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fntdata" ContentType="application/x-fontdata"/>
  <Default Extension="wdp" ContentType="image/vnd.ms-photo"/>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theme/theme2.xml" ContentType="application/vnd.openxmlformats-officedocument.theme+xml"/>
  <Override PartName="/ppt/tags/tag1.xml" ContentType="application/vnd.openxmlformats-officedocument.presentationml.tags+xml"/>
  <Override PartName="/ppt/notesSlides/notesSlide1.xml" ContentType="application/vnd.openxmlformats-officedocument.presentationml.notesSlide+xml"/>
  <Override PartName="/ppt/notesSlides/notesSlide2.xml" ContentType="application/vnd.openxmlformats-officedocument.presentationml.notesSlid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notesSlides/notesSlide3.xml" ContentType="application/vnd.openxmlformats-officedocument.presentationml.notesSlide+xml"/>
  <Override PartName="/ppt/tags/tag5.xml" ContentType="application/vnd.openxmlformats-officedocument.presentationml.tags+xml"/>
  <Override PartName="/ppt/notesSlides/notesSlide4.xml" ContentType="application/vnd.openxmlformats-officedocument.presentationml.notesSlide+xml"/>
  <Override PartName="/ppt/tags/tag6.xml" ContentType="application/vnd.openxmlformats-officedocument.presentationml.tags+xml"/>
  <Override PartName="/ppt/notesSlides/notesSlide5.xml" ContentType="application/vnd.openxmlformats-officedocument.presentationml.notesSlide+xml"/>
  <Override PartName="/ppt/tags/tag7.xml" ContentType="application/vnd.openxmlformats-officedocument.presentationml.tags+xml"/>
  <Override PartName="/ppt/notesSlides/notesSlide6.xml" ContentType="application/vnd.openxmlformats-officedocument.presentationml.notesSlide+xml"/>
  <Override PartName="/ppt/tags/tag8.xml" ContentType="application/vnd.openxmlformats-officedocument.presentationml.tags+xml"/>
  <Override PartName="/ppt/notesSlides/notesSlide7.xml" ContentType="application/vnd.openxmlformats-officedocument.presentationml.notesSlide+xml"/>
  <Override PartName="/ppt/tags/tag9.xml" ContentType="application/vnd.openxmlformats-officedocument.presentationml.tags+xml"/>
  <Override PartName="/ppt/notesSlides/notesSlide8.xml" ContentType="application/vnd.openxmlformats-officedocument.presentationml.notesSlide+xml"/>
  <Override PartName="/ppt/tags/tag10.xml" ContentType="application/vnd.openxmlformats-officedocument.presentationml.tags+xml"/>
  <Override PartName="/ppt/notesSlides/notesSlide9.xml" ContentType="application/vnd.openxmlformats-officedocument.presentationml.notesSlide+xml"/>
  <Override PartName="/ppt/tags/tag11.xml" ContentType="application/vnd.openxmlformats-officedocument.presentationml.tags+xml"/>
  <Override PartName="/ppt/notesSlides/notesSlide10.xml" ContentType="application/vnd.openxmlformats-officedocument.presentationml.notesSlide+xml"/>
  <Override PartName="/ppt/tags/tag12.xml" ContentType="application/vnd.openxmlformats-officedocument.presentationml.tags+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notesSlides/notesSlide1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1"/>
  </p:sldMasterIdLst>
  <p:notesMasterIdLst>
    <p:notesMasterId r:id="rId52"/>
  </p:notesMasterIdLst>
  <p:sldIdLst>
    <p:sldId id="354" r:id="rId2"/>
    <p:sldId id="323" r:id="rId3"/>
    <p:sldId id="319" r:id="rId4"/>
    <p:sldId id="356" r:id="rId5"/>
    <p:sldId id="330" r:id="rId6"/>
    <p:sldId id="420" r:id="rId7"/>
    <p:sldId id="331" r:id="rId8"/>
    <p:sldId id="337" r:id="rId9"/>
    <p:sldId id="338" r:id="rId10"/>
    <p:sldId id="339" r:id="rId11"/>
    <p:sldId id="418" r:id="rId12"/>
    <p:sldId id="411" r:id="rId13"/>
    <p:sldId id="412" r:id="rId14"/>
    <p:sldId id="422" r:id="rId15"/>
    <p:sldId id="423" r:id="rId16"/>
    <p:sldId id="409" r:id="rId17"/>
    <p:sldId id="392" r:id="rId18"/>
    <p:sldId id="359" r:id="rId19"/>
    <p:sldId id="414" r:id="rId20"/>
    <p:sldId id="389" r:id="rId21"/>
    <p:sldId id="390" r:id="rId22"/>
    <p:sldId id="360" r:id="rId23"/>
    <p:sldId id="370" r:id="rId24"/>
    <p:sldId id="396" r:id="rId25"/>
    <p:sldId id="361" r:id="rId26"/>
    <p:sldId id="364" r:id="rId27"/>
    <p:sldId id="386" r:id="rId28"/>
    <p:sldId id="397" r:id="rId29"/>
    <p:sldId id="398" r:id="rId30"/>
    <p:sldId id="399" r:id="rId31"/>
    <p:sldId id="367" r:id="rId32"/>
    <p:sldId id="365" r:id="rId33"/>
    <p:sldId id="417" r:id="rId34"/>
    <p:sldId id="377" r:id="rId35"/>
    <p:sldId id="378" r:id="rId36"/>
    <p:sldId id="379" r:id="rId37"/>
    <p:sldId id="381" r:id="rId38"/>
    <p:sldId id="384" r:id="rId39"/>
    <p:sldId id="404" r:id="rId40"/>
    <p:sldId id="349" r:id="rId41"/>
    <p:sldId id="350" r:id="rId42"/>
    <p:sldId id="374" r:id="rId43"/>
    <p:sldId id="405" r:id="rId44"/>
    <p:sldId id="406" r:id="rId45"/>
    <p:sldId id="407" r:id="rId46"/>
    <p:sldId id="408" r:id="rId47"/>
    <p:sldId id="347" r:id="rId48"/>
    <p:sldId id="326" r:id="rId49"/>
    <p:sldId id="421" r:id="rId50"/>
    <p:sldId id="293" r:id="rId51"/>
  </p:sldIdLst>
  <p:sldSz cx="12192000" cy="6858000"/>
  <p:notesSz cx="6858000" cy="9144000"/>
  <p:embeddedFontLst>
    <p:embeddedFont>
      <p:font typeface="Segoe UI Semibold" pitchFamily="34" charset="0"/>
      <p:bold r:id="rId53"/>
      <p:boldItalic r:id="rId54"/>
    </p:embeddedFont>
    <p:embeddedFont>
      <p:font typeface="Calibri" pitchFamily="34" charset="0"/>
      <p:regular r:id="rId55"/>
      <p:bold r:id="rId56"/>
      <p:italic r:id="rId57"/>
      <p:boldItalic r:id="rId58"/>
    </p:embeddedFont>
    <p:embeddedFont>
      <p:font typeface="Simplified Arabic" pitchFamily="18" charset="-78"/>
      <p:regular r:id="rId59"/>
      <p:bold r:id="rId60"/>
    </p:embeddedFont>
    <p:embeddedFont>
      <p:font typeface="맑은 고딕" pitchFamily="34" charset="-127"/>
      <p:regular r:id="rId61"/>
      <p:bold r:id="rId62"/>
    </p:embeddedFont>
    <p:embeddedFont>
      <p:font typeface="Tw Cen MT Condensed" pitchFamily="34" charset="0"/>
      <p:regular r:id="rId63"/>
      <p:bold r:id="rId64"/>
    </p:embeddedFont>
    <p:embeddedFont>
      <p:font typeface="Tw Cen MT" pitchFamily="34" charset="0"/>
      <p:regular r:id="rId65"/>
      <p:bold r:id="rId66"/>
      <p:italic r:id="rId67"/>
      <p:boldItalic r:id="rId68"/>
    </p:embeddedFont>
    <p:embeddedFont>
      <p:font typeface="Arial Unicode MS" pitchFamily="34" charset="-128"/>
      <p:regular r:id="rId69"/>
    </p:embeddedFont>
    <p:embeddedFont>
      <p:font typeface="Arabic Transparent" pitchFamily="34" charset="0"/>
      <p:regular r:id="rId70"/>
      <p:bold r:id="rId71"/>
      <p:italic r:id="rId72"/>
      <p:boldItalic r:id="rId73"/>
    </p:embeddedFont>
    <p:embeddedFont>
      <p:font typeface="Tajawal Medium" charset="-78"/>
      <p:regular r:id="rId74"/>
      <p:bold r:id="rId75"/>
    </p:embeddedFont>
    <p:embeddedFont>
      <p:font typeface="Segoe UI" pitchFamily="34" charset="0"/>
      <p:regular r:id="rId76"/>
      <p:bold r:id="rId77"/>
      <p:italic r:id="rId78"/>
      <p:boldItalic r:id="rId79"/>
    </p:embeddedFont>
    <p:embeddedFont>
      <p:font typeface="MS Mincho" pitchFamily="49" charset="-128"/>
      <p:regular r:id="rId80"/>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xmlns="">
        <p15:guide id="1" orient="horz" pos="2160">
          <p15:clr>
            <a:srgbClr val="A4A3A4"/>
          </p15:clr>
        </p15:guide>
        <p15:guide id="2" pos="3840">
          <p15:clr>
            <a:srgbClr val="A4A3A4"/>
          </p15:clr>
        </p15:guide>
      </p15:sldGuideLst>
    </p:ext>
    <p:ext uri="http://customooxmlschemas.google.com/">
      <go:slidesCustomData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xmlns:go="http://customooxmlschemas.google.com/" r:id="rId91" roundtripDataSignature="AMtx7mgx5kY1Q5fVOU4SuxbmhJ4f9VuoWA=="/>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990099"/>
    <a:srgbClr val="A50021"/>
    <a:srgbClr val="4A206A"/>
    <a:srgbClr val="3A2A3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0716" autoAdjust="0"/>
    <p:restoredTop sz="94602" autoAdjust="0"/>
  </p:normalViewPr>
  <p:slideViewPr>
    <p:cSldViewPr>
      <p:cViewPr>
        <p:scale>
          <a:sx n="81" d="100"/>
          <a:sy n="81" d="100"/>
        </p:scale>
        <p:origin x="-656" y="16"/>
      </p:cViewPr>
      <p:guideLst>
        <p:guide orient="horz" pos="2160"/>
        <p:guide pos="3840"/>
      </p:guideLst>
    </p:cSldViewPr>
  </p:slideViewPr>
  <p:outlineViewPr>
    <p:cViewPr>
      <p:scale>
        <a:sx n="33" d="100"/>
        <a:sy n="33" d="100"/>
      </p:scale>
      <p:origin x="0" y="0"/>
    </p:cViewPr>
  </p:outlin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font" Target="fonts/font3.fntdata"/><Relationship Id="rId63" Type="http://schemas.openxmlformats.org/officeDocument/2006/relationships/font" Target="fonts/font11.fntdata"/><Relationship Id="rId68" Type="http://schemas.openxmlformats.org/officeDocument/2006/relationships/font" Target="fonts/font16.fntdata"/><Relationship Id="rId76" Type="http://schemas.openxmlformats.org/officeDocument/2006/relationships/font" Target="fonts/font24.fntdata"/><Relationship Id="rId7" Type="http://schemas.openxmlformats.org/officeDocument/2006/relationships/slide" Target="slides/slide6.xml"/><Relationship Id="rId71" Type="http://schemas.openxmlformats.org/officeDocument/2006/relationships/font" Target="fonts/font19.fntdata"/><Relationship Id="rId92"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font" Target="fonts/font1.fntdata"/><Relationship Id="rId58" Type="http://schemas.openxmlformats.org/officeDocument/2006/relationships/font" Target="fonts/font6.fntdata"/><Relationship Id="rId66" Type="http://schemas.openxmlformats.org/officeDocument/2006/relationships/font" Target="fonts/font14.fntdata"/><Relationship Id="rId74" Type="http://schemas.openxmlformats.org/officeDocument/2006/relationships/font" Target="fonts/font22.fntdata"/><Relationship Id="rId79" Type="http://schemas.openxmlformats.org/officeDocument/2006/relationships/font" Target="fonts/font27.fntdata"/><Relationship Id="rId5" Type="http://schemas.openxmlformats.org/officeDocument/2006/relationships/slide" Target="slides/slide4.xml"/><Relationship Id="rId61" Type="http://schemas.openxmlformats.org/officeDocument/2006/relationships/font" Target="fonts/font9.fntdata"/><Relationship Id="rId95" Type="http://schemas.openxmlformats.org/officeDocument/2006/relationships/tableStyles" Target="tableStyles.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font" Target="fonts/font4.fntdata"/><Relationship Id="rId64" Type="http://schemas.openxmlformats.org/officeDocument/2006/relationships/font" Target="fonts/font12.fntdata"/><Relationship Id="rId69" Type="http://schemas.openxmlformats.org/officeDocument/2006/relationships/font" Target="fonts/font17.fntdata"/><Relationship Id="rId77" Type="http://schemas.openxmlformats.org/officeDocument/2006/relationships/font" Target="fonts/font25.fntdata"/><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font" Target="fonts/font20.fntdata"/><Relationship Id="rId80" Type="http://schemas.openxmlformats.org/officeDocument/2006/relationships/font" Target="fonts/font28.fntdata"/><Relationship Id="rId93" Type="http://schemas.openxmlformats.org/officeDocument/2006/relationships/viewProps" Target="view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font" Target="fonts/font7.fntdata"/><Relationship Id="rId67" Type="http://schemas.openxmlformats.org/officeDocument/2006/relationships/font" Target="fonts/font15.fntdata"/><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font" Target="fonts/font2.fntdata"/><Relationship Id="rId62" Type="http://schemas.openxmlformats.org/officeDocument/2006/relationships/font" Target="fonts/font10.fntdata"/><Relationship Id="rId70" Type="http://schemas.openxmlformats.org/officeDocument/2006/relationships/font" Target="fonts/font18.fntdata"/><Relationship Id="rId75" Type="http://schemas.openxmlformats.org/officeDocument/2006/relationships/font" Target="fonts/font23.fntdata"/><Relationship Id="rId91" Type="http://customschemas.google.com/relationships/presentationmetadata" Target="metadata"/><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font" Target="fonts/font5.fntdata"/><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notesMaster" Target="notesMasters/notesMaster1.xml"/><Relationship Id="rId60" Type="http://schemas.openxmlformats.org/officeDocument/2006/relationships/font" Target="fonts/font8.fntdata"/><Relationship Id="rId65" Type="http://schemas.openxmlformats.org/officeDocument/2006/relationships/font" Target="fonts/font13.fntdata"/><Relationship Id="rId73" Type="http://schemas.openxmlformats.org/officeDocument/2006/relationships/font" Target="fonts/font21.fntdata"/><Relationship Id="rId78" Type="http://schemas.openxmlformats.org/officeDocument/2006/relationships/font" Target="fonts/font26.fntdata"/><Relationship Id="rId9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L="914400" marR="0" lvl="1"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2pPr>
            <a:lvl3pPr marL="1371600" marR="0" lvl="2"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3pPr>
            <a:lvl4pPr marL="1828800" marR="0" lvl="3"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4pPr>
            <a:lvl5pPr marL="2286000" marR="0" lvl="4"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5pPr>
            <a:lvl6pPr marL="2743200" marR="0" lvl="5"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6pPr>
            <a:lvl7pPr marL="3200400" marR="0" lvl="6"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7pPr>
            <a:lvl8pPr marL="3657600" marR="0" lvl="7"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8pPr>
            <a:lvl9pPr marL="4114800" marR="0" lvl="8"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n-US" sz="1200" b="0" i="0" u="none" strike="noStrike" cap="none">
                <a:solidFill>
                  <a:schemeClr val="dk1"/>
                </a:solidFill>
                <a:latin typeface="Calibri"/>
                <a:ea typeface="Calibri"/>
                <a:cs typeface="Calibri"/>
                <a:sym typeface="Calibri"/>
              </a:rPr>
              <a:t>‹#›</a:t>
            </a:fld>
            <a:endParaRPr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2794411169"/>
      </p:ext>
    </p:extLst>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8"/>
        <p:cNvGrpSpPr/>
        <p:nvPr/>
      </p:nvGrpSpPr>
      <p:grpSpPr>
        <a:xfrm>
          <a:off x="0" y="0"/>
          <a:ext cx="0" cy="0"/>
          <a:chOff x="0" y="0"/>
          <a:chExt cx="0" cy="0"/>
        </a:xfrm>
      </p:grpSpPr>
      <p:sp>
        <p:nvSpPr>
          <p:cNvPr id="99" name="Google Shape;99;p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00" name="Google Shape;100;p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01" name="Google Shape;101;p1: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1</a:t>
            </a:fld>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7"/>
        <p:cNvGrpSpPr/>
        <p:nvPr/>
      </p:nvGrpSpPr>
      <p:grpSpPr>
        <a:xfrm>
          <a:off x="0" y="0"/>
          <a:ext cx="0" cy="0"/>
          <a:chOff x="0" y="0"/>
          <a:chExt cx="0" cy="0"/>
        </a:xfrm>
      </p:grpSpPr>
      <p:sp>
        <p:nvSpPr>
          <p:cNvPr id="168" name="Google Shape;168;p5: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69" name="Google Shape;169;p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9"/>
        <p:cNvGrpSpPr/>
        <p:nvPr/>
      </p:nvGrpSpPr>
      <p:grpSpPr>
        <a:xfrm>
          <a:off x="0" y="0"/>
          <a:ext cx="0" cy="0"/>
          <a:chOff x="0" y="0"/>
          <a:chExt cx="0" cy="0"/>
        </a:xfrm>
      </p:grpSpPr>
      <p:sp>
        <p:nvSpPr>
          <p:cNvPr id="210" name="Google Shape;210;p8: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11" name="Google Shape;211;p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4" Type="http://schemas.microsoft.com/office/2007/relationships/hdphoto" Target="../media/hdphoto1.wdp"/></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matchingName="8_Title Slide">
  <p:cSld name="8_Title Slide">
    <p:spTree>
      <p:nvGrpSpPr>
        <p:cNvPr id="1" name="Shape 15"/>
        <p:cNvGrpSpPr/>
        <p:nvPr/>
      </p:nvGrpSpPr>
      <p:grpSpPr>
        <a:xfrm>
          <a:off x="0" y="0"/>
          <a:ext cx="0" cy="0"/>
          <a:chOff x="0" y="0"/>
          <a:chExt cx="0" cy="0"/>
        </a:xfrm>
      </p:grpSpPr>
      <p:sp>
        <p:nvSpPr>
          <p:cNvPr id="16" name="Google Shape;16;p10"/>
          <p:cNvSpPr>
            <a:spLocks noGrp="1"/>
          </p:cNvSpPr>
          <p:nvPr>
            <p:ph type="pic" idx="2"/>
          </p:nvPr>
        </p:nvSpPr>
        <p:spPr>
          <a:xfrm>
            <a:off x="0" y="0"/>
            <a:ext cx="12192000" cy="6858000"/>
          </a:xfrm>
          <a:prstGeom prst="rect">
            <a:avLst/>
          </a:prstGeom>
          <a:noFill/>
          <a:ln>
            <a:noFill/>
          </a:ln>
        </p:spPr>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matchingName="29_Title Slide">
  <p:cSld name="29_Title Slide">
    <p:spTree>
      <p:nvGrpSpPr>
        <p:cNvPr id="1" name="Shape 19"/>
        <p:cNvGrpSpPr/>
        <p:nvPr/>
      </p:nvGrpSpPr>
      <p:grpSpPr>
        <a:xfrm>
          <a:off x="0" y="0"/>
          <a:ext cx="0" cy="0"/>
          <a:chOff x="0" y="0"/>
          <a:chExt cx="0" cy="0"/>
        </a:xfrm>
      </p:grpSpPr>
      <p:sp>
        <p:nvSpPr>
          <p:cNvPr id="20" name="Google Shape;20;p12"/>
          <p:cNvSpPr>
            <a:spLocks noGrp="1"/>
          </p:cNvSpPr>
          <p:nvPr>
            <p:ph type="pic" idx="2"/>
          </p:nvPr>
        </p:nvSpPr>
        <p:spPr>
          <a:xfrm>
            <a:off x="1127760" y="1123950"/>
            <a:ext cx="9936480" cy="4610100"/>
          </a:xfrm>
          <a:prstGeom prst="rect">
            <a:avLst/>
          </a:prstGeom>
          <a:solidFill>
            <a:srgbClr val="D8D8D8">
              <a:alpha val="49803"/>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additive="base">
                                        <p:cTn id="7" dur="500"/>
                                        <p:tgtEl>
                                          <p:spTgt spid="2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matchingName="48_Title Slide">
  <p:cSld name="48_Title Slide">
    <p:spTree>
      <p:nvGrpSpPr>
        <p:cNvPr id="1" name="Shape 33"/>
        <p:cNvGrpSpPr/>
        <p:nvPr/>
      </p:nvGrpSpPr>
      <p:grpSpPr>
        <a:xfrm>
          <a:off x="0" y="0"/>
          <a:ext cx="0" cy="0"/>
          <a:chOff x="0" y="0"/>
          <a:chExt cx="0" cy="0"/>
        </a:xfrm>
      </p:grpSpPr>
      <p:sp>
        <p:nvSpPr>
          <p:cNvPr id="34" name="Google Shape;34;p17"/>
          <p:cNvSpPr>
            <a:spLocks noGrp="1"/>
          </p:cNvSpPr>
          <p:nvPr>
            <p:ph type="pic" idx="2"/>
          </p:nvPr>
        </p:nvSpPr>
        <p:spPr>
          <a:xfrm>
            <a:off x="3452649" y="-3"/>
            <a:ext cx="8739351" cy="6858000"/>
          </a:xfrm>
          <a:prstGeom prst="rect">
            <a:avLst/>
          </a:prstGeom>
          <a:solidFill>
            <a:srgbClr val="D8D8D8">
              <a:alpha val="49803"/>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500"/>
                                  </p:stCondLst>
                                  <p:childTnLst>
                                    <p:set>
                                      <p:cBhvr>
                                        <p:cTn id="6" dur="1" fill="hold">
                                          <p:stCondLst>
                                            <p:cond delay="0"/>
                                          </p:stCondLst>
                                        </p:cTn>
                                        <p:tgtEl>
                                          <p:spTgt spid="34"/>
                                        </p:tgtEl>
                                        <p:attrNameLst>
                                          <p:attrName>style.visibility</p:attrName>
                                        </p:attrNameLst>
                                      </p:cBhvr>
                                      <p:to>
                                        <p:strVal val="visible"/>
                                      </p:to>
                                    </p:set>
                                    <p:anim calcmode="lin" valueType="num">
                                      <p:cBhvr additive="base">
                                        <p:cTn id="7" dur="500"/>
                                        <p:tgtEl>
                                          <p:spTgt spid="34"/>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matchingName="Title and Content" type="obj">
  <p:cSld name="OBJECT">
    <p:spTree>
      <p:nvGrpSpPr>
        <p:cNvPr id="1" name="Shape 35"/>
        <p:cNvGrpSpPr/>
        <p:nvPr/>
      </p:nvGrpSpPr>
      <p:grpSpPr>
        <a:xfrm>
          <a:off x="0" y="0"/>
          <a:ext cx="0" cy="0"/>
          <a:chOff x="0" y="0"/>
          <a:chExt cx="0" cy="0"/>
        </a:xfrm>
      </p:grpSpPr>
      <p:sp>
        <p:nvSpPr>
          <p:cNvPr id="36" name="Google Shape;36;p18"/>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7" name="Google Shape;37;p18"/>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8" name="Google Shape;38;p1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9" name="Google Shape;39;p1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0" name="Google Shape;40;p1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matchingName="Section Header" type="secHead">
  <p:cSld name="SECTION_HEADER">
    <p:spTree>
      <p:nvGrpSpPr>
        <p:cNvPr id="1" name="Shape 41"/>
        <p:cNvGrpSpPr/>
        <p:nvPr/>
      </p:nvGrpSpPr>
      <p:grpSpPr>
        <a:xfrm>
          <a:off x="0" y="0"/>
          <a:ext cx="0" cy="0"/>
          <a:chOff x="0" y="0"/>
          <a:chExt cx="0" cy="0"/>
        </a:xfrm>
      </p:grpSpPr>
      <p:sp>
        <p:nvSpPr>
          <p:cNvPr id="42" name="Google Shape;42;p19"/>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3" name="Google Shape;43;p19"/>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888888"/>
              </a:buClr>
              <a:buSzPts val="2400"/>
              <a:buNone/>
              <a:defRPr sz="2400">
                <a:solidFill>
                  <a:srgbClr val="888888"/>
                </a:solidFill>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44" name="Google Shape;44;p1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5" name="Google Shape;45;p1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6" name="Google Shape;46;p1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matchingName="Two Content" type="twoObj">
  <p:cSld name="TWO_OBJECTS">
    <p:spTree>
      <p:nvGrpSpPr>
        <p:cNvPr id="1" name="Shape 47"/>
        <p:cNvGrpSpPr/>
        <p:nvPr/>
      </p:nvGrpSpPr>
      <p:grpSpPr>
        <a:xfrm>
          <a:off x="0" y="0"/>
          <a:ext cx="0" cy="0"/>
          <a:chOff x="0" y="0"/>
          <a:chExt cx="0" cy="0"/>
        </a:xfrm>
      </p:grpSpPr>
      <p:sp>
        <p:nvSpPr>
          <p:cNvPr id="48" name="Google Shape;48;p20"/>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9" name="Google Shape;49;p20"/>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0" name="Google Shape;50;p20"/>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1" name="Google Shape;51;p2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2" name="Google Shape;52;p2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3" name="Google Shape;53;p2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matchingName="Comparison" type="twoTxTwoObj">
  <p:cSld name="TWO_OBJECTS_WITH_TEXT">
    <p:spTree>
      <p:nvGrpSpPr>
        <p:cNvPr id="1" name="Shape 54"/>
        <p:cNvGrpSpPr/>
        <p:nvPr/>
      </p:nvGrpSpPr>
      <p:grpSpPr>
        <a:xfrm>
          <a:off x="0" y="0"/>
          <a:ext cx="0" cy="0"/>
          <a:chOff x="0" y="0"/>
          <a:chExt cx="0" cy="0"/>
        </a:xfrm>
      </p:grpSpPr>
      <p:sp>
        <p:nvSpPr>
          <p:cNvPr id="55" name="Google Shape;55;p21"/>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6" name="Google Shape;56;p21"/>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57" name="Google Shape;57;p21"/>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8" name="Google Shape;58;p21"/>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59" name="Google Shape;59;p21"/>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60" name="Google Shape;60;p2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1" name="Google Shape;61;p2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2" name="Google Shape;62;p2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matchingName="Title Only" type="titleOnly">
  <p:cSld name="TITLE_ONLY">
    <p:spTree>
      <p:nvGrpSpPr>
        <p:cNvPr id="1" name="Shape 63"/>
        <p:cNvGrpSpPr/>
        <p:nvPr/>
      </p:nvGrpSpPr>
      <p:grpSpPr>
        <a:xfrm>
          <a:off x="0" y="0"/>
          <a:ext cx="0" cy="0"/>
          <a:chOff x="0" y="0"/>
          <a:chExt cx="0" cy="0"/>
        </a:xfrm>
      </p:grpSpPr>
      <p:sp>
        <p:nvSpPr>
          <p:cNvPr id="64" name="Google Shape;64;p22"/>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5" name="Google Shape;65;p2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6" name="Google Shape;66;p2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7" name="Google Shape;67;p2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matchingName="Blank" type="blank">
  <p:cSld name="BLANK">
    <p:spTree>
      <p:nvGrpSpPr>
        <p:cNvPr id="1" name="Shape 68"/>
        <p:cNvGrpSpPr/>
        <p:nvPr/>
      </p:nvGrpSpPr>
      <p:grpSpPr>
        <a:xfrm>
          <a:off x="0" y="0"/>
          <a:ext cx="0" cy="0"/>
          <a:chOff x="0" y="0"/>
          <a:chExt cx="0" cy="0"/>
        </a:xfrm>
      </p:grpSpPr>
      <p:sp>
        <p:nvSpPr>
          <p:cNvPr id="69" name="Google Shape;69;p2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0" name="Google Shape;70;p2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1" name="Google Shape;71;p2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matchingName="Content with Caption" type="objTx">
  <p:cSld name="OBJECT_WITH_CAPTION_TEXT">
    <p:spTree>
      <p:nvGrpSpPr>
        <p:cNvPr id="1" name="Shape 72"/>
        <p:cNvGrpSpPr/>
        <p:nvPr/>
      </p:nvGrpSpPr>
      <p:grpSpPr>
        <a:xfrm>
          <a:off x="0" y="0"/>
          <a:ext cx="0" cy="0"/>
          <a:chOff x="0" y="0"/>
          <a:chExt cx="0" cy="0"/>
        </a:xfrm>
      </p:grpSpPr>
      <p:sp>
        <p:nvSpPr>
          <p:cNvPr id="73" name="Google Shape;73;p24"/>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4" name="Google Shape;74;p24"/>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75" name="Google Shape;75;p24"/>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76" name="Google Shape;76;p2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7" name="Google Shape;77;p2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8" name="Google Shape;78;p2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matchingName="Picture with Caption" type="picTx">
  <p:cSld name="PICTURE_WITH_CAPTION_TEXT">
    <p:spTree>
      <p:nvGrpSpPr>
        <p:cNvPr id="1" name="Shape 79"/>
        <p:cNvGrpSpPr/>
        <p:nvPr/>
      </p:nvGrpSpPr>
      <p:grpSpPr>
        <a:xfrm>
          <a:off x="0" y="0"/>
          <a:ext cx="0" cy="0"/>
          <a:chOff x="0" y="0"/>
          <a:chExt cx="0" cy="0"/>
        </a:xfrm>
      </p:grpSpPr>
      <p:sp>
        <p:nvSpPr>
          <p:cNvPr id="80" name="Google Shape;80;p25"/>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1" name="Google Shape;81;p25"/>
          <p:cNvSpPr>
            <a:spLocks noGrp="1"/>
          </p:cNvSpPr>
          <p:nvPr>
            <p:ph type="pic" idx="2"/>
          </p:nvPr>
        </p:nvSpPr>
        <p:spPr>
          <a:xfrm>
            <a:off x="5183188" y="987425"/>
            <a:ext cx="6172200" cy="4873625"/>
          </a:xfrm>
          <a:prstGeom prst="rect">
            <a:avLst/>
          </a:prstGeom>
          <a:noFill/>
          <a:ln>
            <a:noFill/>
          </a:ln>
        </p:spPr>
      </p:sp>
      <p:sp>
        <p:nvSpPr>
          <p:cNvPr id="82" name="Google Shape;82;p25"/>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83" name="Google Shape;83;p2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4" name="Google Shape;84;p2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5" name="Google Shape;85;p2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matchingName="Title and Vertical Text" type="vertTx">
  <p:cSld name="VERTICAL_TEXT">
    <p:spTree>
      <p:nvGrpSpPr>
        <p:cNvPr id="1" name="Shape 86"/>
        <p:cNvGrpSpPr/>
        <p:nvPr/>
      </p:nvGrpSpPr>
      <p:grpSpPr>
        <a:xfrm>
          <a:off x="0" y="0"/>
          <a:ext cx="0" cy="0"/>
          <a:chOff x="0" y="0"/>
          <a:chExt cx="0" cy="0"/>
        </a:xfrm>
      </p:grpSpPr>
      <p:sp>
        <p:nvSpPr>
          <p:cNvPr id="87" name="Google Shape;87;p26"/>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8" name="Google Shape;88;p26"/>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89" name="Google Shape;89;p2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0" name="Google Shape;90;p2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1" name="Google Shape;91;p2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matchingName="Vertical Title and Text" type="vertTitleAndTx">
  <p:cSld name="VERTICAL_TITLE_AND_VERTICAL_TEXT">
    <p:spTree>
      <p:nvGrpSpPr>
        <p:cNvPr id="1" name="Shape 92"/>
        <p:cNvGrpSpPr/>
        <p:nvPr/>
      </p:nvGrpSpPr>
      <p:grpSpPr>
        <a:xfrm>
          <a:off x="0" y="0"/>
          <a:ext cx="0" cy="0"/>
          <a:chOff x="0" y="0"/>
          <a:chExt cx="0" cy="0"/>
        </a:xfrm>
      </p:grpSpPr>
      <p:sp>
        <p:nvSpPr>
          <p:cNvPr id="93" name="Google Shape;93;p27"/>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94" name="Google Shape;94;p27"/>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95" name="Google Shape;95;p2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6" name="Google Shape;96;p2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7" name="Google Shape;97;p2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userDrawn="1">
  <p:cSld name="6_Contents slide layout">
    <p:spTree>
      <p:nvGrpSpPr>
        <p:cNvPr id="1" name=""/>
        <p:cNvGrpSpPr/>
        <p:nvPr/>
      </p:nvGrpSpPr>
      <p:grpSpPr>
        <a:xfrm>
          <a:off x="0" y="0"/>
          <a:ext cx="0" cy="0"/>
          <a:chOff x="0" y="0"/>
          <a:chExt cx="0" cy="0"/>
        </a:xfrm>
      </p:grpSpPr>
      <p:sp>
        <p:nvSpPr>
          <p:cNvPr id="2" name="Text Placeholder 9">
            <a:extLst>
              <a:ext uri="{FF2B5EF4-FFF2-40B4-BE49-F238E27FC236}">
                <a16:creationId xmlns:a16="http://schemas.microsoft.com/office/drawing/2014/main" xmlns="" id="{23DE32A5-6181-4C51-AD5C-3F1A448478A1}"/>
              </a:ext>
            </a:extLst>
          </p:cNvPr>
          <p:cNvSpPr>
            <a:spLocks noGrp="1"/>
          </p:cNvSpPr>
          <p:nvPr>
            <p:ph type="body" sz="quarter" idx="10" hasCustomPrompt="1"/>
          </p:nvPr>
        </p:nvSpPr>
        <p:spPr>
          <a:xfrm>
            <a:off x="323529" y="339509"/>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grpSp>
        <p:nvGrpSpPr>
          <p:cNvPr id="3" name="Group 31">
            <a:extLst>
              <a:ext uri="{FF2B5EF4-FFF2-40B4-BE49-F238E27FC236}">
                <a16:creationId xmlns:a16="http://schemas.microsoft.com/office/drawing/2014/main" xmlns="" id="{36BA39E4-4787-4A57-95AF-71D0542315A0}"/>
              </a:ext>
            </a:extLst>
          </p:cNvPr>
          <p:cNvGrpSpPr/>
          <p:nvPr userDrawn="1"/>
        </p:nvGrpSpPr>
        <p:grpSpPr>
          <a:xfrm flipV="1">
            <a:off x="5427361" y="1143268"/>
            <a:ext cx="1337278" cy="220479"/>
            <a:chOff x="5809673" y="3008118"/>
            <a:chExt cx="2419398" cy="398889"/>
          </a:xfrm>
        </p:grpSpPr>
        <p:sp>
          <p:nvSpPr>
            <p:cNvPr id="33" name="Rectangle 32">
              <a:extLst>
                <a:ext uri="{FF2B5EF4-FFF2-40B4-BE49-F238E27FC236}">
                  <a16:creationId xmlns:a16="http://schemas.microsoft.com/office/drawing/2014/main" xmlns="" id="{6C99468F-7C27-4A33-B8CC-5794F45C6159}"/>
                </a:ext>
              </a:extLst>
            </p:cNvPr>
            <p:cNvSpPr/>
            <p:nvPr userDrawn="1"/>
          </p:nvSpPr>
          <p:spPr>
            <a:xfrm>
              <a:off x="5809673" y="3008118"/>
              <a:ext cx="398888" cy="398889"/>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a:extLst>
                <a:ext uri="{FF2B5EF4-FFF2-40B4-BE49-F238E27FC236}">
                  <a16:creationId xmlns:a16="http://schemas.microsoft.com/office/drawing/2014/main" xmlns="" id="{EDA484AE-33CE-4979-81A4-360C2226ECDF}"/>
                </a:ext>
              </a:extLst>
            </p:cNvPr>
            <p:cNvSpPr/>
            <p:nvPr userDrawn="1"/>
          </p:nvSpPr>
          <p:spPr>
            <a:xfrm>
              <a:off x="6314801" y="3008118"/>
              <a:ext cx="398888" cy="39888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5" name="Rectangle 34">
              <a:extLst>
                <a:ext uri="{FF2B5EF4-FFF2-40B4-BE49-F238E27FC236}">
                  <a16:creationId xmlns:a16="http://schemas.microsoft.com/office/drawing/2014/main" xmlns="" id="{688CA5D0-B787-4DFD-87F1-332795E33C1F}"/>
                </a:ext>
              </a:extLst>
            </p:cNvPr>
            <p:cNvSpPr/>
            <p:nvPr userDrawn="1"/>
          </p:nvSpPr>
          <p:spPr>
            <a:xfrm>
              <a:off x="6819928" y="3008118"/>
              <a:ext cx="398888" cy="398889"/>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6" name="Rectangle 35">
              <a:extLst>
                <a:ext uri="{FF2B5EF4-FFF2-40B4-BE49-F238E27FC236}">
                  <a16:creationId xmlns:a16="http://schemas.microsoft.com/office/drawing/2014/main" xmlns="" id="{42618CF6-3DC5-4866-ACB7-14F89F22C719}"/>
                </a:ext>
              </a:extLst>
            </p:cNvPr>
            <p:cNvSpPr/>
            <p:nvPr userDrawn="1"/>
          </p:nvSpPr>
          <p:spPr>
            <a:xfrm>
              <a:off x="7325056" y="3008118"/>
              <a:ext cx="398888" cy="39888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7" name="Rectangle 36">
              <a:extLst>
                <a:ext uri="{FF2B5EF4-FFF2-40B4-BE49-F238E27FC236}">
                  <a16:creationId xmlns:a16="http://schemas.microsoft.com/office/drawing/2014/main" xmlns="" id="{C471A078-94EE-430C-8990-77DD907780E6}"/>
                </a:ext>
              </a:extLst>
            </p:cNvPr>
            <p:cNvSpPr/>
            <p:nvPr userDrawn="1"/>
          </p:nvSpPr>
          <p:spPr>
            <a:xfrm>
              <a:off x="7830183" y="3008118"/>
              <a:ext cx="398888" cy="398889"/>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val="325328882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matchingName="3_Title Slide">
  <p:cSld name="3_Title Slide">
    <p:spTree>
      <p:nvGrpSpPr>
        <p:cNvPr id="1" name="Shape 23"/>
        <p:cNvGrpSpPr/>
        <p:nvPr/>
      </p:nvGrpSpPr>
      <p:grpSpPr>
        <a:xfrm>
          <a:off x="0" y="0"/>
          <a:ext cx="0" cy="0"/>
          <a:chOff x="0" y="0"/>
          <a:chExt cx="0" cy="0"/>
        </a:xfrm>
      </p:grpSpPr>
      <p:sp>
        <p:nvSpPr>
          <p:cNvPr id="24" name="Google Shape;24;p14"/>
          <p:cNvSpPr>
            <a:spLocks noGrp="1"/>
          </p:cNvSpPr>
          <p:nvPr>
            <p:ph type="pic" idx="2"/>
          </p:nvPr>
        </p:nvSpPr>
        <p:spPr>
          <a:xfrm>
            <a:off x="7088924" y="508820"/>
            <a:ext cx="3701847" cy="5184057"/>
          </a:xfrm>
          <a:prstGeom prst="rect">
            <a:avLst/>
          </a:prstGeom>
          <a:solidFill>
            <a:srgbClr val="D8D8D8">
              <a:alpha val="49803"/>
            </a:srgbClr>
          </a:solidFill>
          <a:ln w="127000" cap="flat" cmpd="sng">
            <a:solidFill>
              <a:schemeClr val="lt1"/>
            </a:solidFill>
            <a:prstDash val="solid"/>
            <a:miter lim="800000"/>
            <a:headEnd type="none" w="sm" len="sm"/>
            <a:tailEnd type="none" w="sm" len="sm"/>
          </a:ln>
        </p:spPr>
      </p:sp>
    </p:spTree>
    <p:extLst>
      <p:ext uri="{BB962C8B-B14F-4D97-AF65-F5344CB8AC3E}">
        <p14:creationId xmlns:p14="http://schemas.microsoft.com/office/powerpoint/2010/main" val="15577970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750"/>
                                  </p:stCondLst>
                                  <p:childTnLst>
                                    <p:set>
                                      <p:cBhvr>
                                        <p:cTn id="6" dur="1" fill="hold">
                                          <p:stCondLst>
                                            <p:cond delay="0"/>
                                          </p:stCondLst>
                                        </p:cTn>
                                        <p:tgtEl>
                                          <p:spTgt spid="24"/>
                                        </p:tgtEl>
                                        <p:attrNameLst>
                                          <p:attrName>style.visibility</p:attrName>
                                        </p:attrNameLst>
                                      </p:cBhvr>
                                      <p:to>
                                        <p:strVal val="visible"/>
                                      </p:to>
                                    </p:set>
                                    <p:anim calcmode="lin" valueType="num">
                                      <p:cBhvr additive="base">
                                        <p:cTn id="7" dur="500"/>
                                        <p:tgtEl>
                                          <p:spTgt spid="2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userDrawn="1">
  <p:cSld name="5_Contents slide layout">
    <p:spTree>
      <p:nvGrpSpPr>
        <p:cNvPr id="1" name=""/>
        <p:cNvGrpSpPr/>
        <p:nvPr/>
      </p:nvGrpSpPr>
      <p:grpSpPr>
        <a:xfrm>
          <a:off x="0" y="0"/>
          <a:ext cx="0" cy="0"/>
          <a:chOff x="0" y="0"/>
          <a:chExt cx="0" cy="0"/>
        </a:xfrm>
      </p:grpSpPr>
      <p:pic>
        <p:nvPicPr>
          <p:cNvPr id="2" name="그림 1">
            <a:extLst>
              <a:ext uri="{FF2B5EF4-FFF2-40B4-BE49-F238E27FC236}">
                <a16:creationId xmlns="" xmlns:a16="http://schemas.microsoft.com/office/drawing/2014/main" id="{54BAF68A-9D51-4222-8013-E9B5F820985D}"/>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0" y="6000903"/>
            <a:ext cx="11600704" cy="1140891"/>
          </a:xfrm>
          <a:prstGeom prst="rect">
            <a:avLst/>
          </a:prstGeom>
        </p:spPr>
      </p:pic>
      <p:pic>
        <p:nvPicPr>
          <p:cNvPr id="3" name="Picture 3" descr="E:\002-KIMS BUSINESS\007-02-MaxPPT-Contents\150902-com-Global-Laptop\mo900.png">
            <a:extLst>
              <a:ext uri="{FF2B5EF4-FFF2-40B4-BE49-F238E27FC236}">
                <a16:creationId xmlns="" xmlns:a16="http://schemas.microsoft.com/office/drawing/2014/main" id="{1C4F8B41-3F98-4240-8891-4ADABC669A41}"/>
              </a:ext>
            </a:extLst>
          </p:cNvPr>
          <p:cNvPicPr>
            <a:picLocks noChangeAspect="1" noChangeArrowheads="1"/>
          </p:cNvPicPr>
          <p:nvPr userDrawn="1"/>
        </p:nvPicPr>
        <p:blipFill rotWithShape="1">
          <a:blip r:embed="rId3">
            <a:extLst>
              <a:ext uri="{BEBA8EAE-BF5A-486C-A8C5-ECC9F3942E4B}">
                <a14:imgProps xmlns:a14="http://schemas.microsoft.com/office/drawing/2010/main">
                  <a14:imgLayer r:embed="rId4">
                    <a14:imgEffect>
                      <a14:saturation sat="66000"/>
                    </a14:imgEffect>
                  </a14:imgLayer>
                </a14:imgProps>
              </a:ext>
              <a:ext uri="{28A0092B-C50C-407E-A947-70E740481C1C}">
                <a14:useLocalDpi xmlns:a14="http://schemas.microsoft.com/office/drawing/2010/main" val="0"/>
              </a:ext>
            </a:extLst>
          </a:blip>
          <a:srcRect l="18253"/>
          <a:stretch/>
        </p:blipFill>
        <p:spPr bwMode="auto">
          <a:xfrm flipH="1">
            <a:off x="8509450" y="2348880"/>
            <a:ext cx="3683812" cy="4509120"/>
          </a:xfrm>
          <a:prstGeom prst="rect">
            <a:avLst/>
          </a:prstGeom>
          <a:noFill/>
          <a:extLst>
            <a:ext uri="{909E8E84-426E-40DD-AFC4-6F175D3DCCD1}">
              <a14:hiddenFill xmlns:a14="http://schemas.microsoft.com/office/drawing/2010/main">
                <a:solidFill>
                  <a:srgbClr val="FFFFFF"/>
                </a:solidFill>
              </a14:hiddenFill>
            </a:ext>
          </a:extLst>
        </p:spPr>
      </p:pic>
      <p:sp>
        <p:nvSpPr>
          <p:cNvPr id="4" name="Picture Placeholder 2">
            <a:extLst>
              <a:ext uri="{FF2B5EF4-FFF2-40B4-BE49-F238E27FC236}">
                <a16:creationId xmlns="" xmlns:a16="http://schemas.microsoft.com/office/drawing/2014/main" id="{88CB46E1-8EB0-4782-9CDE-623B6BC6877B}"/>
              </a:ext>
            </a:extLst>
          </p:cNvPr>
          <p:cNvSpPr>
            <a:spLocks noGrp="1"/>
          </p:cNvSpPr>
          <p:nvPr>
            <p:ph type="pic" idx="14" hasCustomPrompt="1"/>
          </p:nvPr>
        </p:nvSpPr>
        <p:spPr>
          <a:xfrm>
            <a:off x="8898129" y="2735416"/>
            <a:ext cx="1672517" cy="2613110"/>
          </a:xfrm>
          <a:custGeom>
            <a:avLst/>
            <a:gdLst>
              <a:gd name="connsiteX0" fmla="*/ 0 w 1296000"/>
              <a:gd name="connsiteY0" fmla="*/ 0 h 2700000"/>
              <a:gd name="connsiteX1" fmla="*/ 1296000 w 1296000"/>
              <a:gd name="connsiteY1" fmla="*/ 0 h 2700000"/>
              <a:gd name="connsiteX2" fmla="*/ 1296000 w 1296000"/>
              <a:gd name="connsiteY2" fmla="*/ 2700000 h 2700000"/>
              <a:gd name="connsiteX3" fmla="*/ 0 w 1296000"/>
              <a:gd name="connsiteY3" fmla="*/ 2700000 h 2700000"/>
              <a:gd name="connsiteX4" fmla="*/ 0 w 1296000"/>
              <a:gd name="connsiteY4" fmla="*/ 0 h 2700000"/>
              <a:gd name="connsiteX0" fmla="*/ 0 w 1436677"/>
              <a:gd name="connsiteY0" fmla="*/ 0 h 2745513"/>
              <a:gd name="connsiteX1" fmla="*/ 1436677 w 1436677"/>
              <a:gd name="connsiteY1" fmla="*/ 45513 h 2745513"/>
              <a:gd name="connsiteX2" fmla="*/ 1436677 w 1436677"/>
              <a:gd name="connsiteY2" fmla="*/ 2745513 h 2745513"/>
              <a:gd name="connsiteX3" fmla="*/ 140677 w 1436677"/>
              <a:gd name="connsiteY3" fmla="*/ 2745513 h 2745513"/>
              <a:gd name="connsiteX4" fmla="*/ 0 w 1436677"/>
              <a:gd name="connsiteY4" fmla="*/ 0 h 2745513"/>
              <a:gd name="connsiteX0" fmla="*/ 0 w 1453227"/>
              <a:gd name="connsiteY0" fmla="*/ 0 h 2745513"/>
              <a:gd name="connsiteX1" fmla="*/ 1453227 w 1453227"/>
              <a:gd name="connsiteY1" fmla="*/ 45513 h 2745513"/>
              <a:gd name="connsiteX2" fmla="*/ 1453227 w 1453227"/>
              <a:gd name="connsiteY2" fmla="*/ 2745513 h 2745513"/>
              <a:gd name="connsiteX3" fmla="*/ 157227 w 1453227"/>
              <a:gd name="connsiteY3" fmla="*/ 2745513 h 2745513"/>
              <a:gd name="connsiteX4" fmla="*/ 0 w 1453227"/>
              <a:gd name="connsiteY4" fmla="*/ 0 h 2745513"/>
              <a:gd name="connsiteX0" fmla="*/ 0 w 1523565"/>
              <a:gd name="connsiteY0" fmla="*/ 0 h 2745513"/>
              <a:gd name="connsiteX1" fmla="*/ 1523565 w 1523565"/>
              <a:gd name="connsiteY1" fmla="*/ 16550 h 2745513"/>
              <a:gd name="connsiteX2" fmla="*/ 1453227 w 1523565"/>
              <a:gd name="connsiteY2" fmla="*/ 2745513 h 2745513"/>
              <a:gd name="connsiteX3" fmla="*/ 157227 w 1523565"/>
              <a:gd name="connsiteY3" fmla="*/ 2745513 h 2745513"/>
              <a:gd name="connsiteX4" fmla="*/ 0 w 1523565"/>
              <a:gd name="connsiteY4" fmla="*/ 0 h 2745513"/>
              <a:gd name="connsiteX0" fmla="*/ 0 w 1672517"/>
              <a:gd name="connsiteY0" fmla="*/ 0 h 2745513"/>
              <a:gd name="connsiteX1" fmla="*/ 1523565 w 1672517"/>
              <a:gd name="connsiteY1" fmla="*/ 16550 h 2745513"/>
              <a:gd name="connsiteX2" fmla="*/ 1672517 w 1672517"/>
              <a:gd name="connsiteY2" fmla="*/ 2580011 h 2745513"/>
              <a:gd name="connsiteX3" fmla="*/ 157227 w 1672517"/>
              <a:gd name="connsiteY3" fmla="*/ 2745513 h 2745513"/>
              <a:gd name="connsiteX4" fmla="*/ 0 w 1672517"/>
              <a:gd name="connsiteY4" fmla="*/ 0 h 2745513"/>
              <a:gd name="connsiteX0" fmla="*/ 0 w 1672517"/>
              <a:gd name="connsiteY0" fmla="*/ 0 h 2580011"/>
              <a:gd name="connsiteX1" fmla="*/ 1523565 w 1672517"/>
              <a:gd name="connsiteY1" fmla="*/ 16550 h 2580011"/>
              <a:gd name="connsiteX2" fmla="*/ 1672517 w 1672517"/>
              <a:gd name="connsiteY2" fmla="*/ 2580011 h 2580011"/>
              <a:gd name="connsiteX3" fmla="*/ 165502 w 1672517"/>
              <a:gd name="connsiteY3" fmla="*/ 2563460 h 2580011"/>
              <a:gd name="connsiteX4" fmla="*/ 0 w 1672517"/>
              <a:gd name="connsiteY4" fmla="*/ 0 h 2580011"/>
              <a:gd name="connsiteX0" fmla="*/ 0 w 1672517"/>
              <a:gd name="connsiteY0" fmla="*/ 0 h 2604835"/>
              <a:gd name="connsiteX1" fmla="*/ 1523565 w 1672517"/>
              <a:gd name="connsiteY1" fmla="*/ 16550 h 2604835"/>
              <a:gd name="connsiteX2" fmla="*/ 1672517 w 1672517"/>
              <a:gd name="connsiteY2" fmla="*/ 2580011 h 2604835"/>
              <a:gd name="connsiteX3" fmla="*/ 161364 w 1672517"/>
              <a:gd name="connsiteY3" fmla="*/ 2604835 h 2604835"/>
              <a:gd name="connsiteX4" fmla="*/ 0 w 1672517"/>
              <a:gd name="connsiteY4" fmla="*/ 0 h 2604835"/>
              <a:gd name="connsiteX0" fmla="*/ 0 w 1672517"/>
              <a:gd name="connsiteY0" fmla="*/ 0 h 2613110"/>
              <a:gd name="connsiteX1" fmla="*/ 1523565 w 1672517"/>
              <a:gd name="connsiteY1" fmla="*/ 16550 h 2613110"/>
              <a:gd name="connsiteX2" fmla="*/ 1672517 w 1672517"/>
              <a:gd name="connsiteY2" fmla="*/ 2580011 h 2613110"/>
              <a:gd name="connsiteX3" fmla="*/ 161364 w 1672517"/>
              <a:gd name="connsiteY3" fmla="*/ 2613110 h 2613110"/>
              <a:gd name="connsiteX4" fmla="*/ 0 w 1672517"/>
              <a:gd name="connsiteY4" fmla="*/ 0 h 2613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72517" h="2613110">
                <a:moveTo>
                  <a:pt x="0" y="0"/>
                </a:moveTo>
                <a:lnTo>
                  <a:pt x="1523565" y="16550"/>
                </a:lnTo>
                <a:lnTo>
                  <a:pt x="1672517" y="2580011"/>
                </a:lnTo>
                <a:lnTo>
                  <a:pt x="161364" y="2613110"/>
                </a:lnTo>
                <a:lnTo>
                  <a:pt x="0" y="0"/>
                </a:lnTo>
                <a:close/>
              </a:path>
            </a:pathLst>
          </a:custGeom>
          <a:solidFill>
            <a:schemeClr val="bg1">
              <a:lumMod val="95000"/>
            </a:schemeClr>
          </a:solidFill>
        </p:spPr>
        <p:txBody>
          <a:bodyPr anchor="ctr"/>
          <a:lstStyle>
            <a:lvl1pPr marL="0" indent="0" algn="ctr">
              <a:buNone/>
              <a:defRPr sz="1600">
                <a:latin typeface="Arial" pitchFamily="34" charset="0"/>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a:t>
            </a:r>
            <a:endParaRPr lang="ko-KR" altLang="en-US" dirty="0"/>
          </a:p>
        </p:txBody>
      </p:sp>
      <p:sp>
        <p:nvSpPr>
          <p:cNvPr id="5" name="Text Placeholder 9">
            <a:extLst>
              <a:ext uri="{FF2B5EF4-FFF2-40B4-BE49-F238E27FC236}">
                <a16:creationId xmlns="" xmlns:a16="http://schemas.microsoft.com/office/drawing/2014/main" id="{388CF590-A7AC-47AA-9D77-5FF843A9CEE8}"/>
              </a:ext>
            </a:extLst>
          </p:cNvPr>
          <p:cNvSpPr>
            <a:spLocks noGrp="1"/>
          </p:cNvSpPr>
          <p:nvPr>
            <p:ph type="body" sz="quarter" idx="10" hasCustomPrompt="1"/>
          </p:nvPr>
        </p:nvSpPr>
        <p:spPr>
          <a:xfrm>
            <a:off x="323529" y="339509"/>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spTree>
    <p:extLst>
      <p:ext uri="{BB962C8B-B14F-4D97-AF65-F5344CB8AC3E}">
        <p14:creationId xmlns:p14="http://schemas.microsoft.com/office/powerpoint/2010/main" val="382603852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21_Images &amp; Contents Layout">
    <p:spTree>
      <p:nvGrpSpPr>
        <p:cNvPr id="1" name=""/>
        <p:cNvGrpSpPr/>
        <p:nvPr/>
      </p:nvGrpSpPr>
      <p:grpSpPr>
        <a:xfrm>
          <a:off x="0" y="0"/>
          <a:ext cx="0" cy="0"/>
          <a:chOff x="0" y="0"/>
          <a:chExt cx="0" cy="0"/>
        </a:xfrm>
      </p:grpSpPr>
      <p:sp>
        <p:nvSpPr>
          <p:cNvPr id="2" name="Picture Placeholder 2"/>
          <p:cNvSpPr>
            <a:spLocks noGrp="1"/>
          </p:cNvSpPr>
          <p:nvPr>
            <p:ph type="pic" idx="12" hasCustomPrompt="1"/>
          </p:nvPr>
        </p:nvSpPr>
        <p:spPr>
          <a:xfrm>
            <a:off x="3095449" y="3660"/>
            <a:ext cx="3600000" cy="3672000"/>
          </a:xfrm>
          <a:prstGeom prst="rect">
            <a:avLst/>
          </a:prstGeom>
          <a:solidFill>
            <a:schemeClr val="bg1">
              <a:lumMod val="95000"/>
            </a:schemeClr>
          </a:solidFill>
        </p:spPr>
        <p:txBody>
          <a:bodyPr anchor="ct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3" name="Picture Placeholder 2"/>
          <p:cNvSpPr>
            <a:spLocks noGrp="1"/>
          </p:cNvSpPr>
          <p:nvPr>
            <p:ph type="pic" idx="13" hasCustomPrompt="1"/>
          </p:nvPr>
        </p:nvSpPr>
        <p:spPr>
          <a:xfrm>
            <a:off x="397585" y="3870000"/>
            <a:ext cx="3600000" cy="2988000"/>
          </a:xfrm>
          <a:prstGeom prst="rect">
            <a:avLst/>
          </a:prstGeom>
          <a:solidFill>
            <a:schemeClr val="bg1">
              <a:lumMod val="95000"/>
            </a:schemeClr>
          </a:solidFill>
        </p:spPr>
        <p:txBody>
          <a:bodyPr anchor="ct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4" name="Picture Placeholder 2"/>
          <p:cNvSpPr>
            <a:spLocks noGrp="1"/>
          </p:cNvSpPr>
          <p:nvPr>
            <p:ph type="pic" idx="14" hasCustomPrompt="1"/>
          </p:nvPr>
        </p:nvSpPr>
        <p:spPr>
          <a:xfrm>
            <a:off x="4175449" y="3870000"/>
            <a:ext cx="2520000" cy="1908000"/>
          </a:xfrm>
          <a:prstGeom prst="rect">
            <a:avLst/>
          </a:prstGeom>
          <a:solidFill>
            <a:schemeClr val="bg1">
              <a:lumMod val="95000"/>
            </a:schemeClr>
          </a:solidFill>
        </p:spPr>
        <p:txBody>
          <a:bodyPr anchor="ct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5" name="Picture Placeholder 2"/>
          <p:cNvSpPr>
            <a:spLocks noGrp="1"/>
          </p:cNvSpPr>
          <p:nvPr>
            <p:ph type="pic" idx="15" hasCustomPrompt="1"/>
          </p:nvPr>
        </p:nvSpPr>
        <p:spPr>
          <a:xfrm>
            <a:off x="397585" y="1733388"/>
            <a:ext cx="2520000" cy="1942272"/>
          </a:xfrm>
          <a:prstGeom prst="rect">
            <a:avLst/>
          </a:prstGeom>
          <a:solidFill>
            <a:schemeClr val="bg1">
              <a:lumMod val="95000"/>
            </a:schemeClr>
          </a:solidFill>
        </p:spPr>
        <p:txBody>
          <a:bodyPr anchor="ct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Tree>
    <p:extLst>
      <p:ext uri="{BB962C8B-B14F-4D97-AF65-F5344CB8AC3E}">
        <p14:creationId xmlns:p14="http://schemas.microsoft.com/office/powerpoint/2010/main" val="21714825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withEffect">
                                  <p:stCondLst>
                                    <p:cond delay="125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0-#ppt_h/2"/>
                                          </p:val>
                                        </p:tav>
                                        <p:tav tm="100000">
                                          <p:val>
                                            <p:strVal val="#ppt_y"/>
                                          </p:val>
                                        </p:tav>
                                      </p:tavLst>
                                    </p:anim>
                                  </p:childTnLst>
                                </p:cTn>
                              </p:par>
                              <p:par>
                                <p:cTn id="9" presetID="2" presetClass="entr" presetSubtype="1" fill="hold" grpId="0" nodeType="withEffect">
                                  <p:stCondLst>
                                    <p:cond delay="1000"/>
                                  </p:stCondLst>
                                  <p:childTnLst>
                                    <p:set>
                                      <p:cBhvr>
                                        <p:cTn id="10" dur="1" fill="hold">
                                          <p:stCondLst>
                                            <p:cond delay="0"/>
                                          </p:stCondLst>
                                        </p:cTn>
                                        <p:tgtEl>
                                          <p:spTgt spid="4"/>
                                        </p:tgtEl>
                                        <p:attrNameLst>
                                          <p:attrName>style.visibility</p:attrName>
                                        </p:attrNameLst>
                                      </p:cBhvr>
                                      <p:to>
                                        <p:strVal val="visible"/>
                                      </p:to>
                                    </p:set>
                                    <p:anim calcmode="lin" valueType="num">
                                      <p:cBhvr additive="base">
                                        <p:cTn id="11" dur="500" fill="hold"/>
                                        <p:tgtEl>
                                          <p:spTgt spid="4"/>
                                        </p:tgtEl>
                                        <p:attrNameLst>
                                          <p:attrName>ppt_x</p:attrName>
                                        </p:attrNameLst>
                                      </p:cBhvr>
                                      <p:tavLst>
                                        <p:tav tm="0">
                                          <p:val>
                                            <p:strVal val="#ppt_x"/>
                                          </p:val>
                                        </p:tav>
                                        <p:tav tm="100000">
                                          <p:val>
                                            <p:strVal val="#ppt_x"/>
                                          </p:val>
                                        </p:tav>
                                      </p:tavLst>
                                    </p:anim>
                                    <p:anim calcmode="lin" valueType="num">
                                      <p:cBhvr additive="base">
                                        <p:cTn id="12" dur="500" fill="hold"/>
                                        <p:tgtEl>
                                          <p:spTgt spid="4"/>
                                        </p:tgtEl>
                                        <p:attrNameLst>
                                          <p:attrName>ppt_y</p:attrName>
                                        </p:attrNameLst>
                                      </p:cBhvr>
                                      <p:tavLst>
                                        <p:tav tm="0">
                                          <p:val>
                                            <p:strVal val="0-#ppt_h/2"/>
                                          </p:val>
                                        </p:tav>
                                        <p:tav tm="100000">
                                          <p:val>
                                            <p:strVal val="#ppt_y"/>
                                          </p:val>
                                        </p:tav>
                                      </p:tavLst>
                                    </p:anim>
                                  </p:childTnLst>
                                </p:cTn>
                              </p:par>
                              <p:par>
                                <p:cTn id="13" presetID="2" presetClass="entr" presetSubtype="4" fill="hold" grpId="0" nodeType="withEffect">
                                  <p:stCondLst>
                                    <p:cond delay="1000"/>
                                  </p:stCondLst>
                                  <p:childTnLst>
                                    <p:set>
                                      <p:cBhvr>
                                        <p:cTn id="14" dur="1" fill="hold">
                                          <p:stCondLst>
                                            <p:cond delay="0"/>
                                          </p:stCondLst>
                                        </p:cTn>
                                        <p:tgtEl>
                                          <p:spTgt spid="5"/>
                                        </p:tgtEl>
                                        <p:attrNameLst>
                                          <p:attrName>style.visibility</p:attrName>
                                        </p:attrNameLst>
                                      </p:cBhvr>
                                      <p:to>
                                        <p:strVal val="visible"/>
                                      </p:to>
                                    </p:set>
                                    <p:anim calcmode="lin" valueType="num">
                                      <p:cBhvr additive="base">
                                        <p:cTn id="15" dur="500" fill="hold"/>
                                        <p:tgtEl>
                                          <p:spTgt spid="5"/>
                                        </p:tgtEl>
                                        <p:attrNameLst>
                                          <p:attrName>ppt_x</p:attrName>
                                        </p:attrNameLst>
                                      </p:cBhvr>
                                      <p:tavLst>
                                        <p:tav tm="0">
                                          <p:val>
                                            <p:strVal val="#ppt_x"/>
                                          </p:val>
                                        </p:tav>
                                        <p:tav tm="100000">
                                          <p:val>
                                            <p:strVal val="#ppt_x"/>
                                          </p:val>
                                        </p:tav>
                                      </p:tavLst>
                                    </p:anim>
                                    <p:anim calcmode="lin" valueType="num">
                                      <p:cBhvr additive="base">
                                        <p:cTn id="16" dur="500" fill="hold"/>
                                        <p:tgtEl>
                                          <p:spTgt spid="5"/>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1250"/>
                                  </p:stCondLst>
                                  <p:childTnLst>
                                    <p:set>
                                      <p:cBhvr>
                                        <p:cTn id="18" dur="1" fill="hold">
                                          <p:stCondLst>
                                            <p:cond delay="0"/>
                                          </p:stCondLst>
                                        </p:cTn>
                                        <p:tgtEl>
                                          <p:spTgt spid="3"/>
                                        </p:tgtEl>
                                        <p:attrNameLst>
                                          <p:attrName>style.visibility</p:attrName>
                                        </p:attrNameLst>
                                      </p:cBhvr>
                                      <p:to>
                                        <p:strVal val="visible"/>
                                      </p:to>
                                    </p:set>
                                    <p:anim calcmode="lin" valueType="num">
                                      <p:cBhvr additive="base">
                                        <p:cTn id="19" dur="500" fill="hold"/>
                                        <p:tgtEl>
                                          <p:spTgt spid="3"/>
                                        </p:tgtEl>
                                        <p:attrNameLst>
                                          <p:attrName>ppt_x</p:attrName>
                                        </p:attrNameLst>
                                      </p:cBhvr>
                                      <p:tavLst>
                                        <p:tav tm="0">
                                          <p:val>
                                            <p:strVal val="#ppt_x"/>
                                          </p:val>
                                        </p:tav>
                                        <p:tav tm="100000">
                                          <p:val>
                                            <p:strVal val="#ppt_x"/>
                                          </p:val>
                                        </p:tav>
                                      </p:tavLst>
                                    </p:anim>
                                    <p:anim calcmode="lin" valueType="num">
                                      <p:cBhvr additive="base">
                                        <p:cTn id="20"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Contents slide layout">
    <p:spTree>
      <p:nvGrpSpPr>
        <p:cNvPr id="1" name=""/>
        <p:cNvGrpSpPr/>
        <p:nvPr/>
      </p:nvGrpSpPr>
      <p:grpSpPr>
        <a:xfrm>
          <a:off x="0" y="0"/>
          <a:ext cx="0" cy="0"/>
          <a:chOff x="0" y="0"/>
          <a:chExt cx="0" cy="0"/>
        </a:xfrm>
      </p:grpSpPr>
      <p:sp>
        <p:nvSpPr>
          <p:cNvPr id="2" name="Text Placeholder 9">
            <a:extLst>
              <a:ext uri="{FF2B5EF4-FFF2-40B4-BE49-F238E27FC236}">
                <a16:creationId xmlns="" xmlns:a16="http://schemas.microsoft.com/office/drawing/2014/main" id="{23DE32A5-6181-4C51-AD5C-3F1A448478A1}"/>
              </a:ext>
            </a:extLst>
          </p:cNvPr>
          <p:cNvSpPr>
            <a:spLocks noGrp="1"/>
          </p:cNvSpPr>
          <p:nvPr>
            <p:ph type="body" sz="quarter" idx="10" hasCustomPrompt="1"/>
          </p:nvPr>
        </p:nvSpPr>
        <p:spPr>
          <a:xfrm>
            <a:off x="323529" y="339509"/>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spTree>
    <p:extLst>
      <p:ext uri="{BB962C8B-B14F-4D97-AF65-F5344CB8AC3E}">
        <p14:creationId xmlns:p14="http://schemas.microsoft.com/office/powerpoint/2010/main" val="3555066242"/>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31_Images &amp; Contents Layout">
    <p:spTree>
      <p:nvGrpSpPr>
        <p:cNvPr id="1" name=""/>
        <p:cNvGrpSpPr/>
        <p:nvPr/>
      </p:nvGrpSpPr>
      <p:grpSpPr>
        <a:xfrm>
          <a:off x="0" y="0"/>
          <a:ext cx="0" cy="0"/>
          <a:chOff x="0" y="0"/>
          <a:chExt cx="0" cy="0"/>
        </a:xfrm>
      </p:grpSpPr>
      <p:sp>
        <p:nvSpPr>
          <p:cNvPr id="22" name="직사각형 21">
            <a:extLst>
              <a:ext uri="{FF2B5EF4-FFF2-40B4-BE49-F238E27FC236}">
                <a16:creationId xmlns="" xmlns:a16="http://schemas.microsoft.com/office/drawing/2014/main" id="{C0AD03F6-15F2-4D54-8634-F2FD4B876D5D}"/>
              </a:ext>
            </a:extLst>
          </p:cNvPr>
          <p:cNvSpPr/>
          <p:nvPr userDrawn="1"/>
        </p:nvSpPr>
        <p:spPr>
          <a:xfrm>
            <a:off x="0" y="1894646"/>
            <a:ext cx="12191999" cy="3068708"/>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35" name="Picture Placeholder 34">
            <a:extLst>
              <a:ext uri="{FF2B5EF4-FFF2-40B4-BE49-F238E27FC236}">
                <a16:creationId xmlns="" xmlns:a16="http://schemas.microsoft.com/office/drawing/2014/main" id="{A60AF8CF-91F6-47AF-9506-4473DAA9AA63}"/>
              </a:ext>
            </a:extLst>
          </p:cNvPr>
          <p:cNvSpPr>
            <a:spLocks noGrp="1"/>
          </p:cNvSpPr>
          <p:nvPr>
            <p:ph type="pic" idx="12" hasCustomPrompt="1"/>
          </p:nvPr>
        </p:nvSpPr>
        <p:spPr>
          <a:xfrm>
            <a:off x="472612" y="504855"/>
            <a:ext cx="6441943" cy="5959540"/>
          </a:xfrm>
          <a:custGeom>
            <a:avLst/>
            <a:gdLst>
              <a:gd name="connsiteX0" fmla="*/ 3930341 w 6441943"/>
              <a:gd name="connsiteY0" fmla="*/ 5551462 h 5959540"/>
              <a:gd name="connsiteX1" fmla="*/ 3930470 w 6441943"/>
              <a:gd name="connsiteY1" fmla="*/ 5553792 h 5959540"/>
              <a:gd name="connsiteX2" fmla="*/ 3930728 w 6441943"/>
              <a:gd name="connsiteY2" fmla="*/ 5581396 h 5959540"/>
              <a:gd name="connsiteX3" fmla="*/ 3101215 w 6441943"/>
              <a:gd name="connsiteY3" fmla="*/ 5522950 h 5959540"/>
              <a:gd name="connsiteX4" fmla="*/ 3096254 w 6441943"/>
              <a:gd name="connsiteY4" fmla="*/ 5540606 h 5959540"/>
              <a:gd name="connsiteX5" fmla="*/ 3100089 w 6441943"/>
              <a:gd name="connsiteY5" fmla="*/ 5529112 h 5959540"/>
              <a:gd name="connsiteX6" fmla="*/ 3179633 w 6441943"/>
              <a:gd name="connsiteY6" fmla="*/ 5436354 h 5959540"/>
              <a:gd name="connsiteX7" fmla="*/ 3179855 w 6441943"/>
              <a:gd name="connsiteY7" fmla="*/ 5457522 h 5959540"/>
              <a:gd name="connsiteX8" fmla="*/ 3179738 w 6441943"/>
              <a:gd name="connsiteY8" fmla="*/ 5446344 h 5959540"/>
              <a:gd name="connsiteX9" fmla="*/ 3798364 w 6441943"/>
              <a:gd name="connsiteY9" fmla="*/ 5116122 h 5959540"/>
              <a:gd name="connsiteX10" fmla="*/ 3835318 w 6441943"/>
              <a:gd name="connsiteY10" fmla="*/ 5181705 h 5959540"/>
              <a:gd name="connsiteX11" fmla="*/ 3838161 w 6441943"/>
              <a:gd name="connsiteY11" fmla="*/ 5187944 h 5959540"/>
              <a:gd name="connsiteX12" fmla="*/ 3772668 w 6441943"/>
              <a:gd name="connsiteY12" fmla="*/ 5021018 h 5959540"/>
              <a:gd name="connsiteX13" fmla="*/ 3772670 w 6441943"/>
              <a:gd name="connsiteY13" fmla="*/ 5021035 h 5959540"/>
              <a:gd name="connsiteX14" fmla="*/ 3772673 w 6441943"/>
              <a:gd name="connsiteY14" fmla="*/ 5021047 h 5959540"/>
              <a:gd name="connsiteX15" fmla="*/ 3772670 w 6441943"/>
              <a:gd name="connsiteY15" fmla="*/ 5021034 h 5959540"/>
              <a:gd name="connsiteX16" fmla="*/ 3761032 w 6441943"/>
              <a:gd name="connsiteY16" fmla="*/ 4843434 h 5959540"/>
              <a:gd name="connsiteX17" fmla="*/ 3760631 w 6441943"/>
              <a:gd name="connsiteY17" fmla="*/ 4854130 h 5959540"/>
              <a:gd name="connsiteX18" fmla="*/ 3761287 w 6441943"/>
              <a:gd name="connsiteY18" fmla="*/ 4871798 h 5959540"/>
              <a:gd name="connsiteX19" fmla="*/ 3384337 w 6441943"/>
              <a:gd name="connsiteY19" fmla="*/ 3767524 h 5959540"/>
              <a:gd name="connsiteX20" fmla="*/ 3346103 w 6441943"/>
              <a:gd name="connsiteY20" fmla="*/ 3782585 h 5959540"/>
              <a:gd name="connsiteX21" fmla="*/ 3160723 w 6441943"/>
              <a:gd name="connsiteY21" fmla="*/ 3891497 h 5959540"/>
              <a:gd name="connsiteX22" fmla="*/ 2789975 w 6441943"/>
              <a:gd name="connsiteY22" fmla="*/ 4375909 h 5959540"/>
              <a:gd name="connsiteX23" fmla="*/ 2780135 w 6441943"/>
              <a:gd name="connsiteY23" fmla="*/ 4386371 h 5959540"/>
              <a:gd name="connsiteX24" fmla="*/ 2777987 w 6441943"/>
              <a:gd name="connsiteY24" fmla="*/ 4376117 h 5959540"/>
              <a:gd name="connsiteX25" fmla="*/ 2780259 w 6441943"/>
              <a:gd name="connsiteY25" fmla="*/ 4386964 h 5959540"/>
              <a:gd name="connsiteX26" fmla="*/ 2813776 w 6441943"/>
              <a:gd name="connsiteY26" fmla="*/ 4528044 h 5959540"/>
              <a:gd name="connsiteX27" fmla="*/ 2780260 w 6441943"/>
              <a:gd name="connsiteY27" fmla="*/ 4386966 h 5959540"/>
              <a:gd name="connsiteX28" fmla="*/ 2780140 w 6441943"/>
              <a:gd name="connsiteY28" fmla="*/ 4386393 h 5959540"/>
              <a:gd name="connsiteX29" fmla="*/ 2780260 w 6441943"/>
              <a:gd name="connsiteY29" fmla="*/ 4386964 h 5959540"/>
              <a:gd name="connsiteX30" fmla="*/ 2827406 w 6441943"/>
              <a:gd name="connsiteY30" fmla="*/ 4585415 h 5959540"/>
              <a:gd name="connsiteX31" fmla="*/ 2980344 w 6441943"/>
              <a:gd name="connsiteY31" fmla="*/ 4916780 h 5959540"/>
              <a:gd name="connsiteX32" fmla="*/ 3179627 w 6441943"/>
              <a:gd name="connsiteY32" fmla="*/ 5435843 h 5959540"/>
              <a:gd name="connsiteX33" fmla="*/ 3179738 w 6441943"/>
              <a:gd name="connsiteY33" fmla="*/ 5446344 h 5959540"/>
              <a:gd name="connsiteX34" fmla="*/ 3179858 w 6441943"/>
              <a:gd name="connsiteY34" fmla="*/ 5457884 h 5959540"/>
              <a:gd name="connsiteX35" fmla="*/ 3177050 w 6441943"/>
              <a:gd name="connsiteY35" fmla="*/ 5492431 h 5959540"/>
              <a:gd name="connsiteX36" fmla="*/ 2859847 w 6441943"/>
              <a:gd name="connsiteY36" fmla="*/ 5869169 h 5959540"/>
              <a:gd name="connsiteX37" fmla="*/ 2850578 w 6441943"/>
              <a:gd name="connsiteY37" fmla="*/ 5871485 h 5959540"/>
              <a:gd name="connsiteX38" fmla="*/ 2723128 w 6441943"/>
              <a:gd name="connsiteY38" fmla="*/ 5887707 h 5959540"/>
              <a:gd name="connsiteX39" fmla="*/ 2723137 w 6441943"/>
              <a:gd name="connsiteY39" fmla="*/ 5887707 h 5959540"/>
              <a:gd name="connsiteX40" fmla="*/ 2730081 w 6441943"/>
              <a:gd name="connsiteY40" fmla="*/ 5887707 h 5959540"/>
              <a:gd name="connsiteX41" fmla="*/ 3527214 w 6441943"/>
              <a:gd name="connsiteY41" fmla="*/ 5883072 h 5959540"/>
              <a:gd name="connsiteX42" fmla="*/ 3860898 w 6441943"/>
              <a:gd name="connsiteY42" fmla="*/ 5593415 h 5959540"/>
              <a:gd name="connsiteX43" fmla="*/ 3861133 w 6441943"/>
              <a:gd name="connsiteY43" fmla="*/ 5581911 h 5959540"/>
              <a:gd name="connsiteX44" fmla="*/ 3861133 w 6441943"/>
              <a:gd name="connsiteY44" fmla="*/ 5581912 h 5959540"/>
              <a:gd name="connsiteX45" fmla="*/ 3861134 w 6441943"/>
              <a:gd name="connsiteY45" fmla="*/ 5581911 h 5959540"/>
              <a:gd name="connsiteX46" fmla="*/ 3738082 w 6441943"/>
              <a:gd name="connsiteY46" fmla="*/ 5153139 h 5959540"/>
              <a:gd name="connsiteX47" fmla="*/ 3732433 w 6441943"/>
              <a:gd name="connsiteY47" fmla="*/ 5140760 h 5959540"/>
              <a:gd name="connsiteX48" fmla="*/ 3732384 w 6441943"/>
              <a:gd name="connsiteY48" fmla="*/ 5140652 h 5959540"/>
              <a:gd name="connsiteX49" fmla="*/ 3731127 w 6441943"/>
              <a:gd name="connsiteY49" fmla="*/ 5137087 h 5959540"/>
              <a:gd name="connsiteX50" fmla="*/ 3731128 w 6441943"/>
              <a:gd name="connsiteY50" fmla="*/ 5137089 h 5959540"/>
              <a:gd name="connsiteX51" fmla="*/ 3721174 w 6441943"/>
              <a:gd name="connsiteY51" fmla="*/ 5108858 h 5959540"/>
              <a:gd name="connsiteX52" fmla="*/ 3720583 w 6441943"/>
              <a:gd name="connsiteY52" fmla="*/ 5106469 h 5959540"/>
              <a:gd name="connsiteX53" fmla="*/ 3720154 w 6441943"/>
              <a:gd name="connsiteY53" fmla="*/ 5104735 h 5959540"/>
              <a:gd name="connsiteX54" fmla="*/ 3720155 w 6441943"/>
              <a:gd name="connsiteY54" fmla="*/ 5104739 h 5959540"/>
              <a:gd name="connsiteX55" fmla="*/ 3708063 w 6441943"/>
              <a:gd name="connsiteY55" fmla="*/ 5055829 h 5959540"/>
              <a:gd name="connsiteX56" fmla="*/ 3696662 w 6441943"/>
              <a:gd name="connsiteY56" fmla="*/ 4979636 h 5959540"/>
              <a:gd name="connsiteX57" fmla="*/ 3691720 w 6441943"/>
              <a:gd name="connsiteY57" fmla="*/ 4897282 h 5959540"/>
              <a:gd name="connsiteX58" fmla="*/ 3691720 w 6441943"/>
              <a:gd name="connsiteY58" fmla="*/ 4897290 h 5959540"/>
              <a:gd name="connsiteX59" fmla="*/ 3691169 w 6441943"/>
              <a:gd name="connsiteY59" fmla="*/ 4888099 h 5959540"/>
              <a:gd name="connsiteX60" fmla="*/ 3690584 w 6441943"/>
              <a:gd name="connsiteY60" fmla="*/ 4878351 h 5959540"/>
              <a:gd name="connsiteX61" fmla="*/ 3693440 w 6441943"/>
              <a:gd name="connsiteY61" fmla="*/ 4750059 h 5959540"/>
              <a:gd name="connsiteX62" fmla="*/ 3693439 w 6441943"/>
              <a:gd name="connsiteY62" fmla="*/ 4750071 h 5959540"/>
              <a:gd name="connsiteX63" fmla="*/ 3693440 w 6441943"/>
              <a:gd name="connsiteY63" fmla="*/ 4750058 h 5959540"/>
              <a:gd name="connsiteX64" fmla="*/ 3693440 w 6441943"/>
              <a:gd name="connsiteY64" fmla="*/ 4750048 h 5959540"/>
              <a:gd name="connsiteX65" fmla="*/ 3740401 w 6441943"/>
              <a:gd name="connsiteY65" fmla="*/ 4404670 h 5959540"/>
              <a:gd name="connsiteX66" fmla="*/ 3740571 w 6441943"/>
              <a:gd name="connsiteY66" fmla="*/ 4404435 h 5959540"/>
              <a:gd name="connsiteX67" fmla="*/ 3706071 w 6441943"/>
              <a:gd name="connsiteY67" fmla="*/ 4362586 h 5959540"/>
              <a:gd name="connsiteX68" fmla="*/ 3422570 w 6441943"/>
              <a:gd name="connsiteY68" fmla="*/ 3821979 h 5959540"/>
              <a:gd name="connsiteX69" fmla="*/ 3384337 w 6441943"/>
              <a:gd name="connsiteY69" fmla="*/ 3767524 h 5959540"/>
              <a:gd name="connsiteX70" fmla="*/ 2542383 w 6441943"/>
              <a:gd name="connsiteY70" fmla="*/ 3241413 h 5959540"/>
              <a:gd name="connsiteX71" fmla="*/ 2512260 w 6441943"/>
              <a:gd name="connsiteY71" fmla="*/ 3280805 h 5959540"/>
              <a:gd name="connsiteX72" fmla="*/ 2712294 w 6441943"/>
              <a:gd name="connsiteY72" fmla="*/ 4403775 h 5959540"/>
              <a:gd name="connsiteX73" fmla="*/ 2720978 w 6441943"/>
              <a:gd name="connsiteY73" fmla="*/ 4440058 h 5959540"/>
              <a:gd name="connsiteX74" fmla="*/ 2776921 w 6441943"/>
              <a:gd name="connsiteY74" fmla="*/ 4371033 h 5959540"/>
              <a:gd name="connsiteX75" fmla="*/ 2735259 w 6441943"/>
              <a:gd name="connsiteY75" fmla="*/ 4172222 h 5959540"/>
              <a:gd name="connsiteX76" fmla="*/ 2581778 w 6441943"/>
              <a:gd name="connsiteY76" fmla="*/ 3271536 h 5959540"/>
              <a:gd name="connsiteX77" fmla="*/ 2542383 w 6441943"/>
              <a:gd name="connsiteY77" fmla="*/ 3241413 h 5959540"/>
              <a:gd name="connsiteX78" fmla="*/ 2168787 w 6441943"/>
              <a:gd name="connsiteY78" fmla="*/ 3080089 h 5959540"/>
              <a:gd name="connsiteX79" fmla="*/ 2101741 w 6441943"/>
              <a:gd name="connsiteY79" fmla="*/ 3124488 h 5959540"/>
              <a:gd name="connsiteX80" fmla="*/ 1992831 w 6441943"/>
              <a:gd name="connsiteY80" fmla="*/ 3386337 h 5959540"/>
              <a:gd name="connsiteX81" fmla="*/ 1819037 w 6441943"/>
              <a:gd name="connsiteY81" fmla="*/ 3520738 h 5959540"/>
              <a:gd name="connsiteX82" fmla="*/ 1814402 w 6441943"/>
              <a:gd name="connsiteY82" fmla="*/ 3652819 h 5959540"/>
              <a:gd name="connsiteX83" fmla="*/ 1888554 w 6441943"/>
              <a:gd name="connsiteY83" fmla="*/ 3669041 h 5959540"/>
              <a:gd name="connsiteX84" fmla="*/ 1939533 w 6441943"/>
              <a:gd name="connsiteY84" fmla="*/ 3722337 h 5959540"/>
              <a:gd name="connsiteX85" fmla="*/ 2009051 w 6441943"/>
              <a:gd name="connsiteY85" fmla="*/ 3710752 h 5959540"/>
              <a:gd name="connsiteX86" fmla="*/ 2108693 w 6441943"/>
              <a:gd name="connsiteY86" fmla="*/ 3622696 h 5959540"/>
              <a:gd name="connsiteX87" fmla="*/ 2166623 w 6441943"/>
              <a:gd name="connsiteY87" fmla="*/ 3564764 h 5959540"/>
              <a:gd name="connsiteX88" fmla="*/ 2217603 w 6441943"/>
              <a:gd name="connsiteY88" fmla="*/ 3476709 h 5959540"/>
              <a:gd name="connsiteX89" fmla="*/ 2419204 w 6441943"/>
              <a:gd name="connsiteY89" fmla="*/ 3326089 h 5959540"/>
              <a:gd name="connsiteX90" fmla="*/ 2210652 w 6441943"/>
              <a:gd name="connsiteY90" fmla="*/ 3112903 h 5959540"/>
              <a:gd name="connsiteX91" fmla="*/ 2168787 w 6441943"/>
              <a:gd name="connsiteY91" fmla="*/ 3080089 h 5959540"/>
              <a:gd name="connsiteX92" fmla="*/ 4736448 w 6441943"/>
              <a:gd name="connsiteY92" fmla="*/ 2146033 h 5959540"/>
              <a:gd name="connsiteX93" fmla="*/ 4759619 w 6441943"/>
              <a:gd name="connsiteY93" fmla="*/ 2155880 h 5959540"/>
              <a:gd name="connsiteX94" fmla="*/ 4766572 w 6441943"/>
              <a:gd name="connsiteY94" fmla="*/ 2255523 h 5959540"/>
              <a:gd name="connsiteX95" fmla="*/ 4422563 w 6441943"/>
              <a:gd name="connsiteY95" fmla="*/ 2763414 h 5959540"/>
              <a:gd name="connsiteX96" fmla="*/ 4399870 w 6441943"/>
              <a:gd name="connsiteY96" fmla="*/ 2748805 h 5959540"/>
              <a:gd name="connsiteX97" fmla="*/ 4361056 w 6441943"/>
              <a:gd name="connsiteY97" fmla="*/ 2693480 h 5959540"/>
              <a:gd name="connsiteX98" fmla="*/ 4298489 w 6441943"/>
              <a:gd name="connsiteY98" fmla="*/ 2605425 h 5959540"/>
              <a:gd name="connsiteX99" fmla="*/ 4236902 w 6441943"/>
              <a:gd name="connsiteY99" fmla="*/ 2622045 h 5959540"/>
              <a:gd name="connsiteX100" fmla="*/ 4205003 w 6441943"/>
              <a:gd name="connsiteY100" fmla="*/ 2639946 h 5959540"/>
              <a:gd name="connsiteX101" fmla="*/ 4213619 w 6441943"/>
              <a:gd name="connsiteY101" fmla="*/ 2615853 h 5959540"/>
              <a:gd name="connsiteX102" fmla="*/ 4233606 w 6441943"/>
              <a:gd name="connsiteY102" fmla="*/ 2591522 h 5959540"/>
              <a:gd name="connsiteX103" fmla="*/ 4678517 w 6441943"/>
              <a:gd name="connsiteY103" fmla="*/ 2167467 h 5959540"/>
              <a:gd name="connsiteX104" fmla="*/ 4736448 w 6441943"/>
              <a:gd name="connsiteY104" fmla="*/ 2146033 h 5959540"/>
              <a:gd name="connsiteX105" fmla="*/ 2679023 w 6441943"/>
              <a:gd name="connsiteY105" fmla="*/ 1316748 h 5959540"/>
              <a:gd name="connsiteX106" fmla="*/ 2660196 w 6441943"/>
              <a:gd name="connsiteY106" fmla="*/ 1335577 h 5959540"/>
              <a:gd name="connsiteX107" fmla="*/ 2599948 w 6441943"/>
              <a:gd name="connsiteY107" fmla="*/ 1592789 h 5959540"/>
              <a:gd name="connsiteX108" fmla="*/ 2727395 w 6441943"/>
              <a:gd name="connsiteY108" fmla="*/ 1942694 h 5959540"/>
              <a:gd name="connsiteX109" fmla="*/ 2796913 w 6441943"/>
              <a:gd name="connsiteY109" fmla="*/ 2220763 h 5959540"/>
              <a:gd name="connsiteX110" fmla="*/ 2831673 w 6441943"/>
              <a:gd name="connsiteY110" fmla="*/ 2255521 h 5959540"/>
              <a:gd name="connsiteX111" fmla="*/ 2866430 w 6441943"/>
              <a:gd name="connsiteY111" fmla="*/ 2223079 h 5959540"/>
              <a:gd name="connsiteX112" fmla="*/ 2787644 w 6441943"/>
              <a:gd name="connsiteY112" fmla="*/ 1905618 h 5959540"/>
              <a:gd name="connsiteX113" fmla="*/ 2669465 w 6441943"/>
              <a:gd name="connsiteY113" fmla="*/ 1588155 h 5959540"/>
              <a:gd name="connsiteX114" fmla="*/ 2725077 w 6441943"/>
              <a:gd name="connsiteY114" fmla="*/ 1363383 h 5959540"/>
              <a:gd name="connsiteX115" fmla="*/ 2706541 w 6441943"/>
              <a:gd name="connsiteY115" fmla="*/ 1317039 h 5959540"/>
              <a:gd name="connsiteX116" fmla="*/ 2679023 w 6441943"/>
              <a:gd name="connsiteY116" fmla="*/ 1316748 h 5959540"/>
              <a:gd name="connsiteX117" fmla="*/ 3661900 w 6441943"/>
              <a:gd name="connsiteY117" fmla="*/ 43514 h 5959540"/>
              <a:gd name="connsiteX118" fmla="*/ 3700637 w 6441943"/>
              <a:gd name="connsiteY118" fmla="*/ 51823 h 5959540"/>
              <a:gd name="connsiteX119" fmla="*/ 3967122 w 6441943"/>
              <a:gd name="connsiteY119" fmla="*/ 290498 h 5959540"/>
              <a:gd name="connsiteX120" fmla="*/ 3955534 w 6441943"/>
              <a:gd name="connsiteY120" fmla="*/ 436486 h 5959540"/>
              <a:gd name="connsiteX121" fmla="*/ 3917409 w 6441943"/>
              <a:gd name="connsiteY121" fmla="*/ 423225 h 5959540"/>
              <a:gd name="connsiteX122" fmla="*/ 3915737 w 6441943"/>
              <a:gd name="connsiteY122" fmla="*/ 421250 h 5959540"/>
              <a:gd name="connsiteX123" fmla="*/ 3559208 w 6441943"/>
              <a:gd name="connsiteY123" fmla="*/ 129965 h 5959540"/>
              <a:gd name="connsiteX124" fmla="*/ 3496142 w 6441943"/>
              <a:gd name="connsiteY124" fmla="*/ 100266 h 5959540"/>
              <a:gd name="connsiteX125" fmla="*/ 3547157 w 6441943"/>
              <a:gd name="connsiteY125" fmla="*/ 71375 h 5959540"/>
              <a:gd name="connsiteX126" fmla="*/ 3661900 w 6441943"/>
              <a:gd name="connsiteY126" fmla="*/ 43514 h 5959540"/>
              <a:gd name="connsiteX127" fmla="*/ 3052075 w 6441943"/>
              <a:gd name="connsiteY127" fmla="*/ 570 h 5959540"/>
              <a:gd name="connsiteX128" fmla="*/ 3058764 w 6441943"/>
              <a:gd name="connsiteY128" fmla="*/ 841 h 5959540"/>
              <a:gd name="connsiteX129" fmla="*/ 3410334 w 6441943"/>
              <a:gd name="connsiteY129" fmla="*/ 59859 h 5959540"/>
              <a:gd name="connsiteX130" fmla="*/ 3496142 w 6441943"/>
              <a:gd name="connsiteY130" fmla="*/ 100266 h 5959540"/>
              <a:gd name="connsiteX131" fmla="*/ 3492399 w 6441943"/>
              <a:gd name="connsiteY131" fmla="*/ 102386 h 5959540"/>
              <a:gd name="connsiteX132" fmla="*/ 3429521 w 6441943"/>
              <a:gd name="connsiteY132" fmla="*/ 149148 h 5959540"/>
              <a:gd name="connsiteX133" fmla="*/ 3290487 w 6441943"/>
              <a:gd name="connsiteY133" fmla="*/ 283548 h 5959540"/>
              <a:gd name="connsiteX134" fmla="*/ 3306706 w 6441943"/>
              <a:gd name="connsiteY134" fmla="*/ 325258 h 5959540"/>
              <a:gd name="connsiteX135" fmla="*/ 3302072 w 6441943"/>
              <a:gd name="connsiteY135" fmla="*/ 366969 h 5959540"/>
              <a:gd name="connsiteX136" fmla="*/ 3248776 w 6441943"/>
              <a:gd name="connsiteY136" fmla="*/ 441121 h 5959540"/>
              <a:gd name="connsiteX137" fmla="*/ 3202431 w 6441943"/>
              <a:gd name="connsiteY137" fmla="*/ 448071 h 5959540"/>
              <a:gd name="connsiteX138" fmla="*/ 3163037 w 6441943"/>
              <a:gd name="connsiteY138" fmla="*/ 420264 h 5959540"/>
              <a:gd name="connsiteX139" fmla="*/ 3112058 w 6441943"/>
              <a:gd name="connsiteY139" fmla="*/ 431852 h 5959540"/>
              <a:gd name="connsiteX140" fmla="*/ 3024002 w 6441943"/>
              <a:gd name="connsiteY140" fmla="*/ 554664 h 5959540"/>
              <a:gd name="connsiteX141" fmla="*/ 2961438 w 6441943"/>
              <a:gd name="connsiteY141" fmla="*/ 594059 h 5959540"/>
              <a:gd name="connsiteX142" fmla="*/ 2609215 w 6441943"/>
              <a:gd name="connsiteY142" fmla="*/ 992625 h 5959540"/>
              <a:gd name="connsiteX143" fmla="*/ 2928997 w 6441943"/>
              <a:gd name="connsiteY143" fmla="*/ 1321673 h 5959540"/>
              <a:gd name="connsiteX144" fmla="*/ 3315975 w 6441943"/>
              <a:gd name="connsiteY144" fmla="*/ 992625 h 5959540"/>
              <a:gd name="connsiteX145" fmla="*/ 3253411 w 6441943"/>
              <a:gd name="connsiteY145" fmla="*/ 749313 h 5959540"/>
              <a:gd name="connsiteX146" fmla="*/ 3248776 w 6441943"/>
              <a:gd name="connsiteY146" fmla="*/ 698333 h 5959540"/>
              <a:gd name="connsiteX147" fmla="*/ 3334513 w 6441943"/>
              <a:gd name="connsiteY147" fmla="*/ 605644 h 5959540"/>
              <a:gd name="connsiteX148" fmla="*/ 3334513 w 6441943"/>
              <a:gd name="connsiteY148" fmla="*/ 559299 h 5959540"/>
              <a:gd name="connsiteX149" fmla="*/ 3304390 w 6441943"/>
              <a:gd name="connsiteY149" fmla="*/ 519907 h 5959540"/>
              <a:gd name="connsiteX150" fmla="*/ 3373907 w 6441943"/>
              <a:gd name="connsiteY150" fmla="*/ 434168 h 5959540"/>
              <a:gd name="connsiteX151" fmla="*/ 3415618 w 6441943"/>
              <a:gd name="connsiteY151" fmla="*/ 415630 h 5959540"/>
              <a:gd name="connsiteX152" fmla="*/ 3457328 w 6441943"/>
              <a:gd name="connsiteY152" fmla="*/ 445755 h 5959540"/>
              <a:gd name="connsiteX153" fmla="*/ 3508307 w 6441943"/>
              <a:gd name="connsiteY153" fmla="*/ 417948 h 5959540"/>
              <a:gd name="connsiteX154" fmla="*/ 3744666 w 6441943"/>
              <a:gd name="connsiteY154" fmla="*/ 271960 h 5959540"/>
              <a:gd name="connsiteX155" fmla="*/ 3902239 w 6441943"/>
              <a:gd name="connsiteY155" fmla="*/ 417948 h 5959540"/>
              <a:gd name="connsiteX156" fmla="*/ 3917409 w 6441943"/>
              <a:gd name="connsiteY156" fmla="*/ 423225 h 5959540"/>
              <a:gd name="connsiteX157" fmla="*/ 3928155 w 6441943"/>
              <a:gd name="connsiteY157" fmla="*/ 435919 h 5959540"/>
              <a:gd name="connsiteX158" fmla="*/ 3932365 w 6441943"/>
              <a:gd name="connsiteY158" fmla="*/ 441118 h 5959540"/>
              <a:gd name="connsiteX159" fmla="*/ 4226656 w 6441943"/>
              <a:gd name="connsiteY159" fmla="*/ 772485 h 5959540"/>
              <a:gd name="connsiteX160" fmla="*/ 4307758 w 6441943"/>
              <a:gd name="connsiteY160" fmla="*/ 1043602 h 5959540"/>
              <a:gd name="connsiteX161" fmla="*/ 4284586 w 6441943"/>
              <a:gd name="connsiteY161" fmla="*/ 1326305 h 5959540"/>
              <a:gd name="connsiteX162" fmla="*/ 4238241 w 6441943"/>
              <a:gd name="connsiteY162" fmla="*/ 1133975 h 5959540"/>
              <a:gd name="connsiteX163" fmla="*/ 4164089 w 6441943"/>
              <a:gd name="connsiteY163" fmla="*/ 1326305 h 5959540"/>
              <a:gd name="connsiteX164" fmla="*/ 4113110 w 6441943"/>
              <a:gd name="connsiteY164" fmla="*/ 1226665 h 5959540"/>
              <a:gd name="connsiteX165" fmla="*/ 4055180 w 6441943"/>
              <a:gd name="connsiteY165" fmla="*/ 1388872 h 5959540"/>
              <a:gd name="connsiteX166" fmla="*/ 4038958 w 6441943"/>
              <a:gd name="connsiteY166" fmla="*/ 1300817 h 5959540"/>
              <a:gd name="connsiteX167" fmla="*/ 3779426 w 6441943"/>
              <a:gd name="connsiteY167" fmla="*/ 1574252 h 5959540"/>
              <a:gd name="connsiteX168" fmla="*/ 3682102 w 6441943"/>
              <a:gd name="connsiteY168" fmla="*/ 1655354 h 5959540"/>
              <a:gd name="connsiteX169" fmla="*/ 3665882 w 6441943"/>
              <a:gd name="connsiteY169" fmla="*/ 1921839 h 5959540"/>
              <a:gd name="connsiteX170" fmla="*/ 3626488 w 6441943"/>
              <a:gd name="connsiteY170" fmla="*/ 1991356 h 5959540"/>
              <a:gd name="connsiteX171" fmla="*/ 3515260 w 6441943"/>
              <a:gd name="connsiteY171" fmla="*/ 2002941 h 5959540"/>
              <a:gd name="connsiteX172" fmla="*/ 3487453 w 6441943"/>
              <a:gd name="connsiteY172" fmla="*/ 2077093 h 5959540"/>
              <a:gd name="connsiteX173" fmla="*/ 3417936 w 6441943"/>
              <a:gd name="connsiteY173" fmla="*/ 2088680 h 5959540"/>
              <a:gd name="connsiteX174" fmla="*/ 3387813 w 6441943"/>
              <a:gd name="connsiteY174" fmla="*/ 2146610 h 5959540"/>
              <a:gd name="connsiteX175" fmla="*/ 3306708 w 6441943"/>
              <a:gd name="connsiteY175" fmla="*/ 2141976 h 5959540"/>
              <a:gd name="connsiteX176" fmla="*/ 3288170 w 6441943"/>
              <a:gd name="connsiteY176" fmla="*/ 2211493 h 5959540"/>
              <a:gd name="connsiteX177" fmla="*/ 3144501 w 6441943"/>
              <a:gd name="connsiteY177" fmla="*/ 2223080 h 5959540"/>
              <a:gd name="connsiteX178" fmla="*/ 3051811 w 6441943"/>
              <a:gd name="connsiteY178" fmla="*/ 2169783 h 5959540"/>
              <a:gd name="connsiteX179" fmla="*/ 2959121 w 6441943"/>
              <a:gd name="connsiteY179" fmla="*/ 2313452 h 5959540"/>
              <a:gd name="connsiteX180" fmla="*/ 3040226 w 6441943"/>
              <a:gd name="connsiteY180" fmla="*/ 2445536 h 5959540"/>
              <a:gd name="connsiteX181" fmla="*/ 3241825 w 6441943"/>
              <a:gd name="connsiteY181" fmla="*/ 2614694 h 5959540"/>
              <a:gd name="connsiteX182" fmla="*/ 3276585 w 6441943"/>
              <a:gd name="connsiteY182" fmla="*/ 2656404 h 5959540"/>
              <a:gd name="connsiteX183" fmla="*/ 3531482 w 6441943"/>
              <a:gd name="connsiteY183" fmla="*/ 2563714 h 5959540"/>
              <a:gd name="connsiteX184" fmla="*/ 3967124 w 6441943"/>
              <a:gd name="connsiteY184" fmla="*/ 2869591 h 5959540"/>
              <a:gd name="connsiteX185" fmla="*/ 4006516 w 6441943"/>
              <a:gd name="connsiteY185" fmla="*/ 2869591 h 5959540"/>
              <a:gd name="connsiteX186" fmla="*/ 4175677 w 6441943"/>
              <a:gd name="connsiteY186" fmla="*/ 2656404 h 5959540"/>
              <a:gd name="connsiteX187" fmla="*/ 4205003 w 6441943"/>
              <a:gd name="connsiteY187" fmla="*/ 2639946 h 5959540"/>
              <a:gd name="connsiteX188" fmla="*/ 4201345 w 6441943"/>
              <a:gd name="connsiteY188" fmla="*/ 2650177 h 5959540"/>
              <a:gd name="connsiteX189" fmla="*/ 4198846 w 6441943"/>
              <a:gd name="connsiteY189" fmla="*/ 2702749 h 5959540"/>
              <a:gd name="connsiteX190" fmla="*/ 4187261 w 6441943"/>
              <a:gd name="connsiteY190" fmla="*/ 2848737 h 5959540"/>
              <a:gd name="connsiteX191" fmla="*/ 4082983 w 6441943"/>
              <a:gd name="connsiteY191" fmla="*/ 2969234 h 5959540"/>
              <a:gd name="connsiteX192" fmla="*/ 4078349 w 6441943"/>
              <a:gd name="connsiteY192" fmla="*/ 3092046 h 5959540"/>
              <a:gd name="connsiteX193" fmla="*/ 4117743 w 6441943"/>
              <a:gd name="connsiteY193" fmla="*/ 3138391 h 5959540"/>
              <a:gd name="connsiteX194" fmla="*/ 4226653 w 6441943"/>
              <a:gd name="connsiteY194" fmla="*/ 3052654 h 5959540"/>
              <a:gd name="connsiteX195" fmla="*/ 4422563 w 6441943"/>
              <a:gd name="connsiteY195" fmla="*/ 2763414 h 5959540"/>
              <a:gd name="connsiteX196" fmla="*/ 4428835 w 6441943"/>
              <a:gd name="connsiteY196" fmla="*/ 2767452 h 5959540"/>
              <a:gd name="connsiteX197" fmla="*/ 4442159 w 6441943"/>
              <a:gd name="connsiteY197" fmla="*/ 2774585 h 5959540"/>
              <a:gd name="connsiteX198" fmla="*/ 4446793 w 6441943"/>
              <a:gd name="connsiteY198" fmla="*/ 2874225 h 5959540"/>
              <a:gd name="connsiteX199" fmla="*/ 4463015 w 6441943"/>
              <a:gd name="connsiteY199" fmla="*/ 2950695 h 5959540"/>
              <a:gd name="connsiteX200" fmla="*/ 4493138 w 6441943"/>
              <a:gd name="connsiteY200" fmla="*/ 3036432 h 5959540"/>
              <a:gd name="connsiteX201" fmla="*/ 4428255 w 6441943"/>
              <a:gd name="connsiteY201" fmla="*/ 3145344 h 5959540"/>
              <a:gd name="connsiteX202" fmla="*/ 4312393 w 6441943"/>
              <a:gd name="connsiteY202" fmla="*/ 3307551 h 5959540"/>
              <a:gd name="connsiteX203" fmla="*/ 4887070 w 6441943"/>
              <a:gd name="connsiteY203" fmla="*/ 3949429 h 5959540"/>
              <a:gd name="connsiteX204" fmla="*/ 4914877 w 6441943"/>
              <a:gd name="connsiteY204" fmla="*/ 4141759 h 5959540"/>
              <a:gd name="connsiteX205" fmla="*/ 4845359 w 6441943"/>
              <a:gd name="connsiteY205" fmla="*/ 4598258 h 5959540"/>
              <a:gd name="connsiteX206" fmla="*/ 5095622 w 6441943"/>
              <a:gd name="connsiteY206" fmla="*/ 4938892 h 5959540"/>
              <a:gd name="connsiteX207" fmla="*/ 5230022 w 6441943"/>
              <a:gd name="connsiteY207" fmla="*/ 4874009 h 5959540"/>
              <a:gd name="connsiteX208" fmla="*/ 5408451 w 6441943"/>
              <a:gd name="connsiteY208" fmla="*/ 4890228 h 5959540"/>
              <a:gd name="connsiteX209" fmla="*/ 5658714 w 6441943"/>
              <a:gd name="connsiteY209" fmla="*/ 4836933 h 5959540"/>
              <a:gd name="connsiteX210" fmla="*/ 5793114 w 6441943"/>
              <a:gd name="connsiteY210" fmla="*/ 4853155 h 5959540"/>
              <a:gd name="connsiteX211" fmla="*/ 5742135 w 6441943"/>
              <a:gd name="connsiteY211" fmla="*/ 4992190 h 5959540"/>
              <a:gd name="connsiteX212" fmla="*/ 5943734 w 6441943"/>
              <a:gd name="connsiteY212" fmla="*/ 4938892 h 5959540"/>
              <a:gd name="connsiteX213" fmla="*/ 6249610 w 6441943"/>
              <a:gd name="connsiteY213" fmla="*/ 4834614 h 5959540"/>
              <a:gd name="connsiteX214" fmla="*/ 6358521 w 6441943"/>
              <a:gd name="connsiteY214" fmla="*/ 4920354 h 5959540"/>
              <a:gd name="connsiteX215" fmla="*/ 6377059 w 6441943"/>
              <a:gd name="connsiteY215" fmla="*/ 4927304 h 5959540"/>
              <a:gd name="connsiteX216" fmla="*/ 6388645 w 6441943"/>
              <a:gd name="connsiteY216" fmla="*/ 4943526 h 5959540"/>
              <a:gd name="connsiteX217" fmla="*/ 6381694 w 6441943"/>
              <a:gd name="connsiteY217" fmla="*/ 4982918 h 5959540"/>
              <a:gd name="connsiteX218" fmla="*/ 6416451 w 6441943"/>
              <a:gd name="connsiteY218" fmla="*/ 5001456 h 5959540"/>
              <a:gd name="connsiteX219" fmla="*/ 6428039 w 6441943"/>
              <a:gd name="connsiteY219" fmla="*/ 5019994 h 5959540"/>
              <a:gd name="connsiteX220" fmla="*/ 6416451 w 6441943"/>
              <a:gd name="connsiteY220" fmla="*/ 5077926 h 5959540"/>
              <a:gd name="connsiteX221" fmla="*/ 6428039 w 6441943"/>
              <a:gd name="connsiteY221" fmla="*/ 5105733 h 5959540"/>
              <a:gd name="connsiteX222" fmla="*/ 6441943 w 6441943"/>
              <a:gd name="connsiteY222" fmla="*/ 5168298 h 5959540"/>
              <a:gd name="connsiteX223" fmla="*/ 6423405 w 6441943"/>
              <a:gd name="connsiteY223" fmla="*/ 5198423 h 5959540"/>
              <a:gd name="connsiteX224" fmla="*/ 6423405 w 6441943"/>
              <a:gd name="connsiteY224" fmla="*/ 5240133 h 5959540"/>
              <a:gd name="connsiteX225" fmla="*/ 6381694 w 6441943"/>
              <a:gd name="connsiteY225" fmla="*/ 5267940 h 5959540"/>
              <a:gd name="connsiteX226" fmla="*/ 6177777 w 6441943"/>
              <a:gd name="connsiteY226" fmla="*/ 5402341 h 5959540"/>
              <a:gd name="connsiteX227" fmla="*/ 5906658 w 6441943"/>
              <a:gd name="connsiteY227" fmla="*/ 5536741 h 5959540"/>
              <a:gd name="connsiteX228" fmla="*/ 5408451 w 6441943"/>
              <a:gd name="connsiteY228" fmla="*/ 5733708 h 5959540"/>
              <a:gd name="connsiteX229" fmla="*/ 5079402 w 6441943"/>
              <a:gd name="connsiteY229" fmla="*/ 5895915 h 5959540"/>
              <a:gd name="connsiteX230" fmla="*/ 4870850 w 6441943"/>
              <a:gd name="connsiteY230" fmla="*/ 5694314 h 5959540"/>
              <a:gd name="connsiteX231" fmla="*/ 4748035 w 6441943"/>
              <a:gd name="connsiteY231" fmla="*/ 5620162 h 5959540"/>
              <a:gd name="connsiteX232" fmla="*/ 4666933 w 6441943"/>
              <a:gd name="connsiteY232" fmla="*/ 5701264 h 5959540"/>
              <a:gd name="connsiteX233" fmla="*/ 4372641 w 6441943"/>
              <a:gd name="connsiteY233" fmla="*/ 5752243 h 5959540"/>
              <a:gd name="connsiteX234" fmla="*/ 4284586 w 6441943"/>
              <a:gd name="connsiteY234" fmla="*/ 5381484 h 5959540"/>
              <a:gd name="connsiteX235" fmla="*/ 3913827 w 6441943"/>
              <a:gd name="connsiteY235" fmla="*/ 4582036 h 5959540"/>
              <a:gd name="connsiteX236" fmla="*/ 3803568 w 6441943"/>
              <a:gd name="connsiteY236" fmla="*/ 4480852 h 5959540"/>
              <a:gd name="connsiteX237" fmla="*/ 3800007 w 6441943"/>
              <a:gd name="connsiteY237" fmla="*/ 4476532 h 5959540"/>
              <a:gd name="connsiteX238" fmla="*/ 3780527 w 6441943"/>
              <a:gd name="connsiteY238" fmla="*/ 4590443 h 5959540"/>
              <a:gd name="connsiteX239" fmla="*/ 3780525 w 6441943"/>
              <a:gd name="connsiteY239" fmla="*/ 4590467 h 5959540"/>
              <a:gd name="connsiteX240" fmla="*/ 3765094 w 6441943"/>
              <a:gd name="connsiteY240" fmla="*/ 4735131 h 5959540"/>
              <a:gd name="connsiteX241" fmla="*/ 3765092 w 6441943"/>
              <a:gd name="connsiteY241" fmla="*/ 4735183 h 5959540"/>
              <a:gd name="connsiteX242" fmla="*/ 3765094 w 6441943"/>
              <a:gd name="connsiteY242" fmla="*/ 4735132 h 5959540"/>
              <a:gd name="connsiteX243" fmla="*/ 3765902 w 6441943"/>
              <a:gd name="connsiteY243" fmla="*/ 4727558 h 5959540"/>
              <a:gd name="connsiteX244" fmla="*/ 3763880 w 6441943"/>
              <a:gd name="connsiteY244" fmla="*/ 4767502 h 5959540"/>
              <a:gd name="connsiteX245" fmla="*/ 3761087 w 6441943"/>
              <a:gd name="connsiteY245" fmla="*/ 4841968 h 5959540"/>
              <a:gd name="connsiteX246" fmla="*/ 3761604 w 6441943"/>
              <a:gd name="connsiteY246" fmla="*/ 4880319 h 5959540"/>
              <a:gd name="connsiteX247" fmla="*/ 3764152 w 6441943"/>
              <a:gd name="connsiteY247" fmla="*/ 4948933 h 5959540"/>
              <a:gd name="connsiteX248" fmla="*/ 3765139 w 6441943"/>
              <a:gd name="connsiteY248" fmla="*/ 4957284 h 5959540"/>
              <a:gd name="connsiteX249" fmla="*/ 3763636 w 6441943"/>
              <a:gd name="connsiteY249" fmla="*/ 4934981 h 5959540"/>
              <a:gd name="connsiteX250" fmla="*/ 3766230 w 6441943"/>
              <a:gd name="connsiteY250" fmla="*/ 4966518 h 5959540"/>
              <a:gd name="connsiteX251" fmla="*/ 3771090 w 6441943"/>
              <a:gd name="connsiteY251" fmla="*/ 5007656 h 5959540"/>
              <a:gd name="connsiteX252" fmla="*/ 3774769 w 6441943"/>
              <a:gd name="connsiteY252" fmla="*/ 5031180 h 5959540"/>
              <a:gd name="connsiteX253" fmla="*/ 3781007 w 6441943"/>
              <a:gd name="connsiteY253" fmla="*/ 5061338 h 5959540"/>
              <a:gd name="connsiteX254" fmla="*/ 3784037 w 6441943"/>
              <a:gd name="connsiteY254" fmla="*/ 5074110 h 5959540"/>
              <a:gd name="connsiteX255" fmla="*/ 3782356 w 6441943"/>
              <a:gd name="connsiteY255" fmla="*/ 5067859 h 5959540"/>
              <a:gd name="connsiteX256" fmla="*/ 3783197 w 6441943"/>
              <a:gd name="connsiteY256" fmla="*/ 5071928 h 5959540"/>
              <a:gd name="connsiteX257" fmla="*/ 3790925 w 6441943"/>
              <a:gd name="connsiteY257" fmla="*/ 5097158 h 5959540"/>
              <a:gd name="connsiteX258" fmla="*/ 3792279 w 6441943"/>
              <a:gd name="connsiteY258" fmla="*/ 5101288 h 5959540"/>
              <a:gd name="connsiteX259" fmla="*/ 3791572 w 6441943"/>
              <a:gd name="connsiteY259" fmla="*/ 5099273 h 5959540"/>
              <a:gd name="connsiteX260" fmla="*/ 3792746 w 6441943"/>
              <a:gd name="connsiteY260" fmla="*/ 5103106 h 5959540"/>
              <a:gd name="connsiteX261" fmla="*/ 3798331 w 6441943"/>
              <a:gd name="connsiteY261" fmla="*/ 5116063 h 5959540"/>
              <a:gd name="connsiteX262" fmla="*/ 3798364 w 6441943"/>
              <a:gd name="connsiteY262" fmla="*/ 5116122 h 5959540"/>
              <a:gd name="connsiteX263" fmla="*/ 3798347 w 6441943"/>
              <a:gd name="connsiteY263" fmla="*/ 5116093 h 5959540"/>
              <a:gd name="connsiteX264" fmla="*/ 3841530 w 6441943"/>
              <a:gd name="connsiteY264" fmla="*/ 5195336 h 5959540"/>
              <a:gd name="connsiteX265" fmla="*/ 3838161 w 6441943"/>
              <a:gd name="connsiteY265" fmla="*/ 5187944 h 5959540"/>
              <a:gd name="connsiteX266" fmla="*/ 3840723 w 6441943"/>
              <a:gd name="connsiteY266" fmla="*/ 5192568 h 5959540"/>
              <a:gd name="connsiteX267" fmla="*/ 3843401 w 6441943"/>
              <a:gd name="connsiteY267" fmla="*/ 5198769 h 5959540"/>
              <a:gd name="connsiteX268" fmla="*/ 3845921 w 6441943"/>
              <a:gd name="connsiteY268" fmla="*/ 5203395 h 5959540"/>
              <a:gd name="connsiteX269" fmla="*/ 3852185 w 6441943"/>
              <a:gd name="connsiteY269" fmla="*/ 5218716 h 5959540"/>
              <a:gd name="connsiteX270" fmla="*/ 3864731 w 6441943"/>
              <a:gd name="connsiteY270" fmla="*/ 5246247 h 5959540"/>
              <a:gd name="connsiteX271" fmla="*/ 3867285 w 6441943"/>
              <a:gd name="connsiteY271" fmla="*/ 5254086 h 5959540"/>
              <a:gd name="connsiteX272" fmla="*/ 3855237 w 6441943"/>
              <a:gd name="connsiteY272" fmla="*/ 5226182 h 5959540"/>
              <a:gd name="connsiteX273" fmla="*/ 3869801 w 6441943"/>
              <a:gd name="connsiteY273" fmla="*/ 5261806 h 5959540"/>
              <a:gd name="connsiteX274" fmla="*/ 3867285 w 6441943"/>
              <a:gd name="connsiteY274" fmla="*/ 5254086 h 5959540"/>
              <a:gd name="connsiteX275" fmla="*/ 3873002 w 6441943"/>
              <a:gd name="connsiteY275" fmla="*/ 5267325 h 5959540"/>
              <a:gd name="connsiteX276" fmla="*/ 3876971 w 6441943"/>
              <a:gd name="connsiteY276" fmla="*/ 5279345 h 5959540"/>
              <a:gd name="connsiteX277" fmla="*/ 3880558 w 6441943"/>
              <a:gd name="connsiteY277" fmla="*/ 5288119 h 5959540"/>
              <a:gd name="connsiteX278" fmla="*/ 3887016 w 6441943"/>
              <a:gd name="connsiteY278" fmla="*/ 5309765 h 5959540"/>
              <a:gd name="connsiteX279" fmla="*/ 3896534 w 6441943"/>
              <a:gd name="connsiteY279" fmla="*/ 5338590 h 5959540"/>
              <a:gd name="connsiteX280" fmla="*/ 3900713 w 6441943"/>
              <a:gd name="connsiteY280" fmla="*/ 5355679 h 5959540"/>
              <a:gd name="connsiteX281" fmla="*/ 3904278 w 6441943"/>
              <a:gd name="connsiteY281" fmla="*/ 5367630 h 5959540"/>
              <a:gd name="connsiteX282" fmla="*/ 3907819 w 6441943"/>
              <a:gd name="connsiteY282" fmla="*/ 5384732 h 5959540"/>
              <a:gd name="connsiteX283" fmla="*/ 3912682 w 6441943"/>
              <a:gd name="connsiteY283" fmla="*/ 5404615 h 5959540"/>
              <a:gd name="connsiteX284" fmla="*/ 3916297 w 6441943"/>
              <a:gd name="connsiteY284" fmla="*/ 5425687 h 5959540"/>
              <a:gd name="connsiteX285" fmla="*/ 3919119 w 6441943"/>
              <a:gd name="connsiteY285" fmla="*/ 5439319 h 5959540"/>
              <a:gd name="connsiteX286" fmla="*/ 3920656 w 6441943"/>
              <a:gd name="connsiteY286" fmla="*/ 5451099 h 5959540"/>
              <a:gd name="connsiteX287" fmla="*/ 3922811 w 6441943"/>
              <a:gd name="connsiteY287" fmla="*/ 5463655 h 5959540"/>
              <a:gd name="connsiteX288" fmla="*/ 3923396 w 6441943"/>
              <a:gd name="connsiteY288" fmla="*/ 5469029 h 5959540"/>
              <a:gd name="connsiteX289" fmla="*/ 3922100 w 6441943"/>
              <a:gd name="connsiteY289" fmla="*/ 5462160 h 5959540"/>
              <a:gd name="connsiteX290" fmla="*/ 3925391 w 6441943"/>
              <a:gd name="connsiteY290" fmla="*/ 5487370 h 5959540"/>
              <a:gd name="connsiteX291" fmla="*/ 3923396 w 6441943"/>
              <a:gd name="connsiteY291" fmla="*/ 5469029 h 5959540"/>
              <a:gd name="connsiteX292" fmla="*/ 3923846 w 6441943"/>
              <a:gd name="connsiteY292" fmla="*/ 5471418 h 5959540"/>
              <a:gd name="connsiteX293" fmla="*/ 3925984 w 6441943"/>
              <a:gd name="connsiteY293" fmla="*/ 5491912 h 5959540"/>
              <a:gd name="connsiteX294" fmla="*/ 3927116 w 6441943"/>
              <a:gd name="connsiteY294" fmla="*/ 5500582 h 5959540"/>
              <a:gd name="connsiteX295" fmla="*/ 3927510 w 6441943"/>
              <a:gd name="connsiteY295" fmla="*/ 5506529 h 5959540"/>
              <a:gd name="connsiteX296" fmla="*/ 3928283 w 6441943"/>
              <a:gd name="connsiteY296" fmla="*/ 5513946 h 5959540"/>
              <a:gd name="connsiteX297" fmla="*/ 3927561 w 6441943"/>
              <a:gd name="connsiteY297" fmla="*/ 5507308 h 5959540"/>
              <a:gd name="connsiteX298" fmla="*/ 3929661 w 6441943"/>
              <a:gd name="connsiteY298" fmla="*/ 5539050 h 5959540"/>
              <a:gd name="connsiteX299" fmla="*/ 3928286 w 6441943"/>
              <a:gd name="connsiteY299" fmla="*/ 5513976 h 5959540"/>
              <a:gd name="connsiteX300" fmla="*/ 3930307 w 6441943"/>
              <a:gd name="connsiteY300" fmla="*/ 5548810 h 5959540"/>
              <a:gd name="connsiteX301" fmla="*/ 3930341 w 6441943"/>
              <a:gd name="connsiteY301" fmla="*/ 5551457 h 5959540"/>
              <a:gd name="connsiteX302" fmla="*/ 3930341 w 6441943"/>
              <a:gd name="connsiteY302" fmla="*/ 5551462 h 5959540"/>
              <a:gd name="connsiteX303" fmla="*/ 3930341 w 6441943"/>
              <a:gd name="connsiteY303" fmla="*/ 5551461 h 5959540"/>
              <a:gd name="connsiteX304" fmla="*/ 3930728 w 6441943"/>
              <a:gd name="connsiteY304" fmla="*/ 5581396 h 5959540"/>
              <a:gd name="connsiteX305" fmla="*/ 3930415 w 6441943"/>
              <a:gd name="connsiteY305" fmla="*/ 5595734 h 5959540"/>
              <a:gd name="connsiteX306" fmla="*/ 3531849 w 6441943"/>
              <a:gd name="connsiteY306" fmla="*/ 5952590 h 5959540"/>
              <a:gd name="connsiteX307" fmla="*/ 3527214 w 6441943"/>
              <a:gd name="connsiteY307" fmla="*/ 5952590 h 5959540"/>
              <a:gd name="connsiteX308" fmla="*/ 2732397 w 6441943"/>
              <a:gd name="connsiteY308" fmla="*/ 5959540 h 5959540"/>
              <a:gd name="connsiteX309" fmla="*/ 2579459 w 6441943"/>
              <a:gd name="connsiteY309" fmla="*/ 5906245 h 5959540"/>
              <a:gd name="connsiteX310" fmla="*/ 2597129 w 6441943"/>
              <a:gd name="connsiteY310" fmla="*/ 5859320 h 5959540"/>
              <a:gd name="connsiteX311" fmla="*/ 2603445 w 6441943"/>
              <a:gd name="connsiteY311" fmla="*/ 5855368 h 5959540"/>
              <a:gd name="connsiteX312" fmla="*/ 2607725 w 6441943"/>
              <a:gd name="connsiteY312" fmla="*/ 5850306 h 5959540"/>
              <a:gd name="connsiteX313" fmla="*/ 2644327 w 6441943"/>
              <a:gd name="connsiteY313" fmla="*/ 5829784 h 5959540"/>
              <a:gd name="connsiteX314" fmla="*/ 2644342 w 6441943"/>
              <a:gd name="connsiteY314" fmla="*/ 5829774 h 5959540"/>
              <a:gd name="connsiteX315" fmla="*/ 2648977 w 6441943"/>
              <a:gd name="connsiteY315" fmla="*/ 5827458 h 5959540"/>
              <a:gd name="connsiteX316" fmla="*/ 2838991 w 6441943"/>
              <a:gd name="connsiteY316" fmla="*/ 5804286 h 5959540"/>
              <a:gd name="connsiteX317" fmla="*/ 2924459 w 6441943"/>
              <a:gd name="connsiteY317" fmla="*/ 5760242 h 5959540"/>
              <a:gd name="connsiteX318" fmla="*/ 2939190 w 6441943"/>
              <a:gd name="connsiteY318" fmla="*/ 5750127 h 5959540"/>
              <a:gd name="connsiteX319" fmla="*/ 2928157 w 6441943"/>
              <a:gd name="connsiteY319" fmla="*/ 5758336 h 5959540"/>
              <a:gd name="connsiteX320" fmla="*/ 2933138 w 6441943"/>
              <a:gd name="connsiteY320" fmla="*/ 5755769 h 5959540"/>
              <a:gd name="connsiteX321" fmla="*/ 2945690 w 6441943"/>
              <a:gd name="connsiteY321" fmla="*/ 5745664 h 5959540"/>
              <a:gd name="connsiteX322" fmla="*/ 2939190 w 6441943"/>
              <a:gd name="connsiteY322" fmla="*/ 5750127 h 5959540"/>
              <a:gd name="connsiteX323" fmla="*/ 2951805 w 6441943"/>
              <a:gd name="connsiteY323" fmla="*/ 5740741 h 5959540"/>
              <a:gd name="connsiteX324" fmla="*/ 2991960 w 6441943"/>
              <a:gd name="connsiteY324" fmla="*/ 5708411 h 5959540"/>
              <a:gd name="connsiteX325" fmla="*/ 2999083 w 6441943"/>
              <a:gd name="connsiteY325" fmla="*/ 5701683 h 5959540"/>
              <a:gd name="connsiteX326" fmla="*/ 2995389 w 6441943"/>
              <a:gd name="connsiteY326" fmla="*/ 5705651 h 5959540"/>
              <a:gd name="connsiteX327" fmla="*/ 3002574 w 6441943"/>
              <a:gd name="connsiteY327" fmla="*/ 5699865 h 5959540"/>
              <a:gd name="connsiteX328" fmla="*/ 3007940 w 6441943"/>
              <a:gd name="connsiteY328" fmla="*/ 5693316 h 5959540"/>
              <a:gd name="connsiteX329" fmla="*/ 2999083 w 6441943"/>
              <a:gd name="connsiteY329" fmla="*/ 5701683 h 5959540"/>
              <a:gd name="connsiteX330" fmla="*/ 3015770 w 6441943"/>
              <a:gd name="connsiteY330" fmla="*/ 5683760 h 5959540"/>
              <a:gd name="connsiteX331" fmla="*/ 3043765 w 6441943"/>
              <a:gd name="connsiteY331" fmla="*/ 5649590 h 5959540"/>
              <a:gd name="connsiteX332" fmla="*/ 3058504 w 6441943"/>
              <a:gd name="connsiteY332" fmla="*/ 5626794 h 5959540"/>
              <a:gd name="connsiteX333" fmla="*/ 3076362 w 6441943"/>
              <a:gd name="connsiteY333" fmla="*/ 5593489 h 5959540"/>
              <a:gd name="connsiteX334" fmla="*/ 3085707 w 6441943"/>
              <a:gd name="connsiteY334" fmla="*/ 5572196 h 5959540"/>
              <a:gd name="connsiteX335" fmla="*/ 3079581 w 6441943"/>
              <a:gd name="connsiteY335" fmla="*/ 5587486 h 5959540"/>
              <a:gd name="connsiteX336" fmla="*/ 3082303 w 6441943"/>
              <a:gd name="connsiteY336" fmla="*/ 5582409 h 5959540"/>
              <a:gd name="connsiteX337" fmla="*/ 3085724 w 6441943"/>
              <a:gd name="connsiteY337" fmla="*/ 5572159 h 5959540"/>
              <a:gd name="connsiteX338" fmla="*/ 3085707 w 6441943"/>
              <a:gd name="connsiteY338" fmla="*/ 5572196 h 5959540"/>
              <a:gd name="connsiteX339" fmla="*/ 3085731 w 6441943"/>
              <a:gd name="connsiteY339" fmla="*/ 5572137 h 5959540"/>
              <a:gd name="connsiteX340" fmla="*/ 3094935 w 6441943"/>
              <a:gd name="connsiteY340" fmla="*/ 5544559 h 5959540"/>
              <a:gd name="connsiteX341" fmla="*/ 3107378 w 6441943"/>
              <a:gd name="connsiteY341" fmla="*/ 5488445 h 5959540"/>
              <a:gd name="connsiteX342" fmla="*/ 3106519 w 6441943"/>
              <a:gd name="connsiteY342" fmla="*/ 5493901 h 5959540"/>
              <a:gd name="connsiteX343" fmla="*/ 3108152 w 6441943"/>
              <a:gd name="connsiteY343" fmla="*/ 5484955 h 5959540"/>
              <a:gd name="connsiteX344" fmla="*/ 3107378 w 6441943"/>
              <a:gd name="connsiteY344" fmla="*/ 5488445 h 5959540"/>
              <a:gd name="connsiteX345" fmla="*/ 3108324 w 6441943"/>
              <a:gd name="connsiteY345" fmla="*/ 5482442 h 5959540"/>
              <a:gd name="connsiteX346" fmla="*/ 3110246 w 6441943"/>
              <a:gd name="connsiteY346" fmla="*/ 5454019 h 5959540"/>
              <a:gd name="connsiteX347" fmla="*/ 3110110 w 6441943"/>
              <a:gd name="connsiteY347" fmla="*/ 5440477 h 5959540"/>
              <a:gd name="connsiteX348" fmla="*/ 3110110 w 6441943"/>
              <a:gd name="connsiteY348" fmla="*/ 5438161 h 5959540"/>
              <a:gd name="connsiteX349" fmla="*/ 3110110 w 6441943"/>
              <a:gd name="connsiteY349" fmla="*/ 5435843 h 5959540"/>
              <a:gd name="connsiteX350" fmla="*/ 2924730 w 6441943"/>
              <a:gd name="connsiteY350" fmla="*/ 4960809 h 5959540"/>
              <a:gd name="connsiteX351" fmla="*/ 2922412 w 6441943"/>
              <a:gd name="connsiteY351" fmla="*/ 4958490 h 5959540"/>
              <a:gd name="connsiteX352" fmla="*/ 2760204 w 6441943"/>
              <a:gd name="connsiteY352" fmla="*/ 4603953 h 5959540"/>
              <a:gd name="connsiteX353" fmla="*/ 2722191 w 6441943"/>
              <a:gd name="connsiteY353" fmla="*/ 4445126 h 5959540"/>
              <a:gd name="connsiteX354" fmla="*/ 2698632 w 6441943"/>
              <a:gd name="connsiteY354" fmla="*/ 4468138 h 5959540"/>
              <a:gd name="connsiteX355" fmla="*/ 2627756 w 6441943"/>
              <a:gd name="connsiteY355" fmla="*/ 4524104 h 5959540"/>
              <a:gd name="connsiteX356" fmla="*/ 2565190 w 6441943"/>
              <a:gd name="connsiteY356" fmla="*/ 4679360 h 5959540"/>
              <a:gd name="connsiteX357" fmla="*/ 2542017 w 6441943"/>
              <a:gd name="connsiteY357" fmla="*/ 4904132 h 5959540"/>
              <a:gd name="connsiteX358" fmla="*/ 2518845 w 6441943"/>
              <a:gd name="connsiteY358" fmla="*/ 5066339 h 5959540"/>
              <a:gd name="connsiteX359" fmla="*/ 2495672 w 6441943"/>
              <a:gd name="connsiteY359" fmla="*/ 5198423 h 5959540"/>
              <a:gd name="connsiteX360" fmla="*/ 2442377 w 6441943"/>
              <a:gd name="connsiteY360" fmla="*/ 5237815 h 5959540"/>
              <a:gd name="connsiteX361" fmla="*/ 2402982 w 6441943"/>
              <a:gd name="connsiteY361" fmla="*/ 5400022 h 5959540"/>
              <a:gd name="connsiteX362" fmla="*/ 2270901 w 6441943"/>
              <a:gd name="connsiteY362" fmla="*/ 5439417 h 5959540"/>
              <a:gd name="connsiteX363" fmla="*/ 2148085 w 6441943"/>
              <a:gd name="connsiteY363" fmla="*/ 5492712 h 5959540"/>
              <a:gd name="connsiteX364" fmla="*/ 1969659 w 6441943"/>
              <a:gd name="connsiteY364" fmla="*/ 5631747 h 5959540"/>
              <a:gd name="connsiteX365" fmla="*/ 1730981 w 6441943"/>
              <a:gd name="connsiteY365" fmla="*/ 5800907 h 5959540"/>
              <a:gd name="connsiteX366" fmla="*/ 827256 w 6441943"/>
              <a:gd name="connsiteY366" fmla="*/ 5893597 h 5959540"/>
              <a:gd name="connsiteX367" fmla="*/ 340634 w 6441943"/>
              <a:gd name="connsiteY367" fmla="*/ 5274893 h 5959540"/>
              <a:gd name="connsiteX368" fmla="*/ 148304 w 6441943"/>
              <a:gd name="connsiteY368" fmla="*/ 5298066 h 5959540"/>
              <a:gd name="connsiteX369" fmla="*/ 62564 w 6441943"/>
              <a:gd name="connsiteY369" fmla="*/ 4850836 h 5959540"/>
              <a:gd name="connsiteX370" fmla="*/ 139035 w 6441943"/>
              <a:gd name="connsiteY370" fmla="*/ 4341042 h 5959540"/>
              <a:gd name="connsiteX371" fmla="*/ 6951 w 6441943"/>
              <a:gd name="connsiteY371" fmla="*/ 4579717 h 5959540"/>
              <a:gd name="connsiteX372" fmla="*/ 122813 w 6441943"/>
              <a:gd name="connsiteY372" fmla="*/ 4109318 h 5959540"/>
              <a:gd name="connsiteX373" fmla="*/ 0 w 6441943"/>
              <a:gd name="connsiteY373" fmla="*/ 4287745 h 5959540"/>
              <a:gd name="connsiteX374" fmla="*/ 76468 w 6441943"/>
              <a:gd name="connsiteY374" fmla="*/ 3738559 h 5959540"/>
              <a:gd name="connsiteX375" fmla="*/ 139035 w 6441943"/>
              <a:gd name="connsiteY375" fmla="*/ 3390972 h 5959540"/>
              <a:gd name="connsiteX376" fmla="*/ 23173 w 6441943"/>
              <a:gd name="connsiteY376" fmla="*/ 3499881 h 5959540"/>
              <a:gd name="connsiteX377" fmla="*/ 308193 w 6441943"/>
              <a:gd name="connsiteY377" fmla="*/ 2811661 h 5959540"/>
              <a:gd name="connsiteX378" fmla="*/ 203918 w 6441943"/>
              <a:gd name="connsiteY378" fmla="*/ 2839468 h 5959540"/>
              <a:gd name="connsiteX379" fmla="*/ 495891 w 6441943"/>
              <a:gd name="connsiteY379" fmla="*/ 2582252 h 5959540"/>
              <a:gd name="connsiteX380" fmla="*/ 780911 w 6441943"/>
              <a:gd name="connsiteY380" fmla="*/ 2102584 h 5959540"/>
              <a:gd name="connsiteX381" fmla="*/ 1035808 w 6441943"/>
              <a:gd name="connsiteY381" fmla="*/ 1646085 h 5959540"/>
              <a:gd name="connsiteX382" fmla="*/ 1622072 w 6441943"/>
              <a:gd name="connsiteY382" fmla="*/ 1235934 h 5959540"/>
              <a:gd name="connsiteX383" fmla="*/ 2039176 w 6441943"/>
              <a:gd name="connsiteY383" fmla="*/ 974084 h 5959540"/>
              <a:gd name="connsiteX384" fmla="*/ 3052075 w 6441943"/>
              <a:gd name="connsiteY384" fmla="*/ 570 h 59595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Lst>
            <a:rect l="l" t="t" r="r" b="b"/>
            <a:pathLst>
              <a:path w="6441943" h="5959540">
                <a:moveTo>
                  <a:pt x="3930341" y="5551462"/>
                </a:moveTo>
                <a:lnTo>
                  <a:pt x="3930470" y="5553792"/>
                </a:lnTo>
                <a:cubicBezTo>
                  <a:pt x="3930801" y="5565128"/>
                  <a:pt x="3930811" y="5574426"/>
                  <a:pt x="3930728" y="5581396"/>
                </a:cubicBezTo>
                <a:close/>
                <a:moveTo>
                  <a:pt x="3101215" y="5522950"/>
                </a:moveTo>
                <a:lnTo>
                  <a:pt x="3096254" y="5540606"/>
                </a:lnTo>
                <a:lnTo>
                  <a:pt x="3100089" y="5529112"/>
                </a:lnTo>
                <a:close/>
                <a:moveTo>
                  <a:pt x="3179633" y="5436354"/>
                </a:moveTo>
                <a:lnTo>
                  <a:pt x="3179855" y="5457522"/>
                </a:lnTo>
                <a:lnTo>
                  <a:pt x="3179738" y="5446344"/>
                </a:lnTo>
                <a:close/>
                <a:moveTo>
                  <a:pt x="3798364" y="5116122"/>
                </a:moveTo>
                <a:lnTo>
                  <a:pt x="3835318" y="5181705"/>
                </a:lnTo>
                <a:lnTo>
                  <a:pt x="3838161" y="5187944"/>
                </a:lnTo>
                <a:close/>
                <a:moveTo>
                  <a:pt x="3772668" y="5021018"/>
                </a:moveTo>
                <a:lnTo>
                  <a:pt x="3772670" y="5021035"/>
                </a:lnTo>
                <a:lnTo>
                  <a:pt x="3772673" y="5021047"/>
                </a:lnTo>
                <a:lnTo>
                  <a:pt x="3772670" y="5021034"/>
                </a:lnTo>
                <a:close/>
                <a:moveTo>
                  <a:pt x="3761032" y="4843434"/>
                </a:moveTo>
                <a:lnTo>
                  <a:pt x="3760631" y="4854130"/>
                </a:lnTo>
                <a:lnTo>
                  <a:pt x="3761287" y="4871798"/>
                </a:lnTo>
                <a:close/>
                <a:moveTo>
                  <a:pt x="3384337" y="3767524"/>
                </a:moveTo>
                <a:cubicBezTo>
                  <a:pt x="3365220" y="3769262"/>
                  <a:pt x="3346103" y="3782585"/>
                  <a:pt x="3346103" y="3782585"/>
                </a:cubicBezTo>
                <a:cubicBezTo>
                  <a:pt x="3269632" y="3759413"/>
                  <a:pt x="3160723" y="3891497"/>
                  <a:pt x="3160723" y="3891497"/>
                </a:cubicBezTo>
                <a:cubicBezTo>
                  <a:pt x="2998516" y="4130753"/>
                  <a:pt x="2876227" y="4281745"/>
                  <a:pt x="2789975" y="4375909"/>
                </a:cubicBezTo>
                <a:lnTo>
                  <a:pt x="2780135" y="4386371"/>
                </a:lnTo>
                <a:lnTo>
                  <a:pt x="2777987" y="4376117"/>
                </a:lnTo>
                <a:lnTo>
                  <a:pt x="2780259" y="4386964"/>
                </a:lnTo>
                <a:lnTo>
                  <a:pt x="2813776" y="4528044"/>
                </a:lnTo>
                <a:lnTo>
                  <a:pt x="2780260" y="4386966"/>
                </a:lnTo>
                <a:lnTo>
                  <a:pt x="2780140" y="4386393"/>
                </a:lnTo>
                <a:lnTo>
                  <a:pt x="2780260" y="4386964"/>
                </a:lnTo>
                <a:cubicBezTo>
                  <a:pt x="2795688" y="4456554"/>
                  <a:pt x="2811475" y="4523428"/>
                  <a:pt x="2827406" y="4585415"/>
                </a:cubicBezTo>
                <a:cubicBezTo>
                  <a:pt x="2827406" y="4585415"/>
                  <a:pt x="2887654" y="4784698"/>
                  <a:pt x="2980344" y="4916780"/>
                </a:cubicBezTo>
                <a:cubicBezTo>
                  <a:pt x="2996564" y="4937636"/>
                  <a:pt x="3186578" y="5183264"/>
                  <a:pt x="3179627" y="5435843"/>
                </a:cubicBezTo>
                <a:lnTo>
                  <a:pt x="3179738" y="5446344"/>
                </a:lnTo>
                <a:lnTo>
                  <a:pt x="3179858" y="5457884"/>
                </a:lnTo>
                <a:lnTo>
                  <a:pt x="3177050" y="5492431"/>
                </a:lnTo>
                <a:cubicBezTo>
                  <a:pt x="3165083" y="5587080"/>
                  <a:pt x="3108227" y="5771590"/>
                  <a:pt x="2859847" y="5869169"/>
                </a:cubicBezTo>
                <a:lnTo>
                  <a:pt x="2850578" y="5871485"/>
                </a:lnTo>
                <a:lnTo>
                  <a:pt x="2723128" y="5887707"/>
                </a:lnTo>
                <a:lnTo>
                  <a:pt x="2723137" y="5887707"/>
                </a:lnTo>
                <a:lnTo>
                  <a:pt x="2730081" y="5887707"/>
                </a:lnTo>
                <a:lnTo>
                  <a:pt x="3527214" y="5883072"/>
                </a:lnTo>
                <a:cubicBezTo>
                  <a:pt x="3557337" y="5878438"/>
                  <a:pt x="3860898" y="5834409"/>
                  <a:pt x="3860898" y="5593415"/>
                </a:cubicBezTo>
                <a:lnTo>
                  <a:pt x="3861133" y="5581911"/>
                </a:lnTo>
                <a:lnTo>
                  <a:pt x="3861133" y="5581912"/>
                </a:lnTo>
                <a:lnTo>
                  <a:pt x="3861134" y="5581911"/>
                </a:lnTo>
                <a:cubicBezTo>
                  <a:pt x="3861513" y="5533312"/>
                  <a:pt x="3855683" y="5339677"/>
                  <a:pt x="3738082" y="5153139"/>
                </a:cubicBezTo>
                <a:lnTo>
                  <a:pt x="3732433" y="5140760"/>
                </a:lnTo>
                <a:lnTo>
                  <a:pt x="3732384" y="5140652"/>
                </a:lnTo>
                <a:lnTo>
                  <a:pt x="3731127" y="5137087"/>
                </a:lnTo>
                <a:lnTo>
                  <a:pt x="3731128" y="5137089"/>
                </a:lnTo>
                <a:lnTo>
                  <a:pt x="3721174" y="5108858"/>
                </a:lnTo>
                <a:lnTo>
                  <a:pt x="3720583" y="5106469"/>
                </a:lnTo>
                <a:lnTo>
                  <a:pt x="3720154" y="5104735"/>
                </a:lnTo>
                <a:lnTo>
                  <a:pt x="3720155" y="5104739"/>
                </a:lnTo>
                <a:lnTo>
                  <a:pt x="3708063" y="5055829"/>
                </a:lnTo>
                <a:cubicBezTo>
                  <a:pt x="3703777" y="5034399"/>
                  <a:pt x="3699776" y="5009108"/>
                  <a:pt x="3696662" y="4979636"/>
                </a:cubicBezTo>
                <a:lnTo>
                  <a:pt x="3691720" y="4897282"/>
                </a:lnTo>
                <a:lnTo>
                  <a:pt x="3691720" y="4897290"/>
                </a:lnTo>
                <a:lnTo>
                  <a:pt x="3691169" y="4888099"/>
                </a:lnTo>
                <a:lnTo>
                  <a:pt x="3690584" y="4878351"/>
                </a:lnTo>
                <a:lnTo>
                  <a:pt x="3693440" y="4750059"/>
                </a:lnTo>
                <a:lnTo>
                  <a:pt x="3693439" y="4750071"/>
                </a:lnTo>
                <a:lnTo>
                  <a:pt x="3693440" y="4750058"/>
                </a:lnTo>
                <a:lnTo>
                  <a:pt x="3693440" y="4750048"/>
                </a:lnTo>
                <a:cubicBezTo>
                  <a:pt x="3699125" y="4655077"/>
                  <a:pt x="3713173" y="4540808"/>
                  <a:pt x="3740401" y="4404670"/>
                </a:cubicBezTo>
                <a:lnTo>
                  <a:pt x="3740571" y="4404435"/>
                </a:lnTo>
                <a:lnTo>
                  <a:pt x="3706071" y="4362586"/>
                </a:lnTo>
                <a:cubicBezTo>
                  <a:pt x="3524240" y="4115257"/>
                  <a:pt x="3422570" y="3821979"/>
                  <a:pt x="3422570" y="3821979"/>
                </a:cubicBezTo>
                <a:cubicBezTo>
                  <a:pt x="3422570" y="3775635"/>
                  <a:pt x="3403453" y="3765786"/>
                  <a:pt x="3384337" y="3767524"/>
                </a:cubicBezTo>
                <a:close/>
                <a:moveTo>
                  <a:pt x="2542383" y="3241413"/>
                </a:moveTo>
                <a:cubicBezTo>
                  <a:pt x="2523845" y="3243729"/>
                  <a:pt x="2509942" y="3262267"/>
                  <a:pt x="2512260" y="3280805"/>
                </a:cubicBezTo>
                <a:cubicBezTo>
                  <a:pt x="2512260" y="3288915"/>
                  <a:pt x="2602741" y="3912654"/>
                  <a:pt x="2712294" y="4403775"/>
                </a:cubicBezTo>
                <a:lnTo>
                  <a:pt x="2720978" y="4440058"/>
                </a:lnTo>
                <a:lnTo>
                  <a:pt x="2776921" y="4371033"/>
                </a:lnTo>
                <a:lnTo>
                  <a:pt x="2735259" y="4172222"/>
                </a:lnTo>
                <a:cubicBezTo>
                  <a:pt x="2648253" y="3735131"/>
                  <a:pt x="2581778" y="3278488"/>
                  <a:pt x="2581778" y="3271536"/>
                </a:cubicBezTo>
                <a:cubicBezTo>
                  <a:pt x="2579459" y="3252998"/>
                  <a:pt x="2560921" y="3239095"/>
                  <a:pt x="2542383" y="3241413"/>
                </a:cubicBezTo>
                <a:close/>
                <a:moveTo>
                  <a:pt x="2168787" y="3080089"/>
                </a:moveTo>
                <a:cubicBezTo>
                  <a:pt x="2151815" y="3079410"/>
                  <a:pt x="2129548" y="3089729"/>
                  <a:pt x="2101741" y="3124488"/>
                </a:cubicBezTo>
                <a:cubicBezTo>
                  <a:pt x="2101741" y="3124488"/>
                  <a:pt x="2057714" y="3316820"/>
                  <a:pt x="1992831" y="3386337"/>
                </a:cubicBezTo>
                <a:cubicBezTo>
                  <a:pt x="1992831" y="3386337"/>
                  <a:pt x="1951121" y="3474393"/>
                  <a:pt x="1819037" y="3520738"/>
                </a:cubicBezTo>
                <a:lnTo>
                  <a:pt x="1814402" y="3652819"/>
                </a:lnTo>
                <a:lnTo>
                  <a:pt x="1888554" y="3669041"/>
                </a:lnTo>
                <a:lnTo>
                  <a:pt x="1939533" y="3722337"/>
                </a:lnTo>
                <a:cubicBezTo>
                  <a:pt x="1939533" y="3722337"/>
                  <a:pt x="1981244" y="3757097"/>
                  <a:pt x="2009051" y="3710752"/>
                </a:cubicBezTo>
                <a:cubicBezTo>
                  <a:pt x="2009051" y="3710752"/>
                  <a:pt x="2009051" y="3615743"/>
                  <a:pt x="2108693" y="3622696"/>
                </a:cubicBezTo>
                <a:cubicBezTo>
                  <a:pt x="2108693" y="3622696"/>
                  <a:pt x="2161989" y="3629647"/>
                  <a:pt x="2166623" y="3564764"/>
                </a:cubicBezTo>
                <a:cubicBezTo>
                  <a:pt x="2166623" y="3564764"/>
                  <a:pt x="2159673" y="3523054"/>
                  <a:pt x="2217603" y="3476709"/>
                </a:cubicBezTo>
                <a:lnTo>
                  <a:pt x="2419204" y="3326089"/>
                </a:lnTo>
                <a:cubicBezTo>
                  <a:pt x="2419204" y="3326089"/>
                  <a:pt x="2215287" y="3159247"/>
                  <a:pt x="2210652" y="3112903"/>
                </a:cubicBezTo>
                <a:cubicBezTo>
                  <a:pt x="2210652" y="3112903"/>
                  <a:pt x="2197074" y="3081221"/>
                  <a:pt x="2168787" y="3080089"/>
                </a:cubicBezTo>
                <a:close/>
                <a:moveTo>
                  <a:pt x="4736448" y="2146033"/>
                </a:moveTo>
                <a:cubicBezTo>
                  <a:pt x="4750930" y="2148349"/>
                  <a:pt x="4759619" y="2155880"/>
                  <a:pt x="4759619" y="2155880"/>
                </a:cubicBezTo>
                <a:cubicBezTo>
                  <a:pt x="4824502" y="2197591"/>
                  <a:pt x="4766572" y="2255523"/>
                  <a:pt x="4766572" y="2255523"/>
                </a:cubicBezTo>
                <a:lnTo>
                  <a:pt x="4422563" y="2763414"/>
                </a:lnTo>
                <a:lnTo>
                  <a:pt x="4399870" y="2748805"/>
                </a:lnTo>
                <a:cubicBezTo>
                  <a:pt x="4379015" y="2733453"/>
                  <a:pt x="4358739" y="2713177"/>
                  <a:pt x="4361056" y="2693480"/>
                </a:cubicBezTo>
                <a:cubicBezTo>
                  <a:pt x="4361056" y="2693480"/>
                  <a:pt x="4395814" y="2593840"/>
                  <a:pt x="4298489" y="2605425"/>
                </a:cubicBezTo>
                <a:cubicBezTo>
                  <a:pt x="4298489" y="2605425"/>
                  <a:pt x="4285455" y="2598909"/>
                  <a:pt x="4236902" y="2622045"/>
                </a:cubicBezTo>
                <a:lnTo>
                  <a:pt x="4205003" y="2639946"/>
                </a:lnTo>
                <a:lnTo>
                  <a:pt x="4213619" y="2615853"/>
                </a:lnTo>
                <a:cubicBezTo>
                  <a:pt x="4223178" y="2598474"/>
                  <a:pt x="4233606" y="2591522"/>
                  <a:pt x="4233606" y="2591522"/>
                </a:cubicBezTo>
                <a:lnTo>
                  <a:pt x="4678517" y="2167467"/>
                </a:lnTo>
                <a:cubicBezTo>
                  <a:pt x="4701690" y="2146612"/>
                  <a:pt x="4721965" y="2143716"/>
                  <a:pt x="4736448" y="2146033"/>
                </a:cubicBezTo>
                <a:close/>
                <a:moveTo>
                  <a:pt x="2679023" y="1316748"/>
                </a:moveTo>
                <a:cubicBezTo>
                  <a:pt x="2670623" y="1319935"/>
                  <a:pt x="2663672" y="1326308"/>
                  <a:pt x="2660196" y="1335577"/>
                </a:cubicBezTo>
                <a:cubicBezTo>
                  <a:pt x="2657878" y="1342527"/>
                  <a:pt x="2595313" y="1488515"/>
                  <a:pt x="2599948" y="1592789"/>
                </a:cubicBezTo>
                <a:cubicBezTo>
                  <a:pt x="2599948" y="1599742"/>
                  <a:pt x="2616167" y="1785122"/>
                  <a:pt x="2727395" y="1942694"/>
                </a:cubicBezTo>
                <a:cubicBezTo>
                  <a:pt x="2729714" y="1942694"/>
                  <a:pt x="2801547" y="2063191"/>
                  <a:pt x="2796913" y="2220763"/>
                </a:cubicBezTo>
                <a:cubicBezTo>
                  <a:pt x="2796913" y="2239301"/>
                  <a:pt x="2810816" y="2255521"/>
                  <a:pt x="2831673" y="2255521"/>
                </a:cubicBezTo>
                <a:cubicBezTo>
                  <a:pt x="2850210" y="2255521"/>
                  <a:pt x="2866430" y="2241617"/>
                  <a:pt x="2866430" y="2223079"/>
                </a:cubicBezTo>
                <a:cubicBezTo>
                  <a:pt x="2871064" y="2044653"/>
                  <a:pt x="2792278" y="1912569"/>
                  <a:pt x="2787644" y="1905618"/>
                </a:cubicBezTo>
                <a:cubicBezTo>
                  <a:pt x="2685685" y="1761949"/>
                  <a:pt x="2669465" y="1588155"/>
                  <a:pt x="2669465" y="1588155"/>
                </a:cubicBezTo>
                <a:cubicBezTo>
                  <a:pt x="2667147" y="1500100"/>
                  <a:pt x="2725077" y="1365699"/>
                  <a:pt x="2725077" y="1363383"/>
                </a:cubicBezTo>
                <a:cubicBezTo>
                  <a:pt x="2732030" y="1344845"/>
                  <a:pt x="2725077" y="1323989"/>
                  <a:pt x="2706541" y="1317039"/>
                </a:cubicBezTo>
                <a:cubicBezTo>
                  <a:pt x="2697272" y="1313562"/>
                  <a:pt x="2687424" y="1313562"/>
                  <a:pt x="2679023" y="1316748"/>
                </a:cubicBezTo>
                <a:close/>
                <a:moveTo>
                  <a:pt x="3661900" y="43514"/>
                </a:moveTo>
                <a:cubicBezTo>
                  <a:pt x="3687603" y="44654"/>
                  <a:pt x="3700637" y="51823"/>
                  <a:pt x="3700637" y="51823"/>
                </a:cubicBezTo>
                <a:cubicBezTo>
                  <a:pt x="3916142" y="151464"/>
                  <a:pt x="3967122" y="290498"/>
                  <a:pt x="3967122" y="290498"/>
                </a:cubicBezTo>
                <a:lnTo>
                  <a:pt x="3955534" y="436486"/>
                </a:lnTo>
                <a:lnTo>
                  <a:pt x="3917409" y="423225"/>
                </a:lnTo>
                <a:lnTo>
                  <a:pt x="3915737" y="421250"/>
                </a:lnTo>
                <a:cubicBezTo>
                  <a:pt x="3871963" y="370741"/>
                  <a:pt x="3744044" y="234060"/>
                  <a:pt x="3559208" y="129965"/>
                </a:cubicBezTo>
                <a:lnTo>
                  <a:pt x="3496142" y="100266"/>
                </a:lnTo>
                <a:lnTo>
                  <a:pt x="3547157" y="71375"/>
                </a:lnTo>
                <a:cubicBezTo>
                  <a:pt x="3597828" y="47261"/>
                  <a:pt x="3636198" y="42373"/>
                  <a:pt x="3661900" y="43514"/>
                </a:cubicBezTo>
                <a:close/>
                <a:moveTo>
                  <a:pt x="3052075" y="570"/>
                </a:moveTo>
                <a:cubicBezTo>
                  <a:pt x="3056474" y="660"/>
                  <a:pt x="3058764" y="841"/>
                  <a:pt x="3058764" y="841"/>
                </a:cubicBezTo>
                <a:cubicBezTo>
                  <a:pt x="3186213" y="-4952"/>
                  <a:pt x="3304537" y="19669"/>
                  <a:pt x="3410334" y="59859"/>
                </a:cubicBezTo>
                <a:lnTo>
                  <a:pt x="3496142" y="100266"/>
                </a:lnTo>
                <a:lnTo>
                  <a:pt x="3492399" y="102386"/>
                </a:lnTo>
                <a:cubicBezTo>
                  <a:pt x="3472788" y="115186"/>
                  <a:pt x="3451825" y="130610"/>
                  <a:pt x="3429521" y="149148"/>
                </a:cubicBezTo>
                <a:lnTo>
                  <a:pt x="3290487" y="283548"/>
                </a:lnTo>
                <a:lnTo>
                  <a:pt x="3306706" y="325258"/>
                </a:lnTo>
                <a:lnTo>
                  <a:pt x="3302072" y="366969"/>
                </a:lnTo>
                <a:lnTo>
                  <a:pt x="3248776" y="441121"/>
                </a:lnTo>
                <a:lnTo>
                  <a:pt x="3202431" y="448071"/>
                </a:lnTo>
                <a:lnTo>
                  <a:pt x="3163037" y="420264"/>
                </a:lnTo>
                <a:cubicBezTo>
                  <a:pt x="3163037" y="420264"/>
                  <a:pt x="3135230" y="401726"/>
                  <a:pt x="3112058" y="431852"/>
                </a:cubicBezTo>
                <a:lnTo>
                  <a:pt x="3024002" y="554664"/>
                </a:lnTo>
                <a:cubicBezTo>
                  <a:pt x="3024002" y="554664"/>
                  <a:pt x="3012417" y="589424"/>
                  <a:pt x="2961438" y="594059"/>
                </a:cubicBezTo>
                <a:cubicBezTo>
                  <a:pt x="2961438" y="594059"/>
                  <a:pt x="2595314" y="589424"/>
                  <a:pt x="2609215" y="992625"/>
                </a:cubicBezTo>
                <a:cubicBezTo>
                  <a:pt x="2609215" y="992625"/>
                  <a:pt x="2604583" y="1298501"/>
                  <a:pt x="2928997" y="1321673"/>
                </a:cubicBezTo>
                <a:cubicBezTo>
                  <a:pt x="2928997" y="1321673"/>
                  <a:pt x="3281218" y="1328624"/>
                  <a:pt x="3315975" y="992625"/>
                </a:cubicBezTo>
                <a:cubicBezTo>
                  <a:pt x="3315975" y="992625"/>
                  <a:pt x="3339147" y="846637"/>
                  <a:pt x="3253411" y="749313"/>
                </a:cubicBezTo>
                <a:cubicBezTo>
                  <a:pt x="3253411" y="749313"/>
                  <a:pt x="3225604" y="719190"/>
                  <a:pt x="3248776" y="698333"/>
                </a:cubicBezTo>
                <a:lnTo>
                  <a:pt x="3334513" y="605644"/>
                </a:lnTo>
                <a:cubicBezTo>
                  <a:pt x="3334513" y="605644"/>
                  <a:pt x="3350735" y="594059"/>
                  <a:pt x="3334513" y="559299"/>
                </a:cubicBezTo>
                <a:lnTo>
                  <a:pt x="3304390" y="519907"/>
                </a:lnTo>
                <a:lnTo>
                  <a:pt x="3373907" y="434168"/>
                </a:lnTo>
                <a:lnTo>
                  <a:pt x="3415618" y="415630"/>
                </a:lnTo>
                <a:lnTo>
                  <a:pt x="3457328" y="445755"/>
                </a:lnTo>
                <a:cubicBezTo>
                  <a:pt x="3457328" y="445755"/>
                  <a:pt x="3441106" y="457340"/>
                  <a:pt x="3508307" y="417948"/>
                </a:cubicBezTo>
                <a:lnTo>
                  <a:pt x="3744666" y="271960"/>
                </a:lnTo>
                <a:lnTo>
                  <a:pt x="3902239" y="417948"/>
                </a:lnTo>
                <a:lnTo>
                  <a:pt x="3917409" y="423225"/>
                </a:lnTo>
                <a:lnTo>
                  <a:pt x="3928155" y="435919"/>
                </a:lnTo>
                <a:cubicBezTo>
                  <a:pt x="3930944" y="439308"/>
                  <a:pt x="3932365" y="441118"/>
                  <a:pt x="3932365" y="441118"/>
                </a:cubicBezTo>
                <a:cubicBezTo>
                  <a:pt x="4034323" y="429533"/>
                  <a:pt x="4226656" y="772485"/>
                  <a:pt x="4226656" y="772485"/>
                </a:cubicBezTo>
                <a:cubicBezTo>
                  <a:pt x="4273001" y="839684"/>
                  <a:pt x="4307758" y="1043602"/>
                  <a:pt x="4307758" y="1043602"/>
                </a:cubicBezTo>
                <a:cubicBezTo>
                  <a:pt x="4349469" y="1194224"/>
                  <a:pt x="4284586" y="1326305"/>
                  <a:pt x="4284586" y="1326305"/>
                </a:cubicBezTo>
                <a:cubicBezTo>
                  <a:pt x="4335565" y="1117754"/>
                  <a:pt x="4238241" y="1133975"/>
                  <a:pt x="4238241" y="1133975"/>
                </a:cubicBezTo>
                <a:cubicBezTo>
                  <a:pt x="4240560" y="1215078"/>
                  <a:pt x="4164089" y="1326305"/>
                  <a:pt x="4164089" y="1326305"/>
                </a:cubicBezTo>
                <a:cubicBezTo>
                  <a:pt x="4171042" y="1233616"/>
                  <a:pt x="4113110" y="1226665"/>
                  <a:pt x="4113110" y="1226665"/>
                </a:cubicBezTo>
                <a:cubicBezTo>
                  <a:pt x="4113110" y="1349478"/>
                  <a:pt x="4055180" y="1388872"/>
                  <a:pt x="4055180" y="1388872"/>
                </a:cubicBezTo>
                <a:cubicBezTo>
                  <a:pt x="4085303" y="1323990"/>
                  <a:pt x="4038958" y="1300817"/>
                  <a:pt x="4038958" y="1300817"/>
                </a:cubicBezTo>
                <a:cubicBezTo>
                  <a:pt x="3981028" y="1453755"/>
                  <a:pt x="3779426" y="1574252"/>
                  <a:pt x="3779426" y="1574252"/>
                </a:cubicBezTo>
                <a:cubicBezTo>
                  <a:pt x="3712227" y="1615962"/>
                  <a:pt x="3682102" y="1655354"/>
                  <a:pt x="3682102" y="1655354"/>
                </a:cubicBezTo>
                <a:cubicBezTo>
                  <a:pt x="3647345" y="1713287"/>
                  <a:pt x="3665882" y="1921839"/>
                  <a:pt x="3665882" y="1921839"/>
                </a:cubicBezTo>
                <a:cubicBezTo>
                  <a:pt x="3668199" y="1995991"/>
                  <a:pt x="3626488" y="1991356"/>
                  <a:pt x="3626488" y="1991356"/>
                </a:cubicBezTo>
                <a:lnTo>
                  <a:pt x="3515260" y="2002941"/>
                </a:lnTo>
                <a:cubicBezTo>
                  <a:pt x="3510626" y="2088680"/>
                  <a:pt x="3487453" y="2077093"/>
                  <a:pt x="3487453" y="2077093"/>
                </a:cubicBezTo>
                <a:cubicBezTo>
                  <a:pt x="3429523" y="2060873"/>
                  <a:pt x="3417936" y="2088680"/>
                  <a:pt x="3417936" y="2088680"/>
                </a:cubicBezTo>
                <a:cubicBezTo>
                  <a:pt x="3417936" y="2135025"/>
                  <a:pt x="3387813" y="2146610"/>
                  <a:pt x="3387813" y="2146610"/>
                </a:cubicBezTo>
                <a:cubicBezTo>
                  <a:pt x="3346103" y="2165148"/>
                  <a:pt x="3306708" y="2141976"/>
                  <a:pt x="3306708" y="2141976"/>
                </a:cubicBezTo>
                <a:cubicBezTo>
                  <a:pt x="3295123" y="2172101"/>
                  <a:pt x="3288170" y="2211493"/>
                  <a:pt x="3288170" y="2211493"/>
                </a:cubicBezTo>
                <a:cubicBezTo>
                  <a:pt x="3230240" y="2304183"/>
                  <a:pt x="3144501" y="2223080"/>
                  <a:pt x="3144501" y="2223080"/>
                </a:cubicBezTo>
                <a:cubicBezTo>
                  <a:pt x="3109744" y="2162832"/>
                  <a:pt x="3051811" y="2169783"/>
                  <a:pt x="3051811" y="2169783"/>
                </a:cubicBezTo>
                <a:cubicBezTo>
                  <a:pt x="2942902" y="2190639"/>
                  <a:pt x="2959121" y="2313452"/>
                  <a:pt x="2959121" y="2313452"/>
                </a:cubicBezTo>
                <a:cubicBezTo>
                  <a:pt x="2959121" y="2429314"/>
                  <a:pt x="3040226" y="2445536"/>
                  <a:pt x="3040226" y="2445536"/>
                </a:cubicBezTo>
                <a:lnTo>
                  <a:pt x="3241825" y="2614694"/>
                </a:lnTo>
                <a:lnTo>
                  <a:pt x="3276585" y="2656404"/>
                </a:lnTo>
                <a:cubicBezTo>
                  <a:pt x="3410985" y="2540542"/>
                  <a:pt x="3531482" y="2563714"/>
                  <a:pt x="3531482" y="2563714"/>
                </a:cubicBezTo>
                <a:cubicBezTo>
                  <a:pt x="3867482" y="2596156"/>
                  <a:pt x="3967124" y="2869591"/>
                  <a:pt x="3967124" y="2869591"/>
                </a:cubicBezTo>
                <a:lnTo>
                  <a:pt x="4006516" y="2869591"/>
                </a:lnTo>
                <a:cubicBezTo>
                  <a:pt x="4041276" y="2783854"/>
                  <a:pt x="4175677" y="2656404"/>
                  <a:pt x="4175677" y="2656404"/>
                </a:cubicBezTo>
                <a:lnTo>
                  <a:pt x="4205003" y="2639946"/>
                </a:lnTo>
                <a:lnTo>
                  <a:pt x="4201345" y="2650177"/>
                </a:lnTo>
                <a:cubicBezTo>
                  <a:pt x="4198412" y="2664515"/>
                  <a:pt x="4197108" y="2681894"/>
                  <a:pt x="4198846" y="2702749"/>
                </a:cubicBezTo>
                <a:cubicBezTo>
                  <a:pt x="4198846" y="2702749"/>
                  <a:pt x="4240556" y="2783854"/>
                  <a:pt x="4187261" y="2848737"/>
                </a:cubicBezTo>
                <a:lnTo>
                  <a:pt x="4082983" y="2969234"/>
                </a:lnTo>
                <a:cubicBezTo>
                  <a:pt x="4082983" y="2969234"/>
                  <a:pt x="4036638" y="3031798"/>
                  <a:pt x="4078349" y="3092046"/>
                </a:cubicBezTo>
                <a:lnTo>
                  <a:pt x="4117743" y="3138391"/>
                </a:lnTo>
                <a:cubicBezTo>
                  <a:pt x="4117743" y="3138391"/>
                  <a:pt x="4147866" y="3177786"/>
                  <a:pt x="4226653" y="3052654"/>
                </a:cubicBezTo>
                <a:lnTo>
                  <a:pt x="4422563" y="2763414"/>
                </a:lnTo>
                <a:lnTo>
                  <a:pt x="4428835" y="2767452"/>
                </a:lnTo>
                <a:cubicBezTo>
                  <a:pt x="4436801" y="2771978"/>
                  <a:pt x="4442159" y="2774585"/>
                  <a:pt x="4442159" y="2774585"/>
                </a:cubicBezTo>
                <a:cubicBezTo>
                  <a:pt x="4488504" y="2774585"/>
                  <a:pt x="4446793" y="2874225"/>
                  <a:pt x="4446793" y="2874225"/>
                </a:cubicBezTo>
                <a:cubicBezTo>
                  <a:pt x="4432890" y="2904350"/>
                  <a:pt x="4463015" y="2950695"/>
                  <a:pt x="4463015" y="2950695"/>
                </a:cubicBezTo>
                <a:cubicBezTo>
                  <a:pt x="4527898" y="2978502"/>
                  <a:pt x="4493138" y="3036432"/>
                  <a:pt x="4493138" y="3036432"/>
                </a:cubicBezTo>
                <a:cubicBezTo>
                  <a:pt x="4446793" y="3071192"/>
                  <a:pt x="4428255" y="3145344"/>
                  <a:pt x="4428255" y="3145344"/>
                </a:cubicBezTo>
                <a:cubicBezTo>
                  <a:pt x="4386545" y="3265841"/>
                  <a:pt x="4312393" y="3307551"/>
                  <a:pt x="4312393" y="3307551"/>
                </a:cubicBezTo>
                <a:cubicBezTo>
                  <a:pt x="4578877" y="3516103"/>
                  <a:pt x="4887070" y="3949429"/>
                  <a:pt x="4887070" y="3949429"/>
                </a:cubicBezTo>
                <a:cubicBezTo>
                  <a:pt x="4907926" y="4056020"/>
                  <a:pt x="4914877" y="4141759"/>
                  <a:pt x="4914877" y="4141759"/>
                </a:cubicBezTo>
                <a:cubicBezTo>
                  <a:pt x="4910242" y="4382753"/>
                  <a:pt x="4845359" y="4598258"/>
                  <a:pt x="4845359" y="4598258"/>
                </a:cubicBezTo>
                <a:cubicBezTo>
                  <a:pt x="4898657" y="4776685"/>
                  <a:pt x="5095622" y="4938892"/>
                  <a:pt x="5095622" y="4938892"/>
                </a:cubicBezTo>
                <a:cubicBezTo>
                  <a:pt x="5160505" y="4880959"/>
                  <a:pt x="5230022" y="4874009"/>
                  <a:pt x="5230022" y="4874009"/>
                </a:cubicBezTo>
                <a:cubicBezTo>
                  <a:pt x="5320396" y="4885594"/>
                  <a:pt x="5408451" y="4890228"/>
                  <a:pt x="5408451" y="4890228"/>
                </a:cubicBezTo>
                <a:cubicBezTo>
                  <a:pt x="5554436" y="4899500"/>
                  <a:pt x="5658714" y="4836933"/>
                  <a:pt x="5658714" y="4836933"/>
                </a:cubicBezTo>
                <a:cubicBezTo>
                  <a:pt x="5765307" y="4776685"/>
                  <a:pt x="5793114" y="4853155"/>
                  <a:pt x="5793114" y="4853155"/>
                </a:cubicBezTo>
                <a:cubicBezTo>
                  <a:pt x="5816286" y="4911085"/>
                  <a:pt x="5742135" y="4992190"/>
                  <a:pt x="5742135" y="4992190"/>
                </a:cubicBezTo>
                <a:cubicBezTo>
                  <a:pt x="5832506" y="4989871"/>
                  <a:pt x="5943734" y="4938892"/>
                  <a:pt x="5943734" y="4938892"/>
                </a:cubicBezTo>
                <a:cubicBezTo>
                  <a:pt x="6048011" y="4864740"/>
                  <a:pt x="6249610" y="4834614"/>
                  <a:pt x="6249610" y="4834614"/>
                </a:cubicBezTo>
                <a:cubicBezTo>
                  <a:pt x="6377059" y="4799857"/>
                  <a:pt x="6358521" y="4920354"/>
                  <a:pt x="6358521" y="4920354"/>
                </a:cubicBezTo>
                <a:lnTo>
                  <a:pt x="6377059" y="4927304"/>
                </a:lnTo>
                <a:lnTo>
                  <a:pt x="6388645" y="4943526"/>
                </a:lnTo>
                <a:lnTo>
                  <a:pt x="6381694" y="4982918"/>
                </a:lnTo>
                <a:lnTo>
                  <a:pt x="6416451" y="5001456"/>
                </a:lnTo>
                <a:lnTo>
                  <a:pt x="6428039" y="5019994"/>
                </a:lnTo>
                <a:lnTo>
                  <a:pt x="6416451" y="5077926"/>
                </a:lnTo>
                <a:lnTo>
                  <a:pt x="6428039" y="5105733"/>
                </a:lnTo>
                <a:lnTo>
                  <a:pt x="6441943" y="5168298"/>
                </a:lnTo>
                <a:lnTo>
                  <a:pt x="6423405" y="5198423"/>
                </a:lnTo>
                <a:lnTo>
                  <a:pt x="6423405" y="5240133"/>
                </a:lnTo>
                <a:lnTo>
                  <a:pt x="6381694" y="5267940"/>
                </a:lnTo>
                <a:cubicBezTo>
                  <a:pt x="6316811" y="5291113"/>
                  <a:pt x="6177777" y="5402341"/>
                  <a:pt x="6177777" y="5402341"/>
                </a:cubicBezTo>
                <a:cubicBezTo>
                  <a:pt x="6075818" y="5513568"/>
                  <a:pt x="5906658" y="5536741"/>
                  <a:pt x="5906658" y="5536741"/>
                </a:cubicBezTo>
                <a:cubicBezTo>
                  <a:pt x="5605416" y="5578451"/>
                  <a:pt x="5408451" y="5733708"/>
                  <a:pt x="5408451" y="5733708"/>
                </a:cubicBezTo>
                <a:cubicBezTo>
                  <a:pt x="5223072" y="5937623"/>
                  <a:pt x="5079402" y="5895915"/>
                  <a:pt x="5079402" y="5895915"/>
                </a:cubicBezTo>
                <a:cubicBezTo>
                  <a:pt x="4928780" y="5898231"/>
                  <a:pt x="4870850" y="5694314"/>
                  <a:pt x="4870850" y="5694314"/>
                </a:cubicBezTo>
                <a:cubicBezTo>
                  <a:pt x="4856947" y="5546010"/>
                  <a:pt x="4748035" y="5620162"/>
                  <a:pt x="4748035" y="5620162"/>
                </a:cubicBezTo>
                <a:lnTo>
                  <a:pt x="4666933" y="5701264"/>
                </a:lnTo>
                <a:cubicBezTo>
                  <a:pt x="4534848" y="5851886"/>
                  <a:pt x="4372641" y="5752243"/>
                  <a:pt x="4372641" y="5752243"/>
                </a:cubicBezTo>
                <a:cubicBezTo>
                  <a:pt x="4254463" y="5682726"/>
                  <a:pt x="4284586" y="5381484"/>
                  <a:pt x="4284586" y="5381484"/>
                </a:cubicBezTo>
                <a:cubicBezTo>
                  <a:pt x="4191896" y="4994506"/>
                  <a:pt x="3913827" y="4582036"/>
                  <a:pt x="3913827" y="4582036"/>
                </a:cubicBezTo>
                <a:cubicBezTo>
                  <a:pt x="3875013" y="4552202"/>
                  <a:pt x="3838227" y="4517950"/>
                  <a:pt x="3803568" y="4480852"/>
                </a:cubicBezTo>
                <a:lnTo>
                  <a:pt x="3800007" y="4476532"/>
                </a:lnTo>
                <a:lnTo>
                  <a:pt x="3780527" y="4590443"/>
                </a:lnTo>
                <a:lnTo>
                  <a:pt x="3780525" y="4590467"/>
                </a:lnTo>
                <a:lnTo>
                  <a:pt x="3765094" y="4735131"/>
                </a:lnTo>
                <a:lnTo>
                  <a:pt x="3765092" y="4735183"/>
                </a:lnTo>
                <a:lnTo>
                  <a:pt x="3765094" y="4735132"/>
                </a:lnTo>
                <a:lnTo>
                  <a:pt x="3765902" y="4727558"/>
                </a:lnTo>
                <a:lnTo>
                  <a:pt x="3763880" y="4767502"/>
                </a:lnTo>
                <a:lnTo>
                  <a:pt x="3761087" y="4841968"/>
                </a:lnTo>
                <a:lnTo>
                  <a:pt x="3761604" y="4880319"/>
                </a:lnTo>
                <a:lnTo>
                  <a:pt x="3764152" y="4948933"/>
                </a:lnTo>
                <a:lnTo>
                  <a:pt x="3765139" y="4957284"/>
                </a:lnTo>
                <a:lnTo>
                  <a:pt x="3763636" y="4934981"/>
                </a:lnTo>
                <a:lnTo>
                  <a:pt x="3766230" y="4966518"/>
                </a:lnTo>
                <a:lnTo>
                  <a:pt x="3771090" y="5007656"/>
                </a:lnTo>
                <a:lnTo>
                  <a:pt x="3774769" y="5031180"/>
                </a:lnTo>
                <a:lnTo>
                  <a:pt x="3781007" y="5061338"/>
                </a:lnTo>
                <a:lnTo>
                  <a:pt x="3784037" y="5074110"/>
                </a:lnTo>
                <a:lnTo>
                  <a:pt x="3782356" y="5067859"/>
                </a:lnTo>
                <a:lnTo>
                  <a:pt x="3783197" y="5071928"/>
                </a:lnTo>
                <a:lnTo>
                  <a:pt x="3790925" y="5097158"/>
                </a:lnTo>
                <a:lnTo>
                  <a:pt x="3792279" y="5101288"/>
                </a:lnTo>
                <a:lnTo>
                  <a:pt x="3791572" y="5099273"/>
                </a:lnTo>
                <a:lnTo>
                  <a:pt x="3792746" y="5103106"/>
                </a:lnTo>
                <a:cubicBezTo>
                  <a:pt x="3795435" y="5110379"/>
                  <a:pt x="3797462" y="5114615"/>
                  <a:pt x="3798331" y="5116063"/>
                </a:cubicBezTo>
                <a:lnTo>
                  <a:pt x="3798364" y="5116122"/>
                </a:lnTo>
                <a:lnTo>
                  <a:pt x="3798347" y="5116093"/>
                </a:lnTo>
                <a:lnTo>
                  <a:pt x="3841530" y="5195336"/>
                </a:lnTo>
                <a:lnTo>
                  <a:pt x="3838161" y="5187944"/>
                </a:lnTo>
                <a:lnTo>
                  <a:pt x="3840723" y="5192568"/>
                </a:lnTo>
                <a:lnTo>
                  <a:pt x="3843401" y="5198769"/>
                </a:lnTo>
                <a:lnTo>
                  <a:pt x="3845921" y="5203395"/>
                </a:lnTo>
                <a:lnTo>
                  <a:pt x="3852185" y="5218716"/>
                </a:lnTo>
                <a:lnTo>
                  <a:pt x="3864731" y="5246247"/>
                </a:lnTo>
                <a:lnTo>
                  <a:pt x="3867285" y="5254086"/>
                </a:lnTo>
                <a:lnTo>
                  <a:pt x="3855237" y="5226182"/>
                </a:lnTo>
                <a:lnTo>
                  <a:pt x="3869801" y="5261806"/>
                </a:lnTo>
                <a:lnTo>
                  <a:pt x="3867285" y="5254086"/>
                </a:lnTo>
                <a:lnTo>
                  <a:pt x="3873002" y="5267325"/>
                </a:lnTo>
                <a:lnTo>
                  <a:pt x="3876971" y="5279345"/>
                </a:lnTo>
                <a:lnTo>
                  <a:pt x="3880558" y="5288119"/>
                </a:lnTo>
                <a:lnTo>
                  <a:pt x="3887016" y="5309765"/>
                </a:lnTo>
                <a:lnTo>
                  <a:pt x="3896534" y="5338590"/>
                </a:lnTo>
                <a:lnTo>
                  <a:pt x="3900713" y="5355679"/>
                </a:lnTo>
                <a:lnTo>
                  <a:pt x="3904278" y="5367630"/>
                </a:lnTo>
                <a:lnTo>
                  <a:pt x="3907819" y="5384732"/>
                </a:lnTo>
                <a:lnTo>
                  <a:pt x="3912682" y="5404615"/>
                </a:lnTo>
                <a:lnTo>
                  <a:pt x="3916297" y="5425687"/>
                </a:lnTo>
                <a:lnTo>
                  <a:pt x="3919119" y="5439319"/>
                </a:lnTo>
                <a:lnTo>
                  <a:pt x="3920656" y="5451099"/>
                </a:lnTo>
                <a:lnTo>
                  <a:pt x="3922811" y="5463655"/>
                </a:lnTo>
                <a:lnTo>
                  <a:pt x="3923396" y="5469029"/>
                </a:lnTo>
                <a:lnTo>
                  <a:pt x="3922100" y="5462160"/>
                </a:lnTo>
                <a:lnTo>
                  <a:pt x="3925391" y="5487370"/>
                </a:lnTo>
                <a:lnTo>
                  <a:pt x="3923396" y="5469029"/>
                </a:lnTo>
                <a:lnTo>
                  <a:pt x="3923846" y="5471418"/>
                </a:lnTo>
                <a:lnTo>
                  <a:pt x="3925984" y="5491912"/>
                </a:lnTo>
                <a:lnTo>
                  <a:pt x="3927116" y="5500582"/>
                </a:lnTo>
                <a:lnTo>
                  <a:pt x="3927510" y="5506529"/>
                </a:lnTo>
                <a:lnTo>
                  <a:pt x="3928283" y="5513946"/>
                </a:lnTo>
                <a:lnTo>
                  <a:pt x="3927561" y="5507308"/>
                </a:lnTo>
                <a:lnTo>
                  <a:pt x="3929661" y="5539050"/>
                </a:lnTo>
                <a:lnTo>
                  <a:pt x="3928286" y="5513976"/>
                </a:lnTo>
                <a:lnTo>
                  <a:pt x="3930307" y="5548810"/>
                </a:lnTo>
                <a:lnTo>
                  <a:pt x="3930341" y="5551457"/>
                </a:lnTo>
                <a:lnTo>
                  <a:pt x="3930341" y="5551462"/>
                </a:lnTo>
                <a:lnTo>
                  <a:pt x="3930341" y="5551461"/>
                </a:lnTo>
                <a:lnTo>
                  <a:pt x="3930728" y="5581396"/>
                </a:lnTo>
                <a:cubicBezTo>
                  <a:pt x="3930633" y="5589361"/>
                  <a:pt x="3930415" y="5594286"/>
                  <a:pt x="3930415" y="5595734"/>
                </a:cubicBezTo>
                <a:cubicBezTo>
                  <a:pt x="3930415" y="5841362"/>
                  <a:pt x="3670884" y="5936368"/>
                  <a:pt x="3531849" y="5952590"/>
                </a:cubicBezTo>
                <a:lnTo>
                  <a:pt x="3527214" y="5952590"/>
                </a:lnTo>
                <a:lnTo>
                  <a:pt x="2732397" y="5959540"/>
                </a:lnTo>
                <a:cubicBezTo>
                  <a:pt x="2642026" y="5957224"/>
                  <a:pt x="2588728" y="5947955"/>
                  <a:pt x="2579459" y="5906245"/>
                </a:cubicBezTo>
                <a:cubicBezTo>
                  <a:pt x="2575984" y="5887707"/>
                  <a:pt x="2584095" y="5872066"/>
                  <a:pt x="2597129" y="5859320"/>
                </a:cubicBezTo>
                <a:lnTo>
                  <a:pt x="2603445" y="5855368"/>
                </a:lnTo>
                <a:lnTo>
                  <a:pt x="2607725" y="5850306"/>
                </a:lnTo>
                <a:lnTo>
                  <a:pt x="2644327" y="5829784"/>
                </a:lnTo>
                <a:lnTo>
                  <a:pt x="2644342" y="5829774"/>
                </a:lnTo>
                <a:lnTo>
                  <a:pt x="2648977" y="5827458"/>
                </a:lnTo>
                <a:lnTo>
                  <a:pt x="2838991" y="5804286"/>
                </a:lnTo>
                <a:lnTo>
                  <a:pt x="2924459" y="5760242"/>
                </a:lnTo>
                <a:lnTo>
                  <a:pt x="2939190" y="5750127"/>
                </a:lnTo>
                <a:lnTo>
                  <a:pt x="2928157" y="5758336"/>
                </a:lnTo>
                <a:lnTo>
                  <a:pt x="2933138" y="5755769"/>
                </a:lnTo>
                <a:lnTo>
                  <a:pt x="2945690" y="5745664"/>
                </a:lnTo>
                <a:lnTo>
                  <a:pt x="2939190" y="5750127"/>
                </a:lnTo>
                <a:lnTo>
                  <a:pt x="2951805" y="5740741"/>
                </a:lnTo>
                <a:lnTo>
                  <a:pt x="2991960" y="5708411"/>
                </a:lnTo>
                <a:lnTo>
                  <a:pt x="2999083" y="5701683"/>
                </a:lnTo>
                <a:lnTo>
                  <a:pt x="2995389" y="5705651"/>
                </a:lnTo>
                <a:lnTo>
                  <a:pt x="3002574" y="5699865"/>
                </a:lnTo>
                <a:lnTo>
                  <a:pt x="3007940" y="5693316"/>
                </a:lnTo>
                <a:lnTo>
                  <a:pt x="2999083" y="5701683"/>
                </a:lnTo>
                <a:lnTo>
                  <a:pt x="3015770" y="5683760"/>
                </a:lnTo>
                <a:lnTo>
                  <a:pt x="3043765" y="5649590"/>
                </a:lnTo>
                <a:lnTo>
                  <a:pt x="3058504" y="5626794"/>
                </a:lnTo>
                <a:lnTo>
                  <a:pt x="3076362" y="5593489"/>
                </a:lnTo>
                <a:lnTo>
                  <a:pt x="3085707" y="5572196"/>
                </a:lnTo>
                <a:lnTo>
                  <a:pt x="3079581" y="5587486"/>
                </a:lnTo>
                <a:lnTo>
                  <a:pt x="3082303" y="5582409"/>
                </a:lnTo>
                <a:lnTo>
                  <a:pt x="3085724" y="5572159"/>
                </a:lnTo>
                <a:lnTo>
                  <a:pt x="3085707" y="5572196"/>
                </a:lnTo>
                <a:lnTo>
                  <a:pt x="3085731" y="5572137"/>
                </a:lnTo>
                <a:lnTo>
                  <a:pt x="3094935" y="5544559"/>
                </a:lnTo>
                <a:lnTo>
                  <a:pt x="3107378" y="5488445"/>
                </a:lnTo>
                <a:lnTo>
                  <a:pt x="3106519" y="5493901"/>
                </a:lnTo>
                <a:lnTo>
                  <a:pt x="3108152" y="5484955"/>
                </a:lnTo>
                <a:lnTo>
                  <a:pt x="3107378" y="5488445"/>
                </a:lnTo>
                <a:lnTo>
                  <a:pt x="3108324" y="5482442"/>
                </a:lnTo>
                <a:lnTo>
                  <a:pt x="3110246" y="5454019"/>
                </a:lnTo>
                <a:cubicBezTo>
                  <a:pt x="3110364" y="5446379"/>
                  <a:pt x="3110110" y="5441636"/>
                  <a:pt x="3110110" y="5440477"/>
                </a:cubicBezTo>
                <a:lnTo>
                  <a:pt x="3110110" y="5438161"/>
                </a:lnTo>
                <a:lnTo>
                  <a:pt x="3110110" y="5435843"/>
                </a:lnTo>
                <a:cubicBezTo>
                  <a:pt x="3117060" y="5204118"/>
                  <a:pt x="2927046" y="4963125"/>
                  <a:pt x="2924730" y="4960809"/>
                </a:cubicBezTo>
                <a:lnTo>
                  <a:pt x="2922412" y="4958490"/>
                </a:lnTo>
                <a:cubicBezTo>
                  <a:pt x="2822771" y="4817139"/>
                  <a:pt x="2762523" y="4613222"/>
                  <a:pt x="2760204" y="4603953"/>
                </a:cubicBezTo>
                <a:lnTo>
                  <a:pt x="2722191" y="4445126"/>
                </a:lnTo>
                <a:lnTo>
                  <a:pt x="2698632" y="4468138"/>
                </a:lnTo>
                <a:cubicBezTo>
                  <a:pt x="2650567" y="4512048"/>
                  <a:pt x="2627756" y="4524104"/>
                  <a:pt x="2627756" y="4524104"/>
                </a:cubicBezTo>
                <a:cubicBezTo>
                  <a:pt x="2542017" y="4563498"/>
                  <a:pt x="2565190" y="4679360"/>
                  <a:pt x="2565190" y="4679360"/>
                </a:cubicBezTo>
                <a:cubicBezTo>
                  <a:pt x="2604584" y="4880959"/>
                  <a:pt x="2542017" y="4904132"/>
                  <a:pt x="2542017" y="4904132"/>
                </a:cubicBezTo>
                <a:cubicBezTo>
                  <a:pt x="2465549" y="4943526"/>
                  <a:pt x="2518845" y="5066339"/>
                  <a:pt x="2518845" y="5066339"/>
                </a:cubicBezTo>
                <a:cubicBezTo>
                  <a:pt x="2588362" y="5205376"/>
                  <a:pt x="2495672" y="5198423"/>
                  <a:pt x="2495672" y="5198423"/>
                </a:cubicBezTo>
                <a:lnTo>
                  <a:pt x="2442377" y="5237815"/>
                </a:lnTo>
                <a:lnTo>
                  <a:pt x="2402982" y="5400022"/>
                </a:lnTo>
                <a:lnTo>
                  <a:pt x="2270901" y="5439417"/>
                </a:lnTo>
                <a:lnTo>
                  <a:pt x="2148085" y="5492712"/>
                </a:lnTo>
                <a:cubicBezTo>
                  <a:pt x="2016004" y="5654919"/>
                  <a:pt x="1969659" y="5631747"/>
                  <a:pt x="1969659" y="5631747"/>
                </a:cubicBezTo>
                <a:cubicBezTo>
                  <a:pt x="1916361" y="5715170"/>
                  <a:pt x="1730981" y="5800907"/>
                  <a:pt x="1730981" y="5800907"/>
                </a:cubicBezTo>
                <a:cubicBezTo>
                  <a:pt x="1422789" y="5932989"/>
                  <a:pt x="827256" y="5893597"/>
                  <a:pt x="827256" y="5893597"/>
                </a:cubicBezTo>
                <a:cubicBezTo>
                  <a:pt x="287339" y="5777734"/>
                  <a:pt x="340634" y="5274893"/>
                  <a:pt x="340634" y="5274893"/>
                </a:cubicBezTo>
                <a:lnTo>
                  <a:pt x="148304" y="5298066"/>
                </a:lnTo>
                <a:cubicBezTo>
                  <a:pt x="139035" y="5075608"/>
                  <a:pt x="62564" y="4850836"/>
                  <a:pt x="62564" y="4850836"/>
                </a:cubicBezTo>
                <a:cubicBezTo>
                  <a:pt x="139035" y="4741925"/>
                  <a:pt x="139035" y="4341042"/>
                  <a:pt x="139035" y="4341042"/>
                </a:cubicBezTo>
                <a:cubicBezTo>
                  <a:pt x="46345" y="4371165"/>
                  <a:pt x="6951" y="4579717"/>
                  <a:pt x="6951" y="4579717"/>
                </a:cubicBezTo>
                <a:cubicBezTo>
                  <a:pt x="-9269" y="4440683"/>
                  <a:pt x="122813" y="4109318"/>
                  <a:pt x="122813" y="4109318"/>
                </a:cubicBezTo>
                <a:cubicBezTo>
                  <a:pt x="62564" y="4257622"/>
                  <a:pt x="0" y="4287745"/>
                  <a:pt x="0" y="4287745"/>
                </a:cubicBezTo>
                <a:cubicBezTo>
                  <a:pt x="99641" y="4000406"/>
                  <a:pt x="76468" y="3738559"/>
                  <a:pt x="76468" y="3738559"/>
                </a:cubicBezTo>
                <a:cubicBezTo>
                  <a:pt x="62564" y="3536957"/>
                  <a:pt x="139035" y="3390972"/>
                  <a:pt x="139035" y="3390972"/>
                </a:cubicBezTo>
                <a:cubicBezTo>
                  <a:pt x="92690" y="3400241"/>
                  <a:pt x="23173" y="3499881"/>
                  <a:pt x="23173" y="3499881"/>
                </a:cubicBezTo>
                <a:cubicBezTo>
                  <a:pt x="69518" y="3159247"/>
                  <a:pt x="308193" y="2811661"/>
                  <a:pt x="308193" y="2811661"/>
                </a:cubicBezTo>
                <a:cubicBezTo>
                  <a:pt x="252579" y="2811661"/>
                  <a:pt x="220137" y="2827880"/>
                  <a:pt x="203918" y="2839468"/>
                </a:cubicBezTo>
                <a:lnTo>
                  <a:pt x="495891" y="2582252"/>
                </a:lnTo>
                <a:cubicBezTo>
                  <a:pt x="665048" y="2433949"/>
                  <a:pt x="780911" y="2102584"/>
                  <a:pt x="780911" y="2102584"/>
                </a:cubicBezTo>
                <a:cubicBezTo>
                  <a:pt x="880553" y="1847687"/>
                  <a:pt x="1035808" y="1646085"/>
                  <a:pt x="1035808" y="1646085"/>
                </a:cubicBezTo>
                <a:cubicBezTo>
                  <a:pt x="1290705" y="1305452"/>
                  <a:pt x="1622072" y="1235934"/>
                  <a:pt x="1622072" y="1235934"/>
                </a:cubicBezTo>
                <a:cubicBezTo>
                  <a:pt x="2022954" y="1106168"/>
                  <a:pt x="2039176" y="974084"/>
                  <a:pt x="2039176" y="974084"/>
                </a:cubicBezTo>
                <a:cubicBezTo>
                  <a:pt x="2445418" y="18221"/>
                  <a:pt x="2986079" y="-788"/>
                  <a:pt x="3052075" y="570"/>
                </a:cubicBezTo>
                <a:close/>
              </a:path>
            </a:pathLst>
          </a:cu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9" name="Freeform: Shape 8">
            <a:extLst>
              <a:ext uri="{FF2B5EF4-FFF2-40B4-BE49-F238E27FC236}">
                <a16:creationId xmlns="" xmlns:a16="http://schemas.microsoft.com/office/drawing/2014/main" id="{191D611D-C3B2-4C58-878D-5AC2D7575591}"/>
              </a:ext>
            </a:extLst>
          </p:cNvPr>
          <p:cNvSpPr/>
          <p:nvPr/>
        </p:nvSpPr>
        <p:spPr>
          <a:xfrm>
            <a:off x="2337312" y="3415880"/>
            <a:ext cx="46345" cy="46345"/>
          </a:xfrm>
          <a:custGeom>
            <a:avLst/>
            <a:gdLst>
              <a:gd name="connsiteX0" fmla="*/ 7144 w 19050"/>
              <a:gd name="connsiteY0" fmla="*/ 11906 h 19050"/>
              <a:gd name="connsiteX1" fmla="*/ 11906 w 19050"/>
              <a:gd name="connsiteY1" fmla="*/ 7144 h 19050"/>
              <a:gd name="connsiteX2" fmla="*/ 7144 w 19050"/>
              <a:gd name="connsiteY2" fmla="*/ 11906 h 19050"/>
            </a:gdLst>
            <a:ahLst/>
            <a:cxnLst>
              <a:cxn ang="0">
                <a:pos x="connsiteX0" y="connsiteY0"/>
              </a:cxn>
              <a:cxn ang="0">
                <a:pos x="connsiteX1" y="connsiteY1"/>
              </a:cxn>
              <a:cxn ang="0">
                <a:pos x="connsiteX2" y="connsiteY2"/>
              </a:cxn>
            </a:cxnLst>
            <a:rect l="l" t="t" r="r" b="b"/>
            <a:pathLst>
              <a:path w="19050" h="19050">
                <a:moveTo>
                  <a:pt x="7144" y="11906"/>
                </a:moveTo>
                <a:lnTo>
                  <a:pt x="11906" y="7144"/>
                </a:lnTo>
                <a:cubicBezTo>
                  <a:pt x="9049" y="10001"/>
                  <a:pt x="7144" y="11906"/>
                  <a:pt x="7144" y="11906"/>
                </a:cubicBezTo>
                <a:close/>
              </a:path>
            </a:pathLst>
          </a:custGeom>
          <a:solidFill>
            <a:srgbClr val="A38072"/>
          </a:solidFill>
          <a:ln w="9525" cap="flat">
            <a:noFill/>
            <a:prstDash val="solid"/>
            <a:miter/>
          </a:ln>
        </p:spPr>
        <p:txBody>
          <a:bodyPr rtlCol="0" anchor="ctr"/>
          <a:lstStyle/>
          <a:p>
            <a:endParaRPr lang="en-US"/>
          </a:p>
        </p:txBody>
      </p:sp>
    </p:spTree>
    <p:extLst>
      <p:ext uri="{BB962C8B-B14F-4D97-AF65-F5344CB8AC3E}">
        <p14:creationId xmlns:p14="http://schemas.microsoft.com/office/powerpoint/2010/main" val="1512513924"/>
      </p:ext>
    </p:extLst>
  </p:cSld>
  <p:clrMapOvr>
    <a:masterClrMapping/>
  </p:clrMapOvr>
  <p:extLst>
    <p:ext uri="{DCECCB84-F9BA-43D5-87BE-67443E8EF086}">
      <p15:sldGuideLst xmlns:p15="http://schemas.microsoft.com/office/powerpoint/2012/main" xmlns="">
        <p15:guide id="1" orient="horz" pos="2160">
          <p15:clr>
            <a:srgbClr val="FBAE40"/>
          </p15:clr>
        </p15:guide>
        <p15:guide id="2" pos="3840">
          <p15:clr>
            <a:srgbClr val="FBAE40"/>
          </p15:clr>
        </p15:guide>
      </p15:sldGuideLst>
    </p:ext>
  </p:extLst>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16_Contents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51309280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userDrawn="1">
  <p:cSld name="2_Contents slide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1455479120"/>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userDrawn="1">
  <p:cSld name="17_Contents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4268313510"/>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4_Taam slide layout">
    <p:spTree>
      <p:nvGrpSpPr>
        <p:cNvPr id="1" name=""/>
        <p:cNvGrpSpPr/>
        <p:nvPr/>
      </p:nvGrpSpPr>
      <p:grpSpPr>
        <a:xfrm>
          <a:off x="0" y="0"/>
          <a:ext cx="0" cy="0"/>
          <a:chOff x="0" y="0"/>
          <a:chExt cx="0" cy="0"/>
        </a:xfrm>
      </p:grpSpPr>
      <p:sp>
        <p:nvSpPr>
          <p:cNvPr id="2" name="Rectangle 1">
            <a:extLst>
              <a:ext uri="{FF2B5EF4-FFF2-40B4-BE49-F238E27FC236}">
                <a16:creationId xmlns="" xmlns:a16="http://schemas.microsoft.com/office/drawing/2014/main" id="{321DB724-9006-424E-A191-C08CB17EE2CA}"/>
              </a:ext>
            </a:extLst>
          </p:cNvPr>
          <p:cNvSpPr/>
          <p:nvPr userDrawn="1"/>
        </p:nvSpPr>
        <p:spPr>
          <a:xfrm>
            <a:off x="462336" y="315931"/>
            <a:ext cx="3113070" cy="6226139"/>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그림 개체 틀 2">
            <a:extLst>
              <a:ext uri="{FF2B5EF4-FFF2-40B4-BE49-F238E27FC236}">
                <a16:creationId xmlns="" xmlns:a16="http://schemas.microsoft.com/office/drawing/2014/main" id="{13FB2FD4-D355-49C8-B7E0-BC49131F2FEA}"/>
              </a:ext>
            </a:extLst>
          </p:cNvPr>
          <p:cNvSpPr>
            <a:spLocks noGrp="1"/>
          </p:cNvSpPr>
          <p:nvPr>
            <p:ph type="pic" sz="quarter" idx="41" hasCustomPrompt="1"/>
          </p:nvPr>
        </p:nvSpPr>
        <p:spPr>
          <a:xfrm>
            <a:off x="682645" y="553565"/>
            <a:ext cx="2672453" cy="2405392"/>
          </a:xfrm>
          <a:prstGeom prst="rect">
            <a:avLst/>
          </a:prstGeom>
          <a:solidFill>
            <a:schemeClr val="bg1">
              <a:lumMod val="95000"/>
            </a:schemeClr>
          </a:solidFill>
        </p:spPr>
        <p:txBody>
          <a:bodyPr anchor="ctr"/>
          <a:lstStyle>
            <a:lvl1pPr marL="0" indent="0" algn="ctr">
              <a:buNone/>
              <a:defRPr sz="1200">
                <a:solidFill>
                  <a:schemeClr val="tx1">
                    <a:lumMod val="75000"/>
                    <a:lumOff val="25000"/>
                  </a:schemeClr>
                </a:solidFill>
                <a:latin typeface="+mn-lt"/>
              </a:defRPr>
            </a:lvl1pPr>
          </a:lstStyle>
          <a:p>
            <a:r>
              <a:rPr lang="en-US" altLang="ko-KR" dirty="0"/>
              <a:t>Place Your Picture Here</a:t>
            </a:r>
            <a:endParaRPr lang="ko-KR" altLang="en-US" dirty="0"/>
          </a:p>
        </p:txBody>
      </p:sp>
    </p:spTree>
    <p:extLst>
      <p:ext uri="{BB962C8B-B14F-4D97-AF65-F5344CB8AC3E}">
        <p14:creationId xmlns:p14="http://schemas.microsoft.com/office/powerpoint/2010/main" val="1901426505"/>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7_Image slide layout">
    <p:spTree>
      <p:nvGrpSpPr>
        <p:cNvPr id="1" name=""/>
        <p:cNvGrpSpPr/>
        <p:nvPr/>
      </p:nvGrpSpPr>
      <p:grpSpPr>
        <a:xfrm>
          <a:off x="0" y="0"/>
          <a:ext cx="0" cy="0"/>
          <a:chOff x="0" y="0"/>
          <a:chExt cx="0" cy="0"/>
        </a:xfrm>
      </p:grpSpPr>
      <p:sp>
        <p:nvSpPr>
          <p:cNvPr id="6" name="그림 개체 틀 2">
            <a:extLst>
              <a:ext uri="{FF2B5EF4-FFF2-40B4-BE49-F238E27FC236}">
                <a16:creationId xmlns="" xmlns:a16="http://schemas.microsoft.com/office/drawing/2014/main" id="{F9074EBC-1F15-45F9-A91E-E5C4D64C8180}"/>
              </a:ext>
            </a:extLst>
          </p:cNvPr>
          <p:cNvSpPr>
            <a:spLocks noGrp="1"/>
          </p:cNvSpPr>
          <p:nvPr>
            <p:ph type="pic" sz="quarter" idx="17" hasCustomPrompt="1"/>
          </p:nvPr>
        </p:nvSpPr>
        <p:spPr>
          <a:xfrm>
            <a:off x="3267390" y="2672859"/>
            <a:ext cx="8924610" cy="2924636"/>
          </a:xfrm>
          <a:prstGeom prst="rect">
            <a:avLst/>
          </a:prstGeom>
          <a:solidFill>
            <a:schemeClr val="bg1">
              <a:lumMod val="95000"/>
            </a:schemeClr>
          </a:solidFill>
        </p:spPr>
        <p:txBody>
          <a:bodyPr anchor="ctr"/>
          <a:lstStyle>
            <a:lvl1pPr marL="0" indent="0" algn="ctr">
              <a:buNone/>
              <a:defRPr sz="1600">
                <a:solidFill>
                  <a:schemeClr val="tx1">
                    <a:lumMod val="75000"/>
                    <a:lumOff val="25000"/>
                  </a:schemeClr>
                </a:solidFill>
                <a:latin typeface="+mn-lt"/>
              </a:defRPr>
            </a:lvl1pPr>
          </a:lstStyle>
          <a:p>
            <a:r>
              <a:rPr lang="en-US" altLang="ko-KR" dirty="0"/>
              <a:t>Place Your Picture Here</a:t>
            </a:r>
            <a:endParaRPr lang="ko-KR" altLang="en-US" dirty="0"/>
          </a:p>
        </p:txBody>
      </p:sp>
      <p:sp>
        <p:nvSpPr>
          <p:cNvPr id="5" name="Frame 4">
            <a:extLst>
              <a:ext uri="{FF2B5EF4-FFF2-40B4-BE49-F238E27FC236}">
                <a16:creationId xmlns="" xmlns:a16="http://schemas.microsoft.com/office/drawing/2014/main" id="{68FC2D2C-E288-4655-B149-7FDC6019F189}"/>
              </a:ext>
            </a:extLst>
          </p:cNvPr>
          <p:cNvSpPr/>
          <p:nvPr userDrawn="1"/>
        </p:nvSpPr>
        <p:spPr>
          <a:xfrm>
            <a:off x="1065125" y="615462"/>
            <a:ext cx="10061750" cy="5627077"/>
          </a:xfrm>
          <a:prstGeom prst="frame">
            <a:avLst>
              <a:gd name="adj1" fmla="val 1250"/>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Tree>
    <p:extLst>
      <p:ext uri="{BB962C8B-B14F-4D97-AF65-F5344CB8AC3E}">
        <p14:creationId xmlns:p14="http://schemas.microsoft.com/office/powerpoint/2010/main" val="785674297"/>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Title Slide">
    <p:spTree>
      <p:nvGrpSpPr>
        <p:cNvPr id="1" name=""/>
        <p:cNvGrpSpPr/>
        <p:nvPr/>
      </p:nvGrpSpPr>
      <p:grpSpPr>
        <a:xfrm>
          <a:off x="0" y="0"/>
          <a:ext cx="0" cy="0"/>
          <a:chOff x="0" y="0"/>
          <a:chExt cx="0" cy="0"/>
        </a:xfrm>
      </p:grpSpPr>
      <p:sp>
        <p:nvSpPr>
          <p:cNvPr id="7" name="Title Placeholder 1"/>
          <p:cNvSpPr>
            <a:spLocks noGrp="1"/>
          </p:cNvSpPr>
          <p:nvPr>
            <p:ph type="title"/>
          </p:nvPr>
        </p:nvSpPr>
        <p:spPr>
          <a:xfrm>
            <a:off x="0" y="200177"/>
            <a:ext cx="12192000" cy="775778"/>
          </a:xfrm>
          <a:prstGeom prst="rect">
            <a:avLst/>
          </a:prstGeom>
        </p:spPr>
        <p:txBody>
          <a:bodyPr vert="horz" lIns="91440" tIns="45720" rIns="91440" bIns="45720" rtlCol="0" anchor="ctr">
            <a:normAutofit/>
          </a:bodyPr>
          <a:lstStyle>
            <a:lvl1pPr algn="ctr">
              <a:defRPr sz="3600" b="1">
                <a:solidFill>
                  <a:schemeClr val="tx1">
                    <a:lumMod val="65000"/>
                    <a:lumOff val="35000"/>
                  </a:schemeClr>
                </a:solidFill>
              </a:defRPr>
            </a:lvl1pPr>
          </a:lstStyle>
          <a:p>
            <a:r>
              <a:rPr lang="en-US" dirty="0"/>
              <a:t>Click to edit Master title style</a:t>
            </a:r>
          </a:p>
        </p:txBody>
      </p:sp>
      <p:sp>
        <p:nvSpPr>
          <p:cNvPr id="8" name="Rectangle 6">
            <a:extLst>
              <a:ext uri="{FF2B5EF4-FFF2-40B4-BE49-F238E27FC236}">
                <a16:creationId xmlns="" xmlns:a16="http://schemas.microsoft.com/office/drawing/2014/main" id="{55674156-3125-48CE-B7AD-16F5FF6CA05A}"/>
              </a:ext>
            </a:extLst>
          </p:cNvPr>
          <p:cNvSpPr/>
          <p:nvPr userDrawn="1"/>
        </p:nvSpPr>
        <p:spPr>
          <a:xfrm>
            <a:off x="0" y="6597352"/>
            <a:ext cx="12192000" cy="260648"/>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350"/>
          </a:p>
        </p:txBody>
      </p:sp>
      <p:sp>
        <p:nvSpPr>
          <p:cNvPr id="10" name="텍스트 개체 틀 2">
            <a:extLst>
              <a:ext uri="{FF2B5EF4-FFF2-40B4-BE49-F238E27FC236}">
                <a16:creationId xmlns="" xmlns:a16="http://schemas.microsoft.com/office/drawing/2014/main" id="{BEA53C6E-B822-48C1-AE43-123E9E431F64}"/>
              </a:ext>
            </a:extLst>
          </p:cNvPr>
          <p:cNvSpPr>
            <a:spLocks noGrp="1"/>
          </p:cNvSpPr>
          <p:nvPr>
            <p:ph type="body" sz="quarter" idx="41" hasCustomPrompt="1"/>
          </p:nvPr>
        </p:nvSpPr>
        <p:spPr>
          <a:xfrm>
            <a:off x="0" y="1005383"/>
            <a:ext cx="12192000" cy="419379"/>
          </a:xfrm>
          <a:prstGeom prst="rect">
            <a:avLst/>
          </a:prstGeom>
        </p:spPr>
        <p:txBody>
          <a:bodyPr anchor="ctr"/>
          <a:lstStyle>
            <a:lvl1pPr marL="0" marR="0" indent="0" algn="ctr" defTabSz="685800" rtl="0" eaLnBrk="1" fontAlgn="auto" latinLnBrk="1" hangingPunct="1">
              <a:lnSpc>
                <a:spcPct val="90000"/>
              </a:lnSpc>
              <a:spcBef>
                <a:spcPts val="750"/>
              </a:spcBef>
              <a:spcAft>
                <a:spcPts val="0"/>
              </a:spcAft>
              <a:buClrTx/>
              <a:buSzTx/>
              <a:buFontTx/>
              <a:buNone/>
              <a:tabLst/>
              <a:defRPr sz="1800" b="0">
                <a:solidFill>
                  <a:schemeClr val="tx1">
                    <a:lumMod val="65000"/>
                    <a:lumOff val="35000"/>
                  </a:schemeClr>
                </a:solidFill>
              </a:defRPr>
            </a:lvl1pPr>
          </a:lstStyle>
          <a:p>
            <a:pPr marL="0" marR="0" lvl="0" indent="0" algn="ctr" defTabSz="685800" rtl="0" eaLnBrk="1" fontAlgn="auto" latinLnBrk="1" hangingPunct="1">
              <a:lnSpc>
                <a:spcPct val="90000"/>
              </a:lnSpc>
              <a:spcBef>
                <a:spcPts val="750"/>
              </a:spcBef>
              <a:spcAft>
                <a:spcPts val="0"/>
              </a:spcAft>
              <a:buClrTx/>
              <a:buSzTx/>
              <a:buFontTx/>
              <a:buNone/>
              <a:tabLst/>
              <a:defRPr/>
            </a:pPr>
            <a:r>
              <a:rPr lang="en-US" altLang="ko-KR" dirty="0"/>
              <a:t>Subtitle in this line</a:t>
            </a:r>
            <a:endParaRPr lang="ko-KR" altLang="en-US" dirty="0"/>
          </a:p>
        </p:txBody>
      </p:sp>
    </p:spTree>
    <p:extLst>
      <p:ext uri="{BB962C8B-B14F-4D97-AF65-F5344CB8AC3E}">
        <p14:creationId xmlns:p14="http://schemas.microsoft.com/office/powerpoint/2010/main" val="19167645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28000">
              <a:schemeClr val="accent2">
                <a:lumMod val="60000"/>
                <a:lumOff val="40000"/>
              </a:schemeClr>
            </a:gs>
            <a:gs pos="83000">
              <a:schemeClr val="accent1">
                <a:tint val="44500"/>
                <a:satMod val="160000"/>
              </a:schemeClr>
            </a:gs>
            <a:gs pos="74000">
              <a:schemeClr val="accent1">
                <a:tint val="23500"/>
                <a:satMod val="160000"/>
              </a:schemeClr>
            </a:gs>
          </a:gsLst>
          <a:lin ang="5400000" scaled="0"/>
          <a:tileRect/>
        </a:gradFill>
        <a:effectLst/>
      </p:bgPr>
    </p:bg>
    <p:spTree>
      <p:nvGrpSpPr>
        <p:cNvPr id="1" name="Shape 9"/>
        <p:cNvGrpSpPr/>
        <p:nvPr/>
      </p:nvGrpSpPr>
      <p:grpSpPr>
        <a:xfrm>
          <a:off x="0" y="0"/>
          <a:ext cx="0" cy="0"/>
          <a:chOff x="0" y="0"/>
          <a:chExt cx="0" cy="0"/>
        </a:xfrm>
      </p:grpSpPr>
      <p:sp>
        <p:nvSpPr>
          <p:cNvPr id="10" name="Google Shape;10;p9"/>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1" name="Google Shape;11;p9"/>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12" name="Google Shape;12;p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3" name="Google Shape;13;p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4" name="Google Shape;14;p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0" i="0" u="none" strike="noStrike" cap="none">
                <a:solidFill>
                  <a:srgbClr val="888888"/>
                </a:solidFill>
                <a:latin typeface="Calibri"/>
                <a:ea typeface="Calibri"/>
                <a:cs typeface="Calibri"/>
                <a:sym typeface="Calibri"/>
              </a:defRPr>
            </a:lvl1pPr>
            <a:lvl2pPr marL="0" marR="0" lvl="1" indent="0" algn="r" rtl="0">
              <a:spcBef>
                <a:spcPts val="0"/>
              </a:spcBef>
              <a:buNone/>
              <a:defRPr sz="1200" b="0" i="0" u="none" strike="noStrike" cap="none">
                <a:solidFill>
                  <a:srgbClr val="888888"/>
                </a:solidFill>
                <a:latin typeface="Calibri"/>
                <a:ea typeface="Calibri"/>
                <a:cs typeface="Calibri"/>
                <a:sym typeface="Calibri"/>
              </a:defRPr>
            </a:lvl2pPr>
            <a:lvl3pPr marL="0" marR="0" lvl="2" indent="0" algn="r" rtl="0">
              <a:spcBef>
                <a:spcPts val="0"/>
              </a:spcBef>
              <a:buNone/>
              <a:defRPr sz="1200" b="0" i="0" u="none" strike="noStrike" cap="none">
                <a:solidFill>
                  <a:srgbClr val="888888"/>
                </a:solidFill>
                <a:latin typeface="Calibri"/>
                <a:ea typeface="Calibri"/>
                <a:cs typeface="Calibri"/>
                <a:sym typeface="Calibri"/>
              </a:defRPr>
            </a:lvl3pPr>
            <a:lvl4pPr marL="0" marR="0" lvl="3" indent="0" algn="r" rtl="0">
              <a:spcBef>
                <a:spcPts val="0"/>
              </a:spcBef>
              <a:buNone/>
              <a:defRPr sz="1200" b="0" i="0" u="none" strike="noStrike" cap="none">
                <a:solidFill>
                  <a:srgbClr val="888888"/>
                </a:solidFill>
                <a:latin typeface="Calibri"/>
                <a:ea typeface="Calibri"/>
                <a:cs typeface="Calibri"/>
                <a:sym typeface="Calibri"/>
              </a:defRPr>
            </a:lvl4pPr>
            <a:lvl5pPr marL="0" marR="0" lvl="4" indent="0" algn="r" rtl="0">
              <a:spcBef>
                <a:spcPts val="0"/>
              </a:spcBef>
              <a:buNone/>
              <a:defRPr sz="1200" b="0" i="0" u="none" strike="noStrike" cap="none">
                <a:solidFill>
                  <a:srgbClr val="888888"/>
                </a:solidFill>
                <a:latin typeface="Calibri"/>
                <a:ea typeface="Calibri"/>
                <a:cs typeface="Calibri"/>
                <a:sym typeface="Calibri"/>
              </a:defRPr>
            </a:lvl5pPr>
            <a:lvl6pPr marL="0" marR="0" lvl="5" indent="0" algn="r" rtl="0">
              <a:spcBef>
                <a:spcPts val="0"/>
              </a:spcBef>
              <a:buNone/>
              <a:defRPr sz="1200" b="0" i="0" u="none" strike="noStrike" cap="none">
                <a:solidFill>
                  <a:srgbClr val="888888"/>
                </a:solidFill>
                <a:latin typeface="Calibri"/>
                <a:ea typeface="Calibri"/>
                <a:cs typeface="Calibri"/>
                <a:sym typeface="Calibri"/>
              </a:defRPr>
            </a:lvl6pPr>
            <a:lvl7pPr marL="0" marR="0" lvl="6" indent="0" algn="r" rtl="0">
              <a:spcBef>
                <a:spcPts val="0"/>
              </a:spcBef>
              <a:buNone/>
              <a:defRPr sz="1200" b="0" i="0" u="none" strike="noStrike" cap="none">
                <a:solidFill>
                  <a:srgbClr val="888888"/>
                </a:solidFill>
                <a:latin typeface="Calibri"/>
                <a:ea typeface="Calibri"/>
                <a:cs typeface="Calibri"/>
                <a:sym typeface="Calibri"/>
              </a:defRPr>
            </a:lvl7pPr>
            <a:lvl8pPr marL="0" marR="0" lvl="7" indent="0" algn="r" rtl="0">
              <a:spcBef>
                <a:spcPts val="0"/>
              </a:spcBef>
              <a:buNone/>
              <a:defRPr sz="1200" b="0" i="0" u="none" strike="noStrike" cap="none">
                <a:solidFill>
                  <a:srgbClr val="888888"/>
                </a:solidFill>
                <a:latin typeface="Calibri"/>
                <a:ea typeface="Calibri"/>
                <a:cs typeface="Calibri"/>
                <a:sym typeface="Calibri"/>
              </a:defRPr>
            </a:lvl8pPr>
            <a:lvl9pPr marL="0" marR="0" lvl="8" indent="0" algn="r" rtl="0">
              <a:spcBef>
                <a:spcPts val="0"/>
              </a:spcBef>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 bg1="lt1" tx1="dk1" bg2="dk2" tx2="lt2" accent1="accent1" accent2="accent2" accent3="accent3" accent4="accent4" accent5="accent5" accent6="accent6" hlink="hlink" folHlink="folHlink"/>
  <p:sldLayoutIdLst>
    <p:sldLayoutId id="2147483649" r:id="rId1"/>
    <p:sldLayoutId id="2147483651" r:id="rId2"/>
    <p:sldLayoutId id="2147483656" r:id="rId3"/>
    <p:sldLayoutId id="2147483657" r:id="rId4"/>
    <p:sldLayoutId id="2147483658" r:id="rId5"/>
    <p:sldLayoutId id="2147483659" r:id="rId6"/>
    <p:sldLayoutId id="2147483660" r:id="rId7"/>
    <p:sldLayoutId id="2147483661" r:id="rId8"/>
    <p:sldLayoutId id="2147483662" r:id="rId9"/>
    <p:sldLayoutId id="2147483663" r:id="rId10"/>
    <p:sldLayoutId id="2147483664" r:id="rId11"/>
    <p:sldLayoutId id="2147483665" r:id="rId12"/>
    <p:sldLayoutId id="2147483666" r:id="rId13"/>
    <p:sldLayoutId id="2147483677" r:id="rId14"/>
    <p:sldLayoutId id="2147483678" r:id="rId15"/>
    <p:sldLayoutId id="2147483680" r:id="rId16"/>
    <p:sldLayoutId id="2147483682" r:id="rId17"/>
    <p:sldLayoutId id="2147483683" r:id="rId18"/>
    <p:sldLayoutId id="2147483684" r:id="rId19"/>
    <p:sldLayoutId id="2147483685" r:id="rId20"/>
    <p:sldLayoutId id="2147483686" r:id="rId21"/>
    <p:sldLayoutId id="2147483687" r:id="rId22"/>
    <p:sldLayoutId id="2147483689" r:id="rId23"/>
    <p:sldLayoutId id="2147483691" r:id="rId24"/>
    <p:sldLayoutId id="2147483693" r:id="rId25"/>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notesSlide" Target="../notesSlides/notesSlide1.xml"/><Relationship Id="rId7" Type="http://schemas.microsoft.com/office/2007/relationships/hdphoto" Target="../media/hdphoto3.wdp"/><Relationship Id="rId2" Type="http://schemas.openxmlformats.org/officeDocument/2006/relationships/slideLayout" Target="../slideLayouts/slideLayout1.xml"/><Relationship Id="rId1" Type="http://schemas.openxmlformats.org/officeDocument/2006/relationships/tags" Target="../tags/tag1.xml"/><Relationship Id="rId6" Type="http://schemas.openxmlformats.org/officeDocument/2006/relationships/image" Target="../media/image6.png"/><Relationship Id="rId5" Type="http://schemas.microsoft.com/office/2007/relationships/hdphoto" Target="../media/hdphoto2.wdp"/><Relationship Id="rId4" Type="http://schemas.openxmlformats.org/officeDocument/2006/relationships/image" Target="../media/image5.png"/></Relationships>
</file>

<file path=ppt/slides/_rels/slide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xml"/><Relationship Id="rId1" Type="http://schemas.openxmlformats.org/officeDocument/2006/relationships/slideLayout" Target="../slideLayouts/slideLayout15.xml"/><Relationship Id="rId4" Type="http://schemas.openxmlformats.org/officeDocument/2006/relationships/image" Target="../media/image8.png"/></Relationships>
</file>

<file path=ppt/slides/_rels/slide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slideLayout" Target="../slideLayouts/slideLayout14.xml"/><Relationship Id="rId1" Type="http://schemas.openxmlformats.org/officeDocument/2006/relationships/tags" Target="../tags/tag2.xml"/><Relationship Id="rId6" Type="http://schemas.microsoft.com/office/2007/relationships/hdphoto" Target="../media/hdphoto2.wdp"/><Relationship Id="rId5" Type="http://schemas.openxmlformats.org/officeDocument/2006/relationships/image" Target="../media/image10.png"/><Relationship Id="rId4" Type="http://schemas.microsoft.com/office/2007/relationships/hdphoto" Target="../media/hdphoto3.wdp"/></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slideLayout" Target="../slideLayouts/slideLayout14.xml"/><Relationship Id="rId1" Type="http://schemas.openxmlformats.org/officeDocument/2006/relationships/tags" Target="../tags/tag3.xml"/><Relationship Id="rId6" Type="http://schemas.microsoft.com/office/2007/relationships/hdphoto" Target="../media/hdphoto2.wdp"/><Relationship Id="rId5" Type="http://schemas.openxmlformats.org/officeDocument/2006/relationships/image" Target="../media/image10.png"/><Relationship Id="rId4" Type="http://schemas.microsoft.com/office/2007/relationships/hdphoto" Target="../media/hdphoto3.wdp"/></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2.xml"/><Relationship Id="rId1" Type="http://schemas.openxmlformats.org/officeDocument/2006/relationships/tags" Target="../tags/tag4.xml"/><Relationship Id="rId6" Type="http://schemas.openxmlformats.org/officeDocument/2006/relationships/image" Target="../media/image7.png"/><Relationship Id="rId5" Type="http://schemas.openxmlformats.org/officeDocument/2006/relationships/image" Target="../media/image12.png"/><Relationship Id="rId4" Type="http://schemas.openxmlformats.org/officeDocument/2006/relationships/image" Target="../media/image11.png"/></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2.xml"/><Relationship Id="rId1" Type="http://schemas.openxmlformats.org/officeDocument/2006/relationships/tags" Target="../tags/tag5.xml"/><Relationship Id="rId6" Type="http://schemas.openxmlformats.org/officeDocument/2006/relationships/image" Target="../media/image7.png"/><Relationship Id="rId5" Type="http://schemas.openxmlformats.org/officeDocument/2006/relationships/image" Target="../media/image12.png"/><Relationship Id="rId4" Type="http://schemas.openxmlformats.org/officeDocument/2006/relationships/image" Target="../media/image11.png"/></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2.xml"/><Relationship Id="rId1" Type="http://schemas.openxmlformats.org/officeDocument/2006/relationships/tags" Target="../tags/tag6.xml"/><Relationship Id="rId6" Type="http://schemas.openxmlformats.org/officeDocument/2006/relationships/image" Target="../media/image7.png"/><Relationship Id="rId5" Type="http://schemas.openxmlformats.org/officeDocument/2006/relationships/image" Target="../media/image12.png"/><Relationship Id="rId4" Type="http://schemas.openxmlformats.org/officeDocument/2006/relationships/image" Target="../media/image11.png"/></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2.xml"/><Relationship Id="rId1" Type="http://schemas.openxmlformats.org/officeDocument/2006/relationships/tags" Target="../tags/tag7.xml"/><Relationship Id="rId6" Type="http://schemas.openxmlformats.org/officeDocument/2006/relationships/image" Target="../media/image7.png"/><Relationship Id="rId5" Type="http://schemas.openxmlformats.org/officeDocument/2006/relationships/image" Target="../media/image12.png"/><Relationship Id="rId4" Type="http://schemas.openxmlformats.org/officeDocument/2006/relationships/image" Target="../media/image11.png"/></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2.xml"/><Relationship Id="rId1" Type="http://schemas.openxmlformats.org/officeDocument/2006/relationships/tags" Target="../tags/tag8.xml"/><Relationship Id="rId6" Type="http://schemas.openxmlformats.org/officeDocument/2006/relationships/image" Target="../media/image7.png"/><Relationship Id="rId5" Type="http://schemas.openxmlformats.org/officeDocument/2006/relationships/image" Target="../media/image12.png"/><Relationship Id="rId4" Type="http://schemas.openxmlformats.org/officeDocument/2006/relationships/image" Target="../media/image11.png"/></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2.xml"/><Relationship Id="rId1" Type="http://schemas.openxmlformats.org/officeDocument/2006/relationships/tags" Target="../tags/tag9.xml"/><Relationship Id="rId6" Type="http://schemas.openxmlformats.org/officeDocument/2006/relationships/image" Target="../media/image13.jpeg"/><Relationship Id="rId5" Type="http://schemas.openxmlformats.org/officeDocument/2006/relationships/image" Target="../media/image7.png"/><Relationship Id="rId4" Type="http://schemas.openxmlformats.org/officeDocument/2006/relationships/image" Target="../media/image11.png"/></Relationships>
</file>

<file path=ppt/slides/_rels/slide1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8.xml"/></Relationships>
</file>

<file path=ppt/slides/_rels/slide12.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2.xml"/><Relationship Id="rId1" Type="http://schemas.openxmlformats.org/officeDocument/2006/relationships/tags" Target="../tags/tag10.xml"/><Relationship Id="rId6" Type="http://schemas.openxmlformats.org/officeDocument/2006/relationships/image" Target="../media/image7.png"/><Relationship Id="rId5" Type="http://schemas.openxmlformats.org/officeDocument/2006/relationships/image" Target="../media/image12.png"/><Relationship Id="rId4" Type="http://schemas.openxmlformats.org/officeDocument/2006/relationships/image" Target="../media/image11.png"/></Relationships>
</file>

<file path=ppt/slides/_rels/slide13.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2.xml"/><Relationship Id="rId1" Type="http://schemas.openxmlformats.org/officeDocument/2006/relationships/tags" Target="../tags/tag11.xml"/><Relationship Id="rId5" Type="http://schemas.openxmlformats.org/officeDocument/2006/relationships/image" Target="../media/image7.png"/><Relationship Id="rId4" Type="http://schemas.openxmlformats.org/officeDocument/2006/relationships/image" Target="../media/image11.png"/></Relationships>
</file>

<file path=ppt/slides/_rels/slide1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4.png"/><Relationship Id="rId1" Type="http://schemas.openxmlformats.org/officeDocument/2006/relationships/slideLayout" Target="../slideLayouts/slideLayout21.xml"/><Relationship Id="rId4" Type="http://schemas.openxmlformats.org/officeDocument/2006/relationships/image" Target="../media/image15.png"/></Relationships>
</file>

<file path=ppt/slides/_rels/slide15.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1.xml"/></Relationships>
</file>

<file path=ppt/slides/_rels/slide16.xml.rels><?xml version="1.0" encoding="UTF-8" standalone="yes"?>
<Relationships xmlns="http://schemas.openxmlformats.org/package/2006/relationships"><Relationship Id="rId3" Type="http://schemas.openxmlformats.org/officeDocument/2006/relationships/notesSlide" Target="../notesSlides/notesSlide11.xml"/><Relationship Id="rId2" Type="http://schemas.openxmlformats.org/officeDocument/2006/relationships/slideLayout" Target="../slideLayouts/slideLayout2.xml"/><Relationship Id="rId1" Type="http://schemas.openxmlformats.org/officeDocument/2006/relationships/tags" Target="../tags/tag12.xml"/><Relationship Id="rId6" Type="http://schemas.openxmlformats.org/officeDocument/2006/relationships/image" Target="../media/image7.png"/><Relationship Id="rId5" Type="http://schemas.openxmlformats.org/officeDocument/2006/relationships/image" Target="../media/image12.png"/><Relationship Id="rId4" Type="http://schemas.openxmlformats.org/officeDocument/2006/relationships/image" Target="../media/image11.png"/></Relationships>
</file>

<file path=ppt/slides/_rels/slide1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2.xml"/><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18.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7.xml"/></Relationships>
</file>

<file path=ppt/slides/_rels/slide19.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8.xml"/></Relationships>
</file>

<file path=ppt/slides/_rels/slide20.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8.xml"/></Relationships>
</file>

<file path=ppt/slides/_rels/slide2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8.xml"/></Relationships>
</file>

<file path=ppt/slides/_rels/slide22.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8.xml"/></Relationships>
</file>

<file path=ppt/slides/_rels/slide23.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1.xml"/></Relationships>
</file>

<file path=ppt/slides/_rels/slide24.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8.xml"/></Relationships>
</file>

<file path=ppt/slides/_rels/slide25.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8.xml"/></Relationships>
</file>

<file path=ppt/slides/_rels/slide26.xml.rels><?xml version="1.0" encoding="UTF-8" standalone="yes"?>
<Relationships xmlns="http://schemas.openxmlformats.org/package/2006/relationships"><Relationship Id="rId13" Type="http://schemas.openxmlformats.org/officeDocument/2006/relationships/image" Target="../media/image13.svg"/><Relationship Id="rId3" Type="http://schemas.openxmlformats.org/officeDocument/2006/relationships/image" Target="../media/image17.jpeg"/><Relationship Id="rId2" Type="http://schemas.openxmlformats.org/officeDocument/2006/relationships/slideLayout" Target="../slideLayouts/slideLayout19.xml"/><Relationship Id="rId1" Type="http://schemas.openxmlformats.org/officeDocument/2006/relationships/tags" Target="../tags/tag13.xml"/><Relationship Id="rId4" Type="http://schemas.openxmlformats.org/officeDocument/2006/relationships/image" Target="../media/image18.png"/><Relationship Id="rId14" Type="http://schemas.openxmlformats.org/officeDocument/2006/relationships/image" Target="../media/image11.png"/></Relationships>
</file>

<file path=ppt/slides/_rels/slide27.xml.rels><?xml version="1.0" encoding="UTF-8" standalone="yes"?>
<Relationships xmlns="http://schemas.openxmlformats.org/package/2006/relationships"><Relationship Id="rId3" Type="http://schemas.microsoft.com/office/2007/relationships/hdphoto" Target="../media/hdphoto4.wdp"/><Relationship Id="rId2" Type="http://schemas.openxmlformats.org/officeDocument/2006/relationships/image" Target="../media/image19.png"/><Relationship Id="rId1" Type="http://schemas.openxmlformats.org/officeDocument/2006/relationships/slideLayout" Target="../slideLayouts/slideLayout18.xml"/><Relationship Id="rId4" Type="http://schemas.openxmlformats.org/officeDocument/2006/relationships/image" Target="../media/image11.png"/></Relationships>
</file>

<file path=ppt/slides/_rels/slide28.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9.xml"/></Relationships>
</file>

<file path=ppt/slides/_rels/slide29.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9.xml"/></Relationships>
</file>

<file path=ppt/slides/_rels/slide30.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9.xml"/></Relationships>
</file>

<file path=ppt/slides/_rels/slide3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8.xml"/></Relationships>
</file>

<file path=ppt/slides/_rels/slide32.xml.rels><?xml version="1.0" encoding="UTF-8" standalone="yes"?>
<Relationships xmlns="http://schemas.openxmlformats.org/package/2006/relationships"><Relationship Id="rId3" Type="http://schemas.microsoft.com/office/2007/relationships/hdphoto" Target="../media/hdphoto5.wdp"/><Relationship Id="rId2" Type="http://schemas.openxmlformats.org/officeDocument/2006/relationships/image" Target="../media/image20.jpeg"/><Relationship Id="rId1" Type="http://schemas.openxmlformats.org/officeDocument/2006/relationships/slideLayout" Target="../slideLayouts/slideLayout20.xml"/></Relationships>
</file>

<file path=ppt/slides/_rels/slide3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21.jpeg"/><Relationship Id="rId1" Type="http://schemas.openxmlformats.org/officeDocument/2006/relationships/slideLayout" Target="../slideLayouts/slideLayout16.xml"/></Relationships>
</file>

<file path=ppt/slides/_rels/slide34.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8.xml"/></Relationships>
</file>

<file path=ppt/slides/_rels/slide35.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8.xml"/></Relationships>
</file>

<file path=ppt/slides/_rels/slide36.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8.xml"/></Relationships>
</file>

<file path=ppt/slides/_rels/slide37.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3.xml"/></Relationships>
</file>

<file path=ppt/slides/_rels/slide38.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4.xml"/></Relationships>
</file>

<file path=ppt/slides/_rels/slide3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slideLayout" Target="../slideLayouts/slideLayout25.xml"/><Relationship Id="rId1" Type="http://schemas.openxmlformats.org/officeDocument/2006/relationships/tags" Target="../tags/tag14.xml"/><Relationship Id="rId4" Type="http://schemas.openxmlformats.org/officeDocument/2006/relationships/image" Target="../media/image7.png"/></Relationships>
</file>

<file path=ppt/slides/_rels/slide40.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9.xml"/></Relationships>
</file>

<file path=ppt/slides/_rels/slide4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9.xml"/></Relationships>
</file>

<file path=ppt/slides/_rels/slide42.xml.rels><?xml version="1.0" encoding="UTF-8" standalone="yes"?>
<Relationships xmlns="http://schemas.openxmlformats.org/package/2006/relationships"><Relationship Id="rId3" Type="http://schemas.microsoft.com/office/2007/relationships/hdphoto" Target="../media/hdphoto4.wdp"/><Relationship Id="rId2" Type="http://schemas.openxmlformats.org/officeDocument/2006/relationships/image" Target="../media/image22.jpeg"/><Relationship Id="rId1" Type="http://schemas.openxmlformats.org/officeDocument/2006/relationships/slideLayout" Target="../slideLayouts/slideLayout22.xml"/><Relationship Id="rId4" Type="http://schemas.openxmlformats.org/officeDocument/2006/relationships/image" Target="../media/image11.png"/></Relationships>
</file>

<file path=ppt/slides/_rels/slide43.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2.xml"/></Relationships>
</file>

<file path=ppt/slides/_rels/slide44.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2.xml"/></Relationships>
</file>

<file path=ppt/slides/_rels/slide45.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2.xml"/></Relationships>
</file>

<file path=ppt/slides/_rels/slide46.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2.xml"/></Relationships>
</file>

<file path=ppt/slides/_rels/slide47.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9.xml"/></Relationships>
</file>

<file path=ppt/slides/_rels/slide4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slideLayout" Target="../slideLayouts/slideLayout14.xml"/><Relationship Id="rId1" Type="http://schemas.openxmlformats.org/officeDocument/2006/relationships/tags" Target="../tags/tag15.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50.xml.rels><?xml version="1.0" encoding="UTF-8" standalone="yes"?>
<Relationships xmlns="http://schemas.openxmlformats.org/package/2006/relationships"><Relationship Id="rId8" Type="http://schemas.openxmlformats.org/officeDocument/2006/relationships/image" Target="../media/image25.png"/><Relationship Id="rId3" Type="http://schemas.openxmlformats.org/officeDocument/2006/relationships/notesSlide" Target="../notesSlides/notesSlide13.xml"/><Relationship Id="rId7" Type="http://schemas.openxmlformats.org/officeDocument/2006/relationships/image" Target="../media/image8.png"/><Relationship Id="rId2" Type="http://schemas.openxmlformats.org/officeDocument/2006/relationships/slideLayout" Target="../slideLayouts/slideLayout3.xml"/><Relationship Id="rId1" Type="http://schemas.openxmlformats.org/officeDocument/2006/relationships/tags" Target="../tags/tag16.xml"/><Relationship Id="rId6" Type="http://schemas.openxmlformats.org/officeDocument/2006/relationships/image" Target="../media/image24.png"/><Relationship Id="rId5" Type="http://schemas.microsoft.com/office/2007/relationships/hdphoto" Target="../media/hdphoto6.wdp"/><Relationship Id="rId4" Type="http://schemas.openxmlformats.org/officeDocument/2006/relationships/image" Target="../media/image23.png"/></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Shape 102"/>
        <p:cNvGrpSpPr/>
        <p:nvPr/>
      </p:nvGrpSpPr>
      <p:grpSpPr>
        <a:xfrm>
          <a:off x="0" y="0"/>
          <a:ext cx="0" cy="0"/>
          <a:chOff x="0" y="0"/>
          <a:chExt cx="0" cy="0"/>
        </a:xfrm>
      </p:grpSpPr>
      <p:grpSp>
        <p:nvGrpSpPr>
          <p:cNvPr id="103" name="Google Shape;103;p1"/>
          <p:cNvGrpSpPr/>
          <p:nvPr/>
        </p:nvGrpSpPr>
        <p:grpSpPr>
          <a:xfrm>
            <a:off x="321733" y="0"/>
            <a:ext cx="2024825" cy="1879600"/>
            <a:chOff x="321733" y="0"/>
            <a:chExt cx="2024825" cy="1879600"/>
          </a:xfrm>
        </p:grpSpPr>
        <p:sp>
          <p:nvSpPr>
            <p:cNvPr id="104" name="Google Shape;104;p1"/>
            <p:cNvSpPr/>
            <p:nvPr/>
          </p:nvSpPr>
          <p:spPr>
            <a:xfrm>
              <a:off x="321733" y="0"/>
              <a:ext cx="1821625" cy="1100667"/>
            </a:xfrm>
            <a:prstGeom prst="parallelogram">
              <a:avLst>
                <a:gd name="adj" fmla="val 97502"/>
              </a:avLst>
            </a:prstGeom>
            <a:solidFill>
              <a:schemeClr val="lt1">
                <a:alpha val="6666"/>
              </a:scheme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105" name="Google Shape;105;p1"/>
            <p:cNvSpPr/>
            <p:nvPr/>
          </p:nvSpPr>
          <p:spPr>
            <a:xfrm>
              <a:off x="524933" y="778933"/>
              <a:ext cx="1821625" cy="1100667"/>
            </a:xfrm>
            <a:prstGeom prst="parallelogram">
              <a:avLst>
                <a:gd name="adj" fmla="val 97502"/>
              </a:avLst>
            </a:prstGeom>
            <a:solidFill>
              <a:schemeClr val="lt1">
                <a:alpha val="6666"/>
              </a:scheme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grpSp>
      <p:sp>
        <p:nvSpPr>
          <p:cNvPr id="107" name="Google Shape;107;p1"/>
          <p:cNvSpPr txBox="1"/>
          <p:nvPr/>
        </p:nvSpPr>
        <p:spPr>
          <a:xfrm>
            <a:off x="6600686" y="3814575"/>
            <a:ext cx="4886463" cy="830956"/>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400" b="0" i="0" u="none" strike="noStrike" cap="none" dirty="0">
                <a:solidFill>
                  <a:srgbClr val="2D3956"/>
                </a:solidFill>
                <a:latin typeface="Tajawal Medium"/>
                <a:ea typeface="Tajawal Medium"/>
                <a:cs typeface="Tajawal Medium"/>
                <a:sym typeface="Tajawal Medium"/>
              </a:rPr>
              <a:t>Prepared by </a:t>
            </a:r>
            <a:r>
              <a:rPr lang="en-US" sz="2400" b="1" i="0" u="none" strike="noStrike" cap="none" dirty="0" smtClean="0">
                <a:solidFill>
                  <a:srgbClr val="2D3956"/>
                </a:solidFill>
                <a:latin typeface="Tajawal Medium"/>
                <a:ea typeface="Tajawal Medium"/>
                <a:cs typeface="Tajawal Medium"/>
                <a:sym typeface="Tajawal Medium"/>
              </a:rPr>
              <a:t>Dr.Warda </a:t>
            </a:r>
            <a:r>
              <a:rPr lang="en-US" sz="2400" b="1" i="0" u="none" strike="noStrike" cap="none" dirty="0">
                <a:solidFill>
                  <a:srgbClr val="2D3956"/>
                </a:solidFill>
                <a:latin typeface="Tajawal Medium"/>
                <a:ea typeface="Tajawal Medium"/>
                <a:cs typeface="Tajawal Medium"/>
                <a:sym typeface="Tajawal Medium"/>
              </a:rPr>
              <a:t>Mahmoud Kloub </a:t>
            </a:r>
            <a:endParaRPr b="1" dirty="0"/>
          </a:p>
        </p:txBody>
      </p:sp>
      <p:sp>
        <p:nvSpPr>
          <p:cNvPr id="109" name="Google Shape;109;p1"/>
          <p:cNvSpPr txBox="1"/>
          <p:nvPr/>
        </p:nvSpPr>
        <p:spPr>
          <a:xfrm>
            <a:off x="6817149" y="1704076"/>
            <a:ext cx="4703532" cy="2123618"/>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4400" b="1" dirty="0">
                <a:solidFill>
                  <a:schemeClr val="accent2"/>
                </a:solidFill>
                <a:latin typeface="Tajawal Medium"/>
                <a:ea typeface="Tajawal Medium"/>
                <a:cs typeface="Tajawal Medium"/>
                <a:sym typeface="Tajawal Medium"/>
              </a:rPr>
              <a:t>Contemporary Educational Leadership</a:t>
            </a:r>
            <a:endParaRPr dirty="0">
              <a:solidFill>
                <a:schemeClr val="accent2"/>
              </a:solidFill>
            </a:endParaRPr>
          </a:p>
        </p:txBody>
      </p:sp>
      <p:sp>
        <p:nvSpPr>
          <p:cNvPr id="110" name="Google Shape;110;p1"/>
          <p:cNvSpPr/>
          <p:nvPr/>
        </p:nvSpPr>
        <p:spPr>
          <a:xfrm>
            <a:off x="7016409" y="6129965"/>
            <a:ext cx="3516608" cy="529167"/>
          </a:xfrm>
          <a:prstGeom prst="roundRect">
            <a:avLst>
              <a:gd name="adj" fmla="val 16667"/>
            </a:avLst>
          </a:prstGeom>
          <a:solidFill>
            <a:schemeClr val="lt1"/>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lvl="0" algn="ctr"/>
            <a:r>
              <a:rPr lang="en-US" sz="2000" b="1" dirty="0" smtClean="0">
                <a:solidFill>
                  <a:schemeClr val="bg2"/>
                </a:solidFill>
              </a:rPr>
              <a:t>Lecture </a:t>
            </a:r>
            <a:r>
              <a:rPr lang="en-US" sz="2000" b="1" dirty="0">
                <a:solidFill>
                  <a:schemeClr val="bg2"/>
                </a:solidFill>
              </a:rPr>
              <a:t>(3)</a:t>
            </a:r>
          </a:p>
        </p:txBody>
      </p:sp>
      <p:pic>
        <p:nvPicPr>
          <p:cNvPr id="111" name="Google Shape;111;p1"/>
          <p:cNvPicPr preferRelativeResize="0"/>
          <p:nvPr/>
        </p:nvPicPr>
        <p:blipFill rotWithShape="1">
          <a:blip r:embed="rId4">
            <a:alphaModFix/>
            <a:duotone>
              <a:schemeClr val="accent2">
                <a:shade val="45000"/>
                <a:satMod val="135000"/>
              </a:schemeClr>
              <a:prstClr val="white"/>
            </a:duotone>
            <a:extLst>
              <a:ext uri="{BEBA8EAE-BF5A-486C-A8C5-ECC9F3942E4B}">
                <a14:imgProps xmlns:a14="http://schemas.microsoft.com/office/drawing/2010/main">
                  <a14:imgLayer r:embed="rId5">
                    <a14:imgEffect>
                      <a14:saturation sat="0"/>
                    </a14:imgEffect>
                  </a14:imgLayer>
                </a14:imgProps>
              </a:ext>
            </a:extLst>
          </a:blip>
          <a:srcRect/>
          <a:stretch/>
        </p:blipFill>
        <p:spPr>
          <a:xfrm>
            <a:off x="76519" y="-666240"/>
            <a:ext cx="3398002" cy="2151025"/>
          </a:xfrm>
          <a:prstGeom prst="rect">
            <a:avLst/>
          </a:prstGeom>
          <a:noFill/>
          <a:ln>
            <a:noFill/>
          </a:ln>
        </p:spPr>
      </p:pic>
      <p:sp>
        <p:nvSpPr>
          <p:cNvPr id="113" name="Google Shape;113;p1"/>
          <p:cNvSpPr/>
          <p:nvPr/>
        </p:nvSpPr>
        <p:spPr>
          <a:xfrm>
            <a:off x="-57150" y="1831256"/>
            <a:ext cx="1832670" cy="5068947"/>
          </a:xfrm>
          <a:prstGeom prst="rtTriangle">
            <a:avLst/>
          </a:prstGeom>
          <a:solidFill>
            <a:schemeClr val="accent2"/>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115" name="Google Shape;115;p1"/>
          <p:cNvPicPr preferRelativeResize="0"/>
          <p:nvPr/>
        </p:nvPicPr>
        <p:blipFill rotWithShape="1">
          <a:blip r:embed="rId6">
            <a:alphaModFix/>
            <a:duotone>
              <a:prstClr val="black"/>
              <a:schemeClr val="accent5">
                <a:tint val="45000"/>
                <a:satMod val="400000"/>
              </a:schemeClr>
            </a:duotone>
            <a:extLst>
              <a:ext uri="{BEBA8EAE-BF5A-486C-A8C5-ECC9F3942E4B}">
                <a14:imgProps xmlns:a14="http://schemas.microsoft.com/office/drawing/2010/main">
                  <a14:imgLayer r:embed="rId7">
                    <a14:imgEffect>
                      <a14:colorTemperature colorTemp="7239"/>
                    </a14:imgEffect>
                    <a14:imgEffect>
                      <a14:saturation sat="0"/>
                    </a14:imgEffect>
                  </a14:imgLayer>
                </a14:imgProps>
              </a:ext>
            </a:extLst>
          </a:blip>
          <a:srcRect/>
          <a:stretch/>
        </p:blipFill>
        <p:spPr>
          <a:xfrm>
            <a:off x="9635280" y="73835"/>
            <a:ext cx="2457656" cy="670874"/>
          </a:xfrm>
          <a:prstGeom prst="rect">
            <a:avLst/>
          </a:prstGeom>
          <a:noFill/>
          <a:ln>
            <a:noFill/>
          </a:ln>
        </p:spPr>
      </p:pic>
      <p:pic>
        <p:nvPicPr>
          <p:cNvPr id="17" name="Google Shape;128;p2"/>
          <p:cNvPicPr preferRelativeResize="0"/>
          <p:nvPr/>
        </p:nvPicPr>
        <p:blipFill rotWithShape="1">
          <a:blip r:embed="rId8">
            <a:alphaModFix/>
          </a:blip>
          <a:srcRect/>
          <a:stretch/>
        </p:blipFill>
        <p:spPr>
          <a:xfrm>
            <a:off x="3276289" y="5820732"/>
            <a:ext cx="1879649" cy="309233"/>
          </a:xfrm>
          <a:prstGeom prst="rect">
            <a:avLst/>
          </a:prstGeom>
          <a:noFill/>
          <a:ln>
            <a:noFill/>
          </a:ln>
        </p:spPr>
      </p:pic>
      <p:sp>
        <p:nvSpPr>
          <p:cNvPr id="3" name="Rectangle 2"/>
          <p:cNvSpPr/>
          <p:nvPr/>
        </p:nvSpPr>
        <p:spPr>
          <a:xfrm>
            <a:off x="6579880" y="1192344"/>
            <a:ext cx="4903356" cy="553998"/>
          </a:xfrm>
          <a:prstGeom prst="rect">
            <a:avLst/>
          </a:prstGeom>
        </p:spPr>
        <p:txBody>
          <a:bodyPr wrap="square">
            <a:spAutoFit/>
          </a:bodyPr>
          <a:lstStyle/>
          <a:p>
            <a:pPr algn="r"/>
            <a:r>
              <a:rPr lang="ar-SA" sz="3000" b="1" dirty="0">
                <a:solidFill>
                  <a:schemeClr val="bg2"/>
                </a:solidFill>
                <a:cs typeface="+mj-cs"/>
              </a:rPr>
              <a:t>اتجاهات معاصرة في القيادة التربوية</a:t>
            </a:r>
            <a:endParaRPr lang="en-GB" sz="3000" b="1" dirty="0">
              <a:solidFill>
                <a:schemeClr val="bg2"/>
              </a:solidFill>
              <a:cs typeface="+mj-cs"/>
            </a:endParaRPr>
          </a:p>
        </p:txBody>
      </p:sp>
      <p:sp>
        <p:nvSpPr>
          <p:cNvPr id="19" name="Google Shape;110;p1"/>
          <p:cNvSpPr/>
          <p:nvPr/>
        </p:nvSpPr>
        <p:spPr>
          <a:xfrm>
            <a:off x="6993527" y="5532047"/>
            <a:ext cx="3516608" cy="529167"/>
          </a:xfrm>
          <a:prstGeom prst="roundRect">
            <a:avLst>
              <a:gd name="adj" fmla="val 16667"/>
            </a:avLst>
          </a:prstGeom>
          <a:solidFill>
            <a:schemeClr val="lt1"/>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dirty="0"/>
          </a:p>
        </p:txBody>
      </p:sp>
      <p:sp>
        <p:nvSpPr>
          <p:cNvPr id="20" name="Google Shape;114;p1"/>
          <p:cNvSpPr txBox="1"/>
          <p:nvPr/>
        </p:nvSpPr>
        <p:spPr>
          <a:xfrm>
            <a:off x="8115630" y="5601472"/>
            <a:ext cx="1224185" cy="461624"/>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b="1" dirty="0" smtClean="0">
                <a:solidFill>
                  <a:srgbClr val="2D3956"/>
                </a:solidFill>
                <a:latin typeface="Tajawal Medium"/>
                <a:ea typeface="Tajawal Medium"/>
                <a:cs typeface="Tajawal Medium"/>
                <a:sym typeface="Tajawal Medium"/>
              </a:rPr>
              <a:t>ELD711</a:t>
            </a:r>
            <a:endParaRPr sz="2400" b="1" dirty="0"/>
          </a:p>
        </p:txBody>
      </p:sp>
      <p:grpSp>
        <p:nvGrpSpPr>
          <p:cNvPr id="21" name="Group 20">
            <a:extLst>
              <a:ext uri="{FF2B5EF4-FFF2-40B4-BE49-F238E27FC236}">
                <a16:creationId xmlns="" xmlns:a16="http://schemas.microsoft.com/office/drawing/2014/main" id="{FF8ED824-B115-4795-A074-B86BF9FA2D38}"/>
              </a:ext>
            </a:extLst>
          </p:cNvPr>
          <p:cNvGrpSpPr/>
          <p:nvPr/>
        </p:nvGrpSpPr>
        <p:grpSpPr>
          <a:xfrm>
            <a:off x="942367" y="1879600"/>
            <a:ext cx="7173263" cy="3614429"/>
            <a:chOff x="434509" y="3232290"/>
            <a:chExt cx="7866058" cy="3285899"/>
          </a:xfrm>
          <a:solidFill>
            <a:schemeClr val="bg2"/>
          </a:solidFill>
        </p:grpSpPr>
        <p:sp>
          <p:nvSpPr>
            <p:cNvPr id="22" name="Freeform: Shape 35">
              <a:extLst>
                <a:ext uri="{FF2B5EF4-FFF2-40B4-BE49-F238E27FC236}">
                  <a16:creationId xmlns="" xmlns:a16="http://schemas.microsoft.com/office/drawing/2014/main" id="{AE6D5D66-AF38-42A5-AE34-D81B98E34F16}"/>
                </a:ext>
              </a:extLst>
            </p:cNvPr>
            <p:cNvSpPr/>
            <p:nvPr/>
          </p:nvSpPr>
          <p:spPr>
            <a:xfrm>
              <a:off x="434509" y="3232290"/>
              <a:ext cx="2986139" cy="3285899"/>
            </a:xfrm>
            <a:custGeom>
              <a:avLst/>
              <a:gdLst>
                <a:gd name="connsiteX0" fmla="*/ 1711336 w 2986139"/>
                <a:gd name="connsiteY0" fmla="*/ 2011 h 3285899"/>
                <a:gd name="connsiteX1" fmla="*/ 2285809 w 2986139"/>
                <a:gd name="connsiteY1" fmla="*/ 131475 h 3285899"/>
                <a:gd name="connsiteX2" fmla="*/ 2864184 w 2986139"/>
                <a:gd name="connsiteY2" fmla="*/ 653376 h 3285899"/>
                <a:gd name="connsiteX3" fmla="*/ 2977619 w 2986139"/>
                <a:gd name="connsiteY3" fmla="*/ 1032143 h 3285899"/>
                <a:gd name="connsiteX4" fmla="*/ 2855421 w 2986139"/>
                <a:gd name="connsiteY4" fmla="*/ 1795034 h 3285899"/>
                <a:gd name="connsiteX5" fmla="*/ 2717643 w 2986139"/>
                <a:gd name="connsiteY5" fmla="*/ 2017523 h 3285899"/>
                <a:gd name="connsiteX6" fmla="*/ 2575970 w 2986139"/>
                <a:gd name="connsiteY6" fmla="*/ 2268250 h 3285899"/>
                <a:gd name="connsiteX7" fmla="*/ 2555036 w 2986139"/>
                <a:gd name="connsiteY7" fmla="*/ 2384606 h 3285899"/>
                <a:gd name="connsiteX8" fmla="*/ 2555036 w 2986139"/>
                <a:gd name="connsiteY8" fmla="*/ 3090536 h 3285899"/>
                <a:gd name="connsiteX9" fmla="*/ 2581812 w 2986139"/>
                <a:gd name="connsiteY9" fmla="*/ 3117312 h 3285899"/>
                <a:gd name="connsiteX10" fmla="*/ 2788723 w 2986139"/>
                <a:gd name="connsiteY10" fmla="*/ 3116339 h 3285899"/>
                <a:gd name="connsiteX11" fmla="*/ 2809170 w 2986139"/>
                <a:gd name="connsiteY11" fmla="*/ 3136300 h 3285899"/>
                <a:gd name="connsiteX12" fmla="*/ 2809170 w 2986139"/>
                <a:gd name="connsiteY12" fmla="*/ 3197156 h 3285899"/>
                <a:gd name="connsiteX13" fmla="*/ 2793104 w 2986139"/>
                <a:gd name="connsiteY13" fmla="*/ 3214195 h 3285899"/>
                <a:gd name="connsiteX14" fmla="*/ 2503430 w 2986139"/>
                <a:gd name="connsiteY14" fmla="*/ 3214195 h 3285899"/>
                <a:gd name="connsiteX15" fmla="*/ 2487364 w 2986139"/>
                <a:gd name="connsiteY15" fmla="*/ 3192774 h 3285899"/>
                <a:gd name="connsiteX16" fmla="*/ 2486390 w 2986139"/>
                <a:gd name="connsiteY16" fmla="*/ 2411383 h 3285899"/>
                <a:gd name="connsiteX17" fmla="*/ 2554549 w 2986139"/>
                <a:gd name="connsiteY17" fmla="*/ 2149459 h 3285899"/>
                <a:gd name="connsiteX18" fmla="*/ 2677721 w 2986139"/>
                <a:gd name="connsiteY18" fmla="*/ 1957641 h 3285899"/>
                <a:gd name="connsiteX19" fmla="*/ 2882197 w 2986139"/>
                <a:gd name="connsiteY19" fmla="*/ 1492701 h 3285899"/>
                <a:gd name="connsiteX20" fmla="*/ 2919685 w 2986139"/>
                <a:gd name="connsiteY20" fmla="*/ 1189882 h 3285899"/>
                <a:gd name="connsiteX21" fmla="*/ 2430403 w 2986139"/>
                <a:gd name="connsiteY21" fmla="*/ 283371 h 3285899"/>
                <a:gd name="connsiteX22" fmla="*/ 1883186 w 2986139"/>
                <a:gd name="connsiteY22" fmla="*/ 88632 h 3285899"/>
                <a:gd name="connsiteX23" fmla="*/ 1587669 w 2986139"/>
                <a:gd name="connsiteY23" fmla="*/ 69645 h 3285899"/>
                <a:gd name="connsiteX24" fmla="*/ 917280 w 2986139"/>
                <a:gd name="connsiteY24" fmla="*/ 246858 h 3285899"/>
                <a:gd name="connsiteX25" fmla="*/ 480577 w 2986139"/>
                <a:gd name="connsiteY25" fmla="*/ 799917 h 3285899"/>
                <a:gd name="connsiteX26" fmla="*/ 467919 w 2986139"/>
                <a:gd name="connsiteY26" fmla="*/ 1060867 h 3285899"/>
                <a:gd name="connsiteX27" fmla="*/ 442116 w 2986139"/>
                <a:gd name="connsiteY27" fmla="*/ 1162131 h 3285899"/>
                <a:gd name="connsiteX28" fmla="*/ 152441 w 2986139"/>
                <a:gd name="connsiteY28" fmla="*/ 1525320 h 3285899"/>
                <a:gd name="connsiteX29" fmla="*/ 77954 w 2986139"/>
                <a:gd name="connsiteY29" fmla="*/ 1652874 h 3285899"/>
                <a:gd name="connsiteX30" fmla="*/ 105704 w 2986139"/>
                <a:gd name="connsiteY30" fmla="*/ 1730770 h 3285899"/>
                <a:gd name="connsiteX31" fmla="*/ 228877 w 2986139"/>
                <a:gd name="connsiteY31" fmla="*/ 1777994 h 3285899"/>
                <a:gd name="connsiteX32" fmla="*/ 308233 w 2986139"/>
                <a:gd name="connsiteY32" fmla="*/ 1906522 h 3285899"/>
                <a:gd name="connsiteX33" fmla="*/ 248838 w 2986139"/>
                <a:gd name="connsiteY33" fmla="*/ 2034563 h 3285899"/>
                <a:gd name="connsiteX34" fmla="*/ 253219 w 2986139"/>
                <a:gd name="connsiteY34" fmla="*/ 2075458 h 3285899"/>
                <a:gd name="connsiteX35" fmla="*/ 294601 w 2986139"/>
                <a:gd name="connsiteY35" fmla="*/ 2109051 h 3285899"/>
                <a:gd name="connsiteX36" fmla="*/ 304338 w 2986139"/>
                <a:gd name="connsiteY36" fmla="*/ 2186946 h 3285899"/>
                <a:gd name="connsiteX37" fmla="*/ 272207 w 2986139"/>
                <a:gd name="connsiteY37" fmla="*/ 2223460 h 3285899"/>
                <a:gd name="connsiteX38" fmla="*/ 271719 w 2986139"/>
                <a:gd name="connsiteY38" fmla="*/ 2255592 h 3285899"/>
                <a:gd name="connsiteX39" fmla="*/ 315049 w 2986139"/>
                <a:gd name="connsiteY39" fmla="*/ 2308171 h 3285899"/>
                <a:gd name="connsiteX40" fmla="*/ 336470 w 2986139"/>
                <a:gd name="connsiteY40" fmla="*/ 2448383 h 3285899"/>
                <a:gd name="connsiteX41" fmla="*/ 294114 w 2986139"/>
                <a:gd name="connsiteY41" fmla="*/ 2577398 h 3285899"/>
                <a:gd name="connsiteX42" fmla="*/ 354484 w 2986139"/>
                <a:gd name="connsiteY42" fmla="*/ 2746822 h 3285899"/>
                <a:gd name="connsiteX43" fmla="*/ 525367 w 2986139"/>
                <a:gd name="connsiteY43" fmla="*/ 2809138 h 3285899"/>
                <a:gd name="connsiteX44" fmla="*/ 777554 w 2986139"/>
                <a:gd name="connsiteY44" fmla="*/ 2805243 h 3285899"/>
                <a:gd name="connsiteX45" fmla="*/ 905595 w 2986139"/>
                <a:gd name="connsiteY45" fmla="*/ 2812546 h 3285899"/>
                <a:gd name="connsiteX46" fmla="*/ 1035097 w 2986139"/>
                <a:gd name="connsiteY46" fmla="*/ 2932797 h 3285899"/>
                <a:gd name="connsiteX47" fmla="*/ 1076965 w 2986139"/>
                <a:gd name="connsiteY47" fmla="*/ 3141655 h 3285899"/>
                <a:gd name="connsiteX48" fmla="*/ 1161677 w 2986139"/>
                <a:gd name="connsiteY48" fmla="*/ 3217603 h 3285899"/>
                <a:gd name="connsiteX49" fmla="*/ 1414049 w 2986139"/>
                <a:gd name="connsiteY49" fmla="*/ 3216893 h 3285899"/>
                <a:gd name="connsiteX50" fmla="*/ 1493069 w 2986139"/>
                <a:gd name="connsiteY50" fmla="*/ 3216522 h 3285899"/>
                <a:gd name="connsiteX51" fmla="*/ 1493069 w 2986139"/>
                <a:gd name="connsiteY51" fmla="*/ 3285899 h 3285899"/>
                <a:gd name="connsiteX52" fmla="*/ 1145611 w 2986139"/>
                <a:gd name="connsiteY52" fmla="*/ 3284788 h 3285899"/>
                <a:gd name="connsiteX53" fmla="*/ 1006373 w 2986139"/>
                <a:gd name="connsiteY53" fmla="*/ 3147010 h 3285899"/>
                <a:gd name="connsiteX54" fmla="*/ 964991 w 2986139"/>
                <a:gd name="connsiteY54" fmla="*/ 2943021 h 3285899"/>
                <a:gd name="connsiteX55" fmla="*/ 872003 w 2986139"/>
                <a:gd name="connsiteY55" fmla="*/ 2876809 h 3285899"/>
                <a:gd name="connsiteX56" fmla="*/ 689921 w 2986139"/>
                <a:gd name="connsiteY56" fmla="*/ 2880217 h 3285899"/>
                <a:gd name="connsiteX57" fmla="*/ 392458 w 2986139"/>
                <a:gd name="connsiteY57" fmla="*/ 2848085 h 3285899"/>
                <a:gd name="connsiteX58" fmla="*/ 260035 w 2986139"/>
                <a:gd name="connsiteY58" fmla="*/ 2752176 h 3285899"/>
                <a:gd name="connsiteX59" fmla="*/ 224495 w 2986139"/>
                <a:gd name="connsiteY59" fmla="*/ 2565227 h 3285899"/>
                <a:gd name="connsiteX60" fmla="*/ 268312 w 2986139"/>
                <a:gd name="connsiteY60" fmla="*/ 2428910 h 3285899"/>
                <a:gd name="connsiteX61" fmla="*/ 255167 w 2986139"/>
                <a:gd name="connsiteY61" fmla="*/ 2344685 h 3285899"/>
                <a:gd name="connsiteX62" fmla="*/ 216219 w 2986139"/>
                <a:gd name="connsiteY62" fmla="*/ 2297947 h 3285899"/>
                <a:gd name="connsiteX63" fmla="*/ 212324 w 2986139"/>
                <a:gd name="connsiteY63" fmla="*/ 2184025 h 3285899"/>
                <a:gd name="connsiteX64" fmla="*/ 235206 w 2986139"/>
                <a:gd name="connsiteY64" fmla="*/ 2154814 h 3285899"/>
                <a:gd name="connsiteX65" fmla="*/ 209403 w 2986139"/>
                <a:gd name="connsiteY65" fmla="*/ 2130958 h 3285899"/>
                <a:gd name="connsiteX66" fmla="*/ 193824 w 2986139"/>
                <a:gd name="connsiteY66" fmla="*/ 1991234 h 3285899"/>
                <a:gd name="connsiteX67" fmla="*/ 243969 w 2986139"/>
                <a:gd name="connsiteY67" fmla="*/ 1871956 h 3285899"/>
                <a:gd name="connsiteX68" fmla="*/ 234232 w 2986139"/>
                <a:gd name="connsiteY68" fmla="*/ 1851021 h 3285899"/>
                <a:gd name="connsiteX69" fmla="*/ 213297 w 2986139"/>
                <a:gd name="connsiteY69" fmla="*/ 1845179 h 3285899"/>
                <a:gd name="connsiteX70" fmla="*/ 65782 w 2986139"/>
                <a:gd name="connsiteY70" fmla="*/ 1788218 h 3285899"/>
                <a:gd name="connsiteX71" fmla="*/ 10769 w 2986139"/>
                <a:gd name="connsiteY71" fmla="*/ 1627071 h 3285899"/>
                <a:gd name="connsiteX72" fmla="*/ 127126 w 2986139"/>
                <a:gd name="connsiteY72" fmla="*/ 1440122 h 3285899"/>
                <a:gd name="connsiteX73" fmla="*/ 389536 w 2986139"/>
                <a:gd name="connsiteY73" fmla="*/ 1111500 h 3285899"/>
                <a:gd name="connsiteX74" fmla="*/ 398787 w 2986139"/>
                <a:gd name="connsiteY74" fmla="*/ 1078394 h 3285899"/>
                <a:gd name="connsiteX75" fmla="*/ 459643 w 2986139"/>
                <a:gd name="connsiteY75" fmla="*/ 654836 h 3285899"/>
                <a:gd name="connsiteX76" fmla="*/ 1142690 w 2986139"/>
                <a:gd name="connsiteY76" fmla="*/ 68671 h 3285899"/>
                <a:gd name="connsiteX77" fmla="*/ 1512208 w 2986139"/>
                <a:gd name="connsiteY77" fmla="*/ 3434 h 3285899"/>
                <a:gd name="connsiteX78" fmla="*/ 1711336 w 2986139"/>
                <a:gd name="connsiteY78" fmla="*/ 2011 h 32858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Lst>
              <a:rect l="l" t="t" r="r" b="b"/>
              <a:pathLst>
                <a:path w="2986139" h="3285899">
                  <a:moveTo>
                    <a:pt x="1711336" y="2011"/>
                  </a:moveTo>
                  <a:cubicBezTo>
                    <a:pt x="1908715" y="11345"/>
                    <a:pt x="2100685" y="53335"/>
                    <a:pt x="2285809" y="131475"/>
                  </a:cubicBezTo>
                  <a:cubicBezTo>
                    <a:pt x="2537996" y="238581"/>
                    <a:pt x="2736143" y="408004"/>
                    <a:pt x="2864184" y="653376"/>
                  </a:cubicBezTo>
                  <a:cubicBezTo>
                    <a:pt x="2926014" y="772166"/>
                    <a:pt x="2962528" y="899234"/>
                    <a:pt x="2977619" y="1032143"/>
                  </a:cubicBezTo>
                  <a:cubicBezTo>
                    <a:pt x="3007318" y="1297475"/>
                    <a:pt x="2957659" y="1550636"/>
                    <a:pt x="2855421" y="1795034"/>
                  </a:cubicBezTo>
                  <a:cubicBezTo>
                    <a:pt x="2821828" y="1876337"/>
                    <a:pt x="2767301" y="1945470"/>
                    <a:pt x="2717643" y="2017523"/>
                  </a:cubicBezTo>
                  <a:cubicBezTo>
                    <a:pt x="2662629" y="2096879"/>
                    <a:pt x="2608102" y="2176236"/>
                    <a:pt x="2575970" y="2268250"/>
                  </a:cubicBezTo>
                  <a:cubicBezTo>
                    <a:pt x="2561852" y="2305737"/>
                    <a:pt x="2555036" y="2344198"/>
                    <a:pt x="2555036" y="2384606"/>
                  </a:cubicBezTo>
                  <a:cubicBezTo>
                    <a:pt x="2556009" y="2619754"/>
                    <a:pt x="2556009" y="2855388"/>
                    <a:pt x="2555036" y="3090536"/>
                  </a:cubicBezTo>
                  <a:cubicBezTo>
                    <a:pt x="2555036" y="3112444"/>
                    <a:pt x="2560391" y="3117800"/>
                    <a:pt x="2581812" y="3117312"/>
                  </a:cubicBezTo>
                  <a:cubicBezTo>
                    <a:pt x="2650945" y="3115852"/>
                    <a:pt x="2719590" y="3117312"/>
                    <a:pt x="2788723" y="3116339"/>
                  </a:cubicBezTo>
                  <a:cubicBezTo>
                    <a:pt x="2804302" y="3115852"/>
                    <a:pt x="2810144" y="3119746"/>
                    <a:pt x="2809170" y="3136300"/>
                  </a:cubicBezTo>
                  <a:cubicBezTo>
                    <a:pt x="2807710" y="3156747"/>
                    <a:pt x="2808197" y="3176708"/>
                    <a:pt x="2809170" y="3197156"/>
                  </a:cubicBezTo>
                  <a:cubicBezTo>
                    <a:pt x="2809657" y="3209813"/>
                    <a:pt x="2806250" y="3214195"/>
                    <a:pt x="2793104" y="3214195"/>
                  </a:cubicBezTo>
                  <a:cubicBezTo>
                    <a:pt x="2696709" y="3213708"/>
                    <a:pt x="2599826" y="3213222"/>
                    <a:pt x="2503430" y="3214195"/>
                  </a:cubicBezTo>
                  <a:cubicBezTo>
                    <a:pt x="2484930" y="3214682"/>
                    <a:pt x="2487364" y="3203971"/>
                    <a:pt x="2487364" y="3192774"/>
                  </a:cubicBezTo>
                  <a:cubicBezTo>
                    <a:pt x="2487364" y="3051588"/>
                    <a:pt x="2490772" y="2530661"/>
                    <a:pt x="2486390" y="2411383"/>
                  </a:cubicBezTo>
                  <a:cubicBezTo>
                    <a:pt x="2482982" y="2315961"/>
                    <a:pt x="2511706" y="2231736"/>
                    <a:pt x="2554549" y="2149459"/>
                  </a:cubicBezTo>
                  <a:cubicBezTo>
                    <a:pt x="2589602" y="2081787"/>
                    <a:pt x="2630984" y="2017523"/>
                    <a:pt x="2677721" y="1957641"/>
                  </a:cubicBezTo>
                  <a:cubicBezTo>
                    <a:pt x="2785802" y="1819376"/>
                    <a:pt x="2843250" y="1660664"/>
                    <a:pt x="2882197" y="1492701"/>
                  </a:cubicBezTo>
                  <a:cubicBezTo>
                    <a:pt x="2905566" y="1392897"/>
                    <a:pt x="2920172" y="1292119"/>
                    <a:pt x="2919685" y="1189882"/>
                  </a:cubicBezTo>
                  <a:cubicBezTo>
                    <a:pt x="2917250" y="801378"/>
                    <a:pt x="2759999" y="495150"/>
                    <a:pt x="2430403" y="283371"/>
                  </a:cubicBezTo>
                  <a:cubicBezTo>
                    <a:pt x="2263414" y="176265"/>
                    <a:pt x="2078412" y="117356"/>
                    <a:pt x="1883186" y="88632"/>
                  </a:cubicBezTo>
                  <a:cubicBezTo>
                    <a:pt x="1785329" y="74027"/>
                    <a:pt x="1686499" y="67211"/>
                    <a:pt x="1587669" y="69645"/>
                  </a:cubicBezTo>
                  <a:cubicBezTo>
                    <a:pt x="1350087" y="75487"/>
                    <a:pt x="1122729" y="121251"/>
                    <a:pt x="917280" y="246858"/>
                  </a:cubicBezTo>
                  <a:cubicBezTo>
                    <a:pt x="704041" y="376846"/>
                    <a:pt x="553117" y="557954"/>
                    <a:pt x="480577" y="799917"/>
                  </a:cubicBezTo>
                  <a:cubicBezTo>
                    <a:pt x="454774" y="885602"/>
                    <a:pt x="445524" y="972748"/>
                    <a:pt x="467919" y="1060867"/>
                  </a:cubicBezTo>
                  <a:cubicBezTo>
                    <a:pt x="477656" y="1099815"/>
                    <a:pt x="466458" y="1131947"/>
                    <a:pt x="442116" y="1162131"/>
                  </a:cubicBezTo>
                  <a:cubicBezTo>
                    <a:pt x="345233" y="1282870"/>
                    <a:pt x="248351" y="1403608"/>
                    <a:pt x="152441" y="1525320"/>
                  </a:cubicBezTo>
                  <a:cubicBezTo>
                    <a:pt x="121770" y="1564268"/>
                    <a:pt x="94020" y="1605163"/>
                    <a:pt x="77954" y="1652874"/>
                  </a:cubicBezTo>
                  <a:cubicBezTo>
                    <a:pt x="65296" y="1690848"/>
                    <a:pt x="72112" y="1709835"/>
                    <a:pt x="105704" y="1730770"/>
                  </a:cubicBezTo>
                  <a:cubicBezTo>
                    <a:pt x="143678" y="1754139"/>
                    <a:pt x="182626" y="1772639"/>
                    <a:pt x="228877" y="1777994"/>
                  </a:cubicBezTo>
                  <a:cubicBezTo>
                    <a:pt x="302877" y="1786271"/>
                    <a:pt x="330628" y="1835929"/>
                    <a:pt x="308233" y="1906522"/>
                  </a:cubicBezTo>
                  <a:cubicBezTo>
                    <a:pt x="293628" y="1951799"/>
                    <a:pt x="283404" y="1998049"/>
                    <a:pt x="248838" y="2034563"/>
                  </a:cubicBezTo>
                  <a:cubicBezTo>
                    <a:pt x="236180" y="2047707"/>
                    <a:pt x="240074" y="2063773"/>
                    <a:pt x="253219" y="2075458"/>
                  </a:cubicBezTo>
                  <a:cubicBezTo>
                    <a:pt x="266364" y="2087142"/>
                    <a:pt x="280970" y="2097853"/>
                    <a:pt x="294601" y="2109051"/>
                  </a:cubicBezTo>
                  <a:cubicBezTo>
                    <a:pt x="323812" y="2132906"/>
                    <a:pt x="326733" y="2156761"/>
                    <a:pt x="304338" y="2186946"/>
                  </a:cubicBezTo>
                  <a:cubicBezTo>
                    <a:pt x="294601" y="2200091"/>
                    <a:pt x="283890" y="2212262"/>
                    <a:pt x="272207" y="2223460"/>
                  </a:cubicBezTo>
                  <a:cubicBezTo>
                    <a:pt x="260035" y="2234657"/>
                    <a:pt x="260522" y="2243420"/>
                    <a:pt x="271719" y="2255592"/>
                  </a:cubicBezTo>
                  <a:cubicBezTo>
                    <a:pt x="287299" y="2272144"/>
                    <a:pt x="301417" y="2290158"/>
                    <a:pt x="315049" y="2308171"/>
                  </a:cubicBezTo>
                  <a:cubicBezTo>
                    <a:pt x="347181" y="2351014"/>
                    <a:pt x="353023" y="2397751"/>
                    <a:pt x="336470" y="2448383"/>
                  </a:cubicBezTo>
                  <a:cubicBezTo>
                    <a:pt x="322838" y="2491713"/>
                    <a:pt x="307746" y="2534068"/>
                    <a:pt x="294114" y="2577398"/>
                  </a:cubicBezTo>
                  <a:cubicBezTo>
                    <a:pt x="270746" y="2650425"/>
                    <a:pt x="298496" y="2703492"/>
                    <a:pt x="354484" y="2746822"/>
                  </a:cubicBezTo>
                  <a:cubicBezTo>
                    <a:pt x="404629" y="2785769"/>
                    <a:pt x="463538" y="2801835"/>
                    <a:pt x="525367" y="2809138"/>
                  </a:cubicBezTo>
                  <a:cubicBezTo>
                    <a:pt x="609592" y="2818875"/>
                    <a:pt x="693329" y="2809624"/>
                    <a:pt x="777554" y="2805243"/>
                  </a:cubicBezTo>
                  <a:cubicBezTo>
                    <a:pt x="820397" y="2802809"/>
                    <a:pt x="863240" y="2803783"/>
                    <a:pt x="905595" y="2812546"/>
                  </a:cubicBezTo>
                  <a:cubicBezTo>
                    <a:pt x="973754" y="2826178"/>
                    <a:pt x="1015136" y="2868046"/>
                    <a:pt x="1035097" y="2932797"/>
                  </a:cubicBezTo>
                  <a:cubicBezTo>
                    <a:pt x="1056031" y="3000956"/>
                    <a:pt x="1072097" y="3070088"/>
                    <a:pt x="1076965" y="3141655"/>
                  </a:cubicBezTo>
                  <a:cubicBezTo>
                    <a:pt x="1080374" y="3200076"/>
                    <a:pt x="1101795" y="3217116"/>
                    <a:pt x="1161677" y="3217603"/>
                  </a:cubicBezTo>
                  <a:cubicBezTo>
                    <a:pt x="1191801" y="3217786"/>
                    <a:pt x="1295659" y="3217420"/>
                    <a:pt x="1414049" y="3216893"/>
                  </a:cubicBezTo>
                  <a:lnTo>
                    <a:pt x="1493069" y="3216522"/>
                  </a:lnTo>
                  <a:lnTo>
                    <a:pt x="1493069" y="3285899"/>
                  </a:lnTo>
                  <a:lnTo>
                    <a:pt x="1145611" y="3284788"/>
                  </a:lnTo>
                  <a:cubicBezTo>
                    <a:pt x="1075505" y="3284788"/>
                    <a:pt x="1005886" y="3246814"/>
                    <a:pt x="1006373" y="3147010"/>
                  </a:cubicBezTo>
                  <a:cubicBezTo>
                    <a:pt x="1006860" y="3075930"/>
                    <a:pt x="985438" y="3009232"/>
                    <a:pt x="964991" y="2943021"/>
                  </a:cubicBezTo>
                  <a:cubicBezTo>
                    <a:pt x="951359" y="2899205"/>
                    <a:pt x="915332" y="2881191"/>
                    <a:pt x="872003" y="2876809"/>
                  </a:cubicBezTo>
                  <a:cubicBezTo>
                    <a:pt x="811147" y="2870968"/>
                    <a:pt x="750777" y="2878270"/>
                    <a:pt x="689921" y="2880217"/>
                  </a:cubicBezTo>
                  <a:cubicBezTo>
                    <a:pt x="589144" y="2883625"/>
                    <a:pt x="488853" y="2886060"/>
                    <a:pt x="392458" y="2848085"/>
                  </a:cubicBezTo>
                  <a:cubicBezTo>
                    <a:pt x="339878" y="2827638"/>
                    <a:pt x="296548" y="2794532"/>
                    <a:pt x="260035" y="2752176"/>
                  </a:cubicBezTo>
                  <a:cubicBezTo>
                    <a:pt x="211837" y="2696676"/>
                    <a:pt x="206482" y="2632899"/>
                    <a:pt x="224495" y="2565227"/>
                  </a:cubicBezTo>
                  <a:cubicBezTo>
                    <a:pt x="236666" y="2518976"/>
                    <a:pt x="251758" y="2473700"/>
                    <a:pt x="268312" y="2428910"/>
                  </a:cubicBezTo>
                  <a:cubicBezTo>
                    <a:pt x="280482" y="2397264"/>
                    <a:pt x="275127" y="2370001"/>
                    <a:pt x="255167" y="2344685"/>
                  </a:cubicBezTo>
                  <a:cubicBezTo>
                    <a:pt x="242509" y="2328619"/>
                    <a:pt x="229851" y="2313040"/>
                    <a:pt x="216219" y="2297947"/>
                  </a:cubicBezTo>
                  <a:cubicBezTo>
                    <a:pt x="179219" y="2256566"/>
                    <a:pt x="178245" y="2227354"/>
                    <a:pt x="212324" y="2184025"/>
                  </a:cubicBezTo>
                  <a:cubicBezTo>
                    <a:pt x="220114" y="2174288"/>
                    <a:pt x="237153" y="2166498"/>
                    <a:pt x="235206" y="2154814"/>
                  </a:cubicBezTo>
                  <a:cubicBezTo>
                    <a:pt x="234232" y="2145564"/>
                    <a:pt x="218166" y="2139235"/>
                    <a:pt x="209403" y="2130958"/>
                  </a:cubicBezTo>
                  <a:cubicBezTo>
                    <a:pt x="162665" y="2088603"/>
                    <a:pt x="154876" y="2039918"/>
                    <a:pt x="193824" y="1991234"/>
                  </a:cubicBezTo>
                  <a:cubicBezTo>
                    <a:pt x="222548" y="1955207"/>
                    <a:pt x="228390" y="1911877"/>
                    <a:pt x="243969" y="1871956"/>
                  </a:cubicBezTo>
                  <a:cubicBezTo>
                    <a:pt x="248351" y="1861245"/>
                    <a:pt x="243969" y="1854916"/>
                    <a:pt x="234232" y="1851021"/>
                  </a:cubicBezTo>
                  <a:cubicBezTo>
                    <a:pt x="227416" y="1848587"/>
                    <a:pt x="220114" y="1845666"/>
                    <a:pt x="213297" y="1845179"/>
                  </a:cubicBezTo>
                  <a:cubicBezTo>
                    <a:pt x="157797" y="1842745"/>
                    <a:pt x="111060" y="1816942"/>
                    <a:pt x="65782" y="1788218"/>
                  </a:cubicBezTo>
                  <a:cubicBezTo>
                    <a:pt x="3953" y="1748783"/>
                    <a:pt x="-14061" y="1695717"/>
                    <a:pt x="10769" y="1627071"/>
                  </a:cubicBezTo>
                  <a:cubicBezTo>
                    <a:pt x="36085" y="1556478"/>
                    <a:pt x="81848" y="1498056"/>
                    <a:pt x="127126" y="1440122"/>
                  </a:cubicBezTo>
                  <a:cubicBezTo>
                    <a:pt x="213297" y="1329607"/>
                    <a:pt x="306285" y="1224448"/>
                    <a:pt x="389536" y="1111500"/>
                  </a:cubicBezTo>
                  <a:cubicBezTo>
                    <a:pt x="397326" y="1101275"/>
                    <a:pt x="402194" y="1092025"/>
                    <a:pt x="398787" y="1078394"/>
                  </a:cubicBezTo>
                  <a:cubicBezTo>
                    <a:pt x="360326" y="928932"/>
                    <a:pt x="396839" y="789206"/>
                    <a:pt x="459643" y="654836"/>
                  </a:cubicBezTo>
                  <a:cubicBezTo>
                    <a:pt x="598394" y="356398"/>
                    <a:pt x="832568" y="167988"/>
                    <a:pt x="1142690" y="68671"/>
                  </a:cubicBezTo>
                  <a:cubicBezTo>
                    <a:pt x="1262941" y="30210"/>
                    <a:pt x="1386601" y="10736"/>
                    <a:pt x="1512208" y="3434"/>
                  </a:cubicBezTo>
                  <a:cubicBezTo>
                    <a:pt x="1579150" y="-583"/>
                    <a:pt x="1645544" y="-1100"/>
                    <a:pt x="1711336" y="2011"/>
                  </a:cubicBezTo>
                  <a:close/>
                </a:path>
              </a:pathLst>
            </a:custGeom>
            <a:grpFill/>
            <a:ln w="7545" cap="flat">
              <a:noFill/>
              <a:prstDash val="solid"/>
              <a:miter/>
            </a:ln>
          </p:spPr>
          <p:txBody>
            <a:bodyPr wrap="square" rtlCol="0" anchor="ctr">
              <a:noAutofit/>
            </a:bodyPr>
            <a:lstStyle/>
            <a:p>
              <a:endParaRPr lang="en-US" dirty="0"/>
            </a:p>
          </p:txBody>
        </p:sp>
        <p:sp>
          <p:nvSpPr>
            <p:cNvPr id="23" name="Freeform: Shape 3">
              <a:extLst>
                <a:ext uri="{FF2B5EF4-FFF2-40B4-BE49-F238E27FC236}">
                  <a16:creationId xmlns="" xmlns:a16="http://schemas.microsoft.com/office/drawing/2014/main" id="{4A594A1A-DEC1-4BDD-B179-612D2028240D}"/>
                </a:ext>
              </a:extLst>
            </p:cNvPr>
            <p:cNvSpPr/>
            <p:nvPr/>
          </p:nvSpPr>
          <p:spPr>
            <a:xfrm>
              <a:off x="1984565" y="5435937"/>
              <a:ext cx="302819" cy="590546"/>
            </a:xfrm>
            <a:custGeom>
              <a:avLst/>
              <a:gdLst>
                <a:gd name="connsiteX0" fmla="*/ 433812 w 469271"/>
                <a:gd name="connsiteY0" fmla="*/ 340259 h 915154"/>
                <a:gd name="connsiteX1" fmla="*/ 428531 w 469271"/>
                <a:gd name="connsiteY1" fmla="*/ 340259 h 915154"/>
                <a:gd name="connsiteX2" fmla="*/ 428531 w 469271"/>
                <a:gd name="connsiteY2" fmla="*/ 20370 h 915154"/>
                <a:gd name="connsiteX3" fmla="*/ 408160 w 469271"/>
                <a:gd name="connsiteY3" fmla="*/ 0 h 915154"/>
                <a:gd name="connsiteX4" fmla="*/ 70164 w 469271"/>
                <a:gd name="connsiteY4" fmla="*/ 0 h 915154"/>
                <a:gd name="connsiteX5" fmla="*/ 49794 w 469271"/>
                <a:gd name="connsiteY5" fmla="*/ 20370 h 915154"/>
                <a:gd name="connsiteX6" fmla="*/ 49794 w 469271"/>
                <a:gd name="connsiteY6" fmla="*/ 340259 h 915154"/>
                <a:gd name="connsiteX7" fmla="*/ 34705 w 469271"/>
                <a:gd name="connsiteY7" fmla="*/ 340259 h 915154"/>
                <a:gd name="connsiteX8" fmla="*/ 0 w 469271"/>
                <a:gd name="connsiteY8" fmla="*/ 374964 h 915154"/>
                <a:gd name="connsiteX9" fmla="*/ 0 w 469271"/>
                <a:gd name="connsiteY9" fmla="*/ 880449 h 915154"/>
                <a:gd name="connsiteX10" fmla="*/ 34705 w 469271"/>
                <a:gd name="connsiteY10" fmla="*/ 915155 h 915154"/>
                <a:gd name="connsiteX11" fmla="*/ 434566 w 469271"/>
                <a:gd name="connsiteY11" fmla="*/ 915155 h 915154"/>
                <a:gd name="connsiteX12" fmla="*/ 469271 w 469271"/>
                <a:gd name="connsiteY12" fmla="*/ 880449 h 915154"/>
                <a:gd name="connsiteX13" fmla="*/ 469271 w 469271"/>
                <a:gd name="connsiteY13" fmla="*/ 374964 h 915154"/>
                <a:gd name="connsiteX14" fmla="*/ 433812 w 469271"/>
                <a:gd name="connsiteY14" fmla="*/ 340259 h 9151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469271" h="915154">
                  <a:moveTo>
                    <a:pt x="433812" y="340259"/>
                  </a:moveTo>
                  <a:lnTo>
                    <a:pt x="428531" y="340259"/>
                  </a:lnTo>
                  <a:lnTo>
                    <a:pt x="428531" y="20370"/>
                  </a:lnTo>
                  <a:cubicBezTo>
                    <a:pt x="428531" y="9054"/>
                    <a:pt x="419477" y="0"/>
                    <a:pt x="408160" y="0"/>
                  </a:cubicBezTo>
                  <a:lnTo>
                    <a:pt x="70164" y="0"/>
                  </a:lnTo>
                  <a:cubicBezTo>
                    <a:pt x="58847" y="0"/>
                    <a:pt x="49794" y="9054"/>
                    <a:pt x="49794" y="20370"/>
                  </a:cubicBezTo>
                  <a:lnTo>
                    <a:pt x="49794" y="340259"/>
                  </a:lnTo>
                  <a:lnTo>
                    <a:pt x="34705" y="340259"/>
                  </a:lnTo>
                  <a:cubicBezTo>
                    <a:pt x="15089" y="340259"/>
                    <a:pt x="0" y="356103"/>
                    <a:pt x="0" y="374964"/>
                  </a:cubicBezTo>
                  <a:lnTo>
                    <a:pt x="0" y="880449"/>
                  </a:lnTo>
                  <a:cubicBezTo>
                    <a:pt x="0" y="900065"/>
                    <a:pt x="15843" y="915155"/>
                    <a:pt x="34705" y="915155"/>
                  </a:cubicBezTo>
                  <a:lnTo>
                    <a:pt x="434566" y="915155"/>
                  </a:lnTo>
                  <a:cubicBezTo>
                    <a:pt x="454182" y="915155"/>
                    <a:pt x="469271" y="899311"/>
                    <a:pt x="469271" y="880449"/>
                  </a:cubicBezTo>
                  <a:lnTo>
                    <a:pt x="469271" y="374964"/>
                  </a:lnTo>
                  <a:cubicBezTo>
                    <a:pt x="468517" y="356103"/>
                    <a:pt x="452673" y="340259"/>
                    <a:pt x="433812" y="340259"/>
                  </a:cubicBezTo>
                  <a:close/>
                </a:path>
              </a:pathLst>
            </a:custGeom>
            <a:grpFill/>
            <a:ln w="7545" cap="flat">
              <a:noFill/>
              <a:prstDash val="solid"/>
              <a:miter/>
            </a:ln>
          </p:spPr>
          <p:txBody>
            <a:bodyPr rtlCol="0" anchor="ctr"/>
            <a:lstStyle/>
            <a:p>
              <a:endParaRPr lang="en-US"/>
            </a:p>
          </p:txBody>
        </p:sp>
        <p:sp>
          <p:nvSpPr>
            <p:cNvPr id="24" name="Freeform: Shape 4">
              <a:extLst>
                <a:ext uri="{FF2B5EF4-FFF2-40B4-BE49-F238E27FC236}">
                  <a16:creationId xmlns="" xmlns:a16="http://schemas.microsoft.com/office/drawing/2014/main" id="{675EBB24-C0EE-4F17-8782-0AC53EC8FCC6}"/>
                </a:ext>
              </a:extLst>
            </p:cNvPr>
            <p:cNvSpPr/>
            <p:nvPr/>
          </p:nvSpPr>
          <p:spPr>
            <a:xfrm>
              <a:off x="7430570" y="5852483"/>
              <a:ext cx="869997" cy="445952"/>
            </a:xfrm>
            <a:custGeom>
              <a:avLst/>
              <a:gdLst>
                <a:gd name="connsiteX0" fmla="*/ 847254 w 1348211"/>
                <a:gd name="connsiteY0" fmla="*/ 639778 h 691080"/>
                <a:gd name="connsiteX1" fmla="*/ 847254 w 1348211"/>
                <a:gd name="connsiteY1" fmla="*/ 632234 h 691080"/>
                <a:gd name="connsiteX2" fmla="*/ 1318033 w 1348211"/>
                <a:gd name="connsiteY2" fmla="*/ 632234 h 691080"/>
                <a:gd name="connsiteX3" fmla="*/ 1348212 w 1348211"/>
                <a:gd name="connsiteY3" fmla="*/ 602055 h 691080"/>
                <a:gd name="connsiteX4" fmla="*/ 1348212 w 1348211"/>
                <a:gd name="connsiteY4" fmla="*/ 104115 h 691080"/>
                <a:gd name="connsiteX5" fmla="*/ 1318033 w 1348211"/>
                <a:gd name="connsiteY5" fmla="*/ 73937 h 691080"/>
                <a:gd name="connsiteX6" fmla="*/ 847254 w 1348211"/>
                <a:gd name="connsiteY6" fmla="*/ 73937 h 691080"/>
                <a:gd name="connsiteX7" fmla="*/ 847254 w 1348211"/>
                <a:gd name="connsiteY7" fmla="*/ 51303 h 691080"/>
                <a:gd name="connsiteX8" fmla="*/ 795951 w 1348211"/>
                <a:gd name="connsiteY8" fmla="*/ 0 h 691080"/>
                <a:gd name="connsiteX9" fmla="*/ 51303 w 1348211"/>
                <a:gd name="connsiteY9" fmla="*/ 0 h 691080"/>
                <a:gd name="connsiteX10" fmla="*/ 0 w 1348211"/>
                <a:gd name="connsiteY10" fmla="*/ 51303 h 691080"/>
                <a:gd name="connsiteX11" fmla="*/ 0 w 1348211"/>
                <a:gd name="connsiteY11" fmla="*/ 639778 h 691080"/>
                <a:gd name="connsiteX12" fmla="*/ 51303 w 1348211"/>
                <a:gd name="connsiteY12" fmla="*/ 691081 h 691080"/>
                <a:gd name="connsiteX13" fmla="*/ 795951 w 1348211"/>
                <a:gd name="connsiteY13" fmla="*/ 691081 h 691080"/>
                <a:gd name="connsiteX14" fmla="*/ 847254 w 1348211"/>
                <a:gd name="connsiteY14" fmla="*/ 639778 h 6910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348211" h="691080">
                  <a:moveTo>
                    <a:pt x="847254" y="639778"/>
                  </a:moveTo>
                  <a:lnTo>
                    <a:pt x="847254" y="632234"/>
                  </a:lnTo>
                  <a:lnTo>
                    <a:pt x="1318033" y="632234"/>
                  </a:lnTo>
                  <a:cubicBezTo>
                    <a:pt x="1334632" y="632234"/>
                    <a:pt x="1348212" y="618653"/>
                    <a:pt x="1348212" y="602055"/>
                  </a:cubicBezTo>
                  <a:lnTo>
                    <a:pt x="1348212" y="104115"/>
                  </a:lnTo>
                  <a:cubicBezTo>
                    <a:pt x="1348212" y="87517"/>
                    <a:pt x="1334632" y="73937"/>
                    <a:pt x="1318033" y="73937"/>
                  </a:cubicBezTo>
                  <a:lnTo>
                    <a:pt x="847254" y="73937"/>
                  </a:lnTo>
                  <a:lnTo>
                    <a:pt x="847254" y="51303"/>
                  </a:lnTo>
                  <a:cubicBezTo>
                    <a:pt x="847254" y="22634"/>
                    <a:pt x="823865" y="0"/>
                    <a:pt x="795951" y="0"/>
                  </a:cubicBezTo>
                  <a:lnTo>
                    <a:pt x="51303" y="0"/>
                  </a:lnTo>
                  <a:cubicBezTo>
                    <a:pt x="22634" y="0"/>
                    <a:pt x="0" y="23388"/>
                    <a:pt x="0" y="51303"/>
                  </a:cubicBezTo>
                  <a:lnTo>
                    <a:pt x="0" y="639778"/>
                  </a:lnTo>
                  <a:cubicBezTo>
                    <a:pt x="0" y="668447"/>
                    <a:pt x="23388" y="691081"/>
                    <a:pt x="51303" y="691081"/>
                  </a:cubicBezTo>
                  <a:lnTo>
                    <a:pt x="795951" y="691081"/>
                  </a:lnTo>
                  <a:cubicBezTo>
                    <a:pt x="823865" y="691081"/>
                    <a:pt x="847254" y="668447"/>
                    <a:pt x="847254" y="639778"/>
                  </a:cubicBezTo>
                  <a:close/>
                </a:path>
              </a:pathLst>
            </a:custGeom>
            <a:grpFill/>
            <a:ln w="7545" cap="flat">
              <a:noFill/>
              <a:prstDash val="solid"/>
              <a:miter/>
            </a:ln>
          </p:spPr>
          <p:txBody>
            <a:bodyPr rtlCol="0" anchor="ctr"/>
            <a:lstStyle/>
            <a:p>
              <a:endParaRPr lang="en-US"/>
            </a:p>
          </p:txBody>
        </p:sp>
        <p:sp>
          <p:nvSpPr>
            <p:cNvPr id="25" name="Freeform: Shape 5">
              <a:extLst>
                <a:ext uri="{FF2B5EF4-FFF2-40B4-BE49-F238E27FC236}">
                  <a16:creationId xmlns="" xmlns:a16="http://schemas.microsoft.com/office/drawing/2014/main" id="{5CD7CB72-5C6F-4722-8B05-BBF0C7313532}"/>
                </a:ext>
              </a:extLst>
            </p:cNvPr>
            <p:cNvSpPr/>
            <p:nvPr/>
          </p:nvSpPr>
          <p:spPr>
            <a:xfrm>
              <a:off x="4912106" y="5693966"/>
              <a:ext cx="485917" cy="753737"/>
            </a:xfrm>
            <a:custGeom>
              <a:avLst/>
              <a:gdLst>
                <a:gd name="connsiteX0" fmla="*/ 608091 w 753013"/>
                <a:gd name="connsiteY0" fmla="*/ 906552 h 1168047"/>
                <a:gd name="connsiteX1" fmla="*/ 607337 w 753013"/>
                <a:gd name="connsiteY1" fmla="*/ 640984 h 1168047"/>
                <a:gd name="connsiteX2" fmla="*/ 603564 w 753013"/>
                <a:gd name="connsiteY2" fmla="*/ 29875 h 1168047"/>
                <a:gd name="connsiteX3" fmla="*/ 632988 w 753013"/>
                <a:gd name="connsiteY3" fmla="*/ 451 h 1168047"/>
                <a:gd name="connsiteX4" fmla="*/ 715978 w 753013"/>
                <a:gd name="connsiteY4" fmla="*/ 451 h 1168047"/>
                <a:gd name="connsiteX5" fmla="*/ 752946 w 753013"/>
                <a:gd name="connsiteY5" fmla="*/ 38174 h 1168047"/>
                <a:gd name="connsiteX6" fmla="*/ 752192 w 753013"/>
                <a:gd name="connsiteY6" fmla="*/ 841669 h 1168047"/>
                <a:gd name="connsiteX7" fmla="*/ 752946 w 753013"/>
                <a:gd name="connsiteY7" fmla="*/ 1128362 h 1168047"/>
                <a:gd name="connsiteX8" fmla="*/ 718242 w 753013"/>
                <a:gd name="connsiteY8" fmla="*/ 1165330 h 1168047"/>
                <a:gd name="connsiteX9" fmla="*/ 596020 w 753013"/>
                <a:gd name="connsiteY9" fmla="*/ 1159295 h 1168047"/>
                <a:gd name="connsiteX10" fmla="*/ 535663 w 753013"/>
                <a:gd name="connsiteY10" fmla="*/ 1054426 h 1168047"/>
                <a:gd name="connsiteX11" fmla="*/ 162208 w 753013"/>
                <a:gd name="connsiteY11" fmla="*/ 278845 h 1168047"/>
                <a:gd name="connsiteX12" fmla="*/ 139574 w 753013"/>
                <a:gd name="connsiteY12" fmla="*/ 222261 h 1168047"/>
                <a:gd name="connsiteX13" fmla="*/ 148628 w 753013"/>
                <a:gd name="connsiteY13" fmla="*/ 622122 h 1168047"/>
                <a:gd name="connsiteX14" fmla="*/ 150136 w 753013"/>
                <a:gd name="connsiteY14" fmla="*/ 1135152 h 1168047"/>
                <a:gd name="connsiteX15" fmla="*/ 119958 w 753013"/>
                <a:gd name="connsiteY15" fmla="*/ 1164576 h 1168047"/>
                <a:gd name="connsiteX16" fmla="*/ 29423 w 753013"/>
                <a:gd name="connsiteY16" fmla="*/ 1164576 h 1168047"/>
                <a:gd name="connsiteX17" fmla="*/ 0 w 753013"/>
                <a:gd name="connsiteY17" fmla="*/ 1134398 h 1168047"/>
                <a:gd name="connsiteX18" fmla="*/ 0 w 753013"/>
                <a:gd name="connsiteY18" fmla="*/ 32893 h 1168047"/>
                <a:gd name="connsiteX19" fmla="*/ 30932 w 753013"/>
                <a:gd name="connsiteY19" fmla="*/ 451 h 1168047"/>
                <a:gd name="connsiteX20" fmla="*/ 151645 w 753013"/>
                <a:gd name="connsiteY20" fmla="*/ 451 h 1168047"/>
                <a:gd name="connsiteX21" fmla="*/ 184087 w 753013"/>
                <a:gd name="connsiteY21" fmla="*/ 19313 h 1168047"/>
                <a:gd name="connsiteX22" fmla="*/ 591493 w 753013"/>
                <a:gd name="connsiteY22" fmla="*/ 853740 h 1168047"/>
                <a:gd name="connsiteX23" fmla="*/ 613372 w 753013"/>
                <a:gd name="connsiteY23" fmla="*/ 908061 h 1168047"/>
                <a:gd name="connsiteX24" fmla="*/ 608091 w 753013"/>
                <a:gd name="connsiteY24" fmla="*/ 906552 h 11680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753013" h="1168047">
                  <a:moveTo>
                    <a:pt x="608091" y="906552"/>
                  </a:moveTo>
                  <a:cubicBezTo>
                    <a:pt x="608091" y="818281"/>
                    <a:pt x="610354" y="729255"/>
                    <a:pt x="607337" y="640984"/>
                  </a:cubicBezTo>
                  <a:cubicBezTo>
                    <a:pt x="600546" y="437281"/>
                    <a:pt x="605828" y="233578"/>
                    <a:pt x="603564" y="29875"/>
                  </a:cubicBezTo>
                  <a:cubicBezTo>
                    <a:pt x="603564" y="6487"/>
                    <a:pt x="610354" y="-1058"/>
                    <a:pt x="632988" y="451"/>
                  </a:cubicBezTo>
                  <a:cubicBezTo>
                    <a:pt x="660903" y="1960"/>
                    <a:pt x="688818" y="2714"/>
                    <a:pt x="715978" y="451"/>
                  </a:cubicBezTo>
                  <a:cubicBezTo>
                    <a:pt x="746156" y="-2567"/>
                    <a:pt x="752946" y="9505"/>
                    <a:pt x="752946" y="38174"/>
                  </a:cubicBezTo>
                  <a:cubicBezTo>
                    <a:pt x="752192" y="306006"/>
                    <a:pt x="752192" y="573837"/>
                    <a:pt x="752192" y="841669"/>
                  </a:cubicBezTo>
                  <a:cubicBezTo>
                    <a:pt x="752192" y="937485"/>
                    <a:pt x="751437" y="1032546"/>
                    <a:pt x="752946" y="1128362"/>
                  </a:cubicBezTo>
                  <a:cubicBezTo>
                    <a:pt x="753701" y="1155522"/>
                    <a:pt x="748420" y="1166839"/>
                    <a:pt x="718242" y="1165330"/>
                  </a:cubicBezTo>
                  <a:cubicBezTo>
                    <a:pt x="676747" y="1162313"/>
                    <a:pt x="629216" y="1176647"/>
                    <a:pt x="596020" y="1159295"/>
                  </a:cubicBezTo>
                  <a:cubicBezTo>
                    <a:pt x="562824" y="1142696"/>
                    <a:pt x="553770" y="1091394"/>
                    <a:pt x="535663" y="1054426"/>
                  </a:cubicBezTo>
                  <a:cubicBezTo>
                    <a:pt x="408915" y="797156"/>
                    <a:pt x="267832" y="546677"/>
                    <a:pt x="162208" y="278845"/>
                  </a:cubicBezTo>
                  <a:cubicBezTo>
                    <a:pt x="156172" y="263002"/>
                    <a:pt x="149382" y="247158"/>
                    <a:pt x="139574" y="222261"/>
                  </a:cubicBezTo>
                  <a:cubicBezTo>
                    <a:pt x="142592" y="362590"/>
                    <a:pt x="147119" y="492356"/>
                    <a:pt x="148628" y="622122"/>
                  </a:cubicBezTo>
                  <a:cubicBezTo>
                    <a:pt x="150136" y="793384"/>
                    <a:pt x="148628" y="963891"/>
                    <a:pt x="150136" y="1135152"/>
                  </a:cubicBezTo>
                  <a:cubicBezTo>
                    <a:pt x="150136" y="1158540"/>
                    <a:pt x="143347" y="1166085"/>
                    <a:pt x="119958" y="1164576"/>
                  </a:cubicBezTo>
                  <a:cubicBezTo>
                    <a:pt x="89780" y="1163067"/>
                    <a:pt x="59602" y="1162313"/>
                    <a:pt x="29423" y="1164576"/>
                  </a:cubicBezTo>
                  <a:cubicBezTo>
                    <a:pt x="5281" y="1166085"/>
                    <a:pt x="0" y="1156277"/>
                    <a:pt x="0" y="1134398"/>
                  </a:cubicBezTo>
                  <a:cubicBezTo>
                    <a:pt x="754" y="766978"/>
                    <a:pt x="754" y="400313"/>
                    <a:pt x="0" y="32893"/>
                  </a:cubicBezTo>
                  <a:cubicBezTo>
                    <a:pt x="0" y="9505"/>
                    <a:pt x="5281" y="-1058"/>
                    <a:pt x="30932" y="451"/>
                  </a:cubicBezTo>
                  <a:cubicBezTo>
                    <a:pt x="70919" y="2714"/>
                    <a:pt x="111659" y="1205"/>
                    <a:pt x="151645" y="451"/>
                  </a:cubicBezTo>
                  <a:cubicBezTo>
                    <a:pt x="166734" y="451"/>
                    <a:pt x="176542" y="4224"/>
                    <a:pt x="184087" y="19313"/>
                  </a:cubicBezTo>
                  <a:cubicBezTo>
                    <a:pt x="319889" y="297706"/>
                    <a:pt x="475307" y="565538"/>
                    <a:pt x="591493" y="853740"/>
                  </a:cubicBezTo>
                  <a:cubicBezTo>
                    <a:pt x="599037" y="871847"/>
                    <a:pt x="605828" y="889954"/>
                    <a:pt x="613372" y="908061"/>
                  </a:cubicBezTo>
                  <a:cubicBezTo>
                    <a:pt x="611109" y="908061"/>
                    <a:pt x="609600" y="907307"/>
                    <a:pt x="608091" y="906552"/>
                  </a:cubicBezTo>
                  <a:close/>
                </a:path>
              </a:pathLst>
            </a:custGeom>
            <a:grpFill/>
            <a:ln w="7545" cap="flat">
              <a:noFill/>
              <a:prstDash val="solid"/>
              <a:miter/>
            </a:ln>
          </p:spPr>
          <p:txBody>
            <a:bodyPr rtlCol="0" anchor="ctr"/>
            <a:lstStyle/>
            <a:p>
              <a:endParaRPr lang="en-US"/>
            </a:p>
          </p:txBody>
        </p:sp>
        <p:sp>
          <p:nvSpPr>
            <p:cNvPr id="26" name="Freeform: Shape 6">
              <a:extLst>
                <a:ext uri="{FF2B5EF4-FFF2-40B4-BE49-F238E27FC236}">
                  <a16:creationId xmlns="" xmlns:a16="http://schemas.microsoft.com/office/drawing/2014/main" id="{E5B17BC9-8DE8-4A6F-981F-87E3D30B0804}"/>
                </a:ext>
              </a:extLst>
            </p:cNvPr>
            <p:cNvSpPr/>
            <p:nvPr/>
          </p:nvSpPr>
          <p:spPr>
            <a:xfrm>
              <a:off x="5779633" y="5691659"/>
              <a:ext cx="487684" cy="756747"/>
            </a:xfrm>
            <a:custGeom>
              <a:avLst/>
              <a:gdLst>
                <a:gd name="connsiteX0" fmla="*/ 613427 w 755751"/>
                <a:gd name="connsiteY0" fmla="*/ 916163 h 1172711"/>
                <a:gd name="connsiteX1" fmla="*/ 603619 w 755751"/>
                <a:gd name="connsiteY1" fmla="*/ 34205 h 1172711"/>
                <a:gd name="connsiteX2" fmla="*/ 633798 w 755751"/>
                <a:gd name="connsiteY2" fmla="*/ 4781 h 1172711"/>
                <a:gd name="connsiteX3" fmla="*/ 745457 w 755751"/>
                <a:gd name="connsiteY3" fmla="*/ 13080 h 1172711"/>
                <a:gd name="connsiteX4" fmla="*/ 751493 w 755751"/>
                <a:gd name="connsiteY4" fmla="*/ 118704 h 1172711"/>
                <a:gd name="connsiteX5" fmla="*/ 752247 w 755751"/>
                <a:gd name="connsiteY5" fmla="*/ 1128919 h 1172711"/>
                <a:gd name="connsiteX6" fmla="*/ 713770 w 755751"/>
                <a:gd name="connsiteY6" fmla="*/ 1169660 h 1172711"/>
                <a:gd name="connsiteX7" fmla="*/ 534209 w 755751"/>
                <a:gd name="connsiteY7" fmla="*/ 1061773 h 1172711"/>
                <a:gd name="connsiteX8" fmla="*/ 182633 w 755751"/>
                <a:gd name="connsiteY8" fmla="*/ 334478 h 1172711"/>
                <a:gd name="connsiteX9" fmla="*/ 138120 w 755751"/>
                <a:gd name="connsiteY9" fmla="*/ 237908 h 1172711"/>
                <a:gd name="connsiteX10" fmla="*/ 139629 w 755751"/>
                <a:gd name="connsiteY10" fmla="*/ 278648 h 1172711"/>
                <a:gd name="connsiteX11" fmla="*/ 148682 w 755751"/>
                <a:gd name="connsiteY11" fmla="*/ 1137973 h 1172711"/>
                <a:gd name="connsiteX12" fmla="*/ 116241 w 755751"/>
                <a:gd name="connsiteY12" fmla="*/ 1168906 h 1172711"/>
                <a:gd name="connsiteX13" fmla="*/ 33251 w 755751"/>
                <a:gd name="connsiteY13" fmla="*/ 1168906 h 1172711"/>
                <a:gd name="connsiteX14" fmla="*/ 55 w 755751"/>
                <a:gd name="connsiteY14" fmla="*/ 1134955 h 1172711"/>
                <a:gd name="connsiteX15" fmla="*/ 809 w 755751"/>
                <a:gd name="connsiteY15" fmla="*/ 633242 h 1172711"/>
                <a:gd name="connsiteX16" fmla="*/ 55 w 755751"/>
                <a:gd name="connsiteY16" fmla="*/ 44767 h 1172711"/>
                <a:gd name="connsiteX17" fmla="*/ 42304 w 755751"/>
                <a:gd name="connsiteY17" fmla="*/ 4781 h 1172711"/>
                <a:gd name="connsiteX18" fmla="*/ 49849 w 755751"/>
                <a:gd name="connsiteY18" fmla="*/ 4781 h 1172711"/>
                <a:gd name="connsiteX19" fmla="*/ 171316 w 755751"/>
                <a:gd name="connsiteY19" fmla="*/ 10817 h 1172711"/>
                <a:gd name="connsiteX20" fmla="*/ 229410 w 755751"/>
                <a:gd name="connsiteY20" fmla="*/ 113423 h 1172711"/>
                <a:gd name="connsiteX21" fmla="*/ 580232 w 755751"/>
                <a:gd name="connsiteY21" fmla="*/ 832419 h 1172711"/>
                <a:gd name="connsiteX22" fmla="*/ 613427 w 755751"/>
                <a:gd name="connsiteY22" fmla="*/ 916163 h 11727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755751" h="1172711">
                  <a:moveTo>
                    <a:pt x="613427" y="916163"/>
                  </a:moveTo>
                  <a:cubicBezTo>
                    <a:pt x="598338" y="621925"/>
                    <a:pt x="605128" y="327688"/>
                    <a:pt x="603619" y="34205"/>
                  </a:cubicBezTo>
                  <a:cubicBezTo>
                    <a:pt x="603619" y="10817"/>
                    <a:pt x="610410" y="2518"/>
                    <a:pt x="633798" y="4781"/>
                  </a:cubicBezTo>
                  <a:cubicBezTo>
                    <a:pt x="672275" y="8553"/>
                    <a:pt x="722069" y="-11063"/>
                    <a:pt x="745457" y="13080"/>
                  </a:cubicBezTo>
                  <a:cubicBezTo>
                    <a:pt x="764318" y="32696"/>
                    <a:pt x="751493" y="82490"/>
                    <a:pt x="751493" y="118704"/>
                  </a:cubicBezTo>
                  <a:cubicBezTo>
                    <a:pt x="751493" y="455191"/>
                    <a:pt x="751493" y="792433"/>
                    <a:pt x="752247" y="1128919"/>
                  </a:cubicBezTo>
                  <a:cubicBezTo>
                    <a:pt x="752247" y="1159852"/>
                    <a:pt x="743948" y="1165133"/>
                    <a:pt x="713770" y="1169660"/>
                  </a:cubicBezTo>
                  <a:cubicBezTo>
                    <a:pt x="620971" y="1183995"/>
                    <a:pt x="573441" y="1147781"/>
                    <a:pt x="534209" y="1061773"/>
                  </a:cubicBezTo>
                  <a:cubicBezTo>
                    <a:pt x="421796" y="817329"/>
                    <a:pt x="286748" y="583448"/>
                    <a:pt x="182633" y="334478"/>
                  </a:cubicBezTo>
                  <a:cubicBezTo>
                    <a:pt x="169053" y="302037"/>
                    <a:pt x="156981" y="269595"/>
                    <a:pt x="138120" y="237908"/>
                  </a:cubicBezTo>
                  <a:cubicBezTo>
                    <a:pt x="138875" y="251488"/>
                    <a:pt x="139629" y="265068"/>
                    <a:pt x="139629" y="278648"/>
                  </a:cubicBezTo>
                  <a:cubicBezTo>
                    <a:pt x="150946" y="565341"/>
                    <a:pt x="147174" y="851280"/>
                    <a:pt x="148682" y="1137973"/>
                  </a:cubicBezTo>
                  <a:cubicBezTo>
                    <a:pt x="148682" y="1163625"/>
                    <a:pt x="140384" y="1170415"/>
                    <a:pt x="116241" y="1168906"/>
                  </a:cubicBezTo>
                  <a:cubicBezTo>
                    <a:pt x="89080" y="1167397"/>
                    <a:pt x="61166" y="1166642"/>
                    <a:pt x="33251" y="1168906"/>
                  </a:cubicBezTo>
                  <a:cubicBezTo>
                    <a:pt x="6090" y="1171169"/>
                    <a:pt x="-699" y="1160607"/>
                    <a:pt x="55" y="1134955"/>
                  </a:cubicBezTo>
                  <a:cubicBezTo>
                    <a:pt x="809" y="967466"/>
                    <a:pt x="809" y="800731"/>
                    <a:pt x="809" y="633242"/>
                  </a:cubicBezTo>
                  <a:cubicBezTo>
                    <a:pt x="809" y="437084"/>
                    <a:pt x="1564" y="240925"/>
                    <a:pt x="55" y="44767"/>
                  </a:cubicBezTo>
                  <a:cubicBezTo>
                    <a:pt x="55" y="10062"/>
                    <a:pt x="10618" y="-500"/>
                    <a:pt x="42304" y="4781"/>
                  </a:cubicBezTo>
                  <a:cubicBezTo>
                    <a:pt x="44568" y="5535"/>
                    <a:pt x="47585" y="4781"/>
                    <a:pt x="49849" y="4781"/>
                  </a:cubicBezTo>
                  <a:cubicBezTo>
                    <a:pt x="91344" y="6290"/>
                    <a:pt x="140384" y="-10308"/>
                    <a:pt x="171316" y="10817"/>
                  </a:cubicBezTo>
                  <a:cubicBezTo>
                    <a:pt x="200740" y="31187"/>
                    <a:pt x="212057" y="77963"/>
                    <a:pt x="229410" y="113423"/>
                  </a:cubicBezTo>
                  <a:cubicBezTo>
                    <a:pt x="347105" y="353339"/>
                    <a:pt x="480643" y="584957"/>
                    <a:pt x="580232" y="832419"/>
                  </a:cubicBezTo>
                  <a:cubicBezTo>
                    <a:pt x="591548" y="861088"/>
                    <a:pt x="602865" y="888248"/>
                    <a:pt x="613427" y="916163"/>
                  </a:cubicBezTo>
                  <a:close/>
                </a:path>
              </a:pathLst>
            </a:custGeom>
            <a:grpFill/>
            <a:ln w="7545" cap="flat">
              <a:noFill/>
              <a:prstDash val="solid"/>
              <a:miter/>
            </a:ln>
          </p:spPr>
          <p:txBody>
            <a:bodyPr rtlCol="0" anchor="ctr"/>
            <a:lstStyle/>
            <a:p>
              <a:endParaRPr lang="en-US"/>
            </a:p>
          </p:txBody>
        </p:sp>
        <p:sp>
          <p:nvSpPr>
            <p:cNvPr id="27" name="Freeform: Shape 40">
              <a:extLst>
                <a:ext uri="{FF2B5EF4-FFF2-40B4-BE49-F238E27FC236}">
                  <a16:creationId xmlns="" xmlns:a16="http://schemas.microsoft.com/office/drawing/2014/main" id="{4CED99F3-F48F-4F0A-A158-E80042725BEC}"/>
                </a:ext>
              </a:extLst>
            </p:cNvPr>
            <p:cNvSpPr/>
            <p:nvPr/>
          </p:nvSpPr>
          <p:spPr>
            <a:xfrm>
              <a:off x="4384069" y="5689434"/>
              <a:ext cx="434768" cy="758447"/>
            </a:xfrm>
            <a:custGeom>
              <a:avLst/>
              <a:gdLst>
                <a:gd name="connsiteX0" fmla="*/ 176411 w 434768"/>
                <a:gd name="connsiteY0" fmla="*/ 88440 h 758447"/>
                <a:gd name="connsiteX1" fmla="*/ 122005 w 434768"/>
                <a:gd name="connsiteY1" fmla="*/ 91970 h 758447"/>
                <a:gd name="connsiteX2" fmla="*/ 104966 w 434768"/>
                <a:gd name="connsiteY2" fmla="*/ 112417 h 758447"/>
                <a:gd name="connsiteX3" fmla="*/ 105453 w 434768"/>
                <a:gd name="connsiteY3" fmla="*/ 221471 h 758447"/>
                <a:gd name="connsiteX4" fmla="*/ 104479 w 434768"/>
                <a:gd name="connsiteY4" fmla="*/ 333933 h 758447"/>
                <a:gd name="connsiteX5" fmla="*/ 123953 w 434768"/>
                <a:gd name="connsiteY5" fmla="*/ 352920 h 758447"/>
                <a:gd name="connsiteX6" fmla="*/ 179941 w 434768"/>
                <a:gd name="connsiteY6" fmla="*/ 352434 h 758447"/>
                <a:gd name="connsiteX7" fmla="*/ 312363 w 434768"/>
                <a:gd name="connsiteY7" fmla="*/ 226340 h 758447"/>
                <a:gd name="connsiteX8" fmla="*/ 230086 w 434768"/>
                <a:gd name="connsiteY8" fmla="*/ 95865 h 758447"/>
                <a:gd name="connsiteX9" fmla="*/ 176411 w 434768"/>
                <a:gd name="connsiteY9" fmla="*/ 88440 h 758447"/>
                <a:gd name="connsiteX10" fmla="*/ 149757 w 434768"/>
                <a:gd name="connsiteY10" fmla="*/ 137 h 758447"/>
                <a:gd name="connsiteX11" fmla="*/ 262218 w 434768"/>
                <a:gd name="connsiteY11" fmla="*/ 9692 h 758447"/>
                <a:gd name="connsiteX12" fmla="*/ 412167 w 434768"/>
                <a:gd name="connsiteY12" fmla="*/ 233155 h 758447"/>
                <a:gd name="connsiteX13" fmla="*/ 295811 w 434768"/>
                <a:gd name="connsiteY13" fmla="*/ 398196 h 758447"/>
                <a:gd name="connsiteX14" fmla="*/ 385878 w 434768"/>
                <a:gd name="connsiteY14" fmla="*/ 540843 h 758447"/>
                <a:gd name="connsiteX15" fmla="*/ 433102 w 434768"/>
                <a:gd name="connsiteY15" fmla="*/ 741424 h 758447"/>
                <a:gd name="connsiteX16" fmla="*/ 421418 w 434768"/>
                <a:gd name="connsiteY16" fmla="*/ 756029 h 758447"/>
                <a:gd name="connsiteX17" fmla="*/ 358128 w 434768"/>
                <a:gd name="connsiteY17" fmla="*/ 756516 h 758447"/>
                <a:gd name="connsiteX18" fmla="*/ 322101 w 434768"/>
                <a:gd name="connsiteY18" fmla="*/ 728766 h 758447"/>
                <a:gd name="connsiteX19" fmla="*/ 283153 w 434768"/>
                <a:gd name="connsiteY19" fmla="*/ 548632 h 758447"/>
                <a:gd name="connsiteX20" fmla="*/ 262706 w 434768"/>
                <a:gd name="connsiteY20" fmla="*/ 491671 h 758447"/>
                <a:gd name="connsiteX21" fmla="*/ 178481 w 434768"/>
                <a:gd name="connsiteY21" fmla="*/ 439578 h 758447"/>
                <a:gd name="connsiteX22" fmla="*/ 109835 w 434768"/>
                <a:gd name="connsiteY22" fmla="*/ 442986 h 758447"/>
                <a:gd name="connsiteX23" fmla="*/ 104967 w 434768"/>
                <a:gd name="connsiteY23" fmla="*/ 510171 h 758447"/>
                <a:gd name="connsiteX24" fmla="*/ 104967 w 434768"/>
                <a:gd name="connsiteY24" fmla="*/ 731687 h 758447"/>
                <a:gd name="connsiteX25" fmla="*/ 81598 w 434768"/>
                <a:gd name="connsiteY25" fmla="*/ 756516 h 758447"/>
                <a:gd name="connsiteX26" fmla="*/ 9058 w 434768"/>
                <a:gd name="connsiteY26" fmla="*/ 752135 h 758447"/>
                <a:gd name="connsiteX27" fmla="*/ 3702 w 434768"/>
                <a:gd name="connsiteY27" fmla="*/ 677647 h 758447"/>
                <a:gd name="connsiteX28" fmla="*/ 3216 w 434768"/>
                <a:gd name="connsiteY28" fmla="*/ 50100 h 758447"/>
                <a:gd name="connsiteX29" fmla="*/ 37295 w 434768"/>
                <a:gd name="connsiteY29" fmla="*/ 10666 h 758447"/>
                <a:gd name="connsiteX30" fmla="*/ 149757 w 434768"/>
                <a:gd name="connsiteY30" fmla="*/ 137 h 7584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434768" h="758447">
                  <a:moveTo>
                    <a:pt x="176411" y="88440"/>
                  </a:moveTo>
                  <a:cubicBezTo>
                    <a:pt x="158397" y="88196"/>
                    <a:pt x="140262" y="89779"/>
                    <a:pt x="122005" y="91970"/>
                  </a:cubicBezTo>
                  <a:cubicBezTo>
                    <a:pt x="108374" y="93431"/>
                    <a:pt x="104479" y="99272"/>
                    <a:pt x="104966" y="112417"/>
                  </a:cubicBezTo>
                  <a:cubicBezTo>
                    <a:pt x="105940" y="148444"/>
                    <a:pt x="105453" y="184958"/>
                    <a:pt x="105453" y="221471"/>
                  </a:cubicBezTo>
                  <a:cubicBezTo>
                    <a:pt x="105453" y="258959"/>
                    <a:pt x="105940" y="295959"/>
                    <a:pt x="104479" y="333933"/>
                  </a:cubicBezTo>
                  <a:cubicBezTo>
                    <a:pt x="104479" y="348539"/>
                    <a:pt x="108861" y="353894"/>
                    <a:pt x="123953" y="352920"/>
                  </a:cubicBezTo>
                  <a:cubicBezTo>
                    <a:pt x="142453" y="351460"/>
                    <a:pt x="161440" y="352920"/>
                    <a:pt x="179941" y="352434"/>
                  </a:cubicBezTo>
                  <a:cubicBezTo>
                    <a:pt x="256376" y="351460"/>
                    <a:pt x="307981" y="302288"/>
                    <a:pt x="312363" y="226340"/>
                  </a:cubicBezTo>
                  <a:cubicBezTo>
                    <a:pt x="316258" y="161589"/>
                    <a:pt x="285100" y="111443"/>
                    <a:pt x="230086" y="95865"/>
                  </a:cubicBezTo>
                  <a:cubicBezTo>
                    <a:pt x="212316" y="90753"/>
                    <a:pt x="194424" y="88683"/>
                    <a:pt x="176411" y="88440"/>
                  </a:cubicBezTo>
                  <a:close/>
                  <a:moveTo>
                    <a:pt x="149757" y="137"/>
                  </a:moveTo>
                  <a:cubicBezTo>
                    <a:pt x="187244" y="-654"/>
                    <a:pt x="224731" y="1902"/>
                    <a:pt x="262218" y="9692"/>
                  </a:cubicBezTo>
                  <a:cubicBezTo>
                    <a:pt x="381983" y="34521"/>
                    <a:pt x="423852" y="131891"/>
                    <a:pt x="412167" y="233155"/>
                  </a:cubicBezTo>
                  <a:cubicBezTo>
                    <a:pt x="403891" y="312024"/>
                    <a:pt x="377115" y="346590"/>
                    <a:pt x="295811" y="398196"/>
                  </a:cubicBezTo>
                  <a:cubicBezTo>
                    <a:pt x="354233" y="427894"/>
                    <a:pt x="372733" y="482908"/>
                    <a:pt x="385878" y="540843"/>
                  </a:cubicBezTo>
                  <a:cubicBezTo>
                    <a:pt x="400970" y="608027"/>
                    <a:pt x="412167" y="675700"/>
                    <a:pt x="433102" y="741424"/>
                  </a:cubicBezTo>
                  <a:cubicBezTo>
                    <a:pt x="437484" y="754569"/>
                    <a:pt x="433102" y="756516"/>
                    <a:pt x="421418" y="756029"/>
                  </a:cubicBezTo>
                  <a:cubicBezTo>
                    <a:pt x="400483" y="755543"/>
                    <a:pt x="379062" y="754082"/>
                    <a:pt x="358128" y="756516"/>
                  </a:cubicBezTo>
                  <a:cubicBezTo>
                    <a:pt x="335245" y="758951"/>
                    <a:pt x="327456" y="748726"/>
                    <a:pt x="322101" y="728766"/>
                  </a:cubicBezTo>
                  <a:cubicBezTo>
                    <a:pt x="306522" y="669370"/>
                    <a:pt x="296298" y="608514"/>
                    <a:pt x="283153" y="548632"/>
                  </a:cubicBezTo>
                  <a:cubicBezTo>
                    <a:pt x="278772" y="528671"/>
                    <a:pt x="272443" y="509685"/>
                    <a:pt x="262706" y="491671"/>
                  </a:cubicBezTo>
                  <a:cubicBezTo>
                    <a:pt x="244692" y="458078"/>
                    <a:pt x="216942" y="440065"/>
                    <a:pt x="178481" y="439578"/>
                  </a:cubicBezTo>
                  <a:cubicBezTo>
                    <a:pt x="155112" y="439092"/>
                    <a:pt x="124928" y="431789"/>
                    <a:pt x="109835" y="442986"/>
                  </a:cubicBezTo>
                  <a:cubicBezTo>
                    <a:pt x="94256" y="455158"/>
                    <a:pt x="104967" y="486802"/>
                    <a:pt x="104967" y="510171"/>
                  </a:cubicBezTo>
                  <a:cubicBezTo>
                    <a:pt x="104480" y="584172"/>
                    <a:pt x="103993" y="657686"/>
                    <a:pt x="104967" y="731687"/>
                  </a:cubicBezTo>
                  <a:cubicBezTo>
                    <a:pt x="104967" y="749214"/>
                    <a:pt x="102533" y="758463"/>
                    <a:pt x="81598" y="756516"/>
                  </a:cubicBezTo>
                  <a:cubicBezTo>
                    <a:pt x="56769" y="754082"/>
                    <a:pt x="23176" y="764792"/>
                    <a:pt x="9058" y="752135"/>
                  </a:cubicBezTo>
                  <a:cubicBezTo>
                    <a:pt x="-7495" y="737529"/>
                    <a:pt x="3702" y="703450"/>
                    <a:pt x="3702" y="677647"/>
                  </a:cubicBezTo>
                  <a:cubicBezTo>
                    <a:pt x="3216" y="468302"/>
                    <a:pt x="3216" y="259445"/>
                    <a:pt x="3216" y="50100"/>
                  </a:cubicBezTo>
                  <a:cubicBezTo>
                    <a:pt x="3216" y="16021"/>
                    <a:pt x="3216" y="15534"/>
                    <a:pt x="37295" y="10666"/>
                  </a:cubicBezTo>
                  <a:cubicBezTo>
                    <a:pt x="74783" y="5067"/>
                    <a:pt x="112270" y="929"/>
                    <a:pt x="149757" y="137"/>
                  </a:cubicBezTo>
                  <a:close/>
                </a:path>
              </a:pathLst>
            </a:custGeom>
            <a:grpFill/>
            <a:ln w="7545" cap="flat">
              <a:noFill/>
              <a:prstDash val="solid"/>
              <a:miter/>
            </a:ln>
          </p:spPr>
          <p:txBody>
            <a:bodyPr wrap="square" rtlCol="0" anchor="ctr">
              <a:noAutofit/>
            </a:bodyPr>
            <a:lstStyle/>
            <a:p>
              <a:endParaRPr lang="en-US"/>
            </a:p>
          </p:txBody>
        </p:sp>
        <p:sp>
          <p:nvSpPr>
            <p:cNvPr id="28" name="Freeform: Shape 39">
              <a:extLst>
                <a:ext uri="{FF2B5EF4-FFF2-40B4-BE49-F238E27FC236}">
                  <a16:creationId xmlns="" xmlns:a16="http://schemas.microsoft.com/office/drawing/2014/main" id="{C5395073-4096-4EF7-B796-D50A48BAD7CE}"/>
                </a:ext>
              </a:extLst>
            </p:cNvPr>
            <p:cNvSpPr/>
            <p:nvPr/>
          </p:nvSpPr>
          <p:spPr>
            <a:xfrm>
              <a:off x="3756816" y="5694161"/>
              <a:ext cx="535240" cy="751342"/>
            </a:xfrm>
            <a:custGeom>
              <a:avLst/>
              <a:gdLst>
                <a:gd name="connsiteX0" fmla="*/ 265333 w 535240"/>
                <a:gd name="connsiteY0" fmla="*/ 104768 h 751342"/>
                <a:gd name="connsiteX1" fmla="*/ 183055 w 535240"/>
                <a:gd name="connsiteY1" fmla="*/ 429009 h 751342"/>
                <a:gd name="connsiteX2" fmla="*/ 195713 w 535240"/>
                <a:gd name="connsiteY2" fmla="*/ 444102 h 751342"/>
                <a:gd name="connsiteX3" fmla="*/ 331544 w 535240"/>
                <a:gd name="connsiteY3" fmla="*/ 444102 h 751342"/>
                <a:gd name="connsiteX4" fmla="*/ 347610 w 535240"/>
                <a:gd name="connsiteY4" fmla="*/ 424141 h 751342"/>
                <a:gd name="connsiteX5" fmla="*/ 265333 w 535240"/>
                <a:gd name="connsiteY5" fmla="*/ 104768 h 751342"/>
                <a:gd name="connsiteX6" fmla="*/ 227845 w 535240"/>
                <a:gd name="connsiteY6" fmla="*/ 97 h 751342"/>
                <a:gd name="connsiteX7" fmla="*/ 313043 w 535240"/>
                <a:gd name="connsiteY7" fmla="*/ 97 h 751342"/>
                <a:gd name="connsiteX8" fmla="*/ 336899 w 535240"/>
                <a:gd name="connsiteY8" fmla="*/ 17137 h 751342"/>
                <a:gd name="connsiteX9" fmla="*/ 533585 w 535240"/>
                <a:gd name="connsiteY9" fmla="*/ 732803 h 751342"/>
                <a:gd name="connsiteX10" fmla="*/ 520440 w 535240"/>
                <a:gd name="connsiteY10" fmla="*/ 750816 h 751342"/>
                <a:gd name="connsiteX11" fmla="*/ 488795 w 535240"/>
                <a:gd name="connsiteY11" fmla="*/ 750816 h 751342"/>
                <a:gd name="connsiteX12" fmla="*/ 414307 w 535240"/>
                <a:gd name="connsiteY12" fmla="*/ 692882 h 751342"/>
                <a:gd name="connsiteX13" fmla="*/ 375360 w 535240"/>
                <a:gd name="connsiteY13" fmla="*/ 550235 h 751342"/>
                <a:gd name="connsiteX14" fmla="*/ 348583 w 535240"/>
                <a:gd name="connsiteY14" fmla="*/ 530274 h 751342"/>
                <a:gd name="connsiteX15" fmla="*/ 183055 w 535240"/>
                <a:gd name="connsiteY15" fmla="*/ 530274 h 751342"/>
                <a:gd name="connsiteX16" fmla="*/ 157252 w 535240"/>
                <a:gd name="connsiteY16" fmla="*/ 550722 h 751342"/>
                <a:gd name="connsiteX17" fmla="*/ 109541 w 535240"/>
                <a:gd name="connsiteY17" fmla="*/ 733777 h 751342"/>
                <a:gd name="connsiteX18" fmla="*/ 86659 w 535240"/>
                <a:gd name="connsiteY18" fmla="*/ 751303 h 751342"/>
                <a:gd name="connsiteX19" fmla="*/ 0 w 535240"/>
                <a:gd name="connsiteY19" fmla="*/ 751303 h 751342"/>
                <a:gd name="connsiteX20" fmla="*/ 65238 w 535240"/>
                <a:gd name="connsiteY20" fmla="*/ 512748 h 751342"/>
                <a:gd name="connsiteX21" fmla="*/ 200094 w 535240"/>
                <a:gd name="connsiteY21" fmla="*/ 21518 h 751342"/>
                <a:gd name="connsiteX22" fmla="*/ 227845 w 535240"/>
                <a:gd name="connsiteY22" fmla="*/ 97 h 7513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535240" h="751342">
                  <a:moveTo>
                    <a:pt x="265333" y="104768"/>
                  </a:moveTo>
                  <a:cubicBezTo>
                    <a:pt x="243911" y="214796"/>
                    <a:pt x="212266" y="321416"/>
                    <a:pt x="183055" y="429009"/>
                  </a:cubicBezTo>
                  <a:cubicBezTo>
                    <a:pt x="179160" y="442641"/>
                    <a:pt x="184516" y="444102"/>
                    <a:pt x="195713" y="444102"/>
                  </a:cubicBezTo>
                  <a:cubicBezTo>
                    <a:pt x="240990" y="443615"/>
                    <a:pt x="286267" y="443615"/>
                    <a:pt x="331544" y="444102"/>
                  </a:cubicBezTo>
                  <a:cubicBezTo>
                    <a:pt x="347610" y="444102"/>
                    <a:pt x="352478" y="442154"/>
                    <a:pt x="347610" y="424141"/>
                  </a:cubicBezTo>
                  <a:cubicBezTo>
                    <a:pt x="318886" y="318007"/>
                    <a:pt x="288214" y="212849"/>
                    <a:pt x="265333" y="104768"/>
                  </a:cubicBezTo>
                  <a:close/>
                  <a:moveTo>
                    <a:pt x="227845" y="97"/>
                  </a:moveTo>
                  <a:cubicBezTo>
                    <a:pt x="256082" y="1557"/>
                    <a:pt x="284806" y="1071"/>
                    <a:pt x="313043" y="97"/>
                  </a:cubicBezTo>
                  <a:cubicBezTo>
                    <a:pt x="326188" y="-391"/>
                    <a:pt x="333004" y="3018"/>
                    <a:pt x="336899" y="17137"/>
                  </a:cubicBezTo>
                  <a:cubicBezTo>
                    <a:pt x="402136" y="255692"/>
                    <a:pt x="467374" y="494247"/>
                    <a:pt x="533585" y="732803"/>
                  </a:cubicBezTo>
                  <a:cubicBezTo>
                    <a:pt x="537480" y="747408"/>
                    <a:pt x="535045" y="751790"/>
                    <a:pt x="520440" y="750816"/>
                  </a:cubicBezTo>
                  <a:cubicBezTo>
                    <a:pt x="509730" y="749843"/>
                    <a:pt x="499506" y="750816"/>
                    <a:pt x="488795" y="750816"/>
                  </a:cubicBezTo>
                  <a:cubicBezTo>
                    <a:pt x="429886" y="750816"/>
                    <a:pt x="430373" y="750816"/>
                    <a:pt x="414307" y="692882"/>
                  </a:cubicBezTo>
                  <a:cubicBezTo>
                    <a:pt x="401162" y="645170"/>
                    <a:pt x="387530" y="597946"/>
                    <a:pt x="375360" y="550235"/>
                  </a:cubicBezTo>
                  <a:cubicBezTo>
                    <a:pt x="371465" y="535143"/>
                    <a:pt x="364649" y="530274"/>
                    <a:pt x="348583" y="530274"/>
                  </a:cubicBezTo>
                  <a:cubicBezTo>
                    <a:pt x="293569" y="531248"/>
                    <a:pt x="238068" y="531248"/>
                    <a:pt x="183055" y="530274"/>
                  </a:cubicBezTo>
                  <a:cubicBezTo>
                    <a:pt x="166502" y="529787"/>
                    <a:pt x="160660" y="536116"/>
                    <a:pt x="157252" y="550722"/>
                  </a:cubicBezTo>
                  <a:cubicBezTo>
                    <a:pt x="141672" y="612065"/>
                    <a:pt x="124633" y="672434"/>
                    <a:pt x="109541" y="733777"/>
                  </a:cubicBezTo>
                  <a:cubicBezTo>
                    <a:pt x="106133" y="747895"/>
                    <a:pt x="100291" y="751790"/>
                    <a:pt x="86659" y="751303"/>
                  </a:cubicBezTo>
                  <a:cubicBezTo>
                    <a:pt x="58422" y="750329"/>
                    <a:pt x="30185" y="751303"/>
                    <a:pt x="0" y="751303"/>
                  </a:cubicBezTo>
                  <a:cubicBezTo>
                    <a:pt x="21908" y="669999"/>
                    <a:pt x="43329" y="591617"/>
                    <a:pt x="65238" y="512748"/>
                  </a:cubicBezTo>
                  <a:cubicBezTo>
                    <a:pt x="110514" y="349167"/>
                    <a:pt x="155792" y="185586"/>
                    <a:pt x="200094" y="21518"/>
                  </a:cubicBezTo>
                  <a:cubicBezTo>
                    <a:pt x="204476" y="5452"/>
                    <a:pt x="210805" y="-877"/>
                    <a:pt x="227845" y="97"/>
                  </a:cubicBezTo>
                  <a:close/>
                </a:path>
              </a:pathLst>
            </a:custGeom>
            <a:grpFill/>
            <a:ln w="7545" cap="flat">
              <a:noFill/>
              <a:prstDash val="solid"/>
              <a:miter/>
            </a:ln>
          </p:spPr>
          <p:txBody>
            <a:bodyPr wrap="square" rtlCol="0" anchor="ctr">
              <a:noAutofit/>
            </a:bodyPr>
            <a:lstStyle/>
            <a:p>
              <a:endParaRPr lang="en-US"/>
            </a:p>
          </p:txBody>
        </p:sp>
        <p:sp>
          <p:nvSpPr>
            <p:cNvPr id="29" name="Freeform: Shape 9">
              <a:extLst>
                <a:ext uri="{FF2B5EF4-FFF2-40B4-BE49-F238E27FC236}">
                  <a16:creationId xmlns="" xmlns:a16="http://schemas.microsoft.com/office/drawing/2014/main" id="{99E1E01E-7A1E-43FF-84A2-4DC69431BE0B}"/>
                </a:ext>
              </a:extLst>
            </p:cNvPr>
            <p:cNvSpPr/>
            <p:nvPr/>
          </p:nvSpPr>
          <p:spPr>
            <a:xfrm>
              <a:off x="3333258" y="5694258"/>
              <a:ext cx="367661" cy="751692"/>
            </a:xfrm>
            <a:custGeom>
              <a:avLst/>
              <a:gdLst>
                <a:gd name="connsiteX0" fmla="*/ 754 w 569754"/>
                <a:gd name="connsiteY0" fmla="*/ 582440 h 1164878"/>
                <a:gd name="connsiteX1" fmla="*/ 0 w 569754"/>
                <a:gd name="connsiteY1" fmla="*/ 35459 h 1164878"/>
                <a:gd name="connsiteX2" fmla="*/ 35459 w 569754"/>
                <a:gd name="connsiteY2" fmla="*/ 0 h 1164878"/>
                <a:gd name="connsiteX3" fmla="*/ 510766 w 569754"/>
                <a:gd name="connsiteY3" fmla="*/ 0 h 1164878"/>
                <a:gd name="connsiteX4" fmla="*/ 546225 w 569754"/>
                <a:gd name="connsiteY4" fmla="*/ 35459 h 1164878"/>
                <a:gd name="connsiteX5" fmla="*/ 546225 w 569754"/>
                <a:gd name="connsiteY5" fmla="*/ 110905 h 1164878"/>
                <a:gd name="connsiteX6" fmla="*/ 507748 w 569754"/>
                <a:gd name="connsiteY6" fmla="*/ 147119 h 1164878"/>
                <a:gd name="connsiteX7" fmla="*/ 190877 w 569754"/>
                <a:gd name="connsiteY7" fmla="*/ 146364 h 1164878"/>
                <a:gd name="connsiteX8" fmla="*/ 158436 w 569754"/>
                <a:gd name="connsiteY8" fmla="*/ 177297 h 1164878"/>
                <a:gd name="connsiteX9" fmla="*/ 158436 w 569754"/>
                <a:gd name="connsiteY9" fmla="*/ 456446 h 1164878"/>
                <a:gd name="connsiteX10" fmla="*/ 188614 w 569754"/>
                <a:gd name="connsiteY10" fmla="*/ 485115 h 1164878"/>
                <a:gd name="connsiteX11" fmla="*/ 490396 w 569754"/>
                <a:gd name="connsiteY11" fmla="*/ 484360 h 1164878"/>
                <a:gd name="connsiteX12" fmla="*/ 524347 w 569754"/>
                <a:gd name="connsiteY12" fmla="*/ 517556 h 1164878"/>
                <a:gd name="connsiteX13" fmla="*/ 524347 w 569754"/>
                <a:gd name="connsiteY13" fmla="*/ 596774 h 1164878"/>
                <a:gd name="connsiteX14" fmla="*/ 491150 w 569754"/>
                <a:gd name="connsiteY14" fmla="*/ 630725 h 1164878"/>
                <a:gd name="connsiteX15" fmla="*/ 193140 w 569754"/>
                <a:gd name="connsiteY15" fmla="*/ 629216 h 1164878"/>
                <a:gd name="connsiteX16" fmla="*/ 158436 w 569754"/>
                <a:gd name="connsiteY16" fmla="*/ 665430 h 1164878"/>
                <a:gd name="connsiteX17" fmla="*/ 158436 w 569754"/>
                <a:gd name="connsiteY17" fmla="*/ 982301 h 1164878"/>
                <a:gd name="connsiteX18" fmla="*/ 191631 w 569754"/>
                <a:gd name="connsiteY18" fmla="*/ 1016252 h 1164878"/>
                <a:gd name="connsiteX19" fmla="*/ 534909 w 569754"/>
                <a:gd name="connsiteY19" fmla="*/ 1014743 h 1164878"/>
                <a:gd name="connsiteX20" fmla="*/ 569614 w 569754"/>
                <a:gd name="connsiteY20" fmla="*/ 1047938 h 1164878"/>
                <a:gd name="connsiteX21" fmla="*/ 569614 w 569754"/>
                <a:gd name="connsiteY21" fmla="*/ 1138473 h 1164878"/>
                <a:gd name="connsiteX22" fmla="*/ 544716 w 569754"/>
                <a:gd name="connsiteY22" fmla="*/ 1164879 h 1164878"/>
                <a:gd name="connsiteX23" fmla="*/ 24142 w 569754"/>
                <a:gd name="connsiteY23" fmla="*/ 1164879 h 1164878"/>
                <a:gd name="connsiteX24" fmla="*/ 754 w 569754"/>
                <a:gd name="connsiteY24" fmla="*/ 1129420 h 1164878"/>
                <a:gd name="connsiteX25" fmla="*/ 754 w 569754"/>
                <a:gd name="connsiteY25" fmla="*/ 582440 h 11648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569754" h="1164878">
                  <a:moveTo>
                    <a:pt x="754" y="582440"/>
                  </a:moveTo>
                  <a:cubicBezTo>
                    <a:pt x="754" y="399861"/>
                    <a:pt x="1509" y="218037"/>
                    <a:pt x="0" y="35459"/>
                  </a:cubicBezTo>
                  <a:cubicBezTo>
                    <a:pt x="0" y="7545"/>
                    <a:pt x="7545" y="0"/>
                    <a:pt x="35459" y="0"/>
                  </a:cubicBezTo>
                  <a:cubicBezTo>
                    <a:pt x="193895" y="1509"/>
                    <a:pt x="352330" y="1509"/>
                    <a:pt x="510766" y="0"/>
                  </a:cubicBezTo>
                  <a:cubicBezTo>
                    <a:pt x="538681" y="0"/>
                    <a:pt x="549244" y="6790"/>
                    <a:pt x="546225" y="35459"/>
                  </a:cubicBezTo>
                  <a:cubicBezTo>
                    <a:pt x="543962" y="60356"/>
                    <a:pt x="543208" y="86008"/>
                    <a:pt x="546225" y="110905"/>
                  </a:cubicBezTo>
                  <a:cubicBezTo>
                    <a:pt x="549998" y="142592"/>
                    <a:pt x="535663" y="147873"/>
                    <a:pt x="507748" y="147119"/>
                  </a:cubicBezTo>
                  <a:cubicBezTo>
                    <a:pt x="402125" y="145610"/>
                    <a:pt x="296501" y="147119"/>
                    <a:pt x="190877" y="146364"/>
                  </a:cubicBezTo>
                  <a:cubicBezTo>
                    <a:pt x="167489" y="146364"/>
                    <a:pt x="157681" y="150891"/>
                    <a:pt x="158436" y="177297"/>
                  </a:cubicBezTo>
                  <a:cubicBezTo>
                    <a:pt x="159944" y="270095"/>
                    <a:pt x="159944" y="363648"/>
                    <a:pt x="158436" y="456446"/>
                  </a:cubicBezTo>
                  <a:cubicBezTo>
                    <a:pt x="158436" y="480588"/>
                    <a:pt x="165980" y="485869"/>
                    <a:pt x="188614" y="485115"/>
                  </a:cubicBezTo>
                  <a:cubicBezTo>
                    <a:pt x="288956" y="484360"/>
                    <a:pt x="390053" y="485115"/>
                    <a:pt x="490396" y="484360"/>
                  </a:cubicBezTo>
                  <a:cubicBezTo>
                    <a:pt x="516047" y="484360"/>
                    <a:pt x="527364" y="489641"/>
                    <a:pt x="524347" y="517556"/>
                  </a:cubicBezTo>
                  <a:cubicBezTo>
                    <a:pt x="522083" y="543962"/>
                    <a:pt x="522083" y="570368"/>
                    <a:pt x="524347" y="596774"/>
                  </a:cubicBezTo>
                  <a:cubicBezTo>
                    <a:pt x="526610" y="623180"/>
                    <a:pt x="517556" y="631479"/>
                    <a:pt x="491150" y="630725"/>
                  </a:cubicBezTo>
                  <a:cubicBezTo>
                    <a:pt x="391562" y="629216"/>
                    <a:pt x="292729" y="631479"/>
                    <a:pt x="193140" y="629216"/>
                  </a:cubicBezTo>
                  <a:cubicBezTo>
                    <a:pt x="163716" y="628461"/>
                    <a:pt x="157681" y="637515"/>
                    <a:pt x="158436" y="665430"/>
                  </a:cubicBezTo>
                  <a:cubicBezTo>
                    <a:pt x="159944" y="771054"/>
                    <a:pt x="159944" y="876677"/>
                    <a:pt x="158436" y="982301"/>
                  </a:cubicBezTo>
                  <a:cubicBezTo>
                    <a:pt x="158436" y="1008707"/>
                    <a:pt x="165225" y="1016252"/>
                    <a:pt x="191631" y="1016252"/>
                  </a:cubicBezTo>
                  <a:cubicBezTo>
                    <a:pt x="306309" y="1014743"/>
                    <a:pt x="420231" y="1016252"/>
                    <a:pt x="534909" y="1014743"/>
                  </a:cubicBezTo>
                  <a:cubicBezTo>
                    <a:pt x="560560" y="1014743"/>
                    <a:pt x="571122" y="1020778"/>
                    <a:pt x="569614" y="1047938"/>
                  </a:cubicBezTo>
                  <a:cubicBezTo>
                    <a:pt x="567350" y="1078117"/>
                    <a:pt x="568105" y="1108295"/>
                    <a:pt x="569614" y="1138473"/>
                  </a:cubicBezTo>
                  <a:cubicBezTo>
                    <a:pt x="570368" y="1157334"/>
                    <a:pt x="565087" y="1164879"/>
                    <a:pt x="544716" y="1164879"/>
                  </a:cubicBezTo>
                  <a:cubicBezTo>
                    <a:pt x="371192" y="1164125"/>
                    <a:pt x="197667" y="1164125"/>
                    <a:pt x="24142" y="1164879"/>
                  </a:cubicBezTo>
                  <a:cubicBezTo>
                    <a:pt x="-6036" y="1164879"/>
                    <a:pt x="754" y="1146018"/>
                    <a:pt x="754" y="1129420"/>
                  </a:cubicBezTo>
                  <a:cubicBezTo>
                    <a:pt x="0" y="946842"/>
                    <a:pt x="754" y="765018"/>
                    <a:pt x="754" y="582440"/>
                  </a:cubicBezTo>
                  <a:close/>
                </a:path>
              </a:pathLst>
            </a:custGeom>
            <a:grpFill/>
            <a:ln w="7545" cap="flat">
              <a:noFill/>
              <a:prstDash val="solid"/>
              <a:miter/>
            </a:ln>
          </p:spPr>
          <p:txBody>
            <a:bodyPr rtlCol="0" anchor="ctr"/>
            <a:lstStyle/>
            <a:p>
              <a:endParaRPr lang="en-US"/>
            </a:p>
          </p:txBody>
        </p:sp>
        <p:sp>
          <p:nvSpPr>
            <p:cNvPr id="30" name="Freeform: Shape 10">
              <a:extLst>
                <a:ext uri="{FF2B5EF4-FFF2-40B4-BE49-F238E27FC236}">
                  <a16:creationId xmlns="" xmlns:a16="http://schemas.microsoft.com/office/drawing/2014/main" id="{907F9F48-4E12-4E50-B898-676145E935DA}"/>
                </a:ext>
              </a:extLst>
            </p:cNvPr>
            <p:cNvSpPr/>
            <p:nvPr/>
          </p:nvSpPr>
          <p:spPr>
            <a:xfrm>
              <a:off x="5537705" y="5693978"/>
              <a:ext cx="103251" cy="751790"/>
            </a:xfrm>
            <a:custGeom>
              <a:avLst/>
              <a:gdLst>
                <a:gd name="connsiteX0" fmla="*/ 755 w 160005"/>
                <a:gd name="connsiteY0" fmla="*/ 579855 h 1165029"/>
                <a:gd name="connsiteX1" fmla="*/ 0 w 160005"/>
                <a:gd name="connsiteY1" fmla="*/ 36647 h 1165029"/>
                <a:gd name="connsiteX2" fmla="*/ 34706 w 160005"/>
                <a:gd name="connsiteY2" fmla="*/ 433 h 1165029"/>
                <a:gd name="connsiteX3" fmla="*/ 125240 w 160005"/>
                <a:gd name="connsiteY3" fmla="*/ 433 h 1165029"/>
                <a:gd name="connsiteX4" fmla="*/ 159945 w 160005"/>
                <a:gd name="connsiteY4" fmla="*/ 36647 h 1165029"/>
                <a:gd name="connsiteX5" fmla="*/ 159191 w 160005"/>
                <a:gd name="connsiteY5" fmla="*/ 387469 h 1165029"/>
                <a:gd name="connsiteX6" fmla="*/ 159945 w 160005"/>
                <a:gd name="connsiteY6" fmla="*/ 1126835 h 1165029"/>
                <a:gd name="connsiteX7" fmla="*/ 122977 w 160005"/>
                <a:gd name="connsiteY7" fmla="*/ 1164558 h 1165029"/>
                <a:gd name="connsiteX8" fmla="*/ 36214 w 160005"/>
                <a:gd name="connsiteY8" fmla="*/ 1164558 h 1165029"/>
                <a:gd name="connsiteX9" fmla="*/ 0 w 160005"/>
                <a:gd name="connsiteY9" fmla="*/ 1126081 h 1165029"/>
                <a:gd name="connsiteX10" fmla="*/ 755 w 160005"/>
                <a:gd name="connsiteY10" fmla="*/ 579855 h 11650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60005" h="1165029">
                  <a:moveTo>
                    <a:pt x="755" y="579855"/>
                  </a:moveTo>
                  <a:cubicBezTo>
                    <a:pt x="755" y="398786"/>
                    <a:pt x="1509" y="217716"/>
                    <a:pt x="0" y="36647"/>
                  </a:cubicBezTo>
                  <a:cubicBezTo>
                    <a:pt x="0" y="9486"/>
                    <a:pt x="6036" y="-1830"/>
                    <a:pt x="34706" y="433"/>
                  </a:cubicBezTo>
                  <a:cubicBezTo>
                    <a:pt x="64884" y="2696"/>
                    <a:pt x="95062" y="3451"/>
                    <a:pt x="125240" y="433"/>
                  </a:cubicBezTo>
                  <a:cubicBezTo>
                    <a:pt x="154663" y="-2585"/>
                    <a:pt x="160699" y="10241"/>
                    <a:pt x="159945" y="36647"/>
                  </a:cubicBezTo>
                  <a:cubicBezTo>
                    <a:pt x="158436" y="153588"/>
                    <a:pt x="159191" y="270528"/>
                    <a:pt x="159191" y="387469"/>
                  </a:cubicBezTo>
                  <a:cubicBezTo>
                    <a:pt x="159191" y="634176"/>
                    <a:pt x="158436" y="880128"/>
                    <a:pt x="159945" y="1126835"/>
                  </a:cubicBezTo>
                  <a:cubicBezTo>
                    <a:pt x="159945" y="1156259"/>
                    <a:pt x="153155" y="1167576"/>
                    <a:pt x="122977" y="1164558"/>
                  </a:cubicBezTo>
                  <a:cubicBezTo>
                    <a:pt x="94307" y="1161540"/>
                    <a:pt x="64884" y="1161540"/>
                    <a:pt x="36214" y="1164558"/>
                  </a:cubicBezTo>
                  <a:cubicBezTo>
                    <a:pt x="4527" y="1167576"/>
                    <a:pt x="0" y="1153995"/>
                    <a:pt x="0" y="1126081"/>
                  </a:cubicBezTo>
                  <a:cubicBezTo>
                    <a:pt x="755" y="944257"/>
                    <a:pt x="755" y="761678"/>
                    <a:pt x="755" y="579855"/>
                  </a:cubicBezTo>
                  <a:close/>
                </a:path>
              </a:pathLst>
            </a:custGeom>
            <a:grpFill/>
            <a:ln w="7545" cap="flat">
              <a:noFill/>
              <a:prstDash val="solid"/>
              <a:miter/>
            </a:ln>
          </p:spPr>
          <p:txBody>
            <a:bodyPr rtlCol="0" anchor="ctr"/>
            <a:lstStyle/>
            <a:p>
              <a:endParaRPr lang="en-US"/>
            </a:p>
          </p:txBody>
        </p:sp>
        <p:sp>
          <p:nvSpPr>
            <p:cNvPr id="31" name="Freeform: Shape 20">
              <a:extLst>
                <a:ext uri="{FF2B5EF4-FFF2-40B4-BE49-F238E27FC236}">
                  <a16:creationId xmlns="" xmlns:a16="http://schemas.microsoft.com/office/drawing/2014/main" id="{0E01263E-3E0F-477F-A22F-0F063E2BFCAD}"/>
                </a:ext>
              </a:extLst>
            </p:cNvPr>
            <p:cNvSpPr/>
            <p:nvPr/>
          </p:nvSpPr>
          <p:spPr>
            <a:xfrm>
              <a:off x="2032763" y="5451515"/>
              <a:ext cx="211779" cy="211779"/>
            </a:xfrm>
            <a:custGeom>
              <a:avLst/>
              <a:gdLst>
                <a:gd name="connsiteX0" fmla="*/ 306309 w 328188"/>
                <a:gd name="connsiteY0" fmla="*/ 0 h 328188"/>
                <a:gd name="connsiteX1" fmla="*/ 21879 w 328188"/>
                <a:gd name="connsiteY1" fmla="*/ 0 h 328188"/>
                <a:gd name="connsiteX2" fmla="*/ 0 w 328188"/>
                <a:gd name="connsiteY2" fmla="*/ 21879 h 328188"/>
                <a:gd name="connsiteX3" fmla="*/ 0 w 328188"/>
                <a:gd name="connsiteY3" fmla="*/ 306309 h 328188"/>
                <a:gd name="connsiteX4" fmla="*/ 21879 w 328188"/>
                <a:gd name="connsiteY4" fmla="*/ 328188 h 328188"/>
                <a:gd name="connsiteX5" fmla="*/ 306309 w 328188"/>
                <a:gd name="connsiteY5" fmla="*/ 328188 h 328188"/>
                <a:gd name="connsiteX6" fmla="*/ 328188 w 328188"/>
                <a:gd name="connsiteY6" fmla="*/ 306309 h 328188"/>
                <a:gd name="connsiteX7" fmla="*/ 328188 w 328188"/>
                <a:gd name="connsiteY7" fmla="*/ 21879 h 328188"/>
                <a:gd name="connsiteX8" fmla="*/ 306309 w 328188"/>
                <a:gd name="connsiteY8" fmla="*/ 0 h 328188"/>
                <a:gd name="connsiteX9" fmla="*/ 132030 w 328188"/>
                <a:gd name="connsiteY9" fmla="*/ 114677 h 328188"/>
                <a:gd name="connsiteX10" fmla="*/ 116941 w 328188"/>
                <a:gd name="connsiteY10" fmla="*/ 129766 h 328188"/>
                <a:gd name="connsiteX11" fmla="*/ 56584 w 328188"/>
                <a:gd name="connsiteY11" fmla="*/ 129766 h 328188"/>
                <a:gd name="connsiteX12" fmla="*/ 41495 w 328188"/>
                <a:gd name="connsiteY12" fmla="*/ 114677 h 328188"/>
                <a:gd name="connsiteX13" fmla="*/ 41495 w 328188"/>
                <a:gd name="connsiteY13" fmla="*/ 61865 h 328188"/>
                <a:gd name="connsiteX14" fmla="*/ 56584 w 328188"/>
                <a:gd name="connsiteY14" fmla="*/ 46776 h 328188"/>
                <a:gd name="connsiteX15" fmla="*/ 116941 w 328188"/>
                <a:gd name="connsiteY15" fmla="*/ 46776 h 328188"/>
                <a:gd name="connsiteX16" fmla="*/ 132030 w 328188"/>
                <a:gd name="connsiteY16" fmla="*/ 61865 h 328188"/>
                <a:gd name="connsiteX17" fmla="*/ 132030 w 328188"/>
                <a:gd name="connsiteY17" fmla="*/ 114677 h 328188"/>
                <a:gd name="connsiteX18" fmla="*/ 298764 w 328188"/>
                <a:gd name="connsiteY18" fmla="*/ 114677 h 328188"/>
                <a:gd name="connsiteX19" fmla="*/ 283675 w 328188"/>
                <a:gd name="connsiteY19" fmla="*/ 129766 h 328188"/>
                <a:gd name="connsiteX20" fmla="*/ 223319 w 328188"/>
                <a:gd name="connsiteY20" fmla="*/ 129766 h 328188"/>
                <a:gd name="connsiteX21" fmla="*/ 208230 w 328188"/>
                <a:gd name="connsiteY21" fmla="*/ 114677 h 328188"/>
                <a:gd name="connsiteX22" fmla="*/ 208230 w 328188"/>
                <a:gd name="connsiteY22" fmla="*/ 61865 h 328188"/>
                <a:gd name="connsiteX23" fmla="*/ 223319 w 328188"/>
                <a:gd name="connsiteY23" fmla="*/ 46776 h 328188"/>
                <a:gd name="connsiteX24" fmla="*/ 283675 w 328188"/>
                <a:gd name="connsiteY24" fmla="*/ 46776 h 328188"/>
                <a:gd name="connsiteX25" fmla="*/ 298764 w 328188"/>
                <a:gd name="connsiteY25" fmla="*/ 61865 h 328188"/>
                <a:gd name="connsiteX26" fmla="*/ 298764 w 328188"/>
                <a:gd name="connsiteY26" fmla="*/ 114677 h 3281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328188" h="328188">
                  <a:moveTo>
                    <a:pt x="306309" y="0"/>
                  </a:moveTo>
                  <a:lnTo>
                    <a:pt x="21879" y="0"/>
                  </a:lnTo>
                  <a:cubicBezTo>
                    <a:pt x="9808" y="0"/>
                    <a:pt x="0" y="9808"/>
                    <a:pt x="0" y="21879"/>
                  </a:cubicBezTo>
                  <a:lnTo>
                    <a:pt x="0" y="306309"/>
                  </a:lnTo>
                  <a:cubicBezTo>
                    <a:pt x="0" y="318380"/>
                    <a:pt x="9808" y="328188"/>
                    <a:pt x="21879" y="328188"/>
                  </a:cubicBezTo>
                  <a:lnTo>
                    <a:pt x="306309" y="328188"/>
                  </a:lnTo>
                  <a:cubicBezTo>
                    <a:pt x="318380" y="328188"/>
                    <a:pt x="328188" y="318380"/>
                    <a:pt x="328188" y="306309"/>
                  </a:cubicBezTo>
                  <a:lnTo>
                    <a:pt x="328188" y="21879"/>
                  </a:lnTo>
                  <a:cubicBezTo>
                    <a:pt x="328188" y="9808"/>
                    <a:pt x="318380" y="0"/>
                    <a:pt x="306309" y="0"/>
                  </a:cubicBezTo>
                  <a:close/>
                  <a:moveTo>
                    <a:pt x="132030" y="114677"/>
                  </a:moveTo>
                  <a:cubicBezTo>
                    <a:pt x="132030" y="122976"/>
                    <a:pt x="125240" y="129766"/>
                    <a:pt x="116941" y="129766"/>
                  </a:cubicBezTo>
                  <a:lnTo>
                    <a:pt x="56584" y="129766"/>
                  </a:lnTo>
                  <a:cubicBezTo>
                    <a:pt x="48285" y="129766"/>
                    <a:pt x="41495" y="122976"/>
                    <a:pt x="41495" y="114677"/>
                  </a:cubicBezTo>
                  <a:lnTo>
                    <a:pt x="41495" y="61865"/>
                  </a:lnTo>
                  <a:cubicBezTo>
                    <a:pt x="41495" y="53566"/>
                    <a:pt x="48285" y="46776"/>
                    <a:pt x="56584" y="46776"/>
                  </a:cubicBezTo>
                  <a:lnTo>
                    <a:pt x="116941" y="46776"/>
                  </a:lnTo>
                  <a:cubicBezTo>
                    <a:pt x="125240" y="46776"/>
                    <a:pt x="132030" y="53566"/>
                    <a:pt x="132030" y="61865"/>
                  </a:cubicBezTo>
                  <a:lnTo>
                    <a:pt x="132030" y="114677"/>
                  </a:lnTo>
                  <a:close/>
                  <a:moveTo>
                    <a:pt x="298764" y="114677"/>
                  </a:moveTo>
                  <a:cubicBezTo>
                    <a:pt x="298764" y="122976"/>
                    <a:pt x="291974" y="129766"/>
                    <a:pt x="283675" y="129766"/>
                  </a:cubicBezTo>
                  <a:lnTo>
                    <a:pt x="223319" y="129766"/>
                  </a:lnTo>
                  <a:cubicBezTo>
                    <a:pt x="215020" y="129766"/>
                    <a:pt x="208230" y="122976"/>
                    <a:pt x="208230" y="114677"/>
                  </a:cubicBezTo>
                  <a:lnTo>
                    <a:pt x="208230" y="61865"/>
                  </a:lnTo>
                  <a:cubicBezTo>
                    <a:pt x="208230" y="53566"/>
                    <a:pt x="215020" y="46776"/>
                    <a:pt x="223319" y="46776"/>
                  </a:cubicBezTo>
                  <a:lnTo>
                    <a:pt x="283675" y="46776"/>
                  </a:lnTo>
                  <a:cubicBezTo>
                    <a:pt x="291974" y="46776"/>
                    <a:pt x="298764" y="53566"/>
                    <a:pt x="298764" y="61865"/>
                  </a:cubicBezTo>
                  <a:lnTo>
                    <a:pt x="298764" y="114677"/>
                  </a:lnTo>
                  <a:close/>
                </a:path>
              </a:pathLst>
            </a:custGeom>
            <a:grpFill/>
            <a:ln w="7545" cap="flat">
              <a:noFill/>
              <a:prstDash val="solid"/>
              <a:miter/>
            </a:ln>
          </p:spPr>
          <p:txBody>
            <a:bodyPr rtlCol="0" anchor="ctr"/>
            <a:lstStyle/>
            <a:p>
              <a:endParaRPr lang="en-US"/>
            </a:p>
          </p:txBody>
        </p:sp>
        <p:sp>
          <p:nvSpPr>
            <p:cNvPr id="32" name="Freeform: Shape 24">
              <a:extLst>
                <a:ext uri="{FF2B5EF4-FFF2-40B4-BE49-F238E27FC236}">
                  <a16:creationId xmlns="" xmlns:a16="http://schemas.microsoft.com/office/drawing/2014/main" id="{BF3AA911-4F52-46D8-A7C0-2721C3CEA449}"/>
                </a:ext>
              </a:extLst>
            </p:cNvPr>
            <p:cNvSpPr/>
            <p:nvPr/>
          </p:nvSpPr>
          <p:spPr>
            <a:xfrm>
              <a:off x="7965616" y="5924050"/>
              <a:ext cx="312069" cy="312086"/>
            </a:xfrm>
            <a:custGeom>
              <a:avLst/>
              <a:gdLst>
                <a:gd name="connsiteX0" fmla="*/ 483606 w 483605"/>
                <a:gd name="connsiteY0" fmla="*/ 451164 h 483632"/>
                <a:gd name="connsiteX1" fmla="*/ 483606 w 483605"/>
                <a:gd name="connsiteY1" fmla="*/ 32441 h 483632"/>
                <a:gd name="connsiteX2" fmla="*/ 451164 w 483605"/>
                <a:gd name="connsiteY2" fmla="*/ 0 h 483632"/>
                <a:gd name="connsiteX3" fmla="*/ 32441 w 483605"/>
                <a:gd name="connsiteY3" fmla="*/ 0 h 483632"/>
                <a:gd name="connsiteX4" fmla="*/ 0 w 483605"/>
                <a:gd name="connsiteY4" fmla="*/ 32441 h 483632"/>
                <a:gd name="connsiteX5" fmla="*/ 0 w 483605"/>
                <a:gd name="connsiteY5" fmla="*/ 451164 h 483632"/>
                <a:gd name="connsiteX6" fmla="*/ 32441 w 483605"/>
                <a:gd name="connsiteY6" fmla="*/ 483606 h 483632"/>
                <a:gd name="connsiteX7" fmla="*/ 451164 w 483605"/>
                <a:gd name="connsiteY7" fmla="*/ 483606 h 483632"/>
                <a:gd name="connsiteX8" fmla="*/ 483606 w 483605"/>
                <a:gd name="connsiteY8" fmla="*/ 451164 h 483632"/>
                <a:gd name="connsiteX9" fmla="*/ 314608 w 483605"/>
                <a:gd name="connsiteY9" fmla="*/ 194649 h 483632"/>
                <a:gd name="connsiteX10" fmla="*/ 292728 w 483605"/>
                <a:gd name="connsiteY10" fmla="*/ 172770 h 483632"/>
                <a:gd name="connsiteX11" fmla="*/ 292728 w 483605"/>
                <a:gd name="connsiteY11" fmla="*/ 83744 h 483632"/>
                <a:gd name="connsiteX12" fmla="*/ 314608 w 483605"/>
                <a:gd name="connsiteY12" fmla="*/ 61865 h 483632"/>
                <a:gd name="connsiteX13" fmla="*/ 392317 w 483605"/>
                <a:gd name="connsiteY13" fmla="*/ 61865 h 483632"/>
                <a:gd name="connsiteX14" fmla="*/ 414196 w 483605"/>
                <a:gd name="connsiteY14" fmla="*/ 83744 h 483632"/>
                <a:gd name="connsiteX15" fmla="*/ 414196 w 483605"/>
                <a:gd name="connsiteY15" fmla="*/ 172770 h 483632"/>
                <a:gd name="connsiteX16" fmla="*/ 392317 w 483605"/>
                <a:gd name="connsiteY16" fmla="*/ 194649 h 483632"/>
                <a:gd name="connsiteX17" fmla="*/ 314608 w 483605"/>
                <a:gd name="connsiteY17" fmla="*/ 194649 h 483632"/>
                <a:gd name="connsiteX18" fmla="*/ 314608 w 483605"/>
                <a:gd name="connsiteY18" fmla="*/ 440602 h 483632"/>
                <a:gd name="connsiteX19" fmla="*/ 292728 w 483605"/>
                <a:gd name="connsiteY19" fmla="*/ 418723 h 483632"/>
                <a:gd name="connsiteX20" fmla="*/ 292728 w 483605"/>
                <a:gd name="connsiteY20" fmla="*/ 329697 h 483632"/>
                <a:gd name="connsiteX21" fmla="*/ 314608 w 483605"/>
                <a:gd name="connsiteY21" fmla="*/ 307818 h 483632"/>
                <a:gd name="connsiteX22" fmla="*/ 392317 w 483605"/>
                <a:gd name="connsiteY22" fmla="*/ 307818 h 483632"/>
                <a:gd name="connsiteX23" fmla="*/ 414196 w 483605"/>
                <a:gd name="connsiteY23" fmla="*/ 329697 h 483632"/>
                <a:gd name="connsiteX24" fmla="*/ 414196 w 483605"/>
                <a:gd name="connsiteY24" fmla="*/ 418723 h 483632"/>
                <a:gd name="connsiteX25" fmla="*/ 392317 w 483605"/>
                <a:gd name="connsiteY25" fmla="*/ 440602 h 483632"/>
                <a:gd name="connsiteX26" fmla="*/ 314608 w 483605"/>
                <a:gd name="connsiteY26" fmla="*/ 440602 h 4836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483605" h="483632">
                  <a:moveTo>
                    <a:pt x="483606" y="451164"/>
                  </a:moveTo>
                  <a:lnTo>
                    <a:pt x="483606" y="32441"/>
                  </a:lnTo>
                  <a:cubicBezTo>
                    <a:pt x="483606" y="14334"/>
                    <a:pt x="469271" y="0"/>
                    <a:pt x="451164" y="0"/>
                  </a:cubicBezTo>
                  <a:lnTo>
                    <a:pt x="32441" y="0"/>
                  </a:lnTo>
                  <a:cubicBezTo>
                    <a:pt x="14335" y="0"/>
                    <a:pt x="0" y="14334"/>
                    <a:pt x="0" y="32441"/>
                  </a:cubicBezTo>
                  <a:lnTo>
                    <a:pt x="0" y="451164"/>
                  </a:lnTo>
                  <a:cubicBezTo>
                    <a:pt x="0" y="469271"/>
                    <a:pt x="14335" y="483606"/>
                    <a:pt x="32441" y="483606"/>
                  </a:cubicBezTo>
                  <a:lnTo>
                    <a:pt x="451164" y="483606"/>
                  </a:lnTo>
                  <a:cubicBezTo>
                    <a:pt x="468517" y="484360"/>
                    <a:pt x="483606" y="469271"/>
                    <a:pt x="483606" y="451164"/>
                  </a:cubicBezTo>
                  <a:close/>
                  <a:moveTo>
                    <a:pt x="314608" y="194649"/>
                  </a:moveTo>
                  <a:cubicBezTo>
                    <a:pt x="302536" y="194649"/>
                    <a:pt x="292728" y="184842"/>
                    <a:pt x="292728" y="172770"/>
                  </a:cubicBezTo>
                  <a:lnTo>
                    <a:pt x="292728" y="83744"/>
                  </a:lnTo>
                  <a:cubicBezTo>
                    <a:pt x="292728" y="71673"/>
                    <a:pt x="302536" y="61865"/>
                    <a:pt x="314608" y="61865"/>
                  </a:cubicBezTo>
                  <a:lnTo>
                    <a:pt x="392317" y="61865"/>
                  </a:lnTo>
                  <a:cubicBezTo>
                    <a:pt x="404388" y="61865"/>
                    <a:pt x="414196" y="71673"/>
                    <a:pt x="414196" y="83744"/>
                  </a:cubicBezTo>
                  <a:lnTo>
                    <a:pt x="414196" y="172770"/>
                  </a:lnTo>
                  <a:cubicBezTo>
                    <a:pt x="414196" y="184842"/>
                    <a:pt x="404388" y="194649"/>
                    <a:pt x="392317" y="194649"/>
                  </a:cubicBezTo>
                  <a:lnTo>
                    <a:pt x="314608" y="194649"/>
                  </a:lnTo>
                  <a:close/>
                  <a:moveTo>
                    <a:pt x="314608" y="440602"/>
                  </a:moveTo>
                  <a:cubicBezTo>
                    <a:pt x="302536" y="440602"/>
                    <a:pt x="292728" y="430794"/>
                    <a:pt x="292728" y="418723"/>
                  </a:cubicBezTo>
                  <a:lnTo>
                    <a:pt x="292728" y="329697"/>
                  </a:lnTo>
                  <a:cubicBezTo>
                    <a:pt x="292728" y="317626"/>
                    <a:pt x="302536" y="307818"/>
                    <a:pt x="314608" y="307818"/>
                  </a:cubicBezTo>
                  <a:lnTo>
                    <a:pt x="392317" y="307818"/>
                  </a:lnTo>
                  <a:cubicBezTo>
                    <a:pt x="404388" y="307818"/>
                    <a:pt x="414196" y="317626"/>
                    <a:pt x="414196" y="329697"/>
                  </a:cubicBezTo>
                  <a:lnTo>
                    <a:pt x="414196" y="418723"/>
                  </a:lnTo>
                  <a:cubicBezTo>
                    <a:pt x="414196" y="430794"/>
                    <a:pt x="404388" y="440602"/>
                    <a:pt x="392317" y="440602"/>
                  </a:cubicBezTo>
                  <a:lnTo>
                    <a:pt x="314608" y="440602"/>
                  </a:lnTo>
                  <a:close/>
                </a:path>
              </a:pathLst>
            </a:custGeom>
            <a:grpFill/>
            <a:ln w="7545" cap="flat">
              <a:noFill/>
              <a:prstDash val="solid"/>
              <a:miter/>
            </a:ln>
          </p:spPr>
          <p:txBody>
            <a:bodyPr rtlCol="0" anchor="ctr"/>
            <a:lstStyle/>
            <a:p>
              <a:endParaRPr lang="en-US"/>
            </a:p>
          </p:txBody>
        </p:sp>
        <p:sp>
          <p:nvSpPr>
            <p:cNvPr id="33" name="Freeform: Shape 25">
              <a:extLst>
                <a:ext uri="{FF2B5EF4-FFF2-40B4-BE49-F238E27FC236}">
                  <a16:creationId xmlns="" xmlns:a16="http://schemas.microsoft.com/office/drawing/2014/main" id="{B9690716-9C05-48B4-9278-48B7AF1C02AE}"/>
                </a:ext>
              </a:extLst>
            </p:cNvPr>
            <p:cNvSpPr/>
            <p:nvPr/>
          </p:nvSpPr>
          <p:spPr>
            <a:xfrm>
              <a:off x="6368011" y="5686397"/>
              <a:ext cx="1080572" cy="766589"/>
            </a:xfrm>
            <a:custGeom>
              <a:avLst/>
              <a:gdLst>
                <a:gd name="connsiteX0" fmla="*/ 1673780 w 1674534"/>
                <a:gd name="connsiteY0" fmla="*/ 507103 h 1187963"/>
                <a:gd name="connsiteX1" fmla="*/ 491549 w 1674534"/>
                <a:gd name="connsiteY1" fmla="*/ 498050 h 1187963"/>
                <a:gd name="connsiteX2" fmla="*/ 468915 w 1674534"/>
                <a:gd name="connsiteY2" fmla="*/ 517666 h 1187963"/>
                <a:gd name="connsiteX3" fmla="*/ 473442 w 1674534"/>
                <a:gd name="connsiteY3" fmla="*/ 667802 h 1187963"/>
                <a:gd name="connsiteX4" fmla="*/ 502112 w 1674534"/>
                <a:gd name="connsiteY4" fmla="*/ 691191 h 1187963"/>
                <a:gd name="connsiteX5" fmla="*/ 622824 w 1674534"/>
                <a:gd name="connsiteY5" fmla="*/ 690436 h 1187963"/>
                <a:gd name="connsiteX6" fmla="*/ 656020 w 1674534"/>
                <a:gd name="connsiteY6" fmla="*/ 720614 h 1187963"/>
                <a:gd name="connsiteX7" fmla="*/ 656020 w 1674534"/>
                <a:gd name="connsiteY7" fmla="*/ 992218 h 1187963"/>
                <a:gd name="connsiteX8" fmla="*/ 625087 w 1674534"/>
                <a:gd name="connsiteY8" fmla="*/ 1030696 h 1187963"/>
                <a:gd name="connsiteX9" fmla="*/ 203346 w 1674534"/>
                <a:gd name="connsiteY9" fmla="*/ 811904 h 1187963"/>
                <a:gd name="connsiteX10" fmla="*/ 197311 w 1674534"/>
                <a:gd name="connsiteY10" fmla="*/ 400725 h 1187963"/>
                <a:gd name="connsiteX11" fmla="*/ 480986 w 1674534"/>
                <a:gd name="connsiteY11" fmla="*/ 154018 h 1187963"/>
                <a:gd name="connsiteX12" fmla="*/ 745046 w 1674534"/>
                <a:gd name="connsiteY12" fmla="*/ 192495 h 1187963"/>
                <a:gd name="connsiteX13" fmla="*/ 775978 w 1674534"/>
                <a:gd name="connsiteY13" fmla="*/ 75555 h 1187963"/>
                <a:gd name="connsiteX14" fmla="*/ 752590 w 1674534"/>
                <a:gd name="connsiteY14" fmla="*/ 34815 h 1187963"/>
                <a:gd name="connsiteX15" fmla="*/ 594909 w 1674534"/>
                <a:gd name="connsiteY15" fmla="*/ 2373 h 1187963"/>
                <a:gd name="connsiteX16" fmla="*/ 46420 w 1674534"/>
                <a:gd name="connsiteY16" fmla="*/ 339614 h 1187963"/>
                <a:gd name="connsiteX17" fmla="*/ 53965 w 1674534"/>
                <a:gd name="connsiteY17" fmla="*/ 892630 h 1187963"/>
                <a:gd name="connsiteX18" fmla="*/ 344430 w 1674534"/>
                <a:gd name="connsiteY18" fmla="*/ 1164989 h 1187963"/>
                <a:gd name="connsiteX19" fmla="*/ 788049 w 1674534"/>
                <a:gd name="connsiteY19" fmla="*/ 1137828 h 1187963"/>
                <a:gd name="connsiteX20" fmla="*/ 810683 w 1674534"/>
                <a:gd name="connsiteY20" fmla="*/ 1097088 h 1187963"/>
                <a:gd name="connsiteX21" fmla="*/ 809929 w 1674534"/>
                <a:gd name="connsiteY21" fmla="*/ 685909 h 1187963"/>
                <a:gd name="connsiteX22" fmla="*/ 841617 w 1674534"/>
                <a:gd name="connsiteY22" fmla="*/ 654977 h 1187963"/>
                <a:gd name="connsiteX23" fmla="*/ 1674535 w 1674534"/>
                <a:gd name="connsiteY23" fmla="*/ 661767 h 1187963"/>
                <a:gd name="connsiteX24" fmla="*/ 1674535 w 1674534"/>
                <a:gd name="connsiteY24" fmla="*/ 507103 h 11879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1674534" h="1187963">
                  <a:moveTo>
                    <a:pt x="1673780" y="507103"/>
                  </a:moveTo>
                  <a:cubicBezTo>
                    <a:pt x="1630777" y="504840"/>
                    <a:pt x="524745" y="500314"/>
                    <a:pt x="491549" y="498050"/>
                  </a:cubicBezTo>
                  <a:cubicBezTo>
                    <a:pt x="474950" y="496541"/>
                    <a:pt x="468161" y="501068"/>
                    <a:pt x="468915" y="517666"/>
                  </a:cubicBezTo>
                  <a:cubicBezTo>
                    <a:pt x="471178" y="567460"/>
                    <a:pt x="465897" y="618008"/>
                    <a:pt x="473442" y="667802"/>
                  </a:cubicBezTo>
                  <a:cubicBezTo>
                    <a:pt x="476460" y="688927"/>
                    <a:pt x="484759" y="691945"/>
                    <a:pt x="502112" y="691191"/>
                  </a:cubicBezTo>
                  <a:cubicBezTo>
                    <a:pt x="542097" y="690436"/>
                    <a:pt x="582838" y="691945"/>
                    <a:pt x="622824" y="690436"/>
                  </a:cubicBezTo>
                  <a:cubicBezTo>
                    <a:pt x="645458" y="689682"/>
                    <a:pt x="656020" y="694208"/>
                    <a:pt x="656020" y="720614"/>
                  </a:cubicBezTo>
                  <a:cubicBezTo>
                    <a:pt x="654511" y="811149"/>
                    <a:pt x="654511" y="901684"/>
                    <a:pt x="656020" y="992218"/>
                  </a:cubicBezTo>
                  <a:cubicBezTo>
                    <a:pt x="656775" y="1017116"/>
                    <a:pt x="644703" y="1026169"/>
                    <a:pt x="625087" y="1030696"/>
                  </a:cubicBezTo>
                  <a:cubicBezTo>
                    <a:pt x="441755" y="1069173"/>
                    <a:pt x="274265" y="1015607"/>
                    <a:pt x="203346" y="811904"/>
                  </a:cubicBezTo>
                  <a:cubicBezTo>
                    <a:pt x="155816" y="676856"/>
                    <a:pt x="155062" y="537282"/>
                    <a:pt x="197311" y="400725"/>
                  </a:cubicBezTo>
                  <a:cubicBezTo>
                    <a:pt x="240315" y="261905"/>
                    <a:pt x="333113" y="174389"/>
                    <a:pt x="480986" y="154018"/>
                  </a:cubicBezTo>
                  <a:cubicBezTo>
                    <a:pt x="571521" y="141193"/>
                    <a:pt x="658284" y="154773"/>
                    <a:pt x="745046" y="192495"/>
                  </a:cubicBezTo>
                  <a:cubicBezTo>
                    <a:pt x="755608" y="152509"/>
                    <a:pt x="763907" y="114032"/>
                    <a:pt x="775978" y="75555"/>
                  </a:cubicBezTo>
                  <a:cubicBezTo>
                    <a:pt x="783523" y="51412"/>
                    <a:pt x="773716" y="43113"/>
                    <a:pt x="752590" y="34815"/>
                  </a:cubicBezTo>
                  <a:cubicBezTo>
                    <a:pt x="701287" y="15199"/>
                    <a:pt x="648475" y="6900"/>
                    <a:pt x="594909" y="2373"/>
                  </a:cubicBezTo>
                  <a:cubicBezTo>
                    <a:pt x="361028" y="-17243"/>
                    <a:pt x="136955" y="83854"/>
                    <a:pt x="46420" y="339614"/>
                  </a:cubicBezTo>
                  <a:cubicBezTo>
                    <a:pt x="-19218" y="523702"/>
                    <a:pt x="-13936" y="710052"/>
                    <a:pt x="53965" y="892630"/>
                  </a:cubicBezTo>
                  <a:cubicBezTo>
                    <a:pt x="105267" y="1029941"/>
                    <a:pt x="201084" y="1125757"/>
                    <a:pt x="344430" y="1164989"/>
                  </a:cubicBezTo>
                  <a:cubicBezTo>
                    <a:pt x="494567" y="1206484"/>
                    <a:pt x="643194" y="1188377"/>
                    <a:pt x="788049" y="1137828"/>
                  </a:cubicBezTo>
                  <a:cubicBezTo>
                    <a:pt x="809929" y="1130284"/>
                    <a:pt x="810683" y="1115949"/>
                    <a:pt x="810683" y="1097088"/>
                  </a:cubicBezTo>
                  <a:cubicBezTo>
                    <a:pt x="809929" y="959777"/>
                    <a:pt x="811438" y="823220"/>
                    <a:pt x="809929" y="685909"/>
                  </a:cubicBezTo>
                  <a:cubicBezTo>
                    <a:pt x="809929" y="661013"/>
                    <a:pt x="816719" y="654222"/>
                    <a:pt x="841617" y="654977"/>
                  </a:cubicBezTo>
                  <a:cubicBezTo>
                    <a:pt x="939696" y="657240"/>
                    <a:pt x="1519871" y="657240"/>
                    <a:pt x="1674535" y="661767"/>
                  </a:cubicBezTo>
                  <a:lnTo>
                    <a:pt x="1674535" y="507103"/>
                  </a:lnTo>
                  <a:close/>
                </a:path>
              </a:pathLst>
            </a:custGeom>
            <a:grpFill/>
            <a:ln w="7545" cap="flat">
              <a:noFill/>
              <a:prstDash val="solid"/>
              <a:miter/>
            </a:ln>
          </p:spPr>
          <p:txBody>
            <a:bodyPr rtlCol="0" anchor="ctr"/>
            <a:lstStyle/>
            <a:p>
              <a:endParaRPr lang="en-US"/>
            </a:p>
          </p:txBody>
        </p:sp>
        <p:sp>
          <p:nvSpPr>
            <p:cNvPr id="34" name="Freeform: Shape 38">
              <a:extLst>
                <a:ext uri="{FF2B5EF4-FFF2-40B4-BE49-F238E27FC236}">
                  <a16:creationId xmlns="" xmlns:a16="http://schemas.microsoft.com/office/drawing/2014/main" id="{98C5DAA6-31CB-48FF-841A-A1B9E09AAE54}"/>
                </a:ext>
              </a:extLst>
            </p:cNvPr>
            <p:cNvSpPr/>
            <p:nvPr/>
          </p:nvSpPr>
          <p:spPr>
            <a:xfrm>
              <a:off x="1674291" y="6016064"/>
              <a:ext cx="505986" cy="502125"/>
            </a:xfrm>
            <a:custGeom>
              <a:avLst/>
              <a:gdLst>
                <a:gd name="connsiteX0" fmla="*/ 436854 w 505986"/>
                <a:gd name="connsiteY0" fmla="*/ 0 h 502125"/>
                <a:gd name="connsiteX1" fmla="*/ 505986 w 505986"/>
                <a:gd name="connsiteY1" fmla="*/ 0 h 502125"/>
                <a:gd name="connsiteX2" fmla="*/ 500144 w 505986"/>
                <a:gd name="connsiteY2" fmla="*/ 369517 h 502125"/>
                <a:gd name="connsiteX3" fmla="*/ 375025 w 505986"/>
                <a:gd name="connsiteY3" fmla="*/ 498531 h 502125"/>
                <a:gd name="connsiteX4" fmla="*/ 13966 w 505986"/>
                <a:gd name="connsiteY4" fmla="*/ 502122 h 502125"/>
                <a:gd name="connsiteX5" fmla="*/ 0 w 505986"/>
                <a:gd name="connsiteY5" fmla="*/ 502077 h 502125"/>
                <a:gd name="connsiteX6" fmla="*/ 0 w 505986"/>
                <a:gd name="connsiteY6" fmla="*/ 432700 h 502125"/>
                <a:gd name="connsiteX7" fmla="*/ 42020 w 505986"/>
                <a:gd name="connsiteY7" fmla="*/ 432503 h 502125"/>
                <a:gd name="connsiteX8" fmla="*/ 359932 w 505986"/>
                <a:gd name="connsiteY8" fmla="*/ 430860 h 502125"/>
                <a:gd name="connsiteX9" fmla="*/ 429551 w 505986"/>
                <a:gd name="connsiteY9" fmla="*/ 362701 h 502125"/>
                <a:gd name="connsiteX10" fmla="*/ 436854 w 505986"/>
                <a:gd name="connsiteY10" fmla="*/ 0 h 5021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505986" h="502125">
                  <a:moveTo>
                    <a:pt x="436854" y="0"/>
                  </a:moveTo>
                  <a:lnTo>
                    <a:pt x="505986" y="0"/>
                  </a:lnTo>
                  <a:cubicBezTo>
                    <a:pt x="505500" y="487"/>
                    <a:pt x="501605" y="255108"/>
                    <a:pt x="500144" y="369517"/>
                  </a:cubicBezTo>
                  <a:cubicBezTo>
                    <a:pt x="499171" y="450821"/>
                    <a:pt x="455354" y="496584"/>
                    <a:pt x="375025" y="498531"/>
                  </a:cubicBezTo>
                  <a:cubicBezTo>
                    <a:pt x="254774" y="501453"/>
                    <a:pt x="134400" y="502183"/>
                    <a:pt x="13966" y="502122"/>
                  </a:cubicBezTo>
                  <a:lnTo>
                    <a:pt x="0" y="502077"/>
                  </a:lnTo>
                  <a:lnTo>
                    <a:pt x="0" y="432700"/>
                  </a:lnTo>
                  <a:lnTo>
                    <a:pt x="42020" y="432503"/>
                  </a:lnTo>
                  <a:cubicBezTo>
                    <a:pt x="204019" y="431712"/>
                    <a:pt x="356767" y="430860"/>
                    <a:pt x="359932" y="430860"/>
                  </a:cubicBezTo>
                  <a:cubicBezTo>
                    <a:pt x="416893" y="429886"/>
                    <a:pt x="426630" y="418689"/>
                    <a:pt x="429551" y="362701"/>
                  </a:cubicBezTo>
                  <a:cubicBezTo>
                    <a:pt x="433933" y="271661"/>
                    <a:pt x="435393" y="21907"/>
                    <a:pt x="436854" y="0"/>
                  </a:cubicBezTo>
                  <a:close/>
                </a:path>
              </a:pathLst>
            </a:custGeom>
            <a:grpFill/>
            <a:ln w="7545" cap="flat">
              <a:noFill/>
              <a:prstDash val="solid"/>
              <a:miter/>
            </a:ln>
          </p:spPr>
          <p:txBody>
            <a:bodyPr wrap="square" rtlCol="0" anchor="ctr">
              <a:noAutofit/>
            </a:bodyPr>
            <a:lstStyle/>
            <a:p>
              <a:endParaRPr lang="en-US" dirty="0"/>
            </a:p>
          </p:txBody>
        </p:sp>
      </p:grpSp>
      <p:grpSp>
        <p:nvGrpSpPr>
          <p:cNvPr id="35" name="Group 34">
            <a:extLst>
              <a:ext uri="{FF2B5EF4-FFF2-40B4-BE49-F238E27FC236}">
                <a16:creationId xmlns="" xmlns:a16="http://schemas.microsoft.com/office/drawing/2014/main" id="{55D59553-A039-471C-AE26-F96ADECAB6CF}"/>
              </a:ext>
            </a:extLst>
          </p:cNvPr>
          <p:cNvGrpSpPr/>
          <p:nvPr/>
        </p:nvGrpSpPr>
        <p:grpSpPr>
          <a:xfrm>
            <a:off x="4030718" y="1831257"/>
            <a:ext cx="2962809" cy="2512210"/>
            <a:chOff x="668085" y="2077401"/>
            <a:chExt cx="4701308" cy="3689499"/>
          </a:xfrm>
          <a:solidFill>
            <a:schemeClr val="bg2"/>
          </a:solidFill>
        </p:grpSpPr>
        <p:sp>
          <p:nvSpPr>
            <p:cNvPr id="36" name="Freeform: Shape 93">
              <a:extLst>
                <a:ext uri="{FF2B5EF4-FFF2-40B4-BE49-F238E27FC236}">
                  <a16:creationId xmlns="" xmlns:a16="http://schemas.microsoft.com/office/drawing/2014/main" id="{751AE6B3-E184-44A5-BDD7-FD4611BA780A}"/>
                </a:ext>
              </a:extLst>
            </p:cNvPr>
            <p:cNvSpPr/>
            <p:nvPr/>
          </p:nvSpPr>
          <p:spPr>
            <a:xfrm>
              <a:off x="1359982" y="2656301"/>
              <a:ext cx="2595962" cy="1801149"/>
            </a:xfrm>
            <a:custGeom>
              <a:avLst/>
              <a:gdLst>
                <a:gd name="connsiteX0" fmla="*/ 3863340 w 3857625"/>
                <a:gd name="connsiteY0" fmla="*/ 153352 h 2676525"/>
                <a:gd name="connsiteX1" fmla="*/ 3707130 w 3857625"/>
                <a:gd name="connsiteY1" fmla="*/ 0 h 2676525"/>
                <a:gd name="connsiteX2" fmla="*/ 1952625 w 3857625"/>
                <a:gd name="connsiteY2" fmla="*/ 952 h 2676525"/>
                <a:gd name="connsiteX3" fmla="*/ 156210 w 3857625"/>
                <a:gd name="connsiteY3" fmla="*/ 0 h 2676525"/>
                <a:gd name="connsiteX4" fmla="*/ 0 w 3857625"/>
                <a:gd name="connsiteY4" fmla="*/ 153352 h 2676525"/>
                <a:gd name="connsiteX5" fmla="*/ 0 w 3857625"/>
                <a:gd name="connsiteY5" fmla="*/ 2525078 h 2676525"/>
                <a:gd name="connsiteX6" fmla="*/ 156210 w 3857625"/>
                <a:gd name="connsiteY6" fmla="*/ 2680335 h 2676525"/>
                <a:gd name="connsiteX7" fmla="*/ 2029778 w 3857625"/>
                <a:gd name="connsiteY7" fmla="*/ 2680335 h 2676525"/>
                <a:gd name="connsiteX8" fmla="*/ 2029778 w 3857625"/>
                <a:gd name="connsiteY8" fmla="*/ 2680335 h 2676525"/>
                <a:gd name="connsiteX9" fmla="*/ 3708083 w 3857625"/>
                <a:gd name="connsiteY9" fmla="*/ 2680335 h 2676525"/>
                <a:gd name="connsiteX10" fmla="*/ 3864293 w 3857625"/>
                <a:gd name="connsiteY10" fmla="*/ 2525078 h 2676525"/>
                <a:gd name="connsiteX11" fmla="*/ 3863340 w 3857625"/>
                <a:gd name="connsiteY11" fmla="*/ 153352 h 2676525"/>
                <a:gd name="connsiteX12" fmla="*/ 3618548 w 3857625"/>
                <a:gd name="connsiteY12" fmla="*/ 2458403 h 2676525"/>
                <a:gd name="connsiteX13" fmla="*/ 2455545 w 3857625"/>
                <a:gd name="connsiteY13" fmla="*/ 2458403 h 2676525"/>
                <a:gd name="connsiteX14" fmla="*/ 2455545 w 3857625"/>
                <a:gd name="connsiteY14" fmla="*/ 2458403 h 2676525"/>
                <a:gd name="connsiteX15" fmla="*/ 244792 w 3857625"/>
                <a:gd name="connsiteY15" fmla="*/ 2458403 h 2676525"/>
                <a:gd name="connsiteX16" fmla="*/ 143827 w 3857625"/>
                <a:gd name="connsiteY16" fmla="*/ 2355533 h 2676525"/>
                <a:gd name="connsiteX17" fmla="*/ 143827 w 3857625"/>
                <a:gd name="connsiteY17" fmla="*/ 345757 h 2676525"/>
                <a:gd name="connsiteX18" fmla="*/ 237172 w 3857625"/>
                <a:gd name="connsiteY18" fmla="*/ 249555 h 2676525"/>
                <a:gd name="connsiteX19" fmla="*/ 1890713 w 3857625"/>
                <a:gd name="connsiteY19" fmla="*/ 249555 h 2676525"/>
                <a:gd name="connsiteX20" fmla="*/ 1890713 w 3857625"/>
                <a:gd name="connsiteY20" fmla="*/ 249555 h 2676525"/>
                <a:gd name="connsiteX21" fmla="*/ 3626168 w 3857625"/>
                <a:gd name="connsiteY21" fmla="*/ 249555 h 2676525"/>
                <a:gd name="connsiteX22" fmla="*/ 3719513 w 3857625"/>
                <a:gd name="connsiteY22" fmla="*/ 345757 h 2676525"/>
                <a:gd name="connsiteX23" fmla="*/ 3719513 w 3857625"/>
                <a:gd name="connsiteY23" fmla="*/ 2355533 h 2676525"/>
                <a:gd name="connsiteX24" fmla="*/ 3618548 w 3857625"/>
                <a:gd name="connsiteY24" fmla="*/ 2458403 h 26765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3857625" h="2676525">
                  <a:moveTo>
                    <a:pt x="3863340" y="153352"/>
                  </a:moveTo>
                  <a:cubicBezTo>
                    <a:pt x="3863340" y="49530"/>
                    <a:pt x="3811905" y="0"/>
                    <a:pt x="3707130" y="0"/>
                  </a:cubicBezTo>
                  <a:cubicBezTo>
                    <a:pt x="3122295" y="0"/>
                    <a:pt x="2537460" y="0"/>
                    <a:pt x="1952625" y="952"/>
                  </a:cubicBezTo>
                  <a:cubicBezTo>
                    <a:pt x="1353503" y="0"/>
                    <a:pt x="755333" y="0"/>
                    <a:pt x="156210" y="0"/>
                  </a:cubicBezTo>
                  <a:cubicBezTo>
                    <a:pt x="51435" y="0"/>
                    <a:pt x="0" y="49530"/>
                    <a:pt x="0" y="153352"/>
                  </a:cubicBezTo>
                  <a:cubicBezTo>
                    <a:pt x="0" y="943927"/>
                    <a:pt x="0" y="1734502"/>
                    <a:pt x="0" y="2525078"/>
                  </a:cubicBezTo>
                  <a:cubicBezTo>
                    <a:pt x="0" y="2627948"/>
                    <a:pt x="53340" y="2680335"/>
                    <a:pt x="156210" y="2680335"/>
                  </a:cubicBezTo>
                  <a:cubicBezTo>
                    <a:pt x="781050" y="2680335"/>
                    <a:pt x="1404938" y="2680335"/>
                    <a:pt x="2029778" y="2680335"/>
                  </a:cubicBezTo>
                  <a:cubicBezTo>
                    <a:pt x="2029778" y="2680335"/>
                    <a:pt x="2029778" y="2680335"/>
                    <a:pt x="2029778" y="2680335"/>
                  </a:cubicBezTo>
                  <a:cubicBezTo>
                    <a:pt x="2588895" y="2680335"/>
                    <a:pt x="3148965" y="2680335"/>
                    <a:pt x="3708083" y="2680335"/>
                  </a:cubicBezTo>
                  <a:cubicBezTo>
                    <a:pt x="3810953" y="2680335"/>
                    <a:pt x="3864293" y="2627948"/>
                    <a:pt x="3864293" y="2525078"/>
                  </a:cubicBezTo>
                  <a:cubicBezTo>
                    <a:pt x="3864293" y="1733550"/>
                    <a:pt x="3864293" y="943927"/>
                    <a:pt x="3863340" y="153352"/>
                  </a:cubicBezTo>
                  <a:close/>
                  <a:moveTo>
                    <a:pt x="3618548" y="2458403"/>
                  </a:moveTo>
                  <a:cubicBezTo>
                    <a:pt x="3230880" y="2458403"/>
                    <a:pt x="2843213" y="2458403"/>
                    <a:pt x="2455545" y="2458403"/>
                  </a:cubicBezTo>
                  <a:lnTo>
                    <a:pt x="2455545" y="2458403"/>
                  </a:lnTo>
                  <a:cubicBezTo>
                    <a:pt x="1718310" y="2458403"/>
                    <a:pt x="982028" y="2458403"/>
                    <a:pt x="244792" y="2458403"/>
                  </a:cubicBezTo>
                  <a:cubicBezTo>
                    <a:pt x="158115" y="2458403"/>
                    <a:pt x="143827" y="2444115"/>
                    <a:pt x="143827" y="2355533"/>
                  </a:cubicBezTo>
                  <a:cubicBezTo>
                    <a:pt x="143827" y="1685925"/>
                    <a:pt x="143827" y="1016318"/>
                    <a:pt x="143827" y="345757"/>
                  </a:cubicBezTo>
                  <a:cubicBezTo>
                    <a:pt x="143827" y="265747"/>
                    <a:pt x="159067" y="249555"/>
                    <a:pt x="237172" y="249555"/>
                  </a:cubicBezTo>
                  <a:cubicBezTo>
                    <a:pt x="788670" y="249555"/>
                    <a:pt x="1339215" y="249555"/>
                    <a:pt x="1890713" y="249555"/>
                  </a:cubicBezTo>
                  <a:cubicBezTo>
                    <a:pt x="1890713" y="249555"/>
                    <a:pt x="1890713" y="249555"/>
                    <a:pt x="1890713" y="249555"/>
                  </a:cubicBezTo>
                  <a:cubicBezTo>
                    <a:pt x="2468880" y="249555"/>
                    <a:pt x="3047048" y="249555"/>
                    <a:pt x="3626168" y="249555"/>
                  </a:cubicBezTo>
                  <a:cubicBezTo>
                    <a:pt x="3704273" y="249555"/>
                    <a:pt x="3719513" y="265747"/>
                    <a:pt x="3719513" y="345757"/>
                  </a:cubicBezTo>
                  <a:cubicBezTo>
                    <a:pt x="3719513" y="1015365"/>
                    <a:pt x="3719513" y="1684973"/>
                    <a:pt x="3719513" y="2355533"/>
                  </a:cubicBezTo>
                  <a:cubicBezTo>
                    <a:pt x="3719513" y="2444115"/>
                    <a:pt x="3705225" y="2458403"/>
                    <a:pt x="3618548" y="2458403"/>
                  </a:cubicBezTo>
                  <a:close/>
                </a:path>
              </a:pathLst>
            </a:custGeom>
            <a:grpFill/>
            <a:ln w="9525" cap="flat">
              <a:noFill/>
              <a:prstDash val="solid"/>
              <a:miter/>
            </a:ln>
          </p:spPr>
          <p:txBody>
            <a:bodyPr rtlCol="0" anchor="ctr"/>
            <a:lstStyle/>
            <a:p>
              <a:endParaRPr lang="en-US"/>
            </a:p>
          </p:txBody>
        </p:sp>
        <p:grpSp>
          <p:nvGrpSpPr>
            <p:cNvPr id="37" name="Group 36">
              <a:extLst>
                <a:ext uri="{FF2B5EF4-FFF2-40B4-BE49-F238E27FC236}">
                  <a16:creationId xmlns="" xmlns:a16="http://schemas.microsoft.com/office/drawing/2014/main" id="{3480DBFD-B6D4-420D-95A4-9DD9E200101D}"/>
                </a:ext>
              </a:extLst>
            </p:cNvPr>
            <p:cNvGrpSpPr/>
            <p:nvPr/>
          </p:nvGrpSpPr>
          <p:grpSpPr>
            <a:xfrm>
              <a:off x="2042984" y="2974608"/>
              <a:ext cx="1275678" cy="1121578"/>
              <a:chOff x="3983887" y="4061275"/>
              <a:chExt cx="2122406" cy="1866023"/>
            </a:xfrm>
            <a:grpFill/>
          </p:grpSpPr>
          <p:grpSp>
            <p:nvGrpSpPr>
              <p:cNvPr id="43" name="Group 42">
                <a:extLst>
                  <a:ext uri="{FF2B5EF4-FFF2-40B4-BE49-F238E27FC236}">
                    <a16:creationId xmlns="" xmlns:a16="http://schemas.microsoft.com/office/drawing/2014/main" id="{694CA47E-15C9-45B7-9685-1DD17B02D1DB}"/>
                  </a:ext>
                </a:extLst>
              </p:cNvPr>
              <p:cNvGrpSpPr/>
              <p:nvPr/>
            </p:nvGrpSpPr>
            <p:grpSpPr>
              <a:xfrm>
                <a:off x="3983887" y="5358975"/>
                <a:ext cx="2049157" cy="568323"/>
                <a:chOff x="3622676" y="3492499"/>
                <a:chExt cx="2575763" cy="714375"/>
              </a:xfrm>
              <a:grpFill/>
              <a:effectLst>
                <a:outerShdw blurRad="50800" dist="38100" dir="8100000" algn="tr" rotWithShape="0">
                  <a:prstClr val="black">
                    <a:alpha val="40000"/>
                  </a:prstClr>
                </a:outerShdw>
              </a:effectLst>
            </p:grpSpPr>
            <p:sp>
              <p:nvSpPr>
                <p:cNvPr id="56" name="Freeform 15">
                  <a:extLst>
                    <a:ext uri="{FF2B5EF4-FFF2-40B4-BE49-F238E27FC236}">
                      <a16:creationId xmlns="" xmlns:a16="http://schemas.microsoft.com/office/drawing/2014/main" id="{8CFA59E0-877E-4828-8E8F-D9749F56B681}"/>
                    </a:ext>
                  </a:extLst>
                </p:cNvPr>
                <p:cNvSpPr/>
                <p:nvPr/>
              </p:nvSpPr>
              <p:spPr>
                <a:xfrm>
                  <a:off x="3622676" y="3492499"/>
                  <a:ext cx="2575763" cy="714375"/>
                </a:xfrm>
                <a:custGeom>
                  <a:avLst/>
                  <a:gdLst>
                    <a:gd name="connsiteX0" fmla="*/ 190500 w 2559050"/>
                    <a:gd name="connsiteY0" fmla="*/ 0 h 698500"/>
                    <a:gd name="connsiteX1" fmla="*/ 0 w 2559050"/>
                    <a:gd name="connsiteY1" fmla="*/ 152400 h 698500"/>
                    <a:gd name="connsiteX2" fmla="*/ 6350 w 2559050"/>
                    <a:gd name="connsiteY2" fmla="*/ 215900 h 698500"/>
                    <a:gd name="connsiteX3" fmla="*/ 2501900 w 2559050"/>
                    <a:gd name="connsiteY3" fmla="*/ 241300 h 698500"/>
                    <a:gd name="connsiteX4" fmla="*/ 2470150 w 2559050"/>
                    <a:gd name="connsiteY4" fmla="*/ 552450 h 698500"/>
                    <a:gd name="connsiteX5" fmla="*/ 76200 w 2559050"/>
                    <a:gd name="connsiteY5" fmla="*/ 565150 h 698500"/>
                    <a:gd name="connsiteX6" fmla="*/ 101600 w 2559050"/>
                    <a:gd name="connsiteY6" fmla="*/ 520700 h 698500"/>
                    <a:gd name="connsiteX7" fmla="*/ 6350 w 2559050"/>
                    <a:gd name="connsiteY7" fmla="*/ 577850 h 698500"/>
                    <a:gd name="connsiteX8" fmla="*/ 44450 w 2559050"/>
                    <a:gd name="connsiteY8" fmla="*/ 666750 h 698500"/>
                    <a:gd name="connsiteX9" fmla="*/ 2400300 w 2559050"/>
                    <a:gd name="connsiteY9" fmla="*/ 692150 h 698500"/>
                    <a:gd name="connsiteX10" fmla="*/ 2432050 w 2559050"/>
                    <a:gd name="connsiteY10" fmla="*/ 666750 h 698500"/>
                    <a:gd name="connsiteX11" fmla="*/ 2501900 w 2559050"/>
                    <a:gd name="connsiteY11" fmla="*/ 698500 h 698500"/>
                    <a:gd name="connsiteX12" fmla="*/ 2552700 w 2559050"/>
                    <a:gd name="connsiteY12" fmla="*/ 685800 h 698500"/>
                    <a:gd name="connsiteX13" fmla="*/ 2559050 w 2559050"/>
                    <a:gd name="connsiteY13" fmla="*/ 158750 h 698500"/>
                    <a:gd name="connsiteX14" fmla="*/ 2476500 w 2559050"/>
                    <a:gd name="connsiteY14" fmla="*/ 95250 h 698500"/>
                    <a:gd name="connsiteX15" fmla="*/ 520700 w 2559050"/>
                    <a:gd name="connsiteY15" fmla="*/ 184150 h 698500"/>
                    <a:gd name="connsiteX16" fmla="*/ 190500 w 2559050"/>
                    <a:gd name="connsiteY16" fmla="*/ 0 h 698500"/>
                    <a:gd name="connsiteX0" fmla="*/ 190500 w 2559050"/>
                    <a:gd name="connsiteY0" fmla="*/ 0 h 698500"/>
                    <a:gd name="connsiteX1" fmla="*/ 0 w 2559050"/>
                    <a:gd name="connsiteY1" fmla="*/ 152400 h 698500"/>
                    <a:gd name="connsiteX2" fmla="*/ 19050 w 2559050"/>
                    <a:gd name="connsiteY2" fmla="*/ 241300 h 698500"/>
                    <a:gd name="connsiteX3" fmla="*/ 2501900 w 2559050"/>
                    <a:gd name="connsiteY3" fmla="*/ 241300 h 698500"/>
                    <a:gd name="connsiteX4" fmla="*/ 2470150 w 2559050"/>
                    <a:gd name="connsiteY4" fmla="*/ 552450 h 698500"/>
                    <a:gd name="connsiteX5" fmla="*/ 76200 w 2559050"/>
                    <a:gd name="connsiteY5" fmla="*/ 565150 h 698500"/>
                    <a:gd name="connsiteX6" fmla="*/ 101600 w 2559050"/>
                    <a:gd name="connsiteY6" fmla="*/ 520700 h 698500"/>
                    <a:gd name="connsiteX7" fmla="*/ 6350 w 2559050"/>
                    <a:gd name="connsiteY7" fmla="*/ 577850 h 698500"/>
                    <a:gd name="connsiteX8" fmla="*/ 44450 w 2559050"/>
                    <a:gd name="connsiteY8" fmla="*/ 666750 h 698500"/>
                    <a:gd name="connsiteX9" fmla="*/ 2400300 w 2559050"/>
                    <a:gd name="connsiteY9" fmla="*/ 692150 h 698500"/>
                    <a:gd name="connsiteX10" fmla="*/ 2432050 w 2559050"/>
                    <a:gd name="connsiteY10" fmla="*/ 666750 h 698500"/>
                    <a:gd name="connsiteX11" fmla="*/ 2501900 w 2559050"/>
                    <a:gd name="connsiteY11" fmla="*/ 698500 h 698500"/>
                    <a:gd name="connsiteX12" fmla="*/ 2552700 w 2559050"/>
                    <a:gd name="connsiteY12" fmla="*/ 685800 h 698500"/>
                    <a:gd name="connsiteX13" fmla="*/ 2559050 w 2559050"/>
                    <a:gd name="connsiteY13" fmla="*/ 158750 h 698500"/>
                    <a:gd name="connsiteX14" fmla="*/ 2476500 w 2559050"/>
                    <a:gd name="connsiteY14" fmla="*/ 95250 h 698500"/>
                    <a:gd name="connsiteX15" fmla="*/ 520700 w 2559050"/>
                    <a:gd name="connsiteY15" fmla="*/ 184150 h 698500"/>
                    <a:gd name="connsiteX16" fmla="*/ 190500 w 2559050"/>
                    <a:gd name="connsiteY16" fmla="*/ 0 h 698500"/>
                    <a:gd name="connsiteX0" fmla="*/ 184150 w 2552700"/>
                    <a:gd name="connsiteY0" fmla="*/ 0 h 698500"/>
                    <a:gd name="connsiteX1" fmla="*/ 9525 w 2552700"/>
                    <a:gd name="connsiteY1" fmla="*/ 152400 h 698500"/>
                    <a:gd name="connsiteX2" fmla="*/ 12700 w 2552700"/>
                    <a:gd name="connsiteY2" fmla="*/ 241300 h 698500"/>
                    <a:gd name="connsiteX3" fmla="*/ 2495550 w 2552700"/>
                    <a:gd name="connsiteY3" fmla="*/ 241300 h 698500"/>
                    <a:gd name="connsiteX4" fmla="*/ 2463800 w 2552700"/>
                    <a:gd name="connsiteY4" fmla="*/ 552450 h 698500"/>
                    <a:gd name="connsiteX5" fmla="*/ 69850 w 2552700"/>
                    <a:gd name="connsiteY5" fmla="*/ 565150 h 698500"/>
                    <a:gd name="connsiteX6" fmla="*/ 95250 w 2552700"/>
                    <a:gd name="connsiteY6" fmla="*/ 520700 h 698500"/>
                    <a:gd name="connsiteX7" fmla="*/ 0 w 2552700"/>
                    <a:gd name="connsiteY7" fmla="*/ 577850 h 698500"/>
                    <a:gd name="connsiteX8" fmla="*/ 38100 w 2552700"/>
                    <a:gd name="connsiteY8" fmla="*/ 666750 h 698500"/>
                    <a:gd name="connsiteX9" fmla="*/ 2393950 w 2552700"/>
                    <a:gd name="connsiteY9" fmla="*/ 692150 h 698500"/>
                    <a:gd name="connsiteX10" fmla="*/ 2425700 w 2552700"/>
                    <a:gd name="connsiteY10" fmla="*/ 666750 h 698500"/>
                    <a:gd name="connsiteX11" fmla="*/ 2495550 w 2552700"/>
                    <a:gd name="connsiteY11" fmla="*/ 698500 h 698500"/>
                    <a:gd name="connsiteX12" fmla="*/ 2546350 w 2552700"/>
                    <a:gd name="connsiteY12" fmla="*/ 685800 h 698500"/>
                    <a:gd name="connsiteX13" fmla="*/ 2552700 w 2552700"/>
                    <a:gd name="connsiteY13" fmla="*/ 158750 h 698500"/>
                    <a:gd name="connsiteX14" fmla="*/ 2470150 w 2552700"/>
                    <a:gd name="connsiteY14" fmla="*/ 95250 h 698500"/>
                    <a:gd name="connsiteX15" fmla="*/ 514350 w 2552700"/>
                    <a:gd name="connsiteY15" fmla="*/ 184150 h 698500"/>
                    <a:gd name="connsiteX16" fmla="*/ 184150 w 2552700"/>
                    <a:gd name="connsiteY16" fmla="*/ 0 h 698500"/>
                    <a:gd name="connsiteX0" fmla="*/ 184150 w 2571750"/>
                    <a:gd name="connsiteY0" fmla="*/ 0 h 698500"/>
                    <a:gd name="connsiteX1" fmla="*/ 9525 w 2571750"/>
                    <a:gd name="connsiteY1" fmla="*/ 152400 h 698500"/>
                    <a:gd name="connsiteX2" fmla="*/ 12700 w 2571750"/>
                    <a:gd name="connsiteY2" fmla="*/ 241300 h 698500"/>
                    <a:gd name="connsiteX3" fmla="*/ 2495550 w 2571750"/>
                    <a:gd name="connsiteY3" fmla="*/ 241300 h 698500"/>
                    <a:gd name="connsiteX4" fmla="*/ 2463800 w 2571750"/>
                    <a:gd name="connsiteY4" fmla="*/ 552450 h 698500"/>
                    <a:gd name="connsiteX5" fmla="*/ 69850 w 2571750"/>
                    <a:gd name="connsiteY5" fmla="*/ 565150 h 698500"/>
                    <a:gd name="connsiteX6" fmla="*/ 95250 w 2571750"/>
                    <a:gd name="connsiteY6" fmla="*/ 520700 h 698500"/>
                    <a:gd name="connsiteX7" fmla="*/ 0 w 2571750"/>
                    <a:gd name="connsiteY7" fmla="*/ 577850 h 698500"/>
                    <a:gd name="connsiteX8" fmla="*/ 38100 w 2571750"/>
                    <a:gd name="connsiteY8" fmla="*/ 666750 h 698500"/>
                    <a:gd name="connsiteX9" fmla="*/ 2393950 w 2571750"/>
                    <a:gd name="connsiteY9" fmla="*/ 692150 h 698500"/>
                    <a:gd name="connsiteX10" fmla="*/ 2425700 w 2571750"/>
                    <a:gd name="connsiteY10" fmla="*/ 666750 h 698500"/>
                    <a:gd name="connsiteX11" fmla="*/ 2495550 w 2571750"/>
                    <a:gd name="connsiteY11" fmla="*/ 698500 h 698500"/>
                    <a:gd name="connsiteX12" fmla="*/ 2546350 w 2571750"/>
                    <a:gd name="connsiteY12" fmla="*/ 685800 h 698500"/>
                    <a:gd name="connsiteX13" fmla="*/ 2571750 w 2571750"/>
                    <a:gd name="connsiteY13" fmla="*/ 193675 h 698500"/>
                    <a:gd name="connsiteX14" fmla="*/ 2470150 w 2571750"/>
                    <a:gd name="connsiteY14" fmla="*/ 95250 h 698500"/>
                    <a:gd name="connsiteX15" fmla="*/ 514350 w 2571750"/>
                    <a:gd name="connsiteY15" fmla="*/ 184150 h 698500"/>
                    <a:gd name="connsiteX16" fmla="*/ 184150 w 2571750"/>
                    <a:gd name="connsiteY16" fmla="*/ 0 h 698500"/>
                    <a:gd name="connsiteX0" fmla="*/ 184150 w 2555875"/>
                    <a:gd name="connsiteY0" fmla="*/ 0 h 698500"/>
                    <a:gd name="connsiteX1" fmla="*/ 9525 w 2555875"/>
                    <a:gd name="connsiteY1" fmla="*/ 152400 h 698500"/>
                    <a:gd name="connsiteX2" fmla="*/ 12700 w 2555875"/>
                    <a:gd name="connsiteY2" fmla="*/ 241300 h 698500"/>
                    <a:gd name="connsiteX3" fmla="*/ 2495550 w 2555875"/>
                    <a:gd name="connsiteY3" fmla="*/ 241300 h 698500"/>
                    <a:gd name="connsiteX4" fmla="*/ 2463800 w 2555875"/>
                    <a:gd name="connsiteY4" fmla="*/ 552450 h 698500"/>
                    <a:gd name="connsiteX5" fmla="*/ 69850 w 2555875"/>
                    <a:gd name="connsiteY5" fmla="*/ 565150 h 698500"/>
                    <a:gd name="connsiteX6" fmla="*/ 95250 w 2555875"/>
                    <a:gd name="connsiteY6" fmla="*/ 520700 h 698500"/>
                    <a:gd name="connsiteX7" fmla="*/ 0 w 2555875"/>
                    <a:gd name="connsiteY7" fmla="*/ 577850 h 698500"/>
                    <a:gd name="connsiteX8" fmla="*/ 38100 w 2555875"/>
                    <a:gd name="connsiteY8" fmla="*/ 666750 h 698500"/>
                    <a:gd name="connsiteX9" fmla="*/ 2393950 w 2555875"/>
                    <a:gd name="connsiteY9" fmla="*/ 692150 h 698500"/>
                    <a:gd name="connsiteX10" fmla="*/ 2425700 w 2555875"/>
                    <a:gd name="connsiteY10" fmla="*/ 666750 h 698500"/>
                    <a:gd name="connsiteX11" fmla="*/ 2495550 w 2555875"/>
                    <a:gd name="connsiteY11" fmla="*/ 698500 h 698500"/>
                    <a:gd name="connsiteX12" fmla="*/ 2546350 w 2555875"/>
                    <a:gd name="connsiteY12" fmla="*/ 685800 h 698500"/>
                    <a:gd name="connsiteX13" fmla="*/ 2555875 w 2555875"/>
                    <a:gd name="connsiteY13" fmla="*/ 171450 h 698500"/>
                    <a:gd name="connsiteX14" fmla="*/ 2470150 w 2555875"/>
                    <a:gd name="connsiteY14" fmla="*/ 95250 h 698500"/>
                    <a:gd name="connsiteX15" fmla="*/ 514350 w 2555875"/>
                    <a:gd name="connsiteY15" fmla="*/ 184150 h 698500"/>
                    <a:gd name="connsiteX16" fmla="*/ 184150 w 2555875"/>
                    <a:gd name="connsiteY16" fmla="*/ 0 h 698500"/>
                    <a:gd name="connsiteX0" fmla="*/ 184150 w 2562506"/>
                    <a:gd name="connsiteY0" fmla="*/ 0 h 698500"/>
                    <a:gd name="connsiteX1" fmla="*/ 9525 w 2562506"/>
                    <a:gd name="connsiteY1" fmla="*/ 152400 h 698500"/>
                    <a:gd name="connsiteX2" fmla="*/ 12700 w 2562506"/>
                    <a:gd name="connsiteY2" fmla="*/ 241300 h 698500"/>
                    <a:gd name="connsiteX3" fmla="*/ 2495550 w 2562506"/>
                    <a:gd name="connsiteY3" fmla="*/ 241300 h 698500"/>
                    <a:gd name="connsiteX4" fmla="*/ 2463800 w 2562506"/>
                    <a:gd name="connsiteY4" fmla="*/ 552450 h 698500"/>
                    <a:gd name="connsiteX5" fmla="*/ 69850 w 2562506"/>
                    <a:gd name="connsiteY5" fmla="*/ 565150 h 698500"/>
                    <a:gd name="connsiteX6" fmla="*/ 95250 w 2562506"/>
                    <a:gd name="connsiteY6" fmla="*/ 520700 h 698500"/>
                    <a:gd name="connsiteX7" fmla="*/ 0 w 2562506"/>
                    <a:gd name="connsiteY7" fmla="*/ 577850 h 698500"/>
                    <a:gd name="connsiteX8" fmla="*/ 38100 w 2562506"/>
                    <a:gd name="connsiteY8" fmla="*/ 666750 h 698500"/>
                    <a:gd name="connsiteX9" fmla="*/ 2393950 w 2562506"/>
                    <a:gd name="connsiteY9" fmla="*/ 692150 h 698500"/>
                    <a:gd name="connsiteX10" fmla="*/ 2425700 w 2562506"/>
                    <a:gd name="connsiteY10" fmla="*/ 666750 h 698500"/>
                    <a:gd name="connsiteX11" fmla="*/ 2495550 w 2562506"/>
                    <a:gd name="connsiteY11" fmla="*/ 698500 h 698500"/>
                    <a:gd name="connsiteX12" fmla="*/ 2562225 w 2562506"/>
                    <a:gd name="connsiteY12" fmla="*/ 685800 h 698500"/>
                    <a:gd name="connsiteX13" fmla="*/ 2555875 w 2562506"/>
                    <a:gd name="connsiteY13" fmla="*/ 171450 h 698500"/>
                    <a:gd name="connsiteX14" fmla="*/ 2470150 w 2562506"/>
                    <a:gd name="connsiteY14" fmla="*/ 95250 h 698500"/>
                    <a:gd name="connsiteX15" fmla="*/ 514350 w 2562506"/>
                    <a:gd name="connsiteY15" fmla="*/ 184150 h 698500"/>
                    <a:gd name="connsiteX16" fmla="*/ 184150 w 2562506"/>
                    <a:gd name="connsiteY16" fmla="*/ 0 h 698500"/>
                    <a:gd name="connsiteX0" fmla="*/ 184150 w 2562506"/>
                    <a:gd name="connsiteY0" fmla="*/ 0 h 692150"/>
                    <a:gd name="connsiteX1" fmla="*/ 9525 w 2562506"/>
                    <a:gd name="connsiteY1" fmla="*/ 152400 h 692150"/>
                    <a:gd name="connsiteX2" fmla="*/ 12700 w 2562506"/>
                    <a:gd name="connsiteY2" fmla="*/ 241300 h 692150"/>
                    <a:gd name="connsiteX3" fmla="*/ 2495550 w 2562506"/>
                    <a:gd name="connsiteY3" fmla="*/ 241300 h 692150"/>
                    <a:gd name="connsiteX4" fmla="*/ 2463800 w 2562506"/>
                    <a:gd name="connsiteY4" fmla="*/ 552450 h 692150"/>
                    <a:gd name="connsiteX5" fmla="*/ 69850 w 2562506"/>
                    <a:gd name="connsiteY5" fmla="*/ 565150 h 692150"/>
                    <a:gd name="connsiteX6" fmla="*/ 95250 w 2562506"/>
                    <a:gd name="connsiteY6" fmla="*/ 520700 h 692150"/>
                    <a:gd name="connsiteX7" fmla="*/ 0 w 2562506"/>
                    <a:gd name="connsiteY7" fmla="*/ 577850 h 692150"/>
                    <a:gd name="connsiteX8" fmla="*/ 38100 w 2562506"/>
                    <a:gd name="connsiteY8" fmla="*/ 666750 h 692150"/>
                    <a:gd name="connsiteX9" fmla="*/ 2393950 w 2562506"/>
                    <a:gd name="connsiteY9" fmla="*/ 692150 h 692150"/>
                    <a:gd name="connsiteX10" fmla="*/ 2425700 w 2562506"/>
                    <a:gd name="connsiteY10" fmla="*/ 666750 h 692150"/>
                    <a:gd name="connsiteX11" fmla="*/ 2479675 w 2562506"/>
                    <a:gd name="connsiteY11" fmla="*/ 692150 h 692150"/>
                    <a:gd name="connsiteX12" fmla="*/ 2562225 w 2562506"/>
                    <a:gd name="connsiteY12" fmla="*/ 685800 h 692150"/>
                    <a:gd name="connsiteX13" fmla="*/ 2555875 w 2562506"/>
                    <a:gd name="connsiteY13" fmla="*/ 171450 h 692150"/>
                    <a:gd name="connsiteX14" fmla="*/ 2470150 w 2562506"/>
                    <a:gd name="connsiteY14" fmla="*/ 95250 h 692150"/>
                    <a:gd name="connsiteX15" fmla="*/ 514350 w 2562506"/>
                    <a:gd name="connsiteY15" fmla="*/ 184150 h 692150"/>
                    <a:gd name="connsiteX16" fmla="*/ 184150 w 2562506"/>
                    <a:gd name="connsiteY16" fmla="*/ 0 h 692150"/>
                    <a:gd name="connsiteX0" fmla="*/ 184150 w 2562506"/>
                    <a:gd name="connsiteY0" fmla="*/ 0 h 692150"/>
                    <a:gd name="connsiteX1" fmla="*/ 9525 w 2562506"/>
                    <a:gd name="connsiteY1" fmla="*/ 152400 h 692150"/>
                    <a:gd name="connsiteX2" fmla="*/ 12700 w 2562506"/>
                    <a:gd name="connsiteY2" fmla="*/ 241300 h 692150"/>
                    <a:gd name="connsiteX3" fmla="*/ 2495550 w 2562506"/>
                    <a:gd name="connsiteY3" fmla="*/ 241300 h 692150"/>
                    <a:gd name="connsiteX4" fmla="*/ 2463800 w 2562506"/>
                    <a:gd name="connsiteY4" fmla="*/ 552450 h 692150"/>
                    <a:gd name="connsiteX5" fmla="*/ 69850 w 2562506"/>
                    <a:gd name="connsiteY5" fmla="*/ 565150 h 692150"/>
                    <a:gd name="connsiteX6" fmla="*/ 95250 w 2562506"/>
                    <a:gd name="connsiteY6" fmla="*/ 520700 h 692150"/>
                    <a:gd name="connsiteX7" fmla="*/ 0 w 2562506"/>
                    <a:gd name="connsiteY7" fmla="*/ 577850 h 692150"/>
                    <a:gd name="connsiteX8" fmla="*/ 38100 w 2562506"/>
                    <a:gd name="connsiteY8" fmla="*/ 666750 h 692150"/>
                    <a:gd name="connsiteX9" fmla="*/ 2393950 w 2562506"/>
                    <a:gd name="connsiteY9" fmla="*/ 692150 h 692150"/>
                    <a:gd name="connsiteX10" fmla="*/ 2435225 w 2562506"/>
                    <a:gd name="connsiteY10" fmla="*/ 666750 h 692150"/>
                    <a:gd name="connsiteX11" fmla="*/ 2479675 w 2562506"/>
                    <a:gd name="connsiteY11" fmla="*/ 692150 h 692150"/>
                    <a:gd name="connsiteX12" fmla="*/ 2562225 w 2562506"/>
                    <a:gd name="connsiteY12" fmla="*/ 685800 h 692150"/>
                    <a:gd name="connsiteX13" fmla="*/ 2555875 w 2562506"/>
                    <a:gd name="connsiteY13" fmla="*/ 171450 h 692150"/>
                    <a:gd name="connsiteX14" fmla="*/ 2470150 w 2562506"/>
                    <a:gd name="connsiteY14" fmla="*/ 95250 h 692150"/>
                    <a:gd name="connsiteX15" fmla="*/ 514350 w 2562506"/>
                    <a:gd name="connsiteY15" fmla="*/ 184150 h 692150"/>
                    <a:gd name="connsiteX16" fmla="*/ 184150 w 2562506"/>
                    <a:gd name="connsiteY16" fmla="*/ 0 h 692150"/>
                    <a:gd name="connsiteX0" fmla="*/ 184150 w 2562506"/>
                    <a:gd name="connsiteY0" fmla="*/ 0 h 692150"/>
                    <a:gd name="connsiteX1" fmla="*/ 9525 w 2562506"/>
                    <a:gd name="connsiteY1" fmla="*/ 152400 h 692150"/>
                    <a:gd name="connsiteX2" fmla="*/ 12700 w 2562506"/>
                    <a:gd name="connsiteY2" fmla="*/ 241300 h 692150"/>
                    <a:gd name="connsiteX3" fmla="*/ 2495550 w 2562506"/>
                    <a:gd name="connsiteY3" fmla="*/ 241300 h 692150"/>
                    <a:gd name="connsiteX4" fmla="*/ 2463800 w 2562506"/>
                    <a:gd name="connsiteY4" fmla="*/ 552450 h 692150"/>
                    <a:gd name="connsiteX5" fmla="*/ 69850 w 2562506"/>
                    <a:gd name="connsiteY5" fmla="*/ 565150 h 692150"/>
                    <a:gd name="connsiteX6" fmla="*/ 95250 w 2562506"/>
                    <a:gd name="connsiteY6" fmla="*/ 520700 h 692150"/>
                    <a:gd name="connsiteX7" fmla="*/ 0 w 2562506"/>
                    <a:gd name="connsiteY7" fmla="*/ 577850 h 692150"/>
                    <a:gd name="connsiteX8" fmla="*/ 9525 w 2562506"/>
                    <a:gd name="connsiteY8" fmla="*/ 688975 h 692150"/>
                    <a:gd name="connsiteX9" fmla="*/ 2393950 w 2562506"/>
                    <a:gd name="connsiteY9" fmla="*/ 692150 h 692150"/>
                    <a:gd name="connsiteX10" fmla="*/ 2435225 w 2562506"/>
                    <a:gd name="connsiteY10" fmla="*/ 666750 h 692150"/>
                    <a:gd name="connsiteX11" fmla="*/ 2479675 w 2562506"/>
                    <a:gd name="connsiteY11" fmla="*/ 692150 h 692150"/>
                    <a:gd name="connsiteX12" fmla="*/ 2562225 w 2562506"/>
                    <a:gd name="connsiteY12" fmla="*/ 685800 h 692150"/>
                    <a:gd name="connsiteX13" fmla="*/ 2555875 w 2562506"/>
                    <a:gd name="connsiteY13" fmla="*/ 171450 h 692150"/>
                    <a:gd name="connsiteX14" fmla="*/ 2470150 w 2562506"/>
                    <a:gd name="connsiteY14" fmla="*/ 95250 h 692150"/>
                    <a:gd name="connsiteX15" fmla="*/ 514350 w 2562506"/>
                    <a:gd name="connsiteY15" fmla="*/ 184150 h 692150"/>
                    <a:gd name="connsiteX16" fmla="*/ 184150 w 2562506"/>
                    <a:gd name="connsiteY16" fmla="*/ 0 h 692150"/>
                    <a:gd name="connsiteX0" fmla="*/ 180975 w 2559331"/>
                    <a:gd name="connsiteY0" fmla="*/ 0 h 692150"/>
                    <a:gd name="connsiteX1" fmla="*/ 6350 w 2559331"/>
                    <a:gd name="connsiteY1" fmla="*/ 152400 h 692150"/>
                    <a:gd name="connsiteX2" fmla="*/ 9525 w 2559331"/>
                    <a:gd name="connsiteY2" fmla="*/ 241300 h 692150"/>
                    <a:gd name="connsiteX3" fmla="*/ 2492375 w 2559331"/>
                    <a:gd name="connsiteY3" fmla="*/ 241300 h 692150"/>
                    <a:gd name="connsiteX4" fmla="*/ 2460625 w 2559331"/>
                    <a:gd name="connsiteY4" fmla="*/ 552450 h 692150"/>
                    <a:gd name="connsiteX5" fmla="*/ 66675 w 2559331"/>
                    <a:gd name="connsiteY5" fmla="*/ 565150 h 692150"/>
                    <a:gd name="connsiteX6" fmla="*/ 92075 w 2559331"/>
                    <a:gd name="connsiteY6" fmla="*/ 520700 h 692150"/>
                    <a:gd name="connsiteX7" fmla="*/ 0 w 2559331"/>
                    <a:gd name="connsiteY7" fmla="*/ 593725 h 692150"/>
                    <a:gd name="connsiteX8" fmla="*/ 6350 w 2559331"/>
                    <a:gd name="connsiteY8" fmla="*/ 688975 h 692150"/>
                    <a:gd name="connsiteX9" fmla="*/ 2390775 w 2559331"/>
                    <a:gd name="connsiteY9" fmla="*/ 692150 h 692150"/>
                    <a:gd name="connsiteX10" fmla="*/ 2432050 w 2559331"/>
                    <a:gd name="connsiteY10" fmla="*/ 666750 h 692150"/>
                    <a:gd name="connsiteX11" fmla="*/ 2476500 w 2559331"/>
                    <a:gd name="connsiteY11" fmla="*/ 692150 h 692150"/>
                    <a:gd name="connsiteX12" fmla="*/ 2559050 w 2559331"/>
                    <a:gd name="connsiteY12" fmla="*/ 685800 h 692150"/>
                    <a:gd name="connsiteX13" fmla="*/ 2552700 w 2559331"/>
                    <a:gd name="connsiteY13" fmla="*/ 171450 h 692150"/>
                    <a:gd name="connsiteX14" fmla="*/ 2466975 w 2559331"/>
                    <a:gd name="connsiteY14" fmla="*/ 95250 h 692150"/>
                    <a:gd name="connsiteX15" fmla="*/ 511175 w 2559331"/>
                    <a:gd name="connsiteY15" fmla="*/ 184150 h 692150"/>
                    <a:gd name="connsiteX16" fmla="*/ 180975 w 2559331"/>
                    <a:gd name="connsiteY16" fmla="*/ 0 h 692150"/>
                    <a:gd name="connsiteX0" fmla="*/ 180975 w 2559331"/>
                    <a:gd name="connsiteY0" fmla="*/ 0 h 692150"/>
                    <a:gd name="connsiteX1" fmla="*/ 6350 w 2559331"/>
                    <a:gd name="connsiteY1" fmla="*/ 152400 h 692150"/>
                    <a:gd name="connsiteX2" fmla="*/ 9525 w 2559331"/>
                    <a:gd name="connsiteY2" fmla="*/ 241300 h 692150"/>
                    <a:gd name="connsiteX3" fmla="*/ 2492375 w 2559331"/>
                    <a:gd name="connsiteY3" fmla="*/ 241300 h 692150"/>
                    <a:gd name="connsiteX4" fmla="*/ 2460625 w 2559331"/>
                    <a:gd name="connsiteY4" fmla="*/ 552450 h 692150"/>
                    <a:gd name="connsiteX5" fmla="*/ 66675 w 2559331"/>
                    <a:gd name="connsiteY5" fmla="*/ 565150 h 692150"/>
                    <a:gd name="connsiteX6" fmla="*/ 88900 w 2559331"/>
                    <a:gd name="connsiteY6" fmla="*/ 568325 h 692150"/>
                    <a:gd name="connsiteX7" fmla="*/ 92075 w 2559331"/>
                    <a:gd name="connsiteY7" fmla="*/ 520700 h 692150"/>
                    <a:gd name="connsiteX8" fmla="*/ 0 w 2559331"/>
                    <a:gd name="connsiteY8" fmla="*/ 593725 h 692150"/>
                    <a:gd name="connsiteX9" fmla="*/ 6350 w 2559331"/>
                    <a:gd name="connsiteY9" fmla="*/ 688975 h 692150"/>
                    <a:gd name="connsiteX10" fmla="*/ 2390775 w 2559331"/>
                    <a:gd name="connsiteY10" fmla="*/ 692150 h 692150"/>
                    <a:gd name="connsiteX11" fmla="*/ 2432050 w 2559331"/>
                    <a:gd name="connsiteY11" fmla="*/ 666750 h 692150"/>
                    <a:gd name="connsiteX12" fmla="*/ 2476500 w 2559331"/>
                    <a:gd name="connsiteY12" fmla="*/ 692150 h 692150"/>
                    <a:gd name="connsiteX13" fmla="*/ 2559050 w 2559331"/>
                    <a:gd name="connsiteY13" fmla="*/ 685800 h 692150"/>
                    <a:gd name="connsiteX14" fmla="*/ 2552700 w 2559331"/>
                    <a:gd name="connsiteY14" fmla="*/ 171450 h 692150"/>
                    <a:gd name="connsiteX15" fmla="*/ 2466975 w 2559331"/>
                    <a:gd name="connsiteY15" fmla="*/ 95250 h 692150"/>
                    <a:gd name="connsiteX16" fmla="*/ 511175 w 2559331"/>
                    <a:gd name="connsiteY16" fmla="*/ 184150 h 692150"/>
                    <a:gd name="connsiteX17" fmla="*/ 180975 w 2559331"/>
                    <a:gd name="connsiteY17" fmla="*/ 0 h 692150"/>
                    <a:gd name="connsiteX0" fmla="*/ 180975 w 2559331"/>
                    <a:gd name="connsiteY0" fmla="*/ 0 h 692150"/>
                    <a:gd name="connsiteX1" fmla="*/ 6350 w 2559331"/>
                    <a:gd name="connsiteY1" fmla="*/ 152400 h 692150"/>
                    <a:gd name="connsiteX2" fmla="*/ 9525 w 2559331"/>
                    <a:gd name="connsiteY2" fmla="*/ 241300 h 692150"/>
                    <a:gd name="connsiteX3" fmla="*/ 2454275 w 2559331"/>
                    <a:gd name="connsiteY3" fmla="*/ 234950 h 692150"/>
                    <a:gd name="connsiteX4" fmla="*/ 2460625 w 2559331"/>
                    <a:gd name="connsiteY4" fmla="*/ 552450 h 692150"/>
                    <a:gd name="connsiteX5" fmla="*/ 66675 w 2559331"/>
                    <a:gd name="connsiteY5" fmla="*/ 565150 h 692150"/>
                    <a:gd name="connsiteX6" fmla="*/ 88900 w 2559331"/>
                    <a:gd name="connsiteY6" fmla="*/ 568325 h 692150"/>
                    <a:gd name="connsiteX7" fmla="*/ 92075 w 2559331"/>
                    <a:gd name="connsiteY7" fmla="*/ 520700 h 692150"/>
                    <a:gd name="connsiteX8" fmla="*/ 0 w 2559331"/>
                    <a:gd name="connsiteY8" fmla="*/ 593725 h 692150"/>
                    <a:gd name="connsiteX9" fmla="*/ 6350 w 2559331"/>
                    <a:gd name="connsiteY9" fmla="*/ 688975 h 692150"/>
                    <a:gd name="connsiteX10" fmla="*/ 2390775 w 2559331"/>
                    <a:gd name="connsiteY10" fmla="*/ 692150 h 692150"/>
                    <a:gd name="connsiteX11" fmla="*/ 2432050 w 2559331"/>
                    <a:gd name="connsiteY11" fmla="*/ 666750 h 692150"/>
                    <a:gd name="connsiteX12" fmla="*/ 2476500 w 2559331"/>
                    <a:gd name="connsiteY12" fmla="*/ 692150 h 692150"/>
                    <a:gd name="connsiteX13" fmla="*/ 2559050 w 2559331"/>
                    <a:gd name="connsiteY13" fmla="*/ 685800 h 692150"/>
                    <a:gd name="connsiteX14" fmla="*/ 2552700 w 2559331"/>
                    <a:gd name="connsiteY14" fmla="*/ 171450 h 692150"/>
                    <a:gd name="connsiteX15" fmla="*/ 2466975 w 2559331"/>
                    <a:gd name="connsiteY15" fmla="*/ 95250 h 692150"/>
                    <a:gd name="connsiteX16" fmla="*/ 511175 w 2559331"/>
                    <a:gd name="connsiteY16" fmla="*/ 184150 h 692150"/>
                    <a:gd name="connsiteX17" fmla="*/ 180975 w 2559331"/>
                    <a:gd name="connsiteY17" fmla="*/ 0 h 692150"/>
                    <a:gd name="connsiteX0" fmla="*/ 180975 w 2559331"/>
                    <a:gd name="connsiteY0" fmla="*/ 0 h 692150"/>
                    <a:gd name="connsiteX1" fmla="*/ 6350 w 2559331"/>
                    <a:gd name="connsiteY1" fmla="*/ 152400 h 692150"/>
                    <a:gd name="connsiteX2" fmla="*/ 9525 w 2559331"/>
                    <a:gd name="connsiteY2" fmla="*/ 241300 h 692150"/>
                    <a:gd name="connsiteX3" fmla="*/ 2454275 w 2559331"/>
                    <a:gd name="connsiteY3" fmla="*/ 234950 h 692150"/>
                    <a:gd name="connsiteX4" fmla="*/ 2454275 w 2559331"/>
                    <a:gd name="connsiteY4" fmla="*/ 552450 h 692150"/>
                    <a:gd name="connsiteX5" fmla="*/ 66675 w 2559331"/>
                    <a:gd name="connsiteY5" fmla="*/ 565150 h 692150"/>
                    <a:gd name="connsiteX6" fmla="*/ 88900 w 2559331"/>
                    <a:gd name="connsiteY6" fmla="*/ 568325 h 692150"/>
                    <a:gd name="connsiteX7" fmla="*/ 92075 w 2559331"/>
                    <a:gd name="connsiteY7" fmla="*/ 520700 h 692150"/>
                    <a:gd name="connsiteX8" fmla="*/ 0 w 2559331"/>
                    <a:gd name="connsiteY8" fmla="*/ 593725 h 692150"/>
                    <a:gd name="connsiteX9" fmla="*/ 6350 w 2559331"/>
                    <a:gd name="connsiteY9" fmla="*/ 688975 h 692150"/>
                    <a:gd name="connsiteX10" fmla="*/ 2390775 w 2559331"/>
                    <a:gd name="connsiteY10" fmla="*/ 692150 h 692150"/>
                    <a:gd name="connsiteX11" fmla="*/ 2432050 w 2559331"/>
                    <a:gd name="connsiteY11" fmla="*/ 666750 h 692150"/>
                    <a:gd name="connsiteX12" fmla="*/ 2476500 w 2559331"/>
                    <a:gd name="connsiteY12" fmla="*/ 692150 h 692150"/>
                    <a:gd name="connsiteX13" fmla="*/ 2559050 w 2559331"/>
                    <a:gd name="connsiteY13" fmla="*/ 685800 h 692150"/>
                    <a:gd name="connsiteX14" fmla="*/ 2552700 w 2559331"/>
                    <a:gd name="connsiteY14" fmla="*/ 171450 h 692150"/>
                    <a:gd name="connsiteX15" fmla="*/ 2466975 w 2559331"/>
                    <a:gd name="connsiteY15" fmla="*/ 95250 h 692150"/>
                    <a:gd name="connsiteX16" fmla="*/ 511175 w 2559331"/>
                    <a:gd name="connsiteY16" fmla="*/ 184150 h 692150"/>
                    <a:gd name="connsiteX17" fmla="*/ 180975 w 2559331"/>
                    <a:gd name="connsiteY17" fmla="*/ 0 h 692150"/>
                    <a:gd name="connsiteX0" fmla="*/ 180975 w 2559331"/>
                    <a:gd name="connsiteY0" fmla="*/ 0 h 692150"/>
                    <a:gd name="connsiteX1" fmla="*/ 6350 w 2559331"/>
                    <a:gd name="connsiteY1" fmla="*/ 152400 h 692150"/>
                    <a:gd name="connsiteX2" fmla="*/ 9525 w 2559331"/>
                    <a:gd name="connsiteY2" fmla="*/ 241300 h 692150"/>
                    <a:gd name="connsiteX3" fmla="*/ 2454275 w 2559331"/>
                    <a:gd name="connsiteY3" fmla="*/ 234950 h 692150"/>
                    <a:gd name="connsiteX4" fmla="*/ 2454275 w 2559331"/>
                    <a:gd name="connsiteY4" fmla="*/ 552450 h 692150"/>
                    <a:gd name="connsiteX5" fmla="*/ 66675 w 2559331"/>
                    <a:gd name="connsiteY5" fmla="*/ 565150 h 692150"/>
                    <a:gd name="connsiteX6" fmla="*/ 88900 w 2559331"/>
                    <a:gd name="connsiteY6" fmla="*/ 568325 h 692150"/>
                    <a:gd name="connsiteX7" fmla="*/ 92075 w 2559331"/>
                    <a:gd name="connsiteY7" fmla="*/ 520700 h 692150"/>
                    <a:gd name="connsiteX8" fmla="*/ 0 w 2559331"/>
                    <a:gd name="connsiteY8" fmla="*/ 593725 h 692150"/>
                    <a:gd name="connsiteX9" fmla="*/ 6350 w 2559331"/>
                    <a:gd name="connsiteY9" fmla="*/ 688975 h 692150"/>
                    <a:gd name="connsiteX10" fmla="*/ 2390775 w 2559331"/>
                    <a:gd name="connsiteY10" fmla="*/ 692150 h 692150"/>
                    <a:gd name="connsiteX11" fmla="*/ 2432050 w 2559331"/>
                    <a:gd name="connsiteY11" fmla="*/ 666750 h 692150"/>
                    <a:gd name="connsiteX12" fmla="*/ 2476500 w 2559331"/>
                    <a:gd name="connsiteY12" fmla="*/ 692150 h 692150"/>
                    <a:gd name="connsiteX13" fmla="*/ 2559050 w 2559331"/>
                    <a:gd name="connsiteY13" fmla="*/ 685800 h 692150"/>
                    <a:gd name="connsiteX14" fmla="*/ 2552700 w 2559331"/>
                    <a:gd name="connsiteY14" fmla="*/ 171450 h 692150"/>
                    <a:gd name="connsiteX15" fmla="*/ 2466975 w 2559331"/>
                    <a:gd name="connsiteY15" fmla="*/ 95250 h 692150"/>
                    <a:gd name="connsiteX16" fmla="*/ 511175 w 2559331"/>
                    <a:gd name="connsiteY16" fmla="*/ 184150 h 692150"/>
                    <a:gd name="connsiteX17" fmla="*/ 180975 w 2559331"/>
                    <a:gd name="connsiteY17" fmla="*/ 0 h 692150"/>
                    <a:gd name="connsiteX0" fmla="*/ 180975 w 2559331"/>
                    <a:gd name="connsiteY0" fmla="*/ 0 h 692150"/>
                    <a:gd name="connsiteX1" fmla="*/ 6350 w 2559331"/>
                    <a:gd name="connsiteY1" fmla="*/ 152400 h 692150"/>
                    <a:gd name="connsiteX2" fmla="*/ 9525 w 2559331"/>
                    <a:gd name="connsiteY2" fmla="*/ 241300 h 692150"/>
                    <a:gd name="connsiteX3" fmla="*/ 2454275 w 2559331"/>
                    <a:gd name="connsiteY3" fmla="*/ 234950 h 692150"/>
                    <a:gd name="connsiteX4" fmla="*/ 2454275 w 2559331"/>
                    <a:gd name="connsiteY4" fmla="*/ 552450 h 692150"/>
                    <a:gd name="connsiteX5" fmla="*/ 66675 w 2559331"/>
                    <a:gd name="connsiteY5" fmla="*/ 565150 h 692150"/>
                    <a:gd name="connsiteX6" fmla="*/ 88900 w 2559331"/>
                    <a:gd name="connsiteY6" fmla="*/ 568325 h 692150"/>
                    <a:gd name="connsiteX7" fmla="*/ 92075 w 2559331"/>
                    <a:gd name="connsiteY7" fmla="*/ 520700 h 692150"/>
                    <a:gd name="connsiteX8" fmla="*/ 0 w 2559331"/>
                    <a:gd name="connsiteY8" fmla="*/ 593725 h 692150"/>
                    <a:gd name="connsiteX9" fmla="*/ 6350 w 2559331"/>
                    <a:gd name="connsiteY9" fmla="*/ 688975 h 692150"/>
                    <a:gd name="connsiteX10" fmla="*/ 2390775 w 2559331"/>
                    <a:gd name="connsiteY10" fmla="*/ 692150 h 692150"/>
                    <a:gd name="connsiteX11" fmla="*/ 2476500 w 2559331"/>
                    <a:gd name="connsiteY11" fmla="*/ 692150 h 692150"/>
                    <a:gd name="connsiteX12" fmla="*/ 2559050 w 2559331"/>
                    <a:gd name="connsiteY12" fmla="*/ 685800 h 692150"/>
                    <a:gd name="connsiteX13" fmla="*/ 2552700 w 2559331"/>
                    <a:gd name="connsiteY13" fmla="*/ 171450 h 692150"/>
                    <a:gd name="connsiteX14" fmla="*/ 2466975 w 2559331"/>
                    <a:gd name="connsiteY14" fmla="*/ 95250 h 692150"/>
                    <a:gd name="connsiteX15" fmla="*/ 511175 w 2559331"/>
                    <a:gd name="connsiteY15" fmla="*/ 184150 h 692150"/>
                    <a:gd name="connsiteX16" fmla="*/ 180975 w 2559331"/>
                    <a:gd name="connsiteY16" fmla="*/ 0 h 692150"/>
                    <a:gd name="connsiteX0" fmla="*/ 180975 w 2559331"/>
                    <a:gd name="connsiteY0" fmla="*/ 0 h 692150"/>
                    <a:gd name="connsiteX1" fmla="*/ 6350 w 2559331"/>
                    <a:gd name="connsiteY1" fmla="*/ 152400 h 692150"/>
                    <a:gd name="connsiteX2" fmla="*/ 9525 w 2559331"/>
                    <a:gd name="connsiteY2" fmla="*/ 241300 h 692150"/>
                    <a:gd name="connsiteX3" fmla="*/ 2454275 w 2559331"/>
                    <a:gd name="connsiteY3" fmla="*/ 234950 h 692150"/>
                    <a:gd name="connsiteX4" fmla="*/ 2454275 w 2559331"/>
                    <a:gd name="connsiteY4" fmla="*/ 552450 h 692150"/>
                    <a:gd name="connsiteX5" fmla="*/ 66675 w 2559331"/>
                    <a:gd name="connsiteY5" fmla="*/ 565150 h 692150"/>
                    <a:gd name="connsiteX6" fmla="*/ 88900 w 2559331"/>
                    <a:gd name="connsiteY6" fmla="*/ 568325 h 692150"/>
                    <a:gd name="connsiteX7" fmla="*/ 92075 w 2559331"/>
                    <a:gd name="connsiteY7" fmla="*/ 520700 h 692150"/>
                    <a:gd name="connsiteX8" fmla="*/ 0 w 2559331"/>
                    <a:gd name="connsiteY8" fmla="*/ 593725 h 692150"/>
                    <a:gd name="connsiteX9" fmla="*/ 6350 w 2559331"/>
                    <a:gd name="connsiteY9" fmla="*/ 688975 h 692150"/>
                    <a:gd name="connsiteX10" fmla="*/ 2390775 w 2559331"/>
                    <a:gd name="connsiteY10" fmla="*/ 692150 h 692150"/>
                    <a:gd name="connsiteX11" fmla="*/ 2559050 w 2559331"/>
                    <a:gd name="connsiteY11" fmla="*/ 685800 h 692150"/>
                    <a:gd name="connsiteX12" fmla="*/ 2552700 w 2559331"/>
                    <a:gd name="connsiteY12" fmla="*/ 171450 h 692150"/>
                    <a:gd name="connsiteX13" fmla="*/ 2466975 w 2559331"/>
                    <a:gd name="connsiteY13" fmla="*/ 95250 h 692150"/>
                    <a:gd name="connsiteX14" fmla="*/ 511175 w 2559331"/>
                    <a:gd name="connsiteY14" fmla="*/ 184150 h 692150"/>
                    <a:gd name="connsiteX15" fmla="*/ 180975 w 2559331"/>
                    <a:gd name="connsiteY15" fmla="*/ 0 h 692150"/>
                    <a:gd name="connsiteX0" fmla="*/ 180975 w 2559331"/>
                    <a:gd name="connsiteY0" fmla="*/ 0 h 688975"/>
                    <a:gd name="connsiteX1" fmla="*/ 6350 w 2559331"/>
                    <a:gd name="connsiteY1" fmla="*/ 152400 h 688975"/>
                    <a:gd name="connsiteX2" fmla="*/ 9525 w 2559331"/>
                    <a:gd name="connsiteY2" fmla="*/ 241300 h 688975"/>
                    <a:gd name="connsiteX3" fmla="*/ 2454275 w 2559331"/>
                    <a:gd name="connsiteY3" fmla="*/ 234950 h 688975"/>
                    <a:gd name="connsiteX4" fmla="*/ 2454275 w 2559331"/>
                    <a:gd name="connsiteY4" fmla="*/ 552450 h 688975"/>
                    <a:gd name="connsiteX5" fmla="*/ 66675 w 2559331"/>
                    <a:gd name="connsiteY5" fmla="*/ 565150 h 688975"/>
                    <a:gd name="connsiteX6" fmla="*/ 88900 w 2559331"/>
                    <a:gd name="connsiteY6" fmla="*/ 568325 h 688975"/>
                    <a:gd name="connsiteX7" fmla="*/ 92075 w 2559331"/>
                    <a:gd name="connsiteY7" fmla="*/ 520700 h 688975"/>
                    <a:gd name="connsiteX8" fmla="*/ 0 w 2559331"/>
                    <a:gd name="connsiteY8" fmla="*/ 593725 h 688975"/>
                    <a:gd name="connsiteX9" fmla="*/ 6350 w 2559331"/>
                    <a:gd name="connsiteY9" fmla="*/ 688975 h 688975"/>
                    <a:gd name="connsiteX10" fmla="*/ 2559050 w 2559331"/>
                    <a:gd name="connsiteY10" fmla="*/ 685800 h 688975"/>
                    <a:gd name="connsiteX11" fmla="*/ 2552700 w 2559331"/>
                    <a:gd name="connsiteY11" fmla="*/ 171450 h 688975"/>
                    <a:gd name="connsiteX12" fmla="*/ 2466975 w 2559331"/>
                    <a:gd name="connsiteY12" fmla="*/ 95250 h 688975"/>
                    <a:gd name="connsiteX13" fmla="*/ 511175 w 2559331"/>
                    <a:gd name="connsiteY13" fmla="*/ 184150 h 688975"/>
                    <a:gd name="connsiteX14" fmla="*/ 180975 w 2559331"/>
                    <a:gd name="connsiteY14" fmla="*/ 0 h 688975"/>
                    <a:gd name="connsiteX0" fmla="*/ 180975 w 2572231"/>
                    <a:gd name="connsiteY0" fmla="*/ 0 h 688975"/>
                    <a:gd name="connsiteX1" fmla="*/ 6350 w 2572231"/>
                    <a:gd name="connsiteY1" fmla="*/ 152400 h 688975"/>
                    <a:gd name="connsiteX2" fmla="*/ 9525 w 2572231"/>
                    <a:gd name="connsiteY2" fmla="*/ 241300 h 688975"/>
                    <a:gd name="connsiteX3" fmla="*/ 2454275 w 2572231"/>
                    <a:gd name="connsiteY3" fmla="*/ 234950 h 688975"/>
                    <a:gd name="connsiteX4" fmla="*/ 2454275 w 2572231"/>
                    <a:gd name="connsiteY4" fmla="*/ 552450 h 688975"/>
                    <a:gd name="connsiteX5" fmla="*/ 66675 w 2572231"/>
                    <a:gd name="connsiteY5" fmla="*/ 565150 h 688975"/>
                    <a:gd name="connsiteX6" fmla="*/ 88900 w 2572231"/>
                    <a:gd name="connsiteY6" fmla="*/ 568325 h 688975"/>
                    <a:gd name="connsiteX7" fmla="*/ 92075 w 2572231"/>
                    <a:gd name="connsiteY7" fmla="*/ 520700 h 688975"/>
                    <a:gd name="connsiteX8" fmla="*/ 0 w 2572231"/>
                    <a:gd name="connsiteY8" fmla="*/ 593725 h 688975"/>
                    <a:gd name="connsiteX9" fmla="*/ 6350 w 2572231"/>
                    <a:gd name="connsiteY9" fmla="*/ 688975 h 688975"/>
                    <a:gd name="connsiteX10" fmla="*/ 2559050 w 2572231"/>
                    <a:gd name="connsiteY10" fmla="*/ 685800 h 688975"/>
                    <a:gd name="connsiteX11" fmla="*/ 2552700 w 2572231"/>
                    <a:gd name="connsiteY11" fmla="*/ 171450 h 688975"/>
                    <a:gd name="connsiteX12" fmla="*/ 2466975 w 2572231"/>
                    <a:gd name="connsiteY12" fmla="*/ 95250 h 688975"/>
                    <a:gd name="connsiteX13" fmla="*/ 511175 w 2572231"/>
                    <a:gd name="connsiteY13" fmla="*/ 184150 h 688975"/>
                    <a:gd name="connsiteX14" fmla="*/ 180975 w 2572231"/>
                    <a:gd name="connsiteY14" fmla="*/ 0 h 688975"/>
                    <a:gd name="connsiteX0" fmla="*/ 180975 w 2572231"/>
                    <a:gd name="connsiteY0" fmla="*/ 0 h 688975"/>
                    <a:gd name="connsiteX1" fmla="*/ 6350 w 2572231"/>
                    <a:gd name="connsiteY1" fmla="*/ 152400 h 688975"/>
                    <a:gd name="connsiteX2" fmla="*/ 9525 w 2572231"/>
                    <a:gd name="connsiteY2" fmla="*/ 241300 h 688975"/>
                    <a:gd name="connsiteX3" fmla="*/ 2454275 w 2572231"/>
                    <a:gd name="connsiteY3" fmla="*/ 234950 h 688975"/>
                    <a:gd name="connsiteX4" fmla="*/ 2454275 w 2572231"/>
                    <a:gd name="connsiteY4" fmla="*/ 552450 h 688975"/>
                    <a:gd name="connsiteX5" fmla="*/ 66675 w 2572231"/>
                    <a:gd name="connsiteY5" fmla="*/ 565150 h 688975"/>
                    <a:gd name="connsiteX6" fmla="*/ 88900 w 2572231"/>
                    <a:gd name="connsiteY6" fmla="*/ 568325 h 688975"/>
                    <a:gd name="connsiteX7" fmla="*/ 92075 w 2572231"/>
                    <a:gd name="connsiteY7" fmla="*/ 520700 h 688975"/>
                    <a:gd name="connsiteX8" fmla="*/ 0 w 2572231"/>
                    <a:gd name="connsiteY8" fmla="*/ 593725 h 688975"/>
                    <a:gd name="connsiteX9" fmla="*/ 6350 w 2572231"/>
                    <a:gd name="connsiteY9" fmla="*/ 688975 h 688975"/>
                    <a:gd name="connsiteX10" fmla="*/ 2559050 w 2572231"/>
                    <a:gd name="connsiteY10" fmla="*/ 685800 h 688975"/>
                    <a:gd name="connsiteX11" fmla="*/ 2552700 w 2572231"/>
                    <a:gd name="connsiteY11" fmla="*/ 171450 h 688975"/>
                    <a:gd name="connsiteX12" fmla="*/ 2466975 w 2572231"/>
                    <a:gd name="connsiteY12" fmla="*/ 95250 h 688975"/>
                    <a:gd name="connsiteX13" fmla="*/ 511175 w 2572231"/>
                    <a:gd name="connsiteY13" fmla="*/ 184150 h 688975"/>
                    <a:gd name="connsiteX14" fmla="*/ 180975 w 2572231"/>
                    <a:gd name="connsiteY14" fmla="*/ 0 h 688975"/>
                    <a:gd name="connsiteX0" fmla="*/ 180975 w 2574798"/>
                    <a:gd name="connsiteY0" fmla="*/ 0 h 688975"/>
                    <a:gd name="connsiteX1" fmla="*/ 6350 w 2574798"/>
                    <a:gd name="connsiteY1" fmla="*/ 152400 h 688975"/>
                    <a:gd name="connsiteX2" fmla="*/ 9525 w 2574798"/>
                    <a:gd name="connsiteY2" fmla="*/ 241300 h 688975"/>
                    <a:gd name="connsiteX3" fmla="*/ 2454275 w 2574798"/>
                    <a:gd name="connsiteY3" fmla="*/ 234950 h 688975"/>
                    <a:gd name="connsiteX4" fmla="*/ 2454275 w 2574798"/>
                    <a:gd name="connsiteY4" fmla="*/ 552450 h 688975"/>
                    <a:gd name="connsiteX5" fmla="*/ 66675 w 2574798"/>
                    <a:gd name="connsiteY5" fmla="*/ 565150 h 688975"/>
                    <a:gd name="connsiteX6" fmla="*/ 88900 w 2574798"/>
                    <a:gd name="connsiteY6" fmla="*/ 568325 h 688975"/>
                    <a:gd name="connsiteX7" fmla="*/ 92075 w 2574798"/>
                    <a:gd name="connsiteY7" fmla="*/ 520700 h 688975"/>
                    <a:gd name="connsiteX8" fmla="*/ 0 w 2574798"/>
                    <a:gd name="connsiteY8" fmla="*/ 593725 h 688975"/>
                    <a:gd name="connsiteX9" fmla="*/ 6350 w 2574798"/>
                    <a:gd name="connsiteY9" fmla="*/ 688975 h 688975"/>
                    <a:gd name="connsiteX10" fmla="*/ 2562225 w 2574798"/>
                    <a:gd name="connsiteY10" fmla="*/ 666750 h 688975"/>
                    <a:gd name="connsiteX11" fmla="*/ 2552700 w 2574798"/>
                    <a:gd name="connsiteY11" fmla="*/ 171450 h 688975"/>
                    <a:gd name="connsiteX12" fmla="*/ 2466975 w 2574798"/>
                    <a:gd name="connsiteY12" fmla="*/ 95250 h 688975"/>
                    <a:gd name="connsiteX13" fmla="*/ 511175 w 2574798"/>
                    <a:gd name="connsiteY13" fmla="*/ 184150 h 688975"/>
                    <a:gd name="connsiteX14" fmla="*/ 180975 w 2574798"/>
                    <a:gd name="connsiteY14" fmla="*/ 0 h 688975"/>
                    <a:gd name="connsiteX0" fmla="*/ 180975 w 2574798"/>
                    <a:gd name="connsiteY0" fmla="*/ 0 h 688975"/>
                    <a:gd name="connsiteX1" fmla="*/ 6350 w 2574798"/>
                    <a:gd name="connsiteY1" fmla="*/ 152400 h 688975"/>
                    <a:gd name="connsiteX2" fmla="*/ 9525 w 2574798"/>
                    <a:gd name="connsiteY2" fmla="*/ 241300 h 688975"/>
                    <a:gd name="connsiteX3" fmla="*/ 2454275 w 2574798"/>
                    <a:gd name="connsiteY3" fmla="*/ 234950 h 688975"/>
                    <a:gd name="connsiteX4" fmla="*/ 2454275 w 2574798"/>
                    <a:gd name="connsiteY4" fmla="*/ 552450 h 688975"/>
                    <a:gd name="connsiteX5" fmla="*/ 66675 w 2574798"/>
                    <a:gd name="connsiteY5" fmla="*/ 565150 h 688975"/>
                    <a:gd name="connsiteX6" fmla="*/ 88900 w 2574798"/>
                    <a:gd name="connsiteY6" fmla="*/ 568325 h 688975"/>
                    <a:gd name="connsiteX7" fmla="*/ 92075 w 2574798"/>
                    <a:gd name="connsiteY7" fmla="*/ 520700 h 688975"/>
                    <a:gd name="connsiteX8" fmla="*/ 0 w 2574798"/>
                    <a:gd name="connsiteY8" fmla="*/ 593725 h 688975"/>
                    <a:gd name="connsiteX9" fmla="*/ 6350 w 2574798"/>
                    <a:gd name="connsiteY9" fmla="*/ 688975 h 688975"/>
                    <a:gd name="connsiteX10" fmla="*/ 2562225 w 2574798"/>
                    <a:gd name="connsiteY10" fmla="*/ 666750 h 688975"/>
                    <a:gd name="connsiteX11" fmla="*/ 2552700 w 2574798"/>
                    <a:gd name="connsiteY11" fmla="*/ 171450 h 688975"/>
                    <a:gd name="connsiteX12" fmla="*/ 2466975 w 2574798"/>
                    <a:gd name="connsiteY12" fmla="*/ 95250 h 688975"/>
                    <a:gd name="connsiteX13" fmla="*/ 511175 w 2574798"/>
                    <a:gd name="connsiteY13" fmla="*/ 184150 h 688975"/>
                    <a:gd name="connsiteX14" fmla="*/ 180975 w 2574798"/>
                    <a:gd name="connsiteY14" fmla="*/ 0 h 688975"/>
                    <a:gd name="connsiteX0" fmla="*/ 180975 w 2577418"/>
                    <a:gd name="connsiteY0" fmla="*/ 0 h 688975"/>
                    <a:gd name="connsiteX1" fmla="*/ 6350 w 2577418"/>
                    <a:gd name="connsiteY1" fmla="*/ 152400 h 688975"/>
                    <a:gd name="connsiteX2" fmla="*/ 9525 w 2577418"/>
                    <a:gd name="connsiteY2" fmla="*/ 241300 h 688975"/>
                    <a:gd name="connsiteX3" fmla="*/ 2454275 w 2577418"/>
                    <a:gd name="connsiteY3" fmla="*/ 234950 h 688975"/>
                    <a:gd name="connsiteX4" fmla="*/ 2454275 w 2577418"/>
                    <a:gd name="connsiteY4" fmla="*/ 552450 h 688975"/>
                    <a:gd name="connsiteX5" fmla="*/ 66675 w 2577418"/>
                    <a:gd name="connsiteY5" fmla="*/ 565150 h 688975"/>
                    <a:gd name="connsiteX6" fmla="*/ 88900 w 2577418"/>
                    <a:gd name="connsiteY6" fmla="*/ 568325 h 688975"/>
                    <a:gd name="connsiteX7" fmla="*/ 92075 w 2577418"/>
                    <a:gd name="connsiteY7" fmla="*/ 520700 h 688975"/>
                    <a:gd name="connsiteX8" fmla="*/ 0 w 2577418"/>
                    <a:gd name="connsiteY8" fmla="*/ 593725 h 688975"/>
                    <a:gd name="connsiteX9" fmla="*/ 6350 w 2577418"/>
                    <a:gd name="connsiteY9" fmla="*/ 688975 h 688975"/>
                    <a:gd name="connsiteX10" fmla="*/ 2565400 w 2577418"/>
                    <a:gd name="connsiteY10" fmla="*/ 688975 h 688975"/>
                    <a:gd name="connsiteX11" fmla="*/ 2552700 w 2577418"/>
                    <a:gd name="connsiteY11" fmla="*/ 171450 h 688975"/>
                    <a:gd name="connsiteX12" fmla="*/ 2466975 w 2577418"/>
                    <a:gd name="connsiteY12" fmla="*/ 95250 h 688975"/>
                    <a:gd name="connsiteX13" fmla="*/ 511175 w 2577418"/>
                    <a:gd name="connsiteY13" fmla="*/ 184150 h 688975"/>
                    <a:gd name="connsiteX14" fmla="*/ 180975 w 2577418"/>
                    <a:gd name="connsiteY14" fmla="*/ 0 h 688975"/>
                    <a:gd name="connsiteX0" fmla="*/ 180975 w 2577418"/>
                    <a:gd name="connsiteY0" fmla="*/ 0 h 688975"/>
                    <a:gd name="connsiteX1" fmla="*/ 6350 w 2577418"/>
                    <a:gd name="connsiteY1" fmla="*/ 152400 h 688975"/>
                    <a:gd name="connsiteX2" fmla="*/ 9525 w 2577418"/>
                    <a:gd name="connsiteY2" fmla="*/ 241300 h 688975"/>
                    <a:gd name="connsiteX3" fmla="*/ 2454275 w 2577418"/>
                    <a:gd name="connsiteY3" fmla="*/ 234950 h 688975"/>
                    <a:gd name="connsiteX4" fmla="*/ 2454275 w 2577418"/>
                    <a:gd name="connsiteY4" fmla="*/ 552450 h 688975"/>
                    <a:gd name="connsiteX5" fmla="*/ 66675 w 2577418"/>
                    <a:gd name="connsiteY5" fmla="*/ 565150 h 688975"/>
                    <a:gd name="connsiteX6" fmla="*/ 88900 w 2577418"/>
                    <a:gd name="connsiteY6" fmla="*/ 568325 h 688975"/>
                    <a:gd name="connsiteX7" fmla="*/ 92075 w 2577418"/>
                    <a:gd name="connsiteY7" fmla="*/ 520700 h 688975"/>
                    <a:gd name="connsiteX8" fmla="*/ 0 w 2577418"/>
                    <a:gd name="connsiteY8" fmla="*/ 593725 h 688975"/>
                    <a:gd name="connsiteX9" fmla="*/ 6350 w 2577418"/>
                    <a:gd name="connsiteY9" fmla="*/ 688975 h 688975"/>
                    <a:gd name="connsiteX10" fmla="*/ 2565400 w 2577418"/>
                    <a:gd name="connsiteY10" fmla="*/ 688975 h 688975"/>
                    <a:gd name="connsiteX11" fmla="*/ 2552700 w 2577418"/>
                    <a:gd name="connsiteY11" fmla="*/ 171450 h 688975"/>
                    <a:gd name="connsiteX12" fmla="*/ 2466975 w 2577418"/>
                    <a:gd name="connsiteY12" fmla="*/ 95250 h 688975"/>
                    <a:gd name="connsiteX13" fmla="*/ 511175 w 2577418"/>
                    <a:gd name="connsiteY13" fmla="*/ 184150 h 688975"/>
                    <a:gd name="connsiteX14" fmla="*/ 180975 w 2577418"/>
                    <a:gd name="connsiteY14" fmla="*/ 0 h 688975"/>
                    <a:gd name="connsiteX0" fmla="*/ 180975 w 2570812"/>
                    <a:gd name="connsiteY0" fmla="*/ 0 h 688975"/>
                    <a:gd name="connsiteX1" fmla="*/ 6350 w 2570812"/>
                    <a:gd name="connsiteY1" fmla="*/ 152400 h 688975"/>
                    <a:gd name="connsiteX2" fmla="*/ 9525 w 2570812"/>
                    <a:gd name="connsiteY2" fmla="*/ 241300 h 688975"/>
                    <a:gd name="connsiteX3" fmla="*/ 2454275 w 2570812"/>
                    <a:gd name="connsiteY3" fmla="*/ 234950 h 688975"/>
                    <a:gd name="connsiteX4" fmla="*/ 2454275 w 2570812"/>
                    <a:gd name="connsiteY4" fmla="*/ 552450 h 688975"/>
                    <a:gd name="connsiteX5" fmla="*/ 66675 w 2570812"/>
                    <a:gd name="connsiteY5" fmla="*/ 565150 h 688975"/>
                    <a:gd name="connsiteX6" fmla="*/ 88900 w 2570812"/>
                    <a:gd name="connsiteY6" fmla="*/ 568325 h 688975"/>
                    <a:gd name="connsiteX7" fmla="*/ 92075 w 2570812"/>
                    <a:gd name="connsiteY7" fmla="*/ 520700 h 688975"/>
                    <a:gd name="connsiteX8" fmla="*/ 0 w 2570812"/>
                    <a:gd name="connsiteY8" fmla="*/ 593725 h 688975"/>
                    <a:gd name="connsiteX9" fmla="*/ 6350 w 2570812"/>
                    <a:gd name="connsiteY9" fmla="*/ 688975 h 688975"/>
                    <a:gd name="connsiteX10" fmla="*/ 2565400 w 2570812"/>
                    <a:gd name="connsiteY10" fmla="*/ 688975 h 688975"/>
                    <a:gd name="connsiteX11" fmla="*/ 2552700 w 2570812"/>
                    <a:gd name="connsiteY11" fmla="*/ 171450 h 688975"/>
                    <a:gd name="connsiteX12" fmla="*/ 2466975 w 2570812"/>
                    <a:gd name="connsiteY12" fmla="*/ 95250 h 688975"/>
                    <a:gd name="connsiteX13" fmla="*/ 511175 w 2570812"/>
                    <a:gd name="connsiteY13" fmla="*/ 184150 h 688975"/>
                    <a:gd name="connsiteX14" fmla="*/ 180975 w 2570812"/>
                    <a:gd name="connsiteY14" fmla="*/ 0 h 688975"/>
                    <a:gd name="connsiteX0" fmla="*/ 180975 w 2570812"/>
                    <a:gd name="connsiteY0" fmla="*/ 0 h 688975"/>
                    <a:gd name="connsiteX1" fmla="*/ 6350 w 2570812"/>
                    <a:gd name="connsiteY1" fmla="*/ 152400 h 688975"/>
                    <a:gd name="connsiteX2" fmla="*/ 9525 w 2570812"/>
                    <a:gd name="connsiteY2" fmla="*/ 241300 h 688975"/>
                    <a:gd name="connsiteX3" fmla="*/ 2460625 w 2570812"/>
                    <a:gd name="connsiteY3" fmla="*/ 247650 h 688975"/>
                    <a:gd name="connsiteX4" fmla="*/ 2454275 w 2570812"/>
                    <a:gd name="connsiteY4" fmla="*/ 552450 h 688975"/>
                    <a:gd name="connsiteX5" fmla="*/ 66675 w 2570812"/>
                    <a:gd name="connsiteY5" fmla="*/ 565150 h 688975"/>
                    <a:gd name="connsiteX6" fmla="*/ 88900 w 2570812"/>
                    <a:gd name="connsiteY6" fmla="*/ 568325 h 688975"/>
                    <a:gd name="connsiteX7" fmla="*/ 92075 w 2570812"/>
                    <a:gd name="connsiteY7" fmla="*/ 520700 h 688975"/>
                    <a:gd name="connsiteX8" fmla="*/ 0 w 2570812"/>
                    <a:gd name="connsiteY8" fmla="*/ 593725 h 688975"/>
                    <a:gd name="connsiteX9" fmla="*/ 6350 w 2570812"/>
                    <a:gd name="connsiteY9" fmla="*/ 688975 h 688975"/>
                    <a:gd name="connsiteX10" fmla="*/ 2565400 w 2570812"/>
                    <a:gd name="connsiteY10" fmla="*/ 688975 h 688975"/>
                    <a:gd name="connsiteX11" fmla="*/ 2552700 w 2570812"/>
                    <a:gd name="connsiteY11" fmla="*/ 171450 h 688975"/>
                    <a:gd name="connsiteX12" fmla="*/ 2466975 w 2570812"/>
                    <a:gd name="connsiteY12" fmla="*/ 95250 h 688975"/>
                    <a:gd name="connsiteX13" fmla="*/ 511175 w 2570812"/>
                    <a:gd name="connsiteY13" fmla="*/ 184150 h 688975"/>
                    <a:gd name="connsiteX14" fmla="*/ 180975 w 2570812"/>
                    <a:gd name="connsiteY14" fmla="*/ 0 h 688975"/>
                    <a:gd name="connsiteX0" fmla="*/ 180975 w 2570812"/>
                    <a:gd name="connsiteY0" fmla="*/ 0 h 688975"/>
                    <a:gd name="connsiteX1" fmla="*/ 6350 w 2570812"/>
                    <a:gd name="connsiteY1" fmla="*/ 152400 h 688975"/>
                    <a:gd name="connsiteX2" fmla="*/ 9525 w 2570812"/>
                    <a:gd name="connsiteY2" fmla="*/ 241300 h 688975"/>
                    <a:gd name="connsiteX3" fmla="*/ 2460625 w 2570812"/>
                    <a:gd name="connsiteY3" fmla="*/ 247650 h 688975"/>
                    <a:gd name="connsiteX4" fmla="*/ 2457450 w 2570812"/>
                    <a:gd name="connsiteY4" fmla="*/ 561975 h 688975"/>
                    <a:gd name="connsiteX5" fmla="*/ 66675 w 2570812"/>
                    <a:gd name="connsiteY5" fmla="*/ 565150 h 688975"/>
                    <a:gd name="connsiteX6" fmla="*/ 88900 w 2570812"/>
                    <a:gd name="connsiteY6" fmla="*/ 568325 h 688975"/>
                    <a:gd name="connsiteX7" fmla="*/ 92075 w 2570812"/>
                    <a:gd name="connsiteY7" fmla="*/ 520700 h 688975"/>
                    <a:gd name="connsiteX8" fmla="*/ 0 w 2570812"/>
                    <a:gd name="connsiteY8" fmla="*/ 593725 h 688975"/>
                    <a:gd name="connsiteX9" fmla="*/ 6350 w 2570812"/>
                    <a:gd name="connsiteY9" fmla="*/ 688975 h 688975"/>
                    <a:gd name="connsiteX10" fmla="*/ 2565400 w 2570812"/>
                    <a:gd name="connsiteY10" fmla="*/ 688975 h 688975"/>
                    <a:gd name="connsiteX11" fmla="*/ 2552700 w 2570812"/>
                    <a:gd name="connsiteY11" fmla="*/ 171450 h 688975"/>
                    <a:gd name="connsiteX12" fmla="*/ 2466975 w 2570812"/>
                    <a:gd name="connsiteY12" fmla="*/ 95250 h 688975"/>
                    <a:gd name="connsiteX13" fmla="*/ 511175 w 2570812"/>
                    <a:gd name="connsiteY13" fmla="*/ 184150 h 688975"/>
                    <a:gd name="connsiteX14" fmla="*/ 180975 w 2570812"/>
                    <a:gd name="connsiteY14" fmla="*/ 0 h 688975"/>
                    <a:gd name="connsiteX0" fmla="*/ 180975 w 2570812"/>
                    <a:gd name="connsiteY0" fmla="*/ 0 h 688975"/>
                    <a:gd name="connsiteX1" fmla="*/ 6350 w 2570812"/>
                    <a:gd name="connsiteY1" fmla="*/ 152400 h 688975"/>
                    <a:gd name="connsiteX2" fmla="*/ 9525 w 2570812"/>
                    <a:gd name="connsiteY2" fmla="*/ 241300 h 688975"/>
                    <a:gd name="connsiteX3" fmla="*/ 2460625 w 2570812"/>
                    <a:gd name="connsiteY3" fmla="*/ 247650 h 688975"/>
                    <a:gd name="connsiteX4" fmla="*/ 2457450 w 2570812"/>
                    <a:gd name="connsiteY4" fmla="*/ 561975 h 688975"/>
                    <a:gd name="connsiteX5" fmla="*/ 66675 w 2570812"/>
                    <a:gd name="connsiteY5" fmla="*/ 565150 h 688975"/>
                    <a:gd name="connsiteX6" fmla="*/ 88900 w 2570812"/>
                    <a:gd name="connsiteY6" fmla="*/ 568325 h 688975"/>
                    <a:gd name="connsiteX7" fmla="*/ 92075 w 2570812"/>
                    <a:gd name="connsiteY7" fmla="*/ 520700 h 688975"/>
                    <a:gd name="connsiteX8" fmla="*/ 0 w 2570812"/>
                    <a:gd name="connsiteY8" fmla="*/ 593725 h 688975"/>
                    <a:gd name="connsiteX9" fmla="*/ 6350 w 2570812"/>
                    <a:gd name="connsiteY9" fmla="*/ 688975 h 688975"/>
                    <a:gd name="connsiteX10" fmla="*/ 2565400 w 2570812"/>
                    <a:gd name="connsiteY10" fmla="*/ 688975 h 688975"/>
                    <a:gd name="connsiteX11" fmla="*/ 2552700 w 2570812"/>
                    <a:gd name="connsiteY11" fmla="*/ 171450 h 688975"/>
                    <a:gd name="connsiteX12" fmla="*/ 2466975 w 2570812"/>
                    <a:gd name="connsiteY12" fmla="*/ 95250 h 688975"/>
                    <a:gd name="connsiteX13" fmla="*/ 485775 w 2570812"/>
                    <a:gd name="connsiteY13" fmla="*/ 171450 h 688975"/>
                    <a:gd name="connsiteX14" fmla="*/ 180975 w 2570812"/>
                    <a:gd name="connsiteY14" fmla="*/ 0 h 688975"/>
                    <a:gd name="connsiteX0" fmla="*/ 180975 w 2570812"/>
                    <a:gd name="connsiteY0" fmla="*/ 0 h 688975"/>
                    <a:gd name="connsiteX1" fmla="*/ 6350 w 2570812"/>
                    <a:gd name="connsiteY1" fmla="*/ 152400 h 688975"/>
                    <a:gd name="connsiteX2" fmla="*/ 9525 w 2570812"/>
                    <a:gd name="connsiteY2" fmla="*/ 241300 h 688975"/>
                    <a:gd name="connsiteX3" fmla="*/ 2460625 w 2570812"/>
                    <a:gd name="connsiteY3" fmla="*/ 247650 h 688975"/>
                    <a:gd name="connsiteX4" fmla="*/ 2457450 w 2570812"/>
                    <a:gd name="connsiteY4" fmla="*/ 561975 h 688975"/>
                    <a:gd name="connsiteX5" fmla="*/ 66675 w 2570812"/>
                    <a:gd name="connsiteY5" fmla="*/ 565150 h 688975"/>
                    <a:gd name="connsiteX6" fmla="*/ 88900 w 2570812"/>
                    <a:gd name="connsiteY6" fmla="*/ 568325 h 688975"/>
                    <a:gd name="connsiteX7" fmla="*/ 92075 w 2570812"/>
                    <a:gd name="connsiteY7" fmla="*/ 520700 h 688975"/>
                    <a:gd name="connsiteX8" fmla="*/ 0 w 2570812"/>
                    <a:gd name="connsiteY8" fmla="*/ 593725 h 688975"/>
                    <a:gd name="connsiteX9" fmla="*/ 6350 w 2570812"/>
                    <a:gd name="connsiteY9" fmla="*/ 688975 h 688975"/>
                    <a:gd name="connsiteX10" fmla="*/ 2565400 w 2570812"/>
                    <a:gd name="connsiteY10" fmla="*/ 688975 h 688975"/>
                    <a:gd name="connsiteX11" fmla="*/ 2552700 w 2570812"/>
                    <a:gd name="connsiteY11" fmla="*/ 171450 h 688975"/>
                    <a:gd name="connsiteX12" fmla="*/ 2466975 w 2570812"/>
                    <a:gd name="connsiteY12" fmla="*/ 95250 h 688975"/>
                    <a:gd name="connsiteX13" fmla="*/ 180975 w 2570812"/>
                    <a:gd name="connsiteY13" fmla="*/ 0 h 688975"/>
                    <a:gd name="connsiteX0" fmla="*/ 180975 w 2570812"/>
                    <a:gd name="connsiteY0" fmla="*/ 31750 h 720725"/>
                    <a:gd name="connsiteX1" fmla="*/ 6350 w 2570812"/>
                    <a:gd name="connsiteY1" fmla="*/ 184150 h 720725"/>
                    <a:gd name="connsiteX2" fmla="*/ 9525 w 2570812"/>
                    <a:gd name="connsiteY2" fmla="*/ 273050 h 720725"/>
                    <a:gd name="connsiteX3" fmla="*/ 2460625 w 2570812"/>
                    <a:gd name="connsiteY3" fmla="*/ 279400 h 720725"/>
                    <a:gd name="connsiteX4" fmla="*/ 2457450 w 2570812"/>
                    <a:gd name="connsiteY4" fmla="*/ 593725 h 720725"/>
                    <a:gd name="connsiteX5" fmla="*/ 66675 w 2570812"/>
                    <a:gd name="connsiteY5" fmla="*/ 596900 h 720725"/>
                    <a:gd name="connsiteX6" fmla="*/ 88900 w 2570812"/>
                    <a:gd name="connsiteY6" fmla="*/ 600075 h 720725"/>
                    <a:gd name="connsiteX7" fmla="*/ 92075 w 2570812"/>
                    <a:gd name="connsiteY7" fmla="*/ 552450 h 720725"/>
                    <a:gd name="connsiteX8" fmla="*/ 0 w 2570812"/>
                    <a:gd name="connsiteY8" fmla="*/ 625475 h 720725"/>
                    <a:gd name="connsiteX9" fmla="*/ 6350 w 2570812"/>
                    <a:gd name="connsiteY9" fmla="*/ 720725 h 720725"/>
                    <a:gd name="connsiteX10" fmla="*/ 2565400 w 2570812"/>
                    <a:gd name="connsiteY10" fmla="*/ 720725 h 720725"/>
                    <a:gd name="connsiteX11" fmla="*/ 2552700 w 2570812"/>
                    <a:gd name="connsiteY11" fmla="*/ 203200 h 720725"/>
                    <a:gd name="connsiteX12" fmla="*/ 2336800 w 2570812"/>
                    <a:gd name="connsiteY12" fmla="*/ 0 h 720725"/>
                    <a:gd name="connsiteX13" fmla="*/ 180975 w 2570812"/>
                    <a:gd name="connsiteY13" fmla="*/ 31750 h 720725"/>
                    <a:gd name="connsiteX0" fmla="*/ 180975 w 2570812"/>
                    <a:gd name="connsiteY0" fmla="*/ 0 h 688975"/>
                    <a:gd name="connsiteX1" fmla="*/ 6350 w 2570812"/>
                    <a:gd name="connsiteY1" fmla="*/ 152400 h 688975"/>
                    <a:gd name="connsiteX2" fmla="*/ 9525 w 2570812"/>
                    <a:gd name="connsiteY2" fmla="*/ 241300 h 688975"/>
                    <a:gd name="connsiteX3" fmla="*/ 2460625 w 2570812"/>
                    <a:gd name="connsiteY3" fmla="*/ 247650 h 688975"/>
                    <a:gd name="connsiteX4" fmla="*/ 2457450 w 2570812"/>
                    <a:gd name="connsiteY4" fmla="*/ 561975 h 688975"/>
                    <a:gd name="connsiteX5" fmla="*/ 66675 w 2570812"/>
                    <a:gd name="connsiteY5" fmla="*/ 565150 h 688975"/>
                    <a:gd name="connsiteX6" fmla="*/ 88900 w 2570812"/>
                    <a:gd name="connsiteY6" fmla="*/ 568325 h 688975"/>
                    <a:gd name="connsiteX7" fmla="*/ 92075 w 2570812"/>
                    <a:gd name="connsiteY7" fmla="*/ 520700 h 688975"/>
                    <a:gd name="connsiteX8" fmla="*/ 0 w 2570812"/>
                    <a:gd name="connsiteY8" fmla="*/ 593725 h 688975"/>
                    <a:gd name="connsiteX9" fmla="*/ 6350 w 2570812"/>
                    <a:gd name="connsiteY9" fmla="*/ 688975 h 688975"/>
                    <a:gd name="connsiteX10" fmla="*/ 2565400 w 2570812"/>
                    <a:gd name="connsiteY10" fmla="*/ 688975 h 688975"/>
                    <a:gd name="connsiteX11" fmla="*/ 2552700 w 2570812"/>
                    <a:gd name="connsiteY11" fmla="*/ 171450 h 688975"/>
                    <a:gd name="connsiteX12" fmla="*/ 2352675 w 2570812"/>
                    <a:gd name="connsiteY12" fmla="*/ 19050 h 688975"/>
                    <a:gd name="connsiteX13" fmla="*/ 180975 w 2570812"/>
                    <a:gd name="connsiteY13" fmla="*/ 0 h 688975"/>
                    <a:gd name="connsiteX0" fmla="*/ 225425 w 2570812"/>
                    <a:gd name="connsiteY0" fmla="*/ 0 h 714375"/>
                    <a:gd name="connsiteX1" fmla="*/ 6350 w 2570812"/>
                    <a:gd name="connsiteY1" fmla="*/ 177800 h 714375"/>
                    <a:gd name="connsiteX2" fmla="*/ 9525 w 2570812"/>
                    <a:gd name="connsiteY2" fmla="*/ 266700 h 714375"/>
                    <a:gd name="connsiteX3" fmla="*/ 2460625 w 2570812"/>
                    <a:gd name="connsiteY3" fmla="*/ 273050 h 714375"/>
                    <a:gd name="connsiteX4" fmla="*/ 2457450 w 2570812"/>
                    <a:gd name="connsiteY4" fmla="*/ 587375 h 714375"/>
                    <a:gd name="connsiteX5" fmla="*/ 66675 w 2570812"/>
                    <a:gd name="connsiteY5" fmla="*/ 590550 h 714375"/>
                    <a:gd name="connsiteX6" fmla="*/ 88900 w 2570812"/>
                    <a:gd name="connsiteY6" fmla="*/ 593725 h 714375"/>
                    <a:gd name="connsiteX7" fmla="*/ 92075 w 2570812"/>
                    <a:gd name="connsiteY7" fmla="*/ 546100 h 714375"/>
                    <a:gd name="connsiteX8" fmla="*/ 0 w 2570812"/>
                    <a:gd name="connsiteY8" fmla="*/ 619125 h 714375"/>
                    <a:gd name="connsiteX9" fmla="*/ 6350 w 2570812"/>
                    <a:gd name="connsiteY9" fmla="*/ 714375 h 714375"/>
                    <a:gd name="connsiteX10" fmla="*/ 2565400 w 2570812"/>
                    <a:gd name="connsiteY10" fmla="*/ 714375 h 714375"/>
                    <a:gd name="connsiteX11" fmla="*/ 2552700 w 2570812"/>
                    <a:gd name="connsiteY11" fmla="*/ 196850 h 714375"/>
                    <a:gd name="connsiteX12" fmla="*/ 2352675 w 2570812"/>
                    <a:gd name="connsiteY12" fmla="*/ 44450 h 714375"/>
                    <a:gd name="connsiteX13" fmla="*/ 225425 w 2570812"/>
                    <a:gd name="connsiteY13" fmla="*/ 0 h 714375"/>
                    <a:gd name="connsiteX0" fmla="*/ 225425 w 2570812"/>
                    <a:gd name="connsiteY0" fmla="*/ 0 h 714375"/>
                    <a:gd name="connsiteX1" fmla="*/ 6350 w 2570812"/>
                    <a:gd name="connsiteY1" fmla="*/ 177800 h 714375"/>
                    <a:gd name="connsiteX2" fmla="*/ 9525 w 2570812"/>
                    <a:gd name="connsiteY2" fmla="*/ 266700 h 714375"/>
                    <a:gd name="connsiteX3" fmla="*/ 2460625 w 2570812"/>
                    <a:gd name="connsiteY3" fmla="*/ 273050 h 714375"/>
                    <a:gd name="connsiteX4" fmla="*/ 2457450 w 2570812"/>
                    <a:gd name="connsiteY4" fmla="*/ 587375 h 714375"/>
                    <a:gd name="connsiteX5" fmla="*/ 66675 w 2570812"/>
                    <a:gd name="connsiteY5" fmla="*/ 590550 h 714375"/>
                    <a:gd name="connsiteX6" fmla="*/ 88900 w 2570812"/>
                    <a:gd name="connsiteY6" fmla="*/ 593725 h 714375"/>
                    <a:gd name="connsiteX7" fmla="*/ 92075 w 2570812"/>
                    <a:gd name="connsiteY7" fmla="*/ 546100 h 714375"/>
                    <a:gd name="connsiteX8" fmla="*/ 0 w 2570812"/>
                    <a:gd name="connsiteY8" fmla="*/ 619125 h 714375"/>
                    <a:gd name="connsiteX9" fmla="*/ 6350 w 2570812"/>
                    <a:gd name="connsiteY9" fmla="*/ 714375 h 714375"/>
                    <a:gd name="connsiteX10" fmla="*/ 2565400 w 2570812"/>
                    <a:gd name="connsiteY10" fmla="*/ 714375 h 714375"/>
                    <a:gd name="connsiteX11" fmla="*/ 2552700 w 2570812"/>
                    <a:gd name="connsiteY11" fmla="*/ 196850 h 714375"/>
                    <a:gd name="connsiteX12" fmla="*/ 2308225 w 2570812"/>
                    <a:gd name="connsiteY12" fmla="*/ 12700 h 714375"/>
                    <a:gd name="connsiteX13" fmla="*/ 225425 w 2570812"/>
                    <a:gd name="connsiteY13" fmla="*/ 0 h 714375"/>
                    <a:gd name="connsiteX0" fmla="*/ 225425 w 2570812"/>
                    <a:gd name="connsiteY0" fmla="*/ 0 h 714375"/>
                    <a:gd name="connsiteX1" fmla="*/ 6350 w 2570812"/>
                    <a:gd name="connsiteY1" fmla="*/ 177800 h 714375"/>
                    <a:gd name="connsiteX2" fmla="*/ 9525 w 2570812"/>
                    <a:gd name="connsiteY2" fmla="*/ 266700 h 714375"/>
                    <a:gd name="connsiteX3" fmla="*/ 2460625 w 2570812"/>
                    <a:gd name="connsiteY3" fmla="*/ 273050 h 714375"/>
                    <a:gd name="connsiteX4" fmla="*/ 2457450 w 2570812"/>
                    <a:gd name="connsiteY4" fmla="*/ 587375 h 714375"/>
                    <a:gd name="connsiteX5" fmla="*/ 66675 w 2570812"/>
                    <a:gd name="connsiteY5" fmla="*/ 590550 h 714375"/>
                    <a:gd name="connsiteX6" fmla="*/ 88900 w 2570812"/>
                    <a:gd name="connsiteY6" fmla="*/ 593725 h 714375"/>
                    <a:gd name="connsiteX7" fmla="*/ 92075 w 2570812"/>
                    <a:gd name="connsiteY7" fmla="*/ 546100 h 714375"/>
                    <a:gd name="connsiteX8" fmla="*/ 0 w 2570812"/>
                    <a:gd name="connsiteY8" fmla="*/ 619125 h 714375"/>
                    <a:gd name="connsiteX9" fmla="*/ 6350 w 2570812"/>
                    <a:gd name="connsiteY9" fmla="*/ 714375 h 714375"/>
                    <a:gd name="connsiteX10" fmla="*/ 2565400 w 2570812"/>
                    <a:gd name="connsiteY10" fmla="*/ 714375 h 714375"/>
                    <a:gd name="connsiteX11" fmla="*/ 2552700 w 2570812"/>
                    <a:gd name="connsiteY11" fmla="*/ 196850 h 714375"/>
                    <a:gd name="connsiteX12" fmla="*/ 2295525 w 2570812"/>
                    <a:gd name="connsiteY12" fmla="*/ 0 h 714375"/>
                    <a:gd name="connsiteX13" fmla="*/ 225425 w 2570812"/>
                    <a:gd name="connsiteY13" fmla="*/ 0 h 714375"/>
                    <a:gd name="connsiteX0" fmla="*/ 225425 w 2570812"/>
                    <a:gd name="connsiteY0" fmla="*/ 0 h 714375"/>
                    <a:gd name="connsiteX1" fmla="*/ 6350 w 2570812"/>
                    <a:gd name="connsiteY1" fmla="*/ 177800 h 714375"/>
                    <a:gd name="connsiteX2" fmla="*/ 9525 w 2570812"/>
                    <a:gd name="connsiteY2" fmla="*/ 266700 h 714375"/>
                    <a:gd name="connsiteX3" fmla="*/ 2460625 w 2570812"/>
                    <a:gd name="connsiteY3" fmla="*/ 273050 h 714375"/>
                    <a:gd name="connsiteX4" fmla="*/ 2457450 w 2570812"/>
                    <a:gd name="connsiteY4" fmla="*/ 587375 h 714375"/>
                    <a:gd name="connsiteX5" fmla="*/ 66675 w 2570812"/>
                    <a:gd name="connsiteY5" fmla="*/ 590550 h 714375"/>
                    <a:gd name="connsiteX6" fmla="*/ 88900 w 2570812"/>
                    <a:gd name="connsiteY6" fmla="*/ 593725 h 714375"/>
                    <a:gd name="connsiteX7" fmla="*/ 92075 w 2570812"/>
                    <a:gd name="connsiteY7" fmla="*/ 546100 h 714375"/>
                    <a:gd name="connsiteX8" fmla="*/ 0 w 2570812"/>
                    <a:gd name="connsiteY8" fmla="*/ 619125 h 714375"/>
                    <a:gd name="connsiteX9" fmla="*/ 6350 w 2570812"/>
                    <a:gd name="connsiteY9" fmla="*/ 714375 h 714375"/>
                    <a:gd name="connsiteX10" fmla="*/ 2565400 w 2570812"/>
                    <a:gd name="connsiteY10" fmla="*/ 714375 h 714375"/>
                    <a:gd name="connsiteX11" fmla="*/ 2552700 w 2570812"/>
                    <a:gd name="connsiteY11" fmla="*/ 196850 h 714375"/>
                    <a:gd name="connsiteX12" fmla="*/ 2295525 w 2570812"/>
                    <a:gd name="connsiteY12" fmla="*/ 0 h 714375"/>
                    <a:gd name="connsiteX13" fmla="*/ 225425 w 2570812"/>
                    <a:gd name="connsiteY13" fmla="*/ 0 h 714375"/>
                    <a:gd name="connsiteX0" fmla="*/ 225425 w 2572985"/>
                    <a:gd name="connsiteY0" fmla="*/ 0 h 714375"/>
                    <a:gd name="connsiteX1" fmla="*/ 6350 w 2572985"/>
                    <a:gd name="connsiteY1" fmla="*/ 177800 h 714375"/>
                    <a:gd name="connsiteX2" fmla="*/ 9525 w 2572985"/>
                    <a:gd name="connsiteY2" fmla="*/ 266700 h 714375"/>
                    <a:gd name="connsiteX3" fmla="*/ 2460625 w 2572985"/>
                    <a:gd name="connsiteY3" fmla="*/ 273050 h 714375"/>
                    <a:gd name="connsiteX4" fmla="*/ 2457450 w 2572985"/>
                    <a:gd name="connsiteY4" fmla="*/ 587375 h 714375"/>
                    <a:gd name="connsiteX5" fmla="*/ 66675 w 2572985"/>
                    <a:gd name="connsiteY5" fmla="*/ 590550 h 714375"/>
                    <a:gd name="connsiteX6" fmla="*/ 88900 w 2572985"/>
                    <a:gd name="connsiteY6" fmla="*/ 593725 h 714375"/>
                    <a:gd name="connsiteX7" fmla="*/ 92075 w 2572985"/>
                    <a:gd name="connsiteY7" fmla="*/ 546100 h 714375"/>
                    <a:gd name="connsiteX8" fmla="*/ 0 w 2572985"/>
                    <a:gd name="connsiteY8" fmla="*/ 619125 h 714375"/>
                    <a:gd name="connsiteX9" fmla="*/ 6350 w 2572985"/>
                    <a:gd name="connsiteY9" fmla="*/ 714375 h 714375"/>
                    <a:gd name="connsiteX10" fmla="*/ 2565400 w 2572985"/>
                    <a:gd name="connsiteY10" fmla="*/ 714375 h 714375"/>
                    <a:gd name="connsiteX11" fmla="*/ 2565567 w 2572985"/>
                    <a:gd name="connsiteY11" fmla="*/ 205427 h 714375"/>
                    <a:gd name="connsiteX12" fmla="*/ 2295525 w 2572985"/>
                    <a:gd name="connsiteY12" fmla="*/ 0 h 714375"/>
                    <a:gd name="connsiteX13" fmla="*/ 225425 w 2572985"/>
                    <a:gd name="connsiteY13" fmla="*/ 0 h 714375"/>
                    <a:gd name="connsiteX0" fmla="*/ 225425 w 2575763"/>
                    <a:gd name="connsiteY0" fmla="*/ 0 h 714375"/>
                    <a:gd name="connsiteX1" fmla="*/ 6350 w 2575763"/>
                    <a:gd name="connsiteY1" fmla="*/ 177800 h 714375"/>
                    <a:gd name="connsiteX2" fmla="*/ 9525 w 2575763"/>
                    <a:gd name="connsiteY2" fmla="*/ 266700 h 714375"/>
                    <a:gd name="connsiteX3" fmla="*/ 2460625 w 2575763"/>
                    <a:gd name="connsiteY3" fmla="*/ 273050 h 714375"/>
                    <a:gd name="connsiteX4" fmla="*/ 2457450 w 2575763"/>
                    <a:gd name="connsiteY4" fmla="*/ 587375 h 714375"/>
                    <a:gd name="connsiteX5" fmla="*/ 66675 w 2575763"/>
                    <a:gd name="connsiteY5" fmla="*/ 590550 h 714375"/>
                    <a:gd name="connsiteX6" fmla="*/ 88900 w 2575763"/>
                    <a:gd name="connsiteY6" fmla="*/ 593725 h 714375"/>
                    <a:gd name="connsiteX7" fmla="*/ 92075 w 2575763"/>
                    <a:gd name="connsiteY7" fmla="*/ 546100 h 714375"/>
                    <a:gd name="connsiteX8" fmla="*/ 0 w 2575763"/>
                    <a:gd name="connsiteY8" fmla="*/ 619125 h 714375"/>
                    <a:gd name="connsiteX9" fmla="*/ 6350 w 2575763"/>
                    <a:gd name="connsiteY9" fmla="*/ 714375 h 714375"/>
                    <a:gd name="connsiteX10" fmla="*/ 2565400 w 2575763"/>
                    <a:gd name="connsiteY10" fmla="*/ 714375 h 714375"/>
                    <a:gd name="connsiteX11" fmla="*/ 2574145 w 2575763"/>
                    <a:gd name="connsiteY11" fmla="*/ 205427 h 714375"/>
                    <a:gd name="connsiteX12" fmla="*/ 2295525 w 2575763"/>
                    <a:gd name="connsiteY12" fmla="*/ 0 h 714375"/>
                    <a:gd name="connsiteX13" fmla="*/ 225425 w 2575763"/>
                    <a:gd name="connsiteY13" fmla="*/ 0 h 7143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2575763" h="714375">
                      <a:moveTo>
                        <a:pt x="225425" y="0"/>
                      </a:moveTo>
                      <a:lnTo>
                        <a:pt x="6350" y="177800"/>
                      </a:lnTo>
                      <a:lnTo>
                        <a:pt x="9525" y="266700"/>
                      </a:lnTo>
                      <a:lnTo>
                        <a:pt x="2460625" y="273050"/>
                      </a:lnTo>
                      <a:cubicBezTo>
                        <a:pt x="2459567" y="377825"/>
                        <a:pt x="2458508" y="482600"/>
                        <a:pt x="2457450" y="587375"/>
                      </a:cubicBezTo>
                      <a:lnTo>
                        <a:pt x="66675" y="590550"/>
                      </a:lnTo>
                      <a:cubicBezTo>
                        <a:pt x="69850" y="588433"/>
                        <a:pt x="85725" y="595842"/>
                        <a:pt x="88900" y="593725"/>
                      </a:cubicBezTo>
                      <a:lnTo>
                        <a:pt x="92075" y="546100"/>
                      </a:lnTo>
                      <a:lnTo>
                        <a:pt x="0" y="619125"/>
                      </a:lnTo>
                      <a:lnTo>
                        <a:pt x="6350" y="714375"/>
                      </a:lnTo>
                      <a:lnTo>
                        <a:pt x="2565400" y="714375"/>
                      </a:lnTo>
                      <a:cubicBezTo>
                        <a:pt x="2583392" y="672042"/>
                        <a:pt x="2572028" y="381110"/>
                        <a:pt x="2574145" y="205427"/>
                      </a:cubicBezTo>
                      <a:cubicBezTo>
                        <a:pt x="2488420" y="123935"/>
                        <a:pt x="2381250" y="65617"/>
                        <a:pt x="2295525" y="0"/>
                      </a:cubicBezTo>
                      <a:lnTo>
                        <a:pt x="225425" y="0"/>
                      </a:lnTo>
                      <a:close/>
                    </a:path>
                  </a:pathLst>
                </a:custGeom>
                <a:grpFill/>
                <a:ln>
                  <a:noFill/>
                </a:ln>
                <a:effectLst>
                  <a:outerShdw blurRad="76200" dist="12700" dir="8100000" sy="-23000" kx="800400" algn="b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dirty="0"/>
                </a:p>
              </p:txBody>
            </p:sp>
            <p:sp>
              <p:nvSpPr>
                <p:cNvPr id="57" name="Rectangle 22">
                  <a:extLst>
                    <a:ext uri="{FF2B5EF4-FFF2-40B4-BE49-F238E27FC236}">
                      <a16:creationId xmlns="" xmlns:a16="http://schemas.microsoft.com/office/drawing/2014/main" id="{C067EB7C-7925-4A0A-8C7D-4F28711D249F}"/>
                    </a:ext>
                  </a:extLst>
                </p:cNvPr>
                <p:cNvSpPr/>
                <p:nvPr/>
              </p:nvSpPr>
              <p:spPr>
                <a:xfrm>
                  <a:off x="3707904" y="3762375"/>
                  <a:ext cx="2376264" cy="321543"/>
                </a:xfrm>
                <a:custGeom>
                  <a:avLst/>
                  <a:gdLst>
                    <a:gd name="connsiteX0" fmla="*/ 0 w 2376264"/>
                    <a:gd name="connsiteY0" fmla="*/ 0 h 321543"/>
                    <a:gd name="connsiteX1" fmla="*/ 2376264 w 2376264"/>
                    <a:gd name="connsiteY1" fmla="*/ 0 h 321543"/>
                    <a:gd name="connsiteX2" fmla="*/ 2376264 w 2376264"/>
                    <a:gd name="connsiteY2" fmla="*/ 321543 h 321543"/>
                    <a:gd name="connsiteX3" fmla="*/ 0 w 2376264"/>
                    <a:gd name="connsiteY3" fmla="*/ 321543 h 321543"/>
                    <a:gd name="connsiteX4" fmla="*/ 0 w 2376264"/>
                    <a:gd name="connsiteY4" fmla="*/ 0 h 321543"/>
                    <a:gd name="connsiteX0" fmla="*/ 0 w 2376264"/>
                    <a:gd name="connsiteY0" fmla="*/ 0 h 321543"/>
                    <a:gd name="connsiteX1" fmla="*/ 2376264 w 2376264"/>
                    <a:gd name="connsiteY1" fmla="*/ 0 h 321543"/>
                    <a:gd name="connsiteX2" fmla="*/ 2376264 w 2376264"/>
                    <a:gd name="connsiteY2" fmla="*/ 321543 h 321543"/>
                    <a:gd name="connsiteX3" fmla="*/ 0 w 2376264"/>
                    <a:gd name="connsiteY3" fmla="*/ 321543 h 321543"/>
                    <a:gd name="connsiteX4" fmla="*/ 0 w 2376264"/>
                    <a:gd name="connsiteY4" fmla="*/ 0 h 321543"/>
                    <a:gd name="connsiteX0" fmla="*/ 0 w 2376264"/>
                    <a:gd name="connsiteY0" fmla="*/ 0 h 321543"/>
                    <a:gd name="connsiteX1" fmla="*/ 2376264 w 2376264"/>
                    <a:gd name="connsiteY1" fmla="*/ 0 h 321543"/>
                    <a:gd name="connsiteX2" fmla="*/ 2376264 w 2376264"/>
                    <a:gd name="connsiteY2" fmla="*/ 321543 h 321543"/>
                    <a:gd name="connsiteX3" fmla="*/ 0 w 2376264"/>
                    <a:gd name="connsiteY3" fmla="*/ 321543 h 321543"/>
                    <a:gd name="connsiteX4" fmla="*/ 0 w 2376264"/>
                    <a:gd name="connsiteY4" fmla="*/ 0 h 321543"/>
                    <a:gd name="connsiteX0" fmla="*/ 0 w 2376264"/>
                    <a:gd name="connsiteY0" fmla="*/ 0 h 321543"/>
                    <a:gd name="connsiteX1" fmla="*/ 2376264 w 2376264"/>
                    <a:gd name="connsiteY1" fmla="*/ 0 h 321543"/>
                    <a:gd name="connsiteX2" fmla="*/ 2376264 w 2376264"/>
                    <a:gd name="connsiteY2" fmla="*/ 321543 h 321543"/>
                    <a:gd name="connsiteX3" fmla="*/ 0 w 2376264"/>
                    <a:gd name="connsiteY3" fmla="*/ 321543 h 321543"/>
                    <a:gd name="connsiteX4" fmla="*/ 0 w 2376264"/>
                    <a:gd name="connsiteY4" fmla="*/ 0 h 32154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76264" h="321543">
                      <a:moveTo>
                        <a:pt x="0" y="0"/>
                      </a:moveTo>
                      <a:lnTo>
                        <a:pt x="2376264" y="0"/>
                      </a:lnTo>
                      <a:lnTo>
                        <a:pt x="2376264" y="321543"/>
                      </a:lnTo>
                      <a:lnTo>
                        <a:pt x="0" y="321543"/>
                      </a:lnTo>
                      <a:cubicBezTo>
                        <a:pt x="34925" y="258812"/>
                        <a:pt x="50800" y="110356"/>
                        <a:pt x="0"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grpSp>
          <p:grpSp>
            <p:nvGrpSpPr>
              <p:cNvPr id="44" name="Group 43">
                <a:extLst>
                  <a:ext uri="{FF2B5EF4-FFF2-40B4-BE49-F238E27FC236}">
                    <a16:creationId xmlns="" xmlns:a16="http://schemas.microsoft.com/office/drawing/2014/main" id="{679EE6A1-8171-4DFB-AABD-9E9CA0B26E0D}"/>
                  </a:ext>
                </a:extLst>
              </p:cNvPr>
              <p:cNvGrpSpPr/>
              <p:nvPr/>
            </p:nvGrpSpPr>
            <p:grpSpPr>
              <a:xfrm>
                <a:off x="4035197" y="5083389"/>
                <a:ext cx="2071096" cy="442029"/>
                <a:chOff x="3644106" y="3130550"/>
                <a:chExt cx="2603340" cy="555625"/>
              </a:xfrm>
              <a:grpFill/>
              <a:effectLst>
                <a:outerShdw blurRad="50800" dist="38100" dir="8100000" algn="tr" rotWithShape="0">
                  <a:prstClr val="black">
                    <a:alpha val="40000"/>
                  </a:prstClr>
                </a:outerShdw>
              </a:effectLst>
            </p:grpSpPr>
            <p:sp>
              <p:nvSpPr>
                <p:cNvPr id="54" name="Freeform 18">
                  <a:extLst>
                    <a:ext uri="{FF2B5EF4-FFF2-40B4-BE49-F238E27FC236}">
                      <a16:creationId xmlns="" xmlns:a16="http://schemas.microsoft.com/office/drawing/2014/main" id="{EDBF89F9-BAE3-4F56-AD8E-8228F08B05E8}"/>
                    </a:ext>
                  </a:extLst>
                </p:cNvPr>
                <p:cNvSpPr/>
                <p:nvPr/>
              </p:nvSpPr>
              <p:spPr>
                <a:xfrm>
                  <a:off x="3644106" y="3130550"/>
                  <a:ext cx="2603340" cy="555625"/>
                </a:xfrm>
                <a:custGeom>
                  <a:avLst/>
                  <a:gdLst>
                    <a:gd name="connsiteX0" fmla="*/ 47625 w 2552700"/>
                    <a:gd name="connsiteY0" fmla="*/ 374650 h 685800"/>
                    <a:gd name="connsiteX1" fmla="*/ 0 w 2552700"/>
                    <a:gd name="connsiteY1" fmla="*/ 422275 h 685800"/>
                    <a:gd name="connsiteX2" fmla="*/ 447675 w 2552700"/>
                    <a:gd name="connsiteY2" fmla="*/ 685800 h 685800"/>
                    <a:gd name="connsiteX3" fmla="*/ 2549525 w 2552700"/>
                    <a:gd name="connsiteY3" fmla="*/ 615950 h 685800"/>
                    <a:gd name="connsiteX4" fmla="*/ 2552700 w 2552700"/>
                    <a:gd name="connsiteY4" fmla="*/ 273050 h 685800"/>
                    <a:gd name="connsiteX5" fmla="*/ 1384300 w 2552700"/>
                    <a:gd name="connsiteY5" fmla="*/ 0 h 685800"/>
                    <a:gd name="connsiteX6" fmla="*/ 6350 w 2552700"/>
                    <a:gd name="connsiteY6" fmla="*/ 168275 h 685800"/>
                    <a:gd name="connsiteX7" fmla="*/ 3175 w 2552700"/>
                    <a:gd name="connsiteY7" fmla="*/ 206375 h 685800"/>
                    <a:gd name="connsiteX8" fmla="*/ 463550 w 2552700"/>
                    <a:gd name="connsiteY8" fmla="*/ 374650 h 685800"/>
                    <a:gd name="connsiteX9" fmla="*/ 2520950 w 2552700"/>
                    <a:gd name="connsiteY9" fmla="*/ 333375 h 685800"/>
                    <a:gd name="connsiteX10" fmla="*/ 2501900 w 2552700"/>
                    <a:gd name="connsiteY10" fmla="*/ 549275 h 685800"/>
                    <a:gd name="connsiteX11" fmla="*/ 473075 w 2552700"/>
                    <a:gd name="connsiteY11" fmla="*/ 622300 h 685800"/>
                    <a:gd name="connsiteX12" fmla="*/ 47625 w 2552700"/>
                    <a:gd name="connsiteY12" fmla="*/ 374650 h 685800"/>
                    <a:gd name="connsiteX0" fmla="*/ 47625 w 2552700"/>
                    <a:gd name="connsiteY0" fmla="*/ 263525 h 574675"/>
                    <a:gd name="connsiteX1" fmla="*/ 0 w 2552700"/>
                    <a:gd name="connsiteY1" fmla="*/ 311150 h 574675"/>
                    <a:gd name="connsiteX2" fmla="*/ 447675 w 2552700"/>
                    <a:gd name="connsiteY2" fmla="*/ 574675 h 574675"/>
                    <a:gd name="connsiteX3" fmla="*/ 2549525 w 2552700"/>
                    <a:gd name="connsiteY3" fmla="*/ 504825 h 574675"/>
                    <a:gd name="connsiteX4" fmla="*/ 2552700 w 2552700"/>
                    <a:gd name="connsiteY4" fmla="*/ 161925 h 574675"/>
                    <a:gd name="connsiteX5" fmla="*/ 1552575 w 2552700"/>
                    <a:gd name="connsiteY5" fmla="*/ 0 h 574675"/>
                    <a:gd name="connsiteX6" fmla="*/ 6350 w 2552700"/>
                    <a:gd name="connsiteY6" fmla="*/ 57150 h 574675"/>
                    <a:gd name="connsiteX7" fmla="*/ 3175 w 2552700"/>
                    <a:gd name="connsiteY7" fmla="*/ 95250 h 574675"/>
                    <a:gd name="connsiteX8" fmla="*/ 463550 w 2552700"/>
                    <a:gd name="connsiteY8" fmla="*/ 263525 h 574675"/>
                    <a:gd name="connsiteX9" fmla="*/ 2520950 w 2552700"/>
                    <a:gd name="connsiteY9" fmla="*/ 222250 h 574675"/>
                    <a:gd name="connsiteX10" fmla="*/ 2501900 w 2552700"/>
                    <a:gd name="connsiteY10" fmla="*/ 438150 h 574675"/>
                    <a:gd name="connsiteX11" fmla="*/ 473075 w 2552700"/>
                    <a:gd name="connsiteY11" fmla="*/ 511175 h 574675"/>
                    <a:gd name="connsiteX12" fmla="*/ 47625 w 2552700"/>
                    <a:gd name="connsiteY12" fmla="*/ 263525 h 574675"/>
                    <a:gd name="connsiteX0" fmla="*/ 47625 w 2552700"/>
                    <a:gd name="connsiteY0" fmla="*/ 244475 h 555625"/>
                    <a:gd name="connsiteX1" fmla="*/ 0 w 2552700"/>
                    <a:gd name="connsiteY1" fmla="*/ 292100 h 555625"/>
                    <a:gd name="connsiteX2" fmla="*/ 447675 w 2552700"/>
                    <a:gd name="connsiteY2" fmla="*/ 555625 h 555625"/>
                    <a:gd name="connsiteX3" fmla="*/ 2549525 w 2552700"/>
                    <a:gd name="connsiteY3" fmla="*/ 485775 h 555625"/>
                    <a:gd name="connsiteX4" fmla="*/ 2552700 w 2552700"/>
                    <a:gd name="connsiteY4" fmla="*/ 142875 h 555625"/>
                    <a:gd name="connsiteX5" fmla="*/ 1606550 w 2552700"/>
                    <a:gd name="connsiteY5" fmla="*/ 0 h 555625"/>
                    <a:gd name="connsiteX6" fmla="*/ 6350 w 2552700"/>
                    <a:gd name="connsiteY6" fmla="*/ 38100 h 555625"/>
                    <a:gd name="connsiteX7" fmla="*/ 3175 w 2552700"/>
                    <a:gd name="connsiteY7" fmla="*/ 76200 h 555625"/>
                    <a:gd name="connsiteX8" fmla="*/ 463550 w 2552700"/>
                    <a:gd name="connsiteY8" fmla="*/ 244475 h 555625"/>
                    <a:gd name="connsiteX9" fmla="*/ 2520950 w 2552700"/>
                    <a:gd name="connsiteY9" fmla="*/ 203200 h 555625"/>
                    <a:gd name="connsiteX10" fmla="*/ 2501900 w 2552700"/>
                    <a:gd name="connsiteY10" fmla="*/ 419100 h 555625"/>
                    <a:gd name="connsiteX11" fmla="*/ 473075 w 2552700"/>
                    <a:gd name="connsiteY11" fmla="*/ 492125 h 555625"/>
                    <a:gd name="connsiteX12" fmla="*/ 47625 w 2552700"/>
                    <a:gd name="connsiteY12" fmla="*/ 244475 h 555625"/>
                    <a:gd name="connsiteX0" fmla="*/ 47625 w 2585519"/>
                    <a:gd name="connsiteY0" fmla="*/ 244475 h 555625"/>
                    <a:gd name="connsiteX1" fmla="*/ 0 w 2585519"/>
                    <a:gd name="connsiteY1" fmla="*/ 292100 h 555625"/>
                    <a:gd name="connsiteX2" fmla="*/ 447675 w 2585519"/>
                    <a:gd name="connsiteY2" fmla="*/ 555625 h 555625"/>
                    <a:gd name="connsiteX3" fmla="*/ 2549525 w 2585519"/>
                    <a:gd name="connsiteY3" fmla="*/ 485775 h 555625"/>
                    <a:gd name="connsiteX4" fmla="*/ 2552700 w 2585519"/>
                    <a:gd name="connsiteY4" fmla="*/ 142875 h 555625"/>
                    <a:gd name="connsiteX5" fmla="*/ 1606550 w 2585519"/>
                    <a:gd name="connsiteY5" fmla="*/ 0 h 555625"/>
                    <a:gd name="connsiteX6" fmla="*/ 6350 w 2585519"/>
                    <a:gd name="connsiteY6" fmla="*/ 38100 h 555625"/>
                    <a:gd name="connsiteX7" fmla="*/ 3175 w 2585519"/>
                    <a:gd name="connsiteY7" fmla="*/ 76200 h 555625"/>
                    <a:gd name="connsiteX8" fmla="*/ 463550 w 2585519"/>
                    <a:gd name="connsiteY8" fmla="*/ 244475 h 555625"/>
                    <a:gd name="connsiteX9" fmla="*/ 2520950 w 2585519"/>
                    <a:gd name="connsiteY9" fmla="*/ 203200 h 555625"/>
                    <a:gd name="connsiteX10" fmla="*/ 2501900 w 2585519"/>
                    <a:gd name="connsiteY10" fmla="*/ 419100 h 555625"/>
                    <a:gd name="connsiteX11" fmla="*/ 473075 w 2585519"/>
                    <a:gd name="connsiteY11" fmla="*/ 492125 h 555625"/>
                    <a:gd name="connsiteX12" fmla="*/ 47625 w 2585519"/>
                    <a:gd name="connsiteY12" fmla="*/ 244475 h 555625"/>
                    <a:gd name="connsiteX0" fmla="*/ 47625 w 2599371"/>
                    <a:gd name="connsiteY0" fmla="*/ 244475 h 555625"/>
                    <a:gd name="connsiteX1" fmla="*/ 0 w 2599371"/>
                    <a:gd name="connsiteY1" fmla="*/ 292100 h 555625"/>
                    <a:gd name="connsiteX2" fmla="*/ 447675 w 2599371"/>
                    <a:gd name="connsiteY2" fmla="*/ 555625 h 555625"/>
                    <a:gd name="connsiteX3" fmla="*/ 2549525 w 2599371"/>
                    <a:gd name="connsiteY3" fmla="*/ 485775 h 555625"/>
                    <a:gd name="connsiteX4" fmla="*/ 2552700 w 2599371"/>
                    <a:gd name="connsiteY4" fmla="*/ 142875 h 555625"/>
                    <a:gd name="connsiteX5" fmla="*/ 1606550 w 2599371"/>
                    <a:gd name="connsiteY5" fmla="*/ 0 h 555625"/>
                    <a:gd name="connsiteX6" fmla="*/ 6350 w 2599371"/>
                    <a:gd name="connsiteY6" fmla="*/ 38100 h 555625"/>
                    <a:gd name="connsiteX7" fmla="*/ 3175 w 2599371"/>
                    <a:gd name="connsiteY7" fmla="*/ 76200 h 555625"/>
                    <a:gd name="connsiteX8" fmla="*/ 463550 w 2599371"/>
                    <a:gd name="connsiteY8" fmla="*/ 244475 h 555625"/>
                    <a:gd name="connsiteX9" fmla="*/ 2520950 w 2599371"/>
                    <a:gd name="connsiteY9" fmla="*/ 203200 h 555625"/>
                    <a:gd name="connsiteX10" fmla="*/ 2501900 w 2599371"/>
                    <a:gd name="connsiteY10" fmla="*/ 419100 h 555625"/>
                    <a:gd name="connsiteX11" fmla="*/ 473075 w 2599371"/>
                    <a:gd name="connsiteY11" fmla="*/ 492125 h 555625"/>
                    <a:gd name="connsiteX12" fmla="*/ 47625 w 2599371"/>
                    <a:gd name="connsiteY12" fmla="*/ 244475 h 555625"/>
                    <a:gd name="connsiteX0" fmla="*/ 47625 w 2599371"/>
                    <a:gd name="connsiteY0" fmla="*/ 244475 h 555625"/>
                    <a:gd name="connsiteX1" fmla="*/ 0 w 2599371"/>
                    <a:gd name="connsiteY1" fmla="*/ 292100 h 555625"/>
                    <a:gd name="connsiteX2" fmla="*/ 447675 w 2599371"/>
                    <a:gd name="connsiteY2" fmla="*/ 555625 h 555625"/>
                    <a:gd name="connsiteX3" fmla="*/ 2549525 w 2599371"/>
                    <a:gd name="connsiteY3" fmla="*/ 485775 h 555625"/>
                    <a:gd name="connsiteX4" fmla="*/ 2552700 w 2599371"/>
                    <a:gd name="connsiteY4" fmla="*/ 142875 h 555625"/>
                    <a:gd name="connsiteX5" fmla="*/ 1606550 w 2599371"/>
                    <a:gd name="connsiteY5" fmla="*/ 0 h 555625"/>
                    <a:gd name="connsiteX6" fmla="*/ 6350 w 2599371"/>
                    <a:gd name="connsiteY6" fmla="*/ 38100 h 555625"/>
                    <a:gd name="connsiteX7" fmla="*/ 3175 w 2599371"/>
                    <a:gd name="connsiteY7" fmla="*/ 76200 h 555625"/>
                    <a:gd name="connsiteX8" fmla="*/ 463550 w 2599371"/>
                    <a:gd name="connsiteY8" fmla="*/ 244475 h 555625"/>
                    <a:gd name="connsiteX9" fmla="*/ 2495550 w 2599371"/>
                    <a:gd name="connsiteY9" fmla="*/ 206375 h 555625"/>
                    <a:gd name="connsiteX10" fmla="*/ 2501900 w 2599371"/>
                    <a:gd name="connsiteY10" fmla="*/ 419100 h 555625"/>
                    <a:gd name="connsiteX11" fmla="*/ 473075 w 2599371"/>
                    <a:gd name="connsiteY11" fmla="*/ 492125 h 555625"/>
                    <a:gd name="connsiteX12" fmla="*/ 47625 w 2599371"/>
                    <a:gd name="connsiteY12" fmla="*/ 244475 h 555625"/>
                    <a:gd name="connsiteX0" fmla="*/ 47625 w 2599371"/>
                    <a:gd name="connsiteY0" fmla="*/ 244475 h 555625"/>
                    <a:gd name="connsiteX1" fmla="*/ 0 w 2599371"/>
                    <a:gd name="connsiteY1" fmla="*/ 292100 h 555625"/>
                    <a:gd name="connsiteX2" fmla="*/ 447675 w 2599371"/>
                    <a:gd name="connsiteY2" fmla="*/ 555625 h 555625"/>
                    <a:gd name="connsiteX3" fmla="*/ 2549525 w 2599371"/>
                    <a:gd name="connsiteY3" fmla="*/ 485775 h 555625"/>
                    <a:gd name="connsiteX4" fmla="*/ 2552700 w 2599371"/>
                    <a:gd name="connsiteY4" fmla="*/ 142875 h 555625"/>
                    <a:gd name="connsiteX5" fmla="*/ 1606550 w 2599371"/>
                    <a:gd name="connsiteY5" fmla="*/ 0 h 555625"/>
                    <a:gd name="connsiteX6" fmla="*/ 6350 w 2599371"/>
                    <a:gd name="connsiteY6" fmla="*/ 38100 h 555625"/>
                    <a:gd name="connsiteX7" fmla="*/ 3175 w 2599371"/>
                    <a:gd name="connsiteY7" fmla="*/ 76200 h 555625"/>
                    <a:gd name="connsiteX8" fmla="*/ 463550 w 2599371"/>
                    <a:gd name="connsiteY8" fmla="*/ 244475 h 555625"/>
                    <a:gd name="connsiteX9" fmla="*/ 2495550 w 2599371"/>
                    <a:gd name="connsiteY9" fmla="*/ 206375 h 555625"/>
                    <a:gd name="connsiteX10" fmla="*/ 2527300 w 2599371"/>
                    <a:gd name="connsiteY10" fmla="*/ 307975 h 555625"/>
                    <a:gd name="connsiteX11" fmla="*/ 2501900 w 2599371"/>
                    <a:gd name="connsiteY11" fmla="*/ 419100 h 555625"/>
                    <a:gd name="connsiteX12" fmla="*/ 473075 w 2599371"/>
                    <a:gd name="connsiteY12" fmla="*/ 492125 h 555625"/>
                    <a:gd name="connsiteX13" fmla="*/ 47625 w 2599371"/>
                    <a:gd name="connsiteY13" fmla="*/ 244475 h 555625"/>
                    <a:gd name="connsiteX0" fmla="*/ 47625 w 2599371"/>
                    <a:gd name="connsiteY0" fmla="*/ 244475 h 555625"/>
                    <a:gd name="connsiteX1" fmla="*/ 0 w 2599371"/>
                    <a:gd name="connsiteY1" fmla="*/ 292100 h 555625"/>
                    <a:gd name="connsiteX2" fmla="*/ 447675 w 2599371"/>
                    <a:gd name="connsiteY2" fmla="*/ 555625 h 555625"/>
                    <a:gd name="connsiteX3" fmla="*/ 2549525 w 2599371"/>
                    <a:gd name="connsiteY3" fmla="*/ 485775 h 555625"/>
                    <a:gd name="connsiteX4" fmla="*/ 2552700 w 2599371"/>
                    <a:gd name="connsiteY4" fmla="*/ 142875 h 555625"/>
                    <a:gd name="connsiteX5" fmla="*/ 1606550 w 2599371"/>
                    <a:gd name="connsiteY5" fmla="*/ 0 h 555625"/>
                    <a:gd name="connsiteX6" fmla="*/ 6350 w 2599371"/>
                    <a:gd name="connsiteY6" fmla="*/ 38100 h 555625"/>
                    <a:gd name="connsiteX7" fmla="*/ 3175 w 2599371"/>
                    <a:gd name="connsiteY7" fmla="*/ 76200 h 555625"/>
                    <a:gd name="connsiteX8" fmla="*/ 463550 w 2599371"/>
                    <a:gd name="connsiteY8" fmla="*/ 244475 h 555625"/>
                    <a:gd name="connsiteX9" fmla="*/ 2495550 w 2599371"/>
                    <a:gd name="connsiteY9" fmla="*/ 206375 h 555625"/>
                    <a:gd name="connsiteX10" fmla="*/ 2527300 w 2599371"/>
                    <a:gd name="connsiteY10" fmla="*/ 307975 h 555625"/>
                    <a:gd name="connsiteX11" fmla="*/ 2479675 w 2599371"/>
                    <a:gd name="connsiteY11" fmla="*/ 425450 h 555625"/>
                    <a:gd name="connsiteX12" fmla="*/ 473075 w 2599371"/>
                    <a:gd name="connsiteY12" fmla="*/ 492125 h 555625"/>
                    <a:gd name="connsiteX13" fmla="*/ 47625 w 2599371"/>
                    <a:gd name="connsiteY13" fmla="*/ 244475 h 555625"/>
                    <a:gd name="connsiteX0" fmla="*/ 47625 w 2740156"/>
                    <a:gd name="connsiteY0" fmla="*/ 244475 h 555625"/>
                    <a:gd name="connsiteX1" fmla="*/ 0 w 2740156"/>
                    <a:gd name="connsiteY1" fmla="*/ 292100 h 555625"/>
                    <a:gd name="connsiteX2" fmla="*/ 447675 w 2740156"/>
                    <a:gd name="connsiteY2" fmla="*/ 555625 h 555625"/>
                    <a:gd name="connsiteX3" fmla="*/ 2549525 w 2740156"/>
                    <a:gd name="connsiteY3" fmla="*/ 485775 h 555625"/>
                    <a:gd name="connsiteX4" fmla="*/ 2552700 w 2740156"/>
                    <a:gd name="connsiteY4" fmla="*/ 142875 h 555625"/>
                    <a:gd name="connsiteX5" fmla="*/ 1606550 w 2740156"/>
                    <a:gd name="connsiteY5" fmla="*/ 0 h 555625"/>
                    <a:gd name="connsiteX6" fmla="*/ 6350 w 2740156"/>
                    <a:gd name="connsiteY6" fmla="*/ 38100 h 555625"/>
                    <a:gd name="connsiteX7" fmla="*/ 3175 w 2740156"/>
                    <a:gd name="connsiteY7" fmla="*/ 76200 h 555625"/>
                    <a:gd name="connsiteX8" fmla="*/ 463550 w 2740156"/>
                    <a:gd name="connsiteY8" fmla="*/ 244475 h 555625"/>
                    <a:gd name="connsiteX9" fmla="*/ 2495550 w 2740156"/>
                    <a:gd name="connsiteY9" fmla="*/ 206375 h 555625"/>
                    <a:gd name="connsiteX10" fmla="*/ 2479675 w 2740156"/>
                    <a:gd name="connsiteY10" fmla="*/ 425450 h 555625"/>
                    <a:gd name="connsiteX11" fmla="*/ 473075 w 2740156"/>
                    <a:gd name="connsiteY11" fmla="*/ 492125 h 555625"/>
                    <a:gd name="connsiteX12" fmla="*/ 47625 w 2740156"/>
                    <a:gd name="connsiteY12" fmla="*/ 244475 h 555625"/>
                    <a:gd name="connsiteX0" fmla="*/ 47625 w 2646925"/>
                    <a:gd name="connsiteY0" fmla="*/ 244475 h 555625"/>
                    <a:gd name="connsiteX1" fmla="*/ 0 w 2646925"/>
                    <a:gd name="connsiteY1" fmla="*/ 292100 h 555625"/>
                    <a:gd name="connsiteX2" fmla="*/ 447675 w 2646925"/>
                    <a:gd name="connsiteY2" fmla="*/ 555625 h 555625"/>
                    <a:gd name="connsiteX3" fmla="*/ 2549525 w 2646925"/>
                    <a:gd name="connsiteY3" fmla="*/ 485775 h 555625"/>
                    <a:gd name="connsiteX4" fmla="*/ 2552700 w 2646925"/>
                    <a:gd name="connsiteY4" fmla="*/ 142875 h 555625"/>
                    <a:gd name="connsiteX5" fmla="*/ 1606550 w 2646925"/>
                    <a:gd name="connsiteY5" fmla="*/ 0 h 555625"/>
                    <a:gd name="connsiteX6" fmla="*/ 6350 w 2646925"/>
                    <a:gd name="connsiteY6" fmla="*/ 38100 h 555625"/>
                    <a:gd name="connsiteX7" fmla="*/ 3175 w 2646925"/>
                    <a:gd name="connsiteY7" fmla="*/ 76200 h 555625"/>
                    <a:gd name="connsiteX8" fmla="*/ 463550 w 2646925"/>
                    <a:gd name="connsiteY8" fmla="*/ 244475 h 555625"/>
                    <a:gd name="connsiteX9" fmla="*/ 2495550 w 2646925"/>
                    <a:gd name="connsiteY9" fmla="*/ 206375 h 555625"/>
                    <a:gd name="connsiteX10" fmla="*/ 2479675 w 2646925"/>
                    <a:gd name="connsiteY10" fmla="*/ 425450 h 555625"/>
                    <a:gd name="connsiteX11" fmla="*/ 473075 w 2646925"/>
                    <a:gd name="connsiteY11" fmla="*/ 492125 h 555625"/>
                    <a:gd name="connsiteX12" fmla="*/ 47625 w 2646925"/>
                    <a:gd name="connsiteY12" fmla="*/ 244475 h 555625"/>
                    <a:gd name="connsiteX0" fmla="*/ 47625 w 2599371"/>
                    <a:gd name="connsiteY0" fmla="*/ 244475 h 555625"/>
                    <a:gd name="connsiteX1" fmla="*/ 0 w 2599371"/>
                    <a:gd name="connsiteY1" fmla="*/ 292100 h 555625"/>
                    <a:gd name="connsiteX2" fmla="*/ 447675 w 2599371"/>
                    <a:gd name="connsiteY2" fmla="*/ 555625 h 555625"/>
                    <a:gd name="connsiteX3" fmla="*/ 2549525 w 2599371"/>
                    <a:gd name="connsiteY3" fmla="*/ 485775 h 555625"/>
                    <a:gd name="connsiteX4" fmla="*/ 2552700 w 2599371"/>
                    <a:gd name="connsiteY4" fmla="*/ 142875 h 555625"/>
                    <a:gd name="connsiteX5" fmla="*/ 1606550 w 2599371"/>
                    <a:gd name="connsiteY5" fmla="*/ 0 h 555625"/>
                    <a:gd name="connsiteX6" fmla="*/ 6350 w 2599371"/>
                    <a:gd name="connsiteY6" fmla="*/ 38100 h 555625"/>
                    <a:gd name="connsiteX7" fmla="*/ 3175 w 2599371"/>
                    <a:gd name="connsiteY7" fmla="*/ 76200 h 555625"/>
                    <a:gd name="connsiteX8" fmla="*/ 463550 w 2599371"/>
                    <a:gd name="connsiteY8" fmla="*/ 244475 h 555625"/>
                    <a:gd name="connsiteX9" fmla="*/ 2495550 w 2599371"/>
                    <a:gd name="connsiteY9" fmla="*/ 206375 h 555625"/>
                    <a:gd name="connsiteX10" fmla="*/ 2479675 w 2599371"/>
                    <a:gd name="connsiteY10" fmla="*/ 425450 h 555625"/>
                    <a:gd name="connsiteX11" fmla="*/ 473075 w 2599371"/>
                    <a:gd name="connsiteY11" fmla="*/ 492125 h 555625"/>
                    <a:gd name="connsiteX12" fmla="*/ 47625 w 2599371"/>
                    <a:gd name="connsiteY12" fmla="*/ 244475 h 555625"/>
                    <a:gd name="connsiteX0" fmla="*/ 47625 w 2599371"/>
                    <a:gd name="connsiteY0" fmla="*/ 244475 h 555625"/>
                    <a:gd name="connsiteX1" fmla="*/ 0 w 2599371"/>
                    <a:gd name="connsiteY1" fmla="*/ 292100 h 555625"/>
                    <a:gd name="connsiteX2" fmla="*/ 447675 w 2599371"/>
                    <a:gd name="connsiteY2" fmla="*/ 555625 h 555625"/>
                    <a:gd name="connsiteX3" fmla="*/ 2549525 w 2599371"/>
                    <a:gd name="connsiteY3" fmla="*/ 485775 h 555625"/>
                    <a:gd name="connsiteX4" fmla="*/ 2552700 w 2599371"/>
                    <a:gd name="connsiteY4" fmla="*/ 142875 h 555625"/>
                    <a:gd name="connsiteX5" fmla="*/ 1606550 w 2599371"/>
                    <a:gd name="connsiteY5" fmla="*/ 0 h 555625"/>
                    <a:gd name="connsiteX6" fmla="*/ 6350 w 2599371"/>
                    <a:gd name="connsiteY6" fmla="*/ 38100 h 555625"/>
                    <a:gd name="connsiteX7" fmla="*/ 3175 w 2599371"/>
                    <a:gd name="connsiteY7" fmla="*/ 76200 h 555625"/>
                    <a:gd name="connsiteX8" fmla="*/ 463550 w 2599371"/>
                    <a:gd name="connsiteY8" fmla="*/ 244475 h 555625"/>
                    <a:gd name="connsiteX9" fmla="*/ 2470150 w 2599371"/>
                    <a:gd name="connsiteY9" fmla="*/ 209550 h 555625"/>
                    <a:gd name="connsiteX10" fmla="*/ 2479675 w 2599371"/>
                    <a:gd name="connsiteY10" fmla="*/ 425450 h 555625"/>
                    <a:gd name="connsiteX11" fmla="*/ 473075 w 2599371"/>
                    <a:gd name="connsiteY11" fmla="*/ 492125 h 555625"/>
                    <a:gd name="connsiteX12" fmla="*/ 47625 w 2599371"/>
                    <a:gd name="connsiteY12" fmla="*/ 244475 h 555625"/>
                    <a:gd name="connsiteX0" fmla="*/ 47625 w 2599371"/>
                    <a:gd name="connsiteY0" fmla="*/ 244475 h 555625"/>
                    <a:gd name="connsiteX1" fmla="*/ 0 w 2599371"/>
                    <a:gd name="connsiteY1" fmla="*/ 292100 h 555625"/>
                    <a:gd name="connsiteX2" fmla="*/ 447675 w 2599371"/>
                    <a:gd name="connsiteY2" fmla="*/ 555625 h 555625"/>
                    <a:gd name="connsiteX3" fmla="*/ 2549525 w 2599371"/>
                    <a:gd name="connsiteY3" fmla="*/ 485775 h 555625"/>
                    <a:gd name="connsiteX4" fmla="*/ 2552700 w 2599371"/>
                    <a:gd name="connsiteY4" fmla="*/ 142875 h 555625"/>
                    <a:gd name="connsiteX5" fmla="*/ 1606550 w 2599371"/>
                    <a:gd name="connsiteY5" fmla="*/ 0 h 555625"/>
                    <a:gd name="connsiteX6" fmla="*/ 6350 w 2599371"/>
                    <a:gd name="connsiteY6" fmla="*/ 38100 h 555625"/>
                    <a:gd name="connsiteX7" fmla="*/ 3175 w 2599371"/>
                    <a:gd name="connsiteY7" fmla="*/ 76200 h 555625"/>
                    <a:gd name="connsiteX8" fmla="*/ 463550 w 2599371"/>
                    <a:gd name="connsiteY8" fmla="*/ 244475 h 555625"/>
                    <a:gd name="connsiteX9" fmla="*/ 2470150 w 2599371"/>
                    <a:gd name="connsiteY9" fmla="*/ 209550 h 555625"/>
                    <a:gd name="connsiteX10" fmla="*/ 2479675 w 2599371"/>
                    <a:gd name="connsiteY10" fmla="*/ 425450 h 555625"/>
                    <a:gd name="connsiteX11" fmla="*/ 473075 w 2599371"/>
                    <a:gd name="connsiteY11" fmla="*/ 492125 h 555625"/>
                    <a:gd name="connsiteX12" fmla="*/ 47625 w 2599371"/>
                    <a:gd name="connsiteY12" fmla="*/ 244475 h 555625"/>
                    <a:gd name="connsiteX0" fmla="*/ 47625 w 2599371"/>
                    <a:gd name="connsiteY0" fmla="*/ 244475 h 555625"/>
                    <a:gd name="connsiteX1" fmla="*/ 0 w 2599371"/>
                    <a:gd name="connsiteY1" fmla="*/ 292100 h 555625"/>
                    <a:gd name="connsiteX2" fmla="*/ 447675 w 2599371"/>
                    <a:gd name="connsiteY2" fmla="*/ 555625 h 555625"/>
                    <a:gd name="connsiteX3" fmla="*/ 2549525 w 2599371"/>
                    <a:gd name="connsiteY3" fmla="*/ 485775 h 555625"/>
                    <a:gd name="connsiteX4" fmla="*/ 2552700 w 2599371"/>
                    <a:gd name="connsiteY4" fmla="*/ 142875 h 555625"/>
                    <a:gd name="connsiteX5" fmla="*/ 1606550 w 2599371"/>
                    <a:gd name="connsiteY5" fmla="*/ 0 h 555625"/>
                    <a:gd name="connsiteX6" fmla="*/ 6350 w 2599371"/>
                    <a:gd name="connsiteY6" fmla="*/ 38100 h 555625"/>
                    <a:gd name="connsiteX7" fmla="*/ 3175 w 2599371"/>
                    <a:gd name="connsiteY7" fmla="*/ 76200 h 555625"/>
                    <a:gd name="connsiteX8" fmla="*/ 463550 w 2599371"/>
                    <a:gd name="connsiteY8" fmla="*/ 244475 h 555625"/>
                    <a:gd name="connsiteX9" fmla="*/ 2470150 w 2599371"/>
                    <a:gd name="connsiteY9" fmla="*/ 209550 h 555625"/>
                    <a:gd name="connsiteX10" fmla="*/ 2479675 w 2599371"/>
                    <a:gd name="connsiteY10" fmla="*/ 425450 h 555625"/>
                    <a:gd name="connsiteX11" fmla="*/ 473075 w 2599371"/>
                    <a:gd name="connsiteY11" fmla="*/ 492125 h 555625"/>
                    <a:gd name="connsiteX12" fmla="*/ 47625 w 2599371"/>
                    <a:gd name="connsiteY12" fmla="*/ 244475 h 555625"/>
                    <a:gd name="connsiteX0" fmla="*/ 24625 w 2608121"/>
                    <a:gd name="connsiteY0" fmla="*/ 244475 h 555625"/>
                    <a:gd name="connsiteX1" fmla="*/ 8750 w 2608121"/>
                    <a:gd name="connsiteY1" fmla="*/ 292100 h 555625"/>
                    <a:gd name="connsiteX2" fmla="*/ 456425 w 2608121"/>
                    <a:gd name="connsiteY2" fmla="*/ 555625 h 555625"/>
                    <a:gd name="connsiteX3" fmla="*/ 2558275 w 2608121"/>
                    <a:gd name="connsiteY3" fmla="*/ 485775 h 555625"/>
                    <a:gd name="connsiteX4" fmla="*/ 2561450 w 2608121"/>
                    <a:gd name="connsiteY4" fmla="*/ 142875 h 555625"/>
                    <a:gd name="connsiteX5" fmla="*/ 1615300 w 2608121"/>
                    <a:gd name="connsiteY5" fmla="*/ 0 h 555625"/>
                    <a:gd name="connsiteX6" fmla="*/ 15100 w 2608121"/>
                    <a:gd name="connsiteY6" fmla="*/ 38100 h 555625"/>
                    <a:gd name="connsiteX7" fmla="*/ 11925 w 2608121"/>
                    <a:gd name="connsiteY7" fmla="*/ 76200 h 555625"/>
                    <a:gd name="connsiteX8" fmla="*/ 472300 w 2608121"/>
                    <a:gd name="connsiteY8" fmla="*/ 244475 h 555625"/>
                    <a:gd name="connsiteX9" fmla="*/ 2478900 w 2608121"/>
                    <a:gd name="connsiteY9" fmla="*/ 209550 h 555625"/>
                    <a:gd name="connsiteX10" fmla="*/ 2488425 w 2608121"/>
                    <a:gd name="connsiteY10" fmla="*/ 425450 h 555625"/>
                    <a:gd name="connsiteX11" fmla="*/ 481825 w 2608121"/>
                    <a:gd name="connsiteY11" fmla="*/ 492125 h 555625"/>
                    <a:gd name="connsiteX12" fmla="*/ 24625 w 2608121"/>
                    <a:gd name="connsiteY12" fmla="*/ 244475 h 555625"/>
                    <a:gd name="connsiteX0" fmla="*/ 20208 w 2622754"/>
                    <a:gd name="connsiteY0" fmla="*/ 244475 h 555625"/>
                    <a:gd name="connsiteX1" fmla="*/ 23383 w 2622754"/>
                    <a:gd name="connsiteY1" fmla="*/ 292100 h 555625"/>
                    <a:gd name="connsiteX2" fmla="*/ 471058 w 2622754"/>
                    <a:gd name="connsiteY2" fmla="*/ 555625 h 555625"/>
                    <a:gd name="connsiteX3" fmla="*/ 2572908 w 2622754"/>
                    <a:gd name="connsiteY3" fmla="*/ 485775 h 555625"/>
                    <a:gd name="connsiteX4" fmla="*/ 2576083 w 2622754"/>
                    <a:gd name="connsiteY4" fmla="*/ 142875 h 555625"/>
                    <a:gd name="connsiteX5" fmla="*/ 1629933 w 2622754"/>
                    <a:gd name="connsiteY5" fmla="*/ 0 h 555625"/>
                    <a:gd name="connsiteX6" fmla="*/ 29733 w 2622754"/>
                    <a:gd name="connsiteY6" fmla="*/ 38100 h 555625"/>
                    <a:gd name="connsiteX7" fmla="*/ 26558 w 2622754"/>
                    <a:gd name="connsiteY7" fmla="*/ 76200 h 555625"/>
                    <a:gd name="connsiteX8" fmla="*/ 486933 w 2622754"/>
                    <a:gd name="connsiteY8" fmla="*/ 244475 h 555625"/>
                    <a:gd name="connsiteX9" fmla="*/ 2493533 w 2622754"/>
                    <a:gd name="connsiteY9" fmla="*/ 209550 h 555625"/>
                    <a:gd name="connsiteX10" fmla="*/ 2503058 w 2622754"/>
                    <a:gd name="connsiteY10" fmla="*/ 425450 h 555625"/>
                    <a:gd name="connsiteX11" fmla="*/ 496458 w 2622754"/>
                    <a:gd name="connsiteY11" fmla="*/ 492125 h 555625"/>
                    <a:gd name="connsiteX12" fmla="*/ 20208 w 2622754"/>
                    <a:gd name="connsiteY12" fmla="*/ 244475 h 555625"/>
                    <a:gd name="connsiteX0" fmla="*/ 63500 w 2599371"/>
                    <a:gd name="connsiteY0" fmla="*/ 244475 h 555625"/>
                    <a:gd name="connsiteX1" fmla="*/ 0 w 2599371"/>
                    <a:gd name="connsiteY1" fmla="*/ 292100 h 555625"/>
                    <a:gd name="connsiteX2" fmla="*/ 447675 w 2599371"/>
                    <a:gd name="connsiteY2" fmla="*/ 555625 h 555625"/>
                    <a:gd name="connsiteX3" fmla="*/ 2549525 w 2599371"/>
                    <a:gd name="connsiteY3" fmla="*/ 485775 h 555625"/>
                    <a:gd name="connsiteX4" fmla="*/ 2552700 w 2599371"/>
                    <a:gd name="connsiteY4" fmla="*/ 142875 h 555625"/>
                    <a:gd name="connsiteX5" fmla="*/ 1606550 w 2599371"/>
                    <a:gd name="connsiteY5" fmla="*/ 0 h 555625"/>
                    <a:gd name="connsiteX6" fmla="*/ 6350 w 2599371"/>
                    <a:gd name="connsiteY6" fmla="*/ 38100 h 555625"/>
                    <a:gd name="connsiteX7" fmla="*/ 3175 w 2599371"/>
                    <a:gd name="connsiteY7" fmla="*/ 76200 h 555625"/>
                    <a:gd name="connsiteX8" fmla="*/ 463550 w 2599371"/>
                    <a:gd name="connsiteY8" fmla="*/ 244475 h 555625"/>
                    <a:gd name="connsiteX9" fmla="*/ 2470150 w 2599371"/>
                    <a:gd name="connsiteY9" fmla="*/ 209550 h 555625"/>
                    <a:gd name="connsiteX10" fmla="*/ 2479675 w 2599371"/>
                    <a:gd name="connsiteY10" fmla="*/ 425450 h 555625"/>
                    <a:gd name="connsiteX11" fmla="*/ 473075 w 2599371"/>
                    <a:gd name="connsiteY11" fmla="*/ 492125 h 555625"/>
                    <a:gd name="connsiteX12" fmla="*/ 63500 w 2599371"/>
                    <a:gd name="connsiteY12" fmla="*/ 244475 h 555625"/>
                    <a:gd name="connsiteX0" fmla="*/ 63500 w 2599371"/>
                    <a:gd name="connsiteY0" fmla="*/ 244475 h 555625"/>
                    <a:gd name="connsiteX1" fmla="*/ 0 w 2599371"/>
                    <a:gd name="connsiteY1" fmla="*/ 292100 h 555625"/>
                    <a:gd name="connsiteX2" fmla="*/ 447675 w 2599371"/>
                    <a:gd name="connsiteY2" fmla="*/ 555625 h 555625"/>
                    <a:gd name="connsiteX3" fmla="*/ 2549525 w 2599371"/>
                    <a:gd name="connsiteY3" fmla="*/ 485775 h 555625"/>
                    <a:gd name="connsiteX4" fmla="*/ 2552700 w 2599371"/>
                    <a:gd name="connsiteY4" fmla="*/ 142875 h 555625"/>
                    <a:gd name="connsiteX5" fmla="*/ 1606550 w 2599371"/>
                    <a:gd name="connsiteY5" fmla="*/ 0 h 555625"/>
                    <a:gd name="connsiteX6" fmla="*/ 6350 w 2599371"/>
                    <a:gd name="connsiteY6" fmla="*/ 38100 h 555625"/>
                    <a:gd name="connsiteX7" fmla="*/ 3175 w 2599371"/>
                    <a:gd name="connsiteY7" fmla="*/ 76200 h 555625"/>
                    <a:gd name="connsiteX8" fmla="*/ 463550 w 2599371"/>
                    <a:gd name="connsiteY8" fmla="*/ 244475 h 555625"/>
                    <a:gd name="connsiteX9" fmla="*/ 2470150 w 2599371"/>
                    <a:gd name="connsiteY9" fmla="*/ 209550 h 555625"/>
                    <a:gd name="connsiteX10" fmla="*/ 2479675 w 2599371"/>
                    <a:gd name="connsiteY10" fmla="*/ 425450 h 555625"/>
                    <a:gd name="connsiteX11" fmla="*/ 485775 w 2599371"/>
                    <a:gd name="connsiteY11" fmla="*/ 488950 h 555625"/>
                    <a:gd name="connsiteX12" fmla="*/ 63500 w 2599371"/>
                    <a:gd name="connsiteY12" fmla="*/ 244475 h 555625"/>
                    <a:gd name="connsiteX0" fmla="*/ 96355 w 2632226"/>
                    <a:gd name="connsiteY0" fmla="*/ 244475 h 555625"/>
                    <a:gd name="connsiteX1" fmla="*/ 36030 w 2632226"/>
                    <a:gd name="connsiteY1" fmla="*/ 247650 h 555625"/>
                    <a:gd name="connsiteX2" fmla="*/ 32855 w 2632226"/>
                    <a:gd name="connsiteY2" fmla="*/ 292100 h 555625"/>
                    <a:gd name="connsiteX3" fmla="*/ 480530 w 2632226"/>
                    <a:gd name="connsiteY3" fmla="*/ 555625 h 555625"/>
                    <a:gd name="connsiteX4" fmla="*/ 2582380 w 2632226"/>
                    <a:gd name="connsiteY4" fmla="*/ 485775 h 555625"/>
                    <a:gd name="connsiteX5" fmla="*/ 2585555 w 2632226"/>
                    <a:gd name="connsiteY5" fmla="*/ 142875 h 555625"/>
                    <a:gd name="connsiteX6" fmla="*/ 1639405 w 2632226"/>
                    <a:gd name="connsiteY6" fmla="*/ 0 h 555625"/>
                    <a:gd name="connsiteX7" fmla="*/ 39205 w 2632226"/>
                    <a:gd name="connsiteY7" fmla="*/ 38100 h 555625"/>
                    <a:gd name="connsiteX8" fmla="*/ 36030 w 2632226"/>
                    <a:gd name="connsiteY8" fmla="*/ 76200 h 555625"/>
                    <a:gd name="connsiteX9" fmla="*/ 496405 w 2632226"/>
                    <a:gd name="connsiteY9" fmla="*/ 244475 h 555625"/>
                    <a:gd name="connsiteX10" fmla="*/ 2503005 w 2632226"/>
                    <a:gd name="connsiteY10" fmla="*/ 209550 h 555625"/>
                    <a:gd name="connsiteX11" fmla="*/ 2512530 w 2632226"/>
                    <a:gd name="connsiteY11" fmla="*/ 425450 h 555625"/>
                    <a:gd name="connsiteX12" fmla="*/ 518630 w 2632226"/>
                    <a:gd name="connsiteY12" fmla="*/ 488950 h 555625"/>
                    <a:gd name="connsiteX13" fmla="*/ 96355 w 2632226"/>
                    <a:gd name="connsiteY13" fmla="*/ 244475 h 555625"/>
                    <a:gd name="connsiteX0" fmla="*/ 105580 w 2641451"/>
                    <a:gd name="connsiteY0" fmla="*/ 244475 h 555625"/>
                    <a:gd name="connsiteX1" fmla="*/ 19061 w 2641451"/>
                    <a:gd name="connsiteY1" fmla="*/ 226218 h 555625"/>
                    <a:gd name="connsiteX2" fmla="*/ 42080 w 2641451"/>
                    <a:gd name="connsiteY2" fmla="*/ 292100 h 555625"/>
                    <a:gd name="connsiteX3" fmla="*/ 489755 w 2641451"/>
                    <a:gd name="connsiteY3" fmla="*/ 555625 h 555625"/>
                    <a:gd name="connsiteX4" fmla="*/ 2591605 w 2641451"/>
                    <a:gd name="connsiteY4" fmla="*/ 485775 h 555625"/>
                    <a:gd name="connsiteX5" fmla="*/ 2594780 w 2641451"/>
                    <a:gd name="connsiteY5" fmla="*/ 142875 h 555625"/>
                    <a:gd name="connsiteX6" fmla="*/ 1648630 w 2641451"/>
                    <a:gd name="connsiteY6" fmla="*/ 0 h 555625"/>
                    <a:gd name="connsiteX7" fmla="*/ 48430 w 2641451"/>
                    <a:gd name="connsiteY7" fmla="*/ 38100 h 555625"/>
                    <a:gd name="connsiteX8" fmla="*/ 45255 w 2641451"/>
                    <a:gd name="connsiteY8" fmla="*/ 76200 h 555625"/>
                    <a:gd name="connsiteX9" fmla="*/ 505630 w 2641451"/>
                    <a:gd name="connsiteY9" fmla="*/ 244475 h 555625"/>
                    <a:gd name="connsiteX10" fmla="*/ 2512230 w 2641451"/>
                    <a:gd name="connsiteY10" fmla="*/ 209550 h 555625"/>
                    <a:gd name="connsiteX11" fmla="*/ 2521755 w 2641451"/>
                    <a:gd name="connsiteY11" fmla="*/ 425450 h 555625"/>
                    <a:gd name="connsiteX12" fmla="*/ 527855 w 2641451"/>
                    <a:gd name="connsiteY12" fmla="*/ 488950 h 555625"/>
                    <a:gd name="connsiteX13" fmla="*/ 105580 w 2641451"/>
                    <a:gd name="connsiteY13" fmla="*/ 244475 h 555625"/>
                    <a:gd name="connsiteX0" fmla="*/ 100036 w 2635907"/>
                    <a:gd name="connsiteY0" fmla="*/ 244475 h 555625"/>
                    <a:gd name="connsiteX1" fmla="*/ 27804 w 2635907"/>
                    <a:gd name="connsiteY1" fmla="*/ 266699 h 555625"/>
                    <a:gd name="connsiteX2" fmla="*/ 36536 w 2635907"/>
                    <a:gd name="connsiteY2" fmla="*/ 292100 h 555625"/>
                    <a:gd name="connsiteX3" fmla="*/ 484211 w 2635907"/>
                    <a:gd name="connsiteY3" fmla="*/ 555625 h 555625"/>
                    <a:gd name="connsiteX4" fmla="*/ 2586061 w 2635907"/>
                    <a:gd name="connsiteY4" fmla="*/ 485775 h 555625"/>
                    <a:gd name="connsiteX5" fmla="*/ 2589236 w 2635907"/>
                    <a:gd name="connsiteY5" fmla="*/ 142875 h 555625"/>
                    <a:gd name="connsiteX6" fmla="*/ 1643086 w 2635907"/>
                    <a:gd name="connsiteY6" fmla="*/ 0 h 555625"/>
                    <a:gd name="connsiteX7" fmla="*/ 42886 w 2635907"/>
                    <a:gd name="connsiteY7" fmla="*/ 38100 h 555625"/>
                    <a:gd name="connsiteX8" fmla="*/ 39711 w 2635907"/>
                    <a:gd name="connsiteY8" fmla="*/ 76200 h 555625"/>
                    <a:gd name="connsiteX9" fmla="*/ 500086 w 2635907"/>
                    <a:gd name="connsiteY9" fmla="*/ 244475 h 555625"/>
                    <a:gd name="connsiteX10" fmla="*/ 2506686 w 2635907"/>
                    <a:gd name="connsiteY10" fmla="*/ 209550 h 555625"/>
                    <a:gd name="connsiteX11" fmla="*/ 2516211 w 2635907"/>
                    <a:gd name="connsiteY11" fmla="*/ 425450 h 555625"/>
                    <a:gd name="connsiteX12" fmla="*/ 522311 w 2635907"/>
                    <a:gd name="connsiteY12" fmla="*/ 488950 h 555625"/>
                    <a:gd name="connsiteX13" fmla="*/ 100036 w 2635907"/>
                    <a:gd name="connsiteY13" fmla="*/ 244475 h 555625"/>
                    <a:gd name="connsiteX0" fmla="*/ 103571 w 2639442"/>
                    <a:gd name="connsiteY0" fmla="*/ 244475 h 555625"/>
                    <a:gd name="connsiteX1" fmla="*/ 21814 w 2639442"/>
                    <a:gd name="connsiteY1" fmla="*/ 226218 h 555625"/>
                    <a:gd name="connsiteX2" fmla="*/ 40071 w 2639442"/>
                    <a:gd name="connsiteY2" fmla="*/ 292100 h 555625"/>
                    <a:gd name="connsiteX3" fmla="*/ 487746 w 2639442"/>
                    <a:gd name="connsiteY3" fmla="*/ 555625 h 555625"/>
                    <a:gd name="connsiteX4" fmla="*/ 2589596 w 2639442"/>
                    <a:gd name="connsiteY4" fmla="*/ 485775 h 555625"/>
                    <a:gd name="connsiteX5" fmla="*/ 2592771 w 2639442"/>
                    <a:gd name="connsiteY5" fmla="*/ 142875 h 555625"/>
                    <a:gd name="connsiteX6" fmla="*/ 1646621 w 2639442"/>
                    <a:gd name="connsiteY6" fmla="*/ 0 h 555625"/>
                    <a:gd name="connsiteX7" fmla="*/ 46421 w 2639442"/>
                    <a:gd name="connsiteY7" fmla="*/ 38100 h 555625"/>
                    <a:gd name="connsiteX8" fmla="*/ 43246 w 2639442"/>
                    <a:gd name="connsiteY8" fmla="*/ 76200 h 555625"/>
                    <a:gd name="connsiteX9" fmla="*/ 503621 w 2639442"/>
                    <a:gd name="connsiteY9" fmla="*/ 244475 h 555625"/>
                    <a:gd name="connsiteX10" fmla="*/ 2510221 w 2639442"/>
                    <a:gd name="connsiteY10" fmla="*/ 209550 h 555625"/>
                    <a:gd name="connsiteX11" fmla="*/ 2519746 w 2639442"/>
                    <a:gd name="connsiteY11" fmla="*/ 425450 h 555625"/>
                    <a:gd name="connsiteX12" fmla="*/ 525846 w 2639442"/>
                    <a:gd name="connsiteY12" fmla="*/ 488950 h 555625"/>
                    <a:gd name="connsiteX13" fmla="*/ 103571 w 2639442"/>
                    <a:gd name="connsiteY13" fmla="*/ 244475 h 555625"/>
                    <a:gd name="connsiteX0" fmla="*/ 103571 w 2639442"/>
                    <a:gd name="connsiteY0" fmla="*/ 244475 h 555625"/>
                    <a:gd name="connsiteX1" fmla="*/ 21814 w 2639442"/>
                    <a:gd name="connsiteY1" fmla="*/ 226218 h 555625"/>
                    <a:gd name="connsiteX2" fmla="*/ 40071 w 2639442"/>
                    <a:gd name="connsiteY2" fmla="*/ 292100 h 555625"/>
                    <a:gd name="connsiteX3" fmla="*/ 487746 w 2639442"/>
                    <a:gd name="connsiteY3" fmla="*/ 555625 h 555625"/>
                    <a:gd name="connsiteX4" fmla="*/ 2589596 w 2639442"/>
                    <a:gd name="connsiteY4" fmla="*/ 485775 h 555625"/>
                    <a:gd name="connsiteX5" fmla="*/ 2592771 w 2639442"/>
                    <a:gd name="connsiteY5" fmla="*/ 142875 h 555625"/>
                    <a:gd name="connsiteX6" fmla="*/ 1646621 w 2639442"/>
                    <a:gd name="connsiteY6" fmla="*/ 0 h 555625"/>
                    <a:gd name="connsiteX7" fmla="*/ 46421 w 2639442"/>
                    <a:gd name="connsiteY7" fmla="*/ 38100 h 555625"/>
                    <a:gd name="connsiteX8" fmla="*/ 43246 w 2639442"/>
                    <a:gd name="connsiteY8" fmla="*/ 76200 h 555625"/>
                    <a:gd name="connsiteX9" fmla="*/ 503621 w 2639442"/>
                    <a:gd name="connsiteY9" fmla="*/ 244475 h 555625"/>
                    <a:gd name="connsiteX10" fmla="*/ 2510221 w 2639442"/>
                    <a:gd name="connsiteY10" fmla="*/ 209550 h 555625"/>
                    <a:gd name="connsiteX11" fmla="*/ 2519746 w 2639442"/>
                    <a:gd name="connsiteY11" fmla="*/ 425450 h 555625"/>
                    <a:gd name="connsiteX12" fmla="*/ 525846 w 2639442"/>
                    <a:gd name="connsiteY12" fmla="*/ 488950 h 555625"/>
                    <a:gd name="connsiteX13" fmla="*/ 103571 w 2639442"/>
                    <a:gd name="connsiteY13" fmla="*/ 244475 h 555625"/>
                    <a:gd name="connsiteX0" fmla="*/ 98616 w 2634487"/>
                    <a:gd name="connsiteY0" fmla="*/ 244475 h 555625"/>
                    <a:gd name="connsiteX1" fmla="*/ 16859 w 2634487"/>
                    <a:gd name="connsiteY1" fmla="*/ 226218 h 555625"/>
                    <a:gd name="connsiteX2" fmla="*/ 35116 w 2634487"/>
                    <a:gd name="connsiteY2" fmla="*/ 292100 h 555625"/>
                    <a:gd name="connsiteX3" fmla="*/ 482791 w 2634487"/>
                    <a:gd name="connsiteY3" fmla="*/ 555625 h 555625"/>
                    <a:gd name="connsiteX4" fmla="*/ 2584641 w 2634487"/>
                    <a:gd name="connsiteY4" fmla="*/ 485775 h 555625"/>
                    <a:gd name="connsiteX5" fmla="*/ 2587816 w 2634487"/>
                    <a:gd name="connsiteY5" fmla="*/ 142875 h 555625"/>
                    <a:gd name="connsiteX6" fmla="*/ 1641666 w 2634487"/>
                    <a:gd name="connsiteY6" fmla="*/ 0 h 555625"/>
                    <a:gd name="connsiteX7" fmla="*/ 41466 w 2634487"/>
                    <a:gd name="connsiteY7" fmla="*/ 38100 h 555625"/>
                    <a:gd name="connsiteX8" fmla="*/ 38291 w 2634487"/>
                    <a:gd name="connsiteY8" fmla="*/ 76200 h 555625"/>
                    <a:gd name="connsiteX9" fmla="*/ 498666 w 2634487"/>
                    <a:gd name="connsiteY9" fmla="*/ 244475 h 555625"/>
                    <a:gd name="connsiteX10" fmla="*/ 2505266 w 2634487"/>
                    <a:gd name="connsiteY10" fmla="*/ 209550 h 555625"/>
                    <a:gd name="connsiteX11" fmla="*/ 2514791 w 2634487"/>
                    <a:gd name="connsiteY11" fmla="*/ 425450 h 555625"/>
                    <a:gd name="connsiteX12" fmla="*/ 520891 w 2634487"/>
                    <a:gd name="connsiteY12" fmla="*/ 488950 h 555625"/>
                    <a:gd name="connsiteX13" fmla="*/ 98616 w 2634487"/>
                    <a:gd name="connsiteY13" fmla="*/ 244475 h 555625"/>
                    <a:gd name="connsiteX0" fmla="*/ 81757 w 2617628"/>
                    <a:gd name="connsiteY0" fmla="*/ 244475 h 555625"/>
                    <a:gd name="connsiteX1" fmla="*/ 0 w 2617628"/>
                    <a:gd name="connsiteY1" fmla="*/ 226218 h 555625"/>
                    <a:gd name="connsiteX2" fmla="*/ 18257 w 2617628"/>
                    <a:gd name="connsiteY2" fmla="*/ 292100 h 555625"/>
                    <a:gd name="connsiteX3" fmla="*/ 465932 w 2617628"/>
                    <a:gd name="connsiteY3" fmla="*/ 555625 h 555625"/>
                    <a:gd name="connsiteX4" fmla="*/ 2567782 w 2617628"/>
                    <a:gd name="connsiteY4" fmla="*/ 485775 h 555625"/>
                    <a:gd name="connsiteX5" fmla="*/ 2570957 w 2617628"/>
                    <a:gd name="connsiteY5" fmla="*/ 142875 h 555625"/>
                    <a:gd name="connsiteX6" fmla="*/ 1624807 w 2617628"/>
                    <a:gd name="connsiteY6" fmla="*/ 0 h 555625"/>
                    <a:gd name="connsiteX7" fmla="*/ 24607 w 2617628"/>
                    <a:gd name="connsiteY7" fmla="*/ 38100 h 555625"/>
                    <a:gd name="connsiteX8" fmla="*/ 21432 w 2617628"/>
                    <a:gd name="connsiteY8" fmla="*/ 76200 h 555625"/>
                    <a:gd name="connsiteX9" fmla="*/ 481807 w 2617628"/>
                    <a:gd name="connsiteY9" fmla="*/ 244475 h 555625"/>
                    <a:gd name="connsiteX10" fmla="*/ 2488407 w 2617628"/>
                    <a:gd name="connsiteY10" fmla="*/ 209550 h 555625"/>
                    <a:gd name="connsiteX11" fmla="*/ 2497932 w 2617628"/>
                    <a:gd name="connsiteY11" fmla="*/ 425450 h 555625"/>
                    <a:gd name="connsiteX12" fmla="*/ 504032 w 2617628"/>
                    <a:gd name="connsiteY12" fmla="*/ 488950 h 555625"/>
                    <a:gd name="connsiteX13" fmla="*/ 81757 w 2617628"/>
                    <a:gd name="connsiteY13" fmla="*/ 244475 h 555625"/>
                    <a:gd name="connsiteX0" fmla="*/ 67469 w 2603340"/>
                    <a:gd name="connsiteY0" fmla="*/ 244475 h 555625"/>
                    <a:gd name="connsiteX1" fmla="*/ 0 w 2603340"/>
                    <a:gd name="connsiteY1" fmla="*/ 247649 h 555625"/>
                    <a:gd name="connsiteX2" fmla="*/ 3969 w 2603340"/>
                    <a:gd name="connsiteY2" fmla="*/ 292100 h 555625"/>
                    <a:gd name="connsiteX3" fmla="*/ 451644 w 2603340"/>
                    <a:gd name="connsiteY3" fmla="*/ 555625 h 555625"/>
                    <a:gd name="connsiteX4" fmla="*/ 2553494 w 2603340"/>
                    <a:gd name="connsiteY4" fmla="*/ 485775 h 555625"/>
                    <a:gd name="connsiteX5" fmla="*/ 2556669 w 2603340"/>
                    <a:gd name="connsiteY5" fmla="*/ 142875 h 555625"/>
                    <a:gd name="connsiteX6" fmla="*/ 1610519 w 2603340"/>
                    <a:gd name="connsiteY6" fmla="*/ 0 h 555625"/>
                    <a:gd name="connsiteX7" fmla="*/ 10319 w 2603340"/>
                    <a:gd name="connsiteY7" fmla="*/ 38100 h 555625"/>
                    <a:gd name="connsiteX8" fmla="*/ 7144 w 2603340"/>
                    <a:gd name="connsiteY8" fmla="*/ 76200 h 555625"/>
                    <a:gd name="connsiteX9" fmla="*/ 467519 w 2603340"/>
                    <a:gd name="connsiteY9" fmla="*/ 244475 h 555625"/>
                    <a:gd name="connsiteX10" fmla="*/ 2474119 w 2603340"/>
                    <a:gd name="connsiteY10" fmla="*/ 209550 h 555625"/>
                    <a:gd name="connsiteX11" fmla="*/ 2483644 w 2603340"/>
                    <a:gd name="connsiteY11" fmla="*/ 425450 h 555625"/>
                    <a:gd name="connsiteX12" fmla="*/ 489744 w 2603340"/>
                    <a:gd name="connsiteY12" fmla="*/ 488950 h 555625"/>
                    <a:gd name="connsiteX13" fmla="*/ 67469 w 2603340"/>
                    <a:gd name="connsiteY13" fmla="*/ 244475 h 555625"/>
                    <a:gd name="connsiteX0" fmla="*/ 67469 w 2603340"/>
                    <a:gd name="connsiteY0" fmla="*/ 244475 h 555625"/>
                    <a:gd name="connsiteX1" fmla="*/ 0 w 2603340"/>
                    <a:gd name="connsiteY1" fmla="*/ 247649 h 555625"/>
                    <a:gd name="connsiteX2" fmla="*/ 3969 w 2603340"/>
                    <a:gd name="connsiteY2" fmla="*/ 292100 h 555625"/>
                    <a:gd name="connsiteX3" fmla="*/ 451644 w 2603340"/>
                    <a:gd name="connsiteY3" fmla="*/ 555625 h 555625"/>
                    <a:gd name="connsiteX4" fmla="*/ 2553494 w 2603340"/>
                    <a:gd name="connsiteY4" fmla="*/ 485775 h 555625"/>
                    <a:gd name="connsiteX5" fmla="*/ 2556669 w 2603340"/>
                    <a:gd name="connsiteY5" fmla="*/ 142875 h 555625"/>
                    <a:gd name="connsiteX6" fmla="*/ 1610519 w 2603340"/>
                    <a:gd name="connsiteY6" fmla="*/ 0 h 555625"/>
                    <a:gd name="connsiteX7" fmla="*/ 10319 w 2603340"/>
                    <a:gd name="connsiteY7" fmla="*/ 38100 h 555625"/>
                    <a:gd name="connsiteX8" fmla="*/ 7144 w 2603340"/>
                    <a:gd name="connsiteY8" fmla="*/ 76200 h 555625"/>
                    <a:gd name="connsiteX9" fmla="*/ 467519 w 2603340"/>
                    <a:gd name="connsiteY9" fmla="*/ 244475 h 555625"/>
                    <a:gd name="connsiteX10" fmla="*/ 2474119 w 2603340"/>
                    <a:gd name="connsiteY10" fmla="*/ 209550 h 555625"/>
                    <a:gd name="connsiteX11" fmla="*/ 2483644 w 2603340"/>
                    <a:gd name="connsiteY11" fmla="*/ 425450 h 555625"/>
                    <a:gd name="connsiteX12" fmla="*/ 489744 w 2603340"/>
                    <a:gd name="connsiteY12" fmla="*/ 488950 h 555625"/>
                    <a:gd name="connsiteX13" fmla="*/ 67469 w 2603340"/>
                    <a:gd name="connsiteY13" fmla="*/ 244475 h 555625"/>
                    <a:gd name="connsiteX0" fmla="*/ 67469 w 2603340"/>
                    <a:gd name="connsiteY0" fmla="*/ 244475 h 555625"/>
                    <a:gd name="connsiteX1" fmla="*/ 0 w 2603340"/>
                    <a:gd name="connsiteY1" fmla="*/ 242887 h 555625"/>
                    <a:gd name="connsiteX2" fmla="*/ 3969 w 2603340"/>
                    <a:gd name="connsiteY2" fmla="*/ 292100 h 555625"/>
                    <a:gd name="connsiteX3" fmla="*/ 451644 w 2603340"/>
                    <a:gd name="connsiteY3" fmla="*/ 555625 h 555625"/>
                    <a:gd name="connsiteX4" fmla="*/ 2553494 w 2603340"/>
                    <a:gd name="connsiteY4" fmla="*/ 485775 h 555625"/>
                    <a:gd name="connsiteX5" fmla="*/ 2556669 w 2603340"/>
                    <a:gd name="connsiteY5" fmla="*/ 142875 h 555625"/>
                    <a:gd name="connsiteX6" fmla="*/ 1610519 w 2603340"/>
                    <a:gd name="connsiteY6" fmla="*/ 0 h 555625"/>
                    <a:gd name="connsiteX7" fmla="*/ 10319 w 2603340"/>
                    <a:gd name="connsiteY7" fmla="*/ 38100 h 555625"/>
                    <a:gd name="connsiteX8" fmla="*/ 7144 w 2603340"/>
                    <a:gd name="connsiteY8" fmla="*/ 76200 h 555625"/>
                    <a:gd name="connsiteX9" fmla="*/ 467519 w 2603340"/>
                    <a:gd name="connsiteY9" fmla="*/ 244475 h 555625"/>
                    <a:gd name="connsiteX10" fmla="*/ 2474119 w 2603340"/>
                    <a:gd name="connsiteY10" fmla="*/ 209550 h 555625"/>
                    <a:gd name="connsiteX11" fmla="*/ 2483644 w 2603340"/>
                    <a:gd name="connsiteY11" fmla="*/ 425450 h 555625"/>
                    <a:gd name="connsiteX12" fmla="*/ 489744 w 2603340"/>
                    <a:gd name="connsiteY12" fmla="*/ 488950 h 555625"/>
                    <a:gd name="connsiteX13" fmla="*/ 67469 w 2603340"/>
                    <a:gd name="connsiteY13" fmla="*/ 244475 h 555625"/>
                    <a:gd name="connsiteX0" fmla="*/ 67469 w 2603340"/>
                    <a:gd name="connsiteY0" fmla="*/ 244475 h 555625"/>
                    <a:gd name="connsiteX1" fmla="*/ 0 w 2603340"/>
                    <a:gd name="connsiteY1" fmla="*/ 242887 h 555625"/>
                    <a:gd name="connsiteX2" fmla="*/ 3969 w 2603340"/>
                    <a:gd name="connsiteY2" fmla="*/ 292100 h 555625"/>
                    <a:gd name="connsiteX3" fmla="*/ 451644 w 2603340"/>
                    <a:gd name="connsiteY3" fmla="*/ 555625 h 555625"/>
                    <a:gd name="connsiteX4" fmla="*/ 2553494 w 2603340"/>
                    <a:gd name="connsiteY4" fmla="*/ 485775 h 555625"/>
                    <a:gd name="connsiteX5" fmla="*/ 2556669 w 2603340"/>
                    <a:gd name="connsiteY5" fmla="*/ 142875 h 555625"/>
                    <a:gd name="connsiteX6" fmla="*/ 1610519 w 2603340"/>
                    <a:gd name="connsiteY6" fmla="*/ 0 h 555625"/>
                    <a:gd name="connsiteX7" fmla="*/ 19844 w 2603340"/>
                    <a:gd name="connsiteY7" fmla="*/ 33337 h 555625"/>
                    <a:gd name="connsiteX8" fmla="*/ 7144 w 2603340"/>
                    <a:gd name="connsiteY8" fmla="*/ 76200 h 555625"/>
                    <a:gd name="connsiteX9" fmla="*/ 467519 w 2603340"/>
                    <a:gd name="connsiteY9" fmla="*/ 244475 h 555625"/>
                    <a:gd name="connsiteX10" fmla="*/ 2474119 w 2603340"/>
                    <a:gd name="connsiteY10" fmla="*/ 209550 h 555625"/>
                    <a:gd name="connsiteX11" fmla="*/ 2483644 w 2603340"/>
                    <a:gd name="connsiteY11" fmla="*/ 425450 h 555625"/>
                    <a:gd name="connsiteX12" fmla="*/ 489744 w 2603340"/>
                    <a:gd name="connsiteY12" fmla="*/ 488950 h 555625"/>
                    <a:gd name="connsiteX13" fmla="*/ 67469 w 2603340"/>
                    <a:gd name="connsiteY13" fmla="*/ 244475 h 555625"/>
                    <a:gd name="connsiteX0" fmla="*/ 67469 w 2603340"/>
                    <a:gd name="connsiteY0" fmla="*/ 244475 h 555625"/>
                    <a:gd name="connsiteX1" fmla="*/ 0 w 2603340"/>
                    <a:gd name="connsiteY1" fmla="*/ 242887 h 555625"/>
                    <a:gd name="connsiteX2" fmla="*/ 3969 w 2603340"/>
                    <a:gd name="connsiteY2" fmla="*/ 292100 h 555625"/>
                    <a:gd name="connsiteX3" fmla="*/ 451644 w 2603340"/>
                    <a:gd name="connsiteY3" fmla="*/ 555625 h 555625"/>
                    <a:gd name="connsiteX4" fmla="*/ 2553494 w 2603340"/>
                    <a:gd name="connsiteY4" fmla="*/ 485775 h 555625"/>
                    <a:gd name="connsiteX5" fmla="*/ 2556669 w 2603340"/>
                    <a:gd name="connsiteY5" fmla="*/ 142875 h 555625"/>
                    <a:gd name="connsiteX6" fmla="*/ 1610519 w 2603340"/>
                    <a:gd name="connsiteY6" fmla="*/ 0 h 555625"/>
                    <a:gd name="connsiteX7" fmla="*/ 10319 w 2603340"/>
                    <a:gd name="connsiteY7" fmla="*/ 30955 h 555625"/>
                    <a:gd name="connsiteX8" fmla="*/ 7144 w 2603340"/>
                    <a:gd name="connsiteY8" fmla="*/ 76200 h 555625"/>
                    <a:gd name="connsiteX9" fmla="*/ 467519 w 2603340"/>
                    <a:gd name="connsiteY9" fmla="*/ 244475 h 555625"/>
                    <a:gd name="connsiteX10" fmla="*/ 2474119 w 2603340"/>
                    <a:gd name="connsiteY10" fmla="*/ 209550 h 555625"/>
                    <a:gd name="connsiteX11" fmla="*/ 2483644 w 2603340"/>
                    <a:gd name="connsiteY11" fmla="*/ 425450 h 555625"/>
                    <a:gd name="connsiteX12" fmla="*/ 489744 w 2603340"/>
                    <a:gd name="connsiteY12" fmla="*/ 488950 h 555625"/>
                    <a:gd name="connsiteX13" fmla="*/ 67469 w 2603340"/>
                    <a:gd name="connsiteY13" fmla="*/ 244475 h 555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2603340" h="555625">
                      <a:moveTo>
                        <a:pt x="67469" y="244475"/>
                      </a:moveTo>
                      <a:cubicBezTo>
                        <a:pt x="66940" y="247651"/>
                        <a:pt x="46301" y="239713"/>
                        <a:pt x="0" y="242887"/>
                      </a:cubicBezTo>
                      <a:cubicBezTo>
                        <a:pt x="6086" y="288924"/>
                        <a:pt x="-2116" y="262732"/>
                        <a:pt x="3969" y="292100"/>
                      </a:cubicBezTo>
                      <a:lnTo>
                        <a:pt x="451644" y="555625"/>
                      </a:lnTo>
                      <a:lnTo>
                        <a:pt x="2553494" y="485775"/>
                      </a:lnTo>
                      <a:cubicBezTo>
                        <a:pt x="2605352" y="396875"/>
                        <a:pt x="2631811" y="276225"/>
                        <a:pt x="2556669" y="142875"/>
                      </a:cubicBezTo>
                      <a:lnTo>
                        <a:pt x="1610519" y="0"/>
                      </a:lnTo>
                      <a:lnTo>
                        <a:pt x="10319" y="30955"/>
                      </a:lnTo>
                      <a:lnTo>
                        <a:pt x="7144" y="76200"/>
                      </a:lnTo>
                      <a:lnTo>
                        <a:pt x="467519" y="244475"/>
                      </a:lnTo>
                      <a:lnTo>
                        <a:pt x="2474119" y="209550"/>
                      </a:lnTo>
                      <a:cubicBezTo>
                        <a:pt x="2527565" y="280988"/>
                        <a:pt x="2515923" y="346075"/>
                        <a:pt x="2483644" y="425450"/>
                      </a:cubicBezTo>
                      <a:lnTo>
                        <a:pt x="489744" y="488950"/>
                      </a:lnTo>
                      <a:lnTo>
                        <a:pt x="67469" y="244475"/>
                      </a:lnTo>
                      <a:close/>
                    </a:path>
                  </a:pathLst>
                </a:custGeom>
                <a:grpFill/>
                <a:ln>
                  <a:noFill/>
                </a:ln>
                <a:effectLst>
                  <a:outerShdw blurRad="508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55" name="Freeform 19">
                  <a:extLst>
                    <a:ext uri="{FF2B5EF4-FFF2-40B4-BE49-F238E27FC236}">
                      <a16:creationId xmlns="" xmlns:a16="http://schemas.microsoft.com/office/drawing/2014/main" id="{52AC83ED-6081-44AB-AE10-D94D76014E84}"/>
                    </a:ext>
                  </a:extLst>
                </p:cNvPr>
                <p:cNvSpPr/>
                <p:nvPr/>
              </p:nvSpPr>
              <p:spPr>
                <a:xfrm>
                  <a:off x="3695702" y="3233738"/>
                  <a:ext cx="2458684" cy="383382"/>
                </a:xfrm>
                <a:custGeom>
                  <a:avLst/>
                  <a:gdLst>
                    <a:gd name="connsiteX0" fmla="*/ 7144 w 2424113"/>
                    <a:gd name="connsiteY0" fmla="*/ 0 h 378619"/>
                    <a:gd name="connsiteX1" fmla="*/ 0 w 2424113"/>
                    <a:gd name="connsiteY1" fmla="*/ 130969 h 378619"/>
                    <a:gd name="connsiteX2" fmla="*/ 431007 w 2424113"/>
                    <a:gd name="connsiteY2" fmla="*/ 378619 h 378619"/>
                    <a:gd name="connsiteX3" fmla="*/ 2424113 w 2424113"/>
                    <a:gd name="connsiteY3" fmla="*/ 304800 h 378619"/>
                    <a:gd name="connsiteX4" fmla="*/ 2414588 w 2424113"/>
                    <a:gd name="connsiteY4" fmla="*/ 109538 h 378619"/>
                    <a:gd name="connsiteX5" fmla="*/ 428625 w 2424113"/>
                    <a:gd name="connsiteY5" fmla="*/ 150019 h 378619"/>
                    <a:gd name="connsiteX6" fmla="*/ 7144 w 2424113"/>
                    <a:gd name="connsiteY6" fmla="*/ 0 h 378619"/>
                    <a:gd name="connsiteX0" fmla="*/ 7144 w 2436996"/>
                    <a:gd name="connsiteY0" fmla="*/ 0 h 378619"/>
                    <a:gd name="connsiteX1" fmla="*/ 0 w 2436996"/>
                    <a:gd name="connsiteY1" fmla="*/ 130969 h 378619"/>
                    <a:gd name="connsiteX2" fmla="*/ 431007 w 2436996"/>
                    <a:gd name="connsiteY2" fmla="*/ 378619 h 378619"/>
                    <a:gd name="connsiteX3" fmla="*/ 2424113 w 2436996"/>
                    <a:gd name="connsiteY3" fmla="*/ 304800 h 378619"/>
                    <a:gd name="connsiteX4" fmla="*/ 2414588 w 2436996"/>
                    <a:gd name="connsiteY4" fmla="*/ 109538 h 378619"/>
                    <a:gd name="connsiteX5" fmla="*/ 428625 w 2436996"/>
                    <a:gd name="connsiteY5" fmla="*/ 150019 h 378619"/>
                    <a:gd name="connsiteX6" fmla="*/ 7144 w 2436996"/>
                    <a:gd name="connsiteY6" fmla="*/ 0 h 378619"/>
                    <a:gd name="connsiteX0" fmla="*/ 7144 w 2448855"/>
                    <a:gd name="connsiteY0" fmla="*/ 0 h 378619"/>
                    <a:gd name="connsiteX1" fmla="*/ 0 w 2448855"/>
                    <a:gd name="connsiteY1" fmla="*/ 130969 h 378619"/>
                    <a:gd name="connsiteX2" fmla="*/ 431007 w 2448855"/>
                    <a:gd name="connsiteY2" fmla="*/ 378619 h 378619"/>
                    <a:gd name="connsiteX3" fmla="*/ 2424113 w 2448855"/>
                    <a:gd name="connsiteY3" fmla="*/ 304800 h 378619"/>
                    <a:gd name="connsiteX4" fmla="*/ 2414588 w 2448855"/>
                    <a:gd name="connsiteY4" fmla="*/ 109538 h 378619"/>
                    <a:gd name="connsiteX5" fmla="*/ 428625 w 2448855"/>
                    <a:gd name="connsiteY5" fmla="*/ 150019 h 378619"/>
                    <a:gd name="connsiteX6" fmla="*/ 7144 w 2448855"/>
                    <a:gd name="connsiteY6" fmla="*/ 0 h 378619"/>
                    <a:gd name="connsiteX0" fmla="*/ 7144 w 2444270"/>
                    <a:gd name="connsiteY0" fmla="*/ 0 h 378619"/>
                    <a:gd name="connsiteX1" fmla="*/ 0 w 2444270"/>
                    <a:gd name="connsiteY1" fmla="*/ 130969 h 378619"/>
                    <a:gd name="connsiteX2" fmla="*/ 431007 w 2444270"/>
                    <a:gd name="connsiteY2" fmla="*/ 378619 h 378619"/>
                    <a:gd name="connsiteX3" fmla="*/ 2414588 w 2444270"/>
                    <a:gd name="connsiteY3" fmla="*/ 314325 h 378619"/>
                    <a:gd name="connsiteX4" fmla="*/ 2414588 w 2444270"/>
                    <a:gd name="connsiteY4" fmla="*/ 109538 h 378619"/>
                    <a:gd name="connsiteX5" fmla="*/ 428625 w 2444270"/>
                    <a:gd name="connsiteY5" fmla="*/ 150019 h 378619"/>
                    <a:gd name="connsiteX6" fmla="*/ 7144 w 2444270"/>
                    <a:gd name="connsiteY6" fmla="*/ 0 h 378619"/>
                    <a:gd name="connsiteX0" fmla="*/ 7144 w 2446779"/>
                    <a:gd name="connsiteY0" fmla="*/ 0 h 378619"/>
                    <a:gd name="connsiteX1" fmla="*/ 0 w 2446779"/>
                    <a:gd name="connsiteY1" fmla="*/ 130969 h 378619"/>
                    <a:gd name="connsiteX2" fmla="*/ 431007 w 2446779"/>
                    <a:gd name="connsiteY2" fmla="*/ 378619 h 378619"/>
                    <a:gd name="connsiteX3" fmla="*/ 2414588 w 2446779"/>
                    <a:gd name="connsiteY3" fmla="*/ 314325 h 378619"/>
                    <a:gd name="connsiteX4" fmla="*/ 2414588 w 2446779"/>
                    <a:gd name="connsiteY4" fmla="*/ 109538 h 378619"/>
                    <a:gd name="connsiteX5" fmla="*/ 428625 w 2446779"/>
                    <a:gd name="connsiteY5" fmla="*/ 150019 h 378619"/>
                    <a:gd name="connsiteX6" fmla="*/ 7144 w 2446779"/>
                    <a:gd name="connsiteY6" fmla="*/ 0 h 378619"/>
                    <a:gd name="connsiteX0" fmla="*/ 7144 w 2446779"/>
                    <a:gd name="connsiteY0" fmla="*/ 0 h 378619"/>
                    <a:gd name="connsiteX1" fmla="*/ 0 w 2446779"/>
                    <a:gd name="connsiteY1" fmla="*/ 130969 h 378619"/>
                    <a:gd name="connsiteX2" fmla="*/ 431007 w 2446779"/>
                    <a:gd name="connsiteY2" fmla="*/ 378619 h 378619"/>
                    <a:gd name="connsiteX3" fmla="*/ 2414588 w 2446779"/>
                    <a:gd name="connsiteY3" fmla="*/ 314325 h 378619"/>
                    <a:gd name="connsiteX4" fmla="*/ 2414588 w 2446779"/>
                    <a:gd name="connsiteY4" fmla="*/ 109538 h 378619"/>
                    <a:gd name="connsiteX5" fmla="*/ 433388 w 2446779"/>
                    <a:gd name="connsiteY5" fmla="*/ 140494 h 378619"/>
                    <a:gd name="connsiteX6" fmla="*/ 7144 w 2446779"/>
                    <a:gd name="connsiteY6" fmla="*/ 0 h 378619"/>
                    <a:gd name="connsiteX0" fmla="*/ 7144 w 2446779"/>
                    <a:gd name="connsiteY0" fmla="*/ 0 h 378619"/>
                    <a:gd name="connsiteX1" fmla="*/ 0 w 2446779"/>
                    <a:gd name="connsiteY1" fmla="*/ 130969 h 378619"/>
                    <a:gd name="connsiteX2" fmla="*/ 431007 w 2446779"/>
                    <a:gd name="connsiteY2" fmla="*/ 378619 h 378619"/>
                    <a:gd name="connsiteX3" fmla="*/ 2414588 w 2446779"/>
                    <a:gd name="connsiteY3" fmla="*/ 314325 h 378619"/>
                    <a:gd name="connsiteX4" fmla="*/ 2414588 w 2446779"/>
                    <a:gd name="connsiteY4" fmla="*/ 100013 h 378619"/>
                    <a:gd name="connsiteX5" fmla="*/ 433388 w 2446779"/>
                    <a:gd name="connsiteY5" fmla="*/ 140494 h 378619"/>
                    <a:gd name="connsiteX6" fmla="*/ 7144 w 2446779"/>
                    <a:gd name="connsiteY6" fmla="*/ 0 h 378619"/>
                    <a:gd name="connsiteX0" fmla="*/ 7144 w 2446779"/>
                    <a:gd name="connsiteY0" fmla="*/ 0 h 378619"/>
                    <a:gd name="connsiteX1" fmla="*/ 0 w 2446779"/>
                    <a:gd name="connsiteY1" fmla="*/ 130969 h 378619"/>
                    <a:gd name="connsiteX2" fmla="*/ 431007 w 2446779"/>
                    <a:gd name="connsiteY2" fmla="*/ 378619 h 378619"/>
                    <a:gd name="connsiteX3" fmla="*/ 2414588 w 2446779"/>
                    <a:gd name="connsiteY3" fmla="*/ 314325 h 378619"/>
                    <a:gd name="connsiteX4" fmla="*/ 2414588 w 2446779"/>
                    <a:gd name="connsiteY4" fmla="*/ 100013 h 378619"/>
                    <a:gd name="connsiteX5" fmla="*/ 442913 w 2446779"/>
                    <a:gd name="connsiteY5" fmla="*/ 142875 h 378619"/>
                    <a:gd name="connsiteX6" fmla="*/ 7144 w 2446779"/>
                    <a:gd name="connsiteY6" fmla="*/ 0 h 378619"/>
                    <a:gd name="connsiteX0" fmla="*/ 7144 w 2446779"/>
                    <a:gd name="connsiteY0" fmla="*/ 0 h 378619"/>
                    <a:gd name="connsiteX1" fmla="*/ 0 w 2446779"/>
                    <a:gd name="connsiteY1" fmla="*/ 130969 h 378619"/>
                    <a:gd name="connsiteX2" fmla="*/ 431007 w 2446779"/>
                    <a:gd name="connsiteY2" fmla="*/ 378619 h 378619"/>
                    <a:gd name="connsiteX3" fmla="*/ 2414588 w 2446779"/>
                    <a:gd name="connsiteY3" fmla="*/ 314325 h 378619"/>
                    <a:gd name="connsiteX4" fmla="*/ 2414588 w 2446779"/>
                    <a:gd name="connsiteY4" fmla="*/ 100013 h 378619"/>
                    <a:gd name="connsiteX5" fmla="*/ 445294 w 2446779"/>
                    <a:gd name="connsiteY5" fmla="*/ 135731 h 378619"/>
                    <a:gd name="connsiteX6" fmla="*/ 7144 w 2446779"/>
                    <a:gd name="connsiteY6" fmla="*/ 0 h 378619"/>
                    <a:gd name="connsiteX0" fmla="*/ 9525 w 2446779"/>
                    <a:gd name="connsiteY0" fmla="*/ 0 h 385763"/>
                    <a:gd name="connsiteX1" fmla="*/ 0 w 2446779"/>
                    <a:gd name="connsiteY1" fmla="*/ 138113 h 385763"/>
                    <a:gd name="connsiteX2" fmla="*/ 431007 w 2446779"/>
                    <a:gd name="connsiteY2" fmla="*/ 385763 h 385763"/>
                    <a:gd name="connsiteX3" fmla="*/ 2414588 w 2446779"/>
                    <a:gd name="connsiteY3" fmla="*/ 321469 h 385763"/>
                    <a:gd name="connsiteX4" fmla="*/ 2414588 w 2446779"/>
                    <a:gd name="connsiteY4" fmla="*/ 107157 h 385763"/>
                    <a:gd name="connsiteX5" fmla="*/ 445294 w 2446779"/>
                    <a:gd name="connsiteY5" fmla="*/ 142875 h 385763"/>
                    <a:gd name="connsiteX6" fmla="*/ 9525 w 2446779"/>
                    <a:gd name="connsiteY6" fmla="*/ 0 h 385763"/>
                    <a:gd name="connsiteX0" fmla="*/ 9525 w 2446779"/>
                    <a:gd name="connsiteY0" fmla="*/ 0 h 385763"/>
                    <a:gd name="connsiteX1" fmla="*/ 0 w 2446779"/>
                    <a:gd name="connsiteY1" fmla="*/ 138113 h 385763"/>
                    <a:gd name="connsiteX2" fmla="*/ 431007 w 2446779"/>
                    <a:gd name="connsiteY2" fmla="*/ 385763 h 385763"/>
                    <a:gd name="connsiteX3" fmla="*/ 2414588 w 2446779"/>
                    <a:gd name="connsiteY3" fmla="*/ 321469 h 385763"/>
                    <a:gd name="connsiteX4" fmla="*/ 2414588 w 2446779"/>
                    <a:gd name="connsiteY4" fmla="*/ 107157 h 385763"/>
                    <a:gd name="connsiteX5" fmla="*/ 445294 w 2446779"/>
                    <a:gd name="connsiteY5" fmla="*/ 142875 h 385763"/>
                    <a:gd name="connsiteX6" fmla="*/ 9525 w 2446779"/>
                    <a:gd name="connsiteY6" fmla="*/ 0 h 385763"/>
                    <a:gd name="connsiteX0" fmla="*/ 9525 w 2446779"/>
                    <a:gd name="connsiteY0" fmla="*/ 0 h 385763"/>
                    <a:gd name="connsiteX1" fmla="*/ 0 w 2446779"/>
                    <a:gd name="connsiteY1" fmla="*/ 138113 h 385763"/>
                    <a:gd name="connsiteX2" fmla="*/ 431007 w 2446779"/>
                    <a:gd name="connsiteY2" fmla="*/ 385763 h 385763"/>
                    <a:gd name="connsiteX3" fmla="*/ 2414588 w 2446779"/>
                    <a:gd name="connsiteY3" fmla="*/ 321469 h 385763"/>
                    <a:gd name="connsiteX4" fmla="*/ 2414588 w 2446779"/>
                    <a:gd name="connsiteY4" fmla="*/ 107157 h 385763"/>
                    <a:gd name="connsiteX5" fmla="*/ 445294 w 2446779"/>
                    <a:gd name="connsiteY5" fmla="*/ 142875 h 385763"/>
                    <a:gd name="connsiteX6" fmla="*/ 9525 w 2446779"/>
                    <a:gd name="connsiteY6" fmla="*/ 0 h 385763"/>
                    <a:gd name="connsiteX0" fmla="*/ 14287 w 2451541"/>
                    <a:gd name="connsiteY0" fmla="*/ 0 h 385763"/>
                    <a:gd name="connsiteX1" fmla="*/ 0 w 2451541"/>
                    <a:gd name="connsiteY1" fmla="*/ 145257 h 385763"/>
                    <a:gd name="connsiteX2" fmla="*/ 435769 w 2451541"/>
                    <a:gd name="connsiteY2" fmla="*/ 385763 h 385763"/>
                    <a:gd name="connsiteX3" fmla="*/ 2419350 w 2451541"/>
                    <a:gd name="connsiteY3" fmla="*/ 321469 h 385763"/>
                    <a:gd name="connsiteX4" fmla="*/ 2419350 w 2451541"/>
                    <a:gd name="connsiteY4" fmla="*/ 107157 h 385763"/>
                    <a:gd name="connsiteX5" fmla="*/ 450056 w 2451541"/>
                    <a:gd name="connsiteY5" fmla="*/ 142875 h 385763"/>
                    <a:gd name="connsiteX6" fmla="*/ 14287 w 2451541"/>
                    <a:gd name="connsiteY6" fmla="*/ 0 h 385763"/>
                    <a:gd name="connsiteX0" fmla="*/ 4762 w 2451541"/>
                    <a:gd name="connsiteY0" fmla="*/ 0 h 383382"/>
                    <a:gd name="connsiteX1" fmla="*/ 0 w 2451541"/>
                    <a:gd name="connsiteY1" fmla="*/ 142876 h 383382"/>
                    <a:gd name="connsiteX2" fmla="*/ 435769 w 2451541"/>
                    <a:gd name="connsiteY2" fmla="*/ 383382 h 383382"/>
                    <a:gd name="connsiteX3" fmla="*/ 2419350 w 2451541"/>
                    <a:gd name="connsiteY3" fmla="*/ 319088 h 383382"/>
                    <a:gd name="connsiteX4" fmla="*/ 2419350 w 2451541"/>
                    <a:gd name="connsiteY4" fmla="*/ 104776 h 383382"/>
                    <a:gd name="connsiteX5" fmla="*/ 450056 w 2451541"/>
                    <a:gd name="connsiteY5" fmla="*/ 140494 h 383382"/>
                    <a:gd name="connsiteX6" fmla="*/ 4762 w 2451541"/>
                    <a:gd name="connsiteY6" fmla="*/ 0 h 383382"/>
                    <a:gd name="connsiteX0" fmla="*/ 4762 w 2451541"/>
                    <a:gd name="connsiteY0" fmla="*/ 0 h 383382"/>
                    <a:gd name="connsiteX1" fmla="*/ 0 w 2451541"/>
                    <a:gd name="connsiteY1" fmla="*/ 142876 h 383382"/>
                    <a:gd name="connsiteX2" fmla="*/ 435769 w 2451541"/>
                    <a:gd name="connsiteY2" fmla="*/ 383382 h 383382"/>
                    <a:gd name="connsiteX3" fmla="*/ 2419350 w 2451541"/>
                    <a:gd name="connsiteY3" fmla="*/ 319088 h 383382"/>
                    <a:gd name="connsiteX4" fmla="*/ 2419350 w 2451541"/>
                    <a:gd name="connsiteY4" fmla="*/ 104776 h 383382"/>
                    <a:gd name="connsiteX5" fmla="*/ 450056 w 2451541"/>
                    <a:gd name="connsiteY5" fmla="*/ 140494 h 383382"/>
                    <a:gd name="connsiteX6" fmla="*/ 4762 w 2451541"/>
                    <a:gd name="connsiteY6" fmla="*/ 0 h 383382"/>
                    <a:gd name="connsiteX0" fmla="*/ 11905 w 2458684"/>
                    <a:gd name="connsiteY0" fmla="*/ 0 h 383382"/>
                    <a:gd name="connsiteX1" fmla="*/ 0 w 2458684"/>
                    <a:gd name="connsiteY1" fmla="*/ 138114 h 383382"/>
                    <a:gd name="connsiteX2" fmla="*/ 442912 w 2458684"/>
                    <a:gd name="connsiteY2" fmla="*/ 383382 h 383382"/>
                    <a:gd name="connsiteX3" fmla="*/ 2426493 w 2458684"/>
                    <a:gd name="connsiteY3" fmla="*/ 319088 h 383382"/>
                    <a:gd name="connsiteX4" fmla="*/ 2426493 w 2458684"/>
                    <a:gd name="connsiteY4" fmla="*/ 104776 h 383382"/>
                    <a:gd name="connsiteX5" fmla="*/ 457199 w 2458684"/>
                    <a:gd name="connsiteY5" fmla="*/ 140494 h 383382"/>
                    <a:gd name="connsiteX6" fmla="*/ 11905 w 2458684"/>
                    <a:gd name="connsiteY6" fmla="*/ 0 h 3833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458684" h="383382">
                      <a:moveTo>
                        <a:pt x="11905" y="0"/>
                      </a:moveTo>
                      <a:cubicBezTo>
                        <a:pt x="25399" y="53182"/>
                        <a:pt x="19843" y="123033"/>
                        <a:pt x="0" y="138114"/>
                      </a:cubicBezTo>
                      <a:lnTo>
                        <a:pt x="442912" y="383382"/>
                      </a:lnTo>
                      <a:lnTo>
                        <a:pt x="2426493" y="319088"/>
                      </a:lnTo>
                      <a:cubicBezTo>
                        <a:pt x="2466181" y="277813"/>
                        <a:pt x="2472531" y="174625"/>
                        <a:pt x="2426493" y="104776"/>
                      </a:cubicBezTo>
                      <a:lnTo>
                        <a:pt x="457199" y="140494"/>
                      </a:lnTo>
                      <a:lnTo>
                        <a:pt x="11905" y="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1"/>
                </a:p>
              </p:txBody>
            </p:sp>
          </p:grpSp>
          <p:grpSp>
            <p:nvGrpSpPr>
              <p:cNvPr id="45" name="Group 44">
                <a:extLst>
                  <a:ext uri="{FF2B5EF4-FFF2-40B4-BE49-F238E27FC236}">
                    <a16:creationId xmlns="" xmlns:a16="http://schemas.microsoft.com/office/drawing/2014/main" id="{C672A13F-8FB6-452C-90A9-9E1404B1DB7F}"/>
                  </a:ext>
                </a:extLst>
              </p:cNvPr>
              <p:cNvGrpSpPr/>
              <p:nvPr/>
            </p:nvGrpSpPr>
            <p:grpSpPr>
              <a:xfrm flipH="1">
                <a:off x="4155315" y="4711652"/>
                <a:ext cx="1753505" cy="486436"/>
                <a:chOff x="3622676" y="3492499"/>
                <a:chExt cx="2575177" cy="714375"/>
              </a:xfrm>
              <a:grpFill/>
              <a:effectLst>
                <a:outerShdw blurRad="50800" dist="38100" dir="8100000" algn="tr" rotWithShape="0">
                  <a:prstClr val="black">
                    <a:alpha val="40000"/>
                  </a:prstClr>
                </a:outerShdw>
              </a:effectLst>
            </p:grpSpPr>
            <p:sp>
              <p:nvSpPr>
                <p:cNvPr id="52" name="Freeform 21">
                  <a:extLst>
                    <a:ext uri="{FF2B5EF4-FFF2-40B4-BE49-F238E27FC236}">
                      <a16:creationId xmlns="" xmlns:a16="http://schemas.microsoft.com/office/drawing/2014/main" id="{EA8532AC-8DFF-4DE3-A652-7810AC0B6027}"/>
                    </a:ext>
                  </a:extLst>
                </p:cNvPr>
                <p:cNvSpPr/>
                <p:nvPr/>
              </p:nvSpPr>
              <p:spPr>
                <a:xfrm>
                  <a:off x="3622676" y="3492499"/>
                  <a:ext cx="2575177" cy="714375"/>
                </a:xfrm>
                <a:custGeom>
                  <a:avLst/>
                  <a:gdLst>
                    <a:gd name="connsiteX0" fmla="*/ 190500 w 2559050"/>
                    <a:gd name="connsiteY0" fmla="*/ 0 h 698500"/>
                    <a:gd name="connsiteX1" fmla="*/ 0 w 2559050"/>
                    <a:gd name="connsiteY1" fmla="*/ 152400 h 698500"/>
                    <a:gd name="connsiteX2" fmla="*/ 6350 w 2559050"/>
                    <a:gd name="connsiteY2" fmla="*/ 215900 h 698500"/>
                    <a:gd name="connsiteX3" fmla="*/ 2501900 w 2559050"/>
                    <a:gd name="connsiteY3" fmla="*/ 241300 h 698500"/>
                    <a:gd name="connsiteX4" fmla="*/ 2470150 w 2559050"/>
                    <a:gd name="connsiteY4" fmla="*/ 552450 h 698500"/>
                    <a:gd name="connsiteX5" fmla="*/ 76200 w 2559050"/>
                    <a:gd name="connsiteY5" fmla="*/ 565150 h 698500"/>
                    <a:gd name="connsiteX6" fmla="*/ 101600 w 2559050"/>
                    <a:gd name="connsiteY6" fmla="*/ 520700 h 698500"/>
                    <a:gd name="connsiteX7" fmla="*/ 6350 w 2559050"/>
                    <a:gd name="connsiteY7" fmla="*/ 577850 h 698500"/>
                    <a:gd name="connsiteX8" fmla="*/ 44450 w 2559050"/>
                    <a:gd name="connsiteY8" fmla="*/ 666750 h 698500"/>
                    <a:gd name="connsiteX9" fmla="*/ 2400300 w 2559050"/>
                    <a:gd name="connsiteY9" fmla="*/ 692150 h 698500"/>
                    <a:gd name="connsiteX10" fmla="*/ 2432050 w 2559050"/>
                    <a:gd name="connsiteY10" fmla="*/ 666750 h 698500"/>
                    <a:gd name="connsiteX11" fmla="*/ 2501900 w 2559050"/>
                    <a:gd name="connsiteY11" fmla="*/ 698500 h 698500"/>
                    <a:gd name="connsiteX12" fmla="*/ 2552700 w 2559050"/>
                    <a:gd name="connsiteY12" fmla="*/ 685800 h 698500"/>
                    <a:gd name="connsiteX13" fmla="*/ 2559050 w 2559050"/>
                    <a:gd name="connsiteY13" fmla="*/ 158750 h 698500"/>
                    <a:gd name="connsiteX14" fmla="*/ 2476500 w 2559050"/>
                    <a:gd name="connsiteY14" fmla="*/ 95250 h 698500"/>
                    <a:gd name="connsiteX15" fmla="*/ 520700 w 2559050"/>
                    <a:gd name="connsiteY15" fmla="*/ 184150 h 698500"/>
                    <a:gd name="connsiteX16" fmla="*/ 190500 w 2559050"/>
                    <a:gd name="connsiteY16" fmla="*/ 0 h 698500"/>
                    <a:gd name="connsiteX0" fmla="*/ 190500 w 2559050"/>
                    <a:gd name="connsiteY0" fmla="*/ 0 h 698500"/>
                    <a:gd name="connsiteX1" fmla="*/ 0 w 2559050"/>
                    <a:gd name="connsiteY1" fmla="*/ 152400 h 698500"/>
                    <a:gd name="connsiteX2" fmla="*/ 19050 w 2559050"/>
                    <a:gd name="connsiteY2" fmla="*/ 241300 h 698500"/>
                    <a:gd name="connsiteX3" fmla="*/ 2501900 w 2559050"/>
                    <a:gd name="connsiteY3" fmla="*/ 241300 h 698500"/>
                    <a:gd name="connsiteX4" fmla="*/ 2470150 w 2559050"/>
                    <a:gd name="connsiteY4" fmla="*/ 552450 h 698500"/>
                    <a:gd name="connsiteX5" fmla="*/ 76200 w 2559050"/>
                    <a:gd name="connsiteY5" fmla="*/ 565150 h 698500"/>
                    <a:gd name="connsiteX6" fmla="*/ 101600 w 2559050"/>
                    <a:gd name="connsiteY6" fmla="*/ 520700 h 698500"/>
                    <a:gd name="connsiteX7" fmla="*/ 6350 w 2559050"/>
                    <a:gd name="connsiteY7" fmla="*/ 577850 h 698500"/>
                    <a:gd name="connsiteX8" fmla="*/ 44450 w 2559050"/>
                    <a:gd name="connsiteY8" fmla="*/ 666750 h 698500"/>
                    <a:gd name="connsiteX9" fmla="*/ 2400300 w 2559050"/>
                    <a:gd name="connsiteY9" fmla="*/ 692150 h 698500"/>
                    <a:gd name="connsiteX10" fmla="*/ 2432050 w 2559050"/>
                    <a:gd name="connsiteY10" fmla="*/ 666750 h 698500"/>
                    <a:gd name="connsiteX11" fmla="*/ 2501900 w 2559050"/>
                    <a:gd name="connsiteY11" fmla="*/ 698500 h 698500"/>
                    <a:gd name="connsiteX12" fmla="*/ 2552700 w 2559050"/>
                    <a:gd name="connsiteY12" fmla="*/ 685800 h 698500"/>
                    <a:gd name="connsiteX13" fmla="*/ 2559050 w 2559050"/>
                    <a:gd name="connsiteY13" fmla="*/ 158750 h 698500"/>
                    <a:gd name="connsiteX14" fmla="*/ 2476500 w 2559050"/>
                    <a:gd name="connsiteY14" fmla="*/ 95250 h 698500"/>
                    <a:gd name="connsiteX15" fmla="*/ 520700 w 2559050"/>
                    <a:gd name="connsiteY15" fmla="*/ 184150 h 698500"/>
                    <a:gd name="connsiteX16" fmla="*/ 190500 w 2559050"/>
                    <a:gd name="connsiteY16" fmla="*/ 0 h 698500"/>
                    <a:gd name="connsiteX0" fmla="*/ 184150 w 2552700"/>
                    <a:gd name="connsiteY0" fmla="*/ 0 h 698500"/>
                    <a:gd name="connsiteX1" fmla="*/ 9525 w 2552700"/>
                    <a:gd name="connsiteY1" fmla="*/ 152400 h 698500"/>
                    <a:gd name="connsiteX2" fmla="*/ 12700 w 2552700"/>
                    <a:gd name="connsiteY2" fmla="*/ 241300 h 698500"/>
                    <a:gd name="connsiteX3" fmla="*/ 2495550 w 2552700"/>
                    <a:gd name="connsiteY3" fmla="*/ 241300 h 698500"/>
                    <a:gd name="connsiteX4" fmla="*/ 2463800 w 2552700"/>
                    <a:gd name="connsiteY4" fmla="*/ 552450 h 698500"/>
                    <a:gd name="connsiteX5" fmla="*/ 69850 w 2552700"/>
                    <a:gd name="connsiteY5" fmla="*/ 565150 h 698500"/>
                    <a:gd name="connsiteX6" fmla="*/ 95250 w 2552700"/>
                    <a:gd name="connsiteY6" fmla="*/ 520700 h 698500"/>
                    <a:gd name="connsiteX7" fmla="*/ 0 w 2552700"/>
                    <a:gd name="connsiteY7" fmla="*/ 577850 h 698500"/>
                    <a:gd name="connsiteX8" fmla="*/ 38100 w 2552700"/>
                    <a:gd name="connsiteY8" fmla="*/ 666750 h 698500"/>
                    <a:gd name="connsiteX9" fmla="*/ 2393950 w 2552700"/>
                    <a:gd name="connsiteY9" fmla="*/ 692150 h 698500"/>
                    <a:gd name="connsiteX10" fmla="*/ 2425700 w 2552700"/>
                    <a:gd name="connsiteY10" fmla="*/ 666750 h 698500"/>
                    <a:gd name="connsiteX11" fmla="*/ 2495550 w 2552700"/>
                    <a:gd name="connsiteY11" fmla="*/ 698500 h 698500"/>
                    <a:gd name="connsiteX12" fmla="*/ 2546350 w 2552700"/>
                    <a:gd name="connsiteY12" fmla="*/ 685800 h 698500"/>
                    <a:gd name="connsiteX13" fmla="*/ 2552700 w 2552700"/>
                    <a:gd name="connsiteY13" fmla="*/ 158750 h 698500"/>
                    <a:gd name="connsiteX14" fmla="*/ 2470150 w 2552700"/>
                    <a:gd name="connsiteY14" fmla="*/ 95250 h 698500"/>
                    <a:gd name="connsiteX15" fmla="*/ 514350 w 2552700"/>
                    <a:gd name="connsiteY15" fmla="*/ 184150 h 698500"/>
                    <a:gd name="connsiteX16" fmla="*/ 184150 w 2552700"/>
                    <a:gd name="connsiteY16" fmla="*/ 0 h 698500"/>
                    <a:gd name="connsiteX0" fmla="*/ 184150 w 2571750"/>
                    <a:gd name="connsiteY0" fmla="*/ 0 h 698500"/>
                    <a:gd name="connsiteX1" fmla="*/ 9525 w 2571750"/>
                    <a:gd name="connsiteY1" fmla="*/ 152400 h 698500"/>
                    <a:gd name="connsiteX2" fmla="*/ 12700 w 2571750"/>
                    <a:gd name="connsiteY2" fmla="*/ 241300 h 698500"/>
                    <a:gd name="connsiteX3" fmla="*/ 2495550 w 2571750"/>
                    <a:gd name="connsiteY3" fmla="*/ 241300 h 698500"/>
                    <a:gd name="connsiteX4" fmla="*/ 2463800 w 2571750"/>
                    <a:gd name="connsiteY4" fmla="*/ 552450 h 698500"/>
                    <a:gd name="connsiteX5" fmla="*/ 69850 w 2571750"/>
                    <a:gd name="connsiteY5" fmla="*/ 565150 h 698500"/>
                    <a:gd name="connsiteX6" fmla="*/ 95250 w 2571750"/>
                    <a:gd name="connsiteY6" fmla="*/ 520700 h 698500"/>
                    <a:gd name="connsiteX7" fmla="*/ 0 w 2571750"/>
                    <a:gd name="connsiteY7" fmla="*/ 577850 h 698500"/>
                    <a:gd name="connsiteX8" fmla="*/ 38100 w 2571750"/>
                    <a:gd name="connsiteY8" fmla="*/ 666750 h 698500"/>
                    <a:gd name="connsiteX9" fmla="*/ 2393950 w 2571750"/>
                    <a:gd name="connsiteY9" fmla="*/ 692150 h 698500"/>
                    <a:gd name="connsiteX10" fmla="*/ 2425700 w 2571750"/>
                    <a:gd name="connsiteY10" fmla="*/ 666750 h 698500"/>
                    <a:gd name="connsiteX11" fmla="*/ 2495550 w 2571750"/>
                    <a:gd name="connsiteY11" fmla="*/ 698500 h 698500"/>
                    <a:gd name="connsiteX12" fmla="*/ 2546350 w 2571750"/>
                    <a:gd name="connsiteY12" fmla="*/ 685800 h 698500"/>
                    <a:gd name="connsiteX13" fmla="*/ 2571750 w 2571750"/>
                    <a:gd name="connsiteY13" fmla="*/ 193675 h 698500"/>
                    <a:gd name="connsiteX14" fmla="*/ 2470150 w 2571750"/>
                    <a:gd name="connsiteY14" fmla="*/ 95250 h 698500"/>
                    <a:gd name="connsiteX15" fmla="*/ 514350 w 2571750"/>
                    <a:gd name="connsiteY15" fmla="*/ 184150 h 698500"/>
                    <a:gd name="connsiteX16" fmla="*/ 184150 w 2571750"/>
                    <a:gd name="connsiteY16" fmla="*/ 0 h 698500"/>
                    <a:gd name="connsiteX0" fmla="*/ 184150 w 2555875"/>
                    <a:gd name="connsiteY0" fmla="*/ 0 h 698500"/>
                    <a:gd name="connsiteX1" fmla="*/ 9525 w 2555875"/>
                    <a:gd name="connsiteY1" fmla="*/ 152400 h 698500"/>
                    <a:gd name="connsiteX2" fmla="*/ 12700 w 2555875"/>
                    <a:gd name="connsiteY2" fmla="*/ 241300 h 698500"/>
                    <a:gd name="connsiteX3" fmla="*/ 2495550 w 2555875"/>
                    <a:gd name="connsiteY3" fmla="*/ 241300 h 698500"/>
                    <a:gd name="connsiteX4" fmla="*/ 2463800 w 2555875"/>
                    <a:gd name="connsiteY4" fmla="*/ 552450 h 698500"/>
                    <a:gd name="connsiteX5" fmla="*/ 69850 w 2555875"/>
                    <a:gd name="connsiteY5" fmla="*/ 565150 h 698500"/>
                    <a:gd name="connsiteX6" fmla="*/ 95250 w 2555875"/>
                    <a:gd name="connsiteY6" fmla="*/ 520700 h 698500"/>
                    <a:gd name="connsiteX7" fmla="*/ 0 w 2555875"/>
                    <a:gd name="connsiteY7" fmla="*/ 577850 h 698500"/>
                    <a:gd name="connsiteX8" fmla="*/ 38100 w 2555875"/>
                    <a:gd name="connsiteY8" fmla="*/ 666750 h 698500"/>
                    <a:gd name="connsiteX9" fmla="*/ 2393950 w 2555875"/>
                    <a:gd name="connsiteY9" fmla="*/ 692150 h 698500"/>
                    <a:gd name="connsiteX10" fmla="*/ 2425700 w 2555875"/>
                    <a:gd name="connsiteY10" fmla="*/ 666750 h 698500"/>
                    <a:gd name="connsiteX11" fmla="*/ 2495550 w 2555875"/>
                    <a:gd name="connsiteY11" fmla="*/ 698500 h 698500"/>
                    <a:gd name="connsiteX12" fmla="*/ 2546350 w 2555875"/>
                    <a:gd name="connsiteY12" fmla="*/ 685800 h 698500"/>
                    <a:gd name="connsiteX13" fmla="*/ 2555875 w 2555875"/>
                    <a:gd name="connsiteY13" fmla="*/ 171450 h 698500"/>
                    <a:gd name="connsiteX14" fmla="*/ 2470150 w 2555875"/>
                    <a:gd name="connsiteY14" fmla="*/ 95250 h 698500"/>
                    <a:gd name="connsiteX15" fmla="*/ 514350 w 2555875"/>
                    <a:gd name="connsiteY15" fmla="*/ 184150 h 698500"/>
                    <a:gd name="connsiteX16" fmla="*/ 184150 w 2555875"/>
                    <a:gd name="connsiteY16" fmla="*/ 0 h 698500"/>
                    <a:gd name="connsiteX0" fmla="*/ 184150 w 2562506"/>
                    <a:gd name="connsiteY0" fmla="*/ 0 h 698500"/>
                    <a:gd name="connsiteX1" fmla="*/ 9525 w 2562506"/>
                    <a:gd name="connsiteY1" fmla="*/ 152400 h 698500"/>
                    <a:gd name="connsiteX2" fmla="*/ 12700 w 2562506"/>
                    <a:gd name="connsiteY2" fmla="*/ 241300 h 698500"/>
                    <a:gd name="connsiteX3" fmla="*/ 2495550 w 2562506"/>
                    <a:gd name="connsiteY3" fmla="*/ 241300 h 698500"/>
                    <a:gd name="connsiteX4" fmla="*/ 2463800 w 2562506"/>
                    <a:gd name="connsiteY4" fmla="*/ 552450 h 698500"/>
                    <a:gd name="connsiteX5" fmla="*/ 69850 w 2562506"/>
                    <a:gd name="connsiteY5" fmla="*/ 565150 h 698500"/>
                    <a:gd name="connsiteX6" fmla="*/ 95250 w 2562506"/>
                    <a:gd name="connsiteY6" fmla="*/ 520700 h 698500"/>
                    <a:gd name="connsiteX7" fmla="*/ 0 w 2562506"/>
                    <a:gd name="connsiteY7" fmla="*/ 577850 h 698500"/>
                    <a:gd name="connsiteX8" fmla="*/ 38100 w 2562506"/>
                    <a:gd name="connsiteY8" fmla="*/ 666750 h 698500"/>
                    <a:gd name="connsiteX9" fmla="*/ 2393950 w 2562506"/>
                    <a:gd name="connsiteY9" fmla="*/ 692150 h 698500"/>
                    <a:gd name="connsiteX10" fmla="*/ 2425700 w 2562506"/>
                    <a:gd name="connsiteY10" fmla="*/ 666750 h 698500"/>
                    <a:gd name="connsiteX11" fmla="*/ 2495550 w 2562506"/>
                    <a:gd name="connsiteY11" fmla="*/ 698500 h 698500"/>
                    <a:gd name="connsiteX12" fmla="*/ 2562225 w 2562506"/>
                    <a:gd name="connsiteY12" fmla="*/ 685800 h 698500"/>
                    <a:gd name="connsiteX13" fmla="*/ 2555875 w 2562506"/>
                    <a:gd name="connsiteY13" fmla="*/ 171450 h 698500"/>
                    <a:gd name="connsiteX14" fmla="*/ 2470150 w 2562506"/>
                    <a:gd name="connsiteY14" fmla="*/ 95250 h 698500"/>
                    <a:gd name="connsiteX15" fmla="*/ 514350 w 2562506"/>
                    <a:gd name="connsiteY15" fmla="*/ 184150 h 698500"/>
                    <a:gd name="connsiteX16" fmla="*/ 184150 w 2562506"/>
                    <a:gd name="connsiteY16" fmla="*/ 0 h 698500"/>
                    <a:gd name="connsiteX0" fmla="*/ 184150 w 2562506"/>
                    <a:gd name="connsiteY0" fmla="*/ 0 h 692150"/>
                    <a:gd name="connsiteX1" fmla="*/ 9525 w 2562506"/>
                    <a:gd name="connsiteY1" fmla="*/ 152400 h 692150"/>
                    <a:gd name="connsiteX2" fmla="*/ 12700 w 2562506"/>
                    <a:gd name="connsiteY2" fmla="*/ 241300 h 692150"/>
                    <a:gd name="connsiteX3" fmla="*/ 2495550 w 2562506"/>
                    <a:gd name="connsiteY3" fmla="*/ 241300 h 692150"/>
                    <a:gd name="connsiteX4" fmla="*/ 2463800 w 2562506"/>
                    <a:gd name="connsiteY4" fmla="*/ 552450 h 692150"/>
                    <a:gd name="connsiteX5" fmla="*/ 69850 w 2562506"/>
                    <a:gd name="connsiteY5" fmla="*/ 565150 h 692150"/>
                    <a:gd name="connsiteX6" fmla="*/ 95250 w 2562506"/>
                    <a:gd name="connsiteY6" fmla="*/ 520700 h 692150"/>
                    <a:gd name="connsiteX7" fmla="*/ 0 w 2562506"/>
                    <a:gd name="connsiteY7" fmla="*/ 577850 h 692150"/>
                    <a:gd name="connsiteX8" fmla="*/ 38100 w 2562506"/>
                    <a:gd name="connsiteY8" fmla="*/ 666750 h 692150"/>
                    <a:gd name="connsiteX9" fmla="*/ 2393950 w 2562506"/>
                    <a:gd name="connsiteY9" fmla="*/ 692150 h 692150"/>
                    <a:gd name="connsiteX10" fmla="*/ 2425700 w 2562506"/>
                    <a:gd name="connsiteY10" fmla="*/ 666750 h 692150"/>
                    <a:gd name="connsiteX11" fmla="*/ 2479675 w 2562506"/>
                    <a:gd name="connsiteY11" fmla="*/ 692150 h 692150"/>
                    <a:gd name="connsiteX12" fmla="*/ 2562225 w 2562506"/>
                    <a:gd name="connsiteY12" fmla="*/ 685800 h 692150"/>
                    <a:gd name="connsiteX13" fmla="*/ 2555875 w 2562506"/>
                    <a:gd name="connsiteY13" fmla="*/ 171450 h 692150"/>
                    <a:gd name="connsiteX14" fmla="*/ 2470150 w 2562506"/>
                    <a:gd name="connsiteY14" fmla="*/ 95250 h 692150"/>
                    <a:gd name="connsiteX15" fmla="*/ 514350 w 2562506"/>
                    <a:gd name="connsiteY15" fmla="*/ 184150 h 692150"/>
                    <a:gd name="connsiteX16" fmla="*/ 184150 w 2562506"/>
                    <a:gd name="connsiteY16" fmla="*/ 0 h 692150"/>
                    <a:gd name="connsiteX0" fmla="*/ 184150 w 2562506"/>
                    <a:gd name="connsiteY0" fmla="*/ 0 h 692150"/>
                    <a:gd name="connsiteX1" fmla="*/ 9525 w 2562506"/>
                    <a:gd name="connsiteY1" fmla="*/ 152400 h 692150"/>
                    <a:gd name="connsiteX2" fmla="*/ 12700 w 2562506"/>
                    <a:gd name="connsiteY2" fmla="*/ 241300 h 692150"/>
                    <a:gd name="connsiteX3" fmla="*/ 2495550 w 2562506"/>
                    <a:gd name="connsiteY3" fmla="*/ 241300 h 692150"/>
                    <a:gd name="connsiteX4" fmla="*/ 2463800 w 2562506"/>
                    <a:gd name="connsiteY4" fmla="*/ 552450 h 692150"/>
                    <a:gd name="connsiteX5" fmla="*/ 69850 w 2562506"/>
                    <a:gd name="connsiteY5" fmla="*/ 565150 h 692150"/>
                    <a:gd name="connsiteX6" fmla="*/ 95250 w 2562506"/>
                    <a:gd name="connsiteY6" fmla="*/ 520700 h 692150"/>
                    <a:gd name="connsiteX7" fmla="*/ 0 w 2562506"/>
                    <a:gd name="connsiteY7" fmla="*/ 577850 h 692150"/>
                    <a:gd name="connsiteX8" fmla="*/ 38100 w 2562506"/>
                    <a:gd name="connsiteY8" fmla="*/ 666750 h 692150"/>
                    <a:gd name="connsiteX9" fmla="*/ 2393950 w 2562506"/>
                    <a:gd name="connsiteY9" fmla="*/ 692150 h 692150"/>
                    <a:gd name="connsiteX10" fmla="*/ 2435225 w 2562506"/>
                    <a:gd name="connsiteY10" fmla="*/ 666750 h 692150"/>
                    <a:gd name="connsiteX11" fmla="*/ 2479675 w 2562506"/>
                    <a:gd name="connsiteY11" fmla="*/ 692150 h 692150"/>
                    <a:gd name="connsiteX12" fmla="*/ 2562225 w 2562506"/>
                    <a:gd name="connsiteY12" fmla="*/ 685800 h 692150"/>
                    <a:gd name="connsiteX13" fmla="*/ 2555875 w 2562506"/>
                    <a:gd name="connsiteY13" fmla="*/ 171450 h 692150"/>
                    <a:gd name="connsiteX14" fmla="*/ 2470150 w 2562506"/>
                    <a:gd name="connsiteY14" fmla="*/ 95250 h 692150"/>
                    <a:gd name="connsiteX15" fmla="*/ 514350 w 2562506"/>
                    <a:gd name="connsiteY15" fmla="*/ 184150 h 692150"/>
                    <a:gd name="connsiteX16" fmla="*/ 184150 w 2562506"/>
                    <a:gd name="connsiteY16" fmla="*/ 0 h 692150"/>
                    <a:gd name="connsiteX0" fmla="*/ 184150 w 2562506"/>
                    <a:gd name="connsiteY0" fmla="*/ 0 h 692150"/>
                    <a:gd name="connsiteX1" fmla="*/ 9525 w 2562506"/>
                    <a:gd name="connsiteY1" fmla="*/ 152400 h 692150"/>
                    <a:gd name="connsiteX2" fmla="*/ 12700 w 2562506"/>
                    <a:gd name="connsiteY2" fmla="*/ 241300 h 692150"/>
                    <a:gd name="connsiteX3" fmla="*/ 2495550 w 2562506"/>
                    <a:gd name="connsiteY3" fmla="*/ 241300 h 692150"/>
                    <a:gd name="connsiteX4" fmla="*/ 2463800 w 2562506"/>
                    <a:gd name="connsiteY4" fmla="*/ 552450 h 692150"/>
                    <a:gd name="connsiteX5" fmla="*/ 69850 w 2562506"/>
                    <a:gd name="connsiteY5" fmla="*/ 565150 h 692150"/>
                    <a:gd name="connsiteX6" fmla="*/ 95250 w 2562506"/>
                    <a:gd name="connsiteY6" fmla="*/ 520700 h 692150"/>
                    <a:gd name="connsiteX7" fmla="*/ 0 w 2562506"/>
                    <a:gd name="connsiteY7" fmla="*/ 577850 h 692150"/>
                    <a:gd name="connsiteX8" fmla="*/ 9525 w 2562506"/>
                    <a:gd name="connsiteY8" fmla="*/ 688975 h 692150"/>
                    <a:gd name="connsiteX9" fmla="*/ 2393950 w 2562506"/>
                    <a:gd name="connsiteY9" fmla="*/ 692150 h 692150"/>
                    <a:gd name="connsiteX10" fmla="*/ 2435225 w 2562506"/>
                    <a:gd name="connsiteY10" fmla="*/ 666750 h 692150"/>
                    <a:gd name="connsiteX11" fmla="*/ 2479675 w 2562506"/>
                    <a:gd name="connsiteY11" fmla="*/ 692150 h 692150"/>
                    <a:gd name="connsiteX12" fmla="*/ 2562225 w 2562506"/>
                    <a:gd name="connsiteY12" fmla="*/ 685800 h 692150"/>
                    <a:gd name="connsiteX13" fmla="*/ 2555875 w 2562506"/>
                    <a:gd name="connsiteY13" fmla="*/ 171450 h 692150"/>
                    <a:gd name="connsiteX14" fmla="*/ 2470150 w 2562506"/>
                    <a:gd name="connsiteY14" fmla="*/ 95250 h 692150"/>
                    <a:gd name="connsiteX15" fmla="*/ 514350 w 2562506"/>
                    <a:gd name="connsiteY15" fmla="*/ 184150 h 692150"/>
                    <a:gd name="connsiteX16" fmla="*/ 184150 w 2562506"/>
                    <a:gd name="connsiteY16" fmla="*/ 0 h 692150"/>
                    <a:gd name="connsiteX0" fmla="*/ 180975 w 2559331"/>
                    <a:gd name="connsiteY0" fmla="*/ 0 h 692150"/>
                    <a:gd name="connsiteX1" fmla="*/ 6350 w 2559331"/>
                    <a:gd name="connsiteY1" fmla="*/ 152400 h 692150"/>
                    <a:gd name="connsiteX2" fmla="*/ 9525 w 2559331"/>
                    <a:gd name="connsiteY2" fmla="*/ 241300 h 692150"/>
                    <a:gd name="connsiteX3" fmla="*/ 2492375 w 2559331"/>
                    <a:gd name="connsiteY3" fmla="*/ 241300 h 692150"/>
                    <a:gd name="connsiteX4" fmla="*/ 2460625 w 2559331"/>
                    <a:gd name="connsiteY4" fmla="*/ 552450 h 692150"/>
                    <a:gd name="connsiteX5" fmla="*/ 66675 w 2559331"/>
                    <a:gd name="connsiteY5" fmla="*/ 565150 h 692150"/>
                    <a:gd name="connsiteX6" fmla="*/ 92075 w 2559331"/>
                    <a:gd name="connsiteY6" fmla="*/ 520700 h 692150"/>
                    <a:gd name="connsiteX7" fmla="*/ 0 w 2559331"/>
                    <a:gd name="connsiteY7" fmla="*/ 593725 h 692150"/>
                    <a:gd name="connsiteX8" fmla="*/ 6350 w 2559331"/>
                    <a:gd name="connsiteY8" fmla="*/ 688975 h 692150"/>
                    <a:gd name="connsiteX9" fmla="*/ 2390775 w 2559331"/>
                    <a:gd name="connsiteY9" fmla="*/ 692150 h 692150"/>
                    <a:gd name="connsiteX10" fmla="*/ 2432050 w 2559331"/>
                    <a:gd name="connsiteY10" fmla="*/ 666750 h 692150"/>
                    <a:gd name="connsiteX11" fmla="*/ 2476500 w 2559331"/>
                    <a:gd name="connsiteY11" fmla="*/ 692150 h 692150"/>
                    <a:gd name="connsiteX12" fmla="*/ 2559050 w 2559331"/>
                    <a:gd name="connsiteY12" fmla="*/ 685800 h 692150"/>
                    <a:gd name="connsiteX13" fmla="*/ 2552700 w 2559331"/>
                    <a:gd name="connsiteY13" fmla="*/ 171450 h 692150"/>
                    <a:gd name="connsiteX14" fmla="*/ 2466975 w 2559331"/>
                    <a:gd name="connsiteY14" fmla="*/ 95250 h 692150"/>
                    <a:gd name="connsiteX15" fmla="*/ 511175 w 2559331"/>
                    <a:gd name="connsiteY15" fmla="*/ 184150 h 692150"/>
                    <a:gd name="connsiteX16" fmla="*/ 180975 w 2559331"/>
                    <a:gd name="connsiteY16" fmla="*/ 0 h 692150"/>
                    <a:gd name="connsiteX0" fmla="*/ 180975 w 2559331"/>
                    <a:gd name="connsiteY0" fmla="*/ 0 h 692150"/>
                    <a:gd name="connsiteX1" fmla="*/ 6350 w 2559331"/>
                    <a:gd name="connsiteY1" fmla="*/ 152400 h 692150"/>
                    <a:gd name="connsiteX2" fmla="*/ 9525 w 2559331"/>
                    <a:gd name="connsiteY2" fmla="*/ 241300 h 692150"/>
                    <a:gd name="connsiteX3" fmla="*/ 2492375 w 2559331"/>
                    <a:gd name="connsiteY3" fmla="*/ 241300 h 692150"/>
                    <a:gd name="connsiteX4" fmla="*/ 2460625 w 2559331"/>
                    <a:gd name="connsiteY4" fmla="*/ 552450 h 692150"/>
                    <a:gd name="connsiteX5" fmla="*/ 66675 w 2559331"/>
                    <a:gd name="connsiteY5" fmla="*/ 565150 h 692150"/>
                    <a:gd name="connsiteX6" fmla="*/ 88900 w 2559331"/>
                    <a:gd name="connsiteY6" fmla="*/ 568325 h 692150"/>
                    <a:gd name="connsiteX7" fmla="*/ 92075 w 2559331"/>
                    <a:gd name="connsiteY7" fmla="*/ 520700 h 692150"/>
                    <a:gd name="connsiteX8" fmla="*/ 0 w 2559331"/>
                    <a:gd name="connsiteY8" fmla="*/ 593725 h 692150"/>
                    <a:gd name="connsiteX9" fmla="*/ 6350 w 2559331"/>
                    <a:gd name="connsiteY9" fmla="*/ 688975 h 692150"/>
                    <a:gd name="connsiteX10" fmla="*/ 2390775 w 2559331"/>
                    <a:gd name="connsiteY10" fmla="*/ 692150 h 692150"/>
                    <a:gd name="connsiteX11" fmla="*/ 2432050 w 2559331"/>
                    <a:gd name="connsiteY11" fmla="*/ 666750 h 692150"/>
                    <a:gd name="connsiteX12" fmla="*/ 2476500 w 2559331"/>
                    <a:gd name="connsiteY12" fmla="*/ 692150 h 692150"/>
                    <a:gd name="connsiteX13" fmla="*/ 2559050 w 2559331"/>
                    <a:gd name="connsiteY13" fmla="*/ 685800 h 692150"/>
                    <a:gd name="connsiteX14" fmla="*/ 2552700 w 2559331"/>
                    <a:gd name="connsiteY14" fmla="*/ 171450 h 692150"/>
                    <a:gd name="connsiteX15" fmla="*/ 2466975 w 2559331"/>
                    <a:gd name="connsiteY15" fmla="*/ 95250 h 692150"/>
                    <a:gd name="connsiteX16" fmla="*/ 511175 w 2559331"/>
                    <a:gd name="connsiteY16" fmla="*/ 184150 h 692150"/>
                    <a:gd name="connsiteX17" fmla="*/ 180975 w 2559331"/>
                    <a:gd name="connsiteY17" fmla="*/ 0 h 692150"/>
                    <a:gd name="connsiteX0" fmla="*/ 180975 w 2559331"/>
                    <a:gd name="connsiteY0" fmla="*/ 0 h 692150"/>
                    <a:gd name="connsiteX1" fmla="*/ 6350 w 2559331"/>
                    <a:gd name="connsiteY1" fmla="*/ 152400 h 692150"/>
                    <a:gd name="connsiteX2" fmla="*/ 9525 w 2559331"/>
                    <a:gd name="connsiteY2" fmla="*/ 241300 h 692150"/>
                    <a:gd name="connsiteX3" fmla="*/ 2454275 w 2559331"/>
                    <a:gd name="connsiteY3" fmla="*/ 234950 h 692150"/>
                    <a:gd name="connsiteX4" fmla="*/ 2460625 w 2559331"/>
                    <a:gd name="connsiteY4" fmla="*/ 552450 h 692150"/>
                    <a:gd name="connsiteX5" fmla="*/ 66675 w 2559331"/>
                    <a:gd name="connsiteY5" fmla="*/ 565150 h 692150"/>
                    <a:gd name="connsiteX6" fmla="*/ 88900 w 2559331"/>
                    <a:gd name="connsiteY6" fmla="*/ 568325 h 692150"/>
                    <a:gd name="connsiteX7" fmla="*/ 92075 w 2559331"/>
                    <a:gd name="connsiteY7" fmla="*/ 520700 h 692150"/>
                    <a:gd name="connsiteX8" fmla="*/ 0 w 2559331"/>
                    <a:gd name="connsiteY8" fmla="*/ 593725 h 692150"/>
                    <a:gd name="connsiteX9" fmla="*/ 6350 w 2559331"/>
                    <a:gd name="connsiteY9" fmla="*/ 688975 h 692150"/>
                    <a:gd name="connsiteX10" fmla="*/ 2390775 w 2559331"/>
                    <a:gd name="connsiteY10" fmla="*/ 692150 h 692150"/>
                    <a:gd name="connsiteX11" fmla="*/ 2432050 w 2559331"/>
                    <a:gd name="connsiteY11" fmla="*/ 666750 h 692150"/>
                    <a:gd name="connsiteX12" fmla="*/ 2476500 w 2559331"/>
                    <a:gd name="connsiteY12" fmla="*/ 692150 h 692150"/>
                    <a:gd name="connsiteX13" fmla="*/ 2559050 w 2559331"/>
                    <a:gd name="connsiteY13" fmla="*/ 685800 h 692150"/>
                    <a:gd name="connsiteX14" fmla="*/ 2552700 w 2559331"/>
                    <a:gd name="connsiteY14" fmla="*/ 171450 h 692150"/>
                    <a:gd name="connsiteX15" fmla="*/ 2466975 w 2559331"/>
                    <a:gd name="connsiteY15" fmla="*/ 95250 h 692150"/>
                    <a:gd name="connsiteX16" fmla="*/ 511175 w 2559331"/>
                    <a:gd name="connsiteY16" fmla="*/ 184150 h 692150"/>
                    <a:gd name="connsiteX17" fmla="*/ 180975 w 2559331"/>
                    <a:gd name="connsiteY17" fmla="*/ 0 h 692150"/>
                    <a:gd name="connsiteX0" fmla="*/ 180975 w 2559331"/>
                    <a:gd name="connsiteY0" fmla="*/ 0 h 692150"/>
                    <a:gd name="connsiteX1" fmla="*/ 6350 w 2559331"/>
                    <a:gd name="connsiteY1" fmla="*/ 152400 h 692150"/>
                    <a:gd name="connsiteX2" fmla="*/ 9525 w 2559331"/>
                    <a:gd name="connsiteY2" fmla="*/ 241300 h 692150"/>
                    <a:gd name="connsiteX3" fmla="*/ 2454275 w 2559331"/>
                    <a:gd name="connsiteY3" fmla="*/ 234950 h 692150"/>
                    <a:gd name="connsiteX4" fmla="*/ 2454275 w 2559331"/>
                    <a:gd name="connsiteY4" fmla="*/ 552450 h 692150"/>
                    <a:gd name="connsiteX5" fmla="*/ 66675 w 2559331"/>
                    <a:gd name="connsiteY5" fmla="*/ 565150 h 692150"/>
                    <a:gd name="connsiteX6" fmla="*/ 88900 w 2559331"/>
                    <a:gd name="connsiteY6" fmla="*/ 568325 h 692150"/>
                    <a:gd name="connsiteX7" fmla="*/ 92075 w 2559331"/>
                    <a:gd name="connsiteY7" fmla="*/ 520700 h 692150"/>
                    <a:gd name="connsiteX8" fmla="*/ 0 w 2559331"/>
                    <a:gd name="connsiteY8" fmla="*/ 593725 h 692150"/>
                    <a:gd name="connsiteX9" fmla="*/ 6350 w 2559331"/>
                    <a:gd name="connsiteY9" fmla="*/ 688975 h 692150"/>
                    <a:gd name="connsiteX10" fmla="*/ 2390775 w 2559331"/>
                    <a:gd name="connsiteY10" fmla="*/ 692150 h 692150"/>
                    <a:gd name="connsiteX11" fmla="*/ 2432050 w 2559331"/>
                    <a:gd name="connsiteY11" fmla="*/ 666750 h 692150"/>
                    <a:gd name="connsiteX12" fmla="*/ 2476500 w 2559331"/>
                    <a:gd name="connsiteY12" fmla="*/ 692150 h 692150"/>
                    <a:gd name="connsiteX13" fmla="*/ 2559050 w 2559331"/>
                    <a:gd name="connsiteY13" fmla="*/ 685800 h 692150"/>
                    <a:gd name="connsiteX14" fmla="*/ 2552700 w 2559331"/>
                    <a:gd name="connsiteY14" fmla="*/ 171450 h 692150"/>
                    <a:gd name="connsiteX15" fmla="*/ 2466975 w 2559331"/>
                    <a:gd name="connsiteY15" fmla="*/ 95250 h 692150"/>
                    <a:gd name="connsiteX16" fmla="*/ 511175 w 2559331"/>
                    <a:gd name="connsiteY16" fmla="*/ 184150 h 692150"/>
                    <a:gd name="connsiteX17" fmla="*/ 180975 w 2559331"/>
                    <a:gd name="connsiteY17" fmla="*/ 0 h 692150"/>
                    <a:gd name="connsiteX0" fmla="*/ 180975 w 2559331"/>
                    <a:gd name="connsiteY0" fmla="*/ 0 h 692150"/>
                    <a:gd name="connsiteX1" fmla="*/ 6350 w 2559331"/>
                    <a:gd name="connsiteY1" fmla="*/ 152400 h 692150"/>
                    <a:gd name="connsiteX2" fmla="*/ 9525 w 2559331"/>
                    <a:gd name="connsiteY2" fmla="*/ 241300 h 692150"/>
                    <a:gd name="connsiteX3" fmla="*/ 2454275 w 2559331"/>
                    <a:gd name="connsiteY3" fmla="*/ 234950 h 692150"/>
                    <a:gd name="connsiteX4" fmla="*/ 2454275 w 2559331"/>
                    <a:gd name="connsiteY4" fmla="*/ 552450 h 692150"/>
                    <a:gd name="connsiteX5" fmla="*/ 66675 w 2559331"/>
                    <a:gd name="connsiteY5" fmla="*/ 565150 h 692150"/>
                    <a:gd name="connsiteX6" fmla="*/ 88900 w 2559331"/>
                    <a:gd name="connsiteY6" fmla="*/ 568325 h 692150"/>
                    <a:gd name="connsiteX7" fmla="*/ 92075 w 2559331"/>
                    <a:gd name="connsiteY7" fmla="*/ 520700 h 692150"/>
                    <a:gd name="connsiteX8" fmla="*/ 0 w 2559331"/>
                    <a:gd name="connsiteY8" fmla="*/ 593725 h 692150"/>
                    <a:gd name="connsiteX9" fmla="*/ 6350 w 2559331"/>
                    <a:gd name="connsiteY9" fmla="*/ 688975 h 692150"/>
                    <a:gd name="connsiteX10" fmla="*/ 2390775 w 2559331"/>
                    <a:gd name="connsiteY10" fmla="*/ 692150 h 692150"/>
                    <a:gd name="connsiteX11" fmla="*/ 2432050 w 2559331"/>
                    <a:gd name="connsiteY11" fmla="*/ 666750 h 692150"/>
                    <a:gd name="connsiteX12" fmla="*/ 2476500 w 2559331"/>
                    <a:gd name="connsiteY12" fmla="*/ 692150 h 692150"/>
                    <a:gd name="connsiteX13" fmla="*/ 2559050 w 2559331"/>
                    <a:gd name="connsiteY13" fmla="*/ 685800 h 692150"/>
                    <a:gd name="connsiteX14" fmla="*/ 2552700 w 2559331"/>
                    <a:gd name="connsiteY14" fmla="*/ 171450 h 692150"/>
                    <a:gd name="connsiteX15" fmla="*/ 2466975 w 2559331"/>
                    <a:gd name="connsiteY15" fmla="*/ 95250 h 692150"/>
                    <a:gd name="connsiteX16" fmla="*/ 511175 w 2559331"/>
                    <a:gd name="connsiteY16" fmla="*/ 184150 h 692150"/>
                    <a:gd name="connsiteX17" fmla="*/ 180975 w 2559331"/>
                    <a:gd name="connsiteY17" fmla="*/ 0 h 692150"/>
                    <a:gd name="connsiteX0" fmla="*/ 180975 w 2559331"/>
                    <a:gd name="connsiteY0" fmla="*/ 0 h 692150"/>
                    <a:gd name="connsiteX1" fmla="*/ 6350 w 2559331"/>
                    <a:gd name="connsiteY1" fmla="*/ 152400 h 692150"/>
                    <a:gd name="connsiteX2" fmla="*/ 9525 w 2559331"/>
                    <a:gd name="connsiteY2" fmla="*/ 241300 h 692150"/>
                    <a:gd name="connsiteX3" fmla="*/ 2454275 w 2559331"/>
                    <a:gd name="connsiteY3" fmla="*/ 234950 h 692150"/>
                    <a:gd name="connsiteX4" fmla="*/ 2454275 w 2559331"/>
                    <a:gd name="connsiteY4" fmla="*/ 552450 h 692150"/>
                    <a:gd name="connsiteX5" fmla="*/ 66675 w 2559331"/>
                    <a:gd name="connsiteY5" fmla="*/ 565150 h 692150"/>
                    <a:gd name="connsiteX6" fmla="*/ 88900 w 2559331"/>
                    <a:gd name="connsiteY6" fmla="*/ 568325 h 692150"/>
                    <a:gd name="connsiteX7" fmla="*/ 92075 w 2559331"/>
                    <a:gd name="connsiteY7" fmla="*/ 520700 h 692150"/>
                    <a:gd name="connsiteX8" fmla="*/ 0 w 2559331"/>
                    <a:gd name="connsiteY8" fmla="*/ 593725 h 692150"/>
                    <a:gd name="connsiteX9" fmla="*/ 6350 w 2559331"/>
                    <a:gd name="connsiteY9" fmla="*/ 688975 h 692150"/>
                    <a:gd name="connsiteX10" fmla="*/ 2390775 w 2559331"/>
                    <a:gd name="connsiteY10" fmla="*/ 692150 h 692150"/>
                    <a:gd name="connsiteX11" fmla="*/ 2476500 w 2559331"/>
                    <a:gd name="connsiteY11" fmla="*/ 692150 h 692150"/>
                    <a:gd name="connsiteX12" fmla="*/ 2559050 w 2559331"/>
                    <a:gd name="connsiteY12" fmla="*/ 685800 h 692150"/>
                    <a:gd name="connsiteX13" fmla="*/ 2552700 w 2559331"/>
                    <a:gd name="connsiteY13" fmla="*/ 171450 h 692150"/>
                    <a:gd name="connsiteX14" fmla="*/ 2466975 w 2559331"/>
                    <a:gd name="connsiteY14" fmla="*/ 95250 h 692150"/>
                    <a:gd name="connsiteX15" fmla="*/ 511175 w 2559331"/>
                    <a:gd name="connsiteY15" fmla="*/ 184150 h 692150"/>
                    <a:gd name="connsiteX16" fmla="*/ 180975 w 2559331"/>
                    <a:gd name="connsiteY16" fmla="*/ 0 h 692150"/>
                    <a:gd name="connsiteX0" fmla="*/ 180975 w 2559331"/>
                    <a:gd name="connsiteY0" fmla="*/ 0 h 692150"/>
                    <a:gd name="connsiteX1" fmla="*/ 6350 w 2559331"/>
                    <a:gd name="connsiteY1" fmla="*/ 152400 h 692150"/>
                    <a:gd name="connsiteX2" fmla="*/ 9525 w 2559331"/>
                    <a:gd name="connsiteY2" fmla="*/ 241300 h 692150"/>
                    <a:gd name="connsiteX3" fmla="*/ 2454275 w 2559331"/>
                    <a:gd name="connsiteY3" fmla="*/ 234950 h 692150"/>
                    <a:gd name="connsiteX4" fmla="*/ 2454275 w 2559331"/>
                    <a:gd name="connsiteY4" fmla="*/ 552450 h 692150"/>
                    <a:gd name="connsiteX5" fmla="*/ 66675 w 2559331"/>
                    <a:gd name="connsiteY5" fmla="*/ 565150 h 692150"/>
                    <a:gd name="connsiteX6" fmla="*/ 88900 w 2559331"/>
                    <a:gd name="connsiteY6" fmla="*/ 568325 h 692150"/>
                    <a:gd name="connsiteX7" fmla="*/ 92075 w 2559331"/>
                    <a:gd name="connsiteY7" fmla="*/ 520700 h 692150"/>
                    <a:gd name="connsiteX8" fmla="*/ 0 w 2559331"/>
                    <a:gd name="connsiteY8" fmla="*/ 593725 h 692150"/>
                    <a:gd name="connsiteX9" fmla="*/ 6350 w 2559331"/>
                    <a:gd name="connsiteY9" fmla="*/ 688975 h 692150"/>
                    <a:gd name="connsiteX10" fmla="*/ 2390775 w 2559331"/>
                    <a:gd name="connsiteY10" fmla="*/ 692150 h 692150"/>
                    <a:gd name="connsiteX11" fmla="*/ 2559050 w 2559331"/>
                    <a:gd name="connsiteY11" fmla="*/ 685800 h 692150"/>
                    <a:gd name="connsiteX12" fmla="*/ 2552700 w 2559331"/>
                    <a:gd name="connsiteY12" fmla="*/ 171450 h 692150"/>
                    <a:gd name="connsiteX13" fmla="*/ 2466975 w 2559331"/>
                    <a:gd name="connsiteY13" fmla="*/ 95250 h 692150"/>
                    <a:gd name="connsiteX14" fmla="*/ 511175 w 2559331"/>
                    <a:gd name="connsiteY14" fmla="*/ 184150 h 692150"/>
                    <a:gd name="connsiteX15" fmla="*/ 180975 w 2559331"/>
                    <a:gd name="connsiteY15" fmla="*/ 0 h 692150"/>
                    <a:gd name="connsiteX0" fmla="*/ 180975 w 2559331"/>
                    <a:gd name="connsiteY0" fmla="*/ 0 h 688975"/>
                    <a:gd name="connsiteX1" fmla="*/ 6350 w 2559331"/>
                    <a:gd name="connsiteY1" fmla="*/ 152400 h 688975"/>
                    <a:gd name="connsiteX2" fmla="*/ 9525 w 2559331"/>
                    <a:gd name="connsiteY2" fmla="*/ 241300 h 688975"/>
                    <a:gd name="connsiteX3" fmla="*/ 2454275 w 2559331"/>
                    <a:gd name="connsiteY3" fmla="*/ 234950 h 688975"/>
                    <a:gd name="connsiteX4" fmla="*/ 2454275 w 2559331"/>
                    <a:gd name="connsiteY4" fmla="*/ 552450 h 688975"/>
                    <a:gd name="connsiteX5" fmla="*/ 66675 w 2559331"/>
                    <a:gd name="connsiteY5" fmla="*/ 565150 h 688975"/>
                    <a:gd name="connsiteX6" fmla="*/ 88900 w 2559331"/>
                    <a:gd name="connsiteY6" fmla="*/ 568325 h 688975"/>
                    <a:gd name="connsiteX7" fmla="*/ 92075 w 2559331"/>
                    <a:gd name="connsiteY7" fmla="*/ 520700 h 688975"/>
                    <a:gd name="connsiteX8" fmla="*/ 0 w 2559331"/>
                    <a:gd name="connsiteY8" fmla="*/ 593725 h 688975"/>
                    <a:gd name="connsiteX9" fmla="*/ 6350 w 2559331"/>
                    <a:gd name="connsiteY9" fmla="*/ 688975 h 688975"/>
                    <a:gd name="connsiteX10" fmla="*/ 2559050 w 2559331"/>
                    <a:gd name="connsiteY10" fmla="*/ 685800 h 688975"/>
                    <a:gd name="connsiteX11" fmla="*/ 2552700 w 2559331"/>
                    <a:gd name="connsiteY11" fmla="*/ 171450 h 688975"/>
                    <a:gd name="connsiteX12" fmla="*/ 2466975 w 2559331"/>
                    <a:gd name="connsiteY12" fmla="*/ 95250 h 688975"/>
                    <a:gd name="connsiteX13" fmla="*/ 511175 w 2559331"/>
                    <a:gd name="connsiteY13" fmla="*/ 184150 h 688975"/>
                    <a:gd name="connsiteX14" fmla="*/ 180975 w 2559331"/>
                    <a:gd name="connsiteY14" fmla="*/ 0 h 688975"/>
                    <a:gd name="connsiteX0" fmla="*/ 180975 w 2572231"/>
                    <a:gd name="connsiteY0" fmla="*/ 0 h 688975"/>
                    <a:gd name="connsiteX1" fmla="*/ 6350 w 2572231"/>
                    <a:gd name="connsiteY1" fmla="*/ 152400 h 688975"/>
                    <a:gd name="connsiteX2" fmla="*/ 9525 w 2572231"/>
                    <a:gd name="connsiteY2" fmla="*/ 241300 h 688975"/>
                    <a:gd name="connsiteX3" fmla="*/ 2454275 w 2572231"/>
                    <a:gd name="connsiteY3" fmla="*/ 234950 h 688975"/>
                    <a:gd name="connsiteX4" fmla="*/ 2454275 w 2572231"/>
                    <a:gd name="connsiteY4" fmla="*/ 552450 h 688975"/>
                    <a:gd name="connsiteX5" fmla="*/ 66675 w 2572231"/>
                    <a:gd name="connsiteY5" fmla="*/ 565150 h 688975"/>
                    <a:gd name="connsiteX6" fmla="*/ 88900 w 2572231"/>
                    <a:gd name="connsiteY6" fmla="*/ 568325 h 688975"/>
                    <a:gd name="connsiteX7" fmla="*/ 92075 w 2572231"/>
                    <a:gd name="connsiteY7" fmla="*/ 520700 h 688975"/>
                    <a:gd name="connsiteX8" fmla="*/ 0 w 2572231"/>
                    <a:gd name="connsiteY8" fmla="*/ 593725 h 688975"/>
                    <a:gd name="connsiteX9" fmla="*/ 6350 w 2572231"/>
                    <a:gd name="connsiteY9" fmla="*/ 688975 h 688975"/>
                    <a:gd name="connsiteX10" fmla="*/ 2559050 w 2572231"/>
                    <a:gd name="connsiteY10" fmla="*/ 685800 h 688975"/>
                    <a:gd name="connsiteX11" fmla="*/ 2552700 w 2572231"/>
                    <a:gd name="connsiteY11" fmla="*/ 171450 h 688975"/>
                    <a:gd name="connsiteX12" fmla="*/ 2466975 w 2572231"/>
                    <a:gd name="connsiteY12" fmla="*/ 95250 h 688975"/>
                    <a:gd name="connsiteX13" fmla="*/ 511175 w 2572231"/>
                    <a:gd name="connsiteY13" fmla="*/ 184150 h 688975"/>
                    <a:gd name="connsiteX14" fmla="*/ 180975 w 2572231"/>
                    <a:gd name="connsiteY14" fmla="*/ 0 h 688975"/>
                    <a:gd name="connsiteX0" fmla="*/ 180975 w 2572231"/>
                    <a:gd name="connsiteY0" fmla="*/ 0 h 688975"/>
                    <a:gd name="connsiteX1" fmla="*/ 6350 w 2572231"/>
                    <a:gd name="connsiteY1" fmla="*/ 152400 h 688975"/>
                    <a:gd name="connsiteX2" fmla="*/ 9525 w 2572231"/>
                    <a:gd name="connsiteY2" fmla="*/ 241300 h 688975"/>
                    <a:gd name="connsiteX3" fmla="*/ 2454275 w 2572231"/>
                    <a:gd name="connsiteY3" fmla="*/ 234950 h 688975"/>
                    <a:gd name="connsiteX4" fmla="*/ 2454275 w 2572231"/>
                    <a:gd name="connsiteY4" fmla="*/ 552450 h 688975"/>
                    <a:gd name="connsiteX5" fmla="*/ 66675 w 2572231"/>
                    <a:gd name="connsiteY5" fmla="*/ 565150 h 688975"/>
                    <a:gd name="connsiteX6" fmla="*/ 88900 w 2572231"/>
                    <a:gd name="connsiteY6" fmla="*/ 568325 h 688975"/>
                    <a:gd name="connsiteX7" fmla="*/ 92075 w 2572231"/>
                    <a:gd name="connsiteY7" fmla="*/ 520700 h 688975"/>
                    <a:gd name="connsiteX8" fmla="*/ 0 w 2572231"/>
                    <a:gd name="connsiteY8" fmla="*/ 593725 h 688975"/>
                    <a:gd name="connsiteX9" fmla="*/ 6350 w 2572231"/>
                    <a:gd name="connsiteY9" fmla="*/ 688975 h 688975"/>
                    <a:gd name="connsiteX10" fmla="*/ 2559050 w 2572231"/>
                    <a:gd name="connsiteY10" fmla="*/ 685800 h 688975"/>
                    <a:gd name="connsiteX11" fmla="*/ 2552700 w 2572231"/>
                    <a:gd name="connsiteY11" fmla="*/ 171450 h 688975"/>
                    <a:gd name="connsiteX12" fmla="*/ 2466975 w 2572231"/>
                    <a:gd name="connsiteY12" fmla="*/ 95250 h 688975"/>
                    <a:gd name="connsiteX13" fmla="*/ 511175 w 2572231"/>
                    <a:gd name="connsiteY13" fmla="*/ 184150 h 688975"/>
                    <a:gd name="connsiteX14" fmla="*/ 180975 w 2572231"/>
                    <a:gd name="connsiteY14" fmla="*/ 0 h 688975"/>
                    <a:gd name="connsiteX0" fmla="*/ 180975 w 2574798"/>
                    <a:gd name="connsiteY0" fmla="*/ 0 h 688975"/>
                    <a:gd name="connsiteX1" fmla="*/ 6350 w 2574798"/>
                    <a:gd name="connsiteY1" fmla="*/ 152400 h 688975"/>
                    <a:gd name="connsiteX2" fmla="*/ 9525 w 2574798"/>
                    <a:gd name="connsiteY2" fmla="*/ 241300 h 688975"/>
                    <a:gd name="connsiteX3" fmla="*/ 2454275 w 2574798"/>
                    <a:gd name="connsiteY3" fmla="*/ 234950 h 688975"/>
                    <a:gd name="connsiteX4" fmla="*/ 2454275 w 2574798"/>
                    <a:gd name="connsiteY4" fmla="*/ 552450 h 688975"/>
                    <a:gd name="connsiteX5" fmla="*/ 66675 w 2574798"/>
                    <a:gd name="connsiteY5" fmla="*/ 565150 h 688975"/>
                    <a:gd name="connsiteX6" fmla="*/ 88900 w 2574798"/>
                    <a:gd name="connsiteY6" fmla="*/ 568325 h 688975"/>
                    <a:gd name="connsiteX7" fmla="*/ 92075 w 2574798"/>
                    <a:gd name="connsiteY7" fmla="*/ 520700 h 688975"/>
                    <a:gd name="connsiteX8" fmla="*/ 0 w 2574798"/>
                    <a:gd name="connsiteY8" fmla="*/ 593725 h 688975"/>
                    <a:gd name="connsiteX9" fmla="*/ 6350 w 2574798"/>
                    <a:gd name="connsiteY9" fmla="*/ 688975 h 688975"/>
                    <a:gd name="connsiteX10" fmla="*/ 2562225 w 2574798"/>
                    <a:gd name="connsiteY10" fmla="*/ 666750 h 688975"/>
                    <a:gd name="connsiteX11" fmla="*/ 2552700 w 2574798"/>
                    <a:gd name="connsiteY11" fmla="*/ 171450 h 688975"/>
                    <a:gd name="connsiteX12" fmla="*/ 2466975 w 2574798"/>
                    <a:gd name="connsiteY12" fmla="*/ 95250 h 688975"/>
                    <a:gd name="connsiteX13" fmla="*/ 511175 w 2574798"/>
                    <a:gd name="connsiteY13" fmla="*/ 184150 h 688975"/>
                    <a:gd name="connsiteX14" fmla="*/ 180975 w 2574798"/>
                    <a:gd name="connsiteY14" fmla="*/ 0 h 688975"/>
                    <a:gd name="connsiteX0" fmla="*/ 180975 w 2574798"/>
                    <a:gd name="connsiteY0" fmla="*/ 0 h 688975"/>
                    <a:gd name="connsiteX1" fmla="*/ 6350 w 2574798"/>
                    <a:gd name="connsiteY1" fmla="*/ 152400 h 688975"/>
                    <a:gd name="connsiteX2" fmla="*/ 9525 w 2574798"/>
                    <a:gd name="connsiteY2" fmla="*/ 241300 h 688975"/>
                    <a:gd name="connsiteX3" fmla="*/ 2454275 w 2574798"/>
                    <a:gd name="connsiteY3" fmla="*/ 234950 h 688975"/>
                    <a:gd name="connsiteX4" fmla="*/ 2454275 w 2574798"/>
                    <a:gd name="connsiteY4" fmla="*/ 552450 h 688975"/>
                    <a:gd name="connsiteX5" fmla="*/ 66675 w 2574798"/>
                    <a:gd name="connsiteY5" fmla="*/ 565150 h 688975"/>
                    <a:gd name="connsiteX6" fmla="*/ 88900 w 2574798"/>
                    <a:gd name="connsiteY6" fmla="*/ 568325 h 688975"/>
                    <a:gd name="connsiteX7" fmla="*/ 92075 w 2574798"/>
                    <a:gd name="connsiteY7" fmla="*/ 520700 h 688975"/>
                    <a:gd name="connsiteX8" fmla="*/ 0 w 2574798"/>
                    <a:gd name="connsiteY8" fmla="*/ 593725 h 688975"/>
                    <a:gd name="connsiteX9" fmla="*/ 6350 w 2574798"/>
                    <a:gd name="connsiteY9" fmla="*/ 688975 h 688975"/>
                    <a:gd name="connsiteX10" fmla="*/ 2562225 w 2574798"/>
                    <a:gd name="connsiteY10" fmla="*/ 666750 h 688975"/>
                    <a:gd name="connsiteX11" fmla="*/ 2552700 w 2574798"/>
                    <a:gd name="connsiteY11" fmla="*/ 171450 h 688975"/>
                    <a:gd name="connsiteX12" fmla="*/ 2466975 w 2574798"/>
                    <a:gd name="connsiteY12" fmla="*/ 95250 h 688975"/>
                    <a:gd name="connsiteX13" fmla="*/ 511175 w 2574798"/>
                    <a:gd name="connsiteY13" fmla="*/ 184150 h 688975"/>
                    <a:gd name="connsiteX14" fmla="*/ 180975 w 2574798"/>
                    <a:gd name="connsiteY14" fmla="*/ 0 h 688975"/>
                    <a:gd name="connsiteX0" fmla="*/ 180975 w 2577418"/>
                    <a:gd name="connsiteY0" fmla="*/ 0 h 688975"/>
                    <a:gd name="connsiteX1" fmla="*/ 6350 w 2577418"/>
                    <a:gd name="connsiteY1" fmla="*/ 152400 h 688975"/>
                    <a:gd name="connsiteX2" fmla="*/ 9525 w 2577418"/>
                    <a:gd name="connsiteY2" fmla="*/ 241300 h 688975"/>
                    <a:gd name="connsiteX3" fmla="*/ 2454275 w 2577418"/>
                    <a:gd name="connsiteY3" fmla="*/ 234950 h 688975"/>
                    <a:gd name="connsiteX4" fmla="*/ 2454275 w 2577418"/>
                    <a:gd name="connsiteY4" fmla="*/ 552450 h 688975"/>
                    <a:gd name="connsiteX5" fmla="*/ 66675 w 2577418"/>
                    <a:gd name="connsiteY5" fmla="*/ 565150 h 688975"/>
                    <a:gd name="connsiteX6" fmla="*/ 88900 w 2577418"/>
                    <a:gd name="connsiteY6" fmla="*/ 568325 h 688975"/>
                    <a:gd name="connsiteX7" fmla="*/ 92075 w 2577418"/>
                    <a:gd name="connsiteY7" fmla="*/ 520700 h 688975"/>
                    <a:gd name="connsiteX8" fmla="*/ 0 w 2577418"/>
                    <a:gd name="connsiteY8" fmla="*/ 593725 h 688975"/>
                    <a:gd name="connsiteX9" fmla="*/ 6350 w 2577418"/>
                    <a:gd name="connsiteY9" fmla="*/ 688975 h 688975"/>
                    <a:gd name="connsiteX10" fmla="*/ 2565400 w 2577418"/>
                    <a:gd name="connsiteY10" fmla="*/ 688975 h 688975"/>
                    <a:gd name="connsiteX11" fmla="*/ 2552700 w 2577418"/>
                    <a:gd name="connsiteY11" fmla="*/ 171450 h 688975"/>
                    <a:gd name="connsiteX12" fmla="*/ 2466975 w 2577418"/>
                    <a:gd name="connsiteY12" fmla="*/ 95250 h 688975"/>
                    <a:gd name="connsiteX13" fmla="*/ 511175 w 2577418"/>
                    <a:gd name="connsiteY13" fmla="*/ 184150 h 688975"/>
                    <a:gd name="connsiteX14" fmla="*/ 180975 w 2577418"/>
                    <a:gd name="connsiteY14" fmla="*/ 0 h 688975"/>
                    <a:gd name="connsiteX0" fmla="*/ 180975 w 2577418"/>
                    <a:gd name="connsiteY0" fmla="*/ 0 h 688975"/>
                    <a:gd name="connsiteX1" fmla="*/ 6350 w 2577418"/>
                    <a:gd name="connsiteY1" fmla="*/ 152400 h 688975"/>
                    <a:gd name="connsiteX2" fmla="*/ 9525 w 2577418"/>
                    <a:gd name="connsiteY2" fmla="*/ 241300 h 688975"/>
                    <a:gd name="connsiteX3" fmla="*/ 2454275 w 2577418"/>
                    <a:gd name="connsiteY3" fmla="*/ 234950 h 688975"/>
                    <a:gd name="connsiteX4" fmla="*/ 2454275 w 2577418"/>
                    <a:gd name="connsiteY4" fmla="*/ 552450 h 688975"/>
                    <a:gd name="connsiteX5" fmla="*/ 66675 w 2577418"/>
                    <a:gd name="connsiteY5" fmla="*/ 565150 h 688975"/>
                    <a:gd name="connsiteX6" fmla="*/ 88900 w 2577418"/>
                    <a:gd name="connsiteY6" fmla="*/ 568325 h 688975"/>
                    <a:gd name="connsiteX7" fmla="*/ 92075 w 2577418"/>
                    <a:gd name="connsiteY7" fmla="*/ 520700 h 688975"/>
                    <a:gd name="connsiteX8" fmla="*/ 0 w 2577418"/>
                    <a:gd name="connsiteY8" fmla="*/ 593725 h 688975"/>
                    <a:gd name="connsiteX9" fmla="*/ 6350 w 2577418"/>
                    <a:gd name="connsiteY9" fmla="*/ 688975 h 688975"/>
                    <a:gd name="connsiteX10" fmla="*/ 2565400 w 2577418"/>
                    <a:gd name="connsiteY10" fmla="*/ 688975 h 688975"/>
                    <a:gd name="connsiteX11" fmla="*/ 2552700 w 2577418"/>
                    <a:gd name="connsiteY11" fmla="*/ 171450 h 688975"/>
                    <a:gd name="connsiteX12" fmla="*/ 2466975 w 2577418"/>
                    <a:gd name="connsiteY12" fmla="*/ 95250 h 688975"/>
                    <a:gd name="connsiteX13" fmla="*/ 511175 w 2577418"/>
                    <a:gd name="connsiteY13" fmla="*/ 184150 h 688975"/>
                    <a:gd name="connsiteX14" fmla="*/ 180975 w 2577418"/>
                    <a:gd name="connsiteY14" fmla="*/ 0 h 688975"/>
                    <a:gd name="connsiteX0" fmla="*/ 180975 w 2570812"/>
                    <a:gd name="connsiteY0" fmla="*/ 0 h 688975"/>
                    <a:gd name="connsiteX1" fmla="*/ 6350 w 2570812"/>
                    <a:gd name="connsiteY1" fmla="*/ 152400 h 688975"/>
                    <a:gd name="connsiteX2" fmla="*/ 9525 w 2570812"/>
                    <a:gd name="connsiteY2" fmla="*/ 241300 h 688975"/>
                    <a:gd name="connsiteX3" fmla="*/ 2454275 w 2570812"/>
                    <a:gd name="connsiteY3" fmla="*/ 234950 h 688975"/>
                    <a:gd name="connsiteX4" fmla="*/ 2454275 w 2570812"/>
                    <a:gd name="connsiteY4" fmla="*/ 552450 h 688975"/>
                    <a:gd name="connsiteX5" fmla="*/ 66675 w 2570812"/>
                    <a:gd name="connsiteY5" fmla="*/ 565150 h 688975"/>
                    <a:gd name="connsiteX6" fmla="*/ 88900 w 2570812"/>
                    <a:gd name="connsiteY6" fmla="*/ 568325 h 688975"/>
                    <a:gd name="connsiteX7" fmla="*/ 92075 w 2570812"/>
                    <a:gd name="connsiteY7" fmla="*/ 520700 h 688975"/>
                    <a:gd name="connsiteX8" fmla="*/ 0 w 2570812"/>
                    <a:gd name="connsiteY8" fmla="*/ 593725 h 688975"/>
                    <a:gd name="connsiteX9" fmla="*/ 6350 w 2570812"/>
                    <a:gd name="connsiteY9" fmla="*/ 688975 h 688975"/>
                    <a:gd name="connsiteX10" fmla="*/ 2565400 w 2570812"/>
                    <a:gd name="connsiteY10" fmla="*/ 688975 h 688975"/>
                    <a:gd name="connsiteX11" fmla="*/ 2552700 w 2570812"/>
                    <a:gd name="connsiteY11" fmla="*/ 171450 h 688975"/>
                    <a:gd name="connsiteX12" fmla="*/ 2466975 w 2570812"/>
                    <a:gd name="connsiteY12" fmla="*/ 95250 h 688975"/>
                    <a:gd name="connsiteX13" fmla="*/ 511175 w 2570812"/>
                    <a:gd name="connsiteY13" fmla="*/ 184150 h 688975"/>
                    <a:gd name="connsiteX14" fmla="*/ 180975 w 2570812"/>
                    <a:gd name="connsiteY14" fmla="*/ 0 h 688975"/>
                    <a:gd name="connsiteX0" fmla="*/ 180975 w 2570812"/>
                    <a:gd name="connsiteY0" fmla="*/ 0 h 688975"/>
                    <a:gd name="connsiteX1" fmla="*/ 6350 w 2570812"/>
                    <a:gd name="connsiteY1" fmla="*/ 152400 h 688975"/>
                    <a:gd name="connsiteX2" fmla="*/ 9525 w 2570812"/>
                    <a:gd name="connsiteY2" fmla="*/ 241300 h 688975"/>
                    <a:gd name="connsiteX3" fmla="*/ 2460625 w 2570812"/>
                    <a:gd name="connsiteY3" fmla="*/ 247650 h 688975"/>
                    <a:gd name="connsiteX4" fmla="*/ 2454275 w 2570812"/>
                    <a:gd name="connsiteY4" fmla="*/ 552450 h 688975"/>
                    <a:gd name="connsiteX5" fmla="*/ 66675 w 2570812"/>
                    <a:gd name="connsiteY5" fmla="*/ 565150 h 688975"/>
                    <a:gd name="connsiteX6" fmla="*/ 88900 w 2570812"/>
                    <a:gd name="connsiteY6" fmla="*/ 568325 h 688975"/>
                    <a:gd name="connsiteX7" fmla="*/ 92075 w 2570812"/>
                    <a:gd name="connsiteY7" fmla="*/ 520700 h 688975"/>
                    <a:gd name="connsiteX8" fmla="*/ 0 w 2570812"/>
                    <a:gd name="connsiteY8" fmla="*/ 593725 h 688975"/>
                    <a:gd name="connsiteX9" fmla="*/ 6350 w 2570812"/>
                    <a:gd name="connsiteY9" fmla="*/ 688975 h 688975"/>
                    <a:gd name="connsiteX10" fmla="*/ 2565400 w 2570812"/>
                    <a:gd name="connsiteY10" fmla="*/ 688975 h 688975"/>
                    <a:gd name="connsiteX11" fmla="*/ 2552700 w 2570812"/>
                    <a:gd name="connsiteY11" fmla="*/ 171450 h 688975"/>
                    <a:gd name="connsiteX12" fmla="*/ 2466975 w 2570812"/>
                    <a:gd name="connsiteY12" fmla="*/ 95250 h 688975"/>
                    <a:gd name="connsiteX13" fmla="*/ 511175 w 2570812"/>
                    <a:gd name="connsiteY13" fmla="*/ 184150 h 688975"/>
                    <a:gd name="connsiteX14" fmla="*/ 180975 w 2570812"/>
                    <a:gd name="connsiteY14" fmla="*/ 0 h 688975"/>
                    <a:gd name="connsiteX0" fmla="*/ 180975 w 2570812"/>
                    <a:gd name="connsiteY0" fmla="*/ 0 h 688975"/>
                    <a:gd name="connsiteX1" fmla="*/ 6350 w 2570812"/>
                    <a:gd name="connsiteY1" fmla="*/ 152400 h 688975"/>
                    <a:gd name="connsiteX2" fmla="*/ 9525 w 2570812"/>
                    <a:gd name="connsiteY2" fmla="*/ 241300 h 688975"/>
                    <a:gd name="connsiteX3" fmla="*/ 2460625 w 2570812"/>
                    <a:gd name="connsiteY3" fmla="*/ 247650 h 688975"/>
                    <a:gd name="connsiteX4" fmla="*/ 2457450 w 2570812"/>
                    <a:gd name="connsiteY4" fmla="*/ 561975 h 688975"/>
                    <a:gd name="connsiteX5" fmla="*/ 66675 w 2570812"/>
                    <a:gd name="connsiteY5" fmla="*/ 565150 h 688975"/>
                    <a:gd name="connsiteX6" fmla="*/ 88900 w 2570812"/>
                    <a:gd name="connsiteY6" fmla="*/ 568325 h 688975"/>
                    <a:gd name="connsiteX7" fmla="*/ 92075 w 2570812"/>
                    <a:gd name="connsiteY7" fmla="*/ 520700 h 688975"/>
                    <a:gd name="connsiteX8" fmla="*/ 0 w 2570812"/>
                    <a:gd name="connsiteY8" fmla="*/ 593725 h 688975"/>
                    <a:gd name="connsiteX9" fmla="*/ 6350 w 2570812"/>
                    <a:gd name="connsiteY9" fmla="*/ 688975 h 688975"/>
                    <a:gd name="connsiteX10" fmla="*/ 2565400 w 2570812"/>
                    <a:gd name="connsiteY10" fmla="*/ 688975 h 688975"/>
                    <a:gd name="connsiteX11" fmla="*/ 2552700 w 2570812"/>
                    <a:gd name="connsiteY11" fmla="*/ 171450 h 688975"/>
                    <a:gd name="connsiteX12" fmla="*/ 2466975 w 2570812"/>
                    <a:gd name="connsiteY12" fmla="*/ 95250 h 688975"/>
                    <a:gd name="connsiteX13" fmla="*/ 511175 w 2570812"/>
                    <a:gd name="connsiteY13" fmla="*/ 184150 h 688975"/>
                    <a:gd name="connsiteX14" fmla="*/ 180975 w 2570812"/>
                    <a:gd name="connsiteY14" fmla="*/ 0 h 688975"/>
                    <a:gd name="connsiteX0" fmla="*/ 180975 w 2570812"/>
                    <a:gd name="connsiteY0" fmla="*/ 0 h 688975"/>
                    <a:gd name="connsiteX1" fmla="*/ 6350 w 2570812"/>
                    <a:gd name="connsiteY1" fmla="*/ 152400 h 688975"/>
                    <a:gd name="connsiteX2" fmla="*/ 9525 w 2570812"/>
                    <a:gd name="connsiteY2" fmla="*/ 241300 h 688975"/>
                    <a:gd name="connsiteX3" fmla="*/ 2460625 w 2570812"/>
                    <a:gd name="connsiteY3" fmla="*/ 247650 h 688975"/>
                    <a:gd name="connsiteX4" fmla="*/ 2457450 w 2570812"/>
                    <a:gd name="connsiteY4" fmla="*/ 561975 h 688975"/>
                    <a:gd name="connsiteX5" fmla="*/ 66675 w 2570812"/>
                    <a:gd name="connsiteY5" fmla="*/ 565150 h 688975"/>
                    <a:gd name="connsiteX6" fmla="*/ 88900 w 2570812"/>
                    <a:gd name="connsiteY6" fmla="*/ 568325 h 688975"/>
                    <a:gd name="connsiteX7" fmla="*/ 92075 w 2570812"/>
                    <a:gd name="connsiteY7" fmla="*/ 520700 h 688975"/>
                    <a:gd name="connsiteX8" fmla="*/ 0 w 2570812"/>
                    <a:gd name="connsiteY8" fmla="*/ 593725 h 688975"/>
                    <a:gd name="connsiteX9" fmla="*/ 6350 w 2570812"/>
                    <a:gd name="connsiteY9" fmla="*/ 688975 h 688975"/>
                    <a:gd name="connsiteX10" fmla="*/ 2565400 w 2570812"/>
                    <a:gd name="connsiteY10" fmla="*/ 688975 h 688975"/>
                    <a:gd name="connsiteX11" fmla="*/ 2552700 w 2570812"/>
                    <a:gd name="connsiteY11" fmla="*/ 171450 h 688975"/>
                    <a:gd name="connsiteX12" fmla="*/ 2466975 w 2570812"/>
                    <a:gd name="connsiteY12" fmla="*/ 95250 h 688975"/>
                    <a:gd name="connsiteX13" fmla="*/ 485775 w 2570812"/>
                    <a:gd name="connsiteY13" fmla="*/ 171450 h 688975"/>
                    <a:gd name="connsiteX14" fmla="*/ 180975 w 2570812"/>
                    <a:gd name="connsiteY14" fmla="*/ 0 h 688975"/>
                    <a:gd name="connsiteX0" fmla="*/ 180975 w 2570812"/>
                    <a:gd name="connsiteY0" fmla="*/ 0 h 688975"/>
                    <a:gd name="connsiteX1" fmla="*/ 6350 w 2570812"/>
                    <a:gd name="connsiteY1" fmla="*/ 152400 h 688975"/>
                    <a:gd name="connsiteX2" fmla="*/ 9525 w 2570812"/>
                    <a:gd name="connsiteY2" fmla="*/ 241300 h 688975"/>
                    <a:gd name="connsiteX3" fmla="*/ 2460625 w 2570812"/>
                    <a:gd name="connsiteY3" fmla="*/ 247650 h 688975"/>
                    <a:gd name="connsiteX4" fmla="*/ 2457450 w 2570812"/>
                    <a:gd name="connsiteY4" fmla="*/ 561975 h 688975"/>
                    <a:gd name="connsiteX5" fmla="*/ 66675 w 2570812"/>
                    <a:gd name="connsiteY5" fmla="*/ 565150 h 688975"/>
                    <a:gd name="connsiteX6" fmla="*/ 88900 w 2570812"/>
                    <a:gd name="connsiteY6" fmla="*/ 568325 h 688975"/>
                    <a:gd name="connsiteX7" fmla="*/ 92075 w 2570812"/>
                    <a:gd name="connsiteY7" fmla="*/ 520700 h 688975"/>
                    <a:gd name="connsiteX8" fmla="*/ 0 w 2570812"/>
                    <a:gd name="connsiteY8" fmla="*/ 593725 h 688975"/>
                    <a:gd name="connsiteX9" fmla="*/ 6350 w 2570812"/>
                    <a:gd name="connsiteY9" fmla="*/ 688975 h 688975"/>
                    <a:gd name="connsiteX10" fmla="*/ 2565400 w 2570812"/>
                    <a:gd name="connsiteY10" fmla="*/ 688975 h 688975"/>
                    <a:gd name="connsiteX11" fmla="*/ 2552700 w 2570812"/>
                    <a:gd name="connsiteY11" fmla="*/ 171450 h 688975"/>
                    <a:gd name="connsiteX12" fmla="*/ 2466975 w 2570812"/>
                    <a:gd name="connsiteY12" fmla="*/ 95250 h 688975"/>
                    <a:gd name="connsiteX13" fmla="*/ 180975 w 2570812"/>
                    <a:gd name="connsiteY13" fmla="*/ 0 h 688975"/>
                    <a:gd name="connsiteX0" fmla="*/ 180975 w 2570812"/>
                    <a:gd name="connsiteY0" fmla="*/ 31750 h 720725"/>
                    <a:gd name="connsiteX1" fmla="*/ 6350 w 2570812"/>
                    <a:gd name="connsiteY1" fmla="*/ 184150 h 720725"/>
                    <a:gd name="connsiteX2" fmla="*/ 9525 w 2570812"/>
                    <a:gd name="connsiteY2" fmla="*/ 273050 h 720725"/>
                    <a:gd name="connsiteX3" fmla="*/ 2460625 w 2570812"/>
                    <a:gd name="connsiteY3" fmla="*/ 279400 h 720725"/>
                    <a:gd name="connsiteX4" fmla="*/ 2457450 w 2570812"/>
                    <a:gd name="connsiteY4" fmla="*/ 593725 h 720725"/>
                    <a:gd name="connsiteX5" fmla="*/ 66675 w 2570812"/>
                    <a:gd name="connsiteY5" fmla="*/ 596900 h 720725"/>
                    <a:gd name="connsiteX6" fmla="*/ 88900 w 2570812"/>
                    <a:gd name="connsiteY6" fmla="*/ 600075 h 720725"/>
                    <a:gd name="connsiteX7" fmla="*/ 92075 w 2570812"/>
                    <a:gd name="connsiteY7" fmla="*/ 552450 h 720725"/>
                    <a:gd name="connsiteX8" fmla="*/ 0 w 2570812"/>
                    <a:gd name="connsiteY8" fmla="*/ 625475 h 720725"/>
                    <a:gd name="connsiteX9" fmla="*/ 6350 w 2570812"/>
                    <a:gd name="connsiteY9" fmla="*/ 720725 h 720725"/>
                    <a:gd name="connsiteX10" fmla="*/ 2565400 w 2570812"/>
                    <a:gd name="connsiteY10" fmla="*/ 720725 h 720725"/>
                    <a:gd name="connsiteX11" fmla="*/ 2552700 w 2570812"/>
                    <a:gd name="connsiteY11" fmla="*/ 203200 h 720725"/>
                    <a:gd name="connsiteX12" fmla="*/ 2336800 w 2570812"/>
                    <a:gd name="connsiteY12" fmla="*/ 0 h 720725"/>
                    <a:gd name="connsiteX13" fmla="*/ 180975 w 2570812"/>
                    <a:gd name="connsiteY13" fmla="*/ 31750 h 720725"/>
                    <a:gd name="connsiteX0" fmla="*/ 180975 w 2570812"/>
                    <a:gd name="connsiteY0" fmla="*/ 0 h 688975"/>
                    <a:gd name="connsiteX1" fmla="*/ 6350 w 2570812"/>
                    <a:gd name="connsiteY1" fmla="*/ 152400 h 688975"/>
                    <a:gd name="connsiteX2" fmla="*/ 9525 w 2570812"/>
                    <a:gd name="connsiteY2" fmla="*/ 241300 h 688975"/>
                    <a:gd name="connsiteX3" fmla="*/ 2460625 w 2570812"/>
                    <a:gd name="connsiteY3" fmla="*/ 247650 h 688975"/>
                    <a:gd name="connsiteX4" fmla="*/ 2457450 w 2570812"/>
                    <a:gd name="connsiteY4" fmla="*/ 561975 h 688975"/>
                    <a:gd name="connsiteX5" fmla="*/ 66675 w 2570812"/>
                    <a:gd name="connsiteY5" fmla="*/ 565150 h 688975"/>
                    <a:gd name="connsiteX6" fmla="*/ 88900 w 2570812"/>
                    <a:gd name="connsiteY6" fmla="*/ 568325 h 688975"/>
                    <a:gd name="connsiteX7" fmla="*/ 92075 w 2570812"/>
                    <a:gd name="connsiteY7" fmla="*/ 520700 h 688975"/>
                    <a:gd name="connsiteX8" fmla="*/ 0 w 2570812"/>
                    <a:gd name="connsiteY8" fmla="*/ 593725 h 688975"/>
                    <a:gd name="connsiteX9" fmla="*/ 6350 w 2570812"/>
                    <a:gd name="connsiteY9" fmla="*/ 688975 h 688975"/>
                    <a:gd name="connsiteX10" fmla="*/ 2565400 w 2570812"/>
                    <a:gd name="connsiteY10" fmla="*/ 688975 h 688975"/>
                    <a:gd name="connsiteX11" fmla="*/ 2552700 w 2570812"/>
                    <a:gd name="connsiteY11" fmla="*/ 171450 h 688975"/>
                    <a:gd name="connsiteX12" fmla="*/ 2352675 w 2570812"/>
                    <a:gd name="connsiteY12" fmla="*/ 19050 h 688975"/>
                    <a:gd name="connsiteX13" fmla="*/ 180975 w 2570812"/>
                    <a:gd name="connsiteY13" fmla="*/ 0 h 688975"/>
                    <a:gd name="connsiteX0" fmla="*/ 225425 w 2570812"/>
                    <a:gd name="connsiteY0" fmla="*/ 0 h 714375"/>
                    <a:gd name="connsiteX1" fmla="*/ 6350 w 2570812"/>
                    <a:gd name="connsiteY1" fmla="*/ 177800 h 714375"/>
                    <a:gd name="connsiteX2" fmla="*/ 9525 w 2570812"/>
                    <a:gd name="connsiteY2" fmla="*/ 266700 h 714375"/>
                    <a:gd name="connsiteX3" fmla="*/ 2460625 w 2570812"/>
                    <a:gd name="connsiteY3" fmla="*/ 273050 h 714375"/>
                    <a:gd name="connsiteX4" fmla="*/ 2457450 w 2570812"/>
                    <a:gd name="connsiteY4" fmla="*/ 587375 h 714375"/>
                    <a:gd name="connsiteX5" fmla="*/ 66675 w 2570812"/>
                    <a:gd name="connsiteY5" fmla="*/ 590550 h 714375"/>
                    <a:gd name="connsiteX6" fmla="*/ 88900 w 2570812"/>
                    <a:gd name="connsiteY6" fmla="*/ 593725 h 714375"/>
                    <a:gd name="connsiteX7" fmla="*/ 92075 w 2570812"/>
                    <a:gd name="connsiteY7" fmla="*/ 546100 h 714375"/>
                    <a:gd name="connsiteX8" fmla="*/ 0 w 2570812"/>
                    <a:gd name="connsiteY8" fmla="*/ 619125 h 714375"/>
                    <a:gd name="connsiteX9" fmla="*/ 6350 w 2570812"/>
                    <a:gd name="connsiteY9" fmla="*/ 714375 h 714375"/>
                    <a:gd name="connsiteX10" fmla="*/ 2565400 w 2570812"/>
                    <a:gd name="connsiteY10" fmla="*/ 714375 h 714375"/>
                    <a:gd name="connsiteX11" fmla="*/ 2552700 w 2570812"/>
                    <a:gd name="connsiteY11" fmla="*/ 196850 h 714375"/>
                    <a:gd name="connsiteX12" fmla="*/ 2352675 w 2570812"/>
                    <a:gd name="connsiteY12" fmla="*/ 44450 h 714375"/>
                    <a:gd name="connsiteX13" fmla="*/ 225425 w 2570812"/>
                    <a:gd name="connsiteY13" fmla="*/ 0 h 714375"/>
                    <a:gd name="connsiteX0" fmla="*/ 225425 w 2570812"/>
                    <a:gd name="connsiteY0" fmla="*/ 0 h 714375"/>
                    <a:gd name="connsiteX1" fmla="*/ 6350 w 2570812"/>
                    <a:gd name="connsiteY1" fmla="*/ 177800 h 714375"/>
                    <a:gd name="connsiteX2" fmla="*/ 9525 w 2570812"/>
                    <a:gd name="connsiteY2" fmla="*/ 266700 h 714375"/>
                    <a:gd name="connsiteX3" fmla="*/ 2460625 w 2570812"/>
                    <a:gd name="connsiteY3" fmla="*/ 273050 h 714375"/>
                    <a:gd name="connsiteX4" fmla="*/ 2457450 w 2570812"/>
                    <a:gd name="connsiteY4" fmla="*/ 587375 h 714375"/>
                    <a:gd name="connsiteX5" fmla="*/ 66675 w 2570812"/>
                    <a:gd name="connsiteY5" fmla="*/ 590550 h 714375"/>
                    <a:gd name="connsiteX6" fmla="*/ 88900 w 2570812"/>
                    <a:gd name="connsiteY6" fmla="*/ 593725 h 714375"/>
                    <a:gd name="connsiteX7" fmla="*/ 92075 w 2570812"/>
                    <a:gd name="connsiteY7" fmla="*/ 546100 h 714375"/>
                    <a:gd name="connsiteX8" fmla="*/ 0 w 2570812"/>
                    <a:gd name="connsiteY8" fmla="*/ 619125 h 714375"/>
                    <a:gd name="connsiteX9" fmla="*/ 6350 w 2570812"/>
                    <a:gd name="connsiteY9" fmla="*/ 714375 h 714375"/>
                    <a:gd name="connsiteX10" fmla="*/ 2565400 w 2570812"/>
                    <a:gd name="connsiteY10" fmla="*/ 714375 h 714375"/>
                    <a:gd name="connsiteX11" fmla="*/ 2552700 w 2570812"/>
                    <a:gd name="connsiteY11" fmla="*/ 196850 h 714375"/>
                    <a:gd name="connsiteX12" fmla="*/ 2308225 w 2570812"/>
                    <a:gd name="connsiteY12" fmla="*/ 12700 h 714375"/>
                    <a:gd name="connsiteX13" fmla="*/ 225425 w 2570812"/>
                    <a:gd name="connsiteY13" fmla="*/ 0 h 714375"/>
                    <a:gd name="connsiteX0" fmla="*/ 225425 w 2570812"/>
                    <a:gd name="connsiteY0" fmla="*/ 0 h 714375"/>
                    <a:gd name="connsiteX1" fmla="*/ 6350 w 2570812"/>
                    <a:gd name="connsiteY1" fmla="*/ 177800 h 714375"/>
                    <a:gd name="connsiteX2" fmla="*/ 9525 w 2570812"/>
                    <a:gd name="connsiteY2" fmla="*/ 266700 h 714375"/>
                    <a:gd name="connsiteX3" fmla="*/ 2460625 w 2570812"/>
                    <a:gd name="connsiteY3" fmla="*/ 273050 h 714375"/>
                    <a:gd name="connsiteX4" fmla="*/ 2457450 w 2570812"/>
                    <a:gd name="connsiteY4" fmla="*/ 587375 h 714375"/>
                    <a:gd name="connsiteX5" fmla="*/ 66675 w 2570812"/>
                    <a:gd name="connsiteY5" fmla="*/ 590550 h 714375"/>
                    <a:gd name="connsiteX6" fmla="*/ 88900 w 2570812"/>
                    <a:gd name="connsiteY6" fmla="*/ 593725 h 714375"/>
                    <a:gd name="connsiteX7" fmla="*/ 92075 w 2570812"/>
                    <a:gd name="connsiteY7" fmla="*/ 546100 h 714375"/>
                    <a:gd name="connsiteX8" fmla="*/ 0 w 2570812"/>
                    <a:gd name="connsiteY8" fmla="*/ 619125 h 714375"/>
                    <a:gd name="connsiteX9" fmla="*/ 6350 w 2570812"/>
                    <a:gd name="connsiteY9" fmla="*/ 714375 h 714375"/>
                    <a:gd name="connsiteX10" fmla="*/ 2565400 w 2570812"/>
                    <a:gd name="connsiteY10" fmla="*/ 714375 h 714375"/>
                    <a:gd name="connsiteX11" fmla="*/ 2552700 w 2570812"/>
                    <a:gd name="connsiteY11" fmla="*/ 196850 h 714375"/>
                    <a:gd name="connsiteX12" fmla="*/ 2295525 w 2570812"/>
                    <a:gd name="connsiteY12" fmla="*/ 0 h 714375"/>
                    <a:gd name="connsiteX13" fmla="*/ 225425 w 2570812"/>
                    <a:gd name="connsiteY13" fmla="*/ 0 h 714375"/>
                    <a:gd name="connsiteX0" fmla="*/ 225425 w 2570812"/>
                    <a:gd name="connsiteY0" fmla="*/ 0 h 714375"/>
                    <a:gd name="connsiteX1" fmla="*/ 6350 w 2570812"/>
                    <a:gd name="connsiteY1" fmla="*/ 177800 h 714375"/>
                    <a:gd name="connsiteX2" fmla="*/ 9525 w 2570812"/>
                    <a:gd name="connsiteY2" fmla="*/ 266700 h 714375"/>
                    <a:gd name="connsiteX3" fmla="*/ 2460625 w 2570812"/>
                    <a:gd name="connsiteY3" fmla="*/ 273050 h 714375"/>
                    <a:gd name="connsiteX4" fmla="*/ 2457450 w 2570812"/>
                    <a:gd name="connsiteY4" fmla="*/ 587375 h 714375"/>
                    <a:gd name="connsiteX5" fmla="*/ 66675 w 2570812"/>
                    <a:gd name="connsiteY5" fmla="*/ 590550 h 714375"/>
                    <a:gd name="connsiteX6" fmla="*/ 88900 w 2570812"/>
                    <a:gd name="connsiteY6" fmla="*/ 593725 h 714375"/>
                    <a:gd name="connsiteX7" fmla="*/ 92075 w 2570812"/>
                    <a:gd name="connsiteY7" fmla="*/ 546100 h 714375"/>
                    <a:gd name="connsiteX8" fmla="*/ 0 w 2570812"/>
                    <a:gd name="connsiteY8" fmla="*/ 619125 h 714375"/>
                    <a:gd name="connsiteX9" fmla="*/ 6350 w 2570812"/>
                    <a:gd name="connsiteY9" fmla="*/ 714375 h 714375"/>
                    <a:gd name="connsiteX10" fmla="*/ 2565400 w 2570812"/>
                    <a:gd name="connsiteY10" fmla="*/ 714375 h 714375"/>
                    <a:gd name="connsiteX11" fmla="*/ 2552700 w 2570812"/>
                    <a:gd name="connsiteY11" fmla="*/ 196850 h 714375"/>
                    <a:gd name="connsiteX12" fmla="*/ 2295525 w 2570812"/>
                    <a:gd name="connsiteY12" fmla="*/ 0 h 714375"/>
                    <a:gd name="connsiteX13" fmla="*/ 225425 w 2570812"/>
                    <a:gd name="connsiteY13" fmla="*/ 0 h 714375"/>
                    <a:gd name="connsiteX0" fmla="*/ 225425 w 2573535"/>
                    <a:gd name="connsiteY0" fmla="*/ 0 h 714375"/>
                    <a:gd name="connsiteX1" fmla="*/ 6350 w 2573535"/>
                    <a:gd name="connsiteY1" fmla="*/ 177800 h 714375"/>
                    <a:gd name="connsiteX2" fmla="*/ 9525 w 2573535"/>
                    <a:gd name="connsiteY2" fmla="*/ 266700 h 714375"/>
                    <a:gd name="connsiteX3" fmla="*/ 2460625 w 2573535"/>
                    <a:gd name="connsiteY3" fmla="*/ 273050 h 714375"/>
                    <a:gd name="connsiteX4" fmla="*/ 2457450 w 2573535"/>
                    <a:gd name="connsiteY4" fmla="*/ 587375 h 714375"/>
                    <a:gd name="connsiteX5" fmla="*/ 66675 w 2573535"/>
                    <a:gd name="connsiteY5" fmla="*/ 590550 h 714375"/>
                    <a:gd name="connsiteX6" fmla="*/ 88900 w 2573535"/>
                    <a:gd name="connsiteY6" fmla="*/ 593725 h 714375"/>
                    <a:gd name="connsiteX7" fmla="*/ 92075 w 2573535"/>
                    <a:gd name="connsiteY7" fmla="*/ 546100 h 714375"/>
                    <a:gd name="connsiteX8" fmla="*/ 0 w 2573535"/>
                    <a:gd name="connsiteY8" fmla="*/ 619125 h 714375"/>
                    <a:gd name="connsiteX9" fmla="*/ 6350 w 2573535"/>
                    <a:gd name="connsiteY9" fmla="*/ 714375 h 714375"/>
                    <a:gd name="connsiteX10" fmla="*/ 2565400 w 2573535"/>
                    <a:gd name="connsiteY10" fmla="*/ 714375 h 714375"/>
                    <a:gd name="connsiteX11" fmla="*/ 2567732 w 2573535"/>
                    <a:gd name="connsiteY11" fmla="*/ 201861 h 714375"/>
                    <a:gd name="connsiteX12" fmla="*/ 2295525 w 2573535"/>
                    <a:gd name="connsiteY12" fmla="*/ 0 h 714375"/>
                    <a:gd name="connsiteX13" fmla="*/ 225425 w 2573535"/>
                    <a:gd name="connsiteY13" fmla="*/ 0 h 714375"/>
                    <a:gd name="connsiteX0" fmla="*/ 225425 w 2575177"/>
                    <a:gd name="connsiteY0" fmla="*/ 0 h 714375"/>
                    <a:gd name="connsiteX1" fmla="*/ 6350 w 2575177"/>
                    <a:gd name="connsiteY1" fmla="*/ 177800 h 714375"/>
                    <a:gd name="connsiteX2" fmla="*/ 9525 w 2575177"/>
                    <a:gd name="connsiteY2" fmla="*/ 266700 h 714375"/>
                    <a:gd name="connsiteX3" fmla="*/ 2460625 w 2575177"/>
                    <a:gd name="connsiteY3" fmla="*/ 273050 h 714375"/>
                    <a:gd name="connsiteX4" fmla="*/ 2457450 w 2575177"/>
                    <a:gd name="connsiteY4" fmla="*/ 587375 h 714375"/>
                    <a:gd name="connsiteX5" fmla="*/ 66675 w 2575177"/>
                    <a:gd name="connsiteY5" fmla="*/ 590550 h 714375"/>
                    <a:gd name="connsiteX6" fmla="*/ 88900 w 2575177"/>
                    <a:gd name="connsiteY6" fmla="*/ 593725 h 714375"/>
                    <a:gd name="connsiteX7" fmla="*/ 92075 w 2575177"/>
                    <a:gd name="connsiteY7" fmla="*/ 546100 h 714375"/>
                    <a:gd name="connsiteX8" fmla="*/ 0 w 2575177"/>
                    <a:gd name="connsiteY8" fmla="*/ 619125 h 714375"/>
                    <a:gd name="connsiteX9" fmla="*/ 6350 w 2575177"/>
                    <a:gd name="connsiteY9" fmla="*/ 714375 h 714375"/>
                    <a:gd name="connsiteX10" fmla="*/ 2565400 w 2575177"/>
                    <a:gd name="connsiteY10" fmla="*/ 714375 h 714375"/>
                    <a:gd name="connsiteX11" fmla="*/ 2572743 w 2575177"/>
                    <a:gd name="connsiteY11" fmla="*/ 201861 h 714375"/>
                    <a:gd name="connsiteX12" fmla="*/ 2295525 w 2575177"/>
                    <a:gd name="connsiteY12" fmla="*/ 0 h 714375"/>
                    <a:gd name="connsiteX13" fmla="*/ 225425 w 2575177"/>
                    <a:gd name="connsiteY13" fmla="*/ 0 h 7143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2575177" h="714375">
                      <a:moveTo>
                        <a:pt x="225425" y="0"/>
                      </a:moveTo>
                      <a:lnTo>
                        <a:pt x="6350" y="177800"/>
                      </a:lnTo>
                      <a:lnTo>
                        <a:pt x="9525" y="266700"/>
                      </a:lnTo>
                      <a:lnTo>
                        <a:pt x="2460625" y="273050"/>
                      </a:lnTo>
                      <a:cubicBezTo>
                        <a:pt x="2459567" y="377825"/>
                        <a:pt x="2458508" y="482600"/>
                        <a:pt x="2457450" y="587375"/>
                      </a:cubicBezTo>
                      <a:lnTo>
                        <a:pt x="66675" y="590550"/>
                      </a:lnTo>
                      <a:cubicBezTo>
                        <a:pt x="69850" y="588433"/>
                        <a:pt x="85725" y="595842"/>
                        <a:pt x="88900" y="593725"/>
                      </a:cubicBezTo>
                      <a:lnTo>
                        <a:pt x="92075" y="546100"/>
                      </a:lnTo>
                      <a:lnTo>
                        <a:pt x="0" y="619125"/>
                      </a:lnTo>
                      <a:lnTo>
                        <a:pt x="6350" y="714375"/>
                      </a:lnTo>
                      <a:lnTo>
                        <a:pt x="2565400" y="714375"/>
                      </a:lnTo>
                      <a:cubicBezTo>
                        <a:pt x="2583392" y="672042"/>
                        <a:pt x="2570626" y="377544"/>
                        <a:pt x="2572743" y="201861"/>
                      </a:cubicBezTo>
                      <a:cubicBezTo>
                        <a:pt x="2487018" y="120369"/>
                        <a:pt x="2381250" y="65617"/>
                        <a:pt x="2295525" y="0"/>
                      </a:cubicBezTo>
                      <a:lnTo>
                        <a:pt x="225425" y="0"/>
                      </a:lnTo>
                      <a:close/>
                    </a:path>
                  </a:pathLst>
                </a:custGeom>
                <a:grpFill/>
                <a:ln>
                  <a:noFill/>
                </a:ln>
                <a:effectLst>
                  <a:outerShdw blurRad="508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dirty="0"/>
                </a:p>
              </p:txBody>
            </p:sp>
            <p:sp>
              <p:nvSpPr>
                <p:cNvPr id="53" name="Rectangle 22">
                  <a:extLst>
                    <a:ext uri="{FF2B5EF4-FFF2-40B4-BE49-F238E27FC236}">
                      <a16:creationId xmlns="" xmlns:a16="http://schemas.microsoft.com/office/drawing/2014/main" id="{BF033FB8-301F-4737-A1A1-F8EEAB2A337F}"/>
                    </a:ext>
                  </a:extLst>
                </p:cNvPr>
                <p:cNvSpPr/>
                <p:nvPr/>
              </p:nvSpPr>
              <p:spPr>
                <a:xfrm>
                  <a:off x="3707904" y="3762375"/>
                  <a:ext cx="2376264" cy="321543"/>
                </a:xfrm>
                <a:custGeom>
                  <a:avLst/>
                  <a:gdLst>
                    <a:gd name="connsiteX0" fmla="*/ 0 w 2376264"/>
                    <a:gd name="connsiteY0" fmla="*/ 0 h 321543"/>
                    <a:gd name="connsiteX1" fmla="*/ 2376264 w 2376264"/>
                    <a:gd name="connsiteY1" fmla="*/ 0 h 321543"/>
                    <a:gd name="connsiteX2" fmla="*/ 2376264 w 2376264"/>
                    <a:gd name="connsiteY2" fmla="*/ 321543 h 321543"/>
                    <a:gd name="connsiteX3" fmla="*/ 0 w 2376264"/>
                    <a:gd name="connsiteY3" fmla="*/ 321543 h 321543"/>
                    <a:gd name="connsiteX4" fmla="*/ 0 w 2376264"/>
                    <a:gd name="connsiteY4" fmla="*/ 0 h 321543"/>
                    <a:gd name="connsiteX0" fmla="*/ 0 w 2376264"/>
                    <a:gd name="connsiteY0" fmla="*/ 0 h 321543"/>
                    <a:gd name="connsiteX1" fmla="*/ 2376264 w 2376264"/>
                    <a:gd name="connsiteY1" fmla="*/ 0 h 321543"/>
                    <a:gd name="connsiteX2" fmla="*/ 2376264 w 2376264"/>
                    <a:gd name="connsiteY2" fmla="*/ 321543 h 321543"/>
                    <a:gd name="connsiteX3" fmla="*/ 0 w 2376264"/>
                    <a:gd name="connsiteY3" fmla="*/ 321543 h 321543"/>
                    <a:gd name="connsiteX4" fmla="*/ 0 w 2376264"/>
                    <a:gd name="connsiteY4" fmla="*/ 0 h 321543"/>
                    <a:gd name="connsiteX0" fmla="*/ 0 w 2376264"/>
                    <a:gd name="connsiteY0" fmla="*/ 0 h 321543"/>
                    <a:gd name="connsiteX1" fmla="*/ 2376264 w 2376264"/>
                    <a:gd name="connsiteY1" fmla="*/ 0 h 321543"/>
                    <a:gd name="connsiteX2" fmla="*/ 2376264 w 2376264"/>
                    <a:gd name="connsiteY2" fmla="*/ 321543 h 321543"/>
                    <a:gd name="connsiteX3" fmla="*/ 0 w 2376264"/>
                    <a:gd name="connsiteY3" fmla="*/ 321543 h 321543"/>
                    <a:gd name="connsiteX4" fmla="*/ 0 w 2376264"/>
                    <a:gd name="connsiteY4" fmla="*/ 0 h 321543"/>
                    <a:gd name="connsiteX0" fmla="*/ 0 w 2376264"/>
                    <a:gd name="connsiteY0" fmla="*/ 0 h 321543"/>
                    <a:gd name="connsiteX1" fmla="*/ 2376264 w 2376264"/>
                    <a:gd name="connsiteY1" fmla="*/ 0 h 321543"/>
                    <a:gd name="connsiteX2" fmla="*/ 2376264 w 2376264"/>
                    <a:gd name="connsiteY2" fmla="*/ 321543 h 321543"/>
                    <a:gd name="connsiteX3" fmla="*/ 0 w 2376264"/>
                    <a:gd name="connsiteY3" fmla="*/ 321543 h 321543"/>
                    <a:gd name="connsiteX4" fmla="*/ 0 w 2376264"/>
                    <a:gd name="connsiteY4" fmla="*/ 0 h 32154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76264" h="321543">
                      <a:moveTo>
                        <a:pt x="0" y="0"/>
                      </a:moveTo>
                      <a:lnTo>
                        <a:pt x="2376264" y="0"/>
                      </a:lnTo>
                      <a:lnTo>
                        <a:pt x="2376264" y="321543"/>
                      </a:lnTo>
                      <a:lnTo>
                        <a:pt x="0" y="321543"/>
                      </a:lnTo>
                      <a:cubicBezTo>
                        <a:pt x="34925" y="258812"/>
                        <a:pt x="50800" y="110356"/>
                        <a:pt x="0"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grpSp>
          <p:grpSp>
            <p:nvGrpSpPr>
              <p:cNvPr id="46" name="Group 45">
                <a:extLst>
                  <a:ext uri="{FF2B5EF4-FFF2-40B4-BE49-F238E27FC236}">
                    <a16:creationId xmlns="" xmlns:a16="http://schemas.microsoft.com/office/drawing/2014/main" id="{BD6F8D50-52F5-4102-B5DD-5834564E86EA}"/>
                  </a:ext>
                </a:extLst>
              </p:cNvPr>
              <p:cNvGrpSpPr/>
              <p:nvPr/>
            </p:nvGrpSpPr>
            <p:grpSpPr>
              <a:xfrm>
                <a:off x="4203709" y="4329734"/>
                <a:ext cx="1681345" cy="465751"/>
                <a:chOff x="3622676" y="3492499"/>
                <a:chExt cx="2578868" cy="714375"/>
              </a:xfrm>
              <a:grpFill/>
              <a:effectLst>
                <a:outerShdw blurRad="50800" dist="38100" dir="8100000" algn="tr" rotWithShape="0">
                  <a:prstClr val="black">
                    <a:alpha val="40000"/>
                  </a:prstClr>
                </a:outerShdw>
              </a:effectLst>
            </p:grpSpPr>
            <p:sp>
              <p:nvSpPr>
                <p:cNvPr id="50" name="Freeform 24">
                  <a:extLst>
                    <a:ext uri="{FF2B5EF4-FFF2-40B4-BE49-F238E27FC236}">
                      <a16:creationId xmlns="" xmlns:a16="http://schemas.microsoft.com/office/drawing/2014/main" id="{5F3DC716-76B9-455D-BE45-C99D9E48B53F}"/>
                    </a:ext>
                  </a:extLst>
                </p:cNvPr>
                <p:cNvSpPr/>
                <p:nvPr/>
              </p:nvSpPr>
              <p:spPr>
                <a:xfrm>
                  <a:off x="3622676" y="3492499"/>
                  <a:ext cx="2578868" cy="714375"/>
                </a:xfrm>
                <a:custGeom>
                  <a:avLst/>
                  <a:gdLst>
                    <a:gd name="connsiteX0" fmla="*/ 190500 w 2559050"/>
                    <a:gd name="connsiteY0" fmla="*/ 0 h 698500"/>
                    <a:gd name="connsiteX1" fmla="*/ 0 w 2559050"/>
                    <a:gd name="connsiteY1" fmla="*/ 152400 h 698500"/>
                    <a:gd name="connsiteX2" fmla="*/ 6350 w 2559050"/>
                    <a:gd name="connsiteY2" fmla="*/ 215900 h 698500"/>
                    <a:gd name="connsiteX3" fmla="*/ 2501900 w 2559050"/>
                    <a:gd name="connsiteY3" fmla="*/ 241300 h 698500"/>
                    <a:gd name="connsiteX4" fmla="*/ 2470150 w 2559050"/>
                    <a:gd name="connsiteY4" fmla="*/ 552450 h 698500"/>
                    <a:gd name="connsiteX5" fmla="*/ 76200 w 2559050"/>
                    <a:gd name="connsiteY5" fmla="*/ 565150 h 698500"/>
                    <a:gd name="connsiteX6" fmla="*/ 101600 w 2559050"/>
                    <a:gd name="connsiteY6" fmla="*/ 520700 h 698500"/>
                    <a:gd name="connsiteX7" fmla="*/ 6350 w 2559050"/>
                    <a:gd name="connsiteY7" fmla="*/ 577850 h 698500"/>
                    <a:gd name="connsiteX8" fmla="*/ 44450 w 2559050"/>
                    <a:gd name="connsiteY8" fmla="*/ 666750 h 698500"/>
                    <a:gd name="connsiteX9" fmla="*/ 2400300 w 2559050"/>
                    <a:gd name="connsiteY9" fmla="*/ 692150 h 698500"/>
                    <a:gd name="connsiteX10" fmla="*/ 2432050 w 2559050"/>
                    <a:gd name="connsiteY10" fmla="*/ 666750 h 698500"/>
                    <a:gd name="connsiteX11" fmla="*/ 2501900 w 2559050"/>
                    <a:gd name="connsiteY11" fmla="*/ 698500 h 698500"/>
                    <a:gd name="connsiteX12" fmla="*/ 2552700 w 2559050"/>
                    <a:gd name="connsiteY12" fmla="*/ 685800 h 698500"/>
                    <a:gd name="connsiteX13" fmla="*/ 2559050 w 2559050"/>
                    <a:gd name="connsiteY13" fmla="*/ 158750 h 698500"/>
                    <a:gd name="connsiteX14" fmla="*/ 2476500 w 2559050"/>
                    <a:gd name="connsiteY14" fmla="*/ 95250 h 698500"/>
                    <a:gd name="connsiteX15" fmla="*/ 520700 w 2559050"/>
                    <a:gd name="connsiteY15" fmla="*/ 184150 h 698500"/>
                    <a:gd name="connsiteX16" fmla="*/ 190500 w 2559050"/>
                    <a:gd name="connsiteY16" fmla="*/ 0 h 698500"/>
                    <a:gd name="connsiteX0" fmla="*/ 190500 w 2559050"/>
                    <a:gd name="connsiteY0" fmla="*/ 0 h 698500"/>
                    <a:gd name="connsiteX1" fmla="*/ 0 w 2559050"/>
                    <a:gd name="connsiteY1" fmla="*/ 152400 h 698500"/>
                    <a:gd name="connsiteX2" fmla="*/ 19050 w 2559050"/>
                    <a:gd name="connsiteY2" fmla="*/ 241300 h 698500"/>
                    <a:gd name="connsiteX3" fmla="*/ 2501900 w 2559050"/>
                    <a:gd name="connsiteY3" fmla="*/ 241300 h 698500"/>
                    <a:gd name="connsiteX4" fmla="*/ 2470150 w 2559050"/>
                    <a:gd name="connsiteY4" fmla="*/ 552450 h 698500"/>
                    <a:gd name="connsiteX5" fmla="*/ 76200 w 2559050"/>
                    <a:gd name="connsiteY5" fmla="*/ 565150 h 698500"/>
                    <a:gd name="connsiteX6" fmla="*/ 101600 w 2559050"/>
                    <a:gd name="connsiteY6" fmla="*/ 520700 h 698500"/>
                    <a:gd name="connsiteX7" fmla="*/ 6350 w 2559050"/>
                    <a:gd name="connsiteY7" fmla="*/ 577850 h 698500"/>
                    <a:gd name="connsiteX8" fmla="*/ 44450 w 2559050"/>
                    <a:gd name="connsiteY8" fmla="*/ 666750 h 698500"/>
                    <a:gd name="connsiteX9" fmla="*/ 2400300 w 2559050"/>
                    <a:gd name="connsiteY9" fmla="*/ 692150 h 698500"/>
                    <a:gd name="connsiteX10" fmla="*/ 2432050 w 2559050"/>
                    <a:gd name="connsiteY10" fmla="*/ 666750 h 698500"/>
                    <a:gd name="connsiteX11" fmla="*/ 2501900 w 2559050"/>
                    <a:gd name="connsiteY11" fmla="*/ 698500 h 698500"/>
                    <a:gd name="connsiteX12" fmla="*/ 2552700 w 2559050"/>
                    <a:gd name="connsiteY12" fmla="*/ 685800 h 698500"/>
                    <a:gd name="connsiteX13" fmla="*/ 2559050 w 2559050"/>
                    <a:gd name="connsiteY13" fmla="*/ 158750 h 698500"/>
                    <a:gd name="connsiteX14" fmla="*/ 2476500 w 2559050"/>
                    <a:gd name="connsiteY14" fmla="*/ 95250 h 698500"/>
                    <a:gd name="connsiteX15" fmla="*/ 520700 w 2559050"/>
                    <a:gd name="connsiteY15" fmla="*/ 184150 h 698500"/>
                    <a:gd name="connsiteX16" fmla="*/ 190500 w 2559050"/>
                    <a:gd name="connsiteY16" fmla="*/ 0 h 698500"/>
                    <a:gd name="connsiteX0" fmla="*/ 184150 w 2552700"/>
                    <a:gd name="connsiteY0" fmla="*/ 0 h 698500"/>
                    <a:gd name="connsiteX1" fmla="*/ 9525 w 2552700"/>
                    <a:gd name="connsiteY1" fmla="*/ 152400 h 698500"/>
                    <a:gd name="connsiteX2" fmla="*/ 12700 w 2552700"/>
                    <a:gd name="connsiteY2" fmla="*/ 241300 h 698500"/>
                    <a:gd name="connsiteX3" fmla="*/ 2495550 w 2552700"/>
                    <a:gd name="connsiteY3" fmla="*/ 241300 h 698500"/>
                    <a:gd name="connsiteX4" fmla="*/ 2463800 w 2552700"/>
                    <a:gd name="connsiteY4" fmla="*/ 552450 h 698500"/>
                    <a:gd name="connsiteX5" fmla="*/ 69850 w 2552700"/>
                    <a:gd name="connsiteY5" fmla="*/ 565150 h 698500"/>
                    <a:gd name="connsiteX6" fmla="*/ 95250 w 2552700"/>
                    <a:gd name="connsiteY6" fmla="*/ 520700 h 698500"/>
                    <a:gd name="connsiteX7" fmla="*/ 0 w 2552700"/>
                    <a:gd name="connsiteY7" fmla="*/ 577850 h 698500"/>
                    <a:gd name="connsiteX8" fmla="*/ 38100 w 2552700"/>
                    <a:gd name="connsiteY8" fmla="*/ 666750 h 698500"/>
                    <a:gd name="connsiteX9" fmla="*/ 2393950 w 2552700"/>
                    <a:gd name="connsiteY9" fmla="*/ 692150 h 698500"/>
                    <a:gd name="connsiteX10" fmla="*/ 2425700 w 2552700"/>
                    <a:gd name="connsiteY10" fmla="*/ 666750 h 698500"/>
                    <a:gd name="connsiteX11" fmla="*/ 2495550 w 2552700"/>
                    <a:gd name="connsiteY11" fmla="*/ 698500 h 698500"/>
                    <a:gd name="connsiteX12" fmla="*/ 2546350 w 2552700"/>
                    <a:gd name="connsiteY12" fmla="*/ 685800 h 698500"/>
                    <a:gd name="connsiteX13" fmla="*/ 2552700 w 2552700"/>
                    <a:gd name="connsiteY13" fmla="*/ 158750 h 698500"/>
                    <a:gd name="connsiteX14" fmla="*/ 2470150 w 2552700"/>
                    <a:gd name="connsiteY14" fmla="*/ 95250 h 698500"/>
                    <a:gd name="connsiteX15" fmla="*/ 514350 w 2552700"/>
                    <a:gd name="connsiteY15" fmla="*/ 184150 h 698500"/>
                    <a:gd name="connsiteX16" fmla="*/ 184150 w 2552700"/>
                    <a:gd name="connsiteY16" fmla="*/ 0 h 698500"/>
                    <a:gd name="connsiteX0" fmla="*/ 184150 w 2571750"/>
                    <a:gd name="connsiteY0" fmla="*/ 0 h 698500"/>
                    <a:gd name="connsiteX1" fmla="*/ 9525 w 2571750"/>
                    <a:gd name="connsiteY1" fmla="*/ 152400 h 698500"/>
                    <a:gd name="connsiteX2" fmla="*/ 12700 w 2571750"/>
                    <a:gd name="connsiteY2" fmla="*/ 241300 h 698500"/>
                    <a:gd name="connsiteX3" fmla="*/ 2495550 w 2571750"/>
                    <a:gd name="connsiteY3" fmla="*/ 241300 h 698500"/>
                    <a:gd name="connsiteX4" fmla="*/ 2463800 w 2571750"/>
                    <a:gd name="connsiteY4" fmla="*/ 552450 h 698500"/>
                    <a:gd name="connsiteX5" fmla="*/ 69850 w 2571750"/>
                    <a:gd name="connsiteY5" fmla="*/ 565150 h 698500"/>
                    <a:gd name="connsiteX6" fmla="*/ 95250 w 2571750"/>
                    <a:gd name="connsiteY6" fmla="*/ 520700 h 698500"/>
                    <a:gd name="connsiteX7" fmla="*/ 0 w 2571750"/>
                    <a:gd name="connsiteY7" fmla="*/ 577850 h 698500"/>
                    <a:gd name="connsiteX8" fmla="*/ 38100 w 2571750"/>
                    <a:gd name="connsiteY8" fmla="*/ 666750 h 698500"/>
                    <a:gd name="connsiteX9" fmla="*/ 2393950 w 2571750"/>
                    <a:gd name="connsiteY9" fmla="*/ 692150 h 698500"/>
                    <a:gd name="connsiteX10" fmla="*/ 2425700 w 2571750"/>
                    <a:gd name="connsiteY10" fmla="*/ 666750 h 698500"/>
                    <a:gd name="connsiteX11" fmla="*/ 2495550 w 2571750"/>
                    <a:gd name="connsiteY11" fmla="*/ 698500 h 698500"/>
                    <a:gd name="connsiteX12" fmla="*/ 2546350 w 2571750"/>
                    <a:gd name="connsiteY12" fmla="*/ 685800 h 698500"/>
                    <a:gd name="connsiteX13" fmla="*/ 2571750 w 2571750"/>
                    <a:gd name="connsiteY13" fmla="*/ 193675 h 698500"/>
                    <a:gd name="connsiteX14" fmla="*/ 2470150 w 2571750"/>
                    <a:gd name="connsiteY14" fmla="*/ 95250 h 698500"/>
                    <a:gd name="connsiteX15" fmla="*/ 514350 w 2571750"/>
                    <a:gd name="connsiteY15" fmla="*/ 184150 h 698500"/>
                    <a:gd name="connsiteX16" fmla="*/ 184150 w 2571750"/>
                    <a:gd name="connsiteY16" fmla="*/ 0 h 698500"/>
                    <a:gd name="connsiteX0" fmla="*/ 184150 w 2555875"/>
                    <a:gd name="connsiteY0" fmla="*/ 0 h 698500"/>
                    <a:gd name="connsiteX1" fmla="*/ 9525 w 2555875"/>
                    <a:gd name="connsiteY1" fmla="*/ 152400 h 698500"/>
                    <a:gd name="connsiteX2" fmla="*/ 12700 w 2555875"/>
                    <a:gd name="connsiteY2" fmla="*/ 241300 h 698500"/>
                    <a:gd name="connsiteX3" fmla="*/ 2495550 w 2555875"/>
                    <a:gd name="connsiteY3" fmla="*/ 241300 h 698500"/>
                    <a:gd name="connsiteX4" fmla="*/ 2463800 w 2555875"/>
                    <a:gd name="connsiteY4" fmla="*/ 552450 h 698500"/>
                    <a:gd name="connsiteX5" fmla="*/ 69850 w 2555875"/>
                    <a:gd name="connsiteY5" fmla="*/ 565150 h 698500"/>
                    <a:gd name="connsiteX6" fmla="*/ 95250 w 2555875"/>
                    <a:gd name="connsiteY6" fmla="*/ 520700 h 698500"/>
                    <a:gd name="connsiteX7" fmla="*/ 0 w 2555875"/>
                    <a:gd name="connsiteY7" fmla="*/ 577850 h 698500"/>
                    <a:gd name="connsiteX8" fmla="*/ 38100 w 2555875"/>
                    <a:gd name="connsiteY8" fmla="*/ 666750 h 698500"/>
                    <a:gd name="connsiteX9" fmla="*/ 2393950 w 2555875"/>
                    <a:gd name="connsiteY9" fmla="*/ 692150 h 698500"/>
                    <a:gd name="connsiteX10" fmla="*/ 2425700 w 2555875"/>
                    <a:gd name="connsiteY10" fmla="*/ 666750 h 698500"/>
                    <a:gd name="connsiteX11" fmla="*/ 2495550 w 2555875"/>
                    <a:gd name="connsiteY11" fmla="*/ 698500 h 698500"/>
                    <a:gd name="connsiteX12" fmla="*/ 2546350 w 2555875"/>
                    <a:gd name="connsiteY12" fmla="*/ 685800 h 698500"/>
                    <a:gd name="connsiteX13" fmla="*/ 2555875 w 2555875"/>
                    <a:gd name="connsiteY13" fmla="*/ 171450 h 698500"/>
                    <a:gd name="connsiteX14" fmla="*/ 2470150 w 2555875"/>
                    <a:gd name="connsiteY14" fmla="*/ 95250 h 698500"/>
                    <a:gd name="connsiteX15" fmla="*/ 514350 w 2555875"/>
                    <a:gd name="connsiteY15" fmla="*/ 184150 h 698500"/>
                    <a:gd name="connsiteX16" fmla="*/ 184150 w 2555875"/>
                    <a:gd name="connsiteY16" fmla="*/ 0 h 698500"/>
                    <a:gd name="connsiteX0" fmla="*/ 184150 w 2562506"/>
                    <a:gd name="connsiteY0" fmla="*/ 0 h 698500"/>
                    <a:gd name="connsiteX1" fmla="*/ 9525 w 2562506"/>
                    <a:gd name="connsiteY1" fmla="*/ 152400 h 698500"/>
                    <a:gd name="connsiteX2" fmla="*/ 12700 w 2562506"/>
                    <a:gd name="connsiteY2" fmla="*/ 241300 h 698500"/>
                    <a:gd name="connsiteX3" fmla="*/ 2495550 w 2562506"/>
                    <a:gd name="connsiteY3" fmla="*/ 241300 h 698500"/>
                    <a:gd name="connsiteX4" fmla="*/ 2463800 w 2562506"/>
                    <a:gd name="connsiteY4" fmla="*/ 552450 h 698500"/>
                    <a:gd name="connsiteX5" fmla="*/ 69850 w 2562506"/>
                    <a:gd name="connsiteY5" fmla="*/ 565150 h 698500"/>
                    <a:gd name="connsiteX6" fmla="*/ 95250 w 2562506"/>
                    <a:gd name="connsiteY6" fmla="*/ 520700 h 698500"/>
                    <a:gd name="connsiteX7" fmla="*/ 0 w 2562506"/>
                    <a:gd name="connsiteY7" fmla="*/ 577850 h 698500"/>
                    <a:gd name="connsiteX8" fmla="*/ 38100 w 2562506"/>
                    <a:gd name="connsiteY8" fmla="*/ 666750 h 698500"/>
                    <a:gd name="connsiteX9" fmla="*/ 2393950 w 2562506"/>
                    <a:gd name="connsiteY9" fmla="*/ 692150 h 698500"/>
                    <a:gd name="connsiteX10" fmla="*/ 2425700 w 2562506"/>
                    <a:gd name="connsiteY10" fmla="*/ 666750 h 698500"/>
                    <a:gd name="connsiteX11" fmla="*/ 2495550 w 2562506"/>
                    <a:gd name="connsiteY11" fmla="*/ 698500 h 698500"/>
                    <a:gd name="connsiteX12" fmla="*/ 2562225 w 2562506"/>
                    <a:gd name="connsiteY12" fmla="*/ 685800 h 698500"/>
                    <a:gd name="connsiteX13" fmla="*/ 2555875 w 2562506"/>
                    <a:gd name="connsiteY13" fmla="*/ 171450 h 698500"/>
                    <a:gd name="connsiteX14" fmla="*/ 2470150 w 2562506"/>
                    <a:gd name="connsiteY14" fmla="*/ 95250 h 698500"/>
                    <a:gd name="connsiteX15" fmla="*/ 514350 w 2562506"/>
                    <a:gd name="connsiteY15" fmla="*/ 184150 h 698500"/>
                    <a:gd name="connsiteX16" fmla="*/ 184150 w 2562506"/>
                    <a:gd name="connsiteY16" fmla="*/ 0 h 698500"/>
                    <a:gd name="connsiteX0" fmla="*/ 184150 w 2562506"/>
                    <a:gd name="connsiteY0" fmla="*/ 0 h 692150"/>
                    <a:gd name="connsiteX1" fmla="*/ 9525 w 2562506"/>
                    <a:gd name="connsiteY1" fmla="*/ 152400 h 692150"/>
                    <a:gd name="connsiteX2" fmla="*/ 12700 w 2562506"/>
                    <a:gd name="connsiteY2" fmla="*/ 241300 h 692150"/>
                    <a:gd name="connsiteX3" fmla="*/ 2495550 w 2562506"/>
                    <a:gd name="connsiteY3" fmla="*/ 241300 h 692150"/>
                    <a:gd name="connsiteX4" fmla="*/ 2463800 w 2562506"/>
                    <a:gd name="connsiteY4" fmla="*/ 552450 h 692150"/>
                    <a:gd name="connsiteX5" fmla="*/ 69850 w 2562506"/>
                    <a:gd name="connsiteY5" fmla="*/ 565150 h 692150"/>
                    <a:gd name="connsiteX6" fmla="*/ 95250 w 2562506"/>
                    <a:gd name="connsiteY6" fmla="*/ 520700 h 692150"/>
                    <a:gd name="connsiteX7" fmla="*/ 0 w 2562506"/>
                    <a:gd name="connsiteY7" fmla="*/ 577850 h 692150"/>
                    <a:gd name="connsiteX8" fmla="*/ 38100 w 2562506"/>
                    <a:gd name="connsiteY8" fmla="*/ 666750 h 692150"/>
                    <a:gd name="connsiteX9" fmla="*/ 2393950 w 2562506"/>
                    <a:gd name="connsiteY9" fmla="*/ 692150 h 692150"/>
                    <a:gd name="connsiteX10" fmla="*/ 2425700 w 2562506"/>
                    <a:gd name="connsiteY10" fmla="*/ 666750 h 692150"/>
                    <a:gd name="connsiteX11" fmla="*/ 2479675 w 2562506"/>
                    <a:gd name="connsiteY11" fmla="*/ 692150 h 692150"/>
                    <a:gd name="connsiteX12" fmla="*/ 2562225 w 2562506"/>
                    <a:gd name="connsiteY12" fmla="*/ 685800 h 692150"/>
                    <a:gd name="connsiteX13" fmla="*/ 2555875 w 2562506"/>
                    <a:gd name="connsiteY13" fmla="*/ 171450 h 692150"/>
                    <a:gd name="connsiteX14" fmla="*/ 2470150 w 2562506"/>
                    <a:gd name="connsiteY14" fmla="*/ 95250 h 692150"/>
                    <a:gd name="connsiteX15" fmla="*/ 514350 w 2562506"/>
                    <a:gd name="connsiteY15" fmla="*/ 184150 h 692150"/>
                    <a:gd name="connsiteX16" fmla="*/ 184150 w 2562506"/>
                    <a:gd name="connsiteY16" fmla="*/ 0 h 692150"/>
                    <a:gd name="connsiteX0" fmla="*/ 184150 w 2562506"/>
                    <a:gd name="connsiteY0" fmla="*/ 0 h 692150"/>
                    <a:gd name="connsiteX1" fmla="*/ 9525 w 2562506"/>
                    <a:gd name="connsiteY1" fmla="*/ 152400 h 692150"/>
                    <a:gd name="connsiteX2" fmla="*/ 12700 w 2562506"/>
                    <a:gd name="connsiteY2" fmla="*/ 241300 h 692150"/>
                    <a:gd name="connsiteX3" fmla="*/ 2495550 w 2562506"/>
                    <a:gd name="connsiteY3" fmla="*/ 241300 h 692150"/>
                    <a:gd name="connsiteX4" fmla="*/ 2463800 w 2562506"/>
                    <a:gd name="connsiteY4" fmla="*/ 552450 h 692150"/>
                    <a:gd name="connsiteX5" fmla="*/ 69850 w 2562506"/>
                    <a:gd name="connsiteY5" fmla="*/ 565150 h 692150"/>
                    <a:gd name="connsiteX6" fmla="*/ 95250 w 2562506"/>
                    <a:gd name="connsiteY6" fmla="*/ 520700 h 692150"/>
                    <a:gd name="connsiteX7" fmla="*/ 0 w 2562506"/>
                    <a:gd name="connsiteY7" fmla="*/ 577850 h 692150"/>
                    <a:gd name="connsiteX8" fmla="*/ 38100 w 2562506"/>
                    <a:gd name="connsiteY8" fmla="*/ 666750 h 692150"/>
                    <a:gd name="connsiteX9" fmla="*/ 2393950 w 2562506"/>
                    <a:gd name="connsiteY9" fmla="*/ 692150 h 692150"/>
                    <a:gd name="connsiteX10" fmla="*/ 2435225 w 2562506"/>
                    <a:gd name="connsiteY10" fmla="*/ 666750 h 692150"/>
                    <a:gd name="connsiteX11" fmla="*/ 2479675 w 2562506"/>
                    <a:gd name="connsiteY11" fmla="*/ 692150 h 692150"/>
                    <a:gd name="connsiteX12" fmla="*/ 2562225 w 2562506"/>
                    <a:gd name="connsiteY12" fmla="*/ 685800 h 692150"/>
                    <a:gd name="connsiteX13" fmla="*/ 2555875 w 2562506"/>
                    <a:gd name="connsiteY13" fmla="*/ 171450 h 692150"/>
                    <a:gd name="connsiteX14" fmla="*/ 2470150 w 2562506"/>
                    <a:gd name="connsiteY14" fmla="*/ 95250 h 692150"/>
                    <a:gd name="connsiteX15" fmla="*/ 514350 w 2562506"/>
                    <a:gd name="connsiteY15" fmla="*/ 184150 h 692150"/>
                    <a:gd name="connsiteX16" fmla="*/ 184150 w 2562506"/>
                    <a:gd name="connsiteY16" fmla="*/ 0 h 692150"/>
                    <a:gd name="connsiteX0" fmla="*/ 184150 w 2562506"/>
                    <a:gd name="connsiteY0" fmla="*/ 0 h 692150"/>
                    <a:gd name="connsiteX1" fmla="*/ 9525 w 2562506"/>
                    <a:gd name="connsiteY1" fmla="*/ 152400 h 692150"/>
                    <a:gd name="connsiteX2" fmla="*/ 12700 w 2562506"/>
                    <a:gd name="connsiteY2" fmla="*/ 241300 h 692150"/>
                    <a:gd name="connsiteX3" fmla="*/ 2495550 w 2562506"/>
                    <a:gd name="connsiteY3" fmla="*/ 241300 h 692150"/>
                    <a:gd name="connsiteX4" fmla="*/ 2463800 w 2562506"/>
                    <a:gd name="connsiteY4" fmla="*/ 552450 h 692150"/>
                    <a:gd name="connsiteX5" fmla="*/ 69850 w 2562506"/>
                    <a:gd name="connsiteY5" fmla="*/ 565150 h 692150"/>
                    <a:gd name="connsiteX6" fmla="*/ 95250 w 2562506"/>
                    <a:gd name="connsiteY6" fmla="*/ 520700 h 692150"/>
                    <a:gd name="connsiteX7" fmla="*/ 0 w 2562506"/>
                    <a:gd name="connsiteY7" fmla="*/ 577850 h 692150"/>
                    <a:gd name="connsiteX8" fmla="*/ 9525 w 2562506"/>
                    <a:gd name="connsiteY8" fmla="*/ 688975 h 692150"/>
                    <a:gd name="connsiteX9" fmla="*/ 2393950 w 2562506"/>
                    <a:gd name="connsiteY9" fmla="*/ 692150 h 692150"/>
                    <a:gd name="connsiteX10" fmla="*/ 2435225 w 2562506"/>
                    <a:gd name="connsiteY10" fmla="*/ 666750 h 692150"/>
                    <a:gd name="connsiteX11" fmla="*/ 2479675 w 2562506"/>
                    <a:gd name="connsiteY11" fmla="*/ 692150 h 692150"/>
                    <a:gd name="connsiteX12" fmla="*/ 2562225 w 2562506"/>
                    <a:gd name="connsiteY12" fmla="*/ 685800 h 692150"/>
                    <a:gd name="connsiteX13" fmla="*/ 2555875 w 2562506"/>
                    <a:gd name="connsiteY13" fmla="*/ 171450 h 692150"/>
                    <a:gd name="connsiteX14" fmla="*/ 2470150 w 2562506"/>
                    <a:gd name="connsiteY14" fmla="*/ 95250 h 692150"/>
                    <a:gd name="connsiteX15" fmla="*/ 514350 w 2562506"/>
                    <a:gd name="connsiteY15" fmla="*/ 184150 h 692150"/>
                    <a:gd name="connsiteX16" fmla="*/ 184150 w 2562506"/>
                    <a:gd name="connsiteY16" fmla="*/ 0 h 692150"/>
                    <a:gd name="connsiteX0" fmla="*/ 180975 w 2559331"/>
                    <a:gd name="connsiteY0" fmla="*/ 0 h 692150"/>
                    <a:gd name="connsiteX1" fmla="*/ 6350 w 2559331"/>
                    <a:gd name="connsiteY1" fmla="*/ 152400 h 692150"/>
                    <a:gd name="connsiteX2" fmla="*/ 9525 w 2559331"/>
                    <a:gd name="connsiteY2" fmla="*/ 241300 h 692150"/>
                    <a:gd name="connsiteX3" fmla="*/ 2492375 w 2559331"/>
                    <a:gd name="connsiteY3" fmla="*/ 241300 h 692150"/>
                    <a:gd name="connsiteX4" fmla="*/ 2460625 w 2559331"/>
                    <a:gd name="connsiteY4" fmla="*/ 552450 h 692150"/>
                    <a:gd name="connsiteX5" fmla="*/ 66675 w 2559331"/>
                    <a:gd name="connsiteY5" fmla="*/ 565150 h 692150"/>
                    <a:gd name="connsiteX6" fmla="*/ 92075 w 2559331"/>
                    <a:gd name="connsiteY6" fmla="*/ 520700 h 692150"/>
                    <a:gd name="connsiteX7" fmla="*/ 0 w 2559331"/>
                    <a:gd name="connsiteY7" fmla="*/ 593725 h 692150"/>
                    <a:gd name="connsiteX8" fmla="*/ 6350 w 2559331"/>
                    <a:gd name="connsiteY8" fmla="*/ 688975 h 692150"/>
                    <a:gd name="connsiteX9" fmla="*/ 2390775 w 2559331"/>
                    <a:gd name="connsiteY9" fmla="*/ 692150 h 692150"/>
                    <a:gd name="connsiteX10" fmla="*/ 2432050 w 2559331"/>
                    <a:gd name="connsiteY10" fmla="*/ 666750 h 692150"/>
                    <a:gd name="connsiteX11" fmla="*/ 2476500 w 2559331"/>
                    <a:gd name="connsiteY11" fmla="*/ 692150 h 692150"/>
                    <a:gd name="connsiteX12" fmla="*/ 2559050 w 2559331"/>
                    <a:gd name="connsiteY12" fmla="*/ 685800 h 692150"/>
                    <a:gd name="connsiteX13" fmla="*/ 2552700 w 2559331"/>
                    <a:gd name="connsiteY13" fmla="*/ 171450 h 692150"/>
                    <a:gd name="connsiteX14" fmla="*/ 2466975 w 2559331"/>
                    <a:gd name="connsiteY14" fmla="*/ 95250 h 692150"/>
                    <a:gd name="connsiteX15" fmla="*/ 511175 w 2559331"/>
                    <a:gd name="connsiteY15" fmla="*/ 184150 h 692150"/>
                    <a:gd name="connsiteX16" fmla="*/ 180975 w 2559331"/>
                    <a:gd name="connsiteY16" fmla="*/ 0 h 692150"/>
                    <a:gd name="connsiteX0" fmla="*/ 180975 w 2559331"/>
                    <a:gd name="connsiteY0" fmla="*/ 0 h 692150"/>
                    <a:gd name="connsiteX1" fmla="*/ 6350 w 2559331"/>
                    <a:gd name="connsiteY1" fmla="*/ 152400 h 692150"/>
                    <a:gd name="connsiteX2" fmla="*/ 9525 w 2559331"/>
                    <a:gd name="connsiteY2" fmla="*/ 241300 h 692150"/>
                    <a:gd name="connsiteX3" fmla="*/ 2492375 w 2559331"/>
                    <a:gd name="connsiteY3" fmla="*/ 241300 h 692150"/>
                    <a:gd name="connsiteX4" fmla="*/ 2460625 w 2559331"/>
                    <a:gd name="connsiteY4" fmla="*/ 552450 h 692150"/>
                    <a:gd name="connsiteX5" fmla="*/ 66675 w 2559331"/>
                    <a:gd name="connsiteY5" fmla="*/ 565150 h 692150"/>
                    <a:gd name="connsiteX6" fmla="*/ 88900 w 2559331"/>
                    <a:gd name="connsiteY6" fmla="*/ 568325 h 692150"/>
                    <a:gd name="connsiteX7" fmla="*/ 92075 w 2559331"/>
                    <a:gd name="connsiteY7" fmla="*/ 520700 h 692150"/>
                    <a:gd name="connsiteX8" fmla="*/ 0 w 2559331"/>
                    <a:gd name="connsiteY8" fmla="*/ 593725 h 692150"/>
                    <a:gd name="connsiteX9" fmla="*/ 6350 w 2559331"/>
                    <a:gd name="connsiteY9" fmla="*/ 688975 h 692150"/>
                    <a:gd name="connsiteX10" fmla="*/ 2390775 w 2559331"/>
                    <a:gd name="connsiteY10" fmla="*/ 692150 h 692150"/>
                    <a:gd name="connsiteX11" fmla="*/ 2432050 w 2559331"/>
                    <a:gd name="connsiteY11" fmla="*/ 666750 h 692150"/>
                    <a:gd name="connsiteX12" fmla="*/ 2476500 w 2559331"/>
                    <a:gd name="connsiteY12" fmla="*/ 692150 h 692150"/>
                    <a:gd name="connsiteX13" fmla="*/ 2559050 w 2559331"/>
                    <a:gd name="connsiteY13" fmla="*/ 685800 h 692150"/>
                    <a:gd name="connsiteX14" fmla="*/ 2552700 w 2559331"/>
                    <a:gd name="connsiteY14" fmla="*/ 171450 h 692150"/>
                    <a:gd name="connsiteX15" fmla="*/ 2466975 w 2559331"/>
                    <a:gd name="connsiteY15" fmla="*/ 95250 h 692150"/>
                    <a:gd name="connsiteX16" fmla="*/ 511175 w 2559331"/>
                    <a:gd name="connsiteY16" fmla="*/ 184150 h 692150"/>
                    <a:gd name="connsiteX17" fmla="*/ 180975 w 2559331"/>
                    <a:gd name="connsiteY17" fmla="*/ 0 h 692150"/>
                    <a:gd name="connsiteX0" fmla="*/ 180975 w 2559331"/>
                    <a:gd name="connsiteY0" fmla="*/ 0 h 692150"/>
                    <a:gd name="connsiteX1" fmla="*/ 6350 w 2559331"/>
                    <a:gd name="connsiteY1" fmla="*/ 152400 h 692150"/>
                    <a:gd name="connsiteX2" fmla="*/ 9525 w 2559331"/>
                    <a:gd name="connsiteY2" fmla="*/ 241300 h 692150"/>
                    <a:gd name="connsiteX3" fmla="*/ 2454275 w 2559331"/>
                    <a:gd name="connsiteY3" fmla="*/ 234950 h 692150"/>
                    <a:gd name="connsiteX4" fmla="*/ 2460625 w 2559331"/>
                    <a:gd name="connsiteY4" fmla="*/ 552450 h 692150"/>
                    <a:gd name="connsiteX5" fmla="*/ 66675 w 2559331"/>
                    <a:gd name="connsiteY5" fmla="*/ 565150 h 692150"/>
                    <a:gd name="connsiteX6" fmla="*/ 88900 w 2559331"/>
                    <a:gd name="connsiteY6" fmla="*/ 568325 h 692150"/>
                    <a:gd name="connsiteX7" fmla="*/ 92075 w 2559331"/>
                    <a:gd name="connsiteY7" fmla="*/ 520700 h 692150"/>
                    <a:gd name="connsiteX8" fmla="*/ 0 w 2559331"/>
                    <a:gd name="connsiteY8" fmla="*/ 593725 h 692150"/>
                    <a:gd name="connsiteX9" fmla="*/ 6350 w 2559331"/>
                    <a:gd name="connsiteY9" fmla="*/ 688975 h 692150"/>
                    <a:gd name="connsiteX10" fmla="*/ 2390775 w 2559331"/>
                    <a:gd name="connsiteY10" fmla="*/ 692150 h 692150"/>
                    <a:gd name="connsiteX11" fmla="*/ 2432050 w 2559331"/>
                    <a:gd name="connsiteY11" fmla="*/ 666750 h 692150"/>
                    <a:gd name="connsiteX12" fmla="*/ 2476500 w 2559331"/>
                    <a:gd name="connsiteY12" fmla="*/ 692150 h 692150"/>
                    <a:gd name="connsiteX13" fmla="*/ 2559050 w 2559331"/>
                    <a:gd name="connsiteY13" fmla="*/ 685800 h 692150"/>
                    <a:gd name="connsiteX14" fmla="*/ 2552700 w 2559331"/>
                    <a:gd name="connsiteY14" fmla="*/ 171450 h 692150"/>
                    <a:gd name="connsiteX15" fmla="*/ 2466975 w 2559331"/>
                    <a:gd name="connsiteY15" fmla="*/ 95250 h 692150"/>
                    <a:gd name="connsiteX16" fmla="*/ 511175 w 2559331"/>
                    <a:gd name="connsiteY16" fmla="*/ 184150 h 692150"/>
                    <a:gd name="connsiteX17" fmla="*/ 180975 w 2559331"/>
                    <a:gd name="connsiteY17" fmla="*/ 0 h 692150"/>
                    <a:gd name="connsiteX0" fmla="*/ 180975 w 2559331"/>
                    <a:gd name="connsiteY0" fmla="*/ 0 h 692150"/>
                    <a:gd name="connsiteX1" fmla="*/ 6350 w 2559331"/>
                    <a:gd name="connsiteY1" fmla="*/ 152400 h 692150"/>
                    <a:gd name="connsiteX2" fmla="*/ 9525 w 2559331"/>
                    <a:gd name="connsiteY2" fmla="*/ 241300 h 692150"/>
                    <a:gd name="connsiteX3" fmla="*/ 2454275 w 2559331"/>
                    <a:gd name="connsiteY3" fmla="*/ 234950 h 692150"/>
                    <a:gd name="connsiteX4" fmla="*/ 2454275 w 2559331"/>
                    <a:gd name="connsiteY4" fmla="*/ 552450 h 692150"/>
                    <a:gd name="connsiteX5" fmla="*/ 66675 w 2559331"/>
                    <a:gd name="connsiteY5" fmla="*/ 565150 h 692150"/>
                    <a:gd name="connsiteX6" fmla="*/ 88900 w 2559331"/>
                    <a:gd name="connsiteY6" fmla="*/ 568325 h 692150"/>
                    <a:gd name="connsiteX7" fmla="*/ 92075 w 2559331"/>
                    <a:gd name="connsiteY7" fmla="*/ 520700 h 692150"/>
                    <a:gd name="connsiteX8" fmla="*/ 0 w 2559331"/>
                    <a:gd name="connsiteY8" fmla="*/ 593725 h 692150"/>
                    <a:gd name="connsiteX9" fmla="*/ 6350 w 2559331"/>
                    <a:gd name="connsiteY9" fmla="*/ 688975 h 692150"/>
                    <a:gd name="connsiteX10" fmla="*/ 2390775 w 2559331"/>
                    <a:gd name="connsiteY10" fmla="*/ 692150 h 692150"/>
                    <a:gd name="connsiteX11" fmla="*/ 2432050 w 2559331"/>
                    <a:gd name="connsiteY11" fmla="*/ 666750 h 692150"/>
                    <a:gd name="connsiteX12" fmla="*/ 2476500 w 2559331"/>
                    <a:gd name="connsiteY12" fmla="*/ 692150 h 692150"/>
                    <a:gd name="connsiteX13" fmla="*/ 2559050 w 2559331"/>
                    <a:gd name="connsiteY13" fmla="*/ 685800 h 692150"/>
                    <a:gd name="connsiteX14" fmla="*/ 2552700 w 2559331"/>
                    <a:gd name="connsiteY14" fmla="*/ 171450 h 692150"/>
                    <a:gd name="connsiteX15" fmla="*/ 2466975 w 2559331"/>
                    <a:gd name="connsiteY15" fmla="*/ 95250 h 692150"/>
                    <a:gd name="connsiteX16" fmla="*/ 511175 w 2559331"/>
                    <a:gd name="connsiteY16" fmla="*/ 184150 h 692150"/>
                    <a:gd name="connsiteX17" fmla="*/ 180975 w 2559331"/>
                    <a:gd name="connsiteY17" fmla="*/ 0 h 692150"/>
                    <a:gd name="connsiteX0" fmla="*/ 180975 w 2559331"/>
                    <a:gd name="connsiteY0" fmla="*/ 0 h 692150"/>
                    <a:gd name="connsiteX1" fmla="*/ 6350 w 2559331"/>
                    <a:gd name="connsiteY1" fmla="*/ 152400 h 692150"/>
                    <a:gd name="connsiteX2" fmla="*/ 9525 w 2559331"/>
                    <a:gd name="connsiteY2" fmla="*/ 241300 h 692150"/>
                    <a:gd name="connsiteX3" fmla="*/ 2454275 w 2559331"/>
                    <a:gd name="connsiteY3" fmla="*/ 234950 h 692150"/>
                    <a:gd name="connsiteX4" fmla="*/ 2454275 w 2559331"/>
                    <a:gd name="connsiteY4" fmla="*/ 552450 h 692150"/>
                    <a:gd name="connsiteX5" fmla="*/ 66675 w 2559331"/>
                    <a:gd name="connsiteY5" fmla="*/ 565150 h 692150"/>
                    <a:gd name="connsiteX6" fmla="*/ 88900 w 2559331"/>
                    <a:gd name="connsiteY6" fmla="*/ 568325 h 692150"/>
                    <a:gd name="connsiteX7" fmla="*/ 92075 w 2559331"/>
                    <a:gd name="connsiteY7" fmla="*/ 520700 h 692150"/>
                    <a:gd name="connsiteX8" fmla="*/ 0 w 2559331"/>
                    <a:gd name="connsiteY8" fmla="*/ 593725 h 692150"/>
                    <a:gd name="connsiteX9" fmla="*/ 6350 w 2559331"/>
                    <a:gd name="connsiteY9" fmla="*/ 688975 h 692150"/>
                    <a:gd name="connsiteX10" fmla="*/ 2390775 w 2559331"/>
                    <a:gd name="connsiteY10" fmla="*/ 692150 h 692150"/>
                    <a:gd name="connsiteX11" fmla="*/ 2432050 w 2559331"/>
                    <a:gd name="connsiteY11" fmla="*/ 666750 h 692150"/>
                    <a:gd name="connsiteX12" fmla="*/ 2476500 w 2559331"/>
                    <a:gd name="connsiteY12" fmla="*/ 692150 h 692150"/>
                    <a:gd name="connsiteX13" fmla="*/ 2559050 w 2559331"/>
                    <a:gd name="connsiteY13" fmla="*/ 685800 h 692150"/>
                    <a:gd name="connsiteX14" fmla="*/ 2552700 w 2559331"/>
                    <a:gd name="connsiteY14" fmla="*/ 171450 h 692150"/>
                    <a:gd name="connsiteX15" fmla="*/ 2466975 w 2559331"/>
                    <a:gd name="connsiteY15" fmla="*/ 95250 h 692150"/>
                    <a:gd name="connsiteX16" fmla="*/ 511175 w 2559331"/>
                    <a:gd name="connsiteY16" fmla="*/ 184150 h 692150"/>
                    <a:gd name="connsiteX17" fmla="*/ 180975 w 2559331"/>
                    <a:gd name="connsiteY17" fmla="*/ 0 h 692150"/>
                    <a:gd name="connsiteX0" fmla="*/ 180975 w 2559331"/>
                    <a:gd name="connsiteY0" fmla="*/ 0 h 692150"/>
                    <a:gd name="connsiteX1" fmla="*/ 6350 w 2559331"/>
                    <a:gd name="connsiteY1" fmla="*/ 152400 h 692150"/>
                    <a:gd name="connsiteX2" fmla="*/ 9525 w 2559331"/>
                    <a:gd name="connsiteY2" fmla="*/ 241300 h 692150"/>
                    <a:gd name="connsiteX3" fmla="*/ 2454275 w 2559331"/>
                    <a:gd name="connsiteY3" fmla="*/ 234950 h 692150"/>
                    <a:gd name="connsiteX4" fmla="*/ 2454275 w 2559331"/>
                    <a:gd name="connsiteY4" fmla="*/ 552450 h 692150"/>
                    <a:gd name="connsiteX5" fmla="*/ 66675 w 2559331"/>
                    <a:gd name="connsiteY5" fmla="*/ 565150 h 692150"/>
                    <a:gd name="connsiteX6" fmla="*/ 88900 w 2559331"/>
                    <a:gd name="connsiteY6" fmla="*/ 568325 h 692150"/>
                    <a:gd name="connsiteX7" fmla="*/ 92075 w 2559331"/>
                    <a:gd name="connsiteY7" fmla="*/ 520700 h 692150"/>
                    <a:gd name="connsiteX8" fmla="*/ 0 w 2559331"/>
                    <a:gd name="connsiteY8" fmla="*/ 593725 h 692150"/>
                    <a:gd name="connsiteX9" fmla="*/ 6350 w 2559331"/>
                    <a:gd name="connsiteY9" fmla="*/ 688975 h 692150"/>
                    <a:gd name="connsiteX10" fmla="*/ 2390775 w 2559331"/>
                    <a:gd name="connsiteY10" fmla="*/ 692150 h 692150"/>
                    <a:gd name="connsiteX11" fmla="*/ 2476500 w 2559331"/>
                    <a:gd name="connsiteY11" fmla="*/ 692150 h 692150"/>
                    <a:gd name="connsiteX12" fmla="*/ 2559050 w 2559331"/>
                    <a:gd name="connsiteY12" fmla="*/ 685800 h 692150"/>
                    <a:gd name="connsiteX13" fmla="*/ 2552700 w 2559331"/>
                    <a:gd name="connsiteY13" fmla="*/ 171450 h 692150"/>
                    <a:gd name="connsiteX14" fmla="*/ 2466975 w 2559331"/>
                    <a:gd name="connsiteY14" fmla="*/ 95250 h 692150"/>
                    <a:gd name="connsiteX15" fmla="*/ 511175 w 2559331"/>
                    <a:gd name="connsiteY15" fmla="*/ 184150 h 692150"/>
                    <a:gd name="connsiteX16" fmla="*/ 180975 w 2559331"/>
                    <a:gd name="connsiteY16" fmla="*/ 0 h 692150"/>
                    <a:gd name="connsiteX0" fmla="*/ 180975 w 2559331"/>
                    <a:gd name="connsiteY0" fmla="*/ 0 h 692150"/>
                    <a:gd name="connsiteX1" fmla="*/ 6350 w 2559331"/>
                    <a:gd name="connsiteY1" fmla="*/ 152400 h 692150"/>
                    <a:gd name="connsiteX2" fmla="*/ 9525 w 2559331"/>
                    <a:gd name="connsiteY2" fmla="*/ 241300 h 692150"/>
                    <a:gd name="connsiteX3" fmla="*/ 2454275 w 2559331"/>
                    <a:gd name="connsiteY3" fmla="*/ 234950 h 692150"/>
                    <a:gd name="connsiteX4" fmla="*/ 2454275 w 2559331"/>
                    <a:gd name="connsiteY4" fmla="*/ 552450 h 692150"/>
                    <a:gd name="connsiteX5" fmla="*/ 66675 w 2559331"/>
                    <a:gd name="connsiteY5" fmla="*/ 565150 h 692150"/>
                    <a:gd name="connsiteX6" fmla="*/ 88900 w 2559331"/>
                    <a:gd name="connsiteY6" fmla="*/ 568325 h 692150"/>
                    <a:gd name="connsiteX7" fmla="*/ 92075 w 2559331"/>
                    <a:gd name="connsiteY7" fmla="*/ 520700 h 692150"/>
                    <a:gd name="connsiteX8" fmla="*/ 0 w 2559331"/>
                    <a:gd name="connsiteY8" fmla="*/ 593725 h 692150"/>
                    <a:gd name="connsiteX9" fmla="*/ 6350 w 2559331"/>
                    <a:gd name="connsiteY9" fmla="*/ 688975 h 692150"/>
                    <a:gd name="connsiteX10" fmla="*/ 2390775 w 2559331"/>
                    <a:gd name="connsiteY10" fmla="*/ 692150 h 692150"/>
                    <a:gd name="connsiteX11" fmla="*/ 2559050 w 2559331"/>
                    <a:gd name="connsiteY11" fmla="*/ 685800 h 692150"/>
                    <a:gd name="connsiteX12" fmla="*/ 2552700 w 2559331"/>
                    <a:gd name="connsiteY12" fmla="*/ 171450 h 692150"/>
                    <a:gd name="connsiteX13" fmla="*/ 2466975 w 2559331"/>
                    <a:gd name="connsiteY13" fmla="*/ 95250 h 692150"/>
                    <a:gd name="connsiteX14" fmla="*/ 511175 w 2559331"/>
                    <a:gd name="connsiteY14" fmla="*/ 184150 h 692150"/>
                    <a:gd name="connsiteX15" fmla="*/ 180975 w 2559331"/>
                    <a:gd name="connsiteY15" fmla="*/ 0 h 692150"/>
                    <a:gd name="connsiteX0" fmla="*/ 180975 w 2559331"/>
                    <a:gd name="connsiteY0" fmla="*/ 0 h 688975"/>
                    <a:gd name="connsiteX1" fmla="*/ 6350 w 2559331"/>
                    <a:gd name="connsiteY1" fmla="*/ 152400 h 688975"/>
                    <a:gd name="connsiteX2" fmla="*/ 9525 w 2559331"/>
                    <a:gd name="connsiteY2" fmla="*/ 241300 h 688975"/>
                    <a:gd name="connsiteX3" fmla="*/ 2454275 w 2559331"/>
                    <a:gd name="connsiteY3" fmla="*/ 234950 h 688975"/>
                    <a:gd name="connsiteX4" fmla="*/ 2454275 w 2559331"/>
                    <a:gd name="connsiteY4" fmla="*/ 552450 h 688975"/>
                    <a:gd name="connsiteX5" fmla="*/ 66675 w 2559331"/>
                    <a:gd name="connsiteY5" fmla="*/ 565150 h 688975"/>
                    <a:gd name="connsiteX6" fmla="*/ 88900 w 2559331"/>
                    <a:gd name="connsiteY6" fmla="*/ 568325 h 688975"/>
                    <a:gd name="connsiteX7" fmla="*/ 92075 w 2559331"/>
                    <a:gd name="connsiteY7" fmla="*/ 520700 h 688975"/>
                    <a:gd name="connsiteX8" fmla="*/ 0 w 2559331"/>
                    <a:gd name="connsiteY8" fmla="*/ 593725 h 688975"/>
                    <a:gd name="connsiteX9" fmla="*/ 6350 w 2559331"/>
                    <a:gd name="connsiteY9" fmla="*/ 688975 h 688975"/>
                    <a:gd name="connsiteX10" fmla="*/ 2559050 w 2559331"/>
                    <a:gd name="connsiteY10" fmla="*/ 685800 h 688975"/>
                    <a:gd name="connsiteX11" fmla="*/ 2552700 w 2559331"/>
                    <a:gd name="connsiteY11" fmla="*/ 171450 h 688975"/>
                    <a:gd name="connsiteX12" fmla="*/ 2466975 w 2559331"/>
                    <a:gd name="connsiteY12" fmla="*/ 95250 h 688975"/>
                    <a:gd name="connsiteX13" fmla="*/ 511175 w 2559331"/>
                    <a:gd name="connsiteY13" fmla="*/ 184150 h 688975"/>
                    <a:gd name="connsiteX14" fmla="*/ 180975 w 2559331"/>
                    <a:gd name="connsiteY14" fmla="*/ 0 h 688975"/>
                    <a:gd name="connsiteX0" fmla="*/ 180975 w 2572231"/>
                    <a:gd name="connsiteY0" fmla="*/ 0 h 688975"/>
                    <a:gd name="connsiteX1" fmla="*/ 6350 w 2572231"/>
                    <a:gd name="connsiteY1" fmla="*/ 152400 h 688975"/>
                    <a:gd name="connsiteX2" fmla="*/ 9525 w 2572231"/>
                    <a:gd name="connsiteY2" fmla="*/ 241300 h 688975"/>
                    <a:gd name="connsiteX3" fmla="*/ 2454275 w 2572231"/>
                    <a:gd name="connsiteY3" fmla="*/ 234950 h 688975"/>
                    <a:gd name="connsiteX4" fmla="*/ 2454275 w 2572231"/>
                    <a:gd name="connsiteY4" fmla="*/ 552450 h 688975"/>
                    <a:gd name="connsiteX5" fmla="*/ 66675 w 2572231"/>
                    <a:gd name="connsiteY5" fmla="*/ 565150 h 688975"/>
                    <a:gd name="connsiteX6" fmla="*/ 88900 w 2572231"/>
                    <a:gd name="connsiteY6" fmla="*/ 568325 h 688975"/>
                    <a:gd name="connsiteX7" fmla="*/ 92075 w 2572231"/>
                    <a:gd name="connsiteY7" fmla="*/ 520700 h 688975"/>
                    <a:gd name="connsiteX8" fmla="*/ 0 w 2572231"/>
                    <a:gd name="connsiteY8" fmla="*/ 593725 h 688975"/>
                    <a:gd name="connsiteX9" fmla="*/ 6350 w 2572231"/>
                    <a:gd name="connsiteY9" fmla="*/ 688975 h 688975"/>
                    <a:gd name="connsiteX10" fmla="*/ 2559050 w 2572231"/>
                    <a:gd name="connsiteY10" fmla="*/ 685800 h 688975"/>
                    <a:gd name="connsiteX11" fmla="*/ 2552700 w 2572231"/>
                    <a:gd name="connsiteY11" fmla="*/ 171450 h 688975"/>
                    <a:gd name="connsiteX12" fmla="*/ 2466975 w 2572231"/>
                    <a:gd name="connsiteY12" fmla="*/ 95250 h 688975"/>
                    <a:gd name="connsiteX13" fmla="*/ 511175 w 2572231"/>
                    <a:gd name="connsiteY13" fmla="*/ 184150 h 688975"/>
                    <a:gd name="connsiteX14" fmla="*/ 180975 w 2572231"/>
                    <a:gd name="connsiteY14" fmla="*/ 0 h 688975"/>
                    <a:gd name="connsiteX0" fmla="*/ 180975 w 2572231"/>
                    <a:gd name="connsiteY0" fmla="*/ 0 h 688975"/>
                    <a:gd name="connsiteX1" fmla="*/ 6350 w 2572231"/>
                    <a:gd name="connsiteY1" fmla="*/ 152400 h 688975"/>
                    <a:gd name="connsiteX2" fmla="*/ 9525 w 2572231"/>
                    <a:gd name="connsiteY2" fmla="*/ 241300 h 688975"/>
                    <a:gd name="connsiteX3" fmla="*/ 2454275 w 2572231"/>
                    <a:gd name="connsiteY3" fmla="*/ 234950 h 688975"/>
                    <a:gd name="connsiteX4" fmla="*/ 2454275 w 2572231"/>
                    <a:gd name="connsiteY4" fmla="*/ 552450 h 688975"/>
                    <a:gd name="connsiteX5" fmla="*/ 66675 w 2572231"/>
                    <a:gd name="connsiteY5" fmla="*/ 565150 h 688975"/>
                    <a:gd name="connsiteX6" fmla="*/ 88900 w 2572231"/>
                    <a:gd name="connsiteY6" fmla="*/ 568325 h 688975"/>
                    <a:gd name="connsiteX7" fmla="*/ 92075 w 2572231"/>
                    <a:gd name="connsiteY7" fmla="*/ 520700 h 688975"/>
                    <a:gd name="connsiteX8" fmla="*/ 0 w 2572231"/>
                    <a:gd name="connsiteY8" fmla="*/ 593725 h 688975"/>
                    <a:gd name="connsiteX9" fmla="*/ 6350 w 2572231"/>
                    <a:gd name="connsiteY9" fmla="*/ 688975 h 688975"/>
                    <a:gd name="connsiteX10" fmla="*/ 2559050 w 2572231"/>
                    <a:gd name="connsiteY10" fmla="*/ 685800 h 688975"/>
                    <a:gd name="connsiteX11" fmla="*/ 2552700 w 2572231"/>
                    <a:gd name="connsiteY11" fmla="*/ 171450 h 688975"/>
                    <a:gd name="connsiteX12" fmla="*/ 2466975 w 2572231"/>
                    <a:gd name="connsiteY12" fmla="*/ 95250 h 688975"/>
                    <a:gd name="connsiteX13" fmla="*/ 511175 w 2572231"/>
                    <a:gd name="connsiteY13" fmla="*/ 184150 h 688975"/>
                    <a:gd name="connsiteX14" fmla="*/ 180975 w 2572231"/>
                    <a:gd name="connsiteY14" fmla="*/ 0 h 688975"/>
                    <a:gd name="connsiteX0" fmla="*/ 180975 w 2574798"/>
                    <a:gd name="connsiteY0" fmla="*/ 0 h 688975"/>
                    <a:gd name="connsiteX1" fmla="*/ 6350 w 2574798"/>
                    <a:gd name="connsiteY1" fmla="*/ 152400 h 688975"/>
                    <a:gd name="connsiteX2" fmla="*/ 9525 w 2574798"/>
                    <a:gd name="connsiteY2" fmla="*/ 241300 h 688975"/>
                    <a:gd name="connsiteX3" fmla="*/ 2454275 w 2574798"/>
                    <a:gd name="connsiteY3" fmla="*/ 234950 h 688975"/>
                    <a:gd name="connsiteX4" fmla="*/ 2454275 w 2574798"/>
                    <a:gd name="connsiteY4" fmla="*/ 552450 h 688975"/>
                    <a:gd name="connsiteX5" fmla="*/ 66675 w 2574798"/>
                    <a:gd name="connsiteY5" fmla="*/ 565150 h 688975"/>
                    <a:gd name="connsiteX6" fmla="*/ 88900 w 2574798"/>
                    <a:gd name="connsiteY6" fmla="*/ 568325 h 688975"/>
                    <a:gd name="connsiteX7" fmla="*/ 92075 w 2574798"/>
                    <a:gd name="connsiteY7" fmla="*/ 520700 h 688975"/>
                    <a:gd name="connsiteX8" fmla="*/ 0 w 2574798"/>
                    <a:gd name="connsiteY8" fmla="*/ 593725 h 688975"/>
                    <a:gd name="connsiteX9" fmla="*/ 6350 w 2574798"/>
                    <a:gd name="connsiteY9" fmla="*/ 688975 h 688975"/>
                    <a:gd name="connsiteX10" fmla="*/ 2562225 w 2574798"/>
                    <a:gd name="connsiteY10" fmla="*/ 666750 h 688975"/>
                    <a:gd name="connsiteX11" fmla="*/ 2552700 w 2574798"/>
                    <a:gd name="connsiteY11" fmla="*/ 171450 h 688975"/>
                    <a:gd name="connsiteX12" fmla="*/ 2466975 w 2574798"/>
                    <a:gd name="connsiteY12" fmla="*/ 95250 h 688975"/>
                    <a:gd name="connsiteX13" fmla="*/ 511175 w 2574798"/>
                    <a:gd name="connsiteY13" fmla="*/ 184150 h 688975"/>
                    <a:gd name="connsiteX14" fmla="*/ 180975 w 2574798"/>
                    <a:gd name="connsiteY14" fmla="*/ 0 h 688975"/>
                    <a:gd name="connsiteX0" fmla="*/ 180975 w 2574798"/>
                    <a:gd name="connsiteY0" fmla="*/ 0 h 688975"/>
                    <a:gd name="connsiteX1" fmla="*/ 6350 w 2574798"/>
                    <a:gd name="connsiteY1" fmla="*/ 152400 h 688975"/>
                    <a:gd name="connsiteX2" fmla="*/ 9525 w 2574798"/>
                    <a:gd name="connsiteY2" fmla="*/ 241300 h 688975"/>
                    <a:gd name="connsiteX3" fmla="*/ 2454275 w 2574798"/>
                    <a:gd name="connsiteY3" fmla="*/ 234950 h 688975"/>
                    <a:gd name="connsiteX4" fmla="*/ 2454275 w 2574798"/>
                    <a:gd name="connsiteY4" fmla="*/ 552450 h 688975"/>
                    <a:gd name="connsiteX5" fmla="*/ 66675 w 2574798"/>
                    <a:gd name="connsiteY5" fmla="*/ 565150 h 688975"/>
                    <a:gd name="connsiteX6" fmla="*/ 88900 w 2574798"/>
                    <a:gd name="connsiteY6" fmla="*/ 568325 h 688975"/>
                    <a:gd name="connsiteX7" fmla="*/ 92075 w 2574798"/>
                    <a:gd name="connsiteY7" fmla="*/ 520700 h 688975"/>
                    <a:gd name="connsiteX8" fmla="*/ 0 w 2574798"/>
                    <a:gd name="connsiteY8" fmla="*/ 593725 h 688975"/>
                    <a:gd name="connsiteX9" fmla="*/ 6350 w 2574798"/>
                    <a:gd name="connsiteY9" fmla="*/ 688975 h 688975"/>
                    <a:gd name="connsiteX10" fmla="*/ 2562225 w 2574798"/>
                    <a:gd name="connsiteY10" fmla="*/ 666750 h 688975"/>
                    <a:gd name="connsiteX11" fmla="*/ 2552700 w 2574798"/>
                    <a:gd name="connsiteY11" fmla="*/ 171450 h 688975"/>
                    <a:gd name="connsiteX12" fmla="*/ 2466975 w 2574798"/>
                    <a:gd name="connsiteY12" fmla="*/ 95250 h 688975"/>
                    <a:gd name="connsiteX13" fmla="*/ 511175 w 2574798"/>
                    <a:gd name="connsiteY13" fmla="*/ 184150 h 688975"/>
                    <a:gd name="connsiteX14" fmla="*/ 180975 w 2574798"/>
                    <a:gd name="connsiteY14" fmla="*/ 0 h 688975"/>
                    <a:gd name="connsiteX0" fmla="*/ 180975 w 2577418"/>
                    <a:gd name="connsiteY0" fmla="*/ 0 h 688975"/>
                    <a:gd name="connsiteX1" fmla="*/ 6350 w 2577418"/>
                    <a:gd name="connsiteY1" fmla="*/ 152400 h 688975"/>
                    <a:gd name="connsiteX2" fmla="*/ 9525 w 2577418"/>
                    <a:gd name="connsiteY2" fmla="*/ 241300 h 688975"/>
                    <a:gd name="connsiteX3" fmla="*/ 2454275 w 2577418"/>
                    <a:gd name="connsiteY3" fmla="*/ 234950 h 688975"/>
                    <a:gd name="connsiteX4" fmla="*/ 2454275 w 2577418"/>
                    <a:gd name="connsiteY4" fmla="*/ 552450 h 688975"/>
                    <a:gd name="connsiteX5" fmla="*/ 66675 w 2577418"/>
                    <a:gd name="connsiteY5" fmla="*/ 565150 h 688975"/>
                    <a:gd name="connsiteX6" fmla="*/ 88900 w 2577418"/>
                    <a:gd name="connsiteY6" fmla="*/ 568325 h 688975"/>
                    <a:gd name="connsiteX7" fmla="*/ 92075 w 2577418"/>
                    <a:gd name="connsiteY7" fmla="*/ 520700 h 688975"/>
                    <a:gd name="connsiteX8" fmla="*/ 0 w 2577418"/>
                    <a:gd name="connsiteY8" fmla="*/ 593725 h 688975"/>
                    <a:gd name="connsiteX9" fmla="*/ 6350 w 2577418"/>
                    <a:gd name="connsiteY9" fmla="*/ 688975 h 688975"/>
                    <a:gd name="connsiteX10" fmla="*/ 2565400 w 2577418"/>
                    <a:gd name="connsiteY10" fmla="*/ 688975 h 688975"/>
                    <a:gd name="connsiteX11" fmla="*/ 2552700 w 2577418"/>
                    <a:gd name="connsiteY11" fmla="*/ 171450 h 688975"/>
                    <a:gd name="connsiteX12" fmla="*/ 2466975 w 2577418"/>
                    <a:gd name="connsiteY12" fmla="*/ 95250 h 688975"/>
                    <a:gd name="connsiteX13" fmla="*/ 511175 w 2577418"/>
                    <a:gd name="connsiteY13" fmla="*/ 184150 h 688975"/>
                    <a:gd name="connsiteX14" fmla="*/ 180975 w 2577418"/>
                    <a:gd name="connsiteY14" fmla="*/ 0 h 688975"/>
                    <a:gd name="connsiteX0" fmla="*/ 180975 w 2577418"/>
                    <a:gd name="connsiteY0" fmla="*/ 0 h 688975"/>
                    <a:gd name="connsiteX1" fmla="*/ 6350 w 2577418"/>
                    <a:gd name="connsiteY1" fmla="*/ 152400 h 688975"/>
                    <a:gd name="connsiteX2" fmla="*/ 9525 w 2577418"/>
                    <a:gd name="connsiteY2" fmla="*/ 241300 h 688975"/>
                    <a:gd name="connsiteX3" fmla="*/ 2454275 w 2577418"/>
                    <a:gd name="connsiteY3" fmla="*/ 234950 h 688975"/>
                    <a:gd name="connsiteX4" fmla="*/ 2454275 w 2577418"/>
                    <a:gd name="connsiteY4" fmla="*/ 552450 h 688975"/>
                    <a:gd name="connsiteX5" fmla="*/ 66675 w 2577418"/>
                    <a:gd name="connsiteY5" fmla="*/ 565150 h 688975"/>
                    <a:gd name="connsiteX6" fmla="*/ 88900 w 2577418"/>
                    <a:gd name="connsiteY6" fmla="*/ 568325 h 688975"/>
                    <a:gd name="connsiteX7" fmla="*/ 92075 w 2577418"/>
                    <a:gd name="connsiteY7" fmla="*/ 520700 h 688975"/>
                    <a:gd name="connsiteX8" fmla="*/ 0 w 2577418"/>
                    <a:gd name="connsiteY8" fmla="*/ 593725 h 688975"/>
                    <a:gd name="connsiteX9" fmla="*/ 6350 w 2577418"/>
                    <a:gd name="connsiteY9" fmla="*/ 688975 h 688975"/>
                    <a:gd name="connsiteX10" fmla="*/ 2565400 w 2577418"/>
                    <a:gd name="connsiteY10" fmla="*/ 688975 h 688975"/>
                    <a:gd name="connsiteX11" fmla="*/ 2552700 w 2577418"/>
                    <a:gd name="connsiteY11" fmla="*/ 171450 h 688975"/>
                    <a:gd name="connsiteX12" fmla="*/ 2466975 w 2577418"/>
                    <a:gd name="connsiteY12" fmla="*/ 95250 h 688975"/>
                    <a:gd name="connsiteX13" fmla="*/ 511175 w 2577418"/>
                    <a:gd name="connsiteY13" fmla="*/ 184150 h 688975"/>
                    <a:gd name="connsiteX14" fmla="*/ 180975 w 2577418"/>
                    <a:gd name="connsiteY14" fmla="*/ 0 h 688975"/>
                    <a:gd name="connsiteX0" fmla="*/ 180975 w 2570812"/>
                    <a:gd name="connsiteY0" fmla="*/ 0 h 688975"/>
                    <a:gd name="connsiteX1" fmla="*/ 6350 w 2570812"/>
                    <a:gd name="connsiteY1" fmla="*/ 152400 h 688975"/>
                    <a:gd name="connsiteX2" fmla="*/ 9525 w 2570812"/>
                    <a:gd name="connsiteY2" fmla="*/ 241300 h 688975"/>
                    <a:gd name="connsiteX3" fmla="*/ 2454275 w 2570812"/>
                    <a:gd name="connsiteY3" fmla="*/ 234950 h 688975"/>
                    <a:gd name="connsiteX4" fmla="*/ 2454275 w 2570812"/>
                    <a:gd name="connsiteY4" fmla="*/ 552450 h 688975"/>
                    <a:gd name="connsiteX5" fmla="*/ 66675 w 2570812"/>
                    <a:gd name="connsiteY5" fmla="*/ 565150 h 688975"/>
                    <a:gd name="connsiteX6" fmla="*/ 88900 w 2570812"/>
                    <a:gd name="connsiteY6" fmla="*/ 568325 h 688975"/>
                    <a:gd name="connsiteX7" fmla="*/ 92075 w 2570812"/>
                    <a:gd name="connsiteY7" fmla="*/ 520700 h 688975"/>
                    <a:gd name="connsiteX8" fmla="*/ 0 w 2570812"/>
                    <a:gd name="connsiteY8" fmla="*/ 593725 h 688975"/>
                    <a:gd name="connsiteX9" fmla="*/ 6350 w 2570812"/>
                    <a:gd name="connsiteY9" fmla="*/ 688975 h 688975"/>
                    <a:gd name="connsiteX10" fmla="*/ 2565400 w 2570812"/>
                    <a:gd name="connsiteY10" fmla="*/ 688975 h 688975"/>
                    <a:gd name="connsiteX11" fmla="*/ 2552700 w 2570812"/>
                    <a:gd name="connsiteY11" fmla="*/ 171450 h 688975"/>
                    <a:gd name="connsiteX12" fmla="*/ 2466975 w 2570812"/>
                    <a:gd name="connsiteY12" fmla="*/ 95250 h 688975"/>
                    <a:gd name="connsiteX13" fmla="*/ 511175 w 2570812"/>
                    <a:gd name="connsiteY13" fmla="*/ 184150 h 688975"/>
                    <a:gd name="connsiteX14" fmla="*/ 180975 w 2570812"/>
                    <a:gd name="connsiteY14" fmla="*/ 0 h 688975"/>
                    <a:gd name="connsiteX0" fmla="*/ 180975 w 2570812"/>
                    <a:gd name="connsiteY0" fmla="*/ 0 h 688975"/>
                    <a:gd name="connsiteX1" fmla="*/ 6350 w 2570812"/>
                    <a:gd name="connsiteY1" fmla="*/ 152400 h 688975"/>
                    <a:gd name="connsiteX2" fmla="*/ 9525 w 2570812"/>
                    <a:gd name="connsiteY2" fmla="*/ 241300 h 688975"/>
                    <a:gd name="connsiteX3" fmla="*/ 2460625 w 2570812"/>
                    <a:gd name="connsiteY3" fmla="*/ 247650 h 688975"/>
                    <a:gd name="connsiteX4" fmla="*/ 2454275 w 2570812"/>
                    <a:gd name="connsiteY4" fmla="*/ 552450 h 688975"/>
                    <a:gd name="connsiteX5" fmla="*/ 66675 w 2570812"/>
                    <a:gd name="connsiteY5" fmla="*/ 565150 h 688975"/>
                    <a:gd name="connsiteX6" fmla="*/ 88900 w 2570812"/>
                    <a:gd name="connsiteY6" fmla="*/ 568325 h 688975"/>
                    <a:gd name="connsiteX7" fmla="*/ 92075 w 2570812"/>
                    <a:gd name="connsiteY7" fmla="*/ 520700 h 688975"/>
                    <a:gd name="connsiteX8" fmla="*/ 0 w 2570812"/>
                    <a:gd name="connsiteY8" fmla="*/ 593725 h 688975"/>
                    <a:gd name="connsiteX9" fmla="*/ 6350 w 2570812"/>
                    <a:gd name="connsiteY9" fmla="*/ 688975 h 688975"/>
                    <a:gd name="connsiteX10" fmla="*/ 2565400 w 2570812"/>
                    <a:gd name="connsiteY10" fmla="*/ 688975 h 688975"/>
                    <a:gd name="connsiteX11" fmla="*/ 2552700 w 2570812"/>
                    <a:gd name="connsiteY11" fmla="*/ 171450 h 688975"/>
                    <a:gd name="connsiteX12" fmla="*/ 2466975 w 2570812"/>
                    <a:gd name="connsiteY12" fmla="*/ 95250 h 688975"/>
                    <a:gd name="connsiteX13" fmla="*/ 511175 w 2570812"/>
                    <a:gd name="connsiteY13" fmla="*/ 184150 h 688975"/>
                    <a:gd name="connsiteX14" fmla="*/ 180975 w 2570812"/>
                    <a:gd name="connsiteY14" fmla="*/ 0 h 688975"/>
                    <a:gd name="connsiteX0" fmla="*/ 180975 w 2570812"/>
                    <a:gd name="connsiteY0" fmla="*/ 0 h 688975"/>
                    <a:gd name="connsiteX1" fmla="*/ 6350 w 2570812"/>
                    <a:gd name="connsiteY1" fmla="*/ 152400 h 688975"/>
                    <a:gd name="connsiteX2" fmla="*/ 9525 w 2570812"/>
                    <a:gd name="connsiteY2" fmla="*/ 241300 h 688975"/>
                    <a:gd name="connsiteX3" fmla="*/ 2460625 w 2570812"/>
                    <a:gd name="connsiteY3" fmla="*/ 247650 h 688975"/>
                    <a:gd name="connsiteX4" fmla="*/ 2457450 w 2570812"/>
                    <a:gd name="connsiteY4" fmla="*/ 561975 h 688975"/>
                    <a:gd name="connsiteX5" fmla="*/ 66675 w 2570812"/>
                    <a:gd name="connsiteY5" fmla="*/ 565150 h 688975"/>
                    <a:gd name="connsiteX6" fmla="*/ 88900 w 2570812"/>
                    <a:gd name="connsiteY6" fmla="*/ 568325 h 688975"/>
                    <a:gd name="connsiteX7" fmla="*/ 92075 w 2570812"/>
                    <a:gd name="connsiteY7" fmla="*/ 520700 h 688975"/>
                    <a:gd name="connsiteX8" fmla="*/ 0 w 2570812"/>
                    <a:gd name="connsiteY8" fmla="*/ 593725 h 688975"/>
                    <a:gd name="connsiteX9" fmla="*/ 6350 w 2570812"/>
                    <a:gd name="connsiteY9" fmla="*/ 688975 h 688975"/>
                    <a:gd name="connsiteX10" fmla="*/ 2565400 w 2570812"/>
                    <a:gd name="connsiteY10" fmla="*/ 688975 h 688975"/>
                    <a:gd name="connsiteX11" fmla="*/ 2552700 w 2570812"/>
                    <a:gd name="connsiteY11" fmla="*/ 171450 h 688975"/>
                    <a:gd name="connsiteX12" fmla="*/ 2466975 w 2570812"/>
                    <a:gd name="connsiteY12" fmla="*/ 95250 h 688975"/>
                    <a:gd name="connsiteX13" fmla="*/ 511175 w 2570812"/>
                    <a:gd name="connsiteY13" fmla="*/ 184150 h 688975"/>
                    <a:gd name="connsiteX14" fmla="*/ 180975 w 2570812"/>
                    <a:gd name="connsiteY14" fmla="*/ 0 h 688975"/>
                    <a:gd name="connsiteX0" fmla="*/ 180975 w 2570812"/>
                    <a:gd name="connsiteY0" fmla="*/ 0 h 688975"/>
                    <a:gd name="connsiteX1" fmla="*/ 6350 w 2570812"/>
                    <a:gd name="connsiteY1" fmla="*/ 152400 h 688975"/>
                    <a:gd name="connsiteX2" fmla="*/ 9525 w 2570812"/>
                    <a:gd name="connsiteY2" fmla="*/ 241300 h 688975"/>
                    <a:gd name="connsiteX3" fmla="*/ 2460625 w 2570812"/>
                    <a:gd name="connsiteY3" fmla="*/ 247650 h 688975"/>
                    <a:gd name="connsiteX4" fmla="*/ 2457450 w 2570812"/>
                    <a:gd name="connsiteY4" fmla="*/ 561975 h 688975"/>
                    <a:gd name="connsiteX5" fmla="*/ 66675 w 2570812"/>
                    <a:gd name="connsiteY5" fmla="*/ 565150 h 688975"/>
                    <a:gd name="connsiteX6" fmla="*/ 88900 w 2570812"/>
                    <a:gd name="connsiteY6" fmla="*/ 568325 h 688975"/>
                    <a:gd name="connsiteX7" fmla="*/ 92075 w 2570812"/>
                    <a:gd name="connsiteY7" fmla="*/ 520700 h 688975"/>
                    <a:gd name="connsiteX8" fmla="*/ 0 w 2570812"/>
                    <a:gd name="connsiteY8" fmla="*/ 593725 h 688975"/>
                    <a:gd name="connsiteX9" fmla="*/ 6350 w 2570812"/>
                    <a:gd name="connsiteY9" fmla="*/ 688975 h 688975"/>
                    <a:gd name="connsiteX10" fmla="*/ 2565400 w 2570812"/>
                    <a:gd name="connsiteY10" fmla="*/ 688975 h 688975"/>
                    <a:gd name="connsiteX11" fmla="*/ 2552700 w 2570812"/>
                    <a:gd name="connsiteY11" fmla="*/ 171450 h 688975"/>
                    <a:gd name="connsiteX12" fmla="*/ 2466975 w 2570812"/>
                    <a:gd name="connsiteY12" fmla="*/ 95250 h 688975"/>
                    <a:gd name="connsiteX13" fmla="*/ 485775 w 2570812"/>
                    <a:gd name="connsiteY13" fmla="*/ 171450 h 688975"/>
                    <a:gd name="connsiteX14" fmla="*/ 180975 w 2570812"/>
                    <a:gd name="connsiteY14" fmla="*/ 0 h 688975"/>
                    <a:gd name="connsiteX0" fmla="*/ 180975 w 2570812"/>
                    <a:gd name="connsiteY0" fmla="*/ 0 h 688975"/>
                    <a:gd name="connsiteX1" fmla="*/ 6350 w 2570812"/>
                    <a:gd name="connsiteY1" fmla="*/ 152400 h 688975"/>
                    <a:gd name="connsiteX2" fmla="*/ 9525 w 2570812"/>
                    <a:gd name="connsiteY2" fmla="*/ 241300 h 688975"/>
                    <a:gd name="connsiteX3" fmla="*/ 2460625 w 2570812"/>
                    <a:gd name="connsiteY3" fmla="*/ 247650 h 688975"/>
                    <a:gd name="connsiteX4" fmla="*/ 2457450 w 2570812"/>
                    <a:gd name="connsiteY4" fmla="*/ 561975 h 688975"/>
                    <a:gd name="connsiteX5" fmla="*/ 66675 w 2570812"/>
                    <a:gd name="connsiteY5" fmla="*/ 565150 h 688975"/>
                    <a:gd name="connsiteX6" fmla="*/ 88900 w 2570812"/>
                    <a:gd name="connsiteY6" fmla="*/ 568325 h 688975"/>
                    <a:gd name="connsiteX7" fmla="*/ 92075 w 2570812"/>
                    <a:gd name="connsiteY7" fmla="*/ 520700 h 688975"/>
                    <a:gd name="connsiteX8" fmla="*/ 0 w 2570812"/>
                    <a:gd name="connsiteY8" fmla="*/ 593725 h 688975"/>
                    <a:gd name="connsiteX9" fmla="*/ 6350 w 2570812"/>
                    <a:gd name="connsiteY9" fmla="*/ 688975 h 688975"/>
                    <a:gd name="connsiteX10" fmla="*/ 2565400 w 2570812"/>
                    <a:gd name="connsiteY10" fmla="*/ 688975 h 688975"/>
                    <a:gd name="connsiteX11" fmla="*/ 2552700 w 2570812"/>
                    <a:gd name="connsiteY11" fmla="*/ 171450 h 688975"/>
                    <a:gd name="connsiteX12" fmla="*/ 2466975 w 2570812"/>
                    <a:gd name="connsiteY12" fmla="*/ 95250 h 688975"/>
                    <a:gd name="connsiteX13" fmla="*/ 180975 w 2570812"/>
                    <a:gd name="connsiteY13" fmla="*/ 0 h 688975"/>
                    <a:gd name="connsiteX0" fmla="*/ 180975 w 2570812"/>
                    <a:gd name="connsiteY0" fmla="*/ 31750 h 720725"/>
                    <a:gd name="connsiteX1" fmla="*/ 6350 w 2570812"/>
                    <a:gd name="connsiteY1" fmla="*/ 184150 h 720725"/>
                    <a:gd name="connsiteX2" fmla="*/ 9525 w 2570812"/>
                    <a:gd name="connsiteY2" fmla="*/ 273050 h 720725"/>
                    <a:gd name="connsiteX3" fmla="*/ 2460625 w 2570812"/>
                    <a:gd name="connsiteY3" fmla="*/ 279400 h 720725"/>
                    <a:gd name="connsiteX4" fmla="*/ 2457450 w 2570812"/>
                    <a:gd name="connsiteY4" fmla="*/ 593725 h 720725"/>
                    <a:gd name="connsiteX5" fmla="*/ 66675 w 2570812"/>
                    <a:gd name="connsiteY5" fmla="*/ 596900 h 720725"/>
                    <a:gd name="connsiteX6" fmla="*/ 88900 w 2570812"/>
                    <a:gd name="connsiteY6" fmla="*/ 600075 h 720725"/>
                    <a:gd name="connsiteX7" fmla="*/ 92075 w 2570812"/>
                    <a:gd name="connsiteY7" fmla="*/ 552450 h 720725"/>
                    <a:gd name="connsiteX8" fmla="*/ 0 w 2570812"/>
                    <a:gd name="connsiteY8" fmla="*/ 625475 h 720725"/>
                    <a:gd name="connsiteX9" fmla="*/ 6350 w 2570812"/>
                    <a:gd name="connsiteY9" fmla="*/ 720725 h 720725"/>
                    <a:gd name="connsiteX10" fmla="*/ 2565400 w 2570812"/>
                    <a:gd name="connsiteY10" fmla="*/ 720725 h 720725"/>
                    <a:gd name="connsiteX11" fmla="*/ 2552700 w 2570812"/>
                    <a:gd name="connsiteY11" fmla="*/ 203200 h 720725"/>
                    <a:gd name="connsiteX12" fmla="*/ 2336800 w 2570812"/>
                    <a:gd name="connsiteY12" fmla="*/ 0 h 720725"/>
                    <a:gd name="connsiteX13" fmla="*/ 180975 w 2570812"/>
                    <a:gd name="connsiteY13" fmla="*/ 31750 h 720725"/>
                    <a:gd name="connsiteX0" fmla="*/ 180975 w 2570812"/>
                    <a:gd name="connsiteY0" fmla="*/ 0 h 688975"/>
                    <a:gd name="connsiteX1" fmla="*/ 6350 w 2570812"/>
                    <a:gd name="connsiteY1" fmla="*/ 152400 h 688975"/>
                    <a:gd name="connsiteX2" fmla="*/ 9525 w 2570812"/>
                    <a:gd name="connsiteY2" fmla="*/ 241300 h 688975"/>
                    <a:gd name="connsiteX3" fmla="*/ 2460625 w 2570812"/>
                    <a:gd name="connsiteY3" fmla="*/ 247650 h 688975"/>
                    <a:gd name="connsiteX4" fmla="*/ 2457450 w 2570812"/>
                    <a:gd name="connsiteY4" fmla="*/ 561975 h 688975"/>
                    <a:gd name="connsiteX5" fmla="*/ 66675 w 2570812"/>
                    <a:gd name="connsiteY5" fmla="*/ 565150 h 688975"/>
                    <a:gd name="connsiteX6" fmla="*/ 88900 w 2570812"/>
                    <a:gd name="connsiteY6" fmla="*/ 568325 h 688975"/>
                    <a:gd name="connsiteX7" fmla="*/ 92075 w 2570812"/>
                    <a:gd name="connsiteY7" fmla="*/ 520700 h 688975"/>
                    <a:gd name="connsiteX8" fmla="*/ 0 w 2570812"/>
                    <a:gd name="connsiteY8" fmla="*/ 593725 h 688975"/>
                    <a:gd name="connsiteX9" fmla="*/ 6350 w 2570812"/>
                    <a:gd name="connsiteY9" fmla="*/ 688975 h 688975"/>
                    <a:gd name="connsiteX10" fmla="*/ 2565400 w 2570812"/>
                    <a:gd name="connsiteY10" fmla="*/ 688975 h 688975"/>
                    <a:gd name="connsiteX11" fmla="*/ 2552700 w 2570812"/>
                    <a:gd name="connsiteY11" fmla="*/ 171450 h 688975"/>
                    <a:gd name="connsiteX12" fmla="*/ 2352675 w 2570812"/>
                    <a:gd name="connsiteY12" fmla="*/ 19050 h 688975"/>
                    <a:gd name="connsiteX13" fmla="*/ 180975 w 2570812"/>
                    <a:gd name="connsiteY13" fmla="*/ 0 h 688975"/>
                    <a:gd name="connsiteX0" fmla="*/ 225425 w 2570812"/>
                    <a:gd name="connsiteY0" fmla="*/ 0 h 714375"/>
                    <a:gd name="connsiteX1" fmla="*/ 6350 w 2570812"/>
                    <a:gd name="connsiteY1" fmla="*/ 177800 h 714375"/>
                    <a:gd name="connsiteX2" fmla="*/ 9525 w 2570812"/>
                    <a:gd name="connsiteY2" fmla="*/ 266700 h 714375"/>
                    <a:gd name="connsiteX3" fmla="*/ 2460625 w 2570812"/>
                    <a:gd name="connsiteY3" fmla="*/ 273050 h 714375"/>
                    <a:gd name="connsiteX4" fmla="*/ 2457450 w 2570812"/>
                    <a:gd name="connsiteY4" fmla="*/ 587375 h 714375"/>
                    <a:gd name="connsiteX5" fmla="*/ 66675 w 2570812"/>
                    <a:gd name="connsiteY5" fmla="*/ 590550 h 714375"/>
                    <a:gd name="connsiteX6" fmla="*/ 88900 w 2570812"/>
                    <a:gd name="connsiteY6" fmla="*/ 593725 h 714375"/>
                    <a:gd name="connsiteX7" fmla="*/ 92075 w 2570812"/>
                    <a:gd name="connsiteY7" fmla="*/ 546100 h 714375"/>
                    <a:gd name="connsiteX8" fmla="*/ 0 w 2570812"/>
                    <a:gd name="connsiteY8" fmla="*/ 619125 h 714375"/>
                    <a:gd name="connsiteX9" fmla="*/ 6350 w 2570812"/>
                    <a:gd name="connsiteY9" fmla="*/ 714375 h 714375"/>
                    <a:gd name="connsiteX10" fmla="*/ 2565400 w 2570812"/>
                    <a:gd name="connsiteY10" fmla="*/ 714375 h 714375"/>
                    <a:gd name="connsiteX11" fmla="*/ 2552700 w 2570812"/>
                    <a:gd name="connsiteY11" fmla="*/ 196850 h 714375"/>
                    <a:gd name="connsiteX12" fmla="*/ 2352675 w 2570812"/>
                    <a:gd name="connsiteY12" fmla="*/ 44450 h 714375"/>
                    <a:gd name="connsiteX13" fmla="*/ 225425 w 2570812"/>
                    <a:gd name="connsiteY13" fmla="*/ 0 h 714375"/>
                    <a:gd name="connsiteX0" fmla="*/ 225425 w 2570812"/>
                    <a:gd name="connsiteY0" fmla="*/ 0 h 714375"/>
                    <a:gd name="connsiteX1" fmla="*/ 6350 w 2570812"/>
                    <a:gd name="connsiteY1" fmla="*/ 177800 h 714375"/>
                    <a:gd name="connsiteX2" fmla="*/ 9525 w 2570812"/>
                    <a:gd name="connsiteY2" fmla="*/ 266700 h 714375"/>
                    <a:gd name="connsiteX3" fmla="*/ 2460625 w 2570812"/>
                    <a:gd name="connsiteY3" fmla="*/ 273050 h 714375"/>
                    <a:gd name="connsiteX4" fmla="*/ 2457450 w 2570812"/>
                    <a:gd name="connsiteY4" fmla="*/ 587375 h 714375"/>
                    <a:gd name="connsiteX5" fmla="*/ 66675 w 2570812"/>
                    <a:gd name="connsiteY5" fmla="*/ 590550 h 714375"/>
                    <a:gd name="connsiteX6" fmla="*/ 88900 w 2570812"/>
                    <a:gd name="connsiteY6" fmla="*/ 593725 h 714375"/>
                    <a:gd name="connsiteX7" fmla="*/ 92075 w 2570812"/>
                    <a:gd name="connsiteY7" fmla="*/ 546100 h 714375"/>
                    <a:gd name="connsiteX8" fmla="*/ 0 w 2570812"/>
                    <a:gd name="connsiteY8" fmla="*/ 619125 h 714375"/>
                    <a:gd name="connsiteX9" fmla="*/ 6350 w 2570812"/>
                    <a:gd name="connsiteY9" fmla="*/ 714375 h 714375"/>
                    <a:gd name="connsiteX10" fmla="*/ 2565400 w 2570812"/>
                    <a:gd name="connsiteY10" fmla="*/ 714375 h 714375"/>
                    <a:gd name="connsiteX11" fmla="*/ 2552700 w 2570812"/>
                    <a:gd name="connsiteY11" fmla="*/ 196850 h 714375"/>
                    <a:gd name="connsiteX12" fmla="*/ 2308225 w 2570812"/>
                    <a:gd name="connsiteY12" fmla="*/ 12700 h 714375"/>
                    <a:gd name="connsiteX13" fmla="*/ 225425 w 2570812"/>
                    <a:gd name="connsiteY13" fmla="*/ 0 h 714375"/>
                    <a:gd name="connsiteX0" fmla="*/ 225425 w 2570812"/>
                    <a:gd name="connsiteY0" fmla="*/ 0 h 714375"/>
                    <a:gd name="connsiteX1" fmla="*/ 6350 w 2570812"/>
                    <a:gd name="connsiteY1" fmla="*/ 177800 h 714375"/>
                    <a:gd name="connsiteX2" fmla="*/ 9525 w 2570812"/>
                    <a:gd name="connsiteY2" fmla="*/ 266700 h 714375"/>
                    <a:gd name="connsiteX3" fmla="*/ 2460625 w 2570812"/>
                    <a:gd name="connsiteY3" fmla="*/ 273050 h 714375"/>
                    <a:gd name="connsiteX4" fmla="*/ 2457450 w 2570812"/>
                    <a:gd name="connsiteY4" fmla="*/ 587375 h 714375"/>
                    <a:gd name="connsiteX5" fmla="*/ 66675 w 2570812"/>
                    <a:gd name="connsiteY5" fmla="*/ 590550 h 714375"/>
                    <a:gd name="connsiteX6" fmla="*/ 88900 w 2570812"/>
                    <a:gd name="connsiteY6" fmla="*/ 593725 h 714375"/>
                    <a:gd name="connsiteX7" fmla="*/ 92075 w 2570812"/>
                    <a:gd name="connsiteY7" fmla="*/ 546100 h 714375"/>
                    <a:gd name="connsiteX8" fmla="*/ 0 w 2570812"/>
                    <a:gd name="connsiteY8" fmla="*/ 619125 h 714375"/>
                    <a:gd name="connsiteX9" fmla="*/ 6350 w 2570812"/>
                    <a:gd name="connsiteY9" fmla="*/ 714375 h 714375"/>
                    <a:gd name="connsiteX10" fmla="*/ 2565400 w 2570812"/>
                    <a:gd name="connsiteY10" fmla="*/ 714375 h 714375"/>
                    <a:gd name="connsiteX11" fmla="*/ 2552700 w 2570812"/>
                    <a:gd name="connsiteY11" fmla="*/ 196850 h 714375"/>
                    <a:gd name="connsiteX12" fmla="*/ 2295525 w 2570812"/>
                    <a:gd name="connsiteY12" fmla="*/ 0 h 714375"/>
                    <a:gd name="connsiteX13" fmla="*/ 225425 w 2570812"/>
                    <a:gd name="connsiteY13" fmla="*/ 0 h 714375"/>
                    <a:gd name="connsiteX0" fmla="*/ 225425 w 2570812"/>
                    <a:gd name="connsiteY0" fmla="*/ 0 h 714375"/>
                    <a:gd name="connsiteX1" fmla="*/ 6350 w 2570812"/>
                    <a:gd name="connsiteY1" fmla="*/ 177800 h 714375"/>
                    <a:gd name="connsiteX2" fmla="*/ 9525 w 2570812"/>
                    <a:gd name="connsiteY2" fmla="*/ 266700 h 714375"/>
                    <a:gd name="connsiteX3" fmla="*/ 2460625 w 2570812"/>
                    <a:gd name="connsiteY3" fmla="*/ 273050 h 714375"/>
                    <a:gd name="connsiteX4" fmla="*/ 2457450 w 2570812"/>
                    <a:gd name="connsiteY4" fmla="*/ 587375 h 714375"/>
                    <a:gd name="connsiteX5" fmla="*/ 66675 w 2570812"/>
                    <a:gd name="connsiteY5" fmla="*/ 590550 h 714375"/>
                    <a:gd name="connsiteX6" fmla="*/ 88900 w 2570812"/>
                    <a:gd name="connsiteY6" fmla="*/ 593725 h 714375"/>
                    <a:gd name="connsiteX7" fmla="*/ 92075 w 2570812"/>
                    <a:gd name="connsiteY7" fmla="*/ 546100 h 714375"/>
                    <a:gd name="connsiteX8" fmla="*/ 0 w 2570812"/>
                    <a:gd name="connsiteY8" fmla="*/ 619125 h 714375"/>
                    <a:gd name="connsiteX9" fmla="*/ 6350 w 2570812"/>
                    <a:gd name="connsiteY9" fmla="*/ 714375 h 714375"/>
                    <a:gd name="connsiteX10" fmla="*/ 2565400 w 2570812"/>
                    <a:gd name="connsiteY10" fmla="*/ 714375 h 714375"/>
                    <a:gd name="connsiteX11" fmla="*/ 2552700 w 2570812"/>
                    <a:gd name="connsiteY11" fmla="*/ 196850 h 714375"/>
                    <a:gd name="connsiteX12" fmla="*/ 2295525 w 2570812"/>
                    <a:gd name="connsiteY12" fmla="*/ 0 h 714375"/>
                    <a:gd name="connsiteX13" fmla="*/ 225425 w 2570812"/>
                    <a:gd name="connsiteY13" fmla="*/ 0 h 714375"/>
                    <a:gd name="connsiteX0" fmla="*/ 225425 w 2578868"/>
                    <a:gd name="connsiteY0" fmla="*/ 0 h 714375"/>
                    <a:gd name="connsiteX1" fmla="*/ 6350 w 2578868"/>
                    <a:gd name="connsiteY1" fmla="*/ 177800 h 714375"/>
                    <a:gd name="connsiteX2" fmla="*/ 9525 w 2578868"/>
                    <a:gd name="connsiteY2" fmla="*/ 266700 h 714375"/>
                    <a:gd name="connsiteX3" fmla="*/ 2460625 w 2578868"/>
                    <a:gd name="connsiteY3" fmla="*/ 273050 h 714375"/>
                    <a:gd name="connsiteX4" fmla="*/ 2457450 w 2578868"/>
                    <a:gd name="connsiteY4" fmla="*/ 587375 h 714375"/>
                    <a:gd name="connsiteX5" fmla="*/ 66675 w 2578868"/>
                    <a:gd name="connsiteY5" fmla="*/ 590550 h 714375"/>
                    <a:gd name="connsiteX6" fmla="*/ 88900 w 2578868"/>
                    <a:gd name="connsiteY6" fmla="*/ 593725 h 714375"/>
                    <a:gd name="connsiteX7" fmla="*/ 92075 w 2578868"/>
                    <a:gd name="connsiteY7" fmla="*/ 546100 h 714375"/>
                    <a:gd name="connsiteX8" fmla="*/ 0 w 2578868"/>
                    <a:gd name="connsiteY8" fmla="*/ 619125 h 714375"/>
                    <a:gd name="connsiteX9" fmla="*/ 6350 w 2578868"/>
                    <a:gd name="connsiteY9" fmla="*/ 714375 h 714375"/>
                    <a:gd name="connsiteX10" fmla="*/ 2565400 w 2578868"/>
                    <a:gd name="connsiteY10" fmla="*/ 714375 h 714375"/>
                    <a:gd name="connsiteX11" fmla="*/ 2578868 w 2578868"/>
                    <a:gd name="connsiteY11" fmla="*/ 202083 h 714375"/>
                    <a:gd name="connsiteX12" fmla="*/ 2295525 w 2578868"/>
                    <a:gd name="connsiteY12" fmla="*/ 0 h 714375"/>
                    <a:gd name="connsiteX13" fmla="*/ 225425 w 2578868"/>
                    <a:gd name="connsiteY13" fmla="*/ 0 h 7143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2578868" h="714375">
                      <a:moveTo>
                        <a:pt x="225425" y="0"/>
                      </a:moveTo>
                      <a:lnTo>
                        <a:pt x="6350" y="177800"/>
                      </a:lnTo>
                      <a:lnTo>
                        <a:pt x="9525" y="266700"/>
                      </a:lnTo>
                      <a:lnTo>
                        <a:pt x="2460625" y="273050"/>
                      </a:lnTo>
                      <a:cubicBezTo>
                        <a:pt x="2459567" y="377825"/>
                        <a:pt x="2458508" y="482600"/>
                        <a:pt x="2457450" y="587375"/>
                      </a:cubicBezTo>
                      <a:lnTo>
                        <a:pt x="66675" y="590550"/>
                      </a:lnTo>
                      <a:cubicBezTo>
                        <a:pt x="69850" y="588433"/>
                        <a:pt x="85725" y="595842"/>
                        <a:pt x="88900" y="593725"/>
                      </a:cubicBezTo>
                      <a:lnTo>
                        <a:pt x="92075" y="546100"/>
                      </a:lnTo>
                      <a:lnTo>
                        <a:pt x="0" y="619125"/>
                      </a:lnTo>
                      <a:lnTo>
                        <a:pt x="6350" y="714375"/>
                      </a:lnTo>
                      <a:lnTo>
                        <a:pt x="2565400" y="714375"/>
                      </a:lnTo>
                      <a:cubicBezTo>
                        <a:pt x="2583392" y="672042"/>
                        <a:pt x="2576751" y="377766"/>
                        <a:pt x="2578868" y="202083"/>
                      </a:cubicBezTo>
                      <a:cubicBezTo>
                        <a:pt x="2493143" y="120591"/>
                        <a:pt x="2381250" y="65617"/>
                        <a:pt x="2295525" y="0"/>
                      </a:cubicBezTo>
                      <a:lnTo>
                        <a:pt x="225425" y="0"/>
                      </a:lnTo>
                      <a:close/>
                    </a:path>
                  </a:pathLst>
                </a:custGeom>
                <a:grpFill/>
                <a:ln>
                  <a:noFill/>
                </a:ln>
                <a:effectLst>
                  <a:outerShdw blurRad="508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dirty="0"/>
                </a:p>
              </p:txBody>
            </p:sp>
            <p:sp>
              <p:nvSpPr>
                <p:cNvPr id="51" name="Rectangle 22">
                  <a:extLst>
                    <a:ext uri="{FF2B5EF4-FFF2-40B4-BE49-F238E27FC236}">
                      <a16:creationId xmlns="" xmlns:a16="http://schemas.microsoft.com/office/drawing/2014/main" id="{38EF642D-56BE-4E6D-A977-BBCCF9C73E4B}"/>
                    </a:ext>
                  </a:extLst>
                </p:cNvPr>
                <p:cNvSpPr/>
                <p:nvPr/>
              </p:nvSpPr>
              <p:spPr>
                <a:xfrm>
                  <a:off x="3707904" y="3762375"/>
                  <a:ext cx="2376264" cy="321543"/>
                </a:xfrm>
                <a:custGeom>
                  <a:avLst/>
                  <a:gdLst>
                    <a:gd name="connsiteX0" fmla="*/ 0 w 2376264"/>
                    <a:gd name="connsiteY0" fmla="*/ 0 h 321543"/>
                    <a:gd name="connsiteX1" fmla="*/ 2376264 w 2376264"/>
                    <a:gd name="connsiteY1" fmla="*/ 0 h 321543"/>
                    <a:gd name="connsiteX2" fmla="*/ 2376264 w 2376264"/>
                    <a:gd name="connsiteY2" fmla="*/ 321543 h 321543"/>
                    <a:gd name="connsiteX3" fmla="*/ 0 w 2376264"/>
                    <a:gd name="connsiteY3" fmla="*/ 321543 h 321543"/>
                    <a:gd name="connsiteX4" fmla="*/ 0 w 2376264"/>
                    <a:gd name="connsiteY4" fmla="*/ 0 h 321543"/>
                    <a:gd name="connsiteX0" fmla="*/ 0 w 2376264"/>
                    <a:gd name="connsiteY0" fmla="*/ 0 h 321543"/>
                    <a:gd name="connsiteX1" fmla="*/ 2376264 w 2376264"/>
                    <a:gd name="connsiteY1" fmla="*/ 0 h 321543"/>
                    <a:gd name="connsiteX2" fmla="*/ 2376264 w 2376264"/>
                    <a:gd name="connsiteY2" fmla="*/ 321543 h 321543"/>
                    <a:gd name="connsiteX3" fmla="*/ 0 w 2376264"/>
                    <a:gd name="connsiteY3" fmla="*/ 321543 h 321543"/>
                    <a:gd name="connsiteX4" fmla="*/ 0 w 2376264"/>
                    <a:gd name="connsiteY4" fmla="*/ 0 h 321543"/>
                    <a:gd name="connsiteX0" fmla="*/ 0 w 2376264"/>
                    <a:gd name="connsiteY0" fmla="*/ 0 h 321543"/>
                    <a:gd name="connsiteX1" fmla="*/ 2376264 w 2376264"/>
                    <a:gd name="connsiteY1" fmla="*/ 0 h 321543"/>
                    <a:gd name="connsiteX2" fmla="*/ 2376264 w 2376264"/>
                    <a:gd name="connsiteY2" fmla="*/ 321543 h 321543"/>
                    <a:gd name="connsiteX3" fmla="*/ 0 w 2376264"/>
                    <a:gd name="connsiteY3" fmla="*/ 321543 h 321543"/>
                    <a:gd name="connsiteX4" fmla="*/ 0 w 2376264"/>
                    <a:gd name="connsiteY4" fmla="*/ 0 h 321543"/>
                    <a:gd name="connsiteX0" fmla="*/ 0 w 2376264"/>
                    <a:gd name="connsiteY0" fmla="*/ 0 h 321543"/>
                    <a:gd name="connsiteX1" fmla="*/ 2376264 w 2376264"/>
                    <a:gd name="connsiteY1" fmla="*/ 0 h 321543"/>
                    <a:gd name="connsiteX2" fmla="*/ 2376264 w 2376264"/>
                    <a:gd name="connsiteY2" fmla="*/ 321543 h 321543"/>
                    <a:gd name="connsiteX3" fmla="*/ 0 w 2376264"/>
                    <a:gd name="connsiteY3" fmla="*/ 321543 h 321543"/>
                    <a:gd name="connsiteX4" fmla="*/ 0 w 2376264"/>
                    <a:gd name="connsiteY4" fmla="*/ 0 h 32154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76264" h="321543">
                      <a:moveTo>
                        <a:pt x="0" y="0"/>
                      </a:moveTo>
                      <a:lnTo>
                        <a:pt x="2376264" y="0"/>
                      </a:lnTo>
                      <a:lnTo>
                        <a:pt x="2376264" y="321543"/>
                      </a:lnTo>
                      <a:lnTo>
                        <a:pt x="0" y="321543"/>
                      </a:lnTo>
                      <a:cubicBezTo>
                        <a:pt x="34925" y="258812"/>
                        <a:pt x="50800" y="110356"/>
                        <a:pt x="0"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grpSp>
          <p:grpSp>
            <p:nvGrpSpPr>
              <p:cNvPr id="47" name="Group 46">
                <a:extLst>
                  <a:ext uri="{FF2B5EF4-FFF2-40B4-BE49-F238E27FC236}">
                    <a16:creationId xmlns="" xmlns:a16="http://schemas.microsoft.com/office/drawing/2014/main" id="{B0757341-3EF7-412E-A2DC-1324573192D9}"/>
                  </a:ext>
                </a:extLst>
              </p:cNvPr>
              <p:cNvGrpSpPr/>
              <p:nvPr/>
            </p:nvGrpSpPr>
            <p:grpSpPr>
              <a:xfrm>
                <a:off x="4117666" y="4061275"/>
                <a:ext cx="1832471" cy="391100"/>
                <a:chOff x="3644106" y="3130550"/>
                <a:chExt cx="2603340" cy="555625"/>
              </a:xfrm>
              <a:grpFill/>
              <a:effectLst>
                <a:outerShdw blurRad="50800" dist="38100" dir="8100000" algn="tr" rotWithShape="0">
                  <a:prstClr val="black">
                    <a:alpha val="40000"/>
                  </a:prstClr>
                </a:outerShdw>
              </a:effectLst>
            </p:grpSpPr>
            <p:sp>
              <p:nvSpPr>
                <p:cNvPr id="48" name="Freeform 27">
                  <a:extLst>
                    <a:ext uri="{FF2B5EF4-FFF2-40B4-BE49-F238E27FC236}">
                      <a16:creationId xmlns="" xmlns:a16="http://schemas.microsoft.com/office/drawing/2014/main" id="{DF03E9CA-4223-4A49-B27F-8970C5CA10F4}"/>
                    </a:ext>
                  </a:extLst>
                </p:cNvPr>
                <p:cNvSpPr/>
                <p:nvPr/>
              </p:nvSpPr>
              <p:spPr>
                <a:xfrm>
                  <a:off x="3644106" y="3130550"/>
                  <a:ext cx="2603340" cy="555625"/>
                </a:xfrm>
                <a:custGeom>
                  <a:avLst/>
                  <a:gdLst>
                    <a:gd name="connsiteX0" fmla="*/ 47625 w 2552700"/>
                    <a:gd name="connsiteY0" fmla="*/ 374650 h 685800"/>
                    <a:gd name="connsiteX1" fmla="*/ 0 w 2552700"/>
                    <a:gd name="connsiteY1" fmla="*/ 422275 h 685800"/>
                    <a:gd name="connsiteX2" fmla="*/ 447675 w 2552700"/>
                    <a:gd name="connsiteY2" fmla="*/ 685800 h 685800"/>
                    <a:gd name="connsiteX3" fmla="*/ 2549525 w 2552700"/>
                    <a:gd name="connsiteY3" fmla="*/ 615950 h 685800"/>
                    <a:gd name="connsiteX4" fmla="*/ 2552700 w 2552700"/>
                    <a:gd name="connsiteY4" fmla="*/ 273050 h 685800"/>
                    <a:gd name="connsiteX5" fmla="*/ 1384300 w 2552700"/>
                    <a:gd name="connsiteY5" fmla="*/ 0 h 685800"/>
                    <a:gd name="connsiteX6" fmla="*/ 6350 w 2552700"/>
                    <a:gd name="connsiteY6" fmla="*/ 168275 h 685800"/>
                    <a:gd name="connsiteX7" fmla="*/ 3175 w 2552700"/>
                    <a:gd name="connsiteY7" fmla="*/ 206375 h 685800"/>
                    <a:gd name="connsiteX8" fmla="*/ 463550 w 2552700"/>
                    <a:gd name="connsiteY8" fmla="*/ 374650 h 685800"/>
                    <a:gd name="connsiteX9" fmla="*/ 2520950 w 2552700"/>
                    <a:gd name="connsiteY9" fmla="*/ 333375 h 685800"/>
                    <a:gd name="connsiteX10" fmla="*/ 2501900 w 2552700"/>
                    <a:gd name="connsiteY10" fmla="*/ 549275 h 685800"/>
                    <a:gd name="connsiteX11" fmla="*/ 473075 w 2552700"/>
                    <a:gd name="connsiteY11" fmla="*/ 622300 h 685800"/>
                    <a:gd name="connsiteX12" fmla="*/ 47625 w 2552700"/>
                    <a:gd name="connsiteY12" fmla="*/ 374650 h 685800"/>
                    <a:gd name="connsiteX0" fmla="*/ 47625 w 2552700"/>
                    <a:gd name="connsiteY0" fmla="*/ 263525 h 574675"/>
                    <a:gd name="connsiteX1" fmla="*/ 0 w 2552700"/>
                    <a:gd name="connsiteY1" fmla="*/ 311150 h 574675"/>
                    <a:gd name="connsiteX2" fmla="*/ 447675 w 2552700"/>
                    <a:gd name="connsiteY2" fmla="*/ 574675 h 574675"/>
                    <a:gd name="connsiteX3" fmla="*/ 2549525 w 2552700"/>
                    <a:gd name="connsiteY3" fmla="*/ 504825 h 574675"/>
                    <a:gd name="connsiteX4" fmla="*/ 2552700 w 2552700"/>
                    <a:gd name="connsiteY4" fmla="*/ 161925 h 574675"/>
                    <a:gd name="connsiteX5" fmla="*/ 1552575 w 2552700"/>
                    <a:gd name="connsiteY5" fmla="*/ 0 h 574675"/>
                    <a:gd name="connsiteX6" fmla="*/ 6350 w 2552700"/>
                    <a:gd name="connsiteY6" fmla="*/ 57150 h 574675"/>
                    <a:gd name="connsiteX7" fmla="*/ 3175 w 2552700"/>
                    <a:gd name="connsiteY7" fmla="*/ 95250 h 574675"/>
                    <a:gd name="connsiteX8" fmla="*/ 463550 w 2552700"/>
                    <a:gd name="connsiteY8" fmla="*/ 263525 h 574675"/>
                    <a:gd name="connsiteX9" fmla="*/ 2520950 w 2552700"/>
                    <a:gd name="connsiteY9" fmla="*/ 222250 h 574675"/>
                    <a:gd name="connsiteX10" fmla="*/ 2501900 w 2552700"/>
                    <a:gd name="connsiteY10" fmla="*/ 438150 h 574675"/>
                    <a:gd name="connsiteX11" fmla="*/ 473075 w 2552700"/>
                    <a:gd name="connsiteY11" fmla="*/ 511175 h 574675"/>
                    <a:gd name="connsiteX12" fmla="*/ 47625 w 2552700"/>
                    <a:gd name="connsiteY12" fmla="*/ 263525 h 574675"/>
                    <a:gd name="connsiteX0" fmla="*/ 47625 w 2552700"/>
                    <a:gd name="connsiteY0" fmla="*/ 244475 h 555625"/>
                    <a:gd name="connsiteX1" fmla="*/ 0 w 2552700"/>
                    <a:gd name="connsiteY1" fmla="*/ 292100 h 555625"/>
                    <a:gd name="connsiteX2" fmla="*/ 447675 w 2552700"/>
                    <a:gd name="connsiteY2" fmla="*/ 555625 h 555625"/>
                    <a:gd name="connsiteX3" fmla="*/ 2549525 w 2552700"/>
                    <a:gd name="connsiteY3" fmla="*/ 485775 h 555625"/>
                    <a:gd name="connsiteX4" fmla="*/ 2552700 w 2552700"/>
                    <a:gd name="connsiteY4" fmla="*/ 142875 h 555625"/>
                    <a:gd name="connsiteX5" fmla="*/ 1606550 w 2552700"/>
                    <a:gd name="connsiteY5" fmla="*/ 0 h 555625"/>
                    <a:gd name="connsiteX6" fmla="*/ 6350 w 2552700"/>
                    <a:gd name="connsiteY6" fmla="*/ 38100 h 555625"/>
                    <a:gd name="connsiteX7" fmla="*/ 3175 w 2552700"/>
                    <a:gd name="connsiteY7" fmla="*/ 76200 h 555625"/>
                    <a:gd name="connsiteX8" fmla="*/ 463550 w 2552700"/>
                    <a:gd name="connsiteY8" fmla="*/ 244475 h 555625"/>
                    <a:gd name="connsiteX9" fmla="*/ 2520950 w 2552700"/>
                    <a:gd name="connsiteY9" fmla="*/ 203200 h 555625"/>
                    <a:gd name="connsiteX10" fmla="*/ 2501900 w 2552700"/>
                    <a:gd name="connsiteY10" fmla="*/ 419100 h 555625"/>
                    <a:gd name="connsiteX11" fmla="*/ 473075 w 2552700"/>
                    <a:gd name="connsiteY11" fmla="*/ 492125 h 555625"/>
                    <a:gd name="connsiteX12" fmla="*/ 47625 w 2552700"/>
                    <a:gd name="connsiteY12" fmla="*/ 244475 h 555625"/>
                    <a:gd name="connsiteX0" fmla="*/ 47625 w 2585519"/>
                    <a:gd name="connsiteY0" fmla="*/ 244475 h 555625"/>
                    <a:gd name="connsiteX1" fmla="*/ 0 w 2585519"/>
                    <a:gd name="connsiteY1" fmla="*/ 292100 h 555625"/>
                    <a:gd name="connsiteX2" fmla="*/ 447675 w 2585519"/>
                    <a:gd name="connsiteY2" fmla="*/ 555625 h 555625"/>
                    <a:gd name="connsiteX3" fmla="*/ 2549525 w 2585519"/>
                    <a:gd name="connsiteY3" fmla="*/ 485775 h 555625"/>
                    <a:gd name="connsiteX4" fmla="*/ 2552700 w 2585519"/>
                    <a:gd name="connsiteY4" fmla="*/ 142875 h 555625"/>
                    <a:gd name="connsiteX5" fmla="*/ 1606550 w 2585519"/>
                    <a:gd name="connsiteY5" fmla="*/ 0 h 555625"/>
                    <a:gd name="connsiteX6" fmla="*/ 6350 w 2585519"/>
                    <a:gd name="connsiteY6" fmla="*/ 38100 h 555625"/>
                    <a:gd name="connsiteX7" fmla="*/ 3175 w 2585519"/>
                    <a:gd name="connsiteY7" fmla="*/ 76200 h 555625"/>
                    <a:gd name="connsiteX8" fmla="*/ 463550 w 2585519"/>
                    <a:gd name="connsiteY8" fmla="*/ 244475 h 555625"/>
                    <a:gd name="connsiteX9" fmla="*/ 2520950 w 2585519"/>
                    <a:gd name="connsiteY9" fmla="*/ 203200 h 555625"/>
                    <a:gd name="connsiteX10" fmla="*/ 2501900 w 2585519"/>
                    <a:gd name="connsiteY10" fmla="*/ 419100 h 555625"/>
                    <a:gd name="connsiteX11" fmla="*/ 473075 w 2585519"/>
                    <a:gd name="connsiteY11" fmla="*/ 492125 h 555625"/>
                    <a:gd name="connsiteX12" fmla="*/ 47625 w 2585519"/>
                    <a:gd name="connsiteY12" fmla="*/ 244475 h 555625"/>
                    <a:gd name="connsiteX0" fmla="*/ 47625 w 2599371"/>
                    <a:gd name="connsiteY0" fmla="*/ 244475 h 555625"/>
                    <a:gd name="connsiteX1" fmla="*/ 0 w 2599371"/>
                    <a:gd name="connsiteY1" fmla="*/ 292100 h 555625"/>
                    <a:gd name="connsiteX2" fmla="*/ 447675 w 2599371"/>
                    <a:gd name="connsiteY2" fmla="*/ 555625 h 555625"/>
                    <a:gd name="connsiteX3" fmla="*/ 2549525 w 2599371"/>
                    <a:gd name="connsiteY3" fmla="*/ 485775 h 555625"/>
                    <a:gd name="connsiteX4" fmla="*/ 2552700 w 2599371"/>
                    <a:gd name="connsiteY4" fmla="*/ 142875 h 555625"/>
                    <a:gd name="connsiteX5" fmla="*/ 1606550 w 2599371"/>
                    <a:gd name="connsiteY5" fmla="*/ 0 h 555625"/>
                    <a:gd name="connsiteX6" fmla="*/ 6350 w 2599371"/>
                    <a:gd name="connsiteY6" fmla="*/ 38100 h 555625"/>
                    <a:gd name="connsiteX7" fmla="*/ 3175 w 2599371"/>
                    <a:gd name="connsiteY7" fmla="*/ 76200 h 555625"/>
                    <a:gd name="connsiteX8" fmla="*/ 463550 w 2599371"/>
                    <a:gd name="connsiteY8" fmla="*/ 244475 h 555625"/>
                    <a:gd name="connsiteX9" fmla="*/ 2520950 w 2599371"/>
                    <a:gd name="connsiteY9" fmla="*/ 203200 h 555625"/>
                    <a:gd name="connsiteX10" fmla="*/ 2501900 w 2599371"/>
                    <a:gd name="connsiteY10" fmla="*/ 419100 h 555625"/>
                    <a:gd name="connsiteX11" fmla="*/ 473075 w 2599371"/>
                    <a:gd name="connsiteY11" fmla="*/ 492125 h 555625"/>
                    <a:gd name="connsiteX12" fmla="*/ 47625 w 2599371"/>
                    <a:gd name="connsiteY12" fmla="*/ 244475 h 555625"/>
                    <a:gd name="connsiteX0" fmla="*/ 47625 w 2599371"/>
                    <a:gd name="connsiteY0" fmla="*/ 244475 h 555625"/>
                    <a:gd name="connsiteX1" fmla="*/ 0 w 2599371"/>
                    <a:gd name="connsiteY1" fmla="*/ 292100 h 555625"/>
                    <a:gd name="connsiteX2" fmla="*/ 447675 w 2599371"/>
                    <a:gd name="connsiteY2" fmla="*/ 555625 h 555625"/>
                    <a:gd name="connsiteX3" fmla="*/ 2549525 w 2599371"/>
                    <a:gd name="connsiteY3" fmla="*/ 485775 h 555625"/>
                    <a:gd name="connsiteX4" fmla="*/ 2552700 w 2599371"/>
                    <a:gd name="connsiteY4" fmla="*/ 142875 h 555625"/>
                    <a:gd name="connsiteX5" fmla="*/ 1606550 w 2599371"/>
                    <a:gd name="connsiteY5" fmla="*/ 0 h 555625"/>
                    <a:gd name="connsiteX6" fmla="*/ 6350 w 2599371"/>
                    <a:gd name="connsiteY6" fmla="*/ 38100 h 555625"/>
                    <a:gd name="connsiteX7" fmla="*/ 3175 w 2599371"/>
                    <a:gd name="connsiteY7" fmla="*/ 76200 h 555625"/>
                    <a:gd name="connsiteX8" fmla="*/ 463550 w 2599371"/>
                    <a:gd name="connsiteY8" fmla="*/ 244475 h 555625"/>
                    <a:gd name="connsiteX9" fmla="*/ 2495550 w 2599371"/>
                    <a:gd name="connsiteY9" fmla="*/ 206375 h 555625"/>
                    <a:gd name="connsiteX10" fmla="*/ 2501900 w 2599371"/>
                    <a:gd name="connsiteY10" fmla="*/ 419100 h 555625"/>
                    <a:gd name="connsiteX11" fmla="*/ 473075 w 2599371"/>
                    <a:gd name="connsiteY11" fmla="*/ 492125 h 555625"/>
                    <a:gd name="connsiteX12" fmla="*/ 47625 w 2599371"/>
                    <a:gd name="connsiteY12" fmla="*/ 244475 h 555625"/>
                    <a:gd name="connsiteX0" fmla="*/ 47625 w 2599371"/>
                    <a:gd name="connsiteY0" fmla="*/ 244475 h 555625"/>
                    <a:gd name="connsiteX1" fmla="*/ 0 w 2599371"/>
                    <a:gd name="connsiteY1" fmla="*/ 292100 h 555625"/>
                    <a:gd name="connsiteX2" fmla="*/ 447675 w 2599371"/>
                    <a:gd name="connsiteY2" fmla="*/ 555625 h 555625"/>
                    <a:gd name="connsiteX3" fmla="*/ 2549525 w 2599371"/>
                    <a:gd name="connsiteY3" fmla="*/ 485775 h 555625"/>
                    <a:gd name="connsiteX4" fmla="*/ 2552700 w 2599371"/>
                    <a:gd name="connsiteY4" fmla="*/ 142875 h 555625"/>
                    <a:gd name="connsiteX5" fmla="*/ 1606550 w 2599371"/>
                    <a:gd name="connsiteY5" fmla="*/ 0 h 555625"/>
                    <a:gd name="connsiteX6" fmla="*/ 6350 w 2599371"/>
                    <a:gd name="connsiteY6" fmla="*/ 38100 h 555625"/>
                    <a:gd name="connsiteX7" fmla="*/ 3175 w 2599371"/>
                    <a:gd name="connsiteY7" fmla="*/ 76200 h 555625"/>
                    <a:gd name="connsiteX8" fmla="*/ 463550 w 2599371"/>
                    <a:gd name="connsiteY8" fmla="*/ 244475 h 555625"/>
                    <a:gd name="connsiteX9" fmla="*/ 2495550 w 2599371"/>
                    <a:gd name="connsiteY9" fmla="*/ 206375 h 555625"/>
                    <a:gd name="connsiteX10" fmla="*/ 2527300 w 2599371"/>
                    <a:gd name="connsiteY10" fmla="*/ 307975 h 555625"/>
                    <a:gd name="connsiteX11" fmla="*/ 2501900 w 2599371"/>
                    <a:gd name="connsiteY11" fmla="*/ 419100 h 555625"/>
                    <a:gd name="connsiteX12" fmla="*/ 473075 w 2599371"/>
                    <a:gd name="connsiteY12" fmla="*/ 492125 h 555625"/>
                    <a:gd name="connsiteX13" fmla="*/ 47625 w 2599371"/>
                    <a:gd name="connsiteY13" fmla="*/ 244475 h 555625"/>
                    <a:gd name="connsiteX0" fmla="*/ 47625 w 2599371"/>
                    <a:gd name="connsiteY0" fmla="*/ 244475 h 555625"/>
                    <a:gd name="connsiteX1" fmla="*/ 0 w 2599371"/>
                    <a:gd name="connsiteY1" fmla="*/ 292100 h 555625"/>
                    <a:gd name="connsiteX2" fmla="*/ 447675 w 2599371"/>
                    <a:gd name="connsiteY2" fmla="*/ 555625 h 555625"/>
                    <a:gd name="connsiteX3" fmla="*/ 2549525 w 2599371"/>
                    <a:gd name="connsiteY3" fmla="*/ 485775 h 555625"/>
                    <a:gd name="connsiteX4" fmla="*/ 2552700 w 2599371"/>
                    <a:gd name="connsiteY4" fmla="*/ 142875 h 555625"/>
                    <a:gd name="connsiteX5" fmla="*/ 1606550 w 2599371"/>
                    <a:gd name="connsiteY5" fmla="*/ 0 h 555625"/>
                    <a:gd name="connsiteX6" fmla="*/ 6350 w 2599371"/>
                    <a:gd name="connsiteY6" fmla="*/ 38100 h 555625"/>
                    <a:gd name="connsiteX7" fmla="*/ 3175 w 2599371"/>
                    <a:gd name="connsiteY7" fmla="*/ 76200 h 555625"/>
                    <a:gd name="connsiteX8" fmla="*/ 463550 w 2599371"/>
                    <a:gd name="connsiteY8" fmla="*/ 244475 h 555625"/>
                    <a:gd name="connsiteX9" fmla="*/ 2495550 w 2599371"/>
                    <a:gd name="connsiteY9" fmla="*/ 206375 h 555625"/>
                    <a:gd name="connsiteX10" fmla="*/ 2527300 w 2599371"/>
                    <a:gd name="connsiteY10" fmla="*/ 307975 h 555625"/>
                    <a:gd name="connsiteX11" fmla="*/ 2479675 w 2599371"/>
                    <a:gd name="connsiteY11" fmla="*/ 425450 h 555625"/>
                    <a:gd name="connsiteX12" fmla="*/ 473075 w 2599371"/>
                    <a:gd name="connsiteY12" fmla="*/ 492125 h 555625"/>
                    <a:gd name="connsiteX13" fmla="*/ 47625 w 2599371"/>
                    <a:gd name="connsiteY13" fmla="*/ 244475 h 555625"/>
                    <a:gd name="connsiteX0" fmla="*/ 47625 w 2740156"/>
                    <a:gd name="connsiteY0" fmla="*/ 244475 h 555625"/>
                    <a:gd name="connsiteX1" fmla="*/ 0 w 2740156"/>
                    <a:gd name="connsiteY1" fmla="*/ 292100 h 555625"/>
                    <a:gd name="connsiteX2" fmla="*/ 447675 w 2740156"/>
                    <a:gd name="connsiteY2" fmla="*/ 555625 h 555625"/>
                    <a:gd name="connsiteX3" fmla="*/ 2549525 w 2740156"/>
                    <a:gd name="connsiteY3" fmla="*/ 485775 h 555625"/>
                    <a:gd name="connsiteX4" fmla="*/ 2552700 w 2740156"/>
                    <a:gd name="connsiteY4" fmla="*/ 142875 h 555625"/>
                    <a:gd name="connsiteX5" fmla="*/ 1606550 w 2740156"/>
                    <a:gd name="connsiteY5" fmla="*/ 0 h 555625"/>
                    <a:gd name="connsiteX6" fmla="*/ 6350 w 2740156"/>
                    <a:gd name="connsiteY6" fmla="*/ 38100 h 555625"/>
                    <a:gd name="connsiteX7" fmla="*/ 3175 w 2740156"/>
                    <a:gd name="connsiteY7" fmla="*/ 76200 h 555625"/>
                    <a:gd name="connsiteX8" fmla="*/ 463550 w 2740156"/>
                    <a:gd name="connsiteY8" fmla="*/ 244475 h 555625"/>
                    <a:gd name="connsiteX9" fmla="*/ 2495550 w 2740156"/>
                    <a:gd name="connsiteY9" fmla="*/ 206375 h 555625"/>
                    <a:gd name="connsiteX10" fmla="*/ 2479675 w 2740156"/>
                    <a:gd name="connsiteY10" fmla="*/ 425450 h 555625"/>
                    <a:gd name="connsiteX11" fmla="*/ 473075 w 2740156"/>
                    <a:gd name="connsiteY11" fmla="*/ 492125 h 555625"/>
                    <a:gd name="connsiteX12" fmla="*/ 47625 w 2740156"/>
                    <a:gd name="connsiteY12" fmla="*/ 244475 h 555625"/>
                    <a:gd name="connsiteX0" fmla="*/ 47625 w 2646925"/>
                    <a:gd name="connsiteY0" fmla="*/ 244475 h 555625"/>
                    <a:gd name="connsiteX1" fmla="*/ 0 w 2646925"/>
                    <a:gd name="connsiteY1" fmla="*/ 292100 h 555625"/>
                    <a:gd name="connsiteX2" fmla="*/ 447675 w 2646925"/>
                    <a:gd name="connsiteY2" fmla="*/ 555625 h 555625"/>
                    <a:gd name="connsiteX3" fmla="*/ 2549525 w 2646925"/>
                    <a:gd name="connsiteY3" fmla="*/ 485775 h 555625"/>
                    <a:gd name="connsiteX4" fmla="*/ 2552700 w 2646925"/>
                    <a:gd name="connsiteY4" fmla="*/ 142875 h 555625"/>
                    <a:gd name="connsiteX5" fmla="*/ 1606550 w 2646925"/>
                    <a:gd name="connsiteY5" fmla="*/ 0 h 555625"/>
                    <a:gd name="connsiteX6" fmla="*/ 6350 w 2646925"/>
                    <a:gd name="connsiteY6" fmla="*/ 38100 h 555625"/>
                    <a:gd name="connsiteX7" fmla="*/ 3175 w 2646925"/>
                    <a:gd name="connsiteY7" fmla="*/ 76200 h 555625"/>
                    <a:gd name="connsiteX8" fmla="*/ 463550 w 2646925"/>
                    <a:gd name="connsiteY8" fmla="*/ 244475 h 555625"/>
                    <a:gd name="connsiteX9" fmla="*/ 2495550 w 2646925"/>
                    <a:gd name="connsiteY9" fmla="*/ 206375 h 555625"/>
                    <a:gd name="connsiteX10" fmla="*/ 2479675 w 2646925"/>
                    <a:gd name="connsiteY10" fmla="*/ 425450 h 555625"/>
                    <a:gd name="connsiteX11" fmla="*/ 473075 w 2646925"/>
                    <a:gd name="connsiteY11" fmla="*/ 492125 h 555625"/>
                    <a:gd name="connsiteX12" fmla="*/ 47625 w 2646925"/>
                    <a:gd name="connsiteY12" fmla="*/ 244475 h 555625"/>
                    <a:gd name="connsiteX0" fmla="*/ 47625 w 2599371"/>
                    <a:gd name="connsiteY0" fmla="*/ 244475 h 555625"/>
                    <a:gd name="connsiteX1" fmla="*/ 0 w 2599371"/>
                    <a:gd name="connsiteY1" fmla="*/ 292100 h 555625"/>
                    <a:gd name="connsiteX2" fmla="*/ 447675 w 2599371"/>
                    <a:gd name="connsiteY2" fmla="*/ 555625 h 555625"/>
                    <a:gd name="connsiteX3" fmla="*/ 2549525 w 2599371"/>
                    <a:gd name="connsiteY3" fmla="*/ 485775 h 555625"/>
                    <a:gd name="connsiteX4" fmla="*/ 2552700 w 2599371"/>
                    <a:gd name="connsiteY4" fmla="*/ 142875 h 555625"/>
                    <a:gd name="connsiteX5" fmla="*/ 1606550 w 2599371"/>
                    <a:gd name="connsiteY5" fmla="*/ 0 h 555625"/>
                    <a:gd name="connsiteX6" fmla="*/ 6350 w 2599371"/>
                    <a:gd name="connsiteY6" fmla="*/ 38100 h 555625"/>
                    <a:gd name="connsiteX7" fmla="*/ 3175 w 2599371"/>
                    <a:gd name="connsiteY7" fmla="*/ 76200 h 555625"/>
                    <a:gd name="connsiteX8" fmla="*/ 463550 w 2599371"/>
                    <a:gd name="connsiteY8" fmla="*/ 244475 h 555625"/>
                    <a:gd name="connsiteX9" fmla="*/ 2495550 w 2599371"/>
                    <a:gd name="connsiteY9" fmla="*/ 206375 h 555625"/>
                    <a:gd name="connsiteX10" fmla="*/ 2479675 w 2599371"/>
                    <a:gd name="connsiteY10" fmla="*/ 425450 h 555625"/>
                    <a:gd name="connsiteX11" fmla="*/ 473075 w 2599371"/>
                    <a:gd name="connsiteY11" fmla="*/ 492125 h 555625"/>
                    <a:gd name="connsiteX12" fmla="*/ 47625 w 2599371"/>
                    <a:gd name="connsiteY12" fmla="*/ 244475 h 555625"/>
                    <a:gd name="connsiteX0" fmla="*/ 47625 w 2599371"/>
                    <a:gd name="connsiteY0" fmla="*/ 244475 h 555625"/>
                    <a:gd name="connsiteX1" fmla="*/ 0 w 2599371"/>
                    <a:gd name="connsiteY1" fmla="*/ 292100 h 555625"/>
                    <a:gd name="connsiteX2" fmla="*/ 447675 w 2599371"/>
                    <a:gd name="connsiteY2" fmla="*/ 555625 h 555625"/>
                    <a:gd name="connsiteX3" fmla="*/ 2549525 w 2599371"/>
                    <a:gd name="connsiteY3" fmla="*/ 485775 h 555625"/>
                    <a:gd name="connsiteX4" fmla="*/ 2552700 w 2599371"/>
                    <a:gd name="connsiteY4" fmla="*/ 142875 h 555625"/>
                    <a:gd name="connsiteX5" fmla="*/ 1606550 w 2599371"/>
                    <a:gd name="connsiteY5" fmla="*/ 0 h 555625"/>
                    <a:gd name="connsiteX6" fmla="*/ 6350 w 2599371"/>
                    <a:gd name="connsiteY6" fmla="*/ 38100 h 555625"/>
                    <a:gd name="connsiteX7" fmla="*/ 3175 w 2599371"/>
                    <a:gd name="connsiteY7" fmla="*/ 76200 h 555625"/>
                    <a:gd name="connsiteX8" fmla="*/ 463550 w 2599371"/>
                    <a:gd name="connsiteY8" fmla="*/ 244475 h 555625"/>
                    <a:gd name="connsiteX9" fmla="*/ 2470150 w 2599371"/>
                    <a:gd name="connsiteY9" fmla="*/ 209550 h 555625"/>
                    <a:gd name="connsiteX10" fmla="*/ 2479675 w 2599371"/>
                    <a:gd name="connsiteY10" fmla="*/ 425450 h 555625"/>
                    <a:gd name="connsiteX11" fmla="*/ 473075 w 2599371"/>
                    <a:gd name="connsiteY11" fmla="*/ 492125 h 555625"/>
                    <a:gd name="connsiteX12" fmla="*/ 47625 w 2599371"/>
                    <a:gd name="connsiteY12" fmla="*/ 244475 h 555625"/>
                    <a:gd name="connsiteX0" fmla="*/ 47625 w 2599371"/>
                    <a:gd name="connsiteY0" fmla="*/ 244475 h 555625"/>
                    <a:gd name="connsiteX1" fmla="*/ 0 w 2599371"/>
                    <a:gd name="connsiteY1" fmla="*/ 292100 h 555625"/>
                    <a:gd name="connsiteX2" fmla="*/ 447675 w 2599371"/>
                    <a:gd name="connsiteY2" fmla="*/ 555625 h 555625"/>
                    <a:gd name="connsiteX3" fmla="*/ 2549525 w 2599371"/>
                    <a:gd name="connsiteY3" fmla="*/ 485775 h 555625"/>
                    <a:gd name="connsiteX4" fmla="*/ 2552700 w 2599371"/>
                    <a:gd name="connsiteY4" fmla="*/ 142875 h 555625"/>
                    <a:gd name="connsiteX5" fmla="*/ 1606550 w 2599371"/>
                    <a:gd name="connsiteY5" fmla="*/ 0 h 555625"/>
                    <a:gd name="connsiteX6" fmla="*/ 6350 w 2599371"/>
                    <a:gd name="connsiteY6" fmla="*/ 38100 h 555625"/>
                    <a:gd name="connsiteX7" fmla="*/ 3175 w 2599371"/>
                    <a:gd name="connsiteY7" fmla="*/ 76200 h 555625"/>
                    <a:gd name="connsiteX8" fmla="*/ 463550 w 2599371"/>
                    <a:gd name="connsiteY8" fmla="*/ 244475 h 555625"/>
                    <a:gd name="connsiteX9" fmla="*/ 2470150 w 2599371"/>
                    <a:gd name="connsiteY9" fmla="*/ 209550 h 555625"/>
                    <a:gd name="connsiteX10" fmla="*/ 2479675 w 2599371"/>
                    <a:gd name="connsiteY10" fmla="*/ 425450 h 555625"/>
                    <a:gd name="connsiteX11" fmla="*/ 473075 w 2599371"/>
                    <a:gd name="connsiteY11" fmla="*/ 492125 h 555625"/>
                    <a:gd name="connsiteX12" fmla="*/ 47625 w 2599371"/>
                    <a:gd name="connsiteY12" fmla="*/ 244475 h 555625"/>
                    <a:gd name="connsiteX0" fmla="*/ 47625 w 2599371"/>
                    <a:gd name="connsiteY0" fmla="*/ 244475 h 555625"/>
                    <a:gd name="connsiteX1" fmla="*/ 0 w 2599371"/>
                    <a:gd name="connsiteY1" fmla="*/ 292100 h 555625"/>
                    <a:gd name="connsiteX2" fmla="*/ 447675 w 2599371"/>
                    <a:gd name="connsiteY2" fmla="*/ 555625 h 555625"/>
                    <a:gd name="connsiteX3" fmla="*/ 2549525 w 2599371"/>
                    <a:gd name="connsiteY3" fmla="*/ 485775 h 555625"/>
                    <a:gd name="connsiteX4" fmla="*/ 2552700 w 2599371"/>
                    <a:gd name="connsiteY4" fmla="*/ 142875 h 555625"/>
                    <a:gd name="connsiteX5" fmla="*/ 1606550 w 2599371"/>
                    <a:gd name="connsiteY5" fmla="*/ 0 h 555625"/>
                    <a:gd name="connsiteX6" fmla="*/ 6350 w 2599371"/>
                    <a:gd name="connsiteY6" fmla="*/ 38100 h 555625"/>
                    <a:gd name="connsiteX7" fmla="*/ 3175 w 2599371"/>
                    <a:gd name="connsiteY7" fmla="*/ 76200 h 555625"/>
                    <a:gd name="connsiteX8" fmla="*/ 463550 w 2599371"/>
                    <a:gd name="connsiteY8" fmla="*/ 244475 h 555625"/>
                    <a:gd name="connsiteX9" fmla="*/ 2470150 w 2599371"/>
                    <a:gd name="connsiteY9" fmla="*/ 209550 h 555625"/>
                    <a:gd name="connsiteX10" fmla="*/ 2479675 w 2599371"/>
                    <a:gd name="connsiteY10" fmla="*/ 425450 h 555625"/>
                    <a:gd name="connsiteX11" fmla="*/ 473075 w 2599371"/>
                    <a:gd name="connsiteY11" fmla="*/ 492125 h 555625"/>
                    <a:gd name="connsiteX12" fmla="*/ 47625 w 2599371"/>
                    <a:gd name="connsiteY12" fmla="*/ 244475 h 555625"/>
                    <a:gd name="connsiteX0" fmla="*/ 24625 w 2608121"/>
                    <a:gd name="connsiteY0" fmla="*/ 244475 h 555625"/>
                    <a:gd name="connsiteX1" fmla="*/ 8750 w 2608121"/>
                    <a:gd name="connsiteY1" fmla="*/ 292100 h 555625"/>
                    <a:gd name="connsiteX2" fmla="*/ 456425 w 2608121"/>
                    <a:gd name="connsiteY2" fmla="*/ 555625 h 555625"/>
                    <a:gd name="connsiteX3" fmla="*/ 2558275 w 2608121"/>
                    <a:gd name="connsiteY3" fmla="*/ 485775 h 555625"/>
                    <a:gd name="connsiteX4" fmla="*/ 2561450 w 2608121"/>
                    <a:gd name="connsiteY4" fmla="*/ 142875 h 555625"/>
                    <a:gd name="connsiteX5" fmla="*/ 1615300 w 2608121"/>
                    <a:gd name="connsiteY5" fmla="*/ 0 h 555625"/>
                    <a:gd name="connsiteX6" fmla="*/ 15100 w 2608121"/>
                    <a:gd name="connsiteY6" fmla="*/ 38100 h 555625"/>
                    <a:gd name="connsiteX7" fmla="*/ 11925 w 2608121"/>
                    <a:gd name="connsiteY7" fmla="*/ 76200 h 555625"/>
                    <a:gd name="connsiteX8" fmla="*/ 472300 w 2608121"/>
                    <a:gd name="connsiteY8" fmla="*/ 244475 h 555625"/>
                    <a:gd name="connsiteX9" fmla="*/ 2478900 w 2608121"/>
                    <a:gd name="connsiteY9" fmla="*/ 209550 h 555625"/>
                    <a:gd name="connsiteX10" fmla="*/ 2488425 w 2608121"/>
                    <a:gd name="connsiteY10" fmla="*/ 425450 h 555625"/>
                    <a:gd name="connsiteX11" fmla="*/ 481825 w 2608121"/>
                    <a:gd name="connsiteY11" fmla="*/ 492125 h 555625"/>
                    <a:gd name="connsiteX12" fmla="*/ 24625 w 2608121"/>
                    <a:gd name="connsiteY12" fmla="*/ 244475 h 555625"/>
                    <a:gd name="connsiteX0" fmla="*/ 20208 w 2622754"/>
                    <a:gd name="connsiteY0" fmla="*/ 244475 h 555625"/>
                    <a:gd name="connsiteX1" fmla="*/ 23383 w 2622754"/>
                    <a:gd name="connsiteY1" fmla="*/ 292100 h 555625"/>
                    <a:gd name="connsiteX2" fmla="*/ 471058 w 2622754"/>
                    <a:gd name="connsiteY2" fmla="*/ 555625 h 555625"/>
                    <a:gd name="connsiteX3" fmla="*/ 2572908 w 2622754"/>
                    <a:gd name="connsiteY3" fmla="*/ 485775 h 555625"/>
                    <a:gd name="connsiteX4" fmla="*/ 2576083 w 2622754"/>
                    <a:gd name="connsiteY4" fmla="*/ 142875 h 555625"/>
                    <a:gd name="connsiteX5" fmla="*/ 1629933 w 2622754"/>
                    <a:gd name="connsiteY5" fmla="*/ 0 h 555625"/>
                    <a:gd name="connsiteX6" fmla="*/ 29733 w 2622754"/>
                    <a:gd name="connsiteY6" fmla="*/ 38100 h 555625"/>
                    <a:gd name="connsiteX7" fmla="*/ 26558 w 2622754"/>
                    <a:gd name="connsiteY7" fmla="*/ 76200 h 555625"/>
                    <a:gd name="connsiteX8" fmla="*/ 486933 w 2622754"/>
                    <a:gd name="connsiteY8" fmla="*/ 244475 h 555625"/>
                    <a:gd name="connsiteX9" fmla="*/ 2493533 w 2622754"/>
                    <a:gd name="connsiteY9" fmla="*/ 209550 h 555625"/>
                    <a:gd name="connsiteX10" fmla="*/ 2503058 w 2622754"/>
                    <a:gd name="connsiteY10" fmla="*/ 425450 h 555625"/>
                    <a:gd name="connsiteX11" fmla="*/ 496458 w 2622754"/>
                    <a:gd name="connsiteY11" fmla="*/ 492125 h 555625"/>
                    <a:gd name="connsiteX12" fmla="*/ 20208 w 2622754"/>
                    <a:gd name="connsiteY12" fmla="*/ 244475 h 555625"/>
                    <a:gd name="connsiteX0" fmla="*/ 63500 w 2599371"/>
                    <a:gd name="connsiteY0" fmla="*/ 244475 h 555625"/>
                    <a:gd name="connsiteX1" fmla="*/ 0 w 2599371"/>
                    <a:gd name="connsiteY1" fmla="*/ 292100 h 555625"/>
                    <a:gd name="connsiteX2" fmla="*/ 447675 w 2599371"/>
                    <a:gd name="connsiteY2" fmla="*/ 555625 h 555625"/>
                    <a:gd name="connsiteX3" fmla="*/ 2549525 w 2599371"/>
                    <a:gd name="connsiteY3" fmla="*/ 485775 h 555625"/>
                    <a:gd name="connsiteX4" fmla="*/ 2552700 w 2599371"/>
                    <a:gd name="connsiteY4" fmla="*/ 142875 h 555625"/>
                    <a:gd name="connsiteX5" fmla="*/ 1606550 w 2599371"/>
                    <a:gd name="connsiteY5" fmla="*/ 0 h 555625"/>
                    <a:gd name="connsiteX6" fmla="*/ 6350 w 2599371"/>
                    <a:gd name="connsiteY6" fmla="*/ 38100 h 555625"/>
                    <a:gd name="connsiteX7" fmla="*/ 3175 w 2599371"/>
                    <a:gd name="connsiteY7" fmla="*/ 76200 h 555625"/>
                    <a:gd name="connsiteX8" fmla="*/ 463550 w 2599371"/>
                    <a:gd name="connsiteY8" fmla="*/ 244475 h 555625"/>
                    <a:gd name="connsiteX9" fmla="*/ 2470150 w 2599371"/>
                    <a:gd name="connsiteY9" fmla="*/ 209550 h 555625"/>
                    <a:gd name="connsiteX10" fmla="*/ 2479675 w 2599371"/>
                    <a:gd name="connsiteY10" fmla="*/ 425450 h 555625"/>
                    <a:gd name="connsiteX11" fmla="*/ 473075 w 2599371"/>
                    <a:gd name="connsiteY11" fmla="*/ 492125 h 555625"/>
                    <a:gd name="connsiteX12" fmla="*/ 63500 w 2599371"/>
                    <a:gd name="connsiteY12" fmla="*/ 244475 h 555625"/>
                    <a:gd name="connsiteX0" fmla="*/ 63500 w 2599371"/>
                    <a:gd name="connsiteY0" fmla="*/ 244475 h 555625"/>
                    <a:gd name="connsiteX1" fmla="*/ 0 w 2599371"/>
                    <a:gd name="connsiteY1" fmla="*/ 292100 h 555625"/>
                    <a:gd name="connsiteX2" fmla="*/ 447675 w 2599371"/>
                    <a:gd name="connsiteY2" fmla="*/ 555625 h 555625"/>
                    <a:gd name="connsiteX3" fmla="*/ 2549525 w 2599371"/>
                    <a:gd name="connsiteY3" fmla="*/ 485775 h 555625"/>
                    <a:gd name="connsiteX4" fmla="*/ 2552700 w 2599371"/>
                    <a:gd name="connsiteY4" fmla="*/ 142875 h 555625"/>
                    <a:gd name="connsiteX5" fmla="*/ 1606550 w 2599371"/>
                    <a:gd name="connsiteY5" fmla="*/ 0 h 555625"/>
                    <a:gd name="connsiteX6" fmla="*/ 6350 w 2599371"/>
                    <a:gd name="connsiteY6" fmla="*/ 38100 h 555625"/>
                    <a:gd name="connsiteX7" fmla="*/ 3175 w 2599371"/>
                    <a:gd name="connsiteY7" fmla="*/ 76200 h 555625"/>
                    <a:gd name="connsiteX8" fmla="*/ 463550 w 2599371"/>
                    <a:gd name="connsiteY8" fmla="*/ 244475 h 555625"/>
                    <a:gd name="connsiteX9" fmla="*/ 2470150 w 2599371"/>
                    <a:gd name="connsiteY9" fmla="*/ 209550 h 555625"/>
                    <a:gd name="connsiteX10" fmla="*/ 2479675 w 2599371"/>
                    <a:gd name="connsiteY10" fmla="*/ 425450 h 555625"/>
                    <a:gd name="connsiteX11" fmla="*/ 485775 w 2599371"/>
                    <a:gd name="connsiteY11" fmla="*/ 488950 h 555625"/>
                    <a:gd name="connsiteX12" fmla="*/ 63500 w 2599371"/>
                    <a:gd name="connsiteY12" fmla="*/ 244475 h 555625"/>
                    <a:gd name="connsiteX0" fmla="*/ 96355 w 2632226"/>
                    <a:gd name="connsiteY0" fmla="*/ 244475 h 555625"/>
                    <a:gd name="connsiteX1" fmla="*/ 36030 w 2632226"/>
                    <a:gd name="connsiteY1" fmla="*/ 247650 h 555625"/>
                    <a:gd name="connsiteX2" fmla="*/ 32855 w 2632226"/>
                    <a:gd name="connsiteY2" fmla="*/ 292100 h 555625"/>
                    <a:gd name="connsiteX3" fmla="*/ 480530 w 2632226"/>
                    <a:gd name="connsiteY3" fmla="*/ 555625 h 555625"/>
                    <a:gd name="connsiteX4" fmla="*/ 2582380 w 2632226"/>
                    <a:gd name="connsiteY4" fmla="*/ 485775 h 555625"/>
                    <a:gd name="connsiteX5" fmla="*/ 2585555 w 2632226"/>
                    <a:gd name="connsiteY5" fmla="*/ 142875 h 555625"/>
                    <a:gd name="connsiteX6" fmla="*/ 1639405 w 2632226"/>
                    <a:gd name="connsiteY6" fmla="*/ 0 h 555625"/>
                    <a:gd name="connsiteX7" fmla="*/ 39205 w 2632226"/>
                    <a:gd name="connsiteY7" fmla="*/ 38100 h 555625"/>
                    <a:gd name="connsiteX8" fmla="*/ 36030 w 2632226"/>
                    <a:gd name="connsiteY8" fmla="*/ 76200 h 555625"/>
                    <a:gd name="connsiteX9" fmla="*/ 496405 w 2632226"/>
                    <a:gd name="connsiteY9" fmla="*/ 244475 h 555625"/>
                    <a:gd name="connsiteX10" fmla="*/ 2503005 w 2632226"/>
                    <a:gd name="connsiteY10" fmla="*/ 209550 h 555625"/>
                    <a:gd name="connsiteX11" fmla="*/ 2512530 w 2632226"/>
                    <a:gd name="connsiteY11" fmla="*/ 425450 h 555625"/>
                    <a:gd name="connsiteX12" fmla="*/ 518630 w 2632226"/>
                    <a:gd name="connsiteY12" fmla="*/ 488950 h 555625"/>
                    <a:gd name="connsiteX13" fmla="*/ 96355 w 2632226"/>
                    <a:gd name="connsiteY13" fmla="*/ 244475 h 555625"/>
                    <a:gd name="connsiteX0" fmla="*/ 105580 w 2641451"/>
                    <a:gd name="connsiteY0" fmla="*/ 244475 h 555625"/>
                    <a:gd name="connsiteX1" fmla="*/ 19061 w 2641451"/>
                    <a:gd name="connsiteY1" fmla="*/ 226218 h 555625"/>
                    <a:gd name="connsiteX2" fmla="*/ 42080 w 2641451"/>
                    <a:gd name="connsiteY2" fmla="*/ 292100 h 555625"/>
                    <a:gd name="connsiteX3" fmla="*/ 489755 w 2641451"/>
                    <a:gd name="connsiteY3" fmla="*/ 555625 h 555625"/>
                    <a:gd name="connsiteX4" fmla="*/ 2591605 w 2641451"/>
                    <a:gd name="connsiteY4" fmla="*/ 485775 h 555625"/>
                    <a:gd name="connsiteX5" fmla="*/ 2594780 w 2641451"/>
                    <a:gd name="connsiteY5" fmla="*/ 142875 h 555625"/>
                    <a:gd name="connsiteX6" fmla="*/ 1648630 w 2641451"/>
                    <a:gd name="connsiteY6" fmla="*/ 0 h 555625"/>
                    <a:gd name="connsiteX7" fmla="*/ 48430 w 2641451"/>
                    <a:gd name="connsiteY7" fmla="*/ 38100 h 555625"/>
                    <a:gd name="connsiteX8" fmla="*/ 45255 w 2641451"/>
                    <a:gd name="connsiteY8" fmla="*/ 76200 h 555625"/>
                    <a:gd name="connsiteX9" fmla="*/ 505630 w 2641451"/>
                    <a:gd name="connsiteY9" fmla="*/ 244475 h 555625"/>
                    <a:gd name="connsiteX10" fmla="*/ 2512230 w 2641451"/>
                    <a:gd name="connsiteY10" fmla="*/ 209550 h 555625"/>
                    <a:gd name="connsiteX11" fmla="*/ 2521755 w 2641451"/>
                    <a:gd name="connsiteY11" fmla="*/ 425450 h 555625"/>
                    <a:gd name="connsiteX12" fmla="*/ 527855 w 2641451"/>
                    <a:gd name="connsiteY12" fmla="*/ 488950 h 555625"/>
                    <a:gd name="connsiteX13" fmla="*/ 105580 w 2641451"/>
                    <a:gd name="connsiteY13" fmla="*/ 244475 h 555625"/>
                    <a:gd name="connsiteX0" fmla="*/ 100036 w 2635907"/>
                    <a:gd name="connsiteY0" fmla="*/ 244475 h 555625"/>
                    <a:gd name="connsiteX1" fmla="*/ 27804 w 2635907"/>
                    <a:gd name="connsiteY1" fmla="*/ 266699 h 555625"/>
                    <a:gd name="connsiteX2" fmla="*/ 36536 w 2635907"/>
                    <a:gd name="connsiteY2" fmla="*/ 292100 h 555625"/>
                    <a:gd name="connsiteX3" fmla="*/ 484211 w 2635907"/>
                    <a:gd name="connsiteY3" fmla="*/ 555625 h 555625"/>
                    <a:gd name="connsiteX4" fmla="*/ 2586061 w 2635907"/>
                    <a:gd name="connsiteY4" fmla="*/ 485775 h 555625"/>
                    <a:gd name="connsiteX5" fmla="*/ 2589236 w 2635907"/>
                    <a:gd name="connsiteY5" fmla="*/ 142875 h 555625"/>
                    <a:gd name="connsiteX6" fmla="*/ 1643086 w 2635907"/>
                    <a:gd name="connsiteY6" fmla="*/ 0 h 555625"/>
                    <a:gd name="connsiteX7" fmla="*/ 42886 w 2635907"/>
                    <a:gd name="connsiteY7" fmla="*/ 38100 h 555625"/>
                    <a:gd name="connsiteX8" fmla="*/ 39711 w 2635907"/>
                    <a:gd name="connsiteY8" fmla="*/ 76200 h 555625"/>
                    <a:gd name="connsiteX9" fmla="*/ 500086 w 2635907"/>
                    <a:gd name="connsiteY9" fmla="*/ 244475 h 555625"/>
                    <a:gd name="connsiteX10" fmla="*/ 2506686 w 2635907"/>
                    <a:gd name="connsiteY10" fmla="*/ 209550 h 555625"/>
                    <a:gd name="connsiteX11" fmla="*/ 2516211 w 2635907"/>
                    <a:gd name="connsiteY11" fmla="*/ 425450 h 555625"/>
                    <a:gd name="connsiteX12" fmla="*/ 522311 w 2635907"/>
                    <a:gd name="connsiteY12" fmla="*/ 488950 h 555625"/>
                    <a:gd name="connsiteX13" fmla="*/ 100036 w 2635907"/>
                    <a:gd name="connsiteY13" fmla="*/ 244475 h 555625"/>
                    <a:gd name="connsiteX0" fmla="*/ 103571 w 2639442"/>
                    <a:gd name="connsiteY0" fmla="*/ 244475 h 555625"/>
                    <a:gd name="connsiteX1" fmla="*/ 21814 w 2639442"/>
                    <a:gd name="connsiteY1" fmla="*/ 226218 h 555625"/>
                    <a:gd name="connsiteX2" fmla="*/ 40071 w 2639442"/>
                    <a:gd name="connsiteY2" fmla="*/ 292100 h 555625"/>
                    <a:gd name="connsiteX3" fmla="*/ 487746 w 2639442"/>
                    <a:gd name="connsiteY3" fmla="*/ 555625 h 555625"/>
                    <a:gd name="connsiteX4" fmla="*/ 2589596 w 2639442"/>
                    <a:gd name="connsiteY4" fmla="*/ 485775 h 555625"/>
                    <a:gd name="connsiteX5" fmla="*/ 2592771 w 2639442"/>
                    <a:gd name="connsiteY5" fmla="*/ 142875 h 555625"/>
                    <a:gd name="connsiteX6" fmla="*/ 1646621 w 2639442"/>
                    <a:gd name="connsiteY6" fmla="*/ 0 h 555625"/>
                    <a:gd name="connsiteX7" fmla="*/ 46421 w 2639442"/>
                    <a:gd name="connsiteY7" fmla="*/ 38100 h 555625"/>
                    <a:gd name="connsiteX8" fmla="*/ 43246 w 2639442"/>
                    <a:gd name="connsiteY8" fmla="*/ 76200 h 555625"/>
                    <a:gd name="connsiteX9" fmla="*/ 503621 w 2639442"/>
                    <a:gd name="connsiteY9" fmla="*/ 244475 h 555625"/>
                    <a:gd name="connsiteX10" fmla="*/ 2510221 w 2639442"/>
                    <a:gd name="connsiteY10" fmla="*/ 209550 h 555625"/>
                    <a:gd name="connsiteX11" fmla="*/ 2519746 w 2639442"/>
                    <a:gd name="connsiteY11" fmla="*/ 425450 h 555625"/>
                    <a:gd name="connsiteX12" fmla="*/ 525846 w 2639442"/>
                    <a:gd name="connsiteY12" fmla="*/ 488950 h 555625"/>
                    <a:gd name="connsiteX13" fmla="*/ 103571 w 2639442"/>
                    <a:gd name="connsiteY13" fmla="*/ 244475 h 555625"/>
                    <a:gd name="connsiteX0" fmla="*/ 103571 w 2639442"/>
                    <a:gd name="connsiteY0" fmla="*/ 244475 h 555625"/>
                    <a:gd name="connsiteX1" fmla="*/ 21814 w 2639442"/>
                    <a:gd name="connsiteY1" fmla="*/ 226218 h 555625"/>
                    <a:gd name="connsiteX2" fmla="*/ 40071 w 2639442"/>
                    <a:gd name="connsiteY2" fmla="*/ 292100 h 555625"/>
                    <a:gd name="connsiteX3" fmla="*/ 487746 w 2639442"/>
                    <a:gd name="connsiteY3" fmla="*/ 555625 h 555625"/>
                    <a:gd name="connsiteX4" fmla="*/ 2589596 w 2639442"/>
                    <a:gd name="connsiteY4" fmla="*/ 485775 h 555625"/>
                    <a:gd name="connsiteX5" fmla="*/ 2592771 w 2639442"/>
                    <a:gd name="connsiteY5" fmla="*/ 142875 h 555625"/>
                    <a:gd name="connsiteX6" fmla="*/ 1646621 w 2639442"/>
                    <a:gd name="connsiteY6" fmla="*/ 0 h 555625"/>
                    <a:gd name="connsiteX7" fmla="*/ 46421 w 2639442"/>
                    <a:gd name="connsiteY7" fmla="*/ 38100 h 555625"/>
                    <a:gd name="connsiteX8" fmla="*/ 43246 w 2639442"/>
                    <a:gd name="connsiteY8" fmla="*/ 76200 h 555625"/>
                    <a:gd name="connsiteX9" fmla="*/ 503621 w 2639442"/>
                    <a:gd name="connsiteY9" fmla="*/ 244475 h 555625"/>
                    <a:gd name="connsiteX10" fmla="*/ 2510221 w 2639442"/>
                    <a:gd name="connsiteY10" fmla="*/ 209550 h 555625"/>
                    <a:gd name="connsiteX11" fmla="*/ 2519746 w 2639442"/>
                    <a:gd name="connsiteY11" fmla="*/ 425450 h 555625"/>
                    <a:gd name="connsiteX12" fmla="*/ 525846 w 2639442"/>
                    <a:gd name="connsiteY12" fmla="*/ 488950 h 555625"/>
                    <a:gd name="connsiteX13" fmla="*/ 103571 w 2639442"/>
                    <a:gd name="connsiteY13" fmla="*/ 244475 h 555625"/>
                    <a:gd name="connsiteX0" fmla="*/ 98616 w 2634487"/>
                    <a:gd name="connsiteY0" fmla="*/ 244475 h 555625"/>
                    <a:gd name="connsiteX1" fmla="*/ 16859 w 2634487"/>
                    <a:gd name="connsiteY1" fmla="*/ 226218 h 555625"/>
                    <a:gd name="connsiteX2" fmla="*/ 35116 w 2634487"/>
                    <a:gd name="connsiteY2" fmla="*/ 292100 h 555625"/>
                    <a:gd name="connsiteX3" fmla="*/ 482791 w 2634487"/>
                    <a:gd name="connsiteY3" fmla="*/ 555625 h 555625"/>
                    <a:gd name="connsiteX4" fmla="*/ 2584641 w 2634487"/>
                    <a:gd name="connsiteY4" fmla="*/ 485775 h 555625"/>
                    <a:gd name="connsiteX5" fmla="*/ 2587816 w 2634487"/>
                    <a:gd name="connsiteY5" fmla="*/ 142875 h 555625"/>
                    <a:gd name="connsiteX6" fmla="*/ 1641666 w 2634487"/>
                    <a:gd name="connsiteY6" fmla="*/ 0 h 555625"/>
                    <a:gd name="connsiteX7" fmla="*/ 41466 w 2634487"/>
                    <a:gd name="connsiteY7" fmla="*/ 38100 h 555625"/>
                    <a:gd name="connsiteX8" fmla="*/ 38291 w 2634487"/>
                    <a:gd name="connsiteY8" fmla="*/ 76200 h 555625"/>
                    <a:gd name="connsiteX9" fmla="*/ 498666 w 2634487"/>
                    <a:gd name="connsiteY9" fmla="*/ 244475 h 555625"/>
                    <a:gd name="connsiteX10" fmla="*/ 2505266 w 2634487"/>
                    <a:gd name="connsiteY10" fmla="*/ 209550 h 555625"/>
                    <a:gd name="connsiteX11" fmla="*/ 2514791 w 2634487"/>
                    <a:gd name="connsiteY11" fmla="*/ 425450 h 555625"/>
                    <a:gd name="connsiteX12" fmla="*/ 520891 w 2634487"/>
                    <a:gd name="connsiteY12" fmla="*/ 488950 h 555625"/>
                    <a:gd name="connsiteX13" fmla="*/ 98616 w 2634487"/>
                    <a:gd name="connsiteY13" fmla="*/ 244475 h 555625"/>
                    <a:gd name="connsiteX0" fmla="*/ 81757 w 2617628"/>
                    <a:gd name="connsiteY0" fmla="*/ 244475 h 555625"/>
                    <a:gd name="connsiteX1" fmla="*/ 0 w 2617628"/>
                    <a:gd name="connsiteY1" fmla="*/ 226218 h 555625"/>
                    <a:gd name="connsiteX2" fmla="*/ 18257 w 2617628"/>
                    <a:gd name="connsiteY2" fmla="*/ 292100 h 555625"/>
                    <a:gd name="connsiteX3" fmla="*/ 465932 w 2617628"/>
                    <a:gd name="connsiteY3" fmla="*/ 555625 h 555625"/>
                    <a:gd name="connsiteX4" fmla="*/ 2567782 w 2617628"/>
                    <a:gd name="connsiteY4" fmla="*/ 485775 h 555625"/>
                    <a:gd name="connsiteX5" fmla="*/ 2570957 w 2617628"/>
                    <a:gd name="connsiteY5" fmla="*/ 142875 h 555625"/>
                    <a:gd name="connsiteX6" fmla="*/ 1624807 w 2617628"/>
                    <a:gd name="connsiteY6" fmla="*/ 0 h 555625"/>
                    <a:gd name="connsiteX7" fmla="*/ 24607 w 2617628"/>
                    <a:gd name="connsiteY7" fmla="*/ 38100 h 555625"/>
                    <a:gd name="connsiteX8" fmla="*/ 21432 w 2617628"/>
                    <a:gd name="connsiteY8" fmla="*/ 76200 h 555625"/>
                    <a:gd name="connsiteX9" fmla="*/ 481807 w 2617628"/>
                    <a:gd name="connsiteY9" fmla="*/ 244475 h 555625"/>
                    <a:gd name="connsiteX10" fmla="*/ 2488407 w 2617628"/>
                    <a:gd name="connsiteY10" fmla="*/ 209550 h 555625"/>
                    <a:gd name="connsiteX11" fmla="*/ 2497932 w 2617628"/>
                    <a:gd name="connsiteY11" fmla="*/ 425450 h 555625"/>
                    <a:gd name="connsiteX12" fmla="*/ 504032 w 2617628"/>
                    <a:gd name="connsiteY12" fmla="*/ 488950 h 555625"/>
                    <a:gd name="connsiteX13" fmla="*/ 81757 w 2617628"/>
                    <a:gd name="connsiteY13" fmla="*/ 244475 h 555625"/>
                    <a:gd name="connsiteX0" fmla="*/ 67469 w 2603340"/>
                    <a:gd name="connsiteY0" fmla="*/ 244475 h 555625"/>
                    <a:gd name="connsiteX1" fmla="*/ 0 w 2603340"/>
                    <a:gd name="connsiteY1" fmla="*/ 247649 h 555625"/>
                    <a:gd name="connsiteX2" fmla="*/ 3969 w 2603340"/>
                    <a:gd name="connsiteY2" fmla="*/ 292100 h 555625"/>
                    <a:gd name="connsiteX3" fmla="*/ 451644 w 2603340"/>
                    <a:gd name="connsiteY3" fmla="*/ 555625 h 555625"/>
                    <a:gd name="connsiteX4" fmla="*/ 2553494 w 2603340"/>
                    <a:gd name="connsiteY4" fmla="*/ 485775 h 555625"/>
                    <a:gd name="connsiteX5" fmla="*/ 2556669 w 2603340"/>
                    <a:gd name="connsiteY5" fmla="*/ 142875 h 555625"/>
                    <a:gd name="connsiteX6" fmla="*/ 1610519 w 2603340"/>
                    <a:gd name="connsiteY6" fmla="*/ 0 h 555625"/>
                    <a:gd name="connsiteX7" fmla="*/ 10319 w 2603340"/>
                    <a:gd name="connsiteY7" fmla="*/ 38100 h 555625"/>
                    <a:gd name="connsiteX8" fmla="*/ 7144 w 2603340"/>
                    <a:gd name="connsiteY8" fmla="*/ 76200 h 555625"/>
                    <a:gd name="connsiteX9" fmla="*/ 467519 w 2603340"/>
                    <a:gd name="connsiteY9" fmla="*/ 244475 h 555625"/>
                    <a:gd name="connsiteX10" fmla="*/ 2474119 w 2603340"/>
                    <a:gd name="connsiteY10" fmla="*/ 209550 h 555625"/>
                    <a:gd name="connsiteX11" fmla="*/ 2483644 w 2603340"/>
                    <a:gd name="connsiteY11" fmla="*/ 425450 h 555625"/>
                    <a:gd name="connsiteX12" fmla="*/ 489744 w 2603340"/>
                    <a:gd name="connsiteY12" fmla="*/ 488950 h 555625"/>
                    <a:gd name="connsiteX13" fmla="*/ 67469 w 2603340"/>
                    <a:gd name="connsiteY13" fmla="*/ 244475 h 555625"/>
                    <a:gd name="connsiteX0" fmla="*/ 67469 w 2603340"/>
                    <a:gd name="connsiteY0" fmla="*/ 244475 h 555625"/>
                    <a:gd name="connsiteX1" fmla="*/ 0 w 2603340"/>
                    <a:gd name="connsiteY1" fmla="*/ 247649 h 555625"/>
                    <a:gd name="connsiteX2" fmla="*/ 3969 w 2603340"/>
                    <a:gd name="connsiteY2" fmla="*/ 292100 h 555625"/>
                    <a:gd name="connsiteX3" fmla="*/ 451644 w 2603340"/>
                    <a:gd name="connsiteY3" fmla="*/ 555625 h 555625"/>
                    <a:gd name="connsiteX4" fmla="*/ 2553494 w 2603340"/>
                    <a:gd name="connsiteY4" fmla="*/ 485775 h 555625"/>
                    <a:gd name="connsiteX5" fmla="*/ 2556669 w 2603340"/>
                    <a:gd name="connsiteY5" fmla="*/ 142875 h 555625"/>
                    <a:gd name="connsiteX6" fmla="*/ 1610519 w 2603340"/>
                    <a:gd name="connsiteY6" fmla="*/ 0 h 555625"/>
                    <a:gd name="connsiteX7" fmla="*/ 10319 w 2603340"/>
                    <a:gd name="connsiteY7" fmla="*/ 38100 h 555625"/>
                    <a:gd name="connsiteX8" fmla="*/ 7144 w 2603340"/>
                    <a:gd name="connsiteY8" fmla="*/ 76200 h 555625"/>
                    <a:gd name="connsiteX9" fmla="*/ 467519 w 2603340"/>
                    <a:gd name="connsiteY9" fmla="*/ 244475 h 555625"/>
                    <a:gd name="connsiteX10" fmla="*/ 2474119 w 2603340"/>
                    <a:gd name="connsiteY10" fmla="*/ 209550 h 555625"/>
                    <a:gd name="connsiteX11" fmla="*/ 2483644 w 2603340"/>
                    <a:gd name="connsiteY11" fmla="*/ 425450 h 555625"/>
                    <a:gd name="connsiteX12" fmla="*/ 489744 w 2603340"/>
                    <a:gd name="connsiteY12" fmla="*/ 488950 h 555625"/>
                    <a:gd name="connsiteX13" fmla="*/ 67469 w 2603340"/>
                    <a:gd name="connsiteY13" fmla="*/ 244475 h 555625"/>
                    <a:gd name="connsiteX0" fmla="*/ 67469 w 2603340"/>
                    <a:gd name="connsiteY0" fmla="*/ 244475 h 555625"/>
                    <a:gd name="connsiteX1" fmla="*/ 0 w 2603340"/>
                    <a:gd name="connsiteY1" fmla="*/ 242887 h 555625"/>
                    <a:gd name="connsiteX2" fmla="*/ 3969 w 2603340"/>
                    <a:gd name="connsiteY2" fmla="*/ 292100 h 555625"/>
                    <a:gd name="connsiteX3" fmla="*/ 451644 w 2603340"/>
                    <a:gd name="connsiteY3" fmla="*/ 555625 h 555625"/>
                    <a:gd name="connsiteX4" fmla="*/ 2553494 w 2603340"/>
                    <a:gd name="connsiteY4" fmla="*/ 485775 h 555625"/>
                    <a:gd name="connsiteX5" fmla="*/ 2556669 w 2603340"/>
                    <a:gd name="connsiteY5" fmla="*/ 142875 h 555625"/>
                    <a:gd name="connsiteX6" fmla="*/ 1610519 w 2603340"/>
                    <a:gd name="connsiteY6" fmla="*/ 0 h 555625"/>
                    <a:gd name="connsiteX7" fmla="*/ 10319 w 2603340"/>
                    <a:gd name="connsiteY7" fmla="*/ 38100 h 555625"/>
                    <a:gd name="connsiteX8" fmla="*/ 7144 w 2603340"/>
                    <a:gd name="connsiteY8" fmla="*/ 76200 h 555625"/>
                    <a:gd name="connsiteX9" fmla="*/ 467519 w 2603340"/>
                    <a:gd name="connsiteY9" fmla="*/ 244475 h 555625"/>
                    <a:gd name="connsiteX10" fmla="*/ 2474119 w 2603340"/>
                    <a:gd name="connsiteY10" fmla="*/ 209550 h 555625"/>
                    <a:gd name="connsiteX11" fmla="*/ 2483644 w 2603340"/>
                    <a:gd name="connsiteY11" fmla="*/ 425450 h 555625"/>
                    <a:gd name="connsiteX12" fmla="*/ 489744 w 2603340"/>
                    <a:gd name="connsiteY12" fmla="*/ 488950 h 555625"/>
                    <a:gd name="connsiteX13" fmla="*/ 67469 w 2603340"/>
                    <a:gd name="connsiteY13" fmla="*/ 244475 h 555625"/>
                    <a:gd name="connsiteX0" fmla="*/ 67469 w 2603340"/>
                    <a:gd name="connsiteY0" fmla="*/ 244475 h 555625"/>
                    <a:gd name="connsiteX1" fmla="*/ 0 w 2603340"/>
                    <a:gd name="connsiteY1" fmla="*/ 242887 h 555625"/>
                    <a:gd name="connsiteX2" fmla="*/ 3969 w 2603340"/>
                    <a:gd name="connsiteY2" fmla="*/ 292100 h 555625"/>
                    <a:gd name="connsiteX3" fmla="*/ 451644 w 2603340"/>
                    <a:gd name="connsiteY3" fmla="*/ 555625 h 555625"/>
                    <a:gd name="connsiteX4" fmla="*/ 2553494 w 2603340"/>
                    <a:gd name="connsiteY4" fmla="*/ 485775 h 555625"/>
                    <a:gd name="connsiteX5" fmla="*/ 2556669 w 2603340"/>
                    <a:gd name="connsiteY5" fmla="*/ 142875 h 555625"/>
                    <a:gd name="connsiteX6" fmla="*/ 1610519 w 2603340"/>
                    <a:gd name="connsiteY6" fmla="*/ 0 h 555625"/>
                    <a:gd name="connsiteX7" fmla="*/ 19844 w 2603340"/>
                    <a:gd name="connsiteY7" fmla="*/ 33337 h 555625"/>
                    <a:gd name="connsiteX8" fmla="*/ 7144 w 2603340"/>
                    <a:gd name="connsiteY8" fmla="*/ 76200 h 555625"/>
                    <a:gd name="connsiteX9" fmla="*/ 467519 w 2603340"/>
                    <a:gd name="connsiteY9" fmla="*/ 244475 h 555625"/>
                    <a:gd name="connsiteX10" fmla="*/ 2474119 w 2603340"/>
                    <a:gd name="connsiteY10" fmla="*/ 209550 h 555625"/>
                    <a:gd name="connsiteX11" fmla="*/ 2483644 w 2603340"/>
                    <a:gd name="connsiteY11" fmla="*/ 425450 h 555625"/>
                    <a:gd name="connsiteX12" fmla="*/ 489744 w 2603340"/>
                    <a:gd name="connsiteY12" fmla="*/ 488950 h 555625"/>
                    <a:gd name="connsiteX13" fmla="*/ 67469 w 2603340"/>
                    <a:gd name="connsiteY13" fmla="*/ 244475 h 555625"/>
                    <a:gd name="connsiteX0" fmla="*/ 67469 w 2603340"/>
                    <a:gd name="connsiteY0" fmla="*/ 244475 h 555625"/>
                    <a:gd name="connsiteX1" fmla="*/ 0 w 2603340"/>
                    <a:gd name="connsiteY1" fmla="*/ 242887 h 555625"/>
                    <a:gd name="connsiteX2" fmla="*/ 3969 w 2603340"/>
                    <a:gd name="connsiteY2" fmla="*/ 292100 h 555625"/>
                    <a:gd name="connsiteX3" fmla="*/ 451644 w 2603340"/>
                    <a:gd name="connsiteY3" fmla="*/ 555625 h 555625"/>
                    <a:gd name="connsiteX4" fmla="*/ 2553494 w 2603340"/>
                    <a:gd name="connsiteY4" fmla="*/ 485775 h 555625"/>
                    <a:gd name="connsiteX5" fmla="*/ 2556669 w 2603340"/>
                    <a:gd name="connsiteY5" fmla="*/ 142875 h 555625"/>
                    <a:gd name="connsiteX6" fmla="*/ 1610519 w 2603340"/>
                    <a:gd name="connsiteY6" fmla="*/ 0 h 555625"/>
                    <a:gd name="connsiteX7" fmla="*/ 10319 w 2603340"/>
                    <a:gd name="connsiteY7" fmla="*/ 30955 h 555625"/>
                    <a:gd name="connsiteX8" fmla="*/ 7144 w 2603340"/>
                    <a:gd name="connsiteY8" fmla="*/ 76200 h 555625"/>
                    <a:gd name="connsiteX9" fmla="*/ 467519 w 2603340"/>
                    <a:gd name="connsiteY9" fmla="*/ 244475 h 555625"/>
                    <a:gd name="connsiteX10" fmla="*/ 2474119 w 2603340"/>
                    <a:gd name="connsiteY10" fmla="*/ 209550 h 555625"/>
                    <a:gd name="connsiteX11" fmla="*/ 2483644 w 2603340"/>
                    <a:gd name="connsiteY11" fmla="*/ 425450 h 555625"/>
                    <a:gd name="connsiteX12" fmla="*/ 489744 w 2603340"/>
                    <a:gd name="connsiteY12" fmla="*/ 488950 h 555625"/>
                    <a:gd name="connsiteX13" fmla="*/ 67469 w 2603340"/>
                    <a:gd name="connsiteY13" fmla="*/ 244475 h 555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2603340" h="555625">
                      <a:moveTo>
                        <a:pt x="67469" y="244475"/>
                      </a:moveTo>
                      <a:cubicBezTo>
                        <a:pt x="66940" y="247651"/>
                        <a:pt x="46301" y="239713"/>
                        <a:pt x="0" y="242887"/>
                      </a:cubicBezTo>
                      <a:cubicBezTo>
                        <a:pt x="6086" y="288924"/>
                        <a:pt x="-2116" y="262732"/>
                        <a:pt x="3969" y="292100"/>
                      </a:cubicBezTo>
                      <a:lnTo>
                        <a:pt x="451644" y="555625"/>
                      </a:lnTo>
                      <a:lnTo>
                        <a:pt x="2553494" y="485775"/>
                      </a:lnTo>
                      <a:cubicBezTo>
                        <a:pt x="2605352" y="396875"/>
                        <a:pt x="2631811" y="276225"/>
                        <a:pt x="2556669" y="142875"/>
                      </a:cubicBezTo>
                      <a:lnTo>
                        <a:pt x="1610519" y="0"/>
                      </a:lnTo>
                      <a:lnTo>
                        <a:pt x="10319" y="30955"/>
                      </a:lnTo>
                      <a:lnTo>
                        <a:pt x="7144" y="76200"/>
                      </a:lnTo>
                      <a:lnTo>
                        <a:pt x="467519" y="244475"/>
                      </a:lnTo>
                      <a:lnTo>
                        <a:pt x="2474119" y="209550"/>
                      </a:lnTo>
                      <a:cubicBezTo>
                        <a:pt x="2527565" y="280988"/>
                        <a:pt x="2515923" y="346075"/>
                        <a:pt x="2483644" y="425450"/>
                      </a:cubicBezTo>
                      <a:lnTo>
                        <a:pt x="489744" y="488950"/>
                      </a:lnTo>
                      <a:lnTo>
                        <a:pt x="67469" y="244475"/>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dirty="0"/>
                </a:p>
              </p:txBody>
            </p:sp>
            <p:sp>
              <p:nvSpPr>
                <p:cNvPr id="49" name="Freeform 28">
                  <a:extLst>
                    <a:ext uri="{FF2B5EF4-FFF2-40B4-BE49-F238E27FC236}">
                      <a16:creationId xmlns="" xmlns:a16="http://schemas.microsoft.com/office/drawing/2014/main" id="{FA682260-64ED-4EBF-BB39-C2BC429B7ABB}"/>
                    </a:ext>
                  </a:extLst>
                </p:cNvPr>
                <p:cNvSpPr/>
                <p:nvPr/>
              </p:nvSpPr>
              <p:spPr>
                <a:xfrm>
                  <a:off x="3695702" y="3233738"/>
                  <a:ext cx="2458684" cy="383382"/>
                </a:xfrm>
                <a:custGeom>
                  <a:avLst/>
                  <a:gdLst>
                    <a:gd name="connsiteX0" fmla="*/ 7144 w 2424113"/>
                    <a:gd name="connsiteY0" fmla="*/ 0 h 378619"/>
                    <a:gd name="connsiteX1" fmla="*/ 0 w 2424113"/>
                    <a:gd name="connsiteY1" fmla="*/ 130969 h 378619"/>
                    <a:gd name="connsiteX2" fmla="*/ 431007 w 2424113"/>
                    <a:gd name="connsiteY2" fmla="*/ 378619 h 378619"/>
                    <a:gd name="connsiteX3" fmla="*/ 2424113 w 2424113"/>
                    <a:gd name="connsiteY3" fmla="*/ 304800 h 378619"/>
                    <a:gd name="connsiteX4" fmla="*/ 2414588 w 2424113"/>
                    <a:gd name="connsiteY4" fmla="*/ 109538 h 378619"/>
                    <a:gd name="connsiteX5" fmla="*/ 428625 w 2424113"/>
                    <a:gd name="connsiteY5" fmla="*/ 150019 h 378619"/>
                    <a:gd name="connsiteX6" fmla="*/ 7144 w 2424113"/>
                    <a:gd name="connsiteY6" fmla="*/ 0 h 378619"/>
                    <a:gd name="connsiteX0" fmla="*/ 7144 w 2436996"/>
                    <a:gd name="connsiteY0" fmla="*/ 0 h 378619"/>
                    <a:gd name="connsiteX1" fmla="*/ 0 w 2436996"/>
                    <a:gd name="connsiteY1" fmla="*/ 130969 h 378619"/>
                    <a:gd name="connsiteX2" fmla="*/ 431007 w 2436996"/>
                    <a:gd name="connsiteY2" fmla="*/ 378619 h 378619"/>
                    <a:gd name="connsiteX3" fmla="*/ 2424113 w 2436996"/>
                    <a:gd name="connsiteY3" fmla="*/ 304800 h 378619"/>
                    <a:gd name="connsiteX4" fmla="*/ 2414588 w 2436996"/>
                    <a:gd name="connsiteY4" fmla="*/ 109538 h 378619"/>
                    <a:gd name="connsiteX5" fmla="*/ 428625 w 2436996"/>
                    <a:gd name="connsiteY5" fmla="*/ 150019 h 378619"/>
                    <a:gd name="connsiteX6" fmla="*/ 7144 w 2436996"/>
                    <a:gd name="connsiteY6" fmla="*/ 0 h 378619"/>
                    <a:gd name="connsiteX0" fmla="*/ 7144 w 2448855"/>
                    <a:gd name="connsiteY0" fmla="*/ 0 h 378619"/>
                    <a:gd name="connsiteX1" fmla="*/ 0 w 2448855"/>
                    <a:gd name="connsiteY1" fmla="*/ 130969 h 378619"/>
                    <a:gd name="connsiteX2" fmla="*/ 431007 w 2448855"/>
                    <a:gd name="connsiteY2" fmla="*/ 378619 h 378619"/>
                    <a:gd name="connsiteX3" fmla="*/ 2424113 w 2448855"/>
                    <a:gd name="connsiteY3" fmla="*/ 304800 h 378619"/>
                    <a:gd name="connsiteX4" fmla="*/ 2414588 w 2448855"/>
                    <a:gd name="connsiteY4" fmla="*/ 109538 h 378619"/>
                    <a:gd name="connsiteX5" fmla="*/ 428625 w 2448855"/>
                    <a:gd name="connsiteY5" fmla="*/ 150019 h 378619"/>
                    <a:gd name="connsiteX6" fmla="*/ 7144 w 2448855"/>
                    <a:gd name="connsiteY6" fmla="*/ 0 h 378619"/>
                    <a:gd name="connsiteX0" fmla="*/ 7144 w 2444270"/>
                    <a:gd name="connsiteY0" fmla="*/ 0 h 378619"/>
                    <a:gd name="connsiteX1" fmla="*/ 0 w 2444270"/>
                    <a:gd name="connsiteY1" fmla="*/ 130969 h 378619"/>
                    <a:gd name="connsiteX2" fmla="*/ 431007 w 2444270"/>
                    <a:gd name="connsiteY2" fmla="*/ 378619 h 378619"/>
                    <a:gd name="connsiteX3" fmla="*/ 2414588 w 2444270"/>
                    <a:gd name="connsiteY3" fmla="*/ 314325 h 378619"/>
                    <a:gd name="connsiteX4" fmla="*/ 2414588 w 2444270"/>
                    <a:gd name="connsiteY4" fmla="*/ 109538 h 378619"/>
                    <a:gd name="connsiteX5" fmla="*/ 428625 w 2444270"/>
                    <a:gd name="connsiteY5" fmla="*/ 150019 h 378619"/>
                    <a:gd name="connsiteX6" fmla="*/ 7144 w 2444270"/>
                    <a:gd name="connsiteY6" fmla="*/ 0 h 378619"/>
                    <a:gd name="connsiteX0" fmla="*/ 7144 w 2446779"/>
                    <a:gd name="connsiteY0" fmla="*/ 0 h 378619"/>
                    <a:gd name="connsiteX1" fmla="*/ 0 w 2446779"/>
                    <a:gd name="connsiteY1" fmla="*/ 130969 h 378619"/>
                    <a:gd name="connsiteX2" fmla="*/ 431007 w 2446779"/>
                    <a:gd name="connsiteY2" fmla="*/ 378619 h 378619"/>
                    <a:gd name="connsiteX3" fmla="*/ 2414588 w 2446779"/>
                    <a:gd name="connsiteY3" fmla="*/ 314325 h 378619"/>
                    <a:gd name="connsiteX4" fmla="*/ 2414588 w 2446779"/>
                    <a:gd name="connsiteY4" fmla="*/ 109538 h 378619"/>
                    <a:gd name="connsiteX5" fmla="*/ 428625 w 2446779"/>
                    <a:gd name="connsiteY5" fmla="*/ 150019 h 378619"/>
                    <a:gd name="connsiteX6" fmla="*/ 7144 w 2446779"/>
                    <a:gd name="connsiteY6" fmla="*/ 0 h 378619"/>
                    <a:gd name="connsiteX0" fmla="*/ 7144 w 2446779"/>
                    <a:gd name="connsiteY0" fmla="*/ 0 h 378619"/>
                    <a:gd name="connsiteX1" fmla="*/ 0 w 2446779"/>
                    <a:gd name="connsiteY1" fmla="*/ 130969 h 378619"/>
                    <a:gd name="connsiteX2" fmla="*/ 431007 w 2446779"/>
                    <a:gd name="connsiteY2" fmla="*/ 378619 h 378619"/>
                    <a:gd name="connsiteX3" fmla="*/ 2414588 w 2446779"/>
                    <a:gd name="connsiteY3" fmla="*/ 314325 h 378619"/>
                    <a:gd name="connsiteX4" fmla="*/ 2414588 w 2446779"/>
                    <a:gd name="connsiteY4" fmla="*/ 109538 h 378619"/>
                    <a:gd name="connsiteX5" fmla="*/ 433388 w 2446779"/>
                    <a:gd name="connsiteY5" fmla="*/ 140494 h 378619"/>
                    <a:gd name="connsiteX6" fmla="*/ 7144 w 2446779"/>
                    <a:gd name="connsiteY6" fmla="*/ 0 h 378619"/>
                    <a:gd name="connsiteX0" fmla="*/ 7144 w 2446779"/>
                    <a:gd name="connsiteY0" fmla="*/ 0 h 378619"/>
                    <a:gd name="connsiteX1" fmla="*/ 0 w 2446779"/>
                    <a:gd name="connsiteY1" fmla="*/ 130969 h 378619"/>
                    <a:gd name="connsiteX2" fmla="*/ 431007 w 2446779"/>
                    <a:gd name="connsiteY2" fmla="*/ 378619 h 378619"/>
                    <a:gd name="connsiteX3" fmla="*/ 2414588 w 2446779"/>
                    <a:gd name="connsiteY3" fmla="*/ 314325 h 378619"/>
                    <a:gd name="connsiteX4" fmla="*/ 2414588 w 2446779"/>
                    <a:gd name="connsiteY4" fmla="*/ 100013 h 378619"/>
                    <a:gd name="connsiteX5" fmla="*/ 433388 w 2446779"/>
                    <a:gd name="connsiteY5" fmla="*/ 140494 h 378619"/>
                    <a:gd name="connsiteX6" fmla="*/ 7144 w 2446779"/>
                    <a:gd name="connsiteY6" fmla="*/ 0 h 378619"/>
                    <a:gd name="connsiteX0" fmla="*/ 7144 w 2446779"/>
                    <a:gd name="connsiteY0" fmla="*/ 0 h 378619"/>
                    <a:gd name="connsiteX1" fmla="*/ 0 w 2446779"/>
                    <a:gd name="connsiteY1" fmla="*/ 130969 h 378619"/>
                    <a:gd name="connsiteX2" fmla="*/ 431007 w 2446779"/>
                    <a:gd name="connsiteY2" fmla="*/ 378619 h 378619"/>
                    <a:gd name="connsiteX3" fmla="*/ 2414588 w 2446779"/>
                    <a:gd name="connsiteY3" fmla="*/ 314325 h 378619"/>
                    <a:gd name="connsiteX4" fmla="*/ 2414588 w 2446779"/>
                    <a:gd name="connsiteY4" fmla="*/ 100013 h 378619"/>
                    <a:gd name="connsiteX5" fmla="*/ 442913 w 2446779"/>
                    <a:gd name="connsiteY5" fmla="*/ 142875 h 378619"/>
                    <a:gd name="connsiteX6" fmla="*/ 7144 w 2446779"/>
                    <a:gd name="connsiteY6" fmla="*/ 0 h 378619"/>
                    <a:gd name="connsiteX0" fmla="*/ 7144 w 2446779"/>
                    <a:gd name="connsiteY0" fmla="*/ 0 h 378619"/>
                    <a:gd name="connsiteX1" fmla="*/ 0 w 2446779"/>
                    <a:gd name="connsiteY1" fmla="*/ 130969 h 378619"/>
                    <a:gd name="connsiteX2" fmla="*/ 431007 w 2446779"/>
                    <a:gd name="connsiteY2" fmla="*/ 378619 h 378619"/>
                    <a:gd name="connsiteX3" fmla="*/ 2414588 w 2446779"/>
                    <a:gd name="connsiteY3" fmla="*/ 314325 h 378619"/>
                    <a:gd name="connsiteX4" fmla="*/ 2414588 w 2446779"/>
                    <a:gd name="connsiteY4" fmla="*/ 100013 h 378619"/>
                    <a:gd name="connsiteX5" fmla="*/ 445294 w 2446779"/>
                    <a:gd name="connsiteY5" fmla="*/ 135731 h 378619"/>
                    <a:gd name="connsiteX6" fmla="*/ 7144 w 2446779"/>
                    <a:gd name="connsiteY6" fmla="*/ 0 h 378619"/>
                    <a:gd name="connsiteX0" fmla="*/ 9525 w 2446779"/>
                    <a:gd name="connsiteY0" fmla="*/ 0 h 385763"/>
                    <a:gd name="connsiteX1" fmla="*/ 0 w 2446779"/>
                    <a:gd name="connsiteY1" fmla="*/ 138113 h 385763"/>
                    <a:gd name="connsiteX2" fmla="*/ 431007 w 2446779"/>
                    <a:gd name="connsiteY2" fmla="*/ 385763 h 385763"/>
                    <a:gd name="connsiteX3" fmla="*/ 2414588 w 2446779"/>
                    <a:gd name="connsiteY3" fmla="*/ 321469 h 385763"/>
                    <a:gd name="connsiteX4" fmla="*/ 2414588 w 2446779"/>
                    <a:gd name="connsiteY4" fmla="*/ 107157 h 385763"/>
                    <a:gd name="connsiteX5" fmla="*/ 445294 w 2446779"/>
                    <a:gd name="connsiteY5" fmla="*/ 142875 h 385763"/>
                    <a:gd name="connsiteX6" fmla="*/ 9525 w 2446779"/>
                    <a:gd name="connsiteY6" fmla="*/ 0 h 385763"/>
                    <a:gd name="connsiteX0" fmla="*/ 9525 w 2446779"/>
                    <a:gd name="connsiteY0" fmla="*/ 0 h 385763"/>
                    <a:gd name="connsiteX1" fmla="*/ 0 w 2446779"/>
                    <a:gd name="connsiteY1" fmla="*/ 138113 h 385763"/>
                    <a:gd name="connsiteX2" fmla="*/ 431007 w 2446779"/>
                    <a:gd name="connsiteY2" fmla="*/ 385763 h 385763"/>
                    <a:gd name="connsiteX3" fmla="*/ 2414588 w 2446779"/>
                    <a:gd name="connsiteY3" fmla="*/ 321469 h 385763"/>
                    <a:gd name="connsiteX4" fmla="*/ 2414588 w 2446779"/>
                    <a:gd name="connsiteY4" fmla="*/ 107157 h 385763"/>
                    <a:gd name="connsiteX5" fmla="*/ 445294 w 2446779"/>
                    <a:gd name="connsiteY5" fmla="*/ 142875 h 385763"/>
                    <a:gd name="connsiteX6" fmla="*/ 9525 w 2446779"/>
                    <a:gd name="connsiteY6" fmla="*/ 0 h 385763"/>
                    <a:gd name="connsiteX0" fmla="*/ 9525 w 2446779"/>
                    <a:gd name="connsiteY0" fmla="*/ 0 h 385763"/>
                    <a:gd name="connsiteX1" fmla="*/ 0 w 2446779"/>
                    <a:gd name="connsiteY1" fmla="*/ 138113 h 385763"/>
                    <a:gd name="connsiteX2" fmla="*/ 431007 w 2446779"/>
                    <a:gd name="connsiteY2" fmla="*/ 385763 h 385763"/>
                    <a:gd name="connsiteX3" fmla="*/ 2414588 w 2446779"/>
                    <a:gd name="connsiteY3" fmla="*/ 321469 h 385763"/>
                    <a:gd name="connsiteX4" fmla="*/ 2414588 w 2446779"/>
                    <a:gd name="connsiteY4" fmla="*/ 107157 h 385763"/>
                    <a:gd name="connsiteX5" fmla="*/ 445294 w 2446779"/>
                    <a:gd name="connsiteY5" fmla="*/ 142875 h 385763"/>
                    <a:gd name="connsiteX6" fmla="*/ 9525 w 2446779"/>
                    <a:gd name="connsiteY6" fmla="*/ 0 h 385763"/>
                    <a:gd name="connsiteX0" fmla="*/ 14287 w 2451541"/>
                    <a:gd name="connsiteY0" fmla="*/ 0 h 385763"/>
                    <a:gd name="connsiteX1" fmla="*/ 0 w 2451541"/>
                    <a:gd name="connsiteY1" fmla="*/ 145257 h 385763"/>
                    <a:gd name="connsiteX2" fmla="*/ 435769 w 2451541"/>
                    <a:gd name="connsiteY2" fmla="*/ 385763 h 385763"/>
                    <a:gd name="connsiteX3" fmla="*/ 2419350 w 2451541"/>
                    <a:gd name="connsiteY3" fmla="*/ 321469 h 385763"/>
                    <a:gd name="connsiteX4" fmla="*/ 2419350 w 2451541"/>
                    <a:gd name="connsiteY4" fmla="*/ 107157 h 385763"/>
                    <a:gd name="connsiteX5" fmla="*/ 450056 w 2451541"/>
                    <a:gd name="connsiteY5" fmla="*/ 142875 h 385763"/>
                    <a:gd name="connsiteX6" fmla="*/ 14287 w 2451541"/>
                    <a:gd name="connsiteY6" fmla="*/ 0 h 385763"/>
                    <a:gd name="connsiteX0" fmla="*/ 4762 w 2451541"/>
                    <a:gd name="connsiteY0" fmla="*/ 0 h 383382"/>
                    <a:gd name="connsiteX1" fmla="*/ 0 w 2451541"/>
                    <a:gd name="connsiteY1" fmla="*/ 142876 h 383382"/>
                    <a:gd name="connsiteX2" fmla="*/ 435769 w 2451541"/>
                    <a:gd name="connsiteY2" fmla="*/ 383382 h 383382"/>
                    <a:gd name="connsiteX3" fmla="*/ 2419350 w 2451541"/>
                    <a:gd name="connsiteY3" fmla="*/ 319088 h 383382"/>
                    <a:gd name="connsiteX4" fmla="*/ 2419350 w 2451541"/>
                    <a:gd name="connsiteY4" fmla="*/ 104776 h 383382"/>
                    <a:gd name="connsiteX5" fmla="*/ 450056 w 2451541"/>
                    <a:gd name="connsiteY5" fmla="*/ 140494 h 383382"/>
                    <a:gd name="connsiteX6" fmla="*/ 4762 w 2451541"/>
                    <a:gd name="connsiteY6" fmla="*/ 0 h 383382"/>
                    <a:gd name="connsiteX0" fmla="*/ 4762 w 2451541"/>
                    <a:gd name="connsiteY0" fmla="*/ 0 h 383382"/>
                    <a:gd name="connsiteX1" fmla="*/ 0 w 2451541"/>
                    <a:gd name="connsiteY1" fmla="*/ 142876 h 383382"/>
                    <a:gd name="connsiteX2" fmla="*/ 435769 w 2451541"/>
                    <a:gd name="connsiteY2" fmla="*/ 383382 h 383382"/>
                    <a:gd name="connsiteX3" fmla="*/ 2419350 w 2451541"/>
                    <a:gd name="connsiteY3" fmla="*/ 319088 h 383382"/>
                    <a:gd name="connsiteX4" fmla="*/ 2419350 w 2451541"/>
                    <a:gd name="connsiteY4" fmla="*/ 104776 h 383382"/>
                    <a:gd name="connsiteX5" fmla="*/ 450056 w 2451541"/>
                    <a:gd name="connsiteY5" fmla="*/ 140494 h 383382"/>
                    <a:gd name="connsiteX6" fmla="*/ 4762 w 2451541"/>
                    <a:gd name="connsiteY6" fmla="*/ 0 h 383382"/>
                    <a:gd name="connsiteX0" fmla="*/ 11905 w 2458684"/>
                    <a:gd name="connsiteY0" fmla="*/ 0 h 383382"/>
                    <a:gd name="connsiteX1" fmla="*/ 0 w 2458684"/>
                    <a:gd name="connsiteY1" fmla="*/ 138114 h 383382"/>
                    <a:gd name="connsiteX2" fmla="*/ 442912 w 2458684"/>
                    <a:gd name="connsiteY2" fmla="*/ 383382 h 383382"/>
                    <a:gd name="connsiteX3" fmla="*/ 2426493 w 2458684"/>
                    <a:gd name="connsiteY3" fmla="*/ 319088 h 383382"/>
                    <a:gd name="connsiteX4" fmla="*/ 2426493 w 2458684"/>
                    <a:gd name="connsiteY4" fmla="*/ 104776 h 383382"/>
                    <a:gd name="connsiteX5" fmla="*/ 457199 w 2458684"/>
                    <a:gd name="connsiteY5" fmla="*/ 140494 h 383382"/>
                    <a:gd name="connsiteX6" fmla="*/ 11905 w 2458684"/>
                    <a:gd name="connsiteY6" fmla="*/ 0 h 3833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458684" h="383382">
                      <a:moveTo>
                        <a:pt x="11905" y="0"/>
                      </a:moveTo>
                      <a:cubicBezTo>
                        <a:pt x="25399" y="53182"/>
                        <a:pt x="19843" y="123033"/>
                        <a:pt x="0" y="138114"/>
                      </a:cubicBezTo>
                      <a:lnTo>
                        <a:pt x="442912" y="383382"/>
                      </a:lnTo>
                      <a:lnTo>
                        <a:pt x="2426493" y="319088"/>
                      </a:lnTo>
                      <a:cubicBezTo>
                        <a:pt x="2466181" y="277813"/>
                        <a:pt x="2472531" y="174625"/>
                        <a:pt x="2426493" y="104776"/>
                      </a:cubicBezTo>
                      <a:lnTo>
                        <a:pt x="457199" y="140494"/>
                      </a:lnTo>
                      <a:lnTo>
                        <a:pt x="11905" y="0"/>
                      </a:lnTo>
                      <a:close/>
                    </a:path>
                  </a:pathLst>
                </a:custGeom>
                <a:grpFill/>
                <a:ln>
                  <a:noFill/>
                </a:ln>
                <a:effectLst>
                  <a:outerShdw blurRad="508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1"/>
                </a:p>
              </p:txBody>
            </p:sp>
          </p:grpSp>
        </p:grpSp>
        <p:sp>
          <p:nvSpPr>
            <p:cNvPr id="38" name="Freeform: Shape 3">
              <a:extLst>
                <a:ext uri="{FF2B5EF4-FFF2-40B4-BE49-F238E27FC236}">
                  <a16:creationId xmlns="" xmlns:a16="http://schemas.microsoft.com/office/drawing/2014/main" id="{96F85BB2-FB72-4106-A80E-8EC54D4E390F}"/>
                </a:ext>
              </a:extLst>
            </p:cNvPr>
            <p:cNvSpPr/>
            <p:nvPr/>
          </p:nvSpPr>
          <p:spPr>
            <a:xfrm>
              <a:off x="668085" y="4549042"/>
              <a:ext cx="3954836" cy="1217858"/>
            </a:xfrm>
            <a:custGeom>
              <a:avLst/>
              <a:gdLst>
                <a:gd name="connsiteX0" fmla="*/ 2940786 w 5876925"/>
                <a:gd name="connsiteY0" fmla="*/ 1810802 h 1809750"/>
                <a:gd name="connsiteX1" fmla="*/ 265213 w 5876925"/>
                <a:gd name="connsiteY1" fmla="*/ 1810802 h 1809750"/>
                <a:gd name="connsiteX2" fmla="*/ 10896 w 5876925"/>
                <a:gd name="connsiteY2" fmla="*/ 1631732 h 1809750"/>
                <a:gd name="connsiteX3" fmla="*/ 54711 w 5876925"/>
                <a:gd name="connsiteY3" fmla="*/ 1386940 h 1809750"/>
                <a:gd name="connsiteX4" fmla="*/ 1051978 w 5876925"/>
                <a:gd name="connsiteY4" fmla="*/ 88682 h 1809750"/>
                <a:gd name="connsiteX5" fmla="*/ 1066266 w 5876925"/>
                <a:gd name="connsiteY5" fmla="*/ 69632 h 1809750"/>
                <a:gd name="connsiteX6" fmla="*/ 1208188 w 5876925"/>
                <a:gd name="connsiteY6" fmla="*/ 99 h 1809750"/>
                <a:gd name="connsiteX7" fmla="*/ 3893286 w 5876925"/>
                <a:gd name="connsiteY7" fmla="*/ 18197 h 1809750"/>
                <a:gd name="connsiteX8" fmla="*/ 4812448 w 5876925"/>
                <a:gd name="connsiteY8" fmla="*/ 24864 h 1809750"/>
                <a:gd name="connsiteX9" fmla="*/ 4868646 w 5876925"/>
                <a:gd name="connsiteY9" fmla="*/ 61059 h 1809750"/>
                <a:gd name="connsiteX10" fmla="*/ 4895316 w 5876925"/>
                <a:gd name="connsiteY10" fmla="*/ 105827 h 1809750"/>
                <a:gd name="connsiteX11" fmla="*/ 5849721 w 5876925"/>
                <a:gd name="connsiteY11" fmla="*/ 1482190 h 1809750"/>
                <a:gd name="connsiteX12" fmla="*/ 5862103 w 5876925"/>
                <a:gd name="connsiteY12" fmla="*/ 1672690 h 1809750"/>
                <a:gd name="connsiteX13" fmla="*/ 5635408 w 5876925"/>
                <a:gd name="connsiteY13" fmla="*/ 1810802 h 1809750"/>
                <a:gd name="connsiteX14" fmla="*/ 5287746 w 5876925"/>
                <a:gd name="connsiteY14" fmla="*/ 1810802 h 1809750"/>
                <a:gd name="connsiteX15" fmla="*/ 2940786 w 5876925"/>
                <a:gd name="connsiteY15" fmla="*/ 1810802 h 1809750"/>
                <a:gd name="connsiteX16" fmla="*/ 714793 w 5876925"/>
                <a:gd name="connsiteY16" fmla="*/ 760194 h 1809750"/>
                <a:gd name="connsiteX17" fmla="*/ 5211546 w 5876925"/>
                <a:gd name="connsiteY17" fmla="*/ 760194 h 1809750"/>
                <a:gd name="connsiteX18" fmla="*/ 5184876 w 5876925"/>
                <a:gd name="connsiteY18" fmla="*/ 717332 h 1809750"/>
                <a:gd name="connsiteX19" fmla="*/ 4838166 w 5876925"/>
                <a:gd name="connsiteY19" fmla="*/ 217269 h 1809750"/>
                <a:gd name="connsiteX20" fmla="*/ 4760061 w 5876925"/>
                <a:gd name="connsiteY20" fmla="*/ 177264 h 1809750"/>
                <a:gd name="connsiteX21" fmla="*/ 1142466 w 5876925"/>
                <a:gd name="connsiteY21" fmla="*/ 173454 h 1809750"/>
                <a:gd name="connsiteX22" fmla="*/ 1069123 w 5876925"/>
                <a:gd name="connsiteY22" fmla="*/ 211554 h 1809750"/>
                <a:gd name="connsiteX23" fmla="*/ 739558 w 5876925"/>
                <a:gd name="connsiteY23" fmla="*/ 718284 h 1809750"/>
                <a:gd name="connsiteX24" fmla="*/ 714793 w 5876925"/>
                <a:gd name="connsiteY24" fmla="*/ 760194 h 1809750"/>
                <a:gd name="connsiteX25" fmla="*/ 3505618 w 5876925"/>
                <a:gd name="connsiteY25" fmla="*/ 1132622 h 1809750"/>
                <a:gd name="connsiteX26" fmla="*/ 3443706 w 5876925"/>
                <a:gd name="connsiteY26" fmla="*/ 870684 h 1809750"/>
                <a:gd name="connsiteX27" fmla="*/ 3407511 w 5876925"/>
                <a:gd name="connsiteY27" fmla="*/ 851634 h 1809750"/>
                <a:gd name="connsiteX28" fmla="*/ 3255111 w 5876925"/>
                <a:gd name="connsiteY28" fmla="*/ 850682 h 1809750"/>
                <a:gd name="connsiteX29" fmla="*/ 2546451 w 5876925"/>
                <a:gd name="connsiteY29" fmla="*/ 854492 h 1809750"/>
                <a:gd name="connsiteX30" fmla="*/ 2495016 w 5876925"/>
                <a:gd name="connsiteY30" fmla="*/ 872589 h 1809750"/>
                <a:gd name="connsiteX31" fmla="*/ 2435008 w 5876925"/>
                <a:gd name="connsiteY31" fmla="*/ 1131669 h 1809750"/>
                <a:gd name="connsiteX32" fmla="*/ 3505618 w 5876925"/>
                <a:gd name="connsiteY32" fmla="*/ 1132622 h 1809750"/>
                <a:gd name="connsiteX33" fmla="*/ 2922688 w 5876925"/>
                <a:gd name="connsiteY33" fmla="*/ 1231682 h 1809750"/>
                <a:gd name="connsiteX34" fmla="*/ 2491206 w 5876925"/>
                <a:gd name="connsiteY34" fmla="*/ 1231682 h 1809750"/>
                <a:gd name="connsiteX35" fmla="*/ 2494063 w 5876925"/>
                <a:gd name="connsiteY35" fmla="*/ 1199297 h 1809750"/>
                <a:gd name="connsiteX36" fmla="*/ 2496921 w 5876925"/>
                <a:gd name="connsiteY36" fmla="*/ 1168817 h 1809750"/>
                <a:gd name="connsiteX37" fmla="*/ 2435008 w 5876925"/>
                <a:gd name="connsiteY37" fmla="*/ 1250732 h 1809750"/>
                <a:gd name="connsiteX38" fmla="*/ 3478948 w 5876925"/>
                <a:gd name="connsiteY38" fmla="*/ 1250732 h 1809750"/>
                <a:gd name="connsiteX39" fmla="*/ 3409416 w 5876925"/>
                <a:gd name="connsiteY39" fmla="*/ 1170722 h 1809750"/>
                <a:gd name="connsiteX40" fmla="*/ 3413226 w 5876925"/>
                <a:gd name="connsiteY40" fmla="*/ 1234540 h 1809750"/>
                <a:gd name="connsiteX41" fmla="*/ 2990316 w 5876925"/>
                <a:gd name="connsiteY41" fmla="*/ 1234540 h 1809750"/>
                <a:gd name="connsiteX42" fmla="*/ 2986506 w 5876925"/>
                <a:gd name="connsiteY42" fmla="*/ 1167865 h 1809750"/>
                <a:gd name="connsiteX43" fmla="*/ 2928403 w 5876925"/>
                <a:gd name="connsiteY43" fmla="*/ 1167865 h 1809750"/>
                <a:gd name="connsiteX44" fmla="*/ 2922688 w 5876925"/>
                <a:gd name="connsiteY44" fmla="*/ 1231682 h 1809750"/>
                <a:gd name="connsiteX45" fmla="*/ 4566703 w 5876925"/>
                <a:gd name="connsiteY45" fmla="*/ 1389797 h 1809750"/>
                <a:gd name="connsiteX46" fmla="*/ 4764823 w 5876925"/>
                <a:gd name="connsiteY46" fmla="*/ 1389797 h 1809750"/>
                <a:gd name="connsiteX47" fmla="*/ 4725771 w 5876925"/>
                <a:gd name="connsiteY47" fmla="*/ 1339315 h 1809750"/>
                <a:gd name="connsiteX48" fmla="*/ 4602898 w 5876925"/>
                <a:gd name="connsiteY48" fmla="*/ 1337409 h 1809750"/>
                <a:gd name="connsiteX49" fmla="*/ 4566703 w 5876925"/>
                <a:gd name="connsiteY49" fmla="*/ 1389797 h 1809750"/>
                <a:gd name="connsiteX50" fmla="*/ 1342491 w 5876925"/>
                <a:gd name="connsiteY50" fmla="*/ 1383129 h 1809750"/>
                <a:gd name="connsiteX51" fmla="*/ 1313916 w 5876925"/>
                <a:gd name="connsiteY51" fmla="*/ 1337409 h 1809750"/>
                <a:gd name="connsiteX52" fmla="*/ 1175803 w 5876925"/>
                <a:gd name="connsiteY52" fmla="*/ 1334552 h 1809750"/>
                <a:gd name="connsiteX53" fmla="*/ 1127226 w 5876925"/>
                <a:gd name="connsiteY53" fmla="*/ 1383129 h 1809750"/>
                <a:gd name="connsiteX54" fmla="*/ 1342491 w 5876925"/>
                <a:gd name="connsiteY54" fmla="*/ 1383129 h 18097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Lst>
              <a:rect l="l" t="t" r="r" b="b"/>
              <a:pathLst>
                <a:path w="5876925" h="1809750">
                  <a:moveTo>
                    <a:pt x="2940786" y="1810802"/>
                  </a:moveTo>
                  <a:cubicBezTo>
                    <a:pt x="2049246" y="1810802"/>
                    <a:pt x="1156753" y="1810802"/>
                    <a:pt x="265213" y="1810802"/>
                  </a:cubicBezTo>
                  <a:cubicBezTo>
                    <a:pt x="134721" y="1810802"/>
                    <a:pt x="35661" y="1745079"/>
                    <a:pt x="10896" y="1631732"/>
                  </a:cubicBezTo>
                  <a:cubicBezTo>
                    <a:pt x="-8154" y="1546959"/>
                    <a:pt x="-7202" y="1466949"/>
                    <a:pt x="54711" y="1386940"/>
                  </a:cubicBezTo>
                  <a:cubicBezTo>
                    <a:pt x="390943" y="956409"/>
                    <a:pt x="720508" y="522069"/>
                    <a:pt x="1051978" y="88682"/>
                  </a:cubicBezTo>
                  <a:cubicBezTo>
                    <a:pt x="1056741" y="82014"/>
                    <a:pt x="1064361" y="76299"/>
                    <a:pt x="1066266" y="69632"/>
                  </a:cubicBezTo>
                  <a:cubicBezTo>
                    <a:pt x="1088173" y="-5616"/>
                    <a:pt x="1145323" y="99"/>
                    <a:pt x="1208188" y="99"/>
                  </a:cubicBezTo>
                  <a:cubicBezTo>
                    <a:pt x="2103538" y="7719"/>
                    <a:pt x="2997936" y="12482"/>
                    <a:pt x="3893286" y="18197"/>
                  </a:cubicBezTo>
                  <a:cubicBezTo>
                    <a:pt x="4199991" y="20102"/>
                    <a:pt x="4505743" y="22959"/>
                    <a:pt x="4812448" y="24864"/>
                  </a:cubicBezTo>
                  <a:cubicBezTo>
                    <a:pt x="4841976" y="24864"/>
                    <a:pt x="4859121" y="32484"/>
                    <a:pt x="4868646" y="61059"/>
                  </a:cubicBezTo>
                  <a:cubicBezTo>
                    <a:pt x="4874361" y="77252"/>
                    <a:pt x="4885791" y="91539"/>
                    <a:pt x="4895316" y="105827"/>
                  </a:cubicBezTo>
                  <a:cubicBezTo>
                    <a:pt x="5213451" y="564932"/>
                    <a:pt x="5529681" y="1024989"/>
                    <a:pt x="5849721" y="1482190"/>
                  </a:cubicBezTo>
                  <a:cubicBezTo>
                    <a:pt x="5896393" y="1548865"/>
                    <a:pt x="5893536" y="1607920"/>
                    <a:pt x="5862103" y="1672690"/>
                  </a:cubicBezTo>
                  <a:cubicBezTo>
                    <a:pt x="5817336" y="1766034"/>
                    <a:pt x="5737326" y="1808897"/>
                    <a:pt x="5635408" y="1810802"/>
                  </a:cubicBezTo>
                  <a:cubicBezTo>
                    <a:pt x="5519203" y="1811754"/>
                    <a:pt x="5403951" y="1810802"/>
                    <a:pt x="5287746" y="1810802"/>
                  </a:cubicBezTo>
                  <a:cubicBezTo>
                    <a:pt x="4505743" y="1810802"/>
                    <a:pt x="3722788" y="1810802"/>
                    <a:pt x="2940786" y="1810802"/>
                  </a:cubicBezTo>
                  <a:close/>
                  <a:moveTo>
                    <a:pt x="714793" y="760194"/>
                  </a:moveTo>
                  <a:cubicBezTo>
                    <a:pt x="2214981" y="760194"/>
                    <a:pt x="3709453" y="760194"/>
                    <a:pt x="5211546" y="760194"/>
                  </a:cubicBezTo>
                  <a:cubicBezTo>
                    <a:pt x="5199164" y="740192"/>
                    <a:pt x="5193448" y="728762"/>
                    <a:pt x="5184876" y="717332"/>
                  </a:cubicBezTo>
                  <a:cubicBezTo>
                    <a:pt x="5069623" y="550644"/>
                    <a:pt x="4952466" y="384909"/>
                    <a:pt x="4838166" y="217269"/>
                  </a:cubicBezTo>
                  <a:cubicBezTo>
                    <a:pt x="4817211" y="186789"/>
                    <a:pt x="4795303" y="177264"/>
                    <a:pt x="4760061" y="177264"/>
                  </a:cubicBezTo>
                  <a:cubicBezTo>
                    <a:pt x="3554196" y="177264"/>
                    <a:pt x="2348331" y="175359"/>
                    <a:pt x="1142466" y="173454"/>
                  </a:cubicBezTo>
                  <a:cubicBezTo>
                    <a:pt x="1109128" y="173454"/>
                    <a:pt x="1088173" y="182027"/>
                    <a:pt x="1069123" y="211554"/>
                  </a:cubicBezTo>
                  <a:cubicBezTo>
                    <a:pt x="960538" y="381099"/>
                    <a:pt x="849096" y="549692"/>
                    <a:pt x="739558" y="718284"/>
                  </a:cubicBezTo>
                  <a:cubicBezTo>
                    <a:pt x="730986" y="731619"/>
                    <a:pt x="724318" y="744954"/>
                    <a:pt x="714793" y="760194"/>
                  </a:cubicBezTo>
                  <a:close/>
                  <a:moveTo>
                    <a:pt x="3505618" y="1132622"/>
                  </a:moveTo>
                  <a:cubicBezTo>
                    <a:pt x="3484663" y="1042134"/>
                    <a:pt x="3465613" y="955457"/>
                    <a:pt x="3443706" y="870684"/>
                  </a:cubicBezTo>
                  <a:cubicBezTo>
                    <a:pt x="3441801" y="862112"/>
                    <a:pt x="3419893" y="852587"/>
                    <a:pt x="3407511" y="851634"/>
                  </a:cubicBezTo>
                  <a:cubicBezTo>
                    <a:pt x="3357028" y="849729"/>
                    <a:pt x="3306546" y="850682"/>
                    <a:pt x="3255111" y="850682"/>
                  </a:cubicBezTo>
                  <a:cubicBezTo>
                    <a:pt x="3018891" y="851634"/>
                    <a:pt x="2782671" y="852587"/>
                    <a:pt x="2546451" y="854492"/>
                  </a:cubicBezTo>
                  <a:cubicBezTo>
                    <a:pt x="2528353" y="854492"/>
                    <a:pt x="2497873" y="862112"/>
                    <a:pt x="2495016" y="872589"/>
                  </a:cubicBezTo>
                  <a:cubicBezTo>
                    <a:pt x="2472156" y="956409"/>
                    <a:pt x="2455011" y="1041182"/>
                    <a:pt x="2435008" y="1131669"/>
                  </a:cubicBezTo>
                  <a:cubicBezTo>
                    <a:pt x="2794101" y="1132622"/>
                    <a:pt x="3145573" y="1132622"/>
                    <a:pt x="3505618" y="1132622"/>
                  </a:cubicBezTo>
                  <a:close/>
                  <a:moveTo>
                    <a:pt x="2922688" y="1231682"/>
                  </a:moveTo>
                  <a:cubicBezTo>
                    <a:pt x="2776003" y="1231682"/>
                    <a:pt x="2634081" y="1231682"/>
                    <a:pt x="2491206" y="1231682"/>
                  </a:cubicBezTo>
                  <a:cubicBezTo>
                    <a:pt x="2492158" y="1218347"/>
                    <a:pt x="2493111" y="1208822"/>
                    <a:pt x="2494063" y="1199297"/>
                  </a:cubicBezTo>
                  <a:cubicBezTo>
                    <a:pt x="2495016" y="1188819"/>
                    <a:pt x="2495968" y="1178342"/>
                    <a:pt x="2496921" y="1168817"/>
                  </a:cubicBezTo>
                  <a:cubicBezTo>
                    <a:pt x="2438818" y="1161197"/>
                    <a:pt x="2432151" y="1169769"/>
                    <a:pt x="2435008" y="1250732"/>
                  </a:cubicBezTo>
                  <a:cubicBezTo>
                    <a:pt x="2782671" y="1250732"/>
                    <a:pt x="3130333" y="1250732"/>
                    <a:pt x="3478948" y="1250732"/>
                  </a:cubicBezTo>
                  <a:cubicBezTo>
                    <a:pt x="3483711" y="1167865"/>
                    <a:pt x="3474186" y="1157387"/>
                    <a:pt x="3409416" y="1170722"/>
                  </a:cubicBezTo>
                  <a:cubicBezTo>
                    <a:pt x="3410368" y="1191677"/>
                    <a:pt x="3412273" y="1213584"/>
                    <a:pt x="3413226" y="1234540"/>
                  </a:cubicBezTo>
                  <a:cubicBezTo>
                    <a:pt x="3270351" y="1234540"/>
                    <a:pt x="3130333" y="1234540"/>
                    <a:pt x="2990316" y="1234540"/>
                  </a:cubicBezTo>
                  <a:cubicBezTo>
                    <a:pt x="2989363" y="1208822"/>
                    <a:pt x="2988411" y="1188819"/>
                    <a:pt x="2986506" y="1167865"/>
                  </a:cubicBezTo>
                  <a:cubicBezTo>
                    <a:pt x="2965551" y="1167865"/>
                    <a:pt x="2947453" y="1167865"/>
                    <a:pt x="2928403" y="1167865"/>
                  </a:cubicBezTo>
                  <a:cubicBezTo>
                    <a:pt x="2925546" y="1189772"/>
                    <a:pt x="2923641" y="1208822"/>
                    <a:pt x="2922688" y="1231682"/>
                  </a:cubicBezTo>
                  <a:close/>
                  <a:moveTo>
                    <a:pt x="4566703" y="1389797"/>
                  </a:moveTo>
                  <a:cubicBezTo>
                    <a:pt x="4634331" y="1389797"/>
                    <a:pt x="4700053" y="1389797"/>
                    <a:pt x="4764823" y="1389797"/>
                  </a:cubicBezTo>
                  <a:cubicBezTo>
                    <a:pt x="4771491" y="1353602"/>
                    <a:pt x="4759108" y="1338362"/>
                    <a:pt x="4725771" y="1339315"/>
                  </a:cubicBezTo>
                  <a:cubicBezTo>
                    <a:pt x="4684813" y="1340267"/>
                    <a:pt x="4643856" y="1340267"/>
                    <a:pt x="4602898" y="1337409"/>
                  </a:cubicBezTo>
                  <a:cubicBezTo>
                    <a:pt x="4563846" y="1335504"/>
                    <a:pt x="4556226" y="1353602"/>
                    <a:pt x="4566703" y="1389797"/>
                  </a:cubicBezTo>
                  <a:close/>
                  <a:moveTo>
                    <a:pt x="1342491" y="1383129"/>
                  </a:moveTo>
                  <a:cubicBezTo>
                    <a:pt x="1347253" y="1339315"/>
                    <a:pt x="1347253" y="1338362"/>
                    <a:pt x="1313916" y="1337409"/>
                  </a:cubicBezTo>
                  <a:cubicBezTo>
                    <a:pt x="1268196" y="1335504"/>
                    <a:pt x="1222476" y="1336457"/>
                    <a:pt x="1175803" y="1334552"/>
                  </a:cubicBezTo>
                  <a:cubicBezTo>
                    <a:pt x="1143418" y="1333599"/>
                    <a:pt x="1132941" y="1351697"/>
                    <a:pt x="1127226" y="1383129"/>
                  </a:cubicBezTo>
                  <a:cubicBezTo>
                    <a:pt x="1201521" y="1383129"/>
                    <a:pt x="1272006" y="1383129"/>
                    <a:pt x="1342491" y="1383129"/>
                  </a:cubicBezTo>
                  <a:close/>
                </a:path>
              </a:pathLst>
            </a:custGeom>
            <a:grpFill/>
            <a:ln w="9525" cap="flat">
              <a:noFill/>
              <a:prstDash val="solid"/>
              <a:miter/>
            </a:ln>
          </p:spPr>
          <p:txBody>
            <a:bodyPr rtlCol="0" anchor="ctr"/>
            <a:lstStyle/>
            <a:p>
              <a:endParaRPr lang="en-US"/>
            </a:p>
          </p:txBody>
        </p:sp>
        <p:sp>
          <p:nvSpPr>
            <p:cNvPr id="39" name="Freeform: Shape 95">
              <a:extLst>
                <a:ext uri="{FF2B5EF4-FFF2-40B4-BE49-F238E27FC236}">
                  <a16:creationId xmlns="" xmlns:a16="http://schemas.microsoft.com/office/drawing/2014/main" id="{D28B84F7-E38C-4C45-97DF-B9E211E8B4F8}"/>
                </a:ext>
              </a:extLst>
            </p:cNvPr>
            <p:cNvSpPr/>
            <p:nvPr/>
          </p:nvSpPr>
          <p:spPr>
            <a:xfrm>
              <a:off x="1331139" y="4697381"/>
              <a:ext cx="2652368" cy="333742"/>
            </a:xfrm>
            <a:custGeom>
              <a:avLst/>
              <a:gdLst>
                <a:gd name="connsiteX0" fmla="*/ 2048566 w 2652368"/>
                <a:gd name="connsiteY0" fmla="*/ 278539 h 333742"/>
                <a:gd name="connsiteX1" fmla="*/ 2127406 w 2652368"/>
                <a:gd name="connsiteY1" fmla="*/ 281182 h 333742"/>
                <a:gd name="connsiteX2" fmla="*/ 2162660 w 2652368"/>
                <a:gd name="connsiteY2" fmla="*/ 321564 h 333742"/>
                <a:gd name="connsiteX3" fmla="*/ 2156250 w 2652368"/>
                <a:gd name="connsiteY3" fmla="*/ 331178 h 333742"/>
                <a:gd name="connsiteX4" fmla="*/ 1996006 w 2652368"/>
                <a:gd name="connsiteY4" fmla="*/ 329256 h 333742"/>
                <a:gd name="connsiteX5" fmla="*/ 1963316 w 2652368"/>
                <a:gd name="connsiteY5" fmla="*/ 286951 h 333742"/>
                <a:gd name="connsiteX6" fmla="*/ 1969726 w 2652368"/>
                <a:gd name="connsiteY6" fmla="*/ 279260 h 333742"/>
                <a:gd name="connsiteX7" fmla="*/ 2048566 w 2652368"/>
                <a:gd name="connsiteY7" fmla="*/ 278539 h 333742"/>
                <a:gd name="connsiteX8" fmla="*/ 517269 w 2652368"/>
                <a:gd name="connsiteY8" fmla="*/ 277977 h 333742"/>
                <a:gd name="connsiteX9" fmla="*/ 622390 w 2652368"/>
                <a:gd name="connsiteY9" fmla="*/ 277977 h 333742"/>
                <a:gd name="connsiteX10" fmla="*/ 565984 w 2652368"/>
                <a:gd name="connsiteY10" fmla="*/ 333101 h 333742"/>
                <a:gd name="connsiteX11" fmla="*/ 461504 w 2652368"/>
                <a:gd name="connsiteY11" fmla="*/ 333101 h 333742"/>
                <a:gd name="connsiteX12" fmla="*/ 517269 w 2652368"/>
                <a:gd name="connsiteY12" fmla="*/ 277977 h 333742"/>
                <a:gd name="connsiteX13" fmla="*/ 353819 w 2652368"/>
                <a:gd name="connsiteY13" fmla="*/ 277977 h 333742"/>
                <a:gd name="connsiteX14" fmla="*/ 458299 w 2652368"/>
                <a:gd name="connsiteY14" fmla="*/ 277977 h 333742"/>
                <a:gd name="connsiteX15" fmla="*/ 393560 w 2652368"/>
                <a:gd name="connsiteY15" fmla="*/ 333742 h 333742"/>
                <a:gd name="connsiteX16" fmla="*/ 291645 w 2652368"/>
                <a:gd name="connsiteY16" fmla="*/ 333742 h 333742"/>
                <a:gd name="connsiteX17" fmla="*/ 353819 w 2652368"/>
                <a:gd name="connsiteY17" fmla="*/ 277977 h 333742"/>
                <a:gd name="connsiteX18" fmla="*/ 1709408 w 2652368"/>
                <a:gd name="connsiteY18" fmla="*/ 277898 h 333742"/>
                <a:gd name="connsiteX19" fmla="*/ 1776791 w 2652368"/>
                <a:gd name="connsiteY19" fmla="*/ 280541 h 333742"/>
                <a:gd name="connsiteX20" fmla="*/ 1803712 w 2652368"/>
                <a:gd name="connsiteY20" fmla="*/ 320282 h 333742"/>
                <a:gd name="connsiteX21" fmla="*/ 1796661 w 2652368"/>
                <a:gd name="connsiteY21" fmla="*/ 331819 h 333742"/>
                <a:gd name="connsiteX22" fmla="*/ 1663979 w 2652368"/>
                <a:gd name="connsiteY22" fmla="*/ 329897 h 333742"/>
                <a:gd name="connsiteX23" fmla="*/ 1633853 w 2652368"/>
                <a:gd name="connsiteY23" fmla="*/ 278619 h 333742"/>
                <a:gd name="connsiteX24" fmla="*/ 1709408 w 2652368"/>
                <a:gd name="connsiteY24" fmla="*/ 277898 h 333742"/>
                <a:gd name="connsiteX25" fmla="*/ 2225797 w 2652368"/>
                <a:gd name="connsiteY25" fmla="*/ 277657 h 333742"/>
                <a:gd name="connsiteX26" fmla="*/ 2291497 w 2652368"/>
                <a:gd name="connsiteY26" fmla="*/ 280541 h 333742"/>
                <a:gd name="connsiteX27" fmla="*/ 2325469 w 2652368"/>
                <a:gd name="connsiteY27" fmla="*/ 320923 h 333742"/>
                <a:gd name="connsiteX28" fmla="*/ 2319700 w 2652368"/>
                <a:gd name="connsiteY28" fmla="*/ 330537 h 333742"/>
                <a:gd name="connsiteX29" fmla="*/ 2193427 w 2652368"/>
                <a:gd name="connsiteY29" fmla="*/ 328615 h 333742"/>
                <a:gd name="connsiteX30" fmla="*/ 2153687 w 2652368"/>
                <a:gd name="connsiteY30" fmla="*/ 288874 h 333742"/>
                <a:gd name="connsiteX31" fmla="*/ 2160097 w 2652368"/>
                <a:gd name="connsiteY31" fmla="*/ 278618 h 333742"/>
                <a:gd name="connsiteX32" fmla="*/ 2225797 w 2652368"/>
                <a:gd name="connsiteY32" fmla="*/ 277657 h 333742"/>
                <a:gd name="connsiteX33" fmla="*/ 2545325 w 2652368"/>
                <a:gd name="connsiteY33" fmla="*/ 277416 h 333742"/>
                <a:gd name="connsiteX34" fmla="*/ 2608782 w 2652368"/>
                <a:gd name="connsiteY34" fmla="*/ 280541 h 333742"/>
                <a:gd name="connsiteX35" fmla="*/ 2652368 w 2652368"/>
                <a:gd name="connsiteY35" fmla="*/ 320282 h 333742"/>
                <a:gd name="connsiteX36" fmla="*/ 2647881 w 2652368"/>
                <a:gd name="connsiteY36" fmla="*/ 328614 h 333742"/>
                <a:gd name="connsiteX37" fmla="*/ 2511353 w 2652368"/>
                <a:gd name="connsiteY37" fmla="*/ 326691 h 333742"/>
                <a:gd name="connsiteX38" fmla="*/ 2474176 w 2652368"/>
                <a:gd name="connsiteY38" fmla="*/ 278618 h 333742"/>
                <a:gd name="connsiteX39" fmla="*/ 2545325 w 2652368"/>
                <a:gd name="connsiteY39" fmla="*/ 277416 h 333742"/>
                <a:gd name="connsiteX40" fmla="*/ 686487 w 2652368"/>
                <a:gd name="connsiteY40" fmla="*/ 277336 h 333742"/>
                <a:gd name="connsiteX41" fmla="*/ 787762 w 2652368"/>
                <a:gd name="connsiteY41" fmla="*/ 277336 h 333742"/>
                <a:gd name="connsiteX42" fmla="*/ 735202 w 2652368"/>
                <a:gd name="connsiteY42" fmla="*/ 333101 h 333742"/>
                <a:gd name="connsiteX43" fmla="*/ 627517 w 2652368"/>
                <a:gd name="connsiteY43" fmla="*/ 333101 h 333742"/>
                <a:gd name="connsiteX44" fmla="*/ 686487 w 2652368"/>
                <a:gd name="connsiteY44" fmla="*/ 277336 h 333742"/>
                <a:gd name="connsiteX45" fmla="*/ 69226 w 2652368"/>
                <a:gd name="connsiteY45" fmla="*/ 277336 h 333742"/>
                <a:gd name="connsiteX46" fmla="*/ 290363 w 2652368"/>
                <a:gd name="connsiteY46" fmla="*/ 277336 h 333742"/>
                <a:gd name="connsiteX47" fmla="*/ 230111 w 2652368"/>
                <a:gd name="connsiteY47" fmla="*/ 333101 h 333742"/>
                <a:gd name="connsiteX48" fmla="*/ 31408 w 2652368"/>
                <a:gd name="connsiteY48" fmla="*/ 333101 h 333742"/>
                <a:gd name="connsiteX49" fmla="*/ 0 w 2652368"/>
                <a:gd name="connsiteY49" fmla="*/ 331819 h 333742"/>
                <a:gd name="connsiteX50" fmla="*/ 69226 w 2652368"/>
                <a:gd name="connsiteY50" fmla="*/ 277336 h 333742"/>
                <a:gd name="connsiteX51" fmla="*/ 1870534 w 2652368"/>
                <a:gd name="connsiteY51" fmla="*/ 277016 h 333742"/>
                <a:gd name="connsiteX52" fmla="*/ 1935112 w 2652368"/>
                <a:gd name="connsiteY52" fmla="*/ 279900 h 333742"/>
                <a:gd name="connsiteX53" fmla="*/ 1969084 w 2652368"/>
                <a:gd name="connsiteY53" fmla="*/ 320922 h 333742"/>
                <a:gd name="connsiteX54" fmla="*/ 1963315 w 2652368"/>
                <a:gd name="connsiteY54" fmla="*/ 329896 h 333742"/>
                <a:gd name="connsiteX55" fmla="*/ 1827428 w 2652368"/>
                <a:gd name="connsiteY55" fmla="*/ 327974 h 333742"/>
                <a:gd name="connsiteX56" fmla="*/ 1797302 w 2652368"/>
                <a:gd name="connsiteY56" fmla="*/ 277977 h 333742"/>
                <a:gd name="connsiteX57" fmla="*/ 1870534 w 2652368"/>
                <a:gd name="connsiteY57" fmla="*/ 277016 h 333742"/>
                <a:gd name="connsiteX58" fmla="*/ 2384278 w 2652368"/>
                <a:gd name="connsiteY58" fmla="*/ 276775 h 333742"/>
                <a:gd name="connsiteX59" fmla="*/ 2444048 w 2652368"/>
                <a:gd name="connsiteY59" fmla="*/ 279900 h 333742"/>
                <a:gd name="connsiteX60" fmla="*/ 2490200 w 2652368"/>
                <a:gd name="connsiteY60" fmla="*/ 318999 h 333742"/>
                <a:gd name="connsiteX61" fmla="*/ 2484430 w 2652368"/>
                <a:gd name="connsiteY61" fmla="*/ 329255 h 333742"/>
                <a:gd name="connsiteX62" fmla="*/ 2349825 w 2652368"/>
                <a:gd name="connsiteY62" fmla="*/ 327332 h 333742"/>
                <a:gd name="connsiteX63" fmla="*/ 2316494 w 2652368"/>
                <a:gd name="connsiteY63" fmla="*/ 286310 h 333742"/>
                <a:gd name="connsiteX64" fmla="*/ 2323545 w 2652368"/>
                <a:gd name="connsiteY64" fmla="*/ 277977 h 333742"/>
                <a:gd name="connsiteX65" fmla="*/ 2384278 w 2652368"/>
                <a:gd name="connsiteY65" fmla="*/ 276775 h 333742"/>
                <a:gd name="connsiteX66" fmla="*/ 848655 w 2652368"/>
                <a:gd name="connsiteY66" fmla="*/ 276695 h 333742"/>
                <a:gd name="connsiteX67" fmla="*/ 1588985 w 2652368"/>
                <a:gd name="connsiteY67" fmla="*/ 277337 h 333742"/>
                <a:gd name="connsiteX68" fmla="*/ 1630007 w 2652368"/>
                <a:gd name="connsiteY68" fmla="*/ 329897 h 333742"/>
                <a:gd name="connsiteX69" fmla="*/ 799941 w 2652368"/>
                <a:gd name="connsiteY69" fmla="*/ 329897 h 333742"/>
                <a:gd name="connsiteX70" fmla="*/ 848655 w 2652368"/>
                <a:gd name="connsiteY70" fmla="*/ 276695 h 333742"/>
                <a:gd name="connsiteX71" fmla="*/ 1376820 w 2652368"/>
                <a:gd name="connsiteY71" fmla="*/ 216444 h 333742"/>
                <a:gd name="connsiteX72" fmla="*/ 1522963 w 2652368"/>
                <a:gd name="connsiteY72" fmla="*/ 216444 h 333742"/>
                <a:gd name="connsiteX73" fmla="*/ 1530655 w 2652368"/>
                <a:gd name="connsiteY73" fmla="*/ 263235 h 333742"/>
                <a:gd name="connsiteX74" fmla="*/ 1396049 w 2652368"/>
                <a:gd name="connsiteY74" fmla="*/ 261312 h 333742"/>
                <a:gd name="connsiteX75" fmla="*/ 1376820 w 2652368"/>
                <a:gd name="connsiteY75" fmla="*/ 216444 h 333742"/>
                <a:gd name="connsiteX76" fmla="*/ 1768377 w 2652368"/>
                <a:gd name="connsiteY76" fmla="*/ 215322 h 333742"/>
                <a:gd name="connsiteX77" fmla="*/ 1835119 w 2652368"/>
                <a:gd name="connsiteY77" fmla="*/ 217726 h 333742"/>
                <a:gd name="connsiteX78" fmla="*/ 1856913 w 2652368"/>
                <a:gd name="connsiteY78" fmla="*/ 263876 h 333742"/>
                <a:gd name="connsiteX79" fmla="*/ 1728717 w 2652368"/>
                <a:gd name="connsiteY79" fmla="*/ 261953 h 333742"/>
                <a:gd name="connsiteX80" fmla="*/ 1694745 w 2652368"/>
                <a:gd name="connsiteY80" fmla="*/ 227982 h 333742"/>
                <a:gd name="connsiteX81" fmla="*/ 1701155 w 2652368"/>
                <a:gd name="connsiteY81" fmla="*/ 215803 h 333742"/>
                <a:gd name="connsiteX82" fmla="*/ 1768377 w 2652368"/>
                <a:gd name="connsiteY82" fmla="*/ 215322 h 333742"/>
                <a:gd name="connsiteX83" fmla="*/ 2508708 w 2652368"/>
                <a:gd name="connsiteY83" fmla="*/ 214841 h 333742"/>
                <a:gd name="connsiteX84" fmla="*/ 2570963 w 2652368"/>
                <a:gd name="connsiteY84" fmla="*/ 217726 h 333742"/>
                <a:gd name="connsiteX85" fmla="*/ 2610063 w 2652368"/>
                <a:gd name="connsiteY85" fmla="*/ 254261 h 333742"/>
                <a:gd name="connsiteX86" fmla="*/ 2604293 w 2652368"/>
                <a:gd name="connsiteY86" fmla="*/ 263875 h 333742"/>
                <a:gd name="connsiteX87" fmla="*/ 2481867 w 2652368"/>
                <a:gd name="connsiteY87" fmla="*/ 261952 h 333742"/>
                <a:gd name="connsiteX88" fmla="*/ 2441485 w 2652368"/>
                <a:gd name="connsiteY88" fmla="*/ 224776 h 333742"/>
                <a:gd name="connsiteX89" fmla="*/ 2445972 w 2652368"/>
                <a:gd name="connsiteY89" fmla="*/ 215802 h 333742"/>
                <a:gd name="connsiteX90" fmla="*/ 2508708 w 2652368"/>
                <a:gd name="connsiteY90" fmla="*/ 214841 h 333742"/>
                <a:gd name="connsiteX91" fmla="*/ 1545398 w 2652368"/>
                <a:gd name="connsiteY91" fmla="*/ 214521 h 333742"/>
                <a:gd name="connsiteX92" fmla="*/ 1666542 w 2652368"/>
                <a:gd name="connsiteY92" fmla="*/ 215161 h 333742"/>
                <a:gd name="connsiteX93" fmla="*/ 1690900 w 2652368"/>
                <a:gd name="connsiteY93" fmla="*/ 263875 h 333742"/>
                <a:gd name="connsiteX94" fmla="*/ 1562063 w 2652368"/>
                <a:gd name="connsiteY94" fmla="*/ 261953 h 333742"/>
                <a:gd name="connsiteX95" fmla="*/ 1536424 w 2652368"/>
                <a:gd name="connsiteY95" fmla="*/ 223494 h 333742"/>
                <a:gd name="connsiteX96" fmla="*/ 1545398 w 2652368"/>
                <a:gd name="connsiteY96" fmla="*/ 214521 h 333742"/>
                <a:gd name="connsiteX97" fmla="*/ 2351028 w 2652368"/>
                <a:gd name="connsiteY97" fmla="*/ 214200 h 333742"/>
                <a:gd name="connsiteX98" fmla="*/ 2412001 w 2652368"/>
                <a:gd name="connsiteY98" fmla="*/ 217085 h 333742"/>
                <a:gd name="connsiteX99" fmla="*/ 2449178 w 2652368"/>
                <a:gd name="connsiteY99" fmla="*/ 254260 h 333742"/>
                <a:gd name="connsiteX100" fmla="*/ 2443409 w 2652368"/>
                <a:gd name="connsiteY100" fmla="*/ 263875 h 333742"/>
                <a:gd name="connsiteX101" fmla="*/ 2322905 w 2652368"/>
                <a:gd name="connsiteY101" fmla="*/ 261953 h 333742"/>
                <a:gd name="connsiteX102" fmla="*/ 2283805 w 2652368"/>
                <a:gd name="connsiteY102" fmla="*/ 226058 h 333742"/>
                <a:gd name="connsiteX103" fmla="*/ 2289574 w 2652368"/>
                <a:gd name="connsiteY103" fmla="*/ 215161 h 333742"/>
                <a:gd name="connsiteX104" fmla="*/ 2351028 w 2652368"/>
                <a:gd name="connsiteY104" fmla="*/ 214200 h 333742"/>
                <a:gd name="connsiteX105" fmla="*/ 2136460 w 2652368"/>
                <a:gd name="connsiteY105" fmla="*/ 214040 h 333742"/>
                <a:gd name="connsiteX106" fmla="*/ 2251756 w 2652368"/>
                <a:gd name="connsiteY106" fmla="*/ 216444 h 333742"/>
                <a:gd name="connsiteX107" fmla="*/ 2290855 w 2652368"/>
                <a:gd name="connsiteY107" fmla="*/ 252979 h 333742"/>
                <a:gd name="connsiteX108" fmla="*/ 2285087 w 2652368"/>
                <a:gd name="connsiteY108" fmla="*/ 263876 h 333742"/>
                <a:gd name="connsiteX109" fmla="*/ 2203682 w 2652368"/>
                <a:gd name="connsiteY109" fmla="*/ 263876 h 333742"/>
                <a:gd name="connsiteX110" fmla="*/ 2069718 w 2652368"/>
                <a:gd name="connsiteY110" fmla="*/ 263876 h 333742"/>
                <a:gd name="connsiteX111" fmla="*/ 2019722 w 2652368"/>
                <a:gd name="connsiteY111" fmla="*/ 214521 h 333742"/>
                <a:gd name="connsiteX112" fmla="*/ 2136460 w 2652368"/>
                <a:gd name="connsiteY112" fmla="*/ 214040 h 333742"/>
                <a:gd name="connsiteX113" fmla="*/ 1288205 w 2652368"/>
                <a:gd name="connsiteY113" fmla="*/ 214040 h 333742"/>
                <a:gd name="connsiteX114" fmla="*/ 1353104 w 2652368"/>
                <a:gd name="connsiteY114" fmla="*/ 216444 h 333742"/>
                <a:gd name="connsiteX115" fmla="*/ 1374898 w 2652368"/>
                <a:gd name="connsiteY115" fmla="*/ 263876 h 333742"/>
                <a:gd name="connsiteX116" fmla="*/ 1238369 w 2652368"/>
                <a:gd name="connsiteY116" fmla="*/ 263235 h 333742"/>
                <a:gd name="connsiteX117" fmla="*/ 1220421 w 2652368"/>
                <a:gd name="connsiteY117" fmla="*/ 214521 h 333742"/>
                <a:gd name="connsiteX118" fmla="*/ 1288205 w 2652368"/>
                <a:gd name="connsiteY118" fmla="*/ 214040 h 333742"/>
                <a:gd name="connsiteX119" fmla="*/ 1100560 w 2652368"/>
                <a:gd name="connsiteY119" fmla="*/ 213880 h 333742"/>
                <a:gd name="connsiteX120" fmla="*/ 1200551 w 2652368"/>
                <a:gd name="connsiteY120" fmla="*/ 213880 h 333742"/>
                <a:gd name="connsiteX121" fmla="*/ 1164657 w 2652368"/>
                <a:gd name="connsiteY121" fmla="*/ 264517 h 333742"/>
                <a:gd name="connsiteX122" fmla="*/ 1060818 w 2652368"/>
                <a:gd name="connsiteY122" fmla="*/ 264517 h 333742"/>
                <a:gd name="connsiteX123" fmla="*/ 1100560 w 2652368"/>
                <a:gd name="connsiteY123" fmla="*/ 213880 h 333742"/>
                <a:gd name="connsiteX124" fmla="*/ 937110 w 2652368"/>
                <a:gd name="connsiteY124" fmla="*/ 213880 h 333742"/>
                <a:gd name="connsiteX125" fmla="*/ 1040948 w 2652368"/>
                <a:gd name="connsiteY125" fmla="*/ 213880 h 333742"/>
                <a:gd name="connsiteX126" fmla="*/ 1000567 w 2652368"/>
                <a:gd name="connsiteY126" fmla="*/ 263876 h 333742"/>
                <a:gd name="connsiteX127" fmla="*/ 899292 w 2652368"/>
                <a:gd name="connsiteY127" fmla="*/ 263876 h 333742"/>
                <a:gd name="connsiteX128" fmla="*/ 937110 w 2652368"/>
                <a:gd name="connsiteY128" fmla="*/ 213880 h 333742"/>
                <a:gd name="connsiteX129" fmla="*/ 778146 w 2652368"/>
                <a:gd name="connsiteY129" fmla="*/ 213880 h 333742"/>
                <a:gd name="connsiteX130" fmla="*/ 878780 w 2652368"/>
                <a:gd name="connsiteY130" fmla="*/ 213880 h 333742"/>
                <a:gd name="connsiteX131" fmla="*/ 840322 w 2652368"/>
                <a:gd name="connsiteY131" fmla="*/ 263876 h 333742"/>
                <a:gd name="connsiteX132" fmla="*/ 733278 w 2652368"/>
                <a:gd name="connsiteY132" fmla="*/ 263876 h 333742"/>
                <a:gd name="connsiteX133" fmla="*/ 778146 w 2652368"/>
                <a:gd name="connsiteY133" fmla="*/ 213880 h 333742"/>
                <a:gd name="connsiteX134" fmla="*/ 616620 w 2652368"/>
                <a:gd name="connsiteY134" fmla="*/ 213880 h 333742"/>
                <a:gd name="connsiteX135" fmla="*/ 721099 w 2652368"/>
                <a:gd name="connsiteY135" fmla="*/ 213880 h 333742"/>
                <a:gd name="connsiteX136" fmla="*/ 674308 w 2652368"/>
                <a:gd name="connsiteY136" fmla="*/ 263876 h 333742"/>
                <a:gd name="connsiteX137" fmla="*/ 569188 w 2652368"/>
                <a:gd name="connsiteY137" fmla="*/ 263876 h 333742"/>
                <a:gd name="connsiteX138" fmla="*/ 616620 w 2652368"/>
                <a:gd name="connsiteY138" fmla="*/ 213880 h 333742"/>
                <a:gd name="connsiteX139" fmla="*/ 455094 w 2652368"/>
                <a:gd name="connsiteY139" fmla="*/ 213880 h 333742"/>
                <a:gd name="connsiteX140" fmla="*/ 560215 w 2652368"/>
                <a:gd name="connsiteY140" fmla="*/ 213880 h 333742"/>
                <a:gd name="connsiteX141" fmla="*/ 508936 w 2652368"/>
                <a:gd name="connsiteY141" fmla="*/ 263876 h 333742"/>
                <a:gd name="connsiteX142" fmla="*/ 403816 w 2652368"/>
                <a:gd name="connsiteY142" fmla="*/ 263876 h 333742"/>
                <a:gd name="connsiteX143" fmla="*/ 455094 w 2652368"/>
                <a:gd name="connsiteY143" fmla="*/ 213880 h 333742"/>
                <a:gd name="connsiteX144" fmla="*/ 1923254 w 2652368"/>
                <a:gd name="connsiteY144" fmla="*/ 213559 h 333742"/>
                <a:gd name="connsiteX145" fmla="*/ 1985109 w 2652368"/>
                <a:gd name="connsiteY145" fmla="*/ 216443 h 333742"/>
                <a:gd name="connsiteX146" fmla="*/ 2017799 w 2652368"/>
                <a:gd name="connsiteY146" fmla="*/ 254261 h 333742"/>
                <a:gd name="connsiteX147" fmla="*/ 2009466 w 2652368"/>
                <a:gd name="connsiteY147" fmla="*/ 263875 h 333742"/>
                <a:gd name="connsiteX148" fmla="*/ 1888321 w 2652368"/>
                <a:gd name="connsiteY148" fmla="*/ 261953 h 333742"/>
                <a:gd name="connsiteX149" fmla="*/ 1854349 w 2652368"/>
                <a:gd name="connsiteY149" fmla="*/ 223494 h 333742"/>
                <a:gd name="connsiteX150" fmla="*/ 1861400 w 2652368"/>
                <a:gd name="connsiteY150" fmla="*/ 214520 h 333742"/>
                <a:gd name="connsiteX151" fmla="*/ 1923254 w 2652368"/>
                <a:gd name="connsiteY151" fmla="*/ 213559 h 333742"/>
                <a:gd name="connsiteX152" fmla="*/ 292926 w 2652368"/>
                <a:gd name="connsiteY152" fmla="*/ 212598 h 333742"/>
                <a:gd name="connsiteX153" fmla="*/ 398047 w 2652368"/>
                <a:gd name="connsiteY153" fmla="*/ 213239 h 333742"/>
                <a:gd name="connsiteX154" fmla="*/ 342282 w 2652368"/>
                <a:gd name="connsiteY154" fmla="*/ 263876 h 333742"/>
                <a:gd name="connsiteX155" fmla="*/ 236520 w 2652368"/>
                <a:gd name="connsiteY155" fmla="*/ 263876 h 333742"/>
                <a:gd name="connsiteX156" fmla="*/ 292926 w 2652368"/>
                <a:gd name="connsiteY156" fmla="*/ 212598 h 333742"/>
                <a:gd name="connsiteX157" fmla="*/ 109606 w 2652368"/>
                <a:gd name="connsiteY157" fmla="*/ 212597 h 333742"/>
                <a:gd name="connsiteX158" fmla="*/ 233956 w 2652368"/>
                <a:gd name="connsiteY158" fmla="*/ 213239 h 333742"/>
                <a:gd name="connsiteX159" fmla="*/ 179473 w 2652368"/>
                <a:gd name="connsiteY159" fmla="*/ 263235 h 333742"/>
                <a:gd name="connsiteX160" fmla="*/ 40381 w 2652368"/>
                <a:gd name="connsiteY160" fmla="*/ 263875 h 333742"/>
                <a:gd name="connsiteX161" fmla="*/ 109606 w 2652368"/>
                <a:gd name="connsiteY161" fmla="*/ 212597 h 333742"/>
                <a:gd name="connsiteX162" fmla="*/ 1309518 w 2652368"/>
                <a:gd name="connsiteY162" fmla="*/ 157473 h 333742"/>
                <a:gd name="connsiteX163" fmla="*/ 1444123 w 2652368"/>
                <a:gd name="connsiteY163" fmla="*/ 157473 h 333742"/>
                <a:gd name="connsiteX164" fmla="*/ 1450533 w 2652368"/>
                <a:gd name="connsiteY164" fmla="*/ 196574 h 333742"/>
                <a:gd name="connsiteX165" fmla="*/ 1309518 w 2652368"/>
                <a:gd name="connsiteY165" fmla="*/ 196574 h 333742"/>
                <a:gd name="connsiteX166" fmla="*/ 1309518 w 2652368"/>
                <a:gd name="connsiteY166" fmla="*/ 157473 h 333742"/>
                <a:gd name="connsiteX167" fmla="*/ 2473775 w 2652368"/>
                <a:gd name="connsiteY167" fmla="*/ 156753 h 333742"/>
                <a:gd name="connsiteX168" fmla="*/ 2535710 w 2652368"/>
                <a:gd name="connsiteY168" fmla="*/ 159396 h 333742"/>
                <a:gd name="connsiteX169" fmla="*/ 2573528 w 2652368"/>
                <a:gd name="connsiteY169" fmla="*/ 199779 h 333742"/>
                <a:gd name="connsiteX170" fmla="*/ 2441486 w 2652368"/>
                <a:gd name="connsiteY170" fmla="*/ 198497 h 333742"/>
                <a:gd name="connsiteX171" fmla="*/ 2408155 w 2652368"/>
                <a:gd name="connsiteY171" fmla="*/ 165806 h 333742"/>
                <a:gd name="connsiteX172" fmla="*/ 2411360 w 2652368"/>
                <a:gd name="connsiteY172" fmla="*/ 157474 h 333742"/>
                <a:gd name="connsiteX173" fmla="*/ 2473775 w 2652368"/>
                <a:gd name="connsiteY173" fmla="*/ 156753 h 333742"/>
                <a:gd name="connsiteX174" fmla="*/ 1679283 w 2652368"/>
                <a:gd name="connsiteY174" fmla="*/ 156352 h 333742"/>
                <a:gd name="connsiteX175" fmla="*/ 1741538 w 2652368"/>
                <a:gd name="connsiteY175" fmla="*/ 158756 h 333742"/>
                <a:gd name="connsiteX176" fmla="*/ 1767818 w 2652368"/>
                <a:gd name="connsiteY176" fmla="*/ 200420 h 333742"/>
                <a:gd name="connsiteX177" fmla="*/ 1637699 w 2652368"/>
                <a:gd name="connsiteY177" fmla="*/ 199138 h 333742"/>
                <a:gd name="connsiteX178" fmla="*/ 1610137 w 2652368"/>
                <a:gd name="connsiteY178" fmla="*/ 167088 h 333742"/>
                <a:gd name="connsiteX179" fmla="*/ 1616547 w 2652368"/>
                <a:gd name="connsiteY179" fmla="*/ 156833 h 333742"/>
                <a:gd name="connsiteX180" fmla="*/ 1679283 w 2652368"/>
                <a:gd name="connsiteY180" fmla="*/ 156352 h 333742"/>
                <a:gd name="connsiteX181" fmla="*/ 1831836 w 2652368"/>
                <a:gd name="connsiteY181" fmla="*/ 156112 h 333742"/>
                <a:gd name="connsiteX182" fmla="*/ 1892808 w 2652368"/>
                <a:gd name="connsiteY182" fmla="*/ 158755 h 333742"/>
                <a:gd name="connsiteX183" fmla="*/ 1919089 w 2652368"/>
                <a:gd name="connsiteY183" fmla="*/ 194009 h 333742"/>
                <a:gd name="connsiteX184" fmla="*/ 1909474 w 2652368"/>
                <a:gd name="connsiteY184" fmla="*/ 201059 h 333742"/>
                <a:gd name="connsiteX185" fmla="*/ 1811404 w 2652368"/>
                <a:gd name="connsiteY185" fmla="*/ 201059 h 333742"/>
                <a:gd name="connsiteX186" fmla="*/ 1770382 w 2652368"/>
                <a:gd name="connsiteY186" fmla="*/ 156833 h 333742"/>
                <a:gd name="connsiteX187" fmla="*/ 1831836 w 2652368"/>
                <a:gd name="connsiteY187" fmla="*/ 156112 h 333742"/>
                <a:gd name="connsiteX188" fmla="*/ 1525127 w 2652368"/>
                <a:gd name="connsiteY188" fmla="*/ 154830 h 333742"/>
                <a:gd name="connsiteX189" fmla="*/ 1585139 w 2652368"/>
                <a:gd name="connsiteY189" fmla="*/ 157473 h 333742"/>
                <a:gd name="connsiteX190" fmla="*/ 1610137 w 2652368"/>
                <a:gd name="connsiteY190" fmla="*/ 192086 h 333742"/>
                <a:gd name="connsiteX191" fmla="*/ 1603727 w 2652368"/>
                <a:gd name="connsiteY191" fmla="*/ 200419 h 333742"/>
                <a:gd name="connsiteX192" fmla="*/ 1480018 w 2652368"/>
                <a:gd name="connsiteY192" fmla="*/ 198495 h 333742"/>
                <a:gd name="connsiteX193" fmla="*/ 1456943 w 2652368"/>
                <a:gd name="connsiteY193" fmla="*/ 163883 h 333742"/>
                <a:gd name="connsiteX194" fmla="*/ 1464635 w 2652368"/>
                <a:gd name="connsiteY194" fmla="*/ 155551 h 333742"/>
                <a:gd name="connsiteX195" fmla="*/ 1525127 w 2652368"/>
                <a:gd name="connsiteY195" fmla="*/ 154830 h 333742"/>
                <a:gd name="connsiteX196" fmla="*/ 2131653 w 2652368"/>
                <a:gd name="connsiteY196" fmla="*/ 154509 h 333742"/>
                <a:gd name="connsiteX197" fmla="*/ 2188299 w 2652368"/>
                <a:gd name="connsiteY197" fmla="*/ 156832 h 333742"/>
                <a:gd name="connsiteX198" fmla="*/ 2228681 w 2652368"/>
                <a:gd name="connsiteY198" fmla="*/ 186958 h 333742"/>
                <a:gd name="connsiteX199" fmla="*/ 2223553 w 2652368"/>
                <a:gd name="connsiteY199" fmla="*/ 198496 h 333742"/>
                <a:gd name="connsiteX200" fmla="*/ 2093434 w 2652368"/>
                <a:gd name="connsiteY200" fmla="*/ 196573 h 333742"/>
                <a:gd name="connsiteX201" fmla="*/ 2067795 w 2652368"/>
                <a:gd name="connsiteY201" fmla="*/ 155550 h 333742"/>
                <a:gd name="connsiteX202" fmla="*/ 2131653 w 2652368"/>
                <a:gd name="connsiteY202" fmla="*/ 154509 h 333742"/>
                <a:gd name="connsiteX203" fmla="*/ 1981184 w 2652368"/>
                <a:gd name="connsiteY203" fmla="*/ 154509 h 333742"/>
                <a:gd name="connsiteX204" fmla="*/ 2037670 w 2652368"/>
                <a:gd name="connsiteY204" fmla="*/ 156832 h 333742"/>
                <a:gd name="connsiteX205" fmla="*/ 2074206 w 2652368"/>
                <a:gd name="connsiteY205" fmla="*/ 189521 h 333742"/>
                <a:gd name="connsiteX206" fmla="*/ 2067796 w 2652368"/>
                <a:gd name="connsiteY206" fmla="*/ 199777 h 333742"/>
                <a:gd name="connsiteX207" fmla="*/ 1945369 w 2652368"/>
                <a:gd name="connsiteY207" fmla="*/ 197854 h 333742"/>
                <a:gd name="connsiteX208" fmla="*/ 1916525 w 2652368"/>
                <a:gd name="connsiteY208" fmla="*/ 163883 h 333742"/>
                <a:gd name="connsiteX209" fmla="*/ 1924217 w 2652368"/>
                <a:gd name="connsiteY209" fmla="*/ 155550 h 333742"/>
                <a:gd name="connsiteX210" fmla="*/ 1981184 w 2652368"/>
                <a:gd name="connsiteY210" fmla="*/ 154509 h 333742"/>
                <a:gd name="connsiteX211" fmla="*/ 1190296 w 2652368"/>
                <a:gd name="connsiteY211" fmla="*/ 154268 h 333742"/>
                <a:gd name="connsiteX212" fmla="*/ 1257599 w 2652368"/>
                <a:gd name="connsiteY212" fmla="*/ 154910 h 333742"/>
                <a:gd name="connsiteX213" fmla="*/ 1289006 w 2652368"/>
                <a:gd name="connsiteY213" fmla="*/ 198496 h 333742"/>
                <a:gd name="connsiteX214" fmla="*/ 1156965 w 2652368"/>
                <a:gd name="connsiteY214" fmla="*/ 198496 h 333742"/>
                <a:gd name="connsiteX215" fmla="*/ 1190296 w 2652368"/>
                <a:gd name="connsiteY215" fmla="*/ 154268 h 333742"/>
                <a:gd name="connsiteX216" fmla="*/ 1039666 w 2652368"/>
                <a:gd name="connsiteY216" fmla="*/ 152987 h 333742"/>
                <a:gd name="connsiteX217" fmla="*/ 1122351 w 2652368"/>
                <a:gd name="connsiteY217" fmla="*/ 154909 h 333742"/>
                <a:gd name="connsiteX218" fmla="*/ 1137735 w 2652368"/>
                <a:gd name="connsiteY218" fmla="*/ 175420 h 333742"/>
                <a:gd name="connsiteX219" fmla="*/ 1121710 w 2652368"/>
                <a:gd name="connsiteY219" fmla="*/ 199137 h 333742"/>
                <a:gd name="connsiteX220" fmla="*/ 998002 w 2652368"/>
                <a:gd name="connsiteY220" fmla="*/ 200418 h 333742"/>
                <a:gd name="connsiteX221" fmla="*/ 1039666 w 2652368"/>
                <a:gd name="connsiteY221" fmla="*/ 152987 h 333742"/>
                <a:gd name="connsiteX222" fmla="*/ 879422 w 2652368"/>
                <a:gd name="connsiteY222" fmla="*/ 152987 h 333742"/>
                <a:gd name="connsiteX223" fmla="*/ 981978 w 2652368"/>
                <a:gd name="connsiteY223" fmla="*/ 152987 h 333742"/>
                <a:gd name="connsiteX224" fmla="*/ 945442 w 2652368"/>
                <a:gd name="connsiteY224" fmla="*/ 201701 h 333742"/>
                <a:gd name="connsiteX225" fmla="*/ 844168 w 2652368"/>
                <a:gd name="connsiteY225" fmla="*/ 201060 h 333742"/>
                <a:gd name="connsiteX226" fmla="*/ 879422 w 2652368"/>
                <a:gd name="connsiteY226" fmla="*/ 152987 h 333742"/>
                <a:gd name="connsiteX227" fmla="*/ 727509 w 2652368"/>
                <a:gd name="connsiteY227" fmla="*/ 152346 h 333742"/>
                <a:gd name="connsiteX228" fmla="*/ 828143 w 2652368"/>
                <a:gd name="connsiteY228" fmla="*/ 152988 h 333742"/>
                <a:gd name="connsiteX229" fmla="*/ 786479 w 2652368"/>
                <a:gd name="connsiteY229" fmla="*/ 201060 h 333742"/>
                <a:gd name="connsiteX230" fmla="*/ 684564 w 2652368"/>
                <a:gd name="connsiteY230" fmla="*/ 200419 h 333742"/>
                <a:gd name="connsiteX231" fmla="*/ 727509 w 2652368"/>
                <a:gd name="connsiteY231" fmla="*/ 152346 h 333742"/>
                <a:gd name="connsiteX232" fmla="*/ 136528 w 2652368"/>
                <a:gd name="connsiteY232" fmla="*/ 152346 h 333742"/>
                <a:gd name="connsiteX233" fmla="*/ 351896 w 2652368"/>
                <a:gd name="connsiteY233" fmla="*/ 152346 h 333742"/>
                <a:gd name="connsiteX234" fmla="*/ 295491 w 2652368"/>
                <a:gd name="connsiteY234" fmla="*/ 201060 h 333742"/>
                <a:gd name="connsiteX235" fmla="*/ 79481 w 2652368"/>
                <a:gd name="connsiteY235" fmla="*/ 200418 h 333742"/>
                <a:gd name="connsiteX236" fmla="*/ 136528 w 2652368"/>
                <a:gd name="connsiteY236" fmla="*/ 152346 h 333742"/>
                <a:gd name="connsiteX237" fmla="*/ 570471 w 2652368"/>
                <a:gd name="connsiteY237" fmla="*/ 151705 h 333742"/>
                <a:gd name="connsiteX238" fmla="*/ 673027 w 2652368"/>
                <a:gd name="connsiteY238" fmla="*/ 152346 h 333742"/>
                <a:gd name="connsiteX239" fmla="*/ 623671 w 2652368"/>
                <a:gd name="connsiteY239" fmla="*/ 200419 h 333742"/>
                <a:gd name="connsiteX240" fmla="*/ 523679 w 2652368"/>
                <a:gd name="connsiteY240" fmla="*/ 199778 h 333742"/>
                <a:gd name="connsiteX241" fmla="*/ 570471 w 2652368"/>
                <a:gd name="connsiteY241" fmla="*/ 151705 h 333742"/>
                <a:gd name="connsiteX242" fmla="*/ 415353 w 2652368"/>
                <a:gd name="connsiteY242" fmla="*/ 151704 h 333742"/>
                <a:gd name="connsiteX243" fmla="*/ 517910 w 2652368"/>
                <a:gd name="connsiteY243" fmla="*/ 152345 h 333742"/>
                <a:gd name="connsiteX244" fmla="*/ 467913 w 2652368"/>
                <a:gd name="connsiteY244" fmla="*/ 201059 h 333742"/>
                <a:gd name="connsiteX245" fmla="*/ 365357 w 2652368"/>
                <a:gd name="connsiteY245" fmla="*/ 200418 h 333742"/>
                <a:gd name="connsiteX246" fmla="*/ 415353 w 2652368"/>
                <a:gd name="connsiteY246" fmla="*/ 151704 h 333742"/>
                <a:gd name="connsiteX247" fmla="*/ 1239010 w 2652368"/>
                <a:gd name="connsiteY247" fmla="*/ 101067 h 333742"/>
                <a:gd name="connsiteX248" fmla="*/ 1370411 w 2652368"/>
                <a:gd name="connsiteY248" fmla="*/ 101067 h 333742"/>
                <a:gd name="connsiteX249" fmla="*/ 1372334 w 2652368"/>
                <a:gd name="connsiteY249" fmla="*/ 139526 h 333742"/>
                <a:gd name="connsiteX250" fmla="*/ 1239010 w 2652368"/>
                <a:gd name="connsiteY250" fmla="*/ 139526 h 333742"/>
                <a:gd name="connsiteX251" fmla="*/ 1239010 w 2652368"/>
                <a:gd name="connsiteY251" fmla="*/ 101067 h 333742"/>
                <a:gd name="connsiteX252" fmla="*/ 1088380 w 2652368"/>
                <a:gd name="connsiteY252" fmla="*/ 100426 h 333742"/>
                <a:gd name="connsiteX253" fmla="*/ 1220421 w 2652368"/>
                <a:gd name="connsiteY253" fmla="*/ 100426 h 333742"/>
                <a:gd name="connsiteX254" fmla="*/ 1220421 w 2652368"/>
                <a:gd name="connsiteY254" fmla="*/ 138885 h 333742"/>
                <a:gd name="connsiteX255" fmla="*/ 1083894 w 2652368"/>
                <a:gd name="connsiteY255" fmla="*/ 138885 h 333742"/>
                <a:gd name="connsiteX256" fmla="*/ 1088380 w 2652368"/>
                <a:gd name="connsiteY256" fmla="*/ 100426 h 333742"/>
                <a:gd name="connsiteX257" fmla="*/ 2437240 w 2652368"/>
                <a:gd name="connsiteY257" fmla="*/ 99385 h 333742"/>
                <a:gd name="connsiteX258" fmla="*/ 2493405 w 2652368"/>
                <a:gd name="connsiteY258" fmla="*/ 101708 h 333742"/>
                <a:gd name="connsiteX259" fmla="*/ 2530582 w 2652368"/>
                <a:gd name="connsiteY259" fmla="*/ 133757 h 333742"/>
                <a:gd name="connsiteX260" fmla="*/ 2526095 w 2652368"/>
                <a:gd name="connsiteY260" fmla="*/ 142090 h 333742"/>
                <a:gd name="connsiteX261" fmla="*/ 2409437 w 2652368"/>
                <a:gd name="connsiteY261" fmla="*/ 140809 h 333742"/>
                <a:gd name="connsiteX262" fmla="*/ 2376106 w 2652368"/>
                <a:gd name="connsiteY262" fmla="*/ 109400 h 333742"/>
                <a:gd name="connsiteX263" fmla="*/ 2380593 w 2652368"/>
                <a:gd name="connsiteY263" fmla="*/ 100426 h 333742"/>
                <a:gd name="connsiteX264" fmla="*/ 2437240 w 2652368"/>
                <a:gd name="connsiteY264" fmla="*/ 99385 h 333742"/>
                <a:gd name="connsiteX265" fmla="*/ 1595314 w 2652368"/>
                <a:gd name="connsiteY265" fmla="*/ 99225 h 333742"/>
                <a:gd name="connsiteX266" fmla="*/ 1655005 w 2652368"/>
                <a:gd name="connsiteY266" fmla="*/ 101067 h 333742"/>
                <a:gd name="connsiteX267" fmla="*/ 1678721 w 2652368"/>
                <a:gd name="connsiteY267" fmla="*/ 133116 h 333742"/>
                <a:gd name="connsiteX268" fmla="*/ 1672952 w 2652368"/>
                <a:gd name="connsiteY268" fmla="*/ 141450 h 333742"/>
                <a:gd name="connsiteX269" fmla="*/ 1553089 w 2652368"/>
                <a:gd name="connsiteY269" fmla="*/ 140168 h 333742"/>
                <a:gd name="connsiteX270" fmla="*/ 1527450 w 2652368"/>
                <a:gd name="connsiteY270" fmla="*/ 99785 h 333742"/>
                <a:gd name="connsiteX271" fmla="*/ 1595314 w 2652368"/>
                <a:gd name="connsiteY271" fmla="*/ 99225 h 333742"/>
                <a:gd name="connsiteX272" fmla="*/ 1447969 w 2652368"/>
                <a:gd name="connsiteY272" fmla="*/ 99225 h 333742"/>
                <a:gd name="connsiteX273" fmla="*/ 1507580 w 2652368"/>
                <a:gd name="connsiteY273" fmla="*/ 101067 h 333742"/>
                <a:gd name="connsiteX274" fmla="*/ 1532578 w 2652368"/>
                <a:gd name="connsiteY274" fmla="*/ 142090 h 333742"/>
                <a:gd name="connsiteX275" fmla="*/ 1404382 w 2652368"/>
                <a:gd name="connsiteY275" fmla="*/ 140808 h 333742"/>
                <a:gd name="connsiteX276" fmla="*/ 1381307 w 2652368"/>
                <a:gd name="connsiteY276" fmla="*/ 109400 h 333742"/>
                <a:gd name="connsiteX277" fmla="*/ 1388358 w 2652368"/>
                <a:gd name="connsiteY277" fmla="*/ 99785 h 333742"/>
                <a:gd name="connsiteX278" fmla="*/ 1447969 w 2652368"/>
                <a:gd name="connsiteY278" fmla="*/ 99225 h 333742"/>
                <a:gd name="connsiteX279" fmla="*/ 2138303 w 2652368"/>
                <a:gd name="connsiteY279" fmla="*/ 99144 h 333742"/>
                <a:gd name="connsiteX280" fmla="*/ 2264575 w 2652368"/>
                <a:gd name="connsiteY280" fmla="*/ 99144 h 333742"/>
                <a:gd name="connsiteX281" fmla="*/ 2408156 w 2652368"/>
                <a:gd name="connsiteY281" fmla="*/ 186318 h 333742"/>
                <a:gd name="connsiteX282" fmla="*/ 2415206 w 2652368"/>
                <a:gd name="connsiteY282" fmla="*/ 202342 h 333742"/>
                <a:gd name="connsiteX283" fmla="*/ 2262011 w 2652368"/>
                <a:gd name="connsiteY283" fmla="*/ 201060 h 333742"/>
                <a:gd name="connsiteX284" fmla="*/ 2238296 w 2652368"/>
                <a:gd name="connsiteY284" fmla="*/ 174780 h 333742"/>
                <a:gd name="connsiteX285" fmla="*/ 2185735 w 2652368"/>
                <a:gd name="connsiteY285" fmla="*/ 141449 h 333742"/>
                <a:gd name="connsiteX286" fmla="*/ 2138303 w 2652368"/>
                <a:gd name="connsiteY286" fmla="*/ 99144 h 333742"/>
                <a:gd name="connsiteX287" fmla="*/ 2041435 w 2652368"/>
                <a:gd name="connsiteY287" fmla="*/ 98984 h 333742"/>
                <a:gd name="connsiteX288" fmla="*/ 2099203 w 2652368"/>
                <a:gd name="connsiteY288" fmla="*/ 101067 h 333742"/>
                <a:gd name="connsiteX289" fmla="*/ 2128688 w 2652368"/>
                <a:gd name="connsiteY289" fmla="*/ 131835 h 333742"/>
                <a:gd name="connsiteX290" fmla="*/ 2122919 w 2652368"/>
                <a:gd name="connsiteY290" fmla="*/ 142090 h 333742"/>
                <a:gd name="connsiteX291" fmla="*/ 2008824 w 2652368"/>
                <a:gd name="connsiteY291" fmla="*/ 140808 h 333742"/>
                <a:gd name="connsiteX292" fmla="*/ 1977417 w 2652368"/>
                <a:gd name="connsiteY292" fmla="*/ 109400 h 333742"/>
                <a:gd name="connsiteX293" fmla="*/ 1983185 w 2652368"/>
                <a:gd name="connsiteY293" fmla="*/ 99785 h 333742"/>
                <a:gd name="connsiteX294" fmla="*/ 2041435 w 2652368"/>
                <a:gd name="connsiteY294" fmla="*/ 98984 h 333742"/>
                <a:gd name="connsiteX295" fmla="*/ 1892487 w 2652368"/>
                <a:gd name="connsiteY295" fmla="*/ 98984 h 333742"/>
                <a:gd name="connsiteX296" fmla="*/ 1949214 w 2652368"/>
                <a:gd name="connsiteY296" fmla="*/ 101067 h 333742"/>
                <a:gd name="connsiteX297" fmla="*/ 1979981 w 2652368"/>
                <a:gd name="connsiteY297" fmla="*/ 132476 h 333742"/>
                <a:gd name="connsiteX298" fmla="*/ 1971648 w 2652368"/>
                <a:gd name="connsiteY298" fmla="*/ 142090 h 333742"/>
                <a:gd name="connsiteX299" fmla="*/ 1860759 w 2652368"/>
                <a:gd name="connsiteY299" fmla="*/ 140808 h 333742"/>
                <a:gd name="connsiteX300" fmla="*/ 1828710 w 2652368"/>
                <a:gd name="connsiteY300" fmla="*/ 110041 h 333742"/>
                <a:gd name="connsiteX301" fmla="*/ 1835761 w 2652368"/>
                <a:gd name="connsiteY301" fmla="*/ 99785 h 333742"/>
                <a:gd name="connsiteX302" fmla="*/ 1892487 w 2652368"/>
                <a:gd name="connsiteY302" fmla="*/ 98984 h 333742"/>
                <a:gd name="connsiteX303" fmla="*/ 1744021 w 2652368"/>
                <a:gd name="connsiteY303" fmla="*/ 98343 h 333742"/>
                <a:gd name="connsiteX304" fmla="*/ 1799225 w 2652368"/>
                <a:gd name="connsiteY304" fmla="*/ 100426 h 333742"/>
                <a:gd name="connsiteX305" fmla="*/ 1828710 w 2652368"/>
                <a:gd name="connsiteY305" fmla="*/ 130553 h 333742"/>
                <a:gd name="connsiteX306" fmla="*/ 1822300 w 2652368"/>
                <a:gd name="connsiteY306" fmla="*/ 140809 h 333742"/>
                <a:gd name="connsiteX307" fmla="*/ 1703078 w 2652368"/>
                <a:gd name="connsiteY307" fmla="*/ 139527 h 333742"/>
                <a:gd name="connsiteX308" fmla="*/ 1681285 w 2652368"/>
                <a:gd name="connsiteY308" fmla="*/ 108118 h 333742"/>
                <a:gd name="connsiteX309" fmla="*/ 1688336 w 2652368"/>
                <a:gd name="connsiteY309" fmla="*/ 99144 h 333742"/>
                <a:gd name="connsiteX310" fmla="*/ 1744021 w 2652368"/>
                <a:gd name="connsiteY310" fmla="*/ 98343 h 333742"/>
                <a:gd name="connsiteX311" fmla="*/ 971723 w 2652368"/>
                <a:gd name="connsiteY311" fmla="*/ 97222 h 333742"/>
                <a:gd name="connsiteX312" fmla="*/ 1070432 w 2652368"/>
                <a:gd name="connsiteY312" fmla="*/ 97863 h 333742"/>
                <a:gd name="connsiteX313" fmla="*/ 1033897 w 2652368"/>
                <a:gd name="connsiteY313" fmla="*/ 142090 h 333742"/>
                <a:gd name="connsiteX314" fmla="*/ 935827 w 2652368"/>
                <a:gd name="connsiteY314" fmla="*/ 141449 h 333742"/>
                <a:gd name="connsiteX315" fmla="*/ 971723 w 2652368"/>
                <a:gd name="connsiteY315" fmla="*/ 97222 h 333742"/>
                <a:gd name="connsiteX316" fmla="*/ 819810 w 2652368"/>
                <a:gd name="connsiteY316" fmla="*/ 97222 h 333742"/>
                <a:gd name="connsiteX317" fmla="*/ 917880 w 2652368"/>
                <a:gd name="connsiteY317" fmla="*/ 97863 h 333742"/>
                <a:gd name="connsiteX318" fmla="*/ 884549 w 2652368"/>
                <a:gd name="connsiteY318" fmla="*/ 142090 h 333742"/>
                <a:gd name="connsiteX319" fmla="*/ 783916 w 2652368"/>
                <a:gd name="connsiteY319" fmla="*/ 141449 h 333742"/>
                <a:gd name="connsiteX320" fmla="*/ 819810 w 2652368"/>
                <a:gd name="connsiteY320" fmla="*/ 97222 h 333742"/>
                <a:gd name="connsiteX321" fmla="*/ 519191 w 2652368"/>
                <a:gd name="connsiteY321" fmla="*/ 96581 h 333742"/>
                <a:gd name="connsiteX322" fmla="*/ 619184 w 2652368"/>
                <a:gd name="connsiteY322" fmla="*/ 97221 h 333742"/>
                <a:gd name="connsiteX323" fmla="*/ 574956 w 2652368"/>
                <a:gd name="connsiteY323" fmla="*/ 142089 h 333742"/>
                <a:gd name="connsiteX324" fmla="*/ 474964 w 2652368"/>
                <a:gd name="connsiteY324" fmla="*/ 141449 h 333742"/>
                <a:gd name="connsiteX325" fmla="*/ 519191 w 2652368"/>
                <a:gd name="connsiteY325" fmla="*/ 96581 h 333742"/>
                <a:gd name="connsiteX326" fmla="*/ 670463 w 2652368"/>
                <a:gd name="connsiteY326" fmla="*/ 96580 h 333742"/>
                <a:gd name="connsiteX327" fmla="*/ 769814 w 2652368"/>
                <a:gd name="connsiteY327" fmla="*/ 97221 h 333742"/>
                <a:gd name="connsiteX328" fmla="*/ 726869 w 2652368"/>
                <a:gd name="connsiteY328" fmla="*/ 142089 h 333742"/>
                <a:gd name="connsiteX329" fmla="*/ 628799 w 2652368"/>
                <a:gd name="connsiteY329" fmla="*/ 141448 h 333742"/>
                <a:gd name="connsiteX330" fmla="*/ 670463 w 2652368"/>
                <a:gd name="connsiteY330" fmla="*/ 96580 h 333742"/>
                <a:gd name="connsiteX331" fmla="*/ 381621 w 2652368"/>
                <a:gd name="connsiteY331" fmla="*/ 95539 h 333742"/>
                <a:gd name="connsiteX332" fmla="*/ 467271 w 2652368"/>
                <a:gd name="connsiteY332" fmla="*/ 100426 h 333742"/>
                <a:gd name="connsiteX333" fmla="*/ 423044 w 2652368"/>
                <a:gd name="connsiteY333" fmla="*/ 141448 h 333742"/>
                <a:gd name="connsiteX334" fmla="*/ 146142 w 2652368"/>
                <a:gd name="connsiteY334" fmla="*/ 141448 h 333742"/>
                <a:gd name="connsiteX335" fmla="*/ 116657 w 2652368"/>
                <a:gd name="connsiteY335" fmla="*/ 138884 h 333742"/>
                <a:gd name="connsiteX336" fmla="*/ 168576 w 2652368"/>
                <a:gd name="connsiteY336" fmla="*/ 96580 h 333742"/>
                <a:gd name="connsiteX337" fmla="*/ 299336 w 2652368"/>
                <a:gd name="connsiteY337" fmla="*/ 97862 h 333742"/>
                <a:gd name="connsiteX338" fmla="*/ 330103 w 2652368"/>
                <a:gd name="connsiteY338" fmla="*/ 107477 h 333742"/>
                <a:gd name="connsiteX339" fmla="*/ 381621 w 2652368"/>
                <a:gd name="connsiteY339" fmla="*/ 95539 h 333742"/>
                <a:gd name="connsiteX340" fmla="*/ 1482582 w 2652368"/>
                <a:gd name="connsiteY340" fmla="*/ 48507 h 333742"/>
                <a:gd name="connsiteX341" fmla="*/ 1611418 w 2652368"/>
                <a:gd name="connsiteY341" fmla="*/ 48507 h 333742"/>
                <a:gd name="connsiteX342" fmla="*/ 1617187 w 2652368"/>
                <a:gd name="connsiteY342" fmla="*/ 83761 h 333742"/>
                <a:gd name="connsiteX343" fmla="*/ 1488992 w 2652368"/>
                <a:gd name="connsiteY343" fmla="*/ 83761 h 333742"/>
                <a:gd name="connsiteX344" fmla="*/ 1482582 w 2652368"/>
                <a:gd name="connsiteY344" fmla="*/ 48507 h 333742"/>
                <a:gd name="connsiteX345" fmla="*/ 2407114 w 2652368"/>
                <a:gd name="connsiteY345" fmla="*/ 47705 h 333742"/>
                <a:gd name="connsiteX346" fmla="*/ 2463279 w 2652368"/>
                <a:gd name="connsiteY346" fmla="*/ 49788 h 333742"/>
                <a:gd name="connsiteX347" fmla="*/ 2501097 w 2652368"/>
                <a:gd name="connsiteY347" fmla="*/ 86325 h 333742"/>
                <a:gd name="connsiteX348" fmla="*/ 2379311 w 2652368"/>
                <a:gd name="connsiteY348" fmla="*/ 85043 h 333742"/>
                <a:gd name="connsiteX349" fmla="*/ 2345980 w 2652368"/>
                <a:gd name="connsiteY349" fmla="*/ 58121 h 333742"/>
                <a:gd name="connsiteX350" fmla="*/ 2350467 w 2652368"/>
                <a:gd name="connsiteY350" fmla="*/ 48506 h 333742"/>
                <a:gd name="connsiteX351" fmla="*/ 2407114 w 2652368"/>
                <a:gd name="connsiteY351" fmla="*/ 47705 h 333742"/>
                <a:gd name="connsiteX352" fmla="*/ 1830873 w 2652368"/>
                <a:gd name="connsiteY352" fmla="*/ 47306 h 333742"/>
                <a:gd name="connsiteX353" fmla="*/ 1887039 w 2652368"/>
                <a:gd name="connsiteY353" fmla="*/ 49148 h 333742"/>
                <a:gd name="connsiteX354" fmla="*/ 1912037 w 2652368"/>
                <a:gd name="connsiteY354" fmla="*/ 77993 h 333742"/>
                <a:gd name="connsiteX355" fmla="*/ 1906268 w 2652368"/>
                <a:gd name="connsiteY355" fmla="*/ 85685 h 333742"/>
                <a:gd name="connsiteX356" fmla="*/ 1794738 w 2652368"/>
                <a:gd name="connsiteY356" fmla="*/ 84403 h 333742"/>
                <a:gd name="connsiteX357" fmla="*/ 1768458 w 2652368"/>
                <a:gd name="connsiteY357" fmla="*/ 57481 h 333742"/>
                <a:gd name="connsiteX358" fmla="*/ 1774226 w 2652368"/>
                <a:gd name="connsiteY358" fmla="*/ 47866 h 333742"/>
                <a:gd name="connsiteX359" fmla="*/ 1830873 w 2652368"/>
                <a:gd name="connsiteY359" fmla="*/ 47306 h 333742"/>
                <a:gd name="connsiteX360" fmla="*/ 1972851 w 2652368"/>
                <a:gd name="connsiteY360" fmla="*/ 46665 h 333742"/>
                <a:gd name="connsiteX361" fmla="*/ 2029336 w 2652368"/>
                <a:gd name="connsiteY361" fmla="*/ 48507 h 333742"/>
                <a:gd name="connsiteX362" fmla="*/ 2057539 w 2652368"/>
                <a:gd name="connsiteY362" fmla="*/ 75429 h 333742"/>
                <a:gd name="connsiteX363" fmla="*/ 2053053 w 2652368"/>
                <a:gd name="connsiteY363" fmla="*/ 85044 h 333742"/>
                <a:gd name="connsiteX364" fmla="*/ 1938318 w 2652368"/>
                <a:gd name="connsiteY364" fmla="*/ 83762 h 333742"/>
                <a:gd name="connsiteX365" fmla="*/ 1908192 w 2652368"/>
                <a:gd name="connsiteY365" fmla="*/ 47225 h 333742"/>
                <a:gd name="connsiteX366" fmla="*/ 1972851 w 2652368"/>
                <a:gd name="connsiteY366" fmla="*/ 46665 h 333742"/>
                <a:gd name="connsiteX367" fmla="*/ 1687695 w 2652368"/>
                <a:gd name="connsiteY367" fmla="*/ 46665 h 333742"/>
                <a:gd name="connsiteX368" fmla="*/ 1745383 w 2652368"/>
                <a:gd name="connsiteY368" fmla="*/ 48507 h 333742"/>
                <a:gd name="connsiteX369" fmla="*/ 1766535 w 2652368"/>
                <a:gd name="connsiteY369" fmla="*/ 77352 h 333742"/>
                <a:gd name="connsiteX370" fmla="*/ 1759484 w 2652368"/>
                <a:gd name="connsiteY370" fmla="*/ 85684 h 333742"/>
                <a:gd name="connsiteX371" fmla="*/ 1652441 w 2652368"/>
                <a:gd name="connsiteY371" fmla="*/ 84402 h 333742"/>
                <a:gd name="connsiteX372" fmla="*/ 1623597 w 2652368"/>
                <a:gd name="connsiteY372" fmla="*/ 59404 h 333742"/>
                <a:gd name="connsiteX373" fmla="*/ 1630007 w 2652368"/>
                <a:gd name="connsiteY373" fmla="*/ 47225 h 333742"/>
                <a:gd name="connsiteX374" fmla="*/ 1687695 w 2652368"/>
                <a:gd name="connsiteY374" fmla="*/ 46665 h 333742"/>
                <a:gd name="connsiteX375" fmla="*/ 2062666 w 2652368"/>
                <a:gd name="connsiteY375" fmla="*/ 46584 h 333742"/>
                <a:gd name="connsiteX376" fmla="*/ 2205605 w 2652368"/>
                <a:gd name="connsiteY376" fmla="*/ 46584 h 333742"/>
                <a:gd name="connsiteX377" fmla="*/ 2298547 w 2652368"/>
                <a:gd name="connsiteY377" fmla="*/ 46584 h 333742"/>
                <a:gd name="connsiteX378" fmla="*/ 2346620 w 2652368"/>
                <a:gd name="connsiteY378" fmla="*/ 85683 h 333742"/>
                <a:gd name="connsiteX379" fmla="*/ 2090229 w 2652368"/>
                <a:gd name="connsiteY379" fmla="*/ 84402 h 333742"/>
                <a:gd name="connsiteX380" fmla="*/ 2056898 w 2652368"/>
                <a:gd name="connsiteY380" fmla="*/ 56840 h 333742"/>
                <a:gd name="connsiteX381" fmla="*/ 2062666 w 2652368"/>
                <a:gd name="connsiteY381" fmla="*/ 46584 h 333742"/>
                <a:gd name="connsiteX382" fmla="*/ 1367205 w 2652368"/>
                <a:gd name="connsiteY382" fmla="*/ 45303 h 333742"/>
                <a:gd name="connsiteX383" fmla="*/ 1440278 w 2652368"/>
                <a:gd name="connsiteY383" fmla="*/ 45303 h 333742"/>
                <a:gd name="connsiteX384" fmla="*/ 1467840 w 2652368"/>
                <a:gd name="connsiteY384" fmla="*/ 83121 h 333742"/>
                <a:gd name="connsiteX385" fmla="*/ 1342849 w 2652368"/>
                <a:gd name="connsiteY385" fmla="*/ 83121 h 333742"/>
                <a:gd name="connsiteX386" fmla="*/ 1367205 w 2652368"/>
                <a:gd name="connsiteY386" fmla="*/ 45303 h 333742"/>
                <a:gd name="connsiteX387" fmla="*/ 1223627 w 2652368"/>
                <a:gd name="connsiteY387" fmla="*/ 44021 h 333742"/>
                <a:gd name="connsiteX388" fmla="*/ 1293493 w 2652368"/>
                <a:gd name="connsiteY388" fmla="*/ 45302 h 333742"/>
                <a:gd name="connsiteX389" fmla="*/ 1320414 w 2652368"/>
                <a:gd name="connsiteY389" fmla="*/ 83761 h 333742"/>
                <a:gd name="connsiteX390" fmla="*/ 1195423 w 2652368"/>
                <a:gd name="connsiteY390" fmla="*/ 83761 h 333742"/>
                <a:gd name="connsiteX391" fmla="*/ 1223627 w 2652368"/>
                <a:gd name="connsiteY391" fmla="*/ 44021 h 333742"/>
                <a:gd name="connsiteX392" fmla="*/ 919162 w 2652368"/>
                <a:gd name="connsiteY392" fmla="*/ 44020 h 333742"/>
                <a:gd name="connsiteX393" fmla="*/ 1028129 w 2652368"/>
                <a:gd name="connsiteY393" fmla="*/ 44020 h 333742"/>
                <a:gd name="connsiteX394" fmla="*/ 995439 w 2652368"/>
                <a:gd name="connsiteY394" fmla="*/ 85684 h 333742"/>
                <a:gd name="connsiteX395" fmla="*/ 900574 w 2652368"/>
                <a:gd name="connsiteY395" fmla="*/ 85043 h 333742"/>
                <a:gd name="connsiteX396" fmla="*/ 919162 w 2652368"/>
                <a:gd name="connsiteY396" fmla="*/ 44020 h 333742"/>
                <a:gd name="connsiteX397" fmla="*/ 1076842 w 2652368"/>
                <a:gd name="connsiteY397" fmla="*/ 43380 h 333742"/>
                <a:gd name="connsiteX398" fmla="*/ 1175553 w 2652368"/>
                <a:gd name="connsiteY398" fmla="*/ 43380 h 333742"/>
                <a:gd name="connsiteX399" fmla="*/ 1175553 w 2652368"/>
                <a:gd name="connsiteY399" fmla="*/ 82479 h 333742"/>
                <a:gd name="connsiteX400" fmla="*/ 1047998 w 2652368"/>
                <a:gd name="connsiteY400" fmla="*/ 82479 h 333742"/>
                <a:gd name="connsiteX401" fmla="*/ 1076842 w 2652368"/>
                <a:gd name="connsiteY401" fmla="*/ 43380 h 333742"/>
                <a:gd name="connsiteX402" fmla="*/ 643541 w 2652368"/>
                <a:gd name="connsiteY402" fmla="*/ 42739 h 333742"/>
                <a:gd name="connsiteX403" fmla="*/ 737765 w 2652368"/>
                <a:gd name="connsiteY403" fmla="*/ 43380 h 333742"/>
                <a:gd name="connsiteX404" fmla="*/ 698665 w 2652368"/>
                <a:gd name="connsiteY404" fmla="*/ 85685 h 333742"/>
                <a:gd name="connsiteX405" fmla="*/ 601237 w 2652368"/>
                <a:gd name="connsiteY405" fmla="*/ 85044 h 333742"/>
                <a:gd name="connsiteX406" fmla="*/ 643541 w 2652368"/>
                <a:gd name="connsiteY406" fmla="*/ 42739 h 333742"/>
                <a:gd name="connsiteX407" fmla="*/ 783915 w 2652368"/>
                <a:gd name="connsiteY407" fmla="*/ 42738 h 333742"/>
                <a:gd name="connsiteX408" fmla="*/ 883268 w 2652368"/>
                <a:gd name="connsiteY408" fmla="*/ 43379 h 333742"/>
                <a:gd name="connsiteX409" fmla="*/ 847373 w 2652368"/>
                <a:gd name="connsiteY409" fmla="*/ 85684 h 333742"/>
                <a:gd name="connsiteX410" fmla="*/ 751226 w 2652368"/>
                <a:gd name="connsiteY410" fmla="*/ 85043 h 333742"/>
                <a:gd name="connsiteX411" fmla="*/ 783915 w 2652368"/>
                <a:gd name="connsiteY411" fmla="*/ 42738 h 333742"/>
                <a:gd name="connsiteX412" fmla="*/ 496757 w 2652368"/>
                <a:gd name="connsiteY412" fmla="*/ 42097 h 333742"/>
                <a:gd name="connsiteX413" fmla="*/ 592262 w 2652368"/>
                <a:gd name="connsiteY413" fmla="*/ 42739 h 333742"/>
                <a:gd name="connsiteX414" fmla="*/ 547394 w 2652368"/>
                <a:gd name="connsiteY414" fmla="*/ 85044 h 333742"/>
                <a:gd name="connsiteX415" fmla="*/ 451889 w 2652368"/>
                <a:gd name="connsiteY415" fmla="*/ 84402 h 333742"/>
                <a:gd name="connsiteX416" fmla="*/ 496757 w 2652368"/>
                <a:gd name="connsiteY416" fmla="*/ 42097 h 333742"/>
                <a:gd name="connsiteX417" fmla="*/ 352537 w 2652368"/>
                <a:gd name="connsiteY417" fmla="*/ 42097 h 333742"/>
                <a:gd name="connsiteX418" fmla="*/ 444837 w 2652368"/>
                <a:gd name="connsiteY418" fmla="*/ 42738 h 333742"/>
                <a:gd name="connsiteX419" fmla="*/ 401252 w 2652368"/>
                <a:gd name="connsiteY419" fmla="*/ 85684 h 333742"/>
                <a:gd name="connsiteX420" fmla="*/ 301900 w 2652368"/>
                <a:gd name="connsiteY420" fmla="*/ 85043 h 333742"/>
                <a:gd name="connsiteX421" fmla="*/ 352537 w 2652368"/>
                <a:gd name="connsiteY421" fmla="*/ 42097 h 333742"/>
                <a:gd name="connsiteX422" fmla="*/ 229870 w 2652368"/>
                <a:gd name="connsiteY422" fmla="*/ 39344 h 333742"/>
                <a:gd name="connsiteX423" fmla="*/ 296772 w 2652368"/>
                <a:gd name="connsiteY423" fmla="*/ 45303 h 333742"/>
                <a:gd name="connsiteX424" fmla="*/ 253186 w 2652368"/>
                <a:gd name="connsiteY424" fmla="*/ 85684 h 333742"/>
                <a:gd name="connsiteX425" fmla="*/ 151270 w 2652368"/>
                <a:gd name="connsiteY425" fmla="*/ 85043 h 333742"/>
                <a:gd name="connsiteX426" fmla="*/ 229870 w 2652368"/>
                <a:gd name="connsiteY426" fmla="*/ 39344 h 333742"/>
                <a:gd name="connsiteX427" fmla="*/ 1149914 w 2652368"/>
                <a:gd name="connsiteY427" fmla="*/ 5561 h 333742"/>
                <a:gd name="connsiteX428" fmla="*/ 1242856 w 2652368"/>
                <a:gd name="connsiteY428" fmla="*/ 5561 h 333742"/>
                <a:gd name="connsiteX429" fmla="*/ 1253753 w 2652368"/>
                <a:gd name="connsiteY429" fmla="*/ 17099 h 333742"/>
                <a:gd name="connsiteX430" fmla="*/ 1242856 w 2652368"/>
                <a:gd name="connsiteY430" fmla="*/ 31841 h 333742"/>
                <a:gd name="connsiteX431" fmla="*/ 1194783 w 2652368"/>
                <a:gd name="connsiteY431" fmla="*/ 32482 h 333742"/>
                <a:gd name="connsiteX432" fmla="*/ 1149914 w 2652368"/>
                <a:gd name="connsiteY432" fmla="*/ 31841 h 333742"/>
                <a:gd name="connsiteX433" fmla="*/ 1137095 w 2652368"/>
                <a:gd name="connsiteY433" fmla="*/ 19022 h 333742"/>
                <a:gd name="connsiteX434" fmla="*/ 1149914 w 2652368"/>
                <a:gd name="connsiteY434" fmla="*/ 5561 h 333742"/>
                <a:gd name="connsiteX435" fmla="*/ 2398300 w 2652368"/>
                <a:gd name="connsiteY435" fmla="*/ 5401 h 333742"/>
                <a:gd name="connsiteX436" fmla="*/ 2461356 w 2652368"/>
                <a:gd name="connsiteY436" fmla="*/ 26714 h 333742"/>
                <a:gd name="connsiteX437" fmla="*/ 2331878 w 2652368"/>
                <a:gd name="connsiteY437" fmla="*/ 6202 h 333742"/>
                <a:gd name="connsiteX438" fmla="*/ 2398300 w 2652368"/>
                <a:gd name="connsiteY438" fmla="*/ 5401 h 333742"/>
                <a:gd name="connsiteX439" fmla="*/ 2240910 w 2652368"/>
                <a:gd name="connsiteY439" fmla="*/ 4950 h 333742"/>
                <a:gd name="connsiteX440" fmla="*/ 2324828 w 2652368"/>
                <a:gd name="connsiteY440" fmla="*/ 35687 h 333742"/>
                <a:gd name="connsiteX441" fmla="*/ 2193427 w 2652368"/>
                <a:gd name="connsiteY441" fmla="*/ 12612 h 333742"/>
                <a:gd name="connsiteX442" fmla="*/ 2240910 w 2652368"/>
                <a:gd name="connsiteY442" fmla="*/ 4950 h 333742"/>
                <a:gd name="connsiteX443" fmla="*/ 1557576 w 2652368"/>
                <a:gd name="connsiteY443" fmla="*/ 4921 h 333742"/>
                <a:gd name="connsiteX444" fmla="*/ 1637699 w 2652368"/>
                <a:gd name="connsiteY444" fmla="*/ 5562 h 333742"/>
                <a:gd name="connsiteX445" fmla="*/ 1661415 w 2652368"/>
                <a:gd name="connsiteY445" fmla="*/ 22868 h 333742"/>
                <a:gd name="connsiteX446" fmla="*/ 1655646 w 2652368"/>
                <a:gd name="connsiteY446" fmla="*/ 33124 h 333742"/>
                <a:gd name="connsiteX447" fmla="*/ 1557576 w 2652368"/>
                <a:gd name="connsiteY447" fmla="*/ 32483 h 333742"/>
                <a:gd name="connsiteX448" fmla="*/ 1538988 w 2652368"/>
                <a:gd name="connsiteY448" fmla="*/ 16459 h 333742"/>
                <a:gd name="connsiteX449" fmla="*/ 1557576 w 2652368"/>
                <a:gd name="connsiteY449" fmla="*/ 4921 h 333742"/>
                <a:gd name="connsiteX450" fmla="*/ 1421689 w 2652368"/>
                <a:gd name="connsiteY450" fmla="*/ 4921 h 333742"/>
                <a:gd name="connsiteX451" fmla="*/ 1505016 w 2652368"/>
                <a:gd name="connsiteY451" fmla="*/ 5562 h 333742"/>
                <a:gd name="connsiteX452" fmla="*/ 1526168 w 2652368"/>
                <a:gd name="connsiteY452" fmla="*/ 24150 h 333742"/>
                <a:gd name="connsiteX453" fmla="*/ 1520400 w 2652368"/>
                <a:gd name="connsiteY453" fmla="*/ 33124 h 333742"/>
                <a:gd name="connsiteX454" fmla="*/ 1421689 w 2652368"/>
                <a:gd name="connsiteY454" fmla="*/ 32483 h 333742"/>
                <a:gd name="connsiteX455" fmla="*/ 1405024 w 2652368"/>
                <a:gd name="connsiteY455" fmla="*/ 18381 h 333742"/>
                <a:gd name="connsiteX456" fmla="*/ 1421689 w 2652368"/>
                <a:gd name="connsiteY456" fmla="*/ 4921 h 333742"/>
                <a:gd name="connsiteX457" fmla="*/ 2020523 w 2652368"/>
                <a:gd name="connsiteY457" fmla="*/ 4920 h 333742"/>
                <a:gd name="connsiteX458" fmla="*/ 2058181 w 2652368"/>
                <a:gd name="connsiteY458" fmla="*/ 29277 h 333742"/>
                <a:gd name="connsiteX459" fmla="*/ 1937677 w 2652368"/>
                <a:gd name="connsiteY459" fmla="*/ 9407 h 333742"/>
                <a:gd name="connsiteX460" fmla="*/ 2020523 w 2652368"/>
                <a:gd name="connsiteY460" fmla="*/ 4920 h 333742"/>
                <a:gd name="connsiteX461" fmla="*/ 2107156 w 2652368"/>
                <a:gd name="connsiteY461" fmla="*/ 4429 h 333742"/>
                <a:gd name="connsiteX462" fmla="*/ 2192787 w 2652368"/>
                <a:gd name="connsiteY462" fmla="*/ 36970 h 333742"/>
                <a:gd name="connsiteX463" fmla="*/ 2061386 w 2652368"/>
                <a:gd name="connsiteY463" fmla="*/ 13253 h 333742"/>
                <a:gd name="connsiteX464" fmla="*/ 2107156 w 2652368"/>
                <a:gd name="connsiteY464" fmla="*/ 4429 h 333742"/>
                <a:gd name="connsiteX465" fmla="*/ 888716 w 2652368"/>
                <a:gd name="connsiteY465" fmla="*/ 4359 h 333742"/>
                <a:gd name="connsiteX466" fmla="*/ 993516 w 2652368"/>
                <a:gd name="connsiteY466" fmla="*/ 5562 h 333742"/>
                <a:gd name="connsiteX467" fmla="*/ 968518 w 2652368"/>
                <a:gd name="connsiteY467" fmla="*/ 31201 h 333742"/>
                <a:gd name="connsiteX468" fmla="*/ 866602 w 2652368"/>
                <a:gd name="connsiteY468" fmla="*/ 32483 h 333742"/>
                <a:gd name="connsiteX469" fmla="*/ 888716 w 2652368"/>
                <a:gd name="connsiteY469" fmla="*/ 4359 h 333742"/>
                <a:gd name="connsiteX470" fmla="*/ 1331312 w 2652368"/>
                <a:gd name="connsiteY470" fmla="*/ 4279 h 333742"/>
                <a:gd name="connsiteX471" fmla="*/ 1372334 w 2652368"/>
                <a:gd name="connsiteY471" fmla="*/ 4920 h 333742"/>
                <a:gd name="connsiteX472" fmla="*/ 1389641 w 2652368"/>
                <a:gd name="connsiteY472" fmla="*/ 18381 h 333742"/>
                <a:gd name="connsiteX473" fmla="*/ 1373616 w 2652368"/>
                <a:gd name="connsiteY473" fmla="*/ 32483 h 333742"/>
                <a:gd name="connsiteX474" fmla="*/ 1287725 w 2652368"/>
                <a:gd name="connsiteY474" fmla="*/ 32483 h 333742"/>
                <a:gd name="connsiteX475" fmla="*/ 1270419 w 2652368"/>
                <a:gd name="connsiteY475" fmla="*/ 19022 h 333742"/>
                <a:gd name="connsiteX476" fmla="*/ 1289648 w 2652368"/>
                <a:gd name="connsiteY476" fmla="*/ 4920 h 333742"/>
                <a:gd name="connsiteX477" fmla="*/ 1331312 w 2652368"/>
                <a:gd name="connsiteY477" fmla="*/ 4279 h 333742"/>
                <a:gd name="connsiteX478" fmla="*/ 1759405 w 2652368"/>
                <a:gd name="connsiteY478" fmla="*/ 3799 h 333742"/>
                <a:gd name="connsiteX479" fmla="*/ 1790252 w 2652368"/>
                <a:gd name="connsiteY479" fmla="*/ 27996 h 333742"/>
                <a:gd name="connsiteX480" fmla="*/ 1674235 w 2652368"/>
                <a:gd name="connsiteY480" fmla="*/ 7485 h 333742"/>
                <a:gd name="connsiteX481" fmla="*/ 1759405 w 2652368"/>
                <a:gd name="connsiteY481" fmla="*/ 3799 h 333742"/>
                <a:gd name="connsiteX482" fmla="*/ 1117224 w 2652368"/>
                <a:gd name="connsiteY482" fmla="*/ 3638 h 333742"/>
                <a:gd name="connsiteX483" fmla="*/ 1124916 w 2652368"/>
                <a:gd name="connsiteY483" fmla="*/ 13253 h 333742"/>
                <a:gd name="connsiteX484" fmla="*/ 1105045 w 2652368"/>
                <a:gd name="connsiteY484" fmla="*/ 31201 h 333742"/>
                <a:gd name="connsiteX485" fmla="*/ 1003771 w 2652368"/>
                <a:gd name="connsiteY485" fmla="*/ 31842 h 333742"/>
                <a:gd name="connsiteX486" fmla="*/ 998643 w 2652368"/>
                <a:gd name="connsiteY486" fmla="*/ 20945 h 333742"/>
                <a:gd name="connsiteX487" fmla="*/ 1021718 w 2652368"/>
                <a:gd name="connsiteY487" fmla="*/ 4280 h 333742"/>
                <a:gd name="connsiteX488" fmla="*/ 1117224 w 2652368"/>
                <a:gd name="connsiteY488" fmla="*/ 3638 h 333742"/>
                <a:gd name="connsiteX489" fmla="*/ 1848320 w 2652368"/>
                <a:gd name="connsiteY489" fmla="*/ 2697 h 333742"/>
                <a:gd name="connsiteX490" fmla="*/ 1924216 w 2652368"/>
                <a:gd name="connsiteY490" fmla="*/ 29919 h 333742"/>
                <a:gd name="connsiteX491" fmla="*/ 1806917 w 2652368"/>
                <a:gd name="connsiteY491" fmla="*/ 10049 h 333742"/>
                <a:gd name="connsiteX492" fmla="*/ 1848320 w 2652368"/>
                <a:gd name="connsiteY492" fmla="*/ 2697 h 333742"/>
                <a:gd name="connsiteX493" fmla="*/ 360550 w 2652368"/>
                <a:gd name="connsiteY493" fmla="*/ 1876 h 333742"/>
                <a:gd name="connsiteX494" fmla="*/ 446120 w 2652368"/>
                <a:gd name="connsiteY494" fmla="*/ 6203 h 333742"/>
                <a:gd name="connsiteX495" fmla="*/ 323052 w 2652368"/>
                <a:gd name="connsiteY495" fmla="*/ 27355 h 333742"/>
                <a:gd name="connsiteX496" fmla="*/ 360550 w 2652368"/>
                <a:gd name="connsiteY496" fmla="*/ 1876 h 333742"/>
                <a:gd name="connsiteX497" fmla="*/ 716613 w 2652368"/>
                <a:gd name="connsiteY497" fmla="*/ 1716 h 333742"/>
                <a:gd name="connsiteX498" fmla="*/ 595468 w 2652368"/>
                <a:gd name="connsiteY498" fmla="*/ 23509 h 333742"/>
                <a:gd name="connsiteX499" fmla="*/ 716613 w 2652368"/>
                <a:gd name="connsiteY499" fmla="*/ 1716 h 333742"/>
                <a:gd name="connsiteX500" fmla="*/ 800382 w 2652368"/>
                <a:gd name="connsiteY500" fmla="*/ 1645 h 333742"/>
                <a:gd name="connsiteX501" fmla="*/ 859552 w 2652368"/>
                <a:gd name="connsiteY501" fmla="*/ 6843 h 333742"/>
                <a:gd name="connsiteX502" fmla="*/ 833913 w 2652368"/>
                <a:gd name="connsiteY502" fmla="*/ 30559 h 333742"/>
                <a:gd name="connsiteX503" fmla="*/ 730074 w 2652368"/>
                <a:gd name="connsiteY503" fmla="*/ 31841 h 333742"/>
                <a:gd name="connsiteX504" fmla="*/ 800382 w 2652368"/>
                <a:gd name="connsiteY504" fmla="*/ 1645 h 333742"/>
                <a:gd name="connsiteX505" fmla="*/ 529888 w 2652368"/>
                <a:gd name="connsiteY505" fmla="*/ 603 h 333742"/>
                <a:gd name="connsiteX506" fmla="*/ 581367 w 2652368"/>
                <a:gd name="connsiteY506" fmla="*/ 6202 h 333742"/>
                <a:gd name="connsiteX507" fmla="*/ 459581 w 2652368"/>
                <a:gd name="connsiteY507" fmla="*/ 28637 h 333742"/>
                <a:gd name="connsiteX508" fmla="*/ 529888 w 2652368"/>
                <a:gd name="connsiteY508" fmla="*/ 603 h 333742"/>
                <a:gd name="connsiteX509" fmla="*/ 310875 w 2652368"/>
                <a:gd name="connsiteY509" fmla="*/ 434 h 333742"/>
                <a:gd name="connsiteX510" fmla="*/ 179474 w 2652368"/>
                <a:gd name="connsiteY510" fmla="*/ 24151 h 333742"/>
                <a:gd name="connsiteX511" fmla="*/ 310875 w 2652368"/>
                <a:gd name="connsiteY511" fmla="*/ 434 h 3337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Lst>
              <a:rect l="l" t="t" r="r" b="b"/>
              <a:pathLst>
                <a:path w="2652368" h="333742">
                  <a:moveTo>
                    <a:pt x="2048566" y="278539"/>
                  </a:moveTo>
                  <a:cubicBezTo>
                    <a:pt x="2074846" y="278458"/>
                    <a:pt x="2101126" y="278939"/>
                    <a:pt x="2127406" y="281182"/>
                  </a:cubicBezTo>
                  <a:cubicBezTo>
                    <a:pt x="2140226" y="282464"/>
                    <a:pt x="2150481" y="307463"/>
                    <a:pt x="2162660" y="321564"/>
                  </a:cubicBezTo>
                  <a:cubicBezTo>
                    <a:pt x="2160096" y="324128"/>
                    <a:pt x="2158173" y="327333"/>
                    <a:pt x="2156250" y="331178"/>
                  </a:cubicBezTo>
                  <a:cubicBezTo>
                    <a:pt x="2102408" y="331178"/>
                    <a:pt x="2049207" y="333742"/>
                    <a:pt x="1996006" y="329256"/>
                  </a:cubicBezTo>
                  <a:cubicBezTo>
                    <a:pt x="1983827" y="327974"/>
                    <a:pt x="1974213" y="301694"/>
                    <a:pt x="1963316" y="286951"/>
                  </a:cubicBezTo>
                  <a:cubicBezTo>
                    <a:pt x="1965239" y="284388"/>
                    <a:pt x="1967803" y="281824"/>
                    <a:pt x="1969726" y="279260"/>
                  </a:cubicBezTo>
                  <a:cubicBezTo>
                    <a:pt x="1996006" y="279260"/>
                    <a:pt x="2022286" y="278619"/>
                    <a:pt x="2048566" y="278539"/>
                  </a:cubicBezTo>
                  <a:close/>
                  <a:moveTo>
                    <a:pt x="517269" y="277977"/>
                  </a:moveTo>
                  <a:cubicBezTo>
                    <a:pt x="552523" y="277977"/>
                    <a:pt x="587136" y="277977"/>
                    <a:pt x="622390" y="277977"/>
                  </a:cubicBezTo>
                  <a:cubicBezTo>
                    <a:pt x="615980" y="331178"/>
                    <a:pt x="614057" y="333101"/>
                    <a:pt x="565984" y="333101"/>
                  </a:cubicBezTo>
                  <a:cubicBezTo>
                    <a:pt x="532012" y="333101"/>
                    <a:pt x="498039" y="333101"/>
                    <a:pt x="461504" y="333101"/>
                  </a:cubicBezTo>
                  <a:cubicBezTo>
                    <a:pt x="469837" y="279900"/>
                    <a:pt x="472400" y="277977"/>
                    <a:pt x="517269" y="277977"/>
                  </a:cubicBezTo>
                  <a:close/>
                  <a:moveTo>
                    <a:pt x="353819" y="277977"/>
                  </a:moveTo>
                  <a:cubicBezTo>
                    <a:pt x="388433" y="277336"/>
                    <a:pt x="421764" y="277977"/>
                    <a:pt x="458299" y="277977"/>
                  </a:cubicBezTo>
                  <a:cubicBezTo>
                    <a:pt x="443556" y="333742"/>
                    <a:pt x="443556" y="333742"/>
                    <a:pt x="393560" y="333742"/>
                  </a:cubicBezTo>
                  <a:cubicBezTo>
                    <a:pt x="360229" y="333742"/>
                    <a:pt x="326258" y="333742"/>
                    <a:pt x="291645" y="333742"/>
                  </a:cubicBezTo>
                  <a:cubicBezTo>
                    <a:pt x="303183" y="281182"/>
                    <a:pt x="306388" y="278618"/>
                    <a:pt x="353819" y="277977"/>
                  </a:cubicBezTo>
                  <a:close/>
                  <a:moveTo>
                    <a:pt x="1709408" y="277898"/>
                  </a:moveTo>
                  <a:cubicBezTo>
                    <a:pt x="1732884" y="277817"/>
                    <a:pt x="1754998" y="278298"/>
                    <a:pt x="1776791" y="280541"/>
                  </a:cubicBezTo>
                  <a:cubicBezTo>
                    <a:pt x="1787046" y="281823"/>
                    <a:pt x="1794738" y="306822"/>
                    <a:pt x="1803712" y="320282"/>
                  </a:cubicBezTo>
                  <a:cubicBezTo>
                    <a:pt x="1801148" y="324128"/>
                    <a:pt x="1798584" y="327973"/>
                    <a:pt x="1796661" y="331819"/>
                  </a:cubicBezTo>
                  <a:cubicBezTo>
                    <a:pt x="1752434" y="331819"/>
                    <a:pt x="1708206" y="334383"/>
                    <a:pt x="1663979" y="329897"/>
                  </a:cubicBezTo>
                  <a:cubicBezTo>
                    <a:pt x="1653723" y="328615"/>
                    <a:pt x="1646672" y="302334"/>
                    <a:pt x="1633853" y="278619"/>
                  </a:cubicBezTo>
                  <a:cubicBezTo>
                    <a:pt x="1661095" y="278619"/>
                    <a:pt x="1685933" y="277978"/>
                    <a:pt x="1709408" y="277898"/>
                  </a:cubicBezTo>
                  <a:close/>
                  <a:moveTo>
                    <a:pt x="2225797" y="277657"/>
                  </a:moveTo>
                  <a:cubicBezTo>
                    <a:pt x="2247751" y="277497"/>
                    <a:pt x="2269704" y="277977"/>
                    <a:pt x="2291497" y="280541"/>
                  </a:cubicBezTo>
                  <a:cubicBezTo>
                    <a:pt x="2304317" y="281823"/>
                    <a:pt x="2314572" y="306821"/>
                    <a:pt x="2325469" y="320923"/>
                  </a:cubicBezTo>
                  <a:cubicBezTo>
                    <a:pt x="2323546" y="324127"/>
                    <a:pt x="2321623" y="327333"/>
                    <a:pt x="2319700" y="330537"/>
                  </a:cubicBezTo>
                  <a:cubicBezTo>
                    <a:pt x="2277395" y="330537"/>
                    <a:pt x="2234450" y="334383"/>
                    <a:pt x="2193427" y="328615"/>
                  </a:cubicBezTo>
                  <a:cubicBezTo>
                    <a:pt x="2178685" y="326691"/>
                    <a:pt x="2167148" y="302334"/>
                    <a:pt x="2153687" y="288874"/>
                  </a:cubicBezTo>
                  <a:cubicBezTo>
                    <a:pt x="2155609" y="285669"/>
                    <a:pt x="2158174" y="282464"/>
                    <a:pt x="2160097" y="278618"/>
                  </a:cubicBezTo>
                  <a:cubicBezTo>
                    <a:pt x="2181890" y="278618"/>
                    <a:pt x="2203843" y="277817"/>
                    <a:pt x="2225797" y="277657"/>
                  </a:cubicBezTo>
                  <a:close/>
                  <a:moveTo>
                    <a:pt x="2545325" y="277416"/>
                  </a:moveTo>
                  <a:cubicBezTo>
                    <a:pt x="2567439" y="277176"/>
                    <a:pt x="2588271" y="277657"/>
                    <a:pt x="2608782" y="280541"/>
                  </a:cubicBezTo>
                  <a:cubicBezTo>
                    <a:pt x="2624806" y="282464"/>
                    <a:pt x="2637626" y="306180"/>
                    <a:pt x="2652368" y="320282"/>
                  </a:cubicBezTo>
                  <a:cubicBezTo>
                    <a:pt x="2651086" y="322846"/>
                    <a:pt x="2649804" y="326050"/>
                    <a:pt x="2647881" y="328614"/>
                  </a:cubicBezTo>
                  <a:cubicBezTo>
                    <a:pt x="2602372" y="328614"/>
                    <a:pt x="2556221" y="331819"/>
                    <a:pt x="2511353" y="326691"/>
                  </a:cubicBezTo>
                  <a:cubicBezTo>
                    <a:pt x="2499815" y="324768"/>
                    <a:pt x="2490201" y="299129"/>
                    <a:pt x="2474176" y="278618"/>
                  </a:cubicBezTo>
                  <a:cubicBezTo>
                    <a:pt x="2499815" y="278618"/>
                    <a:pt x="2523211" y="277656"/>
                    <a:pt x="2545325" y="277416"/>
                  </a:cubicBezTo>
                  <a:close/>
                  <a:moveTo>
                    <a:pt x="686487" y="277336"/>
                  </a:moveTo>
                  <a:cubicBezTo>
                    <a:pt x="720459" y="277336"/>
                    <a:pt x="753790" y="277336"/>
                    <a:pt x="787762" y="277336"/>
                  </a:cubicBezTo>
                  <a:cubicBezTo>
                    <a:pt x="785839" y="331178"/>
                    <a:pt x="783275" y="333101"/>
                    <a:pt x="735202" y="333101"/>
                  </a:cubicBezTo>
                  <a:cubicBezTo>
                    <a:pt x="699948" y="333101"/>
                    <a:pt x="665335" y="333101"/>
                    <a:pt x="627517" y="333101"/>
                  </a:cubicBezTo>
                  <a:cubicBezTo>
                    <a:pt x="640978" y="277978"/>
                    <a:pt x="640978" y="277978"/>
                    <a:pt x="686487" y="277336"/>
                  </a:cubicBezTo>
                  <a:close/>
                  <a:moveTo>
                    <a:pt x="69226" y="277336"/>
                  </a:moveTo>
                  <a:cubicBezTo>
                    <a:pt x="142938" y="277336"/>
                    <a:pt x="216009" y="277336"/>
                    <a:pt x="290363" y="277336"/>
                  </a:cubicBezTo>
                  <a:cubicBezTo>
                    <a:pt x="279466" y="328614"/>
                    <a:pt x="274979" y="333101"/>
                    <a:pt x="230111" y="333101"/>
                  </a:cubicBezTo>
                  <a:cubicBezTo>
                    <a:pt x="164090" y="333101"/>
                    <a:pt x="97429" y="333101"/>
                    <a:pt x="31408" y="333101"/>
                  </a:cubicBezTo>
                  <a:cubicBezTo>
                    <a:pt x="21153" y="333101"/>
                    <a:pt x="10896" y="332460"/>
                    <a:pt x="0" y="331819"/>
                  </a:cubicBezTo>
                  <a:cubicBezTo>
                    <a:pt x="16665" y="281182"/>
                    <a:pt x="21153" y="277336"/>
                    <a:pt x="69226" y="277336"/>
                  </a:cubicBezTo>
                  <a:close/>
                  <a:moveTo>
                    <a:pt x="1870534" y="277016"/>
                  </a:moveTo>
                  <a:cubicBezTo>
                    <a:pt x="1893128" y="276855"/>
                    <a:pt x="1914280" y="277336"/>
                    <a:pt x="1935112" y="279900"/>
                  </a:cubicBezTo>
                  <a:cubicBezTo>
                    <a:pt x="1947932" y="281823"/>
                    <a:pt x="1957546" y="306821"/>
                    <a:pt x="1969084" y="320922"/>
                  </a:cubicBezTo>
                  <a:cubicBezTo>
                    <a:pt x="1967161" y="324128"/>
                    <a:pt x="1965238" y="327332"/>
                    <a:pt x="1963315" y="329896"/>
                  </a:cubicBezTo>
                  <a:cubicBezTo>
                    <a:pt x="1917806" y="329896"/>
                    <a:pt x="1872297" y="332460"/>
                    <a:pt x="1827428" y="327974"/>
                  </a:cubicBezTo>
                  <a:cubicBezTo>
                    <a:pt x="1817172" y="326692"/>
                    <a:pt x="1810121" y="299771"/>
                    <a:pt x="1797302" y="277977"/>
                  </a:cubicBezTo>
                  <a:cubicBezTo>
                    <a:pt x="1823903" y="277977"/>
                    <a:pt x="1847939" y="277176"/>
                    <a:pt x="1870534" y="277016"/>
                  </a:cubicBezTo>
                  <a:close/>
                  <a:moveTo>
                    <a:pt x="2384278" y="276775"/>
                  </a:moveTo>
                  <a:cubicBezTo>
                    <a:pt x="2404468" y="276535"/>
                    <a:pt x="2424499" y="277016"/>
                    <a:pt x="2444048" y="279900"/>
                  </a:cubicBezTo>
                  <a:cubicBezTo>
                    <a:pt x="2460714" y="282463"/>
                    <a:pt x="2474816" y="305539"/>
                    <a:pt x="2490200" y="318999"/>
                  </a:cubicBezTo>
                  <a:cubicBezTo>
                    <a:pt x="2488276" y="322205"/>
                    <a:pt x="2486354" y="325409"/>
                    <a:pt x="2484430" y="329255"/>
                  </a:cubicBezTo>
                  <a:cubicBezTo>
                    <a:pt x="2439562" y="329255"/>
                    <a:pt x="2394693" y="332460"/>
                    <a:pt x="2349825" y="327332"/>
                  </a:cubicBezTo>
                  <a:cubicBezTo>
                    <a:pt x="2337647" y="326050"/>
                    <a:pt x="2327391" y="301052"/>
                    <a:pt x="2316494" y="286310"/>
                  </a:cubicBezTo>
                  <a:cubicBezTo>
                    <a:pt x="2319699" y="283105"/>
                    <a:pt x="2321622" y="280541"/>
                    <a:pt x="2323545" y="277977"/>
                  </a:cubicBezTo>
                  <a:cubicBezTo>
                    <a:pt x="2343736" y="277977"/>
                    <a:pt x="2364087" y="277015"/>
                    <a:pt x="2384278" y="276775"/>
                  </a:cubicBezTo>
                  <a:close/>
                  <a:moveTo>
                    <a:pt x="848655" y="276695"/>
                  </a:moveTo>
                  <a:cubicBezTo>
                    <a:pt x="1095432" y="276695"/>
                    <a:pt x="1342208" y="276695"/>
                    <a:pt x="1588985" y="277337"/>
                  </a:cubicBezTo>
                  <a:cubicBezTo>
                    <a:pt x="1630649" y="277337"/>
                    <a:pt x="1633213" y="280541"/>
                    <a:pt x="1630007" y="329897"/>
                  </a:cubicBezTo>
                  <a:cubicBezTo>
                    <a:pt x="1353105" y="329897"/>
                    <a:pt x="1076843" y="329897"/>
                    <a:pt x="799941" y="329897"/>
                  </a:cubicBezTo>
                  <a:cubicBezTo>
                    <a:pt x="801223" y="279900"/>
                    <a:pt x="803146" y="276695"/>
                    <a:pt x="848655" y="276695"/>
                  </a:cubicBezTo>
                  <a:close/>
                  <a:moveTo>
                    <a:pt x="1376820" y="216444"/>
                  </a:moveTo>
                  <a:cubicBezTo>
                    <a:pt x="1430662" y="216444"/>
                    <a:pt x="1476172" y="216444"/>
                    <a:pt x="1522963" y="216444"/>
                  </a:cubicBezTo>
                  <a:cubicBezTo>
                    <a:pt x="1525527" y="230546"/>
                    <a:pt x="1527450" y="244006"/>
                    <a:pt x="1530655" y="263235"/>
                  </a:cubicBezTo>
                  <a:cubicBezTo>
                    <a:pt x="1483864" y="263235"/>
                    <a:pt x="1439636" y="265158"/>
                    <a:pt x="1396049" y="261312"/>
                  </a:cubicBezTo>
                  <a:cubicBezTo>
                    <a:pt x="1389639" y="260671"/>
                    <a:pt x="1384512" y="235673"/>
                    <a:pt x="1376820" y="216444"/>
                  </a:cubicBezTo>
                  <a:close/>
                  <a:moveTo>
                    <a:pt x="1768377" y="215322"/>
                  </a:moveTo>
                  <a:cubicBezTo>
                    <a:pt x="1790732" y="215322"/>
                    <a:pt x="1813006" y="215803"/>
                    <a:pt x="1835119" y="217726"/>
                  </a:cubicBezTo>
                  <a:cubicBezTo>
                    <a:pt x="1842170" y="218367"/>
                    <a:pt x="1847298" y="243365"/>
                    <a:pt x="1856913" y="263876"/>
                  </a:cubicBezTo>
                  <a:cubicBezTo>
                    <a:pt x="1807557" y="263876"/>
                    <a:pt x="1767817" y="266440"/>
                    <a:pt x="1728717" y="261953"/>
                  </a:cubicBezTo>
                  <a:cubicBezTo>
                    <a:pt x="1716538" y="260671"/>
                    <a:pt x="1706283" y="239519"/>
                    <a:pt x="1694745" y="227982"/>
                  </a:cubicBezTo>
                  <a:cubicBezTo>
                    <a:pt x="1696668" y="224136"/>
                    <a:pt x="1699232" y="219649"/>
                    <a:pt x="1701155" y="215803"/>
                  </a:cubicBezTo>
                  <a:cubicBezTo>
                    <a:pt x="1723589" y="215803"/>
                    <a:pt x="1746023" y="215322"/>
                    <a:pt x="1768377" y="215322"/>
                  </a:cubicBezTo>
                  <a:close/>
                  <a:moveTo>
                    <a:pt x="2508708" y="214841"/>
                  </a:moveTo>
                  <a:cubicBezTo>
                    <a:pt x="2529620" y="214681"/>
                    <a:pt x="2550452" y="215162"/>
                    <a:pt x="2570963" y="217726"/>
                  </a:cubicBezTo>
                  <a:cubicBezTo>
                    <a:pt x="2585064" y="219648"/>
                    <a:pt x="2596602" y="241441"/>
                    <a:pt x="2610063" y="254261"/>
                  </a:cubicBezTo>
                  <a:cubicBezTo>
                    <a:pt x="2607498" y="256825"/>
                    <a:pt x="2605575" y="260670"/>
                    <a:pt x="2604293" y="263875"/>
                  </a:cubicBezTo>
                  <a:cubicBezTo>
                    <a:pt x="2563271" y="263875"/>
                    <a:pt x="2521608" y="267080"/>
                    <a:pt x="2481867" y="261952"/>
                  </a:cubicBezTo>
                  <a:cubicBezTo>
                    <a:pt x="2467124" y="260029"/>
                    <a:pt x="2454946" y="237595"/>
                    <a:pt x="2441485" y="224776"/>
                  </a:cubicBezTo>
                  <a:cubicBezTo>
                    <a:pt x="2442767" y="221571"/>
                    <a:pt x="2444690" y="218366"/>
                    <a:pt x="2445972" y="215802"/>
                  </a:cubicBezTo>
                  <a:cubicBezTo>
                    <a:pt x="2466804" y="215802"/>
                    <a:pt x="2487796" y="215001"/>
                    <a:pt x="2508708" y="214841"/>
                  </a:cubicBezTo>
                  <a:close/>
                  <a:moveTo>
                    <a:pt x="1545398" y="214521"/>
                  </a:moveTo>
                  <a:cubicBezTo>
                    <a:pt x="1585779" y="214521"/>
                    <a:pt x="1626161" y="213239"/>
                    <a:pt x="1666542" y="215161"/>
                  </a:cubicBezTo>
                  <a:cubicBezTo>
                    <a:pt x="1696027" y="216444"/>
                    <a:pt x="1685772" y="242083"/>
                    <a:pt x="1690900" y="263875"/>
                  </a:cubicBezTo>
                  <a:cubicBezTo>
                    <a:pt x="1646031" y="263875"/>
                    <a:pt x="1603727" y="266439"/>
                    <a:pt x="1562063" y="261953"/>
                  </a:cubicBezTo>
                  <a:cubicBezTo>
                    <a:pt x="1552449" y="260671"/>
                    <a:pt x="1544756" y="236955"/>
                    <a:pt x="1536424" y="223494"/>
                  </a:cubicBezTo>
                  <a:cubicBezTo>
                    <a:pt x="1539629" y="220290"/>
                    <a:pt x="1542834" y="217726"/>
                    <a:pt x="1545398" y="214521"/>
                  </a:cubicBezTo>
                  <a:close/>
                  <a:moveTo>
                    <a:pt x="2351028" y="214200"/>
                  </a:moveTo>
                  <a:cubicBezTo>
                    <a:pt x="2371459" y="214040"/>
                    <a:pt x="2391810" y="214521"/>
                    <a:pt x="2412001" y="217085"/>
                  </a:cubicBezTo>
                  <a:cubicBezTo>
                    <a:pt x="2426103" y="219007"/>
                    <a:pt x="2437000" y="241441"/>
                    <a:pt x="2449178" y="254260"/>
                  </a:cubicBezTo>
                  <a:cubicBezTo>
                    <a:pt x="2447255" y="256824"/>
                    <a:pt x="2445332" y="260029"/>
                    <a:pt x="2443409" y="263875"/>
                  </a:cubicBezTo>
                  <a:cubicBezTo>
                    <a:pt x="2403027" y="263875"/>
                    <a:pt x="2362646" y="267080"/>
                    <a:pt x="2322905" y="261953"/>
                  </a:cubicBezTo>
                  <a:cubicBezTo>
                    <a:pt x="2308803" y="260029"/>
                    <a:pt x="2296624" y="238236"/>
                    <a:pt x="2283805" y="226058"/>
                  </a:cubicBezTo>
                  <a:cubicBezTo>
                    <a:pt x="2285728" y="222212"/>
                    <a:pt x="2287651" y="219007"/>
                    <a:pt x="2289574" y="215161"/>
                  </a:cubicBezTo>
                  <a:cubicBezTo>
                    <a:pt x="2310085" y="215161"/>
                    <a:pt x="2330597" y="214360"/>
                    <a:pt x="2351028" y="214200"/>
                  </a:cubicBezTo>
                  <a:close/>
                  <a:moveTo>
                    <a:pt x="2136460" y="214040"/>
                  </a:moveTo>
                  <a:cubicBezTo>
                    <a:pt x="2174999" y="214040"/>
                    <a:pt x="2213297" y="214521"/>
                    <a:pt x="2251756" y="216444"/>
                  </a:cubicBezTo>
                  <a:cubicBezTo>
                    <a:pt x="2265216" y="217085"/>
                    <a:pt x="2278036" y="240160"/>
                    <a:pt x="2290855" y="252979"/>
                  </a:cubicBezTo>
                  <a:cubicBezTo>
                    <a:pt x="2288933" y="256825"/>
                    <a:pt x="2287010" y="260671"/>
                    <a:pt x="2285087" y="263876"/>
                  </a:cubicBezTo>
                  <a:cubicBezTo>
                    <a:pt x="2258166" y="263876"/>
                    <a:pt x="2231245" y="263876"/>
                    <a:pt x="2203682" y="263876"/>
                  </a:cubicBezTo>
                  <a:cubicBezTo>
                    <a:pt x="2158814" y="263876"/>
                    <a:pt x="2113945" y="263876"/>
                    <a:pt x="2069718" y="263876"/>
                  </a:cubicBezTo>
                  <a:cubicBezTo>
                    <a:pt x="2028696" y="263876"/>
                    <a:pt x="2027414" y="263235"/>
                    <a:pt x="2019722" y="214521"/>
                  </a:cubicBezTo>
                  <a:cubicBezTo>
                    <a:pt x="2059142" y="214521"/>
                    <a:pt x="2097921" y="214040"/>
                    <a:pt x="2136460" y="214040"/>
                  </a:cubicBezTo>
                  <a:close/>
                  <a:moveTo>
                    <a:pt x="1288205" y="214040"/>
                  </a:moveTo>
                  <a:cubicBezTo>
                    <a:pt x="1310159" y="214040"/>
                    <a:pt x="1331631" y="214521"/>
                    <a:pt x="1353104" y="216444"/>
                  </a:cubicBezTo>
                  <a:cubicBezTo>
                    <a:pt x="1360796" y="217726"/>
                    <a:pt x="1365283" y="242723"/>
                    <a:pt x="1374898" y="263876"/>
                  </a:cubicBezTo>
                  <a:cubicBezTo>
                    <a:pt x="1321055" y="263876"/>
                    <a:pt x="1280033" y="265798"/>
                    <a:pt x="1238369" y="263235"/>
                  </a:cubicBezTo>
                  <a:cubicBezTo>
                    <a:pt x="1203115" y="261312"/>
                    <a:pt x="1226831" y="235032"/>
                    <a:pt x="1220421" y="214521"/>
                  </a:cubicBezTo>
                  <a:cubicBezTo>
                    <a:pt x="1243817" y="214521"/>
                    <a:pt x="1266252" y="214040"/>
                    <a:pt x="1288205" y="214040"/>
                  </a:cubicBezTo>
                  <a:close/>
                  <a:moveTo>
                    <a:pt x="1100560" y="213880"/>
                  </a:moveTo>
                  <a:cubicBezTo>
                    <a:pt x="1133890" y="213880"/>
                    <a:pt x="1167862" y="213880"/>
                    <a:pt x="1200551" y="213880"/>
                  </a:cubicBezTo>
                  <a:cubicBezTo>
                    <a:pt x="1208884" y="262594"/>
                    <a:pt x="1208243" y="264517"/>
                    <a:pt x="1164657" y="264517"/>
                  </a:cubicBezTo>
                  <a:cubicBezTo>
                    <a:pt x="1130044" y="264517"/>
                    <a:pt x="1095431" y="264517"/>
                    <a:pt x="1060818" y="264517"/>
                  </a:cubicBezTo>
                  <a:cubicBezTo>
                    <a:pt x="1056973" y="215803"/>
                    <a:pt x="1058254" y="214522"/>
                    <a:pt x="1100560" y="213880"/>
                  </a:cubicBezTo>
                  <a:close/>
                  <a:moveTo>
                    <a:pt x="937110" y="213880"/>
                  </a:moveTo>
                  <a:cubicBezTo>
                    <a:pt x="971081" y="213880"/>
                    <a:pt x="1005053" y="213880"/>
                    <a:pt x="1040948" y="213880"/>
                  </a:cubicBezTo>
                  <a:cubicBezTo>
                    <a:pt x="1044794" y="263235"/>
                    <a:pt x="1044153" y="263876"/>
                    <a:pt x="1000567" y="263876"/>
                  </a:cubicBezTo>
                  <a:cubicBezTo>
                    <a:pt x="966595" y="263876"/>
                    <a:pt x="932623" y="263876"/>
                    <a:pt x="899292" y="263876"/>
                  </a:cubicBezTo>
                  <a:cubicBezTo>
                    <a:pt x="893523" y="218367"/>
                    <a:pt x="896728" y="213880"/>
                    <a:pt x="937110" y="213880"/>
                  </a:cubicBezTo>
                  <a:close/>
                  <a:moveTo>
                    <a:pt x="778146" y="213880"/>
                  </a:moveTo>
                  <a:cubicBezTo>
                    <a:pt x="812119" y="213880"/>
                    <a:pt x="845449" y="213880"/>
                    <a:pt x="878780" y="213880"/>
                  </a:cubicBezTo>
                  <a:cubicBezTo>
                    <a:pt x="884549" y="258748"/>
                    <a:pt x="880703" y="263876"/>
                    <a:pt x="840322" y="263876"/>
                  </a:cubicBezTo>
                  <a:cubicBezTo>
                    <a:pt x="804427" y="263876"/>
                    <a:pt x="769173" y="263876"/>
                    <a:pt x="733278" y="263876"/>
                  </a:cubicBezTo>
                  <a:cubicBezTo>
                    <a:pt x="736483" y="215803"/>
                    <a:pt x="737765" y="213880"/>
                    <a:pt x="778146" y="213880"/>
                  </a:cubicBezTo>
                  <a:close/>
                  <a:moveTo>
                    <a:pt x="616620" y="213880"/>
                  </a:moveTo>
                  <a:cubicBezTo>
                    <a:pt x="650592" y="213880"/>
                    <a:pt x="684564" y="213880"/>
                    <a:pt x="721099" y="213880"/>
                  </a:cubicBezTo>
                  <a:cubicBezTo>
                    <a:pt x="716613" y="263235"/>
                    <a:pt x="715972" y="263876"/>
                    <a:pt x="674308" y="263876"/>
                  </a:cubicBezTo>
                  <a:cubicBezTo>
                    <a:pt x="639695" y="263876"/>
                    <a:pt x="604442" y="263876"/>
                    <a:pt x="569188" y="263876"/>
                  </a:cubicBezTo>
                  <a:cubicBezTo>
                    <a:pt x="572393" y="217085"/>
                    <a:pt x="575598" y="213880"/>
                    <a:pt x="616620" y="213880"/>
                  </a:cubicBezTo>
                  <a:close/>
                  <a:moveTo>
                    <a:pt x="455094" y="213880"/>
                  </a:moveTo>
                  <a:cubicBezTo>
                    <a:pt x="489707" y="213880"/>
                    <a:pt x="524961" y="213880"/>
                    <a:pt x="560215" y="213880"/>
                  </a:cubicBezTo>
                  <a:cubicBezTo>
                    <a:pt x="552523" y="263235"/>
                    <a:pt x="551241" y="263876"/>
                    <a:pt x="508936" y="263876"/>
                  </a:cubicBezTo>
                  <a:cubicBezTo>
                    <a:pt x="473682" y="263876"/>
                    <a:pt x="439070" y="263876"/>
                    <a:pt x="403816" y="263876"/>
                  </a:cubicBezTo>
                  <a:cubicBezTo>
                    <a:pt x="410867" y="217726"/>
                    <a:pt x="414712" y="213880"/>
                    <a:pt x="455094" y="213880"/>
                  </a:cubicBezTo>
                  <a:close/>
                  <a:moveTo>
                    <a:pt x="1923254" y="213559"/>
                  </a:moveTo>
                  <a:cubicBezTo>
                    <a:pt x="1943926" y="213398"/>
                    <a:pt x="1964598" y="213879"/>
                    <a:pt x="1985109" y="216443"/>
                  </a:cubicBezTo>
                  <a:cubicBezTo>
                    <a:pt x="1997288" y="217725"/>
                    <a:pt x="2006902" y="241441"/>
                    <a:pt x="2017799" y="254261"/>
                  </a:cubicBezTo>
                  <a:cubicBezTo>
                    <a:pt x="2015235" y="257465"/>
                    <a:pt x="2012030" y="260671"/>
                    <a:pt x="2009466" y="263875"/>
                  </a:cubicBezTo>
                  <a:cubicBezTo>
                    <a:pt x="1969085" y="263875"/>
                    <a:pt x="1928062" y="267080"/>
                    <a:pt x="1888321" y="261953"/>
                  </a:cubicBezTo>
                  <a:cubicBezTo>
                    <a:pt x="1875502" y="260029"/>
                    <a:pt x="1865246" y="236954"/>
                    <a:pt x="1854349" y="223494"/>
                  </a:cubicBezTo>
                  <a:cubicBezTo>
                    <a:pt x="1856913" y="220289"/>
                    <a:pt x="1859477" y="217084"/>
                    <a:pt x="1861400" y="214520"/>
                  </a:cubicBezTo>
                  <a:cubicBezTo>
                    <a:pt x="1881911" y="214520"/>
                    <a:pt x="1902583" y="213719"/>
                    <a:pt x="1923254" y="213559"/>
                  </a:cubicBezTo>
                  <a:close/>
                  <a:moveTo>
                    <a:pt x="292926" y="212598"/>
                  </a:moveTo>
                  <a:cubicBezTo>
                    <a:pt x="327539" y="215803"/>
                    <a:pt x="362793" y="213239"/>
                    <a:pt x="398047" y="213239"/>
                  </a:cubicBezTo>
                  <a:cubicBezTo>
                    <a:pt x="387791" y="261953"/>
                    <a:pt x="385869" y="263235"/>
                    <a:pt x="342282" y="263876"/>
                  </a:cubicBezTo>
                  <a:cubicBezTo>
                    <a:pt x="308951" y="263876"/>
                    <a:pt x="274979" y="263876"/>
                    <a:pt x="236520" y="263876"/>
                  </a:cubicBezTo>
                  <a:cubicBezTo>
                    <a:pt x="244212" y="229263"/>
                    <a:pt x="257031" y="210034"/>
                    <a:pt x="292926" y="212598"/>
                  </a:cubicBezTo>
                  <a:close/>
                  <a:moveTo>
                    <a:pt x="109606" y="212597"/>
                  </a:moveTo>
                  <a:cubicBezTo>
                    <a:pt x="150629" y="215803"/>
                    <a:pt x="192292" y="213239"/>
                    <a:pt x="233956" y="213239"/>
                  </a:cubicBezTo>
                  <a:cubicBezTo>
                    <a:pt x="226264" y="257466"/>
                    <a:pt x="219854" y="263235"/>
                    <a:pt x="179473" y="263235"/>
                  </a:cubicBezTo>
                  <a:cubicBezTo>
                    <a:pt x="133964" y="263875"/>
                    <a:pt x="88455" y="263875"/>
                    <a:pt x="40381" y="263875"/>
                  </a:cubicBezTo>
                  <a:cubicBezTo>
                    <a:pt x="51277" y="223494"/>
                    <a:pt x="73070" y="210033"/>
                    <a:pt x="109606" y="212597"/>
                  </a:cubicBezTo>
                  <a:close/>
                  <a:moveTo>
                    <a:pt x="1309518" y="157473"/>
                  </a:moveTo>
                  <a:cubicBezTo>
                    <a:pt x="1354386" y="157473"/>
                    <a:pt x="1397973" y="157473"/>
                    <a:pt x="1444123" y="157473"/>
                  </a:cubicBezTo>
                  <a:cubicBezTo>
                    <a:pt x="1446046" y="169652"/>
                    <a:pt x="1447969" y="180549"/>
                    <a:pt x="1450533" y="196574"/>
                  </a:cubicBezTo>
                  <a:cubicBezTo>
                    <a:pt x="1403742" y="196574"/>
                    <a:pt x="1358232" y="196574"/>
                    <a:pt x="1309518" y="196574"/>
                  </a:cubicBezTo>
                  <a:cubicBezTo>
                    <a:pt x="1309518" y="183754"/>
                    <a:pt x="1309518" y="172857"/>
                    <a:pt x="1309518" y="157473"/>
                  </a:cubicBezTo>
                  <a:close/>
                  <a:moveTo>
                    <a:pt x="2473775" y="156753"/>
                  </a:moveTo>
                  <a:cubicBezTo>
                    <a:pt x="2494527" y="156672"/>
                    <a:pt x="2515199" y="157153"/>
                    <a:pt x="2535710" y="159396"/>
                  </a:cubicBezTo>
                  <a:cubicBezTo>
                    <a:pt x="2547889" y="160678"/>
                    <a:pt x="2557503" y="181831"/>
                    <a:pt x="2573528" y="199779"/>
                  </a:cubicBezTo>
                  <a:cubicBezTo>
                    <a:pt x="2522890" y="199779"/>
                    <a:pt x="2481868" y="202343"/>
                    <a:pt x="2441486" y="198497"/>
                  </a:cubicBezTo>
                  <a:cubicBezTo>
                    <a:pt x="2429307" y="197215"/>
                    <a:pt x="2419051" y="177344"/>
                    <a:pt x="2408155" y="165806"/>
                  </a:cubicBezTo>
                  <a:cubicBezTo>
                    <a:pt x="2409437" y="163242"/>
                    <a:pt x="2410719" y="160038"/>
                    <a:pt x="2411360" y="157474"/>
                  </a:cubicBezTo>
                  <a:cubicBezTo>
                    <a:pt x="2432192" y="157474"/>
                    <a:pt x="2453024" y="156833"/>
                    <a:pt x="2473775" y="156753"/>
                  </a:cubicBezTo>
                  <a:close/>
                  <a:moveTo>
                    <a:pt x="1679283" y="156352"/>
                  </a:moveTo>
                  <a:cubicBezTo>
                    <a:pt x="1700194" y="156352"/>
                    <a:pt x="1721026" y="156833"/>
                    <a:pt x="1741538" y="158756"/>
                  </a:cubicBezTo>
                  <a:cubicBezTo>
                    <a:pt x="1750511" y="158756"/>
                    <a:pt x="1756921" y="181190"/>
                    <a:pt x="1767818" y="200420"/>
                  </a:cubicBezTo>
                  <a:cubicBezTo>
                    <a:pt x="1718462" y="200420"/>
                    <a:pt x="1678081" y="202343"/>
                    <a:pt x="1637699" y="199138"/>
                  </a:cubicBezTo>
                  <a:cubicBezTo>
                    <a:pt x="1627443" y="198497"/>
                    <a:pt x="1619111" y="177986"/>
                    <a:pt x="1610137" y="167088"/>
                  </a:cubicBezTo>
                  <a:cubicBezTo>
                    <a:pt x="1612059" y="163884"/>
                    <a:pt x="1614623" y="160679"/>
                    <a:pt x="1616547" y="156833"/>
                  </a:cubicBezTo>
                  <a:cubicBezTo>
                    <a:pt x="1637379" y="156833"/>
                    <a:pt x="1658371" y="156352"/>
                    <a:pt x="1679283" y="156352"/>
                  </a:cubicBezTo>
                  <a:close/>
                  <a:moveTo>
                    <a:pt x="1831836" y="156112"/>
                  </a:moveTo>
                  <a:cubicBezTo>
                    <a:pt x="1852267" y="156031"/>
                    <a:pt x="1872618" y="156512"/>
                    <a:pt x="1892808" y="158755"/>
                  </a:cubicBezTo>
                  <a:cubicBezTo>
                    <a:pt x="1902423" y="160037"/>
                    <a:pt x="1910115" y="181830"/>
                    <a:pt x="1919089" y="194009"/>
                  </a:cubicBezTo>
                  <a:cubicBezTo>
                    <a:pt x="1915243" y="195932"/>
                    <a:pt x="1912679" y="198496"/>
                    <a:pt x="1909474" y="201059"/>
                  </a:cubicBezTo>
                  <a:cubicBezTo>
                    <a:pt x="1876784" y="201059"/>
                    <a:pt x="1844095" y="201059"/>
                    <a:pt x="1811404" y="201059"/>
                  </a:cubicBezTo>
                  <a:cubicBezTo>
                    <a:pt x="1774868" y="201059"/>
                    <a:pt x="1774868" y="200419"/>
                    <a:pt x="1770382" y="156833"/>
                  </a:cubicBezTo>
                  <a:cubicBezTo>
                    <a:pt x="1790893" y="156833"/>
                    <a:pt x="1811404" y="156192"/>
                    <a:pt x="1831836" y="156112"/>
                  </a:cubicBezTo>
                  <a:close/>
                  <a:moveTo>
                    <a:pt x="1525127" y="154830"/>
                  </a:moveTo>
                  <a:cubicBezTo>
                    <a:pt x="1545238" y="154749"/>
                    <a:pt x="1565268" y="155230"/>
                    <a:pt x="1585139" y="157473"/>
                  </a:cubicBezTo>
                  <a:cubicBezTo>
                    <a:pt x="1594754" y="158115"/>
                    <a:pt x="1601804" y="179908"/>
                    <a:pt x="1610137" y="192086"/>
                  </a:cubicBezTo>
                  <a:cubicBezTo>
                    <a:pt x="1608214" y="194650"/>
                    <a:pt x="1605650" y="197855"/>
                    <a:pt x="1603727" y="200419"/>
                  </a:cubicBezTo>
                  <a:cubicBezTo>
                    <a:pt x="1562705" y="200419"/>
                    <a:pt x="1521041" y="202341"/>
                    <a:pt x="1480018" y="198495"/>
                  </a:cubicBezTo>
                  <a:cubicBezTo>
                    <a:pt x="1471686" y="197855"/>
                    <a:pt x="1464635" y="176062"/>
                    <a:pt x="1456943" y="163883"/>
                  </a:cubicBezTo>
                  <a:cubicBezTo>
                    <a:pt x="1459507" y="161319"/>
                    <a:pt x="1462071" y="158755"/>
                    <a:pt x="1464635" y="155551"/>
                  </a:cubicBezTo>
                  <a:cubicBezTo>
                    <a:pt x="1484826" y="155551"/>
                    <a:pt x="1505016" y="154910"/>
                    <a:pt x="1525127" y="154830"/>
                  </a:cubicBezTo>
                  <a:close/>
                  <a:moveTo>
                    <a:pt x="2131653" y="154509"/>
                  </a:moveTo>
                  <a:cubicBezTo>
                    <a:pt x="2151443" y="154268"/>
                    <a:pt x="2170031" y="154589"/>
                    <a:pt x="2188299" y="156832"/>
                  </a:cubicBezTo>
                  <a:cubicBezTo>
                    <a:pt x="2203042" y="158755"/>
                    <a:pt x="2215220" y="176062"/>
                    <a:pt x="2228681" y="186958"/>
                  </a:cubicBezTo>
                  <a:cubicBezTo>
                    <a:pt x="2226758" y="190804"/>
                    <a:pt x="2225476" y="194650"/>
                    <a:pt x="2223553" y="198496"/>
                  </a:cubicBezTo>
                  <a:cubicBezTo>
                    <a:pt x="2179967" y="198496"/>
                    <a:pt x="2136379" y="200419"/>
                    <a:pt x="2093434" y="196573"/>
                  </a:cubicBezTo>
                  <a:cubicBezTo>
                    <a:pt x="2085101" y="196573"/>
                    <a:pt x="2078691" y="174780"/>
                    <a:pt x="2067795" y="155550"/>
                  </a:cubicBezTo>
                  <a:cubicBezTo>
                    <a:pt x="2090870" y="155550"/>
                    <a:pt x="2111862" y="154749"/>
                    <a:pt x="2131653" y="154509"/>
                  </a:cubicBezTo>
                  <a:close/>
                  <a:moveTo>
                    <a:pt x="1981184" y="154509"/>
                  </a:moveTo>
                  <a:cubicBezTo>
                    <a:pt x="2000173" y="154268"/>
                    <a:pt x="2019082" y="154589"/>
                    <a:pt x="2037670" y="156832"/>
                  </a:cubicBezTo>
                  <a:cubicBezTo>
                    <a:pt x="2051130" y="158755"/>
                    <a:pt x="2062027" y="177984"/>
                    <a:pt x="2074206" y="189521"/>
                  </a:cubicBezTo>
                  <a:cubicBezTo>
                    <a:pt x="2072282" y="192727"/>
                    <a:pt x="2069719" y="196572"/>
                    <a:pt x="2067796" y="199777"/>
                  </a:cubicBezTo>
                  <a:cubicBezTo>
                    <a:pt x="2026773" y="199777"/>
                    <a:pt x="1985751" y="202341"/>
                    <a:pt x="1945369" y="197854"/>
                  </a:cubicBezTo>
                  <a:cubicBezTo>
                    <a:pt x="1934472" y="196572"/>
                    <a:pt x="1926140" y="176061"/>
                    <a:pt x="1916525" y="163883"/>
                  </a:cubicBezTo>
                  <a:cubicBezTo>
                    <a:pt x="1919730" y="161960"/>
                    <a:pt x="1922293" y="158755"/>
                    <a:pt x="1924217" y="155550"/>
                  </a:cubicBezTo>
                  <a:cubicBezTo>
                    <a:pt x="1943126" y="155550"/>
                    <a:pt x="1962195" y="154749"/>
                    <a:pt x="1981184" y="154509"/>
                  </a:cubicBezTo>
                  <a:close/>
                  <a:moveTo>
                    <a:pt x="1190296" y="154268"/>
                  </a:moveTo>
                  <a:cubicBezTo>
                    <a:pt x="1212731" y="154268"/>
                    <a:pt x="1235164" y="154268"/>
                    <a:pt x="1257599" y="154910"/>
                  </a:cubicBezTo>
                  <a:cubicBezTo>
                    <a:pt x="1296058" y="155550"/>
                    <a:pt x="1296698" y="156192"/>
                    <a:pt x="1289006" y="198496"/>
                  </a:cubicBezTo>
                  <a:cubicBezTo>
                    <a:pt x="1245420" y="198496"/>
                    <a:pt x="1201193" y="198496"/>
                    <a:pt x="1156965" y="198496"/>
                  </a:cubicBezTo>
                  <a:cubicBezTo>
                    <a:pt x="1149274" y="156832"/>
                    <a:pt x="1151197" y="154910"/>
                    <a:pt x="1190296" y="154268"/>
                  </a:cubicBezTo>
                  <a:close/>
                  <a:moveTo>
                    <a:pt x="1039666" y="152987"/>
                  </a:moveTo>
                  <a:cubicBezTo>
                    <a:pt x="1067227" y="152987"/>
                    <a:pt x="1094789" y="152345"/>
                    <a:pt x="1122351" y="154909"/>
                  </a:cubicBezTo>
                  <a:cubicBezTo>
                    <a:pt x="1128120" y="155550"/>
                    <a:pt x="1138375" y="169011"/>
                    <a:pt x="1137735" y="175420"/>
                  </a:cubicBezTo>
                  <a:cubicBezTo>
                    <a:pt x="1137093" y="184394"/>
                    <a:pt x="1128120" y="199137"/>
                    <a:pt x="1121710" y="199137"/>
                  </a:cubicBezTo>
                  <a:cubicBezTo>
                    <a:pt x="1080047" y="201059"/>
                    <a:pt x="1039024" y="200418"/>
                    <a:pt x="998002" y="200418"/>
                  </a:cubicBezTo>
                  <a:cubicBezTo>
                    <a:pt x="998643" y="154269"/>
                    <a:pt x="999284" y="152987"/>
                    <a:pt x="1039666" y="152987"/>
                  </a:cubicBezTo>
                  <a:close/>
                  <a:moveTo>
                    <a:pt x="879422" y="152987"/>
                  </a:moveTo>
                  <a:cubicBezTo>
                    <a:pt x="912752" y="152346"/>
                    <a:pt x="946724" y="152987"/>
                    <a:pt x="981978" y="152987"/>
                  </a:cubicBezTo>
                  <a:cubicBezTo>
                    <a:pt x="986464" y="188241"/>
                    <a:pt x="978132" y="203624"/>
                    <a:pt x="945442" y="201701"/>
                  </a:cubicBezTo>
                  <a:cubicBezTo>
                    <a:pt x="911470" y="199137"/>
                    <a:pt x="877498" y="201060"/>
                    <a:pt x="844168" y="201060"/>
                  </a:cubicBezTo>
                  <a:cubicBezTo>
                    <a:pt x="839040" y="160679"/>
                    <a:pt x="844168" y="153628"/>
                    <a:pt x="879422" y="152987"/>
                  </a:cubicBezTo>
                  <a:close/>
                  <a:moveTo>
                    <a:pt x="727509" y="152346"/>
                  </a:moveTo>
                  <a:cubicBezTo>
                    <a:pt x="760840" y="152346"/>
                    <a:pt x="794171" y="152988"/>
                    <a:pt x="828143" y="152988"/>
                  </a:cubicBezTo>
                  <a:cubicBezTo>
                    <a:pt x="830065" y="189523"/>
                    <a:pt x="819169" y="203624"/>
                    <a:pt x="786479" y="201060"/>
                  </a:cubicBezTo>
                  <a:cubicBezTo>
                    <a:pt x="752507" y="198496"/>
                    <a:pt x="718536" y="200419"/>
                    <a:pt x="684564" y="200419"/>
                  </a:cubicBezTo>
                  <a:cubicBezTo>
                    <a:pt x="686487" y="156833"/>
                    <a:pt x="689692" y="152988"/>
                    <a:pt x="727509" y="152346"/>
                  </a:cubicBezTo>
                  <a:close/>
                  <a:moveTo>
                    <a:pt x="136528" y="152346"/>
                  </a:moveTo>
                  <a:cubicBezTo>
                    <a:pt x="207677" y="153628"/>
                    <a:pt x="278826" y="152346"/>
                    <a:pt x="351896" y="152346"/>
                  </a:cubicBezTo>
                  <a:cubicBezTo>
                    <a:pt x="346128" y="190804"/>
                    <a:pt x="328181" y="201700"/>
                    <a:pt x="295491" y="201060"/>
                  </a:cubicBezTo>
                  <a:cubicBezTo>
                    <a:pt x="224342" y="198496"/>
                    <a:pt x="153194" y="200418"/>
                    <a:pt x="79481" y="200418"/>
                  </a:cubicBezTo>
                  <a:cubicBezTo>
                    <a:pt x="88455" y="169011"/>
                    <a:pt x="101916" y="151063"/>
                    <a:pt x="136528" y="152346"/>
                  </a:cubicBezTo>
                  <a:close/>
                  <a:moveTo>
                    <a:pt x="570471" y="151705"/>
                  </a:moveTo>
                  <a:cubicBezTo>
                    <a:pt x="605083" y="154269"/>
                    <a:pt x="639055" y="152346"/>
                    <a:pt x="673027" y="152346"/>
                  </a:cubicBezTo>
                  <a:cubicBezTo>
                    <a:pt x="673668" y="194009"/>
                    <a:pt x="655080" y="202983"/>
                    <a:pt x="623671" y="200419"/>
                  </a:cubicBezTo>
                  <a:cubicBezTo>
                    <a:pt x="590982" y="197855"/>
                    <a:pt x="558292" y="199778"/>
                    <a:pt x="523679" y="199778"/>
                  </a:cubicBezTo>
                  <a:cubicBezTo>
                    <a:pt x="525602" y="167088"/>
                    <a:pt x="537140" y="149782"/>
                    <a:pt x="570471" y="151705"/>
                  </a:cubicBezTo>
                  <a:close/>
                  <a:moveTo>
                    <a:pt x="415353" y="151704"/>
                  </a:moveTo>
                  <a:cubicBezTo>
                    <a:pt x="448684" y="153627"/>
                    <a:pt x="482656" y="152345"/>
                    <a:pt x="517910" y="152345"/>
                  </a:cubicBezTo>
                  <a:cubicBezTo>
                    <a:pt x="515987" y="188881"/>
                    <a:pt x="501886" y="203623"/>
                    <a:pt x="467913" y="201059"/>
                  </a:cubicBezTo>
                  <a:cubicBezTo>
                    <a:pt x="434583" y="197854"/>
                    <a:pt x="400611" y="200418"/>
                    <a:pt x="365357" y="200418"/>
                  </a:cubicBezTo>
                  <a:cubicBezTo>
                    <a:pt x="369843" y="165806"/>
                    <a:pt x="382663" y="150422"/>
                    <a:pt x="415353" y="151704"/>
                  </a:cubicBezTo>
                  <a:close/>
                  <a:moveTo>
                    <a:pt x="1239010" y="101067"/>
                  </a:moveTo>
                  <a:cubicBezTo>
                    <a:pt x="1281315" y="101067"/>
                    <a:pt x="1324261" y="101067"/>
                    <a:pt x="1370411" y="101067"/>
                  </a:cubicBezTo>
                  <a:cubicBezTo>
                    <a:pt x="1371052" y="115169"/>
                    <a:pt x="1371693" y="126065"/>
                    <a:pt x="1372334" y="139526"/>
                  </a:cubicBezTo>
                  <a:cubicBezTo>
                    <a:pt x="1326183" y="139526"/>
                    <a:pt x="1283878" y="139526"/>
                    <a:pt x="1239010" y="139526"/>
                  </a:cubicBezTo>
                  <a:cubicBezTo>
                    <a:pt x="1239010" y="126707"/>
                    <a:pt x="1239010" y="115169"/>
                    <a:pt x="1239010" y="101067"/>
                  </a:cubicBezTo>
                  <a:close/>
                  <a:moveTo>
                    <a:pt x="1088380" y="100426"/>
                  </a:moveTo>
                  <a:cubicBezTo>
                    <a:pt x="1133249" y="100426"/>
                    <a:pt x="1175553" y="100426"/>
                    <a:pt x="1220421" y="100426"/>
                  </a:cubicBezTo>
                  <a:cubicBezTo>
                    <a:pt x="1220421" y="113887"/>
                    <a:pt x="1220421" y="124784"/>
                    <a:pt x="1220421" y="138885"/>
                  </a:cubicBezTo>
                  <a:cubicBezTo>
                    <a:pt x="1175553" y="138885"/>
                    <a:pt x="1131967" y="138885"/>
                    <a:pt x="1083894" y="138885"/>
                  </a:cubicBezTo>
                  <a:cubicBezTo>
                    <a:pt x="1085816" y="125424"/>
                    <a:pt x="1087099" y="113887"/>
                    <a:pt x="1088380" y="100426"/>
                  </a:cubicBezTo>
                  <a:close/>
                  <a:moveTo>
                    <a:pt x="2437240" y="99385"/>
                  </a:moveTo>
                  <a:cubicBezTo>
                    <a:pt x="2456068" y="99144"/>
                    <a:pt x="2474817" y="99465"/>
                    <a:pt x="2493405" y="101708"/>
                  </a:cubicBezTo>
                  <a:cubicBezTo>
                    <a:pt x="2506866" y="103631"/>
                    <a:pt x="2518404" y="122860"/>
                    <a:pt x="2530582" y="133757"/>
                  </a:cubicBezTo>
                  <a:cubicBezTo>
                    <a:pt x="2529300" y="136963"/>
                    <a:pt x="2528018" y="139526"/>
                    <a:pt x="2526095" y="142090"/>
                  </a:cubicBezTo>
                  <a:cubicBezTo>
                    <a:pt x="2486995" y="142090"/>
                    <a:pt x="2447896" y="144654"/>
                    <a:pt x="2409437" y="140809"/>
                  </a:cubicBezTo>
                  <a:cubicBezTo>
                    <a:pt x="2397258" y="139526"/>
                    <a:pt x="2387002" y="120296"/>
                    <a:pt x="2376106" y="109400"/>
                  </a:cubicBezTo>
                  <a:cubicBezTo>
                    <a:pt x="2377388" y="106195"/>
                    <a:pt x="2379311" y="103631"/>
                    <a:pt x="2380593" y="100426"/>
                  </a:cubicBezTo>
                  <a:cubicBezTo>
                    <a:pt x="2399502" y="100426"/>
                    <a:pt x="2418411" y="99625"/>
                    <a:pt x="2437240" y="99385"/>
                  </a:cubicBezTo>
                  <a:close/>
                  <a:moveTo>
                    <a:pt x="1595314" y="99225"/>
                  </a:moveTo>
                  <a:cubicBezTo>
                    <a:pt x="1616226" y="99145"/>
                    <a:pt x="1635776" y="99465"/>
                    <a:pt x="1655005" y="101067"/>
                  </a:cubicBezTo>
                  <a:cubicBezTo>
                    <a:pt x="1663979" y="101709"/>
                    <a:pt x="1671029" y="122220"/>
                    <a:pt x="1678721" y="133116"/>
                  </a:cubicBezTo>
                  <a:cubicBezTo>
                    <a:pt x="1676798" y="136322"/>
                    <a:pt x="1674875" y="138886"/>
                    <a:pt x="1672952" y="141450"/>
                  </a:cubicBezTo>
                  <a:cubicBezTo>
                    <a:pt x="1633212" y="141450"/>
                    <a:pt x="1592830" y="143372"/>
                    <a:pt x="1553089" y="140168"/>
                  </a:cubicBezTo>
                  <a:cubicBezTo>
                    <a:pt x="1544757" y="139526"/>
                    <a:pt x="1538987" y="118374"/>
                    <a:pt x="1527450" y="99785"/>
                  </a:cubicBezTo>
                  <a:cubicBezTo>
                    <a:pt x="1552128" y="99785"/>
                    <a:pt x="1574402" y="99305"/>
                    <a:pt x="1595314" y="99225"/>
                  </a:cubicBezTo>
                  <a:close/>
                  <a:moveTo>
                    <a:pt x="1447969" y="99225"/>
                  </a:moveTo>
                  <a:cubicBezTo>
                    <a:pt x="1467839" y="99145"/>
                    <a:pt x="1487710" y="99465"/>
                    <a:pt x="1507580" y="101067"/>
                  </a:cubicBezTo>
                  <a:cubicBezTo>
                    <a:pt x="1515271" y="101709"/>
                    <a:pt x="1521040" y="122861"/>
                    <a:pt x="1532578" y="142090"/>
                  </a:cubicBezTo>
                  <a:cubicBezTo>
                    <a:pt x="1481941" y="142090"/>
                    <a:pt x="1442841" y="144013"/>
                    <a:pt x="1404382" y="140808"/>
                  </a:cubicBezTo>
                  <a:cubicBezTo>
                    <a:pt x="1396049" y="140168"/>
                    <a:pt x="1388999" y="120297"/>
                    <a:pt x="1381307" y="109400"/>
                  </a:cubicBezTo>
                  <a:cubicBezTo>
                    <a:pt x="1383871" y="106195"/>
                    <a:pt x="1385794" y="102991"/>
                    <a:pt x="1388358" y="99785"/>
                  </a:cubicBezTo>
                  <a:cubicBezTo>
                    <a:pt x="1408228" y="99785"/>
                    <a:pt x="1428098" y="99305"/>
                    <a:pt x="1447969" y="99225"/>
                  </a:cubicBezTo>
                  <a:close/>
                  <a:moveTo>
                    <a:pt x="2138303" y="99144"/>
                  </a:moveTo>
                  <a:cubicBezTo>
                    <a:pt x="2180607" y="99144"/>
                    <a:pt x="2222912" y="99144"/>
                    <a:pt x="2264575" y="99144"/>
                  </a:cubicBezTo>
                  <a:cubicBezTo>
                    <a:pt x="2362646" y="99144"/>
                    <a:pt x="2362646" y="99144"/>
                    <a:pt x="2408156" y="186318"/>
                  </a:cubicBezTo>
                  <a:cubicBezTo>
                    <a:pt x="2410078" y="190164"/>
                    <a:pt x="2412001" y="194009"/>
                    <a:pt x="2415206" y="202342"/>
                  </a:cubicBezTo>
                  <a:cubicBezTo>
                    <a:pt x="2361364" y="202342"/>
                    <a:pt x="2311367" y="203624"/>
                    <a:pt x="2262011" y="201060"/>
                  </a:cubicBezTo>
                  <a:cubicBezTo>
                    <a:pt x="2253679" y="200419"/>
                    <a:pt x="2242141" y="185677"/>
                    <a:pt x="2238296" y="174780"/>
                  </a:cubicBezTo>
                  <a:cubicBezTo>
                    <a:pt x="2228681" y="148499"/>
                    <a:pt x="2213297" y="137603"/>
                    <a:pt x="2185735" y="141449"/>
                  </a:cubicBezTo>
                  <a:cubicBezTo>
                    <a:pt x="2157532" y="145936"/>
                    <a:pt x="2141508" y="133116"/>
                    <a:pt x="2138303" y="99144"/>
                  </a:cubicBezTo>
                  <a:close/>
                  <a:moveTo>
                    <a:pt x="2041435" y="98984"/>
                  </a:moveTo>
                  <a:cubicBezTo>
                    <a:pt x="2060744" y="98824"/>
                    <a:pt x="2079973" y="99144"/>
                    <a:pt x="2099203" y="101067"/>
                  </a:cubicBezTo>
                  <a:cubicBezTo>
                    <a:pt x="2110100" y="102349"/>
                    <a:pt x="2119073" y="120938"/>
                    <a:pt x="2128688" y="131835"/>
                  </a:cubicBezTo>
                  <a:cubicBezTo>
                    <a:pt x="2126764" y="135680"/>
                    <a:pt x="2124842" y="138886"/>
                    <a:pt x="2122919" y="142090"/>
                  </a:cubicBezTo>
                  <a:cubicBezTo>
                    <a:pt x="2084461" y="142090"/>
                    <a:pt x="2046002" y="144654"/>
                    <a:pt x="2008824" y="140808"/>
                  </a:cubicBezTo>
                  <a:cubicBezTo>
                    <a:pt x="1997288" y="139526"/>
                    <a:pt x="1987673" y="120297"/>
                    <a:pt x="1977417" y="109400"/>
                  </a:cubicBezTo>
                  <a:cubicBezTo>
                    <a:pt x="1979339" y="106195"/>
                    <a:pt x="1981263" y="102991"/>
                    <a:pt x="1983185" y="99785"/>
                  </a:cubicBezTo>
                  <a:cubicBezTo>
                    <a:pt x="2002735" y="99785"/>
                    <a:pt x="2022125" y="99144"/>
                    <a:pt x="2041435" y="98984"/>
                  </a:cubicBezTo>
                  <a:close/>
                  <a:moveTo>
                    <a:pt x="1892487" y="98984"/>
                  </a:moveTo>
                  <a:cubicBezTo>
                    <a:pt x="1911396" y="98824"/>
                    <a:pt x="1930305" y="99144"/>
                    <a:pt x="1949214" y="101067"/>
                  </a:cubicBezTo>
                  <a:cubicBezTo>
                    <a:pt x="1960111" y="102349"/>
                    <a:pt x="1969725" y="121579"/>
                    <a:pt x="1979981" y="132476"/>
                  </a:cubicBezTo>
                  <a:cubicBezTo>
                    <a:pt x="1976776" y="135680"/>
                    <a:pt x="1974212" y="138886"/>
                    <a:pt x="1971648" y="142090"/>
                  </a:cubicBezTo>
                  <a:cubicBezTo>
                    <a:pt x="1934472" y="142090"/>
                    <a:pt x="1897295" y="144654"/>
                    <a:pt x="1860759" y="140808"/>
                  </a:cubicBezTo>
                  <a:cubicBezTo>
                    <a:pt x="1849221" y="139526"/>
                    <a:pt x="1838966" y="120938"/>
                    <a:pt x="1828710" y="110041"/>
                  </a:cubicBezTo>
                  <a:cubicBezTo>
                    <a:pt x="1831274" y="106837"/>
                    <a:pt x="1833197" y="102991"/>
                    <a:pt x="1835761" y="99785"/>
                  </a:cubicBezTo>
                  <a:cubicBezTo>
                    <a:pt x="1854670" y="99785"/>
                    <a:pt x="1873579" y="99144"/>
                    <a:pt x="1892487" y="98984"/>
                  </a:cubicBezTo>
                  <a:close/>
                  <a:moveTo>
                    <a:pt x="1744021" y="98343"/>
                  </a:moveTo>
                  <a:cubicBezTo>
                    <a:pt x="1762529" y="98183"/>
                    <a:pt x="1780957" y="98503"/>
                    <a:pt x="1799225" y="100426"/>
                  </a:cubicBezTo>
                  <a:cubicBezTo>
                    <a:pt x="1810122" y="101708"/>
                    <a:pt x="1819096" y="120297"/>
                    <a:pt x="1828710" y="130553"/>
                  </a:cubicBezTo>
                  <a:cubicBezTo>
                    <a:pt x="1826787" y="133757"/>
                    <a:pt x="1824223" y="137603"/>
                    <a:pt x="1822300" y="140809"/>
                  </a:cubicBezTo>
                  <a:cubicBezTo>
                    <a:pt x="1782559" y="140809"/>
                    <a:pt x="1742178" y="142731"/>
                    <a:pt x="1703078" y="139527"/>
                  </a:cubicBezTo>
                  <a:cubicBezTo>
                    <a:pt x="1694746" y="138885"/>
                    <a:pt x="1688336" y="119015"/>
                    <a:pt x="1681285" y="108118"/>
                  </a:cubicBezTo>
                  <a:cubicBezTo>
                    <a:pt x="1683849" y="105554"/>
                    <a:pt x="1686413" y="102350"/>
                    <a:pt x="1688336" y="99144"/>
                  </a:cubicBezTo>
                  <a:cubicBezTo>
                    <a:pt x="1706924" y="99144"/>
                    <a:pt x="1725513" y="98503"/>
                    <a:pt x="1744021" y="98343"/>
                  </a:cubicBezTo>
                  <a:close/>
                  <a:moveTo>
                    <a:pt x="971723" y="97222"/>
                  </a:moveTo>
                  <a:cubicBezTo>
                    <a:pt x="1004412" y="99145"/>
                    <a:pt x="1037101" y="97863"/>
                    <a:pt x="1070432" y="97863"/>
                  </a:cubicBezTo>
                  <a:cubicBezTo>
                    <a:pt x="1075560" y="130553"/>
                    <a:pt x="1065946" y="144013"/>
                    <a:pt x="1033897" y="142090"/>
                  </a:cubicBezTo>
                  <a:cubicBezTo>
                    <a:pt x="1001848" y="140167"/>
                    <a:pt x="969158" y="141449"/>
                    <a:pt x="935827" y="141449"/>
                  </a:cubicBezTo>
                  <a:cubicBezTo>
                    <a:pt x="930699" y="106196"/>
                    <a:pt x="942878" y="95299"/>
                    <a:pt x="971723" y="97222"/>
                  </a:cubicBezTo>
                  <a:close/>
                  <a:moveTo>
                    <a:pt x="819810" y="97222"/>
                  </a:moveTo>
                  <a:cubicBezTo>
                    <a:pt x="852500" y="99145"/>
                    <a:pt x="885190" y="97863"/>
                    <a:pt x="917880" y="97863"/>
                  </a:cubicBezTo>
                  <a:cubicBezTo>
                    <a:pt x="924930" y="130553"/>
                    <a:pt x="915316" y="143372"/>
                    <a:pt x="884549" y="142090"/>
                  </a:cubicBezTo>
                  <a:cubicBezTo>
                    <a:pt x="851218" y="140167"/>
                    <a:pt x="817246" y="141449"/>
                    <a:pt x="783916" y="141449"/>
                  </a:cubicBezTo>
                  <a:cubicBezTo>
                    <a:pt x="779429" y="108118"/>
                    <a:pt x="790325" y="95940"/>
                    <a:pt x="819810" y="97222"/>
                  </a:cubicBezTo>
                  <a:close/>
                  <a:moveTo>
                    <a:pt x="519191" y="96581"/>
                  </a:moveTo>
                  <a:cubicBezTo>
                    <a:pt x="551881" y="98503"/>
                    <a:pt x="584571" y="97221"/>
                    <a:pt x="619184" y="97221"/>
                  </a:cubicBezTo>
                  <a:cubicBezTo>
                    <a:pt x="618543" y="131834"/>
                    <a:pt x="604441" y="144013"/>
                    <a:pt x="574956" y="142089"/>
                  </a:cubicBezTo>
                  <a:cubicBezTo>
                    <a:pt x="542267" y="140167"/>
                    <a:pt x="509577" y="141449"/>
                    <a:pt x="474964" y="141449"/>
                  </a:cubicBezTo>
                  <a:cubicBezTo>
                    <a:pt x="476886" y="108759"/>
                    <a:pt x="489065" y="95299"/>
                    <a:pt x="519191" y="96581"/>
                  </a:cubicBezTo>
                  <a:close/>
                  <a:moveTo>
                    <a:pt x="670463" y="96580"/>
                  </a:moveTo>
                  <a:cubicBezTo>
                    <a:pt x="703152" y="98503"/>
                    <a:pt x="736483" y="97221"/>
                    <a:pt x="769814" y="97221"/>
                  </a:cubicBezTo>
                  <a:cubicBezTo>
                    <a:pt x="771096" y="133116"/>
                    <a:pt x="756353" y="144012"/>
                    <a:pt x="726869" y="142089"/>
                  </a:cubicBezTo>
                  <a:cubicBezTo>
                    <a:pt x="694820" y="140166"/>
                    <a:pt x="662130" y="141448"/>
                    <a:pt x="628799" y="141448"/>
                  </a:cubicBezTo>
                  <a:cubicBezTo>
                    <a:pt x="627517" y="106836"/>
                    <a:pt x="640336" y="95298"/>
                    <a:pt x="670463" y="96580"/>
                  </a:cubicBezTo>
                  <a:close/>
                  <a:moveTo>
                    <a:pt x="381621" y="95539"/>
                  </a:moveTo>
                  <a:cubicBezTo>
                    <a:pt x="406699" y="94016"/>
                    <a:pt x="437466" y="95298"/>
                    <a:pt x="467271" y="100426"/>
                  </a:cubicBezTo>
                  <a:cubicBezTo>
                    <a:pt x="460862" y="138243"/>
                    <a:pt x="458298" y="141448"/>
                    <a:pt x="423044" y="141448"/>
                  </a:cubicBezTo>
                  <a:cubicBezTo>
                    <a:pt x="330744" y="141448"/>
                    <a:pt x="238443" y="141448"/>
                    <a:pt x="146142" y="141448"/>
                  </a:cubicBezTo>
                  <a:cubicBezTo>
                    <a:pt x="136528" y="141448"/>
                    <a:pt x="127554" y="139526"/>
                    <a:pt x="116657" y="138884"/>
                  </a:cubicBezTo>
                  <a:cubicBezTo>
                    <a:pt x="124349" y="109400"/>
                    <a:pt x="138450" y="95298"/>
                    <a:pt x="168576" y="96580"/>
                  </a:cubicBezTo>
                  <a:cubicBezTo>
                    <a:pt x="212163" y="98503"/>
                    <a:pt x="255749" y="96580"/>
                    <a:pt x="299336" y="97862"/>
                  </a:cubicBezTo>
                  <a:cubicBezTo>
                    <a:pt x="308310" y="97862"/>
                    <a:pt x="316642" y="103631"/>
                    <a:pt x="330103" y="107477"/>
                  </a:cubicBezTo>
                  <a:cubicBezTo>
                    <a:pt x="337154" y="101388"/>
                    <a:pt x="356543" y="97061"/>
                    <a:pt x="381621" y="95539"/>
                  </a:cubicBezTo>
                  <a:close/>
                  <a:moveTo>
                    <a:pt x="1482582" y="48507"/>
                  </a:moveTo>
                  <a:cubicBezTo>
                    <a:pt x="1526810" y="48507"/>
                    <a:pt x="1569114" y="48507"/>
                    <a:pt x="1611418" y="48507"/>
                  </a:cubicBezTo>
                  <a:cubicBezTo>
                    <a:pt x="1613341" y="61327"/>
                    <a:pt x="1615264" y="71583"/>
                    <a:pt x="1617187" y="83761"/>
                  </a:cubicBezTo>
                  <a:cubicBezTo>
                    <a:pt x="1573600" y="83761"/>
                    <a:pt x="1532578" y="83761"/>
                    <a:pt x="1488992" y="83761"/>
                  </a:cubicBezTo>
                  <a:cubicBezTo>
                    <a:pt x="1487069" y="72864"/>
                    <a:pt x="1485146" y="61968"/>
                    <a:pt x="1482582" y="48507"/>
                  </a:cubicBezTo>
                  <a:close/>
                  <a:moveTo>
                    <a:pt x="2407114" y="47705"/>
                  </a:moveTo>
                  <a:cubicBezTo>
                    <a:pt x="2425942" y="47545"/>
                    <a:pt x="2444691" y="47865"/>
                    <a:pt x="2463279" y="49788"/>
                  </a:cubicBezTo>
                  <a:cubicBezTo>
                    <a:pt x="2474176" y="51070"/>
                    <a:pt x="2483791" y="69018"/>
                    <a:pt x="2501097" y="86325"/>
                  </a:cubicBezTo>
                  <a:cubicBezTo>
                    <a:pt x="2453024" y="86325"/>
                    <a:pt x="2415847" y="88889"/>
                    <a:pt x="2379311" y="85043"/>
                  </a:cubicBezTo>
                  <a:cubicBezTo>
                    <a:pt x="2367773" y="83761"/>
                    <a:pt x="2356877" y="67095"/>
                    <a:pt x="2345980" y="58121"/>
                  </a:cubicBezTo>
                  <a:cubicBezTo>
                    <a:pt x="2347262" y="54916"/>
                    <a:pt x="2348544" y="51712"/>
                    <a:pt x="2350467" y="48506"/>
                  </a:cubicBezTo>
                  <a:cubicBezTo>
                    <a:pt x="2369376" y="48506"/>
                    <a:pt x="2388285" y="47865"/>
                    <a:pt x="2407114" y="47705"/>
                  </a:cubicBezTo>
                  <a:close/>
                  <a:moveTo>
                    <a:pt x="1830873" y="47306"/>
                  </a:moveTo>
                  <a:cubicBezTo>
                    <a:pt x="1849702" y="47226"/>
                    <a:pt x="1868451" y="47546"/>
                    <a:pt x="1887039" y="49148"/>
                  </a:cubicBezTo>
                  <a:cubicBezTo>
                    <a:pt x="1896012" y="49790"/>
                    <a:pt x="1903704" y="67737"/>
                    <a:pt x="1912037" y="77993"/>
                  </a:cubicBezTo>
                  <a:cubicBezTo>
                    <a:pt x="1909473" y="80557"/>
                    <a:pt x="1907550" y="83121"/>
                    <a:pt x="1906268" y="85685"/>
                  </a:cubicBezTo>
                  <a:cubicBezTo>
                    <a:pt x="1869092" y="85685"/>
                    <a:pt x="1831914" y="87607"/>
                    <a:pt x="1794738" y="84403"/>
                  </a:cubicBezTo>
                  <a:cubicBezTo>
                    <a:pt x="1785123" y="83761"/>
                    <a:pt x="1776791" y="67096"/>
                    <a:pt x="1768458" y="57481"/>
                  </a:cubicBezTo>
                  <a:cubicBezTo>
                    <a:pt x="1770381" y="54276"/>
                    <a:pt x="1772304" y="51072"/>
                    <a:pt x="1774226" y="47866"/>
                  </a:cubicBezTo>
                  <a:cubicBezTo>
                    <a:pt x="1793135" y="47866"/>
                    <a:pt x="1812044" y="47386"/>
                    <a:pt x="1830873" y="47306"/>
                  </a:cubicBezTo>
                  <a:close/>
                  <a:moveTo>
                    <a:pt x="1972851" y="46665"/>
                  </a:moveTo>
                  <a:cubicBezTo>
                    <a:pt x="1992641" y="46585"/>
                    <a:pt x="2011069" y="46905"/>
                    <a:pt x="2029336" y="48507"/>
                  </a:cubicBezTo>
                  <a:cubicBezTo>
                    <a:pt x="2039593" y="49149"/>
                    <a:pt x="2047925" y="65814"/>
                    <a:pt x="2057539" y="75429"/>
                  </a:cubicBezTo>
                  <a:cubicBezTo>
                    <a:pt x="2056258" y="78634"/>
                    <a:pt x="2054335" y="81838"/>
                    <a:pt x="2053053" y="85044"/>
                  </a:cubicBezTo>
                  <a:cubicBezTo>
                    <a:pt x="2014594" y="85044"/>
                    <a:pt x="1976136" y="86966"/>
                    <a:pt x="1938318" y="83762"/>
                  </a:cubicBezTo>
                  <a:cubicBezTo>
                    <a:pt x="1929344" y="83120"/>
                    <a:pt x="1921652" y="64532"/>
                    <a:pt x="1908192" y="47225"/>
                  </a:cubicBezTo>
                  <a:cubicBezTo>
                    <a:pt x="1931908" y="47225"/>
                    <a:pt x="1953060" y="46745"/>
                    <a:pt x="1972851" y="46665"/>
                  </a:cubicBezTo>
                  <a:close/>
                  <a:moveTo>
                    <a:pt x="1687695" y="46665"/>
                  </a:moveTo>
                  <a:cubicBezTo>
                    <a:pt x="1706924" y="46585"/>
                    <a:pt x="1726153" y="46905"/>
                    <a:pt x="1745383" y="48507"/>
                  </a:cubicBezTo>
                  <a:cubicBezTo>
                    <a:pt x="1753074" y="49149"/>
                    <a:pt x="1759484" y="67096"/>
                    <a:pt x="1766535" y="77352"/>
                  </a:cubicBezTo>
                  <a:cubicBezTo>
                    <a:pt x="1763330" y="79916"/>
                    <a:pt x="1761407" y="83120"/>
                    <a:pt x="1759484" y="85684"/>
                  </a:cubicBezTo>
                  <a:cubicBezTo>
                    <a:pt x="1723589" y="85684"/>
                    <a:pt x="1687695" y="87608"/>
                    <a:pt x="1652441" y="84402"/>
                  </a:cubicBezTo>
                  <a:cubicBezTo>
                    <a:pt x="1642186" y="83762"/>
                    <a:pt x="1633212" y="68378"/>
                    <a:pt x="1623597" y="59404"/>
                  </a:cubicBezTo>
                  <a:cubicBezTo>
                    <a:pt x="1625520" y="55558"/>
                    <a:pt x="1627443" y="51071"/>
                    <a:pt x="1630007" y="47225"/>
                  </a:cubicBezTo>
                  <a:cubicBezTo>
                    <a:pt x="1649236" y="47225"/>
                    <a:pt x="1668465" y="46745"/>
                    <a:pt x="1687695" y="46665"/>
                  </a:cubicBezTo>
                  <a:close/>
                  <a:moveTo>
                    <a:pt x="2062666" y="46584"/>
                  </a:moveTo>
                  <a:cubicBezTo>
                    <a:pt x="2110099" y="46584"/>
                    <a:pt x="2158172" y="46584"/>
                    <a:pt x="2205605" y="46584"/>
                  </a:cubicBezTo>
                  <a:cubicBezTo>
                    <a:pt x="2236372" y="46584"/>
                    <a:pt x="2267779" y="48506"/>
                    <a:pt x="2298547" y="46584"/>
                  </a:cubicBezTo>
                  <a:cubicBezTo>
                    <a:pt x="2325467" y="44661"/>
                    <a:pt x="2339570" y="56198"/>
                    <a:pt x="2346620" y="85683"/>
                  </a:cubicBezTo>
                  <a:cubicBezTo>
                    <a:pt x="2258806" y="85683"/>
                    <a:pt x="2174197" y="86965"/>
                    <a:pt x="2090229" y="84402"/>
                  </a:cubicBezTo>
                  <a:cubicBezTo>
                    <a:pt x="2078691" y="84402"/>
                    <a:pt x="2067795" y="66454"/>
                    <a:pt x="2056898" y="56840"/>
                  </a:cubicBezTo>
                  <a:cubicBezTo>
                    <a:pt x="2058821" y="53634"/>
                    <a:pt x="2060744" y="50430"/>
                    <a:pt x="2062666" y="46584"/>
                  </a:cubicBezTo>
                  <a:close/>
                  <a:moveTo>
                    <a:pt x="1367205" y="45303"/>
                  </a:moveTo>
                  <a:cubicBezTo>
                    <a:pt x="1391563" y="46585"/>
                    <a:pt x="1415920" y="46585"/>
                    <a:pt x="1440278" y="45303"/>
                  </a:cubicBezTo>
                  <a:cubicBezTo>
                    <a:pt x="1467840" y="44662"/>
                    <a:pt x="1473608" y="58122"/>
                    <a:pt x="1467840" y="83121"/>
                  </a:cubicBezTo>
                  <a:cubicBezTo>
                    <a:pt x="1426176" y="83121"/>
                    <a:pt x="1385153" y="83121"/>
                    <a:pt x="1342849" y="83121"/>
                  </a:cubicBezTo>
                  <a:cubicBezTo>
                    <a:pt x="1334516" y="58763"/>
                    <a:pt x="1336439" y="44021"/>
                    <a:pt x="1367205" y="45303"/>
                  </a:cubicBezTo>
                  <a:close/>
                  <a:moveTo>
                    <a:pt x="1223627" y="44021"/>
                  </a:moveTo>
                  <a:cubicBezTo>
                    <a:pt x="1246702" y="45302"/>
                    <a:pt x="1270418" y="45943"/>
                    <a:pt x="1293493" y="45302"/>
                  </a:cubicBezTo>
                  <a:cubicBezTo>
                    <a:pt x="1319132" y="44021"/>
                    <a:pt x="1329388" y="53635"/>
                    <a:pt x="1320414" y="83761"/>
                  </a:cubicBezTo>
                  <a:cubicBezTo>
                    <a:pt x="1278751" y="83761"/>
                    <a:pt x="1237728" y="83761"/>
                    <a:pt x="1195423" y="83761"/>
                  </a:cubicBezTo>
                  <a:cubicBezTo>
                    <a:pt x="1187090" y="56840"/>
                    <a:pt x="1192859" y="42098"/>
                    <a:pt x="1223627" y="44021"/>
                  </a:cubicBezTo>
                  <a:close/>
                  <a:moveTo>
                    <a:pt x="919162" y="44020"/>
                  </a:moveTo>
                  <a:cubicBezTo>
                    <a:pt x="955057" y="42097"/>
                    <a:pt x="991593" y="44020"/>
                    <a:pt x="1028129" y="44020"/>
                  </a:cubicBezTo>
                  <a:cubicBezTo>
                    <a:pt x="1036462" y="78633"/>
                    <a:pt x="1023001" y="87607"/>
                    <a:pt x="995439" y="85684"/>
                  </a:cubicBezTo>
                  <a:cubicBezTo>
                    <a:pt x="964672" y="83761"/>
                    <a:pt x="933905" y="85043"/>
                    <a:pt x="900574" y="85043"/>
                  </a:cubicBezTo>
                  <a:cubicBezTo>
                    <a:pt x="896728" y="65172"/>
                    <a:pt x="892882" y="45943"/>
                    <a:pt x="919162" y="44020"/>
                  </a:cubicBezTo>
                  <a:close/>
                  <a:moveTo>
                    <a:pt x="1076842" y="43380"/>
                  </a:moveTo>
                  <a:cubicBezTo>
                    <a:pt x="1109533" y="44020"/>
                    <a:pt x="1141582" y="43380"/>
                    <a:pt x="1175553" y="43380"/>
                  </a:cubicBezTo>
                  <a:cubicBezTo>
                    <a:pt x="1175553" y="59404"/>
                    <a:pt x="1175553" y="69660"/>
                    <a:pt x="1175553" y="82479"/>
                  </a:cubicBezTo>
                  <a:cubicBezTo>
                    <a:pt x="1132608" y="82479"/>
                    <a:pt x="1090944" y="82479"/>
                    <a:pt x="1047998" y="82479"/>
                  </a:cubicBezTo>
                  <a:cubicBezTo>
                    <a:pt x="1040947" y="56840"/>
                    <a:pt x="1046716" y="42098"/>
                    <a:pt x="1076842" y="43380"/>
                  </a:cubicBezTo>
                  <a:close/>
                  <a:moveTo>
                    <a:pt x="643541" y="42739"/>
                  </a:moveTo>
                  <a:cubicBezTo>
                    <a:pt x="674949" y="44021"/>
                    <a:pt x="706357" y="43380"/>
                    <a:pt x="737765" y="43380"/>
                  </a:cubicBezTo>
                  <a:cubicBezTo>
                    <a:pt x="739688" y="77352"/>
                    <a:pt x="726868" y="87608"/>
                    <a:pt x="698665" y="85685"/>
                  </a:cubicBezTo>
                  <a:cubicBezTo>
                    <a:pt x="666616" y="83762"/>
                    <a:pt x="635209" y="85044"/>
                    <a:pt x="601237" y="85044"/>
                  </a:cubicBezTo>
                  <a:cubicBezTo>
                    <a:pt x="601237" y="52354"/>
                    <a:pt x="615338" y="41458"/>
                    <a:pt x="643541" y="42739"/>
                  </a:cubicBezTo>
                  <a:close/>
                  <a:moveTo>
                    <a:pt x="783915" y="42738"/>
                  </a:moveTo>
                  <a:cubicBezTo>
                    <a:pt x="817246" y="44020"/>
                    <a:pt x="849937" y="43379"/>
                    <a:pt x="883268" y="43379"/>
                  </a:cubicBezTo>
                  <a:cubicBezTo>
                    <a:pt x="887114" y="77351"/>
                    <a:pt x="874294" y="87607"/>
                    <a:pt x="847373" y="85684"/>
                  </a:cubicBezTo>
                  <a:cubicBezTo>
                    <a:pt x="815964" y="83761"/>
                    <a:pt x="783915" y="85043"/>
                    <a:pt x="751226" y="85043"/>
                  </a:cubicBezTo>
                  <a:cubicBezTo>
                    <a:pt x="747380" y="56199"/>
                    <a:pt x="755712" y="42097"/>
                    <a:pt x="783915" y="42738"/>
                  </a:cubicBezTo>
                  <a:close/>
                  <a:moveTo>
                    <a:pt x="496757" y="42097"/>
                  </a:moveTo>
                  <a:cubicBezTo>
                    <a:pt x="528165" y="44021"/>
                    <a:pt x="559573" y="42739"/>
                    <a:pt x="592262" y="42739"/>
                  </a:cubicBezTo>
                  <a:cubicBezTo>
                    <a:pt x="590340" y="78634"/>
                    <a:pt x="574316" y="86966"/>
                    <a:pt x="547394" y="85044"/>
                  </a:cubicBezTo>
                  <a:cubicBezTo>
                    <a:pt x="515986" y="83120"/>
                    <a:pt x="484579" y="84402"/>
                    <a:pt x="451889" y="84402"/>
                  </a:cubicBezTo>
                  <a:cubicBezTo>
                    <a:pt x="453812" y="52994"/>
                    <a:pt x="467914" y="40175"/>
                    <a:pt x="496757" y="42097"/>
                  </a:cubicBezTo>
                  <a:close/>
                  <a:moveTo>
                    <a:pt x="352537" y="42097"/>
                  </a:moveTo>
                  <a:cubicBezTo>
                    <a:pt x="382663" y="44020"/>
                    <a:pt x="413430" y="42738"/>
                    <a:pt x="444837" y="42738"/>
                  </a:cubicBezTo>
                  <a:cubicBezTo>
                    <a:pt x="440992" y="72864"/>
                    <a:pt x="430095" y="86966"/>
                    <a:pt x="401252" y="85684"/>
                  </a:cubicBezTo>
                  <a:cubicBezTo>
                    <a:pt x="369203" y="83120"/>
                    <a:pt x="336513" y="85043"/>
                    <a:pt x="301900" y="85043"/>
                  </a:cubicBezTo>
                  <a:cubicBezTo>
                    <a:pt x="307668" y="49788"/>
                    <a:pt x="324975" y="40815"/>
                    <a:pt x="352537" y="42097"/>
                  </a:cubicBezTo>
                  <a:close/>
                  <a:moveTo>
                    <a:pt x="229870" y="39344"/>
                  </a:moveTo>
                  <a:cubicBezTo>
                    <a:pt x="247377" y="39975"/>
                    <a:pt x="269210" y="42098"/>
                    <a:pt x="296772" y="45303"/>
                  </a:cubicBezTo>
                  <a:cubicBezTo>
                    <a:pt x="294208" y="72223"/>
                    <a:pt x="282671" y="86966"/>
                    <a:pt x="253186" y="85684"/>
                  </a:cubicBezTo>
                  <a:cubicBezTo>
                    <a:pt x="219214" y="83761"/>
                    <a:pt x="185883" y="85043"/>
                    <a:pt x="151270" y="85043"/>
                  </a:cubicBezTo>
                  <a:cubicBezTo>
                    <a:pt x="163769" y="48988"/>
                    <a:pt x="177350" y="37451"/>
                    <a:pt x="229870" y="39344"/>
                  </a:cubicBezTo>
                  <a:close/>
                  <a:moveTo>
                    <a:pt x="1149914" y="5561"/>
                  </a:moveTo>
                  <a:cubicBezTo>
                    <a:pt x="1180681" y="4279"/>
                    <a:pt x="1212090" y="4920"/>
                    <a:pt x="1242856" y="5561"/>
                  </a:cubicBezTo>
                  <a:cubicBezTo>
                    <a:pt x="1246702" y="5561"/>
                    <a:pt x="1254394" y="13894"/>
                    <a:pt x="1253753" y="17099"/>
                  </a:cubicBezTo>
                  <a:cubicBezTo>
                    <a:pt x="1252471" y="22867"/>
                    <a:pt x="1247343" y="31841"/>
                    <a:pt x="1242856" y="31841"/>
                  </a:cubicBezTo>
                  <a:cubicBezTo>
                    <a:pt x="1226832" y="33764"/>
                    <a:pt x="1210807" y="32482"/>
                    <a:pt x="1194783" y="32482"/>
                  </a:cubicBezTo>
                  <a:cubicBezTo>
                    <a:pt x="1180041" y="32482"/>
                    <a:pt x="1164657" y="33764"/>
                    <a:pt x="1149914" y="31841"/>
                  </a:cubicBezTo>
                  <a:cubicBezTo>
                    <a:pt x="1144787" y="31200"/>
                    <a:pt x="1136454" y="22867"/>
                    <a:pt x="1137095" y="19022"/>
                  </a:cubicBezTo>
                  <a:cubicBezTo>
                    <a:pt x="1137736" y="13894"/>
                    <a:pt x="1145428" y="5561"/>
                    <a:pt x="1149914" y="5561"/>
                  </a:cubicBezTo>
                  <a:close/>
                  <a:moveTo>
                    <a:pt x="2398300" y="5401"/>
                  </a:moveTo>
                  <a:cubicBezTo>
                    <a:pt x="2420013" y="5241"/>
                    <a:pt x="2441165" y="8767"/>
                    <a:pt x="2461356" y="26714"/>
                  </a:cubicBezTo>
                  <a:cubicBezTo>
                    <a:pt x="2405591" y="43379"/>
                    <a:pt x="2347903" y="36329"/>
                    <a:pt x="2331878" y="6202"/>
                  </a:cubicBezTo>
                  <a:cubicBezTo>
                    <a:pt x="2354312" y="9407"/>
                    <a:pt x="2376587" y="5562"/>
                    <a:pt x="2398300" y="5401"/>
                  </a:cubicBezTo>
                  <a:close/>
                  <a:moveTo>
                    <a:pt x="2240910" y="4950"/>
                  </a:moveTo>
                  <a:cubicBezTo>
                    <a:pt x="2284566" y="2035"/>
                    <a:pt x="2315694" y="13093"/>
                    <a:pt x="2324828" y="35687"/>
                  </a:cubicBezTo>
                  <a:cubicBezTo>
                    <a:pt x="2282523" y="26072"/>
                    <a:pt x="2237654" y="50429"/>
                    <a:pt x="2193427" y="12612"/>
                  </a:cubicBezTo>
                  <a:cubicBezTo>
                    <a:pt x="2210413" y="8445"/>
                    <a:pt x="2226357" y="5922"/>
                    <a:pt x="2240910" y="4950"/>
                  </a:cubicBezTo>
                  <a:close/>
                  <a:moveTo>
                    <a:pt x="1557576" y="4921"/>
                  </a:moveTo>
                  <a:cubicBezTo>
                    <a:pt x="1583856" y="3639"/>
                    <a:pt x="1610778" y="2997"/>
                    <a:pt x="1637699" y="5562"/>
                  </a:cubicBezTo>
                  <a:cubicBezTo>
                    <a:pt x="1646031" y="6203"/>
                    <a:pt x="1653082" y="17099"/>
                    <a:pt x="1661415" y="22868"/>
                  </a:cubicBezTo>
                  <a:cubicBezTo>
                    <a:pt x="1658851" y="26714"/>
                    <a:pt x="1657569" y="29919"/>
                    <a:pt x="1655646" y="33124"/>
                  </a:cubicBezTo>
                  <a:cubicBezTo>
                    <a:pt x="1622956" y="33124"/>
                    <a:pt x="1590266" y="33765"/>
                    <a:pt x="1557576" y="32483"/>
                  </a:cubicBezTo>
                  <a:cubicBezTo>
                    <a:pt x="1551166" y="32483"/>
                    <a:pt x="1545398" y="22227"/>
                    <a:pt x="1538988" y="16459"/>
                  </a:cubicBezTo>
                  <a:cubicBezTo>
                    <a:pt x="1545398" y="12613"/>
                    <a:pt x="1551166" y="5562"/>
                    <a:pt x="1557576" y="4921"/>
                  </a:cubicBezTo>
                  <a:close/>
                  <a:moveTo>
                    <a:pt x="1421689" y="4921"/>
                  </a:moveTo>
                  <a:cubicBezTo>
                    <a:pt x="1449251" y="3639"/>
                    <a:pt x="1477454" y="2997"/>
                    <a:pt x="1505016" y="5562"/>
                  </a:cubicBezTo>
                  <a:cubicBezTo>
                    <a:pt x="1512708" y="6203"/>
                    <a:pt x="1519118" y="17741"/>
                    <a:pt x="1526168" y="24150"/>
                  </a:cubicBezTo>
                  <a:cubicBezTo>
                    <a:pt x="1524246" y="26714"/>
                    <a:pt x="1522322" y="29919"/>
                    <a:pt x="1520400" y="33124"/>
                  </a:cubicBezTo>
                  <a:cubicBezTo>
                    <a:pt x="1487710" y="33124"/>
                    <a:pt x="1454379" y="33765"/>
                    <a:pt x="1421689" y="32483"/>
                  </a:cubicBezTo>
                  <a:cubicBezTo>
                    <a:pt x="1415920" y="32483"/>
                    <a:pt x="1410152" y="23509"/>
                    <a:pt x="1405024" y="18381"/>
                  </a:cubicBezTo>
                  <a:cubicBezTo>
                    <a:pt x="1410792" y="13895"/>
                    <a:pt x="1415920" y="5562"/>
                    <a:pt x="1421689" y="4921"/>
                  </a:cubicBezTo>
                  <a:close/>
                  <a:moveTo>
                    <a:pt x="2020523" y="4920"/>
                  </a:moveTo>
                  <a:cubicBezTo>
                    <a:pt x="2040554" y="8285"/>
                    <a:pt x="2053053" y="16458"/>
                    <a:pt x="2058181" y="29277"/>
                  </a:cubicBezTo>
                  <a:cubicBezTo>
                    <a:pt x="1999852" y="44020"/>
                    <a:pt x="1947292" y="35687"/>
                    <a:pt x="1937677" y="9407"/>
                  </a:cubicBezTo>
                  <a:cubicBezTo>
                    <a:pt x="1972931" y="2997"/>
                    <a:pt x="2000493" y="1555"/>
                    <a:pt x="2020523" y="4920"/>
                  </a:cubicBezTo>
                  <a:close/>
                  <a:moveTo>
                    <a:pt x="2107156" y="4429"/>
                  </a:moveTo>
                  <a:cubicBezTo>
                    <a:pt x="2150122" y="674"/>
                    <a:pt x="2183173" y="11972"/>
                    <a:pt x="2192787" y="36970"/>
                  </a:cubicBezTo>
                  <a:cubicBezTo>
                    <a:pt x="2148559" y="25432"/>
                    <a:pt x="2103691" y="50430"/>
                    <a:pt x="2061386" y="13253"/>
                  </a:cubicBezTo>
                  <a:cubicBezTo>
                    <a:pt x="2077410" y="8606"/>
                    <a:pt x="2092834" y="5682"/>
                    <a:pt x="2107156" y="4429"/>
                  </a:cubicBezTo>
                  <a:close/>
                  <a:moveTo>
                    <a:pt x="888716" y="4359"/>
                  </a:moveTo>
                  <a:cubicBezTo>
                    <a:pt x="904901" y="914"/>
                    <a:pt x="934866" y="2356"/>
                    <a:pt x="993516" y="5562"/>
                  </a:cubicBezTo>
                  <a:cubicBezTo>
                    <a:pt x="981978" y="17740"/>
                    <a:pt x="975568" y="30559"/>
                    <a:pt x="968518" y="31201"/>
                  </a:cubicBezTo>
                  <a:cubicBezTo>
                    <a:pt x="935828" y="33123"/>
                    <a:pt x="902497" y="32483"/>
                    <a:pt x="866602" y="32483"/>
                  </a:cubicBezTo>
                  <a:cubicBezTo>
                    <a:pt x="870127" y="16138"/>
                    <a:pt x="872531" y="7805"/>
                    <a:pt x="888716" y="4359"/>
                  </a:cubicBezTo>
                  <a:close/>
                  <a:moveTo>
                    <a:pt x="1331312" y="4279"/>
                  </a:moveTo>
                  <a:cubicBezTo>
                    <a:pt x="1344772" y="4279"/>
                    <a:pt x="1358874" y="2997"/>
                    <a:pt x="1372334" y="4920"/>
                  </a:cubicBezTo>
                  <a:cubicBezTo>
                    <a:pt x="1378744" y="5562"/>
                    <a:pt x="1383872" y="13894"/>
                    <a:pt x="1389641" y="18381"/>
                  </a:cubicBezTo>
                  <a:cubicBezTo>
                    <a:pt x="1384513" y="23509"/>
                    <a:pt x="1379385" y="32483"/>
                    <a:pt x="1373616" y="32483"/>
                  </a:cubicBezTo>
                  <a:cubicBezTo>
                    <a:pt x="1345413" y="33765"/>
                    <a:pt x="1316569" y="33765"/>
                    <a:pt x="1287725" y="32483"/>
                  </a:cubicBezTo>
                  <a:cubicBezTo>
                    <a:pt x="1281956" y="32483"/>
                    <a:pt x="1276187" y="23509"/>
                    <a:pt x="1270419" y="19022"/>
                  </a:cubicBezTo>
                  <a:cubicBezTo>
                    <a:pt x="1276829" y="13894"/>
                    <a:pt x="1282597" y="6202"/>
                    <a:pt x="1289648" y="4920"/>
                  </a:cubicBezTo>
                  <a:cubicBezTo>
                    <a:pt x="1303750" y="2356"/>
                    <a:pt x="1317210" y="4279"/>
                    <a:pt x="1331312" y="4279"/>
                  </a:cubicBezTo>
                  <a:close/>
                  <a:moveTo>
                    <a:pt x="1759405" y="3799"/>
                  </a:moveTo>
                  <a:cubicBezTo>
                    <a:pt x="1777593" y="7004"/>
                    <a:pt x="1786726" y="14856"/>
                    <a:pt x="1790252" y="27996"/>
                  </a:cubicBezTo>
                  <a:cubicBezTo>
                    <a:pt x="1735769" y="44662"/>
                    <a:pt x="1678081" y="35688"/>
                    <a:pt x="1674235" y="7485"/>
                  </a:cubicBezTo>
                  <a:cubicBezTo>
                    <a:pt x="1713975" y="2036"/>
                    <a:pt x="1741217" y="594"/>
                    <a:pt x="1759405" y="3799"/>
                  </a:cubicBezTo>
                  <a:close/>
                  <a:moveTo>
                    <a:pt x="1117224" y="3638"/>
                  </a:moveTo>
                  <a:cubicBezTo>
                    <a:pt x="1119788" y="6843"/>
                    <a:pt x="1122352" y="10049"/>
                    <a:pt x="1124916" y="13253"/>
                  </a:cubicBezTo>
                  <a:cubicBezTo>
                    <a:pt x="1118506" y="19663"/>
                    <a:pt x="1112096" y="30560"/>
                    <a:pt x="1105045" y="31201"/>
                  </a:cubicBezTo>
                  <a:cubicBezTo>
                    <a:pt x="1071074" y="33124"/>
                    <a:pt x="1037743" y="31842"/>
                    <a:pt x="1003771" y="31842"/>
                  </a:cubicBezTo>
                  <a:cubicBezTo>
                    <a:pt x="1001848" y="27996"/>
                    <a:pt x="999925" y="24791"/>
                    <a:pt x="998643" y="20945"/>
                  </a:cubicBezTo>
                  <a:cubicBezTo>
                    <a:pt x="1006335" y="15176"/>
                    <a:pt x="1013386" y="4280"/>
                    <a:pt x="1021718" y="4280"/>
                  </a:cubicBezTo>
                  <a:cubicBezTo>
                    <a:pt x="1053126" y="2356"/>
                    <a:pt x="1085175" y="3638"/>
                    <a:pt x="1117224" y="3638"/>
                  </a:cubicBezTo>
                  <a:close/>
                  <a:moveTo>
                    <a:pt x="1848320" y="2697"/>
                  </a:moveTo>
                  <a:cubicBezTo>
                    <a:pt x="1887680" y="-127"/>
                    <a:pt x="1918928" y="10209"/>
                    <a:pt x="1924216" y="29919"/>
                  </a:cubicBezTo>
                  <a:cubicBezTo>
                    <a:pt x="1856913" y="43380"/>
                    <a:pt x="1812685" y="35688"/>
                    <a:pt x="1806917" y="10049"/>
                  </a:cubicBezTo>
                  <a:cubicBezTo>
                    <a:pt x="1821179" y="6043"/>
                    <a:pt x="1835200" y="3639"/>
                    <a:pt x="1848320" y="2697"/>
                  </a:cubicBezTo>
                  <a:close/>
                  <a:moveTo>
                    <a:pt x="360550" y="1876"/>
                  </a:moveTo>
                  <a:cubicBezTo>
                    <a:pt x="380901" y="-1649"/>
                    <a:pt x="409264" y="-207"/>
                    <a:pt x="446120" y="6203"/>
                  </a:cubicBezTo>
                  <a:cubicBezTo>
                    <a:pt x="437146" y="33765"/>
                    <a:pt x="386509" y="42098"/>
                    <a:pt x="323052" y="27355"/>
                  </a:cubicBezTo>
                  <a:cubicBezTo>
                    <a:pt x="327859" y="13895"/>
                    <a:pt x="340198" y="5402"/>
                    <a:pt x="360550" y="1876"/>
                  </a:cubicBezTo>
                  <a:close/>
                  <a:moveTo>
                    <a:pt x="716613" y="1716"/>
                  </a:moveTo>
                  <a:cubicBezTo>
                    <a:pt x="712126" y="35047"/>
                    <a:pt x="675590" y="41457"/>
                    <a:pt x="595468" y="23509"/>
                  </a:cubicBezTo>
                  <a:cubicBezTo>
                    <a:pt x="630081" y="-13668"/>
                    <a:pt x="675590" y="12613"/>
                    <a:pt x="716613" y="1716"/>
                  </a:cubicBezTo>
                  <a:close/>
                  <a:moveTo>
                    <a:pt x="800382" y="1645"/>
                  </a:moveTo>
                  <a:cubicBezTo>
                    <a:pt x="816246" y="2316"/>
                    <a:pt x="835675" y="4119"/>
                    <a:pt x="859552" y="6843"/>
                  </a:cubicBezTo>
                  <a:cubicBezTo>
                    <a:pt x="848014" y="17740"/>
                    <a:pt x="841604" y="29919"/>
                    <a:pt x="833913" y="30559"/>
                  </a:cubicBezTo>
                  <a:cubicBezTo>
                    <a:pt x="800582" y="33123"/>
                    <a:pt x="767251" y="31841"/>
                    <a:pt x="730074" y="31841"/>
                  </a:cubicBezTo>
                  <a:cubicBezTo>
                    <a:pt x="737285" y="7805"/>
                    <a:pt x="752789" y="-368"/>
                    <a:pt x="800382" y="1645"/>
                  </a:cubicBezTo>
                  <a:close/>
                  <a:moveTo>
                    <a:pt x="529888" y="603"/>
                  </a:moveTo>
                  <a:cubicBezTo>
                    <a:pt x="544430" y="1274"/>
                    <a:pt x="561497" y="3157"/>
                    <a:pt x="581367" y="6202"/>
                  </a:cubicBezTo>
                  <a:cubicBezTo>
                    <a:pt x="574957" y="34406"/>
                    <a:pt x="532652" y="42097"/>
                    <a:pt x="459581" y="28637"/>
                  </a:cubicBezTo>
                  <a:cubicBezTo>
                    <a:pt x="465350" y="7484"/>
                    <a:pt x="486262" y="-1410"/>
                    <a:pt x="529888" y="603"/>
                  </a:cubicBezTo>
                  <a:close/>
                  <a:moveTo>
                    <a:pt x="310875" y="434"/>
                  </a:moveTo>
                  <a:cubicBezTo>
                    <a:pt x="302542" y="33765"/>
                    <a:pt x="253187" y="42098"/>
                    <a:pt x="179474" y="24151"/>
                  </a:cubicBezTo>
                  <a:cubicBezTo>
                    <a:pt x="221138" y="-16232"/>
                    <a:pt x="268570" y="13254"/>
                    <a:pt x="310875" y="434"/>
                  </a:cubicBezTo>
                  <a:close/>
                </a:path>
              </a:pathLst>
            </a:custGeom>
            <a:grpFill/>
            <a:ln w="9525" cap="flat">
              <a:noFill/>
              <a:prstDash val="solid"/>
              <a:miter/>
            </a:ln>
          </p:spPr>
          <p:txBody>
            <a:bodyPr wrap="square" rtlCol="0" anchor="ctr">
              <a:noAutofit/>
            </a:bodyPr>
            <a:lstStyle/>
            <a:p>
              <a:endParaRPr lang="en-US"/>
            </a:p>
          </p:txBody>
        </p:sp>
        <p:sp>
          <p:nvSpPr>
            <p:cNvPr id="40" name="Freeform: Shape 90">
              <a:extLst>
                <a:ext uri="{FF2B5EF4-FFF2-40B4-BE49-F238E27FC236}">
                  <a16:creationId xmlns="" xmlns:a16="http://schemas.microsoft.com/office/drawing/2014/main" id="{0583E431-7DD8-4474-A7EC-8E58A4178F20}"/>
                </a:ext>
              </a:extLst>
            </p:cNvPr>
            <p:cNvSpPr/>
            <p:nvPr/>
          </p:nvSpPr>
          <p:spPr>
            <a:xfrm>
              <a:off x="2354140" y="5141372"/>
              <a:ext cx="621749" cy="153835"/>
            </a:xfrm>
            <a:custGeom>
              <a:avLst/>
              <a:gdLst>
                <a:gd name="connsiteX0" fmla="*/ 874395 w 923925"/>
                <a:gd name="connsiteY0" fmla="*/ 0 h 228600"/>
                <a:gd name="connsiteX1" fmla="*/ 926782 w 923925"/>
                <a:gd name="connsiteY1" fmla="*/ 228600 h 228600"/>
                <a:gd name="connsiteX2" fmla="*/ 0 w 923925"/>
                <a:gd name="connsiteY2" fmla="*/ 228600 h 228600"/>
                <a:gd name="connsiteX3" fmla="*/ 46672 w 923925"/>
                <a:gd name="connsiteY3" fmla="*/ 18097 h 228600"/>
                <a:gd name="connsiteX4" fmla="*/ 75247 w 923925"/>
                <a:gd name="connsiteY4" fmla="*/ 953 h 228600"/>
                <a:gd name="connsiteX5" fmla="*/ 874395 w 923925"/>
                <a:gd name="connsiteY5" fmla="*/ 0 h 228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23925" h="228600">
                  <a:moveTo>
                    <a:pt x="874395" y="0"/>
                  </a:moveTo>
                  <a:cubicBezTo>
                    <a:pt x="891540" y="74295"/>
                    <a:pt x="908685" y="149543"/>
                    <a:pt x="926782" y="228600"/>
                  </a:cubicBezTo>
                  <a:cubicBezTo>
                    <a:pt x="618172" y="228600"/>
                    <a:pt x="313372" y="228600"/>
                    <a:pt x="0" y="228600"/>
                  </a:cubicBezTo>
                  <a:cubicBezTo>
                    <a:pt x="16192" y="155257"/>
                    <a:pt x="29528" y="85725"/>
                    <a:pt x="46672" y="18097"/>
                  </a:cubicBezTo>
                  <a:cubicBezTo>
                    <a:pt x="48578" y="10478"/>
                    <a:pt x="64770" y="953"/>
                    <a:pt x="75247" y="953"/>
                  </a:cubicBezTo>
                  <a:cubicBezTo>
                    <a:pt x="339090" y="0"/>
                    <a:pt x="603885" y="0"/>
                    <a:pt x="874395" y="0"/>
                  </a:cubicBezTo>
                  <a:close/>
                </a:path>
              </a:pathLst>
            </a:custGeom>
            <a:grpFill/>
            <a:ln w="9525" cap="flat">
              <a:noFill/>
              <a:prstDash val="solid"/>
              <a:miter/>
            </a:ln>
          </p:spPr>
          <p:txBody>
            <a:bodyPr rtlCol="0" anchor="ctr"/>
            <a:lstStyle/>
            <a:p>
              <a:endParaRPr lang="en-US"/>
            </a:p>
          </p:txBody>
        </p:sp>
        <p:sp>
          <p:nvSpPr>
            <p:cNvPr id="41" name="Freeform: Shape 94">
              <a:extLst>
                <a:ext uri="{FF2B5EF4-FFF2-40B4-BE49-F238E27FC236}">
                  <a16:creationId xmlns="" xmlns:a16="http://schemas.microsoft.com/office/drawing/2014/main" id="{7F11E029-EE4E-47A8-A49D-2624DDFB95CC}"/>
                </a:ext>
              </a:extLst>
            </p:cNvPr>
            <p:cNvSpPr/>
            <p:nvPr/>
          </p:nvSpPr>
          <p:spPr>
            <a:xfrm>
              <a:off x="2709333" y="2077401"/>
              <a:ext cx="2660060" cy="2756206"/>
            </a:xfrm>
            <a:custGeom>
              <a:avLst/>
              <a:gdLst>
                <a:gd name="connsiteX0" fmla="*/ 3877491 w 3952875"/>
                <a:gd name="connsiteY0" fmla="*/ 3295792 h 4095750"/>
                <a:gd name="connsiteX1" fmla="*/ 3034528 w 3952875"/>
                <a:gd name="connsiteY1" fmla="*/ 2520458 h 4095750"/>
                <a:gd name="connsiteX2" fmla="*/ 2997381 w 3952875"/>
                <a:gd name="connsiteY2" fmla="*/ 2485215 h 4095750"/>
                <a:gd name="connsiteX3" fmla="*/ 3021193 w 3952875"/>
                <a:gd name="connsiteY3" fmla="*/ 2444258 h 4095750"/>
                <a:gd name="connsiteX4" fmla="*/ 3215503 w 3952875"/>
                <a:gd name="connsiteY4" fmla="*/ 1302210 h 4095750"/>
                <a:gd name="connsiteX5" fmla="*/ 1768656 w 3952875"/>
                <a:gd name="connsiteY5" fmla="*/ 4905 h 4095750"/>
                <a:gd name="connsiteX6" fmla="*/ 217986 w 3952875"/>
                <a:gd name="connsiteY6" fmla="*/ 810720 h 4095750"/>
                <a:gd name="connsiteX7" fmla="*/ 78921 w 3952875"/>
                <a:gd name="connsiteY7" fmla="*/ 1110757 h 4095750"/>
                <a:gd name="connsiteX8" fmla="*/ 325618 w 3952875"/>
                <a:gd name="connsiteY8" fmla="*/ 2589037 h 4095750"/>
                <a:gd name="connsiteX9" fmla="*/ 1662928 w 3952875"/>
                <a:gd name="connsiteY9" fmla="*/ 3242452 h 4095750"/>
                <a:gd name="connsiteX10" fmla="*/ 2351586 w 3952875"/>
                <a:gd name="connsiteY10" fmla="*/ 3085290 h 4095750"/>
                <a:gd name="connsiteX11" fmla="*/ 2367778 w 3952875"/>
                <a:gd name="connsiteY11" fmla="*/ 3106245 h 4095750"/>
                <a:gd name="connsiteX12" fmla="*/ 3026908 w 3952875"/>
                <a:gd name="connsiteY12" fmla="*/ 4010167 h 4095750"/>
                <a:gd name="connsiteX13" fmla="*/ 3383143 w 3952875"/>
                <a:gd name="connsiteY13" fmla="*/ 4050173 h 4095750"/>
                <a:gd name="connsiteX14" fmla="*/ 3854631 w 3952875"/>
                <a:gd name="connsiteY14" fmla="*/ 3633930 h 4095750"/>
                <a:gd name="connsiteX15" fmla="*/ 3892731 w 3952875"/>
                <a:gd name="connsiteY15" fmla="*/ 3592020 h 4095750"/>
                <a:gd name="connsiteX16" fmla="*/ 3957501 w 3952875"/>
                <a:gd name="connsiteY16" fmla="*/ 3442477 h 4095750"/>
                <a:gd name="connsiteX17" fmla="*/ 3877491 w 3952875"/>
                <a:gd name="connsiteY17" fmla="*/ 3295792 h 4095750"/>
                <a:gd name="connsiteX18" fmla="*/ 1598158 w 3952875"/>
                <a:gd name="connsiteY18" fmla="*/ 3039570 h 4095750"/>
                <a:gd name="connsiteX19" fmla="*/ 194173 w 3952875"/>
                <a:gd name="connsiteY19" fmla="*/ 1613677 h 4095750"/>
                <a:gd name="connsiteX20" fmla="*/ 1625781 w 3952875"/>
                <a:gd name="connsiteY20" fmla="*/ 206835 h 4095750"/>
                <a:gd name="connsiteX21" fmla="*/ 3028813 w 3952875"/>
                <a:gd name="connsiteY21" fmla="*/ 1634632 h 4095750"/>
                <a:gd name="connsiteX22" fmla="*/ 1598158 w 3952875"/>
                <a:gd name="connsiteY22" fmla="*/ 3039570 h 40957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3952875" h="4095750">
                  <a:moveTo>
                    <a:pt x="3877491" y="3295792"/>
                  </a:moveTo>
                  <a:cubicBezTo>
                    <a:pt x="3595551" y="3038617"/>
                    <a:pt x="3315516" y="2778585"/>
                    <a:pt x="3034528" y="2520458"/>
                  </a:cubicBezTo>
                  <a:cubicBezTo>
                    <a:pt x="3022146" y="2509027"/>
                    <a:pt x="3009763" y="2496645"/>
                    <a:pt x="2997381" y="2485215"/>
                  </a:cubicBezTo>
                  <a:cubicBezTo>
                    <a:pt x="3006906" y="2469023"/>
                    <a:pt x="3013574" y="2456640"/>
                    <a:pt x="3021193" y="2444258"/>
                  </a:cubicBezTo>
                  <a:cubicBezTo>
                    <a:pt x="3227886" y="2088022"/>
                    <a:pt x="3294561" y="1706070"/>
                    <a:pt x="3215503" y="1302210"/>
                  </a:cubicBezTo>
                  <a:cubicBezTo>
                    <a:pt x="3077391" y="597360"/>
                    <a:pt x="2480174" y="53482"/>
                    <a:pt x="1768656" y="4905"/>
                  </a:cubicBezTo>
                  <a:cubicBezTo>
                    <a:pt x="1094286" y="-40815"/>
                    <a:pt x="574221" y="233505"/>
                    <a:pt x="217986" y="810720"/>
                  </a:cubicBezTo>
                  <a:cubicBezTo>
                    <a:pt x="196078" y="846915"/>
                    <a:pt x="104638" y="1035510"/>
                    <a:pt x="78921" y="1110757"/>
                  </a:cubicBezTo>
                  <a:cubicBezTo>
                    <a:pt x="-76337" y="1647967"/>
                    <a:pt x="-6804" y="2144220"/>
                    <a:pt x="325618" y="2589037"/>
                  </a:cubicBezTo>
                  <a:cubicBezTo>
                    <a:pt x="657088" y="3031950"/>
                    <a:pt x="1113336" y="3237690"/>
                    <a:pt x="1662928" y="3242452"/>
                  </a:cubicBezTo>
                  <a:cubicBezTo>
                    <a:pt x="1761036" y="3242452"/>
                    <a:pt x="2142036" y="3175777"/>
                    <a:pt x="2351586" y="3085290"/>
                  </a:cubicBezTo>
                  <a:cubicBezTo>
                    <a:pt x="2352538" y="3086242"/>
                    <a:pt x="2360158" y="3095767"/>
                    <a:pt x="2367778" y="3106245"/>
                  </a:cubicBezTo>
                  <a:cubicBezTo>
                    <a:pt x="2587806" y="3407235"/>
                    <a:pt x="2806881" y="3709177"/>
                    <a:pt x="3026908" y="4010167"/>
                  </a:cubicBezTo>
                  <a:cubicBezTo>
                    <a:pt x="3101203" y="4111133"/>
                    <a:pt x="3289799" y="4132087"/>
                    <a:pt x="3383143" y="4050173"/>
                  </a:cubicBezTo>
                  <a:cubicBezTo>
                    <a:pt x="3540306" y="3912060"/>
                    <a:pt x="3697468" y="3772995"/>
                    <a:pt x="3854631" y="3633930"/>
                  </a:cubicBezTo>
                  <a:cubicBezTo>
                    <a:pt x="3868918" y="3621548"/>
                    <a:pt x="3881301" y="3607260"/>
                    <a:pt x="3892731" y="3592020"/>
                  </a:cubicBezTo>
                  <a:cubicBezTo>
                    <a:pt x="3932736" y="3538680"/>
                    <a:pt x="3952738" y="3503437"/>
                    <a:pt x="3957501" y="3442477"/>
                  </a:cubicBezTo>
                  <a:cubicBezTo>
                    <a:pt x="3959406" y="3398662"/>
                    <a:pt x="3910828" y="3326273"/>
                    <a:pt x="3877491" y="3295792"/>
                  </a:cubicBezTo>
                  <a:close/>
                  <a:moveTo>
                    <a:pt x="1598158" y="3039570"/>
                  </a:moveTo>
                  <a:cubicBezTo>
                    <a:pt x="811393" y="3026235"/>
                    <a:pt x="181791" y="2387108"/>
                    <a:pt x="194173" y="1613677"/>
                  </a:cubicBezTo>
                  <a:cubicBezTo>
                    <a:pt x="206556" y="821197"/>
                    <a:pt x="845683" y="193500"/>
                    <a:pt x="1625781" y="206835"/>
                  </a:cubicBezTo>
                  <a:cubicBezTo>
                    <a:pt x="2411593" y="220170"/>
                    <a:pt x="3040243" y="860250"/>
                    <a:pt x="3028813" y="1634632"/>
                  </a:cubicBezTo>
                  <a:cubicBezTo>
                    <a:pt x="3016431" y="2420445"/>
                    <a:pt x="2373493" y="3052905"/>
                    <a:pt x="1598158" y="3039570"/>
                  </a:cubicBezTo>
                  <a:close/>
                </a:path>
              </a:pathLst>
            </a:custGeom>
            <a:grpFill/>
            <a:ln w="9525" cap="flat">
              <a:noFill/>
              <a:prstDash val="solid"/>
              <a:miter/>
            </a:ln>
          </p:spPr>
          <p:txBody>
            <a:bodyPr rtlCol="0" anchor="ctr"/>
            <a:lstStyle/>
            <a:p>
              <a:endParaRPr lang="en-US"/>
            </a:p>
          </p:txBody>
        </p:sp>
        <p:sp>
          <p:nvSpPr>
            <p:cNvPr id="42" name="Freeform: Shape 96">
              <a:extLst>
                <a:ext uri="{FF2B5EF4-FFF2-40B4-BE49-F238E27FC236}">
                  <a16:creationId xmlns="" xmlns:a16="http://schemas.microsoft.com/office/drawing/2014/main" id="{DF375085-4E9E-4CD4-B48E-19513A46CF85}"/>
                </a:ext>
              </a:extLst>
            </p:cNvPr>
            <p:cNvSpPr/>
            <p:nvPr/>
          </p:nvSpPr>
          <p:spPr>
            <a:xfrm>
              <a:off x="3600791" y="2447478"/>
              <a:ext cx="439253" cy="1392068"/>
            </a:xfrm>
            <a:custGeom>
              <a:avLst/>
              <a:gdLst>
                <a:gd name="connsiteX0" fmla="*/ 25050 w 439253"/>
                <a:gd name="connsiteY0" fmla="*/ 443420 h 1392068"/>
                <a:gd name="connsiteX1" fmla="*/ 413483 w 439253"/>
                <a:gd name="connsiteY1" fmla="*/ 443420 h 1392068"/>
                <a:gd name="connsiteX2" fmla="*/ 413483 w 439253"/>
                <a:gd name="connsiteY2" fmla="*/ 1392068 h 1392068"/>
                <a:gd name="connsiteX3" fmla="*/ 25050 w 439253"/>
                <a:gd name="connsiteY3" fmla="*/ 1392068 h 1392068"/>
                <a:gd name="connsiteX4" fmla="*/ 25050 w 439253"/>
                <a:gd name="connsiteY4" fmla="*/ 443420 h 1392068"/>
                <a:gd name="connsiteX5" fmla="*/ 230242 w 439253"/>
                <a:gd name="connsiteY5" fmla="*/ 103 h 1392068"/>
                <a:gd name="connsiteX6" fmla="*/ 328232 w 439253"/>
                <a:gd name="connsiteY6" fmla="*/ 21015 h 1392068"/>
                <a:gd name="connsiteX7" fmla="*/ 439121 w 439253"/>
                <a:gd name="connsiteY7" fmla="*/ 174849 h 1392068"/>
                <a:gd name="connsiteX8" fmla="*/ 335924 w 439253"/>
                <a:gd name="connsiteY8" fmla="*/ 343427 h 1392068"/>
                <a:gd name="connsiteX9" fmla="*/ 217984 w 439253"/>
                <a:gd name="connsiteY9" fmla="*/ 374194 h 1392068"/>
                <a:gd name="connsiteX10" fmla="*/ 101966 w 439253"/>
                <a:gd name="connsiteY10" fmla="*/ 340222 h 1392068"/>
                <a:gd name="connsiteX11" fmla="*/ 692 w 439253"/>
                <a:gd name="connsiteY11" fmla="*/ 169722 h 1392068"/>
                <a:gd name="connsiteX12" fmla="*/ 130811 w 439253"/>
                <a:gd name="connsiteY12" fmla="*/ 13323 h 1392068"/>
                <a:gd name="connsiteX13" fmla="*/ 230242 w 439253"/>
                <a:gd name="connsiteY13" fmla="*/ 103 h 13920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439253" h="1392068">
                  <a:moveTo>
                    <a:pt x="25050" y="443420"/>
                  </a:moveTo>
                  <a:cubicBezTo>
                    <a:pt x="154528" y="443420"/>
                    <a:pt x="282724" y="443420"/>
                    <a:pt x="413483" y="443420"/>
                  </a:cubicBezTo>
                  <a:cubicBezTo>
                    <a:pt x="413483" y="759422"/>
                    <a:pt x="413483" y="1074783"/>
                    <a:pt x="413483" y="1392068"/>
                  </a:cubicBezTo>
                  <a:cubicBezTo>
                    <a:pt x="285287" y="1392068"/>
                    <a:pt x="156451" y="1392068"/>
                    <a:pt x="25050" y="1392068"/>
                  </a:cubicBezTo>
                  <a:cubicBezTo>
                    <a:pt x="25050" y="1074143"/>
                    <a:pt x="25050" y="760063"/>
                    <a:pt x="25050" y="443420"/>
                  </a:cubicBezTo>
                  <a:close/>
                  <a:moveTo>
                    <a:pt x="230242" y="103"/>
                  </a:moveTo>
                  <a:cubicBezTo>
                    <a:pt x="263333" y="984"/>
                    <a:pt x="296183" y="7554"/>
                    <a:pt x="328232" y="21015"/>
                  </a:cubicBezTo>
                  <a:cubicBezTo>
                    <a:pt x="395534" y="49218"/>
                    <a:pt x="435916" y="99214"/>
                    <a:pt x="439121" y="174849"/>
                  </a:cubicBezTo>
                  <a:cubicBezTo>
                    <a:pt x="441685" y="253690"/>
                    <a:pt x="407072" y="312019"/>
                    <a:pt x="335924" y="343427"/>
                  </a:cubicBezTo>
                  <a:cubicBezTo>
                    <a:pt x="300670" y="358810"/>
                    <a:pt x="259647" y="363938"/>
                    <a:pt x="217984" y="374194"/>
                  </a:cubicBezTo>
                  <a:cubicBezTo>
                    <a:pt x="178243" y="362656"/>
                    <a:pt x="137861" y="356887"/>
                    <a:pt x="101966" y="340222"/>
                  </a:cubicBezTo>
                  <a:cubicBezTo>
                    <a:pt x="32741" y="308173"/>
                    <a:pt x="-5718" y="238307"/>
                    <a:pt x="692" y="169722"/>
                  </a:cubicBezTo>
                  <a:cubicBezTo>
                    <a:pt x="8384" y="92164"/>
                    <a:pt x="53893" y="35758"/>
                    <a:pt x="130811" y="13323"/>
                  </a:cubicBezTo>
                  <a:cubicBezTo>
                    <a:pt x="163821" y="4029"/>
                    <a:pt x="197152" y="-778"/>
                    <a:pt x="230242" y="103"/>
                  </a:cubicBezTo>
                  <a:close/>
                </a:path>
              </a:pathLst>
            </a:custGeom>
            <a:grpFill/>
            <a:ln w="9525" cap="flat">
              <a:noFill/>
              <a:prstDash val="solid"/>
              <a:miter/>
            </a:ln>
          </p:spPr>
          <p:txBody>
            <a:bodyPr wrap="square" rtlCol="0" anchor="ctr">
              <a:noAutofit/>
            </a:bodyPr>
            <a:lstStyle/>
            <a:p>
              <a:endParaRPr lang="en-US" dirty="0"/>
            </a:p>
          </p:txBody>
        </p:sp>
      </p:grpSp>
    </p:spTree>
    <p:custDataLst>
      <p:tags r:id="rId1"/>
    </p:custDataLst>
    <p:extLst>
      <p:ext uri="{BB962C8B-B14F-4D97-AF65-F5344CB8AC3E}">
        <p14:creationId xmlns:p14="http://schemas.microsoft.com/office/powerpoint/2010/main" val="3913200854"/>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Shape 170"/>
        <p:cNvGrpSpPr/>
        <p:nvPr/>
      </p:nvGrpSpPr>
      <p:grpSpPr>
        <a:xfrm>
          <a:off x="0" y="0"/>
          <a:ext cx="0" cy="0"/>
          <a:chOff x="0" y="0"/>
          <a:chExt cx="0" cy="0"/>
        </a:xfrm>
      </p:grpSpPr>
      <p:sp>
        <p:nvSpPr>
          <p:cNvPr id="171" name="Google Shape;171;p5"/>
          <p:cNvSpPr/>
          <p:nvPr/>
        </p:nvSpPr>
        <p:spPr>
          <a:xfrm>
            <a:off x="1984" y="6896"/>
            <a:ext cx="12192001" cy="2348878"/>
          </a:xfrm>
          <a:prstGeom prst="rect">
            <a:avLst/>
          </a:prstGeom>
          <a:gradFill>
            <a:gsLst>
              <a:gs pos="46000">
                <a:schemeClr val="accent2"/>
              </a:gs>
              <a:gs pos="89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lvl="0" algn="ctr"/>
            <a:r>
              <a:rPr lang="ar-JO" sz="4400" b="1" dirty="0" smtClean="0">
                <a:solidFill>
                  <a:schemeClr val="bg2"/>
                </a:solidFill>
                <a:latin typeface="Segoe UI Semibold" pitchFamily="34" charset="0"/>
                <a:cs typeface="Segoe UI Semibold" pitchFamily="34" charset="0"/>
                <a:sym typeface="Tajawal Medium"/>
              </a:rPr>
              <a:t>المستحدثات التكنولوجية</a:t>
            </a:r>
            <a:endParaRPr lang="ar-JO" sz="4400" dirty="0">
              <a:solidFill>
                <a:schemeClr val="bg2"/>
              </a:solidFill>
              <a:latin typeface="Segoe UI Semibold" pitchFamily="34" charset="0"/>
              <a:cs typeface="Segoe UI Semibold" pitchFamily="34" charset="0"/>
            </a:endParaRPr>
          </a:p>
        </p:txBody>
      </p:sp>
      <p:pic>
        <p:nvPicPr>
          <p:cNvPr id="179" name="Google Shape;179;p5"/>
          <p:cNvPicPr preferRelativeResize="0"/>
          <p:nvPr/>
        </p:nvPicPr>
        <p:blipFill rotWithShape="1">
          <a:blip r:embed="rId3">
            <a:alphaModFix/>
          </a:blip>
          <a:srcRect/>
          <a:stretch/>
        </p:blipFill>
        <p:spPr>
          <a:xfrm>
            <a:off x="9387666" y="6312546"/>
            <a:ext cx="1879649" cy="309233"/>
          </a:xfrm>
          <a:prstGeom prst="rect">
            <a:avLst/>
          </a:prstGeom>
          <a:noFill/>
          <a:ln>
            <a:noFill/>
          </a:ln>
        </p:spPr>
      </p:pic>
      <p:pic>
        <p:nvPicPr>
          <p:cNvPr id="180" name="Google Shape;180;p5"/>
          <p:cNvPicPr preferRelativeResize="0"/>
          <p:nvPr/>
        </p:nvPicPr>
        <p:blipFill rotWithShape="1">
          <a:blip r:embed="rId4">
            <a:alphaModFix/>
          </a:blip>
          <a:srcRect/>
          <a:stretch/>
        </p:blipFill>
        <p:spPr>
          <a:xfrm>
            <a:off x="280308" y="188640"/>
            <a:ext cx="2649477" cy="732220"/>
          </a:xfrm>
          <a:prstGeom prst="rect">
            <a:avLst/>
          </a:prstGeom>
          <a:noFill/>
          <a:ln>
            <a:noFill/>
          </a:ln>
        </p:spPr>
      </p:pic>
      <p:sp>
        <p:nvSpPr>
          <p:cNvPr id="8" name="Google Shape;110;p1"/>
          <p:cNvSpPr/>
          <p:nvPr/>
        </p:nvSpPr>
        <p:spPr>
          <a:xfrm>
            <a:off x="191344" y="1086033"/>
            <a:ext cx="1858162" cy="398752"/>
          </a:xfrm>
          <a:prstGeom prst="roundRect">
            <a:avLst>
              <a:gd name="adj" fmla="val 16667"/>
            </a:avLst>
          </a:prstGeom>
          <a:solidFill>
            <a:schemeClr val="bg1">
              <a:lumMod val="85000"/>
            </a:schemeClr>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1200" b="1" dirty="0" smtClean="0"/>
              <a:t>ELD711/ Lecture</a:t>
            </a:r>
            <a:r>
              <a:rPr lang="ar-JO" sz="1200" b="1" dirty="0" smtClean="0"/>
              <a:t> (3)</a:t>
            </a:r>
            <a:endParaRPr sz="1200" b="1" dirty="0"/>
          </a:p>
        </p:txBody>
      </p:sp>
      <p:grpSp>
        <p:nvGrpSpPr>
          <p:cNvPr id="9" name="Group 8">
            <a:extLst>
              <a:ext uri="{FF2B5EF4-FFF2-40B4-BE49-F238E27FC236}">
                <a16:creationId xmlns="" xmlns:a16="http://schemas.microsoft.com/office/drawing/2014/main" id="{FF8ED824-B115-4795-A074-B86BF9FA2D38}"/>
              </a:ext>
            </a:extLst>
          </p:cNvPr>
          <p:cNvGrpSpPr/>
          <p:nvPr/>
        </p:nvGrpSpPr>
        <p:grpSpPr>
          <a:xfrm>
            <a:off x="750222" y="2382295"/>
            <a:ext cx="7866058" cy="3866081"/>
            <a:chOff x="434509" y="3232290"/>
            <a:chExt cx="7866058" cy="3285899"/>
          </a:xfrm>
          <a:solidFill>
            <a:schemeClr val="accent2"/>
          </a:solidFill>
        </p:grpSpPr>
        <p:sp>
          <p:nvSpPr>
            <p:cNvPr id="10" name="Freeform: Shape 35">
              <a:extLst>
                <a:ext uri="{FF2B5EF4-FFF2-40B4-BE49-F238E27FC236}">
                  <a16:creationId xmlns="" xmlns:a16="http://schemas.microsoft.com/office/drawing/2014/main" id="{AE6D5D66-AF38-42A5-AE34-D81B98E34F16}"/>
                </a:ext>
              </a:extLst>
            </p:cNvPr>
            <p:cNvSpPr/>
            <p:nvPr/>
          </p:nvSpPr>
          <p:spPr>
            <a:xfrm>
              <a:off x="434509" y="3232290"/>
              <a:ext cx="2986139" cy="3285899"/>
            </a:xfrm>
            <a:custGeom>
              <a:avLst/>
              <a:gdLst>
                <a:gd name="connsiteX0" fmla="*/ 1711336 w 2986139"/>
                <a:gd name="connsiteY0" fmla="*/ 2011 h 3285899"/>
                <a:gd name="connsiteX1" fmla="*/ 2285809 w 2986139"/>
                <a:gd name="connsiteY1" fmla="*/ 131475 h 3285899"/>
                <a:gd name="connsiteX2" fmla="*/ 2864184 w 2986139"/>
                <a:gd name="connsiteY2" fmla="*/ 653376 h 3285899"/>
                <a:gd name="connsiteX3" fmla="*/ 2977619 w 2986139"/>
                <a:gd name="connsiteY3" fmla="*/ 1032143 h 3285899"/>
                <a:gd name="connsiteX4" fmla="*/ 2855421 w 2986139"/>
                <a:gd name="connsiteY4" fmla="*/ 1795034 h 3285899"/>
                <a:gd name="connsiteX5" fmla="*/ 2717643 w 2986139"/>
                <a:gd name="connsiteY5" fmla="*/ 2017523 h 3285899"/>
                <a:gd name="connsiteX6" fmla="*/ 2575970 w 2986139"/>
                <a:gd name="connsiteY6" fmla="*/ 2268250 h 3285899"/>
                <a:gd name="connsiteX7" fmla="*/ 2555036 w 2986139"/>
                <a:gd name="connsiteY7" fmla="*/ 2384606 h 3285899"/>
                <a:gd name="connsiteX8" fmla="*/ 2555036 w 2986139"/>
                <a:gd name="connsiteY8" fmla="*/ 3090536 h 3285899"/>
                <a:gd name="connsiteX9" fmla="*/ 2581812 w 2986139"/>
                <a:gd name="connsiteY9" fmla="*/ 3117312 h 3285899"/>
                <a:gd name="connsiteX10" fmla="*/ 2788723 w 2986139"/>
                <a:gd name="connsiteY10" fmla="*/ 3116339 h 3285899"/>
                <a:gd name="connsiteX11" fmla="*/ 2809170 w 2986139"/>
                <a:gd name="connsiteY11" fmla="*/ 3136300 h 3285899"/>
                <a:gd name="connsiteX12" fmla="*/ 2809170 w 2986139"/>
                <a:gd name="connsiteY12" fmla="*/ 3197156 h 3285899"/>
                <a:gd name="connsiteX13" fmla="*/ 2793104 w 2986139"/>
                <a:gd name="connsiteY13" fmla="*/ 3214195 h 3285899"/>
                <a:gd name="connsiteX14" fmla="*/ 2503430 w 2986139"/>
                <a:gd name="connsiteY14" fmla="*/ 3214195 h 3285899"/>
                <a:gd name="connsiteX15" fmla="*/ 2487364 w 2986139"/>
                <a:gd name="connsiteY15" fmla="*/ 3192774 h 3285899"/>
                <a:gd name="connsiteX16" fmla="*/ 2486390 w 2986139"/>
                <a:gd name="connsiteY16" fmla="*/ 2411383 h 3285899"/>
                <a:gd name="connsiteX17" fmla="*/ 2554549 w 2986139"/>
                <a:gd name="connsiteY17" fmla="*/ 2149459 h 3285899"/>
                <a:gd name="connsiteX18" fmla="*/ 2677721 w 2986139"/>
                <a:gd name="connsiteY18" fmla="*/ 1957641 h 3285899"/>
                <a:gd name="connsiteX19" fmla="*/ 2882197 w 2986139"/>
                <a:gd name="connsiteY19" fmla="*/ 1492701 h 3285899"/>
                <a:gd name="connsiteX20" fmla="*/ 2919685 w 2986139"/>
                <a:gd name="connsiteY20" fmla="*/ 1189882 h 3285899"/>
                <a:gd name="connsiteX21" fmla="*/ 2430403 w 2986139"/>
                <a:gd name="connsiteY21" fmla="*/ 283371 h 3285899"/>
                <a:gd name="connsiteX22" fmla="*/ 1883186 w 2986139"/>
                <a:gd name="connsiteY22" fmla="*/ 88632 h 3285899"/>
                <a:gd name="connsiteX23" fmla="*/ 1587669 w 2986139"/>
                <a:gd name="connsiteY23" fmla="*/ 69645 h 3285899"/>
                <a:gd name="connsiteX24" fmla="*/ 917280 w 2986139"/>
                <a:gd name="connsiteY24" fmla="*/ 246858 h 3285899"/>
                <a:gd name="connsiteX25" fmla="*/ 480577 w 2986139"/>
                <a:gd name="connsiteY25" fmla="*/ 799917 h 3285899"/>
                <a:gd name="connsiteX26" fmla="*/ 467919 w 2986139"/>
                <a:gd name="connsiteY26" fmla="*/ 1060867 h 3285899"/>
                <a:gd name="connsiteX27" fmla="*/ 442116 w 2986139"/>
                <a:gd name="connsiteY27" fmla="*/ 1162131 h 3285899"/>
                <a:gd name="connsiteX28" fmla="*/ 152441 w 2986139"/>
                <a:gd name="connsiteY28" fmla="*/ 1525320 h 3285899"/>
                <a:gd name="connsiteX29" fmla="*/ 77954 w 2986139"/>
                <a:gd name="connsiteY29" fmla="*/ 1652874 h 3285899"/>
                <a:gd name="connsiteX30" fmla="*/ 105704 w 2986139"/>
                <a:gd name="connsiteY30" fmla="*/ 1730770 h 3285899"/>
                <a:gd name="connsiteX31" fmla="*/ 228877 w 2986139"/>
                <a:gd name="connsiteY31" fmla="*/ 1777994 h 3285899"/>
                <a:gd name="connsiteX32" fmla="*/ 308233 w 2986139"/>
                <a:gd name="connsiteY32" fmla="*/ 1906522 h 3285899"/>
                <a:gd name="connsiteX33" fmla="*/ 248838 w 2986139"/>
                <a:gd name="connsiteY33" fmla="*/ 2034563 h 3285899"/>
                <a:gd name="connsiteX34" fmla="*/ 253219 w 2986139"/>
                <a:gd name="connsiteY34" fmla="*/ 2075458 h 3285899"/>
                <a:gd name="connsiteX35" fmla="*/ 294601 w 2986139"/>
                <a:gd name="connsiteY35" fmla="*/ 2109051 h 3285899"/>
                <a:gd name="connsiteX36" fmla="*/ 304338 w 2986139"/>
                <a:gd name="connsiteY36" fmla="*/ 2186946 h 3285899"/>
                <a:gd name="connsiteX37" fmla="*/ 272207 w 2986139"/>
                <a:gd name="connsiteY37" fmla="*/ 2223460 h 3285899"/>
                <a:gd name="connsiteX38" fmla="*/ 271719 w 2986139"/>
                <a:gd name="connsiteY38" fmla="*/ 2255592 h 3285899"/>
                <a:gd name="connsiteX39" fmla="*/ 315049 w 2986139"/>
                <a:gd name="connsiteY39" fmla="*/ 2308171 h 3285899"/>
                <a:gd name="connsiteX40" fmla="*/ 336470 w 2986139"/>
                <a:gd name="connsiteY40" fmla="*/ 2448383 h 3285899"/>
                <a:gd name="connsiteX41" fmla="*/ 294114 w 2986139"/>
                <a:gd name="connsiteY41" fmla="*/ 2577398 h 3285899"/>
                <a:gd name="connsiteX42" fmla="*/ 354484 w 2986139"/>
                <a:gd name="connsiteY42" fmla="*/ 2746822 h 3285899"/>
                <a:gd name="connsiteX43" fmla="*/ 525367 w 2986139"/>
                <a:gd name="connsiteY43" fmla="*/ 2809138 h 3285899"/>
                <a:gd name="connsiteX44" fmla="*/ 777554 w 2986139"/>
                <a:gd name="connsiteY44" fmla="*/ 2805243 h 3285899"/>
                <a:gd name="connsiteX45" fmla="*/ 905595 w 2986139"/>
                <a:gd name="connsiteY45" fmla="*/ 2812546 h 3285899"/>
                <a:gd name="connsiteX46" fmla="*/ 1035097 w 2986139"/>
                <a:gd name="connsiteY46" fmla="*/ 2932797 h 3285899"/>
                <a:gd name="connsiteX47" fmla="*/ 1076965 w 2986139"/>
                <a:gd name="connsiteY47" fmla="*/ 3141655 h 3285899"/>
                <a:gd name="connsiteX48" fmla="*/ 1161677 w 2986139"/>
                <a:gd name="connsiteY48" fmla="*/ 3217603 h 3285899"/>
                <a:gd name="connsiteX49" fmla="*/ 1414049 w 2986139"/>
                <a:gd name="connsiteY49" fmla="*/ 3216893 h 3285899"/>
                <a:gd name="connsiteX50" fmla="*/ 1493069 w 2986139"/>
                <a:gd name="connsiteY50" fmla="*/ 3216522 h 3285899"/>
                <a:gd name="connsiteX51" fmla="*/ 1493069 w 2986139"/>
                <a:gd name="connsiteY51" fmla="*/ 3285899 h 3285899"/>
                <a:gd name="connsiteX52" fmla="*/ 1145611 w 2986139"/>
                <a:gd name="connsiteY52" fmla="*/ 3284788 h 3285899"/>
                <a:gd name="connsiteX53" fmla="*/ 1006373 w 2986139"/>
                <a:gd name="connsiteY53" fmla="*/ 3147010 h 3285899"/>
                <a:gd name="connsiteX54" fmla="*/ 964991 w 2986139"/>
                <a:gd name="connsiteY54" fmla="*/ 2943021 h 3285899"/>
                <a:gd name="connsiteX55" fmla="*/ 872003 w 2986139"/>
                <a:gd name="connsiteY55" fmla="*/ 2876809 h 3285899"/>
                <a:gd name="connsiteX56" fmla="*/ 689921 w 2986139"/>
                <a:gd name="connsiteY56" fmla="*/ 2880217 h 3285899"/>
                <a:gd name="connsiteX57" fmla="*/ 392458 w 2986139"/>
                <a:gd name="connsiteY57" fmla="*/ 2848085 h 3285899"/>
                <a:gd name="connsiteX58" fmla="*/ 260035 w 2986139"/>
                <a:gd name="connsiteY58" fmla="*/ 2752176 h 3285899"/>
                <a:gd name="connsiteX59" fmla="*/ 224495 w 2986139"/>
                <a:gd name="connsiteY59" fmla="*/ 2565227 h 3285899"/>
                <a:gd name="connsiteX60" fmla="*/ 268312 w 2986139"/>
                <a:gd name="connsiteY60" fmla="*/ 2428910 h 3285899"/>
                <a:gd name="connsiteX61" fmla="*/ 255167 w 2986139"/>
                <a:gd name="connsiteY61" fmla="*/ 2344685 h 3285899"/>
                <a:gd name="connsiteX62" fmla="*/ 216219 w 2986139"/>
                <a:gd name="connsiteY62" fmla="*/ 2297947 h 3285899"/>
                <a:gd name="connsiteX63" fmla="*/ 212324 w 2986139"/>
                <a:gd name="connsiteY63" fmla="*/ 2184025 h 3285899"/>
                <a:gd name="connsiteX64" fmla="*/ 235206 w 2986139"/>
                <a:gd name="connsiteY64" fmla="*/ 2154814 h 3285899"/>
                <a:gd name="connsiteX65" fmla="*/ 209403 w 2986139"/>
                <a:gd name="connsiteY65" fmla="*/ 2130958 h 3285899"/>
                <a:gd name="connsiteX66" fmla="*/ 193824 w 2986139"/>
                <a:gd name="connsiteY66" fmla="*/ 1991234 h 3285899"/>
                <a:gd name="connsiteX67" fmla="*/ 243969 w 2986139"/>
                <a:gd name="connsiteY67" fmla="*/ 1871956 h 3285899"/>
                <a:gd name="connsiteX68" fmla="*/ 234232 w 2986139"/>
                <a:gd name="connsiteY68" fmla="*/ 1851021 h 3285899"/>
                <a:gd name="connsiteX69" fmla="*/ 213297 w 2986139"/>
                <a:gd name="connsiteY69" fmla="*/ 1845179 h 3285899"/>
                <a:gd name="connsiteX70" fmla="*/ 65782 w 2986139"/>
                <a:gd name="connsiteY70" fmla="*/ 1788218 h 3285899"/>
                <a:gd name="connsiteX71" fmla="*/ 10769 w 2986139"/>
                <a:gd name="connsiteY71" fmla="*/ 1627071 h 3285899"/>
                <a:gd name="connsiteX72" fmla="*/ 127126 w 2986139"/>
                <a:gd name="connsiteY72" fmla="*/ 1440122 h 3285899"/>
                <a:gd name="connsiteX73" fmla="*/ 389536 w 2986139"/>
                <a:gd name="connsiteY73" fmla="*/ 1111500 h 3285899"/>
                <a:gd name="connsiteX74" fmla="*/ 398787 w 2986139"/>
                <a:gd name="connsiteY74" fmla="*/ 1078394 h 3285899"/>
                <a:gd name="connsiteX75" fmla="*/ 459643 w 2986139"/>
                <a:gd name="connsiteY75" fmla="*/ 654836 h 3285899"/>
                <a:gd name="connsiteX76" fmla="*/ 1142690 w 2986139"/>
                <a:gd name="connsiteY76" fmla="*/ 68671 h 3285899"/>
                <a:gd name="connsiteX77" fmla="*/ 1512208 w 2986139"/>
                <a:gd name="connsiteY77" fmla="*/ 3434 h 3285899"/>
                <a:gd name="connsiteX78" fmla="*/ 1711336 w 2986139"/>
                <a:gd name="connsiteY78" fmla="*/ 2011 h 32858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Lst>
              <a:rect l="l" t="t" r="r" b="b"/>
              <a:pathLst>
                <a:path w="2986139" h="3285899">
                  <a:moveTo>
                    <a:pt x="1711336" y="2011"/>
                  </a:moveTo>
                  <a:cubicBezTo>
                    <a:pt x="1908715" y="11345"/>
                    <a:pt x="2100685" y="53335"/>
                    <a:pt x="2285809" y="131475"/>
                  </a:cubicBezTo>
                  <a:cubicBezTo>
                    <a:pt x="2537996" y="238581"/>
                    <a:pt x="2736143" y="408004"/>
                    <a:pt x="2864184" y="653376"/>
                  </a:cubicBezTo>
                  <a:cubicBezTo>
                    <a:pt x="2926014" y="772166"/>
                    <a:pt x="2962528" y="899234"/>
                    <a:pt x="2977619" y="1032143"/>
                  </a:cubicBezTo>
                  <a:cubicBezTo>
                    <a:pt x="3007318" y="1297475"/>
                    <a:pt x="2957659" y="1550636"/>
                    <a:pt x="2855421" y="1795034"/>
                  </a:cubicBezTo>
                  <a:cubicBezTo>
                    <a:pt x="2821828" y="1876337"/>
                    <a:pt x="2767301" y="1945470"/>
                    <a:pt x="2717643" y="2017523"/>
                  </a:cubicBezTo>
                  <a:cubicBezTo>
                    <a:pt x="2662629" y="2096879"/>
                    <a:pt x="2608102" y="2176236"/>
                    <a:pt x="2575970" y="2268250"/>
                  </a:cubicBezTo>
                  <a:cubicBezTo>
                    <a:pt x="2561852" y="2305737"/>
                    <a:pt x="2555036" y="2344198"/>
                    <a:pt x="2555036" y="2384606"/>
                  </a:cubicBezTo>
                  <a:cubicBezTo>
                    <a:pt x="2556009" y="2619754"/>
                    <a:pt x="2556009" y="2855388"/>
                    <a:pt x="2555036" y="3090536"/>
                  </a:cubicBezTo>
                  <a:cubicBezTo>
                    <a:pt x="2555036" y="3112444"/>
                    <a:pt x="2560391" y="3117800"/>
                    <a:pt x="2581812" y="3117312"/>
                  </a:cubicBezTo>
                  <a:cubicBezTo>
                    <a:pt x="2650945" y="3115852"/>
                    <a:pt x="2719590" y="3117312"/>
                    <a:pt x="2788723" y="3116339"/>
                  </a:cubicBezTo>
                  <a:cubicBezTo>
                    <a:pt x="2804302" y="3115852"/>
                    <a:pt x="2810144" y="3119746"/>
                    <a:pt x="2809170" y="3136300"/>
                  </a:cubicBezTo>
                  <a:cubicBezTo>
                    <a:pt x="2807710" y="3156747"/>
                    <a:pt x="2808197" y="3176708"/>
                    <a:pt x="2809170" y="3197156"/>
                  </a:cubicBezTo>
                  <a:cubicBezTo>
                    <a:pt x="2809657" y="3209813"/>
                    <a:pt x="2806250" y="3214195"/>
                    <a:pt x="2793104" y="3214195"/>
                  </a:cubicBezTo>
                  <a:cubicBezTo>
                    <a:pt x="2696709" y="3213708"/>
                    <a:pt x="2599826" y="3213222"/>
                    <a:pt x="2503430" y="3214195"/>
                  </a:cubicBezTo>
                  <a:cubicBezTo>
                    <a:pt x="2484930" y="3214682"/>
                    <a:pt x="2487364" y="3203971"/>
                    <a:pt x="2487364" y="3192774"/>
                  </a:cubicBezTo>
                  <a:cubicBezTo>
                    <a:pt x="2487364" y="3051588"/>
                    <a:pt x="2490772" y="2530661"/>
                    <a:pt x="2486390" y="2411383"/>
                  </a:cubicBezTo>
                  <a:cubicBezTo>
                    <a:pt x="2482982" y="2315961"/>
                    <a:pt x="2511706" y="2231736"/>
                    <a:pt x="2554549" y="2149459"/>
                  </a:cubicBezTo>
                  <a:cubicBezTo>
                    <a:pt x="2589602" y="2081787"/>
                    <a:pt x="2630984" y="2017523"/>
                    <a:pt x="2677721" y="1957641"/>
                  </a:cubicBezTo>
                  <a:cubicBezTo>
                    <a:pt x="2785802" y="1819376"/>
                    <a:pt x="2843250" y="1660664"/>
                    <a:pt x="2882197" y="1492701"/>
                  </a:cubicBezTo>
                  <a:cubicBezTo>
                    <a:pt x="2905566" y="1392897"/>
                    <a:pt x="2920172" y="1292119"/>
                    <a:pt x="2919685" y="1189882"/>
                  </a:cubicBezTo>
                  <a:cubicBezTo>
                    <a:pt x="2917250" y="801378"/>
                    <a:pt x="2759999" y="495150"/>
                    <a:pt x="2430403" y="283371"/>
                  </a:cubicBezTo>
                  <a:cubicBezTo>
                    <a:pt x="2263414" y="176265"/>
                    <a:pt x="2078412" y="117356"/>
                    <a:pt x="1883186" y="88632"/>
                  </a:cubicBezTo>
                  <a:cubicBezTo>
                    <a:pt x="1785329" y="74027"/>
                    <a:pt x="1686499" y="67211"/>
                    <a:pt x="1587669" y="69645"/>
                  </a:cubicBezTo>
                  <a:cubicBezTo>
                    <a:pt x="1350087" y="75487"/>
                    <a:pt x="1122729" y="121251"/>
                    <a:pt x="917280" y="246858"/>
                  </a:cubicBezTo>
                  <a:cubicBezTo>
                    <a:pt x="704041" y="376846"/>
                    <a:pt x="553117" y="557954"/>
                    <a:pt x="480577" y="799917"/>
                  </a:cubicBezTo>
                  <a:cubicBezTo>
                    <a:pt x="454774" y="885602"/>
                    <a:pt x="445524" y="972748"/>
                    <a:pt x="467919" y="1060867"/>
                  </a:cubicBezTo>
                  <a:cubicBezTo>
                    <a:pt x="477656" y="1099815"/>
                    <a:pt x="466458" y="1131947"/>
                    <a:pt x="442116" y="1162131"/>
                  </a:cubicBezTo>
                  <a:cubicBezTo>
                    <a:pt x="345233" y="1282870"/>
                    <a:pt x="248351" y="1403608"/>
                    <a:pt x="152441" y="1525320"/>
                  </a:cubicBezTo>
                  <a:cubicBezTo>
                    <a:pt x="121770" y="1564268"/>
                    <a:pt x="94020" y="1605163"/>
                    <a:pt x="77954" y="1652874"/>
                  </a:cubicBezTo>
                  <a:cubicBezTo>
                    <a:pt x="65296" y="1690848"/>
                    <a:pt x="72112" y="1709835"/>
                    <a:pt x="105704" y="1730770"/>
                  </a:cubicBezTo>
                  <a:cubicBezTo>
                    <a:pt x="143678" y="1754139"/>
                    <a:pt x="182626" y="1772639"/>
                    <a:pt x="228877" y="1777994"/>
                  </a:cubicBezTo>
                  <a:cubicBezTo>
                    <a:pt x="302877" y="1786271"/>
                    <a:pt x="330628" y="1835929"/>
                    <a:pt x="308233" y="1906522"/>
                  </a:cubicBezTo>
                  <a:cubicBezTo>
                    <a:pt x="293628" y="1951799"/>
                    <a:pt x="283404" y="1998049"/>
                    <a:pt x="248838" y="2034563"/>
                  </a:cubicBezTo>
                  <a:cubicBezTo>
                    <a:pt x="236180" y="2047707"/>
                    <a:pt x="240074" y="2063773"/>
                    <a:pt x="253219" y="2075458"/>
                  </a:cubicBezTo>
                  <a:cubicBezTo>
                    <a:pt x="266364" y="2087142"/>
                    <a:pt x="280970" y="2097853"/>
                    <a:pt x="294601" y="2109051"/>
                  </a:cubicBezTo>
                  <a:cubicBezTo>
                    <a:pt x="323812" y="2132906"/>
                    <a:pt x="326733" y="2156761"/>
                    <a:pt x="304338" y="2186946"/>
                  </a:cubicBezTo>
                  <a:cubicBezTo>
                    <a:pt x="294601" y="2200091"/>
                    <a:pt x="283890" y="2212262"/>
                    <a:pt x="272207" y="2223460"/>
                  </a:cubicBezTo>
                  <a:cubicBezTo>
                    <a:pt x="260035" y="2234657"/>
                    <a:pt x="260522" y="2243420"/>
                    <a:pt x="271719" y="2255592"/>
                  </a:cubicBezTo>
                  <a:cubicBezTo>
                    <a:pt x="287299" y="2272144"/>
                    <a:pt x="301417" y="2290158"/>
                    <a:pt x="315049" y="2308171"/>
                  </a:cubicBezTo>
                  <a:cubicBezTo>
                    <a:pt x="347181" y="2351014"/>
                    <a:pt x="353023" y="2397751"/>
                    <a:pt x="336470" y="2448383"/>
                  </a:cubicBezTo>
                  <a:cubicBezTo>
                    <a:pt x="322838" y="2491713"/>
                    <a:pt x="307746" y="2534068"/>
                    <a:pt x="294114" y="2577398"/>
                  </a:cubicBezTo>
                  <a:cubicBezTo>
                    <a:pt x="270746" y="2650425"/>
                    <a:pt x="298496" y="2703492"/>
                    <a:pt x="354484" y="2746822"/>
                  </a:cubicBezTo>
                  <a:cubicBezTo>
                    <a:pt x="404629" y="2785769"/>
                    <a:pt x="463538" y="2801835"/>
                    <a:pt x="525367" y="2809138"/>
                  </a:cubicBezTo>
                  <a:cubicBezTo>
                    <a:pt x="609592" y="2818875"/>
                    <a:pt x="693329" y="2809624"/>
                    <a:pt x="777554" y="2805243"/>
                  </a:cubicBezTo>
                  <a:cubicBezTo>
                    <a:pt x="820397" y="2802809"/>
                    <a:pt x="863240" y="2803783"/>
                    <a:pt x="905595" y="2812546"/>
                  </a:cubicBezTo>
                  <a:cubicBezTo>
                    <a:pt x="973754" y="2826178"/>
                    <a:pt x="1015136" y="2868046"/>
                    <a:pt x="1035097" y="2932797"/>
                  </a:cubicBezTo>
                  <a:cubicBezTo>
                    <a:pt x="1056031" y="3000956"/>
                    <a:pt x="1072097" y="3070088"/>
                    <a:pt x="1076965" y="3141655"/>
                  </a:cubicBezTo>
                  <a:cubicBezTo>
                    <a:pt x="1080374" y="3200076"/>
                    <a:pt x="1101795" y="3217116"/>
                    <a:pt x="1161677" y="3217603"/>
                  </a:cubicBezTo>
                  <a:cubicBezTo>
                    <a:pt x="1191801" y="3217786"/>
                    <a:pt x="1295659" y="3217420"/>
                    <a:pt x="1414049" y="3216893"/>
                  </a:cubicBezTo>
                  <a:lnTo>
                    <a:pt x="1493069" y="3216522"/>
                  </a:lnTo>
                  <a:lnTo>
                    <a:pt x="1493069" y="3285899"/>
                  </a:lnTo>
                  <a:lnTo>
                    <a:pt x="1145611" y="3284788"/>
                  </a:lnTo>
                  <a:cubicBezTo>
                    <a:pt x="1075505" y="3284788"/>
                    <a:pt x="1005886" y="3246814"/>
                    <a:pt x="1006373" y="3147010"/>
                  </a:cubicBezTo>
                  <a:cubicBezTo>
                    <a:pt x="1006860" y="3075930"/>
                    <a:pt x="985438" y="3009232"/>
                    <a:pt x="964991" y="2943021"/>
                  </a:cubicBezTo>
                  <a:cubicBezTo>
                    <a:pt x="951359" y="2899205"/>
                    <a:pt x="915332" y="2881191"/>
                    <a:pt x="872003" y="2876809"/>
                  </a:cubicBezTo>
                  <a:cubicBezTo>
                    <a:pt x="811147" y="2870968"/>
                    <a:pt x="750777" y="2878270"/>
                    <a:pt x="689921" y="2880217"/>
                  </a:cubicBezTo>
                  <a:cubicBezTo>
                    <a:pt x="589144" y="2883625"/>
                    <a:pt x="488853" y="2886060"/>
                    <a:pt x="392458" y="2848085"/>
                  </a:cubicBezTo>
                  <a:cubicBezTo>
                    <a:pt x="339878" y="2827638"/>
                    <a:pt x="296548" y="2794532"/>
                    <a:pt x="260035" y="2752176"/>
                  </a:cubicBezTo>
                  <a:cubicBezTo>
                    <a:pt x="211837" y="2696676"/>
                    <a:pt x="206482" y="2632899"/>
                    <a:pt x="224495" y="2565227"/>
                  </a:cubicBezTo>
                  <a:cubicBezTo>
                    <a:pt x="236666" y="2518976"/>
                    <a:pt x="251758" y="2473700"/>
                    <a:pt x="268312" y="2428910"/>
                  </a:cubicBezTo>
                  <a:cubicBezTo>
                    <a:pt x="280482" y="2397264"/>
                    <a:pt x="275127" y="2370001"/>
                    <a:pt x="255167" y="2344685"/>
                  </a:cubicBezTo>
                  <a:cubicBezTo>
                    <a:pt x="242509" y="2328619"/>
                    <a:pt x="229851" y="2313040"/>
                    <a:pt x="216219" y="2297947"/>
                  </a:cubicBezTo>
                  <a:cubicBezTo>
                    <a:pt x="179219" y="2256566"/>
                    <a:pt x="178245" y="2227354"/>
                    <a:pt x="212324" y="2184025"/>
                  </a:cubicBezTo>
                  <a:cubicBezTo>
                    <a:pt x="220114" y="2174288"/>
                    <a:pt x="237153" y="2166498"/>
                    <a:pt x="235206" y="2154814"/>
                  </a:cubicBezTo>
                  <a:cubicBezTo>
                    <a:pt x="234232" y="2145564"/>
                    <a:pt x="218166" y="2139235"/>
                    <a:pt x="209403" y="2130958"/>
                  </a:cubicBezTo>
                  <a:cubicBezTo>
                    <a:pt x="162665" y="2088603"/>
                    <a:pt x="154876" y="2039918"/>
                    <a:pt x="193824" y="1991234"/>
                  </a:cubicBezTo>
                  <a:cubicBezTo>
                    <a:pt x="222548" y="1955207"/>
                    <a:pt x="228390" y="1911877"/>
                    <a:pt x="243969" y="1871956"/>
                  </a:cubicBezTo>
                  <a:cubicBezTo>
                    <a:pt x="248351" y="1861245"/>
                    <a:pt x="243969" y="1854916"/>
                    <a:pt x="234232" y="1851021"/>
                  </a:cubicBezTo>
                  <a:cubicBezTo>
                    <a:pt x="227416" y="1848587"/>
                    <a:pt x="220114" y="1845666"/>
                    <a:pt x="213297" y="1845179"/>
                  </a:cubicBezTo>
                  <a:cubicBezTo>
                    <a:pt x="157797" y="1842745"/>
                    <a:pt x="111060" y="1816942"/>
                    <a:pt x="65782" y="1788218"/>
                  </a:cubicBezTo>
                  <a:cubicBezTo>
                    <a:pt x="3953" y="1748783"/>
                    <a:pt x="-14061" y="1695717"/>
                    <a:pt x="10769" y="1627071"/>
                  </a:cubicBezTo>
                  <a:cubicBezTo>
                    <a:pt x="36085" y="1556478"/>
                    <a:pt x="81848" y="1498056"/>
                    <a:pt x="127126" y="1440122"/>
                  </a:cubicBezTo>
                  <a:cubicBezTo>
                    <a:pt x="213297" y="1329607"/>
                    <a:pt x="306285" y="1224448"/>
                    <a:pt x="389536" y="1111500"/>
                  </a:cubicBezTo>
                  <a:cubicBezTo>
                    <a:pt x="397326" y="1101275"/>
                    <a:pt x="402194" y="1092025"/>
                    <a:pt x="398787" y="1078394"/>
                  </a:cubicBezTo>
                  <a:cubicBezTo>
                    <a:pt x="360326" y="928932"/>
                    <a:pt x="396839" y="789206"/>
                    <a:pt x="459643" y="654836"/>
                  </a:cubicBezTo>
                  <a:cubicBezTo>
                    <a:pt x="598394" y="356398"/>
                    <a:pt x="832568" y="167988"/>
                    <a:pt x="1142690" y="68671"/>
                  </a:cubicBezTo>
                  <a:cubicBezTo>
                    <a:pt x="1262941" y="30210"/>
                    <a:pt x="1386601" y="10736"/>
                    <a:pt x="1512208" y="3434"/>
                  </a:cubicBezTo>
                  <a:cubicBezTo>
                    <a:pt x="1579150" y="-583"/>
                    <a:pt x="1645544" y="-1100"/>
                    <a:pt x="1711336" y="2011"/>
                  </a:cubicBezTo>
                  <a:close/>
                </a:path>
              </a:pathLst>
            </a:custGeom>
            <a:grpFill/>
            <a:ln w="7545" cap="flat">
              <a:noFill/>
              <a:prstDash val="solid"/>
              <a:miter/>
            </a:ln>
          </p:spPr>
          <p:txBody>
            <a:bodyPr wrap="square" rtlCol="0" anchor="ctr">
              <a:noAutofit/>
            </a:bodyPr>
            <a:lstStyle/>
            <a:p>
              <a:endParaRPr lang="en-US" dirty="0"/>
            </a:p>
          </p:txBody>
        </p:sp>
        <p:sp>
          <p:nvSpPr>
            <p:cNvPr id="11" name="Freeform: Shape 3">
              <a:extLst>
                <a:ext uri="{FF2B5EF4-FFF2-40B4-BE49-F238E27FC236}">
                  <a16:creationId xmlns="" xmlns:a16="http://schemas.microsoft.com/office/drawing/2014/main" id="{4A594A1A-DEC1-4BDD-B179-612D2028240D}"/>
                </a:ext>
              </a:extLst>
            </p:cNvPr>
            <p:cNvSpPr/>
            <p:nvPr/>
          </p:nvSpPr>
          <p:spPr>
            <a:xfrm>
              <a:off x="1984565" y="5435937"/>
              <a:ext cx="302819" cy="590546"/>
            </a:xfrm>
            <a:custGeom>
              <a:avLst/>
              <a:gdLst>
                <a:gd name="connsiteX0" fmla="*/ 433812 w 469271"/>
                <a:gd name="connsiteY0" fmla="*/ 340259 h 915154"/>
                <a:gd name="connsiteX1" fmla="*/ 428531 w 469271"/>
                <a:gd name="connsiteY1" fmla="*/ 340259 h 915154"/>
                <a:gd name="connsiteX2" fmla="*/ 428531 w 469271"/>
                <a:gd name="connsiteY2" fmla="*/ 20370 h 915154"/>
                <a:gd name="connsiteX3" fmla="*/ 408160 w 469271"/>
                <a:gd name="connsiteY3" fmla="*/ 0 h 915154"/>
                <a:gd name="connsiteX4" fmla="*/ 70164 w 469271"/>
                <a:gd name="connsiteY4" fmla="*/ 0 h 915154"/>
                <a:gd name="connsiteX5" fmla="*/ 49794 w 469271"/>
                <a:gd name="connsiteY5" fmla="*/ 20370 h 915154"/>
                <a:gd name="connsiteX6" fmla="*/ 49794 w 469271"/>
                <a:gd name="connsiteY6" fmla="*/ 340259 h 915154"/>
                <a:gd name="connsiteX7" fmla="*/ 34705 w 469271"/>
                <a:gd name="connsiteY7" fmla="*/ 340259 h 915154"/>
                <a:gd name="connsiteX8" fmla="*/ 0 w 469271"/>
                <a:gd name="connsiteY8" fmla="*/ 374964 h 915154"/>
                <a:gd name="connsiteX9" fmla="*/ 0 w 469271"/>
                <a:gd name="connsiteY9" fmla="*/ 880449 h 915154"/>
                <a:gd name="connsiteX10" fmla="*/ 34705 w 469271"/>
                <a:gd name="connsiteY10" fmla="*/ 915155 h 915154"/>
                <a:gd name="connsiteX11" fmla="*/ 434566 w 469271"/>
                <a:gd name="connsiteY11" fmla="*/ 915155 h 915154"/>
                <a:gd name="connsiteX12" fmla="*/ 469271 w 469271"/>
                <a:gd name="connsiteY12" fmla="*/ 880449 h 915154"/>
                <a:gd name="connsiteX13" fmla="*/ 469271 w 469271"/>
                <a:gd name="connsiteY13" fmla="*/ 374964 h 915154"/>
                <a:gd name="connsiteX14" fmla="*/ 433812 w 469271"/>
                <a:gd name="connsiteY14" fmla="*/ 340259 h 9151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469271" h="915154">
                  <a:moveTo>
                    <a:pt x="433812" y="340259"/>
                  </a:moveTo>
                  <a:lnTo>
                    <a:pt x="428531" y="340259"/>
                  </a:lnTo>
                  <a:lnTo>
                    <a:pt x="428531" y="20370"/>
                  </a:lnTo>
                  <a:cubicBezTo>
                    <a:pt x="428531" y="9054"/>
                    <a:pt x="419477" y="0"/>
                    <a:pt x="408160" y="0"/>
                  </a:cubicBezTo>
                  <a:lnTo>
                    <a:pt x="70164" y="0"/>
                  </a:lnTo>
                  <a:cubicBezTo>
                    <a:pt x="58847" y="0"/>
                    <a:pt x="49794" y="9054"/>
                    <a:pt x="49794" y="20370"/>
                  </a:cubicBezTo>
                  <a:lnTo>
                    <a:pt x="49794" y="340259"/>
                  </a:lnTo>
                  <a:lnTo>
                    <a:pt x="34705" y="340259"/>
                  </a:lnTo>
                  <a:cubicBezTo>
                    <a:pt x="15089" y="340259"/>
                    <a:pt x="0" y="356103"/>
                    <a:pt x="0" y="374964"/>
                  </a:cubicBezTo>
                  <a:lnTo>
                    <a:pt x="0" y="880449"/>
                  </a:lnTo>
                  <a:cubicBezTo>
                    <a:pt x="0" y="900065"/>
                    <a:pt x="15843" y="915155"/>
                    <a:pt x="34705" y="915155"/>
                  </a:cubicBezTo>
                  <a:lnTo>
                    <a:pt x="434566" y="915155"/>
                  </a:lnTo>
                  <a:cubicBezTo>
                    <a:pt x="454182" y="915155"/>
                    <a:pt x="469271" y="899311"/>
                    <a:pt x="469271" y="880449"/>
                  </a:cubicBezTo>
                  <a:lnTo>
                    <a:pt x="469271" y="374964"/>
                  </a:lnTo>
                  <a:cubicBezTo>
                    <a:pt x="468517" y="356103"/>
                    <a:pt x="452673" y="340259"/>
                    <a:pt x="433812" y="340259"/>
                  </a:cubicBezTo>
                  <a:close/>
                </a:path>
              </a:pathLst>
            </a:custGeom>
            <a:solidFill>
              <a:schemeClr val="accent3"/>
            </a:solidFill>
            <a:ln w="7545" cap="flat">
              <a:noFill/>
              <a:prstDash val="solid"/>
              <a:miter/>
            </a:ln>
          </p:spPr>
          <p:txBody>
            <a:bodyPr rtlCol="0" anchor="ctr"/>
            <a:lstStyle/>
            <a:p>
              <a:endParaRPr lang="en-US"/>
            </a:p>
          </p:txBody>
        </p:sp>
        <p:sp>
          <p:nvSpPr>
            <p:cNvPr id="12" name="Freeform: Shape 4">
              <a:extLst>
                <a:ext uri="{FF2B5EF4-FFF2-40B4-BE49-F238E27FC236}">
                  <a16:creationId xmlns="" xmlns:a16="http://schemas.microsoft.com/office/drawing/2014/main" id="{675EBB24-C0EE-4F17-8782-0AC53EC8FCC6}"/>
                </a:ext>
              </a:extLst>
            </p:cNvPr>
            <p:cNvSpPr/>
            <p:nvPr/>
          </p:nvSpPr>
          <p:spPr>
            <a:xfrm>
              <a:off x="7430570" y="5852483"/>
              <a:ext cx="869997" cy="445952"/>
            </a:xfrm>
            <a:custGeom>
              <a:avLst/>
              <a:gdLst>
                <a:gd name="connsiteX0" fmla="*/ 847254 w 1348211"/>
                <a:gd name="connsiteY0" fmla="*/ 639778 h 691080"/>
                <a:gd name="connsiteX1" fmla="*/ 847254 w 1348211"/>
                <a:gd name="connsiteY1" fmla="*/ 632234 h 691080"/>
                <a:gd name="connsiteX2" fmla="*/ 1318033 w 1348211"/>
                <a:gd name="connsiteY2" fmla="*/ 632234 h 691080"/>
                <a:gd name="connsiteX3" fmla="*/ 1348212 w 1348211"/>
                <a:gd name="connsiteY3" fmla="*/ 602055 h 691080"/>
                <a:gd name="connsiteX4" fmla="*/ 1348212 w 1348211"/>
                <a:gd name="connsiteY4" fmla="*/ 104115 h 691080"/>
                <a:gd name="connsiteX5" fmla="*/ 1318033 w 1348211"/>
                <a:gd name="connsiteY5" fmla="*/ 73937 h 691080"/>
                <a:gd name="connsiteX6" fmla="*/ 847254 w 1348211"/>
                <a:gd name="connsiteY6" fmla="*/ 73937 h 691080"/>
                <a:gd name="connsiteX7" fmla="*/ 847254 w 1348211"/>
                <a:gd name="connsiteY7" fmla="*/ 51303 h 691080"/>
                <a:gd name="connsiteX8" fmla="*/ 795951 w 1348211"/>
                <a:gd name="connsiteY8" fmla="*/ 0 h 691080"/>
                <a:gd name="connsiteX9" fmla="*/ 51303 w 1348211"/>
                <a:gd name="connsiteY9" fmla="*/ 0 h 691080"/>
                <a:gd name="connsiteX10" fmla="*/ 0 w 1348211"/>
                <a:gd name="connsiteY10" fmla="*/ 51303 h 691080"/>
                <a:gd name="connsiteX11" fmla="*/ 0 w 1348211"/>
                <a:gd name="connsiteY11" fmla="*/ 639778 h 691080"/>
                <a:gd name="connsiteX12" fmla="*/ 51303 w 1348211"/>
                <a:gd name="connsiteY12" fmla="*/ 691081 h 691080"/>
                <a:gd name="connsiteX13" fmla="*/ 795951 w 1348211"/>
                <a:gd name="connsiteY13" fmla="*/ 691081 h 691080"/>
                <a:gd name="connsiteX14" fmla="*/ 847254 w 1348211"/>
                <a:gd name="connsiteY14" fmla="*/ 639778 h 6910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348211" h="691080">
                  <a:moveTo>
                    <a:pt x="847254" y="639778"/>
                  </a:moveTo>
                  <a:lnTo>
                    <a:pt x="847254" y="632234"/>
                  </a:lnTo>
                  <a:lnTo>
                    <a:pt x="1318033" y="632234"/>
                  </a:lnTo>
                  <a:cubicBezTo>
                    <a:pt x="1334632" y="632234"/>
                    <a:pt x="1348212" y="618653"/>
                    <a:pt x="1348212" y="602055"/>
                  </a:cubicBezTo>
                  <a:lnTo>
                    <a:pt x="1348212" y="104115"/>
                  </a:lnTo>
                  <a:cubicBezTo>
                    <a:pt x="1348212" y="87517"/>
                    <a:pt x="1334632" y="73937"/>
                    <a:pt x="1318033" y="73937"/>
                  </a:cubicBezTo>
                  <a:lnTo>
                    <a:pt x="847254" y="73937"/>
                  </a:lnTo>
                  <a:lnTo>
                    <a:pt x="847254" y="51303"/>
                  </a:lnTo>
                  <a:cubicBezTo>
                    <a:pt x="847254" y="22634"/>
                    <a:pt x="823865" y="0"/>
                    <a:pt x="795951" y="0"/>
                  </a:cubicBezTo>
                  <a:lnTo>
                    <a:pt x="51303" y="0"/>
                  </a:lnTo>
                  <a:cubicBezTo>
                    <a:pt x="22634" y="0"/>
                    <a:pt x="0" y="23388"/>
                    <a:pt x="0" y="51303"/>
                  </a:cubicBezTo>
                  <a:lnTo>
                    <a:pt x="0" y="639778"/>
                  </a:lnTo>
                  <a:cubicBezTo>
                    <a:pt x="0" y="668447"/>
                    <a:pt x="23388" y="691081"/>
                    <a:pt x="51303" y="691081"/>
                  </a:cubicBezTo>
                  <a:lnTo>
                    <a:pt x="795951" y="691081"/>
                  </a:lnTo>
                  <a:cubicBezTo>
                    <a:pt x="823865" y="691081"/>
                    <a:pt x="847254" y="668447"/>
                    <a:pt x="847254" y="639778"/>
                  </a:cubicBezTo>
                  <a:close/>
                </a:path>
              </a:pathLst>
            </a:custGeom>
            <a:solidFill>
              <a:schemeClr val="accent3"/>
            </a:solidFill>
            <a:ln w="7545" cap="flat">
              <a:noFill/>
              <a:prstDash val="solid"/>
              <a:miter/>
            </a:ln>
          </p:spPr>
          <p:txBody>
            <a:bodyPr rtlCol="0" anchor="ctr"/>
            <a:lstStyle/>
            <a:p>
              <a:endParaRPr lang="en-US"/>
            </a:p>
          </p:txBody>
        </p:sp>
        <p:sp>
          <p:nvSpPr>
            <p:cNvPr id="13" name="Freeform: Shape 5">
              <a:extLst>
                <a:ext uri="{FF2B5EF4-FFF2-40B4-BE49-F238E27FC236}">
                  <a16:creationId xmlns="" xmlns:a16="http://schemas.microsoft.com/office/drawing/2014/main" id="{5CD7CB72-5C6F-4722-8B05-BBF0C7313532}"/>
                </a:ext>
              </a:extLst>
            </p:cNvPr>
            <p:cNvSpPr/>
            <p:nvPr/>
          </p:nvSpPr>
          <p:spPr>
            <a:xfrm>
              <a:off x="4912106" y="5693966"/>
              <a:ext cx="485917" cy="753737"/>
            </a:xfrm>
            <a:custGeom>
              <a:avLst/>
              <a:gdLst>
                <a:gd name="connsiteX0" fmla="*/ 608091 w 753013"/>
                <a:gd name="connsiteY0" fmla="*/ 906552 h 1168047"/>
                <a:gd name="connsiteX1" fmla="*/ 607337 w 753013"/>
                <a:gd name="connsiteY1" fmla="*/ 640984 h 1168047"/>
                <a:gd name="connsiteX2" fmla="*/ 603564 w 753013"/>
                <a:gd name="connsiteY2" fmla="*/ 29875 h 1168047"/>
                <a:gd name="connsiteX3" fmla="*/ 632988 w 753013"/>
                <a:gd name="connsiteY3" fmla="*/ 451 h 1168047"/>
                <a:gd name="connsiteX4" fmla="*/ 715978 w 753013"/>
                <a:gd name="connsiteY4" fmla="*/ 451 h 1168047"/>
                <a:gd name="connsiteX5" fmla="*/ 752946 w 753013"/>
                <a:gd name="connsiteY5" fmla="*/ 38174 h 1168047"/>
                <a:gd name="connsiteX6" fmla="*/ 752192 w 753013"/>
                <a:gd name="connsiteY6" fmla="*/ 841669 h 1168047"/>
                <a:gd name="connsiteX7" fmla="*/ 752946 w 753013"/>
                <a:gd name="connsiteY7" fmla="*/ 1128362 h 1168047"/>
                <a:gd name="connsiteX8" fmla="*/ 718242 w 753013"/>
                <a:gd name="connsiteY8" fmla="*/ 1165330 h 1168047"/>
                <a:gd name="connsiteX9" fmla="*/ 596020 w 753013"/>
                <a:gd name="connsiteY9" fmla="*/ 1159295 h 1168047"/>
                <a:gd name="connsiteX10" fmla="*/ 535663 w 753013"/>
                <a:gd name="connsiteY10" fmla="*/ 1054426 h 1168047"/>
                <a:gd name="connsiteX11" fmla="*/ 162208 w 753013"/>
                <a:gd name="connsiteY11" fmla="*/ 278845 h 1168047"/>
                <a:gd name="connsiteX12" fmla="*/ 139574 w 753013"/>
                <a:gd name="connsiteY12" fmla="*/ 222261 h 1168047"/>
                <a:gd name="connsiteX13" fmla="*/ 148628 w 753013"/>
                <a:gd name="connsiteY13" fmla="*/ 622122 h 1168047"/>
                <a:gd name="connsiteX14" fmla="*/ 150136 w 753013"/>
                <a:gd name="connsiteY14" fmla="*/ 1135152 h 1168047"/>
                <a:gd name="connsiteX15" fmla="*/ 119958 w 753013"/>
                <a:gd name="connsiteY15" fmla="*/ 1164576 h 1168047"/>
                <a:gd name="connsiteX16" fmla="*/ 29423 w 753013"/>
                <a:gd name="connsiteY16" fmla="*/ 1164576 h 1168047"/>
                <a:gd name="connsiteX17" fmla="*/ 0 w 753013"/>
                <a:gd name="connsiteY17" fmla="*/ 1134398 h 1168047"/>
                <a:gd name="connsiteX18" fmla="*/ 0 w 753013"/>
                <a:gd name="connsiteY18" fmla="*/ 32893 h 1168047"/>
                <a:gd name="connsiteX19" fmla="*/ 30932 w 753013"/>
                <a:gd name="connsiteY19" fmla="*/ 451 h 1168047"/>
                <a:gd name="connsiteX20" fmla="*/ 151645 w 753013"/>
                <a:gd name="connsiteY20" fmla="*/ 451 h 1168047"/>
                <a:gd name="connsiteX21" fmla="*/ 184087 w 753013"/>
                <a:gd name="connsiteY21" fmla="*/ 19313 h 1168047"/>
                <a:gd name="connsiteX22" fmla="*/ 591493 w 753013"/>
                <a:gd name="connsiteY22" fmla="*/ 853740 h 1168047"/>
                <a:gd name="connsiteX23" fmla="*/ 613372 w 753013"/>
                <a:gd name="connsiteY23" fmla="*/ 908061 h 1168047"/>
                <a:gd name="connsiteX24" fmla="*/ 608091 w 753013"/>
                <a:gd name="connsiteY24" fmla="*/ 906552 h 11680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753013" h="1168047">
                  <a:moveTo>
                    <a:pt x="608091" y="906552"/>
                  </a:moveTo>
                  <a:cubicBezTo>
                    <a:pt x="608091" y="818281"/>
                    <a:pt x="610354" y="729255"/>
                    <a:pt x="607337" y="640984"/>
                  </a:cubicBezTo>
                  <a:cubicBezTo>
                    <a:pt x="600546" y="437281"/>
                    <a:pt x="605828" y="233578"/>
                    <a:pt x="603564" y="29875"/>
                  </a:cubicBezTo>
                  <a:cubicBezTo>
                    <a:pt x="603564" y="6487"/>
                    <a:pt x="610354" y="-1058"/>
                    <a:pt x="632988" y="451"/>
                  </a:cubicBezTo>
                  <a:cubicBezTo>
                    <a:pt x="660903" y="1960"/>
                    <a:pt x="688818" y="2714"/>
                    <a:pt x="715978" y="451"/>
                  </a:cubicBezTo>
                  <a:cubicBezTo>
                    <a:pt x="746156" y="-2567"/>
                    <a:pt x="752946" y="9505"/>
                    <a:pt x="752946" y="38174"/>
                  </a:cubicBezTo>
                  <a:cubicBezTo>
                    <a:pt x="752192" y="306006"/>
                    <a:pt x="752192" y="573837"/>
                    <a:pt x="752192" y="841669"/>
                  </a:cubicBezTo>
                  <a:cubicBezTo>
                    <a:pt x="752192" y="937485"/>
                    <a:pt x="751437" y="1032546"/>
                    <a:pt x="752946" y="1128362"/>
                  </a:cubicBezTo>
                  <a:cubicBezTo>
                    <a:pt x="753701" y="1155522"/>
                    <a:pt x="748420" y="1166839"/>
                    <a:pt x="718242" y="1165330"/>
                  </a:cubicBezTo>
                  <a:cubicBezTo>
                    <a:pt x="676747" y="1162313"/>
                    <a:pt x="629216" y="1176647"/>
                    <a:pt x="596020" y="1159295"/>
                  </a:cubicBezTo>
                  <a:cubicBezTo>
                    <a:pt x="562824" y="1142696"/>
                    <a:pt x="553770" y="1091394"/>
                    <a:pt x="535663" y="1054426"/>
                  </a:cubicBezTo>
                  <a:cubicBezTo>
                    <a:pt x="408915" y="797156"/>
                    <a:pt x="267832" y="546677"/>
                    <a:pt x="162208" y="278845"/>
                  </a:cubicBezTo>
                  <a:cubicBezTo>
                    <a:pt x="156172" y="263002"/>
                    <a:pt x="149382" y="247158"/>
                    <a:pt x="139574" y="222261"/>
                  </a:cubicBezTo>
                  <a:cubicBezTo>
                    <a:pt x="142592" y="362590"/>
                    <a:pt x="147119" y="492356"/>
                    <a:pt x="148628" y="622122"/>
                  </a:cubicBezTo>
                  <a:cubicBezTo>
                    <a:pt x="150136" y="793384"/>
                    <a:pt x="148628" y="963891"/>
                    <a:pt x="150136" y="1135152"/>
                  </a:cubicBezTo>
                  <a:cubicBezTo>
                    <a:pt x="150136" y="1158540"/>
                    <a:pt x="143347" y="1166085"/>
                    <a:pt x="119958" y="1164576"/>
                  </a:cubicBezTo>
                  <a:cubicBezTo>
                    <a:pt x="89780" y="1163067"/>
                    <a:pt x="59602" y="1162313"/>
                    <a:pt x="29423" y="1164576"/>
                  </a:cubicBezTo>
                  <a:cubicBezTo>
                    <a:pt x="5281" y="1166085"/>
                    <a:pt x="0" y="1156277"/>
                    <a:pt x="0" y="1134398"/>
                  </a:cubicBezTo>
                  <a:cubicBezTo>
                    <a:pt x="754" y="766978"/>
                    <a:pt x="754" y="400313"/>
                    <a:pt x="0" y="32893"/>
                  </a:cubicBezTo>
                  <a:cubicBezTo>
                    <a:pt x="0" y="9505"/>
                    <a:pt x="5281" y="-1058"/>
                    <a:pt x="30932" y="451"/>
                  </a:cubicBezTo>
                  <a:cubicBezTo>
                    <a:pt x="70919" y="2714"/>
                    <a:pt x="111659" y="1205"/>
                    <a:pt x="151645" y="451"/>
                  </a:cubicBezTo>
                  <a:cubicBezTo>
                    <a:pt x="166734" y="451"/>
                    <a:pt x="176542" y="4224"/>
                    <a:pt x="184087" y="19313"/>
                  </a:cubicBezTo>
                  <a:cubicBezTo>
                    <a:pt x="319889" y="297706"/>
                    <a:pt x="475307" y="565538"/>
                    <a:pt x="591493" y="853740"/>
                  </a:cubicBezTo>
                  <a:cubicBezTo>
                    <a:pt x="599037" y="871847"/>
                    <a:pt x="605828" y="889954"/>
                    <a:pt x="613372" y="908061"/>
                  </a:cubicBezTo>
                  <a:cubicBezTo>
                    <a:pt x="611109" y="908061"/>
                    <a:pt x="609600" y="907307"/>
                    <a:pt x="608091" y="906552"/>
                  </a:cubicBezTo>
                  <a:close/>
                </a:path>
              </a:pathLst>
            </a:custGeom>
            <a:grpFill/>
            <a:ln w="7545" cap="flat">
              <a:noFill/>
              <a:prstDash val="solid"/>
              <a:miter/>
            </a:ln>
          </p:spPr>
          <p:txBody>
            <a:bodyPr rtlCol="0" anchor="ctr"/>
            <a:lstStyle/>
            <a:p>
              <a:endParaRPr lang="en-US"/>
            </a:p>
          </p:txBody>
        </p:sp>
        <p:sp>
          <p:nvSpPr>
            <p:cNvPr id="14" name="Freeform: Shape 6">
              <a:extLst>
                <a:ext uri="{FF2B5EF4-FFF2-40B4-BE49-F238E27FC236}">
                  <a16:creationId xmlns="" xmlns:a16="http://schemas.microsoft.com/office/drawing/2014/main" id="{E5B17BC9-8DE8-4A6F-981F-87E3D30B0804}"/>
                </a:ext>
              </a:extLst>
            </p:cNvPr>
            <p:cNvSpPr/>
            <p:nvPr/>
          </p:nvSpPr>
          <p:spPr>
            <a:xfrm>
              <a:off x="5779633" y="5691659"/>
              <a:ext cx="487684" cy="756747"/>
            </a:xfrm>
            <a:custGeom>
              <a:avLst/>
              <a:gdLst>
                <a:gd name="connsiteX0" fmla="*/ 613427 w 755751"/>
                <a:gd name="connsiteY0" fmla="*/ 916163 h 1172711"/>
                <a:gd name="connsiteX1" fmla="*/ 603619 w 755751"/>
                <a:gd name="connsiteY1" fmla="*/ 34205 h 1172711"/>
                <a:gd name="connsiteX2" fmla="*/ 633798 w 755751"/>
                <a:gd name="connsiteY2" fmla="*/ 4781 h 1172711"/>
                <a:gd name="connsiteX3" fmla="*/ 745457 w 755751"/>
                <a:gd name="connsiteY3" fmla="*/ 13080 h 1172711"/>
                <a:gd name="connsiteX4" fmla="*/ 751493 w 755751"/>
                <a:gd name="connsiteY4" fmla="*/ 118704 h 1172711"/>
                <a:gd name="connsiteX5" fmla="*/ 752247 w 755751"/>
                <a:gd name="connsiteY5" fmla="*/ 1128919 h 1172711"/>
                <a:gd name="connsiteX6" fmla="*/ 713770 w 755751"/>
                <a:gd name="connsiteY6" fmla="*/ 1169660 h 1172711"/>
                <a:gd name="connsiteX7" fmla="*/ 534209 w 755751"/>
                <a:gd name="connsiteY7" fmla="*/ 1061773 h 1172711"/>
                <a:gd name="connsiteX8" fmla="*/ 182633 w 755751"/>
                <a:gd name="connsiteY8" fmla="*/ 334478 h 1172711"/>
                <a:gd name="connsiteX9" fmla="*/ 138120 w 755751"/>
                <a:gd name="connsiteY9" fmla="*/ 237908 h 1172711"/>
                <a:gd name="connsiteX10" fmla="*/ 139629 w 755751"/>
                <a:gd name="connsiteY10" fmla="*/ 278648 h 1172711"/>
                <a:gd name="connsiteX11" fmla="*/ 148682 w 755751"/>
                <a:gd name="connsiteY11" fmla="*/ 1137973 h 1172711"/>
                <a:gd name="connsiteX12" fmla="*/ 116241 w 755751"/>
                <a:gd name="connsiteY12" fmla="*/ 1168906 h 1172711"/>
                <a:gd name="connsiteX13" fmla="*/ 33251 w 755751"/>
                <a:gd name="connsiteY13" fmla="*/ 1168906 h 1172711"/>
                <a:gd name="connsiteX14" fmla="*/ 55 w 755751"/>
                <a:gd name="connsiteY14" fmla="*/ 1134955 h 1172711"/>
                <a:gd name="connsiteX15" fmla="*/ 809 w 755751"/>
                <a:gd name="connsiteY15" fmla="*/ 633242 h 1172711"/>
                <a:gd name="connsiteX16" fmla="*/ 55 w 755751"/>
                <a:gd name="connsiteY16" fmla="*/ 44767 h 1172711"/>
                <a:gd name="connsiteX17" fmla="*/ 42304 w 755751"/>
                <a:gd name="connsiteY17" fmla="*/ 4781 h 1172711"/>
                <a:gd name="connsiteX18" fmla="*/ 49849 w 755751"/>
                <a:gd name="connsiteY18" fmla="*/ 4781 h 1172711"/>
                <a:gd name="connsiteX19" fmla="*/ 171316 w 755751"/>
                <a:gd name="connsiteY19" fmla="*/ 10817 h 1172711"/>
                <a:gd name="connsiteX20" fmla="*/ 229410 w 755751"/>
                <a:gd name="connsiteY20" fmla="*/ 113423 h 1172711"/>
                <a:gd name="connsiteX21" fmla="*/ 580232 w 755751"/>
                <a:gd name="connsiteY21" fmla="*/ 832419 h 1172711"/>
                <a:gd name="connsiteX22" fmla="*/ 613427 w 755751"/>
                <a:gd name="connsiteY22" fmla="*/ 916163 h 11727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755751" h="1172711">
                  <a:moveTo>
                    <a:pt x="613427" y="916163"/>
                  </a:moveTo>
                  <a:cubicBezTo>
                    <a:pt x="598338" y="621925"/>
                    <a:pt x="605128" y="327688"/>
                    <a:pt x="603619" y="34205"/>
                  </a:cubicBezTo>
                  <a:cubicBezTo>
                    <a:pt x="603619" y="10817"/>
                    <a:pt x="610410" y="2518"/>
                    <a:pt x="633798" y="4781"/>
                  </a:cubicBezTo>
                  <a:cubicBezTo>
                    <a:pt x="672275" y="8553"/>
                    <a:pt x="722069" y="-11063"/>
                    <a:pt x="745457" y="13080"/>
                  </a:cubicBezTo>
                  <a:cubicBezTo>
                    <a:pt x="764318" y="32696"/>
                    <a:pt x="751493" y="82490"/>
                    <a:pt x="751493" y="118704"/>
                  </a:cubicBezTo>
                  <a:cubicBezTo>
                    <a:pt x="751493" y="455191"/>
                    <a:pt x="751493" y="792433"/>
                    <a:pt x="752247" y="1128919"/>
                  </a:cubicBezTo>
                  <a:cubicBezTo>
                    <a:pt x="752247" y="1159852"/>
                    <a:pt x="743948" y="1165133"/>
                    <a:pt x="713770" y="1169660"/>
                  </a:cubicBezTo>
                  <a:cubicBezTo>
                    <a:pt x="620971" y="1183995"/>
                    <a:pt x="573441" y="1147781"/>
                    <a:pt x="534209" y="1061773"/>
                  </a:cubicBezTo>
                  <a:cubicBezTo>
                    <a:pt x="421796" y="817329"/>
                    <a:pt x="286748" y="583448"/>
                    <a:pt x="182633" y="334478"/>
                  </a:cubicBezTo>
                  <a:cubicBezTo>
                    <a:pt x="169053" y="302037"/>
                    <a:pt x="156981" y="269595"/>
                    <a:pt x="138120" y="237908"/>
                  </a:cubicBezTo>
                  <a:cubicBezTo>
                    <a:pt x="138875" y="251488"/>
                    <a:pt x="139629" y="265068"/>
                    <a:pt x="139629" y="278648"/>
                  </a:cubicBezTo>
                  <a:cubicBezTo>
                    <a:pt x="150946" y="565341"/>
                    <a:pt x="147174" y="851280"/>
                    <a:pt x="148682" y="1137973"/>
                  </a:cubicBezTo>
                  <a:cubicBezTo>
                    <a:pt x="148682" y="1163625"/>
                    <a:pt x="140384" y="1170415"/>
                    <a:pt x="116241" y="1168906"/>
                  </a:cubicBezTo>
                  <a:cubicBezTo>
                    <a:pt x="89080" y="1167397"/>
                    <a:pt x="61166" y="1166642"/>
                    <a:pt x="33251" y="1168906"/>
                  </a:cubicBezTo>
                  <a:cubicBezTo>
                    <a:pt x="6090" y="1171169"/>
                    <a:pt x="-699" y="1160607"/>
                    <a:pt x="55" y="1134955"/>
                  </a:cubicBezTo>
                  <a:cubicBezTo>
                    <a:pt x="809" y="967466"/>
                    <a:pt x="809" y="800731"/>
                    <a:pt x="809" y="633242"/>
                  </a:cubicBezTo>
                  <a:cubicBezTo>
                    <a:pt x="809" y="437084"/>
                    <a:pt x="1564" y="240925"/>
                    <a:pt x="55" y="44767"/>
                  </a:cubicBezTo>
                  <a:cubicBezTo>
                    <a:pt x="55" y="10062"/>
                    <a:pt x="10618" y="-500"/>
                    <a:pt x="42304" y="4781"/>
                  </a:cubicBezTo>
                  <a:cubicBezTo>
                    <a:pt x="44568" y="5535"/>
                    <a:pt x="47585" y="4781"/>
                    <a:pt x="49849" y="4781"/>
                  </a:cubicBezTo>
                  <a:cubicBezTo>
                    <a:pt x="91344" y="6290"/>
                    <a:pt x="140384" y="-10308"/>
                    <a:pt x="171316" y="10817"/>
                  </a:cubicBezTo>
                  <a:cubicBezTo>
                    <a:pt x="200740" y="31187"/>
                    <a:pt x="212057" y="77963"/>
                    <a:pt x="229410" y="113423"/>
                  </a:cubicBezTo>
                  <a:cubicBezTo>
                    <a:pt x="347105" y="353339"/>
                    <a:pt x="480643" y="584957"/>
                    <a:pt x="580232" y="832419"/>
                  </a:cubicBezTo>
                  <a:cubicBezTo>
                    <a:pt x="591548" y="861088"/>
                    <a:pt x="602865" y="888248"/>
                    <a:pt x="613427" y="916163"/>
                  </a:cubicBezTo>
                  <a:close/>
                </a:path>
              </a:pathLst>
            </a:custGeom>
            <a:grpFill/>
            <a:ln w="7545" cap="flat">
              <a:noFill/>
              <a:prstDash val="solid"/>
              <a:miter/>
            </a:ln>
          </p:spPr>
          <p:txBody>
            <a:bodyPr rtlCol="0" anchor="ctr"/>
            <a:lstStyle/>
            <a:p>
              <a:endParaRPr lang="en-US"/>
            </a:p>
          </p:txBody>
        </p:sp>
        <p:sp>
          <p:nvSpPr>
            <p:cNvPr id="15" name="Freeform: Shape 40">
              <a:extLst>
                <a:ext uri="{FF2B5EF4-FFF2-40B4-BE49-F238E27FC236}">
                  <a16:creationId xmlns="" xmlns:a16="http://schemas.microsoft.com/office/drawing/2014/main" id="{4CED99F3-F48F-4F0A-A158-E80042725BEC}"/>
                </a:ext>
              </a:extLst>
            </p:cNvPr>
            <p:cNvSpPr/>
            <p:nvPr/>
          </p:nvSpPr>
          <p:spPr>
            <a:xfrm>
              <a:off x="4384069" y="5689434"/>
              <a:ext cx="434768" cy="758447"/>
            </a:xfrm>
            <a:custGeom>
              <a:avLst/>
              <a:gdLst>
                <a:gd name="connsiteX0" fmla="*/ 176411 w 434768"/>
                <a:gd name="connsiteY0" fmla="*/ 88440 h 758447"/>
                <a:gd name="connsiteX1" fmla="*/ 122005 w 434768"/>
                <a:gd name="connsiteY1" fmla="*/ 91970 h 758447"/>
                <a:gd name="connsiteX2" fmla="*/ 104966 w 434768"/>
                <a:gd name="connsiteY2" fmla="*/ 112417 h 758447"/>
                <a:gd name="connsiteX3" fmla="*/ 105453 w 434768"/>
                <a:gd name="connsiteY3" fmla="*/ 221471 h 758447"/>
                <a:gd name="connsiteX4" fmla="*/ 104479 w 434768"/>
                <a:gd name="connsiteY4" fmla="*/ 333933 h 758447"/>
                <a:gd name="connsiteX5" fmla="*/ 123953 w 434768"/>
                <a:gd name="connsiteY5" fmla="*/ 352920 h 758447"/>
                <a:gd name="connsiteX6" fmla="*/ 179941 w 434768"/>
                <a:gd name="connsiteY6" fmla="*/ 352434 h 758447"/>
                <a:gd name="connsiteX7" fmla="*/ 312363 w 434768"/>
                <a:gd name="connsiteY7" fmla="*/ 226340 h 758447"/>
                <a:gd name="connsiteX8" fmla="*/ 230086 w 434768"/>
                <a:gd name="connsiteY8" fmla="*/ 95865 h 758447"/>
                <a:gd name="connsiteX9" fmla="*/ 176411 w 434768"/>
                <a:gd name="connsiteY9" fmla="*/ 88440 h 758447"/>
                <a:gd name="connsiteX10" fmla="*/ 149757 w 434768"/>
                <a:gd name="connsiteY10" fmla="*/ 137 h 758447"/>
                <a:gd name="connsiteX11" fmla="*/ 262218 w 434768"/>
                <a:gd name="connsiteY11" fmla="*/ 9692 h 758447"/>
                <a:gd name="connsiteX12" fmla="*/ 412167 w 434768"/>
                <a:gd name="connsiteY12" fmla="*/ 233155 h 758447"/>
                <a:gd name="connsiteX13" fmla="*/ 295811 w 434768"/>
                <a:gd name="connsiteY13" fmla="*/ 398196 h 758447"/>
                <a:gd name="connsiteX14" fmla="*/ 385878 w 434768"/>
                <a:gd name="connsiteY14" fmla="*/ 540843 h 758447"/>
                <a:gd name="connsiteX15" fmla="*/ 433102 w 434768"/>
                <a:gd name="connsiteY15" fmla="*/ 741424 h 758447"/>
                <a:gd name="connsiteX16" fmla="*/ 421418 w 434768"/>
                <a:gd name="connsiteY16" fmla="*/ 756029 h 758447"/>
                <a:gd name="connsiteX17" fmla="*/ 358128 w 434768"/>
                <a:gd name="connsiteY17" fmla="*/ 756516 h 758447"/>
                <a:gd name="connsiteX18" fmla="*/ 322101 w 434768"/>
                <a:gd name="connsiteY18" fmla="*/ 728766 h 758447"/>
                <a:gd name="connsiteX19" fmla="*/ 283153 w 434768"/>
                <a:gd name="connsiteY19" fmla="*/ 548632 h 758447"/>
                <a:gd name="connsiteX20" fmla="*/ 262706 w 434768"/>
                <a:gd name="connsiteY20" fmla="*/ 491671 h 758447"/>
                <a:gd name="connsiteX21" fmla="*/ 178481 w 434768"/>
                <a:gd name="connsiteY21" fmla="*/ 439578 h 758447"/>
                <a:gd name="connsiteX22" fmla="*/ 109835 w 434768"/>
                <a:gd name="connsiteY22" fmla="*/ 442986 h 758447"/>
                <a:gd name="connsiteX23" fmla="*/ 104967 w 434768"/>
                <a:gd name="connsiteY23" fmla="*/ 510171 h 758447"/>
                <a:gd name="connsiteX24" fmla="*/ 104967 w 434768"/>
                <a:gd name="connsiteY24" fmla="*/ 731687 h 758447"/>
                <a:gd name="connsiteX25" fmla="*/ 81598 w 434768"/>
                <a:gd name="connsiteY25" fmla="*/ 756516 h 758447"/>
                <a:gd name="connsiteX26" fmla="*/ 9058 w 434768"/>
                <a:gd name="connsiteY26" fmla="*/ 752135 h 758447"/>
                <a:gd name="connsiteX27" fmla="*/ 3702 w 434768"/>
                <a:gd name="connsiteY27" fmla="*/ 677647 h 758447"/>
                <a:gd name="connsiteX28" fmla="*/ 3216 w 434768"/>
                <a:gd name="connsiteY28" fmla="*/ 50100 h 758447"/>
                <a:gd name="connsiteX29" fmla="*/ 37295 w 434768"/>
                <a:gd name="connsiteY29" fmla="*/ 10666 h 758447"/>
                <a:gd name="connsiteX30" fmla="*/ 149757 w 434768"/>
                <a:gd name="connsiteY30" fmla="*/ 137 h 7584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434768" h="758447">
                  <a:moveTo>
                    <a:pt x="176411" y="88440"/>
                  </a:moveTo>
                  <a:cubicBezTo>
                    <a:pt x="158397" y="88196"/>
                    <a:pt x="140262" y="89779"/>
                    <a:pt x="122005" y="91970"/>
                  </a:cubicBezTo>
                  <a:cubicBezTo>
                    <a:pt x="108374" y="93431"/>
                    <a:pt x="104479" y="99272"/>
                    <a:pt x="104966" y="112417"/>
                  </a:cubicBezTo>
                  <a:cubicBezTo>
                    <a:pt x="105940" y="148444"/>
                    <a:pt x="105453" y="184958"/>
                    <a:pt x="105453" y="221471"/>
                  </a:cubicBezTo>
                  <a:cubicBezTo>
                    <a:pt x="105453" y="258959"/>
                    <a:pt x="105940" y="295959"/>
                    <a:pt x="104479" y="333933"/>
                  </a:cubicBezTo>
                  <a:cubicBezTo>
                    <a:pt x="104479" y="348539"/>
                    <a:pt x="108861" y="353894"/>
                    <a:pt x="123953" y="352920"/>
                  </a:cubicBezTo>
                  <a:cubicBezTo>
                    <a:pt x="142453" y="351460"/>
                    <a:pt x="161440" y="352920"/>
                    <a:pt x="179941" y="352434"/>
                  </a:cubicBezTo>
                  <a:cubicBezTo>
                    <a:pt x="256376" y="351460"/>
                    <a:pt x="307981" y="302288"/>
                    <a:pt x="312363" y="226340"/>
                  </a:cubicBezTo>
                  <a:cubicBezTo>
                    <a:pt x="316258" y="161589"/>
                    <a:pt x="285100" y="111443"/>
                    <a:pt x="230086" y="95865"/>
                  </a:cubicBezTo>
                  <a:cubicBezTo>
                    <a:pt x="212316" y="90753"/>
                    <a:pt x="194424" y="88683"/>
                    <a:pt x="176411" y="88440"/>
                  </a:cubicBezTo>
                  <a:close/>
                  <a:moveTo>
                    <a:pt x="149757" y="137"/>
                  </a:moveTo>
                  <a:cubicBezTo>
                    <a:pt x="187244" y="-654"/>
                    <a:pt x="224731" y="1902"/>
                    <a:pt x="262218" y="9692"/>
                  </a:cubicBezTo>
                  <a:cubicBezTo>
                    <a:pt x="381983" y="34521"/>
                    <a:pt x="423852" y="131891"/>
                    <a:pt x="412167" y="233155"/>
                  </a:cubicBezTo>
                  <a:cubicBezTo>
                    <a:pt x="403891" y="312024"/>
                    <a:pt x="377115" y="346590"/>
                    <a:pt x="295811" y="398196"/>
                  </a:cubicBezTo>
                  <a:cubicBezTo>
                    <a:pt x="354233" y="427894"/>
                    <a:pt x="372733" y="482908"/>
                    <a:pt x="385878" y="540843"/>
                  </a:cubicBezTo>
                  <a:cubicBezTo>
                    <a:pt x="400970" y="608027"/>
                    <a:pt x="412167" y="675700"/>
                    <a:pt x="433102" y="741424"/>
                  </a:cubicBezTo>
                  <a:cubicBezTo>
                    <a:pt x="437484" y="754569"/>
                    <a:pt x="433102" y="756516"/>
                    <a:pt x="421418" y="756029"/>
                  </a:cubicBezTo>
                  <a:cubicBezTo>
                    <a:pt x="400483" y="755543"/>
                    <a:pt x="379062" y="754082"/>
                    <a:pt x="358128" y="756516"/>
                  </a:cubicBezTo>
                  <a:cubicBezTo>
                    <a:pt x="335245" y="758951"/>
                    <a:pt x="327456" y="748726"/>
                    <a:pt x="322101" y="728766"/>
                  </a:cubicBezTo>
                  <a:cubicBezTo>
                    <a:pt x="306522" y="669370"/>
                    <a:pt x="296298" y="608514"/>
                    <a:pt x="283153" y="548632"/>
                  </a:cubicBezTo>
                  <a:cubicBezTo>
                    <a:pt x="278772" y="528671"/>
                    <a:pt x="272443" y="509685"/>
                    <a:pt x="262706" y="491671"/>
                  </a:cubicBezTo>
                  <a:cubicBezTo>
                    <a:pt x="244692" y="458078"/>
                    <a:pt x="216942" y="440065"/>
                    <a:pt x="178481" y="439578"/>
                  </a:cubicBezTo>
                  <a:cubicBezTo>
                    <a:pt x="155112" y="439092"/>
                    <a:pt x="124928" y="431789"/>
                    <a:pt x="109835" y="442986"/>
                  </a:cubicBezTo>
                  <a:cubicBezTo>
                    <a:pt x="94256" y="455158"/>
                    <a:pt x="104967" y="486802"/>
                    <a:pt x="104967" y="510171"/>
                  </a:cubicBezTo>
                  <a:cubicBezTo>
                    <a:pt x="104480" y="584172"/>
                    <a:pt x="103993" y="657686"/>
                    <a:pt x="104967" y="731687"/>
                  </a:cubicBezTo>
                  <a:cubicBezTo>
                    <a:pt x="104967" y="749214"/>
                    <a:pt x="102533" y="758463"/>
                    <a:pt x="81598" y="756516"/>
                  </a:cubicBezTo>
                  <a:cubicBezTo>
                    <a:pt x="56769" y="754082"/>
                    <a:pt x="23176" y="764792"/>
                    <a:pt x="9058" y="752135"/>
                  </a:cubicBezTo>
                  <a:cubicBezTo>
                    <a:pt x="-7495" y="737529"/>
                    <a:pt x="3702" y="703450"/>
                    <a:pt x="3702" y="677647"/>
                  </a:cubicBezTo>
                  <a:cubicBezTo>
                    <a:pt x="3216" y="468302"/>
                    <a:pt x="3216" y="259445"/>
                    <a:pt x="3216" y="50100"/>
                  </a:cubicBezTo>
                  <a:cubicBezTo>
                    <a:pt x="3216" y="16021"/>
                    <a:pt x="3216" y="15534"/>
                    <a:pt x="37295" y="10666"/>
                  </a:cubicBezTo>
                  <a:cubicBezTo>
                    <a:pt x="74783" y="5067"/>
                    <a:pt x="112270" y="929"/>
                    <a:pt x="149757" y="137"/>
                  </a:cubicBezTo>
                  <a:close/>
                </a:path>
              </a:pathLst>
            </a:custGeom>
            <a:grpFill/>
            <a:ln w="7545" cap="flat">
              <a:noFill/>
              <a:prstDash val="solid"/>
              <a:miter/>
            </a:ln>
          </p:spPr>
          <p:txBody>
            <a:bodyPr wrap="square" rtlCol="0" anchor="ctr">
              <a:noAutofit/>
            </a:bodyPr>
            <a:lstStyle/>
            <a:p>
              <a:endParaRPr lang="en-US"/>
            </a:p>
          </p:txBody>
        </p:sp>
        <p:sp>
          <p:nvSpPr>
            <p:cNvPr id="16" name="Freeform: Shape 39">
              <a:extLst>
                <a:ext uri="{FF2B5EF4-FFF2-40B4-BE49-F238E27FC236}">
                  <a16:creationId xmlns="" xmlns:a16="http://schemas.microsoft.com/office/drawing/2014/main" id="{C5395073-4096-4EF7-B796-D50A48BAD7CE}"/>
                </a:ext>
              </a:extLst>
            </p:cNvPr>
            <p:cNvSpPr/>
            <p:nvPr/>
          </p:nvSpPr>
          <p:spPr>
            <a:xfrm>
              <a:off x="3756816" y="5694161"/>
              <a:ext cx="535240" cy="751342"/>
            </a:xfrm>
            <a:custGeom>
              <a:avLst/>
              <a:gdLst>
                <a:gd name="connsiteX0" fmla="*/ 265333 w 535240"/>
                <a:gd name="connsiteY0" fmla="*/ 104768 h 751342"/>
                <a:gd name="connsiteX1" fmla="*/ 183055 w 535240"/>
                <a:gd name="connsiteY1" fmla="*/ 429009 h 751342"/>
                <a:gd name="connsiteX2" fmla="*/ 195713 w 535240"/>
                <a:gd name="connsiteY2" fmla="*/ 444102 h 751342"/>
                <a:gd name="connsiteX3" fmla="*/ 331544 w 535240"/>
                <a:gd name="connsiteY3" fmla="*/ 444102 h 751342"/>
                <a:gd name="connsiteX4" fmla="*/ 347610 w 535240"/>
                <a:gd name="connsiteY4" fmla="*/ 424141 h 751342"/>
                <a:gd name="connsiteX5" fmla="*/ 265333 w 535240"/>
                <a:gd name="connsiteY5" fmla="*/ 104768 h 751342"/>
                <a:gd name="connsiteX6" fmla="*/ 227845 w 535240"/>
                <a:gd name="connsiteY6" fmla="*/ 97 h 751342"/>
                <a:gd name="connsiteX7" fmla="*/ 313043 w 535240"/>
                <a:gd name="connsiteY7" fmla="*/ 97 h 751342"/>
                <a:gd name="connsiteX8" fmla="*/ 336899 w 535240"/>
                <a:gd name="connsiteY8" fmla="*/ 17137 h 751342"/>
                <a:gd name="connsiteX9" fmla="*/ 533585 w 535240"/>
                <a:gd name="connsiteY9" fmla="*/ 732803 h 751342"/>
                <a:gd name="connsiteX10" fmla="*/ 520440 w 535240"/>
                <a:gd name="connsiteY10" fmla="*/ 750816 h 751342"/>
                <a:gd name="connsiteX11" fmla="*/ 488795 w 535240"/>
                <a:gd name="connsiteY11" fmla="*/ 750816 h 751342"/>
                <a:gd name="connsiteX12" fmla="*/ 414307 w 535240"/>
                <a:gd name="connsiteY12" fmla="*/ 692882 h 751342"/>
                <a:gd name="connsiteX13" fmla="*/ 375360 w 535240"/>
                <a:gd name="connsiteY13" fmla="*/ 550235 h 751342"/>
                <a:gd name="connsiteX14" fmla="*/ 348583 w 535240"/>
                <a:gd name="connsiteY14" fmla="*/ 530274 h 751342"/>
                <a:gd name="connsiteX15" fmla="*/ 183055 w 535240"/>
                <a:gd name="connsiteY15" fmla="*/ 530274 h 751342"/>
                <a:gd name="connsiteX16" fmla="*/ 157252 w 535240"/>
                <a:gd name="connsiteY16" fmla="*/ 550722 h 751342"/>
                <a:gd name="connsiteX17" fmla="*/ 109541 w 535240"/>
                <a:gd name="connsiteY17" fmla="*/ 733777 h 751342"/>
                <a:gd name="connsiteX18" fmla="*/ 86659 w 535240"/>
                <a:gd name="connsiteY18" fmla="*/ 751303 h 751342"/>
                <a:gd name="connsiteX19" fmla="*/ 0 w 535240"/>
                <a:gd name="connsiteY19" fmla="*/ 751303 h 751342"/>
                <a:gd name="connsiteX20" fmla="*/ 65238 w 535240"/>
                <a:gd name="connsiteY20" fmla="*/ 512748 h 751342"/>
                <a:gd name="connsiteX21" fmla="*/ 200094 w 535240"/>
                <a:gd name="connsiteY21" fmla="*/ 21518 h 751342"/>
                <a:gd name="connsiteX22" fmla="*/ 227845 w 535240"/>
                <a:gd name="connsiteY22" fmla="*/ 97 h 7513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535240" h="751342">
                  <a:moveTo>
                    <a:pt x="265333" y="104768"/>
                  </a:moveTo>
                  <a:cubicBezTo>
                    <a:pt x="243911" y="214796"/>
                    <a:pt x="212266" y="321416"/>
                    <a:pt x="183055" y="429009"/>
                  </a:cubicBezTo>
                  <a:cubicBezTo>
                    <a:pt x="179160" y="442641"/>
                    <a:pt x="184516" y="444102"/>
                    <a:pt x="195713" y="444102"/>
                  </a:cubicBezTo>
                  <a:cubicBezTo>
                    <a:pt x="240990" y="443615"/>
                    <a:pt x="286267" y="443615"/>
                    <a:pt x="331544" y="444102"/>
                  </a:cubicBezTo>
                  <a:cubicBezTo>
                    <a:pt x="347610" y="444102"/>
                    <a:pt x="352478" y="442154"/>
                    <a:pt x="347610" y="424141"/>
                  </a:cubicBezTo>
                  <a:cubicBezTo>
                    <a:pt x="318886" y="318007"/>
                    <a:pt x="288214" y="212849"/>
                    <a:pt x="265333" y="104768"/>
                  </a:cubicBezTo>
                  <a:close/>
                  <a:moveTo>
                    <a:pt x="227845" y="97"/>
                  </a:moveTo>
                  <a:cubicBezTo>
                    <a:pt x="256082" y="1557"/>
                    <a:pt x="284806" y="1071"/>
                    <a:pt x="313043" y="97"/>
                  </a:cubicBezTo>
                  <a:cubicBezTo>
                    <a:pt x="326188" y="-391"/>
                    <a:pt x="333004" y="3018"/>
                    <a:pt x="336899" y="17137"/>
                  </a:cubicBezTo>
                  <a:cubicBezTo>
                    <a:pt x="402136" y="255692"/>
                    <a:pt x="467374" y="494247"/>
                    <a:pt x="533585" y="732803"/>
                  </a:cubicBezTo>
                  <a:cubicBezTo>
                    <a:pt x="537480" y="747408"/>
                    <a:pt x="535045" y="751790"/>
                    <a:pt x="520440" y="750816"/>
                  </a:cubicBezTo>
                  <a:cubicBezTo>
                    <a:pt x="509730" y="749843"/>
                    <a:pt x="499506" y="750816"/>
                    <a:pt x="488795" y="750816"/>
                  </a:cubicBezTo>
                  <a:cubicBezTo>
                    <a:pt x="429886" y="750816"/>
                    <a:pt x="430373" y="750816"/>
                    <a:pt x="414307" y="692882"/>
                  </a:cubicBezTo>
                  <a:cubicBezTo>
                    <a:pt x="401162" y="645170"/>
                    <a:pt x="387530" y="597946"/>
                    <a:pt x="375360" y="550235"/>
                  </a:cubicBezTo>
                  <a:cubicBezTo>
                    <a:pt x="371465" y="535143"/>
                    <a:pt x="364649" y="530274"/>
                    <a:pt x="348583" y="530274"/>
                  </a:cubicBezTo>
                  <a:cubicBezTo>
                    <a:pt x="293569" y="531248"/>
                    <a:pt x="238068" y="531248"/>
                    <a:pt x="183055" y="530274"/>
                  </a:cubicBezTo>
                  <a:cubicBezTo>
                    <a:pt x="166502" y="529787"/>
                    <a:pt x="160660" y="536116"/>
                    <a:pt x="157252" y="550722"/>
                  </a:cubicBezTo>
                  <a:cubicBezTo>
                    <a:pt x="141672" y="612065"/>
                    <a:pt x="124633" y="672434"/>
                    <a:pt x="109541" y="733777"/>
                  </a:cubicBezTo>
                  <a:cubicBezTo>
                    <a:pt x="106133" y="747895"/>
                    <a:pt x="100291" y="751790"/>
                    <a:pt x="86659" y="751303"/>
                  </a:cubicBezTo>
                  <a:cubicBezTo>
                    <a:pt x="58422" y="750329"/>
                    <a:pt x="30185" y="751303"/>
                    <a:pt x="0" y="751303"/>
                  </a:cubicBezTo>
                  <a:cubicBezTo>
                    <a:pt x="21908" y="669999"/>
                    <a:pt x="43329" y="591617"/>
                    <a:pt x="65238" y="512748"/>
                  </a:cubicBezTo>
                  <a:cubicBezTo>
                    <a:pt x="110514" y="349167"/>
                    <a:pt x="155792" y="185586"/>
                    <a:pt x="200094" y="21518"/>
                  </a:cubicBezTo>
                  <a:cubicBezTo>
                    <a:pt x="204476" y="5452"/>
                    <a:pt x="210805" y="-877"/>
                    <a:pt x="227845" y="97"/>
                  </a:cubicBezTo>
                  <a:close/>
                </a:path>
              </a:pathLst>
            </a:custGeom>
            <a:grpFill/>
            <a:ln w="7545" cap="flat">
              <a:noFill/>
              <a:prstDash val="solid"/>
              <a:miter/>
            </a:ln>
          </p:spPr>
          <p:txBody>
            <a:bodyPr wrap="square" rtlCol="0" anchor="ctr">
              <a:noAutofit/>
            </a:bodyPr>
            <a:lstStyle/>
            <a:p>
              <a:endParaRPr lang="en-US"/>
            </a:p>
          </p:txBody>
        </p:sp>
        <p:sp>
          <p:nvSpPr>
            <p:cNvPr id="17" name="Freeform: Shape 9">
              <a:extLst>
                <a:ext uri="{FF2B5EF4-FFF2-40B4-BE49-F238E27FC236}">
                  <a16:creationId xmlns="" xmlns:a16="http://schemas.microsoft.com/office/drawing/2014/main" id="{99E1E01E-7A1E-43FF-84A2-4DC69431BE0B}"/>
                </a:ext>
              </a:extLst>
            </p:cNvPr>
            <p:cNvSpPr/>
            <p:nvPr/>
          </p:nvSpPr>
          <p:spPr>
            <a:xfrm>
              <a:off x="3333258" y="5694258"/>
              <a:ext cx="367661" cy="751692"/>
            </a:xfrm>
            <a:custGeom>
              <a:avLst/>
              <a:gdLst>
                <a:gd name="connsiteX0" fmla="*/ 754 w 569754"/>
                <a:gd name="connsiteY0" fmla="*/ 582440 h 1164878"/>
                <a:gd name="connsiteX1" fmla="*/ 0 w 569754"/>
                <a:gd name="connsiteY1" fmla="*/ 35459 h 1164878"/>
                <a:gd name="connsiteX2" fmla="*/ 35459 w 569754"/>
                <a:gd name="connsiteY2" fmla="*/ 0 h 1164878"/>
                <a:gd name="connsiteX3" fmla="*/ 510766 w 569754"/>
                <a:gd name="connsiteY3" fmla="*/ 0 h 1164878"/>
                <a:gd name="connsiteX4" fmla="*/ 546225 w 569754"/>
                <a:gd name="connsiteY4" fmla="*/ 35459 h 1164878"/>
                <a:gd name="connsiteX5" fmla="*/ 546225 w 569754"/>
                <a:gd name="connsiteY5" fmla="*/ 110905 h 1164878"/>
                <a:gd name="connsiteX6" fmla="*/ 507748 w 569754"/>
                <a:gd name="connsiteY6" fmla="*/ 147119 h 1164878"/>
                <a:gd name="connsiteX7" fmla="*/ 190877 w 569754"/>
                <a:gd name="connsiteY7" fmla="*/ 146364 h 1164878"/>
                <a:gd name="connsiteX8" fmla="*/ 158436 w 569754"/>
                <a:gd name="connsiteY8" fmla="*/ 177297 h 1164878"/>
                <a:gd name="connsiteX9" fmla="*/ 158436 w 569754"/>
                <a:gd name="connsiteY9" fmla="*/ 456446 h 1164878"/>
                <a:gd name="connsiteX10" fmla="*/ 188614 w 569754"/>
                <a:gd name="connsiteY10" fmla="*/ 485115 h 1164878"/>
                <a:gd name="connsiteX11" fmla="*/ 490396 w 569754"/>
                <a:gd name="connsiteY11" fmla="*/ 484360 h 1164878"/>
                <a:gd name="connsiteX12" fmla="*/ 524347 w 569754"/>
                <a:gd name="connsiteY12" fmla="*/ 517556 h 1164878"/>
                <a:gd name="connsiteX13" fmla="*/ 524347 w 569754"/>
                <a:gd name="connsiteY13" fmla="*/ 596774 h 1164878"/>
                <a:gd name="connsiteX14" fmla="*/ 491150 w 569754"/>
                <a:gd name="connsiteY14" fmla="*/ 630725 h 1164878"/>
                <a:gd name="connsiteX15" fmla="*/ 193140 w 569754"/>
                <a:gd name="connsiteY15" fmla="*/ 629216 h 1164878"/>
                <a:gd name="connsiteX16" fmla="*/ 158436 w 569754"/>
                <a:gd name="connsiteY16" fmla="*/ 665430 h 1164878"/>
                <a:gd name="connsiteX17" fmla="*/ 158436 w 569754"/>
                <a:gd name="connsiteY17" fmla="*/ 982301 h 1164878"/>
                <a:gd name="connsiteX18" fmla="*/ 191631 w 569754"/>
                <a:gd name="connsiteY18" fmla="*/ 1016252 h 1164878"/>
                <a:gd name="connsiteX19" fmla="*/ 534909 w 569754"/>
                <a:gd name="connsiteY19" fmla="*/ 1014743 h 1164878"/>
                <a:gd name="connsiteX20" fmla="*/ 569614 w 569754"/>
                <a:gd name="connsiteY20" fmla="*/ 1047938 h 1164878"/>
                <a:gd name="connsiteX21" fmla="*/ 569614 w 569754"/>
                <a:gd name="connsiteY21" fmla="*/ 1138473 h 1164878"/>
                <a:gd name="connsiteX22" fmla="*/ 544716 w 569754"/>
                <a:gd name="connsiteY22" fmla="*/ 1164879 h 1164878"/>
                <a:gd name="connsiteX23" fmla="*/ 24142 w 569754"/>
                <a:gd name="connsiteY23" fmla="*/ 1164879 h 1164878"/>
                <a:gd name="connsiteX24" fmla="*/ 754 w 569754"/>
                <a:gd name="connsiteY24" fmla="*/ 1129420 h 1164878"/>
                <a:gd name="connsiteX25" fmla="*/ 754 w 569754"/>
                <a:gd name="connsiteY25" fmla="*/ 582440 h 11648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569754" h="1164878">
                  <a:moveTo>
                    <a:pt x="754" y="582440"/>
                  </a:moveTo>
                  <a:cubicBezTo>
                    <a:pt x="754" y="399861"/>
                    <a:pt x="1509" y="218037"/>
                    <a:pt x="0" y="35459"/>
                  </a:cubicBezTo>
                  <a:cubicBezTo>
                    <a:pt x="0" y="7545"/>
                    <a:pt x="7545" y="0"/>
                    <a:pt x="35459" y="0"/>
                  </a:cubicBezTo>
                  <a:cubicBezTo>
                    <a:pt x="193895" y="1509"/>
                    <a:pt x="352330" y="1509"/>
                    <a:pt x="510766" y="0"/>
                  </a:cubicBezTo>
                  <a:cubicBezTo>
                    <a:pt x="538681" y="0"/>
                    <a:pt x="549244" y="6790"/>
                    <a:pt x="546225" y="35459"/>
                  </a:cubicBezTo>
                  <a:cubicBezTo>
                    <a:pt x="543962" y="60356"/>
                    <a:pt x="543208" y="86008"/>
                    <a:pt x="546225" y="110905"/>
                  </a:cubicBezTo>
                  <a:cubicBezTo>
                    <a:pt x="549998" y="142592"/>
                    <a:pt x="535663" y="147873"/>
                    <a:pt x="507748" y="147119"/>
                  </a:cubicBezTo>
                  <a:cubicBezTo>
                    <a:pt x="402125" y="145610"/>
                    <a:pt x="296501" y="147119"/>
                    <a:pt x="190877" y="146364"/>
                  </a:cubicBezTo>
                  <a:cubicBezTo>
                    <a:pt x="167489" y="146364"/>
                    <a:pt x="157681" y="150891"/>
                    <a:pt x="158436" y="177297"/>
                  </a:cubicBezTo>
                  <a:cubicBezTo>
                    <a:pt x="159944" y="270095"/>
                    <a:pt x="159944" y="363648"/>
                    <a:pt x="158436" y="456446"/>
                  </a:cubicBezTo>
                  <a:cubicBezTo>
                    <a:pt x="158436" y="480588"/>
                    <a:pt x="165980" y="485869"/>
                    <a:pt x="188614" y="485115"/>
                  </a:cubicBezTo>
                  <a:cubicBezTo>
                    <a:pt x="288956" y="484360"/>
                    <a:pt x="390053" y="485115"/>
                    <a:pt x="490396" y="484360"/>
                  </a:cubicBezTo>
                  <a:cubicBezTo>
                    <a:pt x="516047" y="484360"/>
                    <a:pt x="527364" y="489641"/>
                    <a:pt x="524347" y="517556"/>
                  </a:cubicBezTo>
                  <a:cubicBezTo>
                    <a:pt x="522083" y="543962"/>
                    <a:pt x="522083" y="570368"/>
                    <a:pt x="524347" y="596774"/>
                  </a:cubicBezTo>
                  <a:cubicBezTo>
                    <a:pt x="526610" y="623180"/>
                    <a:pt x="517556" y="631479"/>
                    <a:pt x="491150" y="630725"/>
                  </a:cubicBezTo>
                  <a:cubicBezTo>
                    <a:pt x="391562" y="629216"/>
                    <a:pt x="292729" y="631479"/>
                    <a:pt x="193140" y="629216"/>
                  </a:cubicBezTo>
                  <a:cubicBezTo>
                    <a:pt x="163716" y="628461"/>
                    <a:pt x="157681" y="637515"/>
                    <a:pt x="158436" y="665430"/>
                  </a:cubicBezTo>
                  <a:cubicBezTo>
                    <a:pt x="159944" y="771054"/>
                    <a:pt x="159944" y="876677"/>
                    <a:pt x="158436" y="982301"/>
                  </a:cubicBezTo>
                  <a:cubicBezTo>
                    <a:pt x="158436" y="1008707"/>
                    <a:pt x="165225" y="1016252"/>
                    <a:pt x="191631" y="1016252"/>
                  </a:cubicBezTo>
                  <a:cubicBezTo>
                    <a:pt x="306309" y="1014743"/>
                    <a:pt x="420231" y="1016252"/>
                    <a:pt x="534909" y="1014743"/>
                  </a:cubicBezTo>
                  <a:cubicBezTo>
                    <a:pt x="560560" y="1014743"/>
                    <a:pt x="571122" y="1020778"/>
                    <a:pt x="569614" y="1047938"/>
                  </a:cubicBezTo>
                  <a:cubicBezTo>
                    <a:pt x="567350" y="1078117"/>
                    <a:pt x="568105" y="1108295"/>
                    <a:pt x="569614" y="1138473"/>
                  </a:cubicBezTo>
                  <a:cubicBezTo>
                    <a:pt x="570368" y="1157334"/>
                    <a:pt x="565087" y="1164879"/>
                    <a:pt x="544716" y="1164879"/>
                  </a:cubicBezTo>
                  <a:cubicBezTo>
                    <a:pt x="371192" y="1164125"/>
                    <a:pt x="197667" y="1164125"/>
                    <a:pt x="24142" y="1164879"/>
                  </a:cubicBezTo>
                  <a:cubicBezTo>
                    <a:pt x="-6036" y="1164879"/>
                    <a:pt x="754" y="1146018"/>
                    <a:pt x="754" y="1129420"/>
                  </a:cubicBezTo>
                  <a:cubicBezTo>
                    <a:pt x="0" y="946842"/>
                    <a:pt x="754" y="765018"/>
                    <a:pt x="754" y="582440"/>
                  </a:cubicBezTo>
                  <a:close/>
                </a:path>
              </a:pathLst>
            </a:custGeom>
            <a:grpFill/>
            <a:ln w="7545" cap="flat">
              <a:noFill/>
              <a:prstDash val="solid"/>
              <a:miter/>
            </a:ln>
          </p:spPr>
          <p:txBody>
            <a:bodyPr rtlCol="0" anchor="ctr"/>
            <a:lstStyle/>
            <a:p>
              <a:endParaRPr lang="en-US"/>
            </a:p>
          </p:txBody>
        </p:sp>
        <p:sp>
          <p:nvSpPr>
            <p:cNvPr id="18" name="Freeform: Shape 10">
              <a:extLst>
                <a:ext uri="{FF2B5EF4-FFF2-40B4-BE49-F238E27FC236}">
                  <a16:creationId xmlns="" xmlns:a16="http://schemas.microsoft.com/office/drawing/2014/main" id="{907F9F48-4E12-4E50-B898-676145E935DA}"/>
                </a:ext>
              </a:extLst>
            </p:cNvPr>
            <p:cNvSpPr/>
            <p:nvPr/>
          </p:nvSpPr>
          <p:spPr>
            <a:xfrm>
              <a:off x="5537705" y="5693978"/>
              <a:ext cx="103251" cy="751790"/>
            </a:xfrm>
            <a:custGeom>
              <a:avLst/>
              <a:gdLst>
                <a:gd name="connsiteX0" fmla="*/ 755 w 160005"/>
                <a:gd name="connsiteY0" fmla="*/ 579855 h 1165029"/>
                <a:gd name="connsiteX1" fmla="*/ 0 w 160005"/>
                <a:gd name="connsiteY1" fmla="*/ 36647 h 1165029"/>
                <a:gd name="connsiteX2" fmla="*/ 34706 w 160005"/>
                <a:gd name="connsiteY2" fmla="*/ 433 h 1165029"/>
                <a:gd name="connsiteX3" fmla="*/ 125240 w 160005"/>
                <a:gd name="connsiteY3" fmla="*/ 433 h 1165029"/>
                <a:gd name="connsiteX4" fmla="*/ 159945 w 160005"/>
                <a:gd name="connsiteY4" fmla="*/ 36647 h 1165029"/>
                <a:gd name="connsiteX5" fmla="*/ 159191 w 160005"/>
                <a:gd name="connsiteY5" fmla="*/ 387469 h 1165029"/>
                <a:gd name="connsiteX6" fmla="*/ 159945 w 160005"/>
                <a:gd name="connsiteY6" fmla="*/ 1126835 h 1165029"/>
                <a:gd name="connsiteX7" fmla="*/ 122977 w 160005"/>
                <a:gd name="connsiteY7" fmla="*/ 1164558 h 1165029"/>
                <a:gd name="connsiteX8" fmla="*/ 36214 w 160005"/>
                <a:gd name="connsiteY8" fmla="*/ 1164558 h 1165029"/>
                <a:gd name="connsiteX9" fmla="*/ 0 w 160005"/>
                <a:gd name="connsiteY9" fmla="*/ 1126081 h 1165029"/>
                <a:gd name="connsiteX10" fmla="*/ 755 w 160005"/>
                <a:gd name="connsiteY10" fmla="*/ 579855 h 11650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60005" h="1165029">
                  <a:moveTo>
                    <a:pt x="755" y="579855"/>
                  </a:moveTo>
                  <a:cubicBezTo>
                    <a:pt x="755" y="398786"/>
                    <a:pt x="1509" y="217716"/>
                    <a:pt x="0" y="36647"/>
                  </a:cubicBezTo>
                  <a:cubicBezTo>
                    <a:pt x="0" y="9486"/>
                    <a:pt x="6036" y="-1830"/>
                    <a:pt x="34706" y="433"/>
                  </a:cubicBezTo>
                  <a:cubicBezTo>
                    <a:pt x="64884" y="2696"/>
                    <a:pt x="95062" y="3451"/>
                    <a:pt x="125240" y="433"/>
                  </a:cubicBezTo>
                  <a:cubicBezTo>
                    <a:pt x="154663" y="-2585"/>
                    <a:pt x="160699" y="10241"/>
                    <a:pt x="159945" y="36647"/>
                  </a:cubicBezTo>
                  <a:cubicBezTo>
                    <a:pt x="158436" y="153588"/>
                    <a:pt x="159191" y="270528"/>
                    <a:pt x="159191" y="387469"/>
                  </a:cubicBezTo>
                  <a:cubicBezTo>
                    <a:pt x="159191" y="634176"/>
                    <a:pt x="158436" y="880128"/>
                    <a:pt x="159945" y="1126835"/>
                  </a:cubicBezTo>
                  <a:cubicBezTo>
                    <a:pt x="159945" y="1156259"/>
                    <a:pt x="153155" y="1167576"/>
                    <a:pt x="122977" y="1164558"/>
                  </a:cubicBezTo>
                  <a:cubicBezTo>
                    <a:pt x="94307" y="1161540"/>
                    <a:pt x="64884" y="1161540"/>
                    <a:pt x="36214" y="1164558"/>
                  </a:cubicBezTo>
                  <a:cubicBezTo>
                    <a:pt x="4527" y="1167576"/>
                    <a:pt x="0" y="1153995"/>
                    <a:pt x="0" y="1126081"/>
                  </a:cubicBezTo>
                  <a:cubicBezTo>
                    <a:pt x="755" y="944257"/>
                    <a:pt x="755" y="761678"/>
                    <a:pt x="755" y="579855"/>
                  </a:cubicBezTo>
                  <a:close/>
                </a:path>
              </a:pathLst>
            </a:custGeom>
            <a:grpFill/>
            <a:ln w="7545" cap="flat">
              <a:noFill/>
              <a:prstDash val="solid"/>
              <a:miter/>
            </a:ln>
          </p:spPr>
          <p:txBody>
            <a:bodyPr rtlCol="0" anchor="ctr"/>
            <a:lstStyle/>
            <a:p>
              <a:endParaRPr lang="en-US"/>
            </a:p>
          </p:txBody>
        </p:sp>
        <p:sp>
          <p:nvSpPr>
            <p:cNvPr id="19" name="Freeform: Shape 20">
              <a:extLst>
                <a:ext uri="{FF2B5EF4-FFF2-40B4-BE49-F238E27FC236}">
                  <a16:creationId xmlns="" xmlns:a16="http://schemas.microsoft.com/office/drawing/2014/main" id="{0E01263E-3E0F-477F-A22F-0F063E2BFCAD}"/>
                </a:ext>
              </a:extLst>
            </p:cNvPr>
            <p:cNvSpPr/>
            <p:nvPr/>
          </p:nvSpPr>
          <p:spPr>
            <a:xfrm>
              <a:off x="2032763" y="5451515"/>
              <a:ext cx="211779" cy="211779"/>
            </a:xfrm>
            <a:custGeom>
              <a:avLst/>
              <a:gdLst>
                <a:gd name="connsiteX0" fmla="*/ 306309 w 328188"/>
                <a:gd name="connsiteY0" fmla="*/ 0 h 328188"/>
                <a:gd name="connsiteX1" fmla="*/ 21879 w 328188"/>
                <a:gd name="connsiteY1" fmla="*/ 0 h 328188"/>
                <a:gd name="connsiteX2" fmla="*/ 0 w 328188"/>
                <a:gd name="connsiteY2" fmla="*/ 21879 h 328188"/>
                <a:gd name="connsiteX3" fmla="*/ 0 w 328188"/>
                <a:gd name="connsiteY3" fmla="*/ 306309 h 328188"/>
                <a:gd name="connsiteX4" fmla="*/ 21879 w 328188"/>
                <a:gd name="connsiteY4" fmla="*/ 328188 h 328188"/>
                <a:gd name="connsiteX5" fmla="*/ 306309 w 328188"/>
                <a:gd name="connsiteY5" fmla="*/ 328188 h 328188"/>
                <a:gd name="connsiteX6" fmla="*/ 328188 w 328188"/>
                <a:gd name="connsiteY6" fmla="*/ 306309 h 328188"/>
                <a:gd name="connsiteX7" fmla="*/ 328188 w 328188"/>
                <a:gd name="connsiteY7" fmla="*/ 21879 h 328188"/>
                <a:gd name="connsiteX8" fmla="*/ 306309 w 328188"/>
                <a:gd name="connsiteY8" fmla="*/ 0 h 328188"/>
                <a:gd name="connsiteX9" fmla="*/ 132030 w 328188"/>
                <a:gd name="connsiteY9" fmla="*/ 114677 h 328188"/>
                <a:gd name="connsiteX10" fmla="*/ 116941 w 328188"/>
                <a:gd name="connsiteY10" fmla="*/ 129766 h 328188"/>
                <a:gd name="connsiteX11" fmla="*/ 56584 w 328188"/>
                <a:gd name="connsiteY11" fmla="*/ 129766 h 328188"/>
                <a:gd name="connsiteX12" fmla="*/ 41495 w 328188"/>
                <a:gd name="connsiteY12" fmla="*/ 114677 h 328188"/>
                <a:gd name="connsiteX13" fmla="*/ 41495 w 328188"/>
                <a:gd name="connsiteY13" fmla="*/ 61865 h 328188"/>
                <a:gd name="connsiteX14" fmla="*/ 56584 w 328188"/>
                <a:gd name="connsiteY14" fmla="*/ 46776 h 328188"/>
                <a:gd name="connsiteX15" fmla="*/ 116941 w 328188"/>
                <a:gd name="connsiteY15" fmla="*/ 46776 h 328188"/>
                <a:gd name="connsiteX16" fmla="*/ 132030 w 328188"/>
                <a:gd name="connsiteY16" fmla="*/ 61865 h 328188"/>
                <a:gd name="connsiteX17" fmla="*/ 132030 w 328188"/>
                <a:gd name="connsiteY17" fmla="*/ 114677 h 328188"/>
                <a:gd name="connsiteX18" fmla="*/ 298764 w 328188"/>
                <a:gd name="connsiteY18" fmla="*/ 114677 h 328188"/>
                <a:gd name="connsiteX19" fmla="*/ 283675 w 328188"/>
                <a:gd name="connsiteY19" fmla="*/ 129766 h 328188"/>
                <a:gd name="connsiteX20" fmla="*/ 223319 w 328188"/>
                <a:gd name="connsiteY20" fmla="*/ 129766 h 328188"/>
                <a:gd name="connsiteX21" fmla="*/ 208230 w 328188"/>
                <a:gd name="connsiteY21" fmla="*/ 114677 h 328188"/>
                <a:gd name="connsiteX22" fmla="*/ 208230 w 328188"/>
                <a:gd name="connsiteY22" fmla="*/ 61865 h 328188"/>
                <a:gd name="connsiteX23" fmla="*/ 223319 w 328188"/>
                <a:gd name="connsiteY23" fmla="*/ 46776 h 328188"/>
                <a:gd name="connsiteX24" fmla="*/ 283675 w 328188"/>
                <a:gd name="connsiteY24" fmla="*/ 46776 h 328188"/>
                <a:gd name="connsiteX25" fmla="*/ 298764 w 328188"/>
                <a:gd name="connsiteY25" fmla="*/ 61865 h 328188"/>
                <a:gd name="connsiteX26" fmla="*/ 298764 w 328188"/>
                <a:gd name="connsiteY26" fmla="*/ 114677 h 3281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328188" h="328188">
                  <a:moveTo>
                    <a:pt x="306309" y="0"/>
                  </a:moveTo>
                  <a:lnTo>
                    <a:pt x="21879" y="0"/>
                  </a:lnTo>
                  <a:cubicBezTo>
                    <a:pt x="9808" y="0"/>
                    <a:pt x="0" y="9808"/>
                    <a:pt x="0" y="21879"/>
                  </a:cubicBezTo>
                  <a:lnTo>
                    <a:pt x="0" y="306309"/>
                  </a:lnTo>
                  <a:cubicBezTo>
                    <a:pt x="0" y="318380"/>
                    <a:pt x="9808" y="328188"/>
                    <a:pt x="21879" y="328188"/>
                  </a:cubicBezTo>
                  <a:lnTo>
                    <a:pt x="306309" y="328188"/>
                  </a:lnTo>
                  <a:cubicBezTo>
                    <a:pt x="318380" y="328188"/>
                    <a:pt x="328188" y="318380"/>
                    <a:pt x="328188" y="306309"/>
                  </a:cubicBezTo>
                  <a:lnTo>
                    <a:pt x="328188" y="21879"/>
                  </a:lnTo>
                  <a:cubicBezTo>
                    <a:pt x="328188" y="9808"/>
                    <a:pt x="318380" y="0"/>
                    <a:pt x="306309" y="0"/>
                  </a:cubicBezTo>
                  <a:close/>
                  <a:moveTo>
                    <a:pt x="132030" y="114677"/>
                  </a:moveTo>
                  <a:cubicBezTo>
                    <a:pt x="132030" y="122976"/>
                    <a:pt x="125240" y="129766"/>
                    <a:pt x="116941" y="129766"/>
                  </a:cubicBezTo>
                  <a:lnTo>
                    <a:pt x="56584" y="129766"/>
                  </a:lnTo>
                  <a:cubicBezTo>
                    <a:pt x="48285" y="129766"/>
                    <a:pt x="41495" y="122976"/>
                    <a:pt x="41495" y="114677"/>
                  </a:cubicBezTo>
                  <a:lnTo>
                    <a:pt x="41495" y="61865"/>
                  </a:lnTo>
                  <a:cubicBezTo>
                    <a:pt x="41495" y="53566"/>
                    <a:pt x="48285" y="46776"/>
                    <a:pt x="56584" y="46776"/>
                  </a:cubicBezTo>
                  <a:lnTo>
                    <a:pt x="116941" y="46776"/>
                  </a:lnTo>
                  <a:cubicBezTo>
                    <a:pt x="125240" y="46776"/>
                    <a:pt x="132030" y="53566"/>
                    <a:pt x="132030" y="61865"/>
                  </a:cubicBezTo>
                  <a:lnTo>
                    <a:pt x="132030" y="114677"/>
                  </a:lnTo>
                  <a:close/>
                  <a:moveTo>
                    <a:pt x="298764" y="114677"/>
                  </a:moveTo>
                  <a:cubicBezTo>
                    <a:pt x="298764" y="122976"/>
                    <a:pt x="291974" y="129766"/>
                    <a:pt x="283675" y="129766"/>
                  </a:cubicBezTo>
                  <a:lnTo>
                    <a:pt x="223319" y="129766"/>
                  </a:lnTo>
                  <a:cubicBezTo>
                    <a:pt x="215020" y="129766"/>
                    <a:pt x="208230" y="122976"/>
                    <a:pt x="208230" y="114677"/>
                  </a:cubicBezTo>
                  <a:lnTo>
                    <a:pt x="208230" y="61865"/>
                  </a:lnTo>
                  <a:cubicBezTo>
                    <a:pt x="208230" y="53566"/>
                    <a:pt x="215020" y="46776"/>
                    <a:pt x="223319" y="46776"/>
                  </a:cubicBezTo>
                  <a:lnTo>
                    <a:pt x="283675" y="46776"/>
                  </a:lnTo>
                  <a:cubicBezTo>
                    <a:pt x="291974" y="46776"/>
                    <a:pt x="298764" y="53566"/>
                    <a:pt x="298764" y="61865"/>
                  </a:cubicBezTo>
                  <a:lnTo>
                    <a:pt x="298764" y="114677"/>
                  </a:lnTo>
                  <a:close/>
                </a:path>
              </a:pathLst>
            </a:custGeom>
            <a:solidFill>
              <a:schemeClr val="accent3">
                <a:lumMod val="50000"/>
              </a:schemeClr>
            </a:solidFill>
            <a:ln w="7545" cap="flat">
              <a:noFill/>
              <a:prstDash val="solid"/>
              <a:miter/>
            </a:ln>
          </p:spPr>
          <p:txBody>
            <a:bodyPr rtlCol="0" anchor="ctr"/>
            <a:lstStyle/>
            <a:p>
              <a:endParaRPr lang="en-US"/>
            </a:p>
          </p:txBody>
        </p:sp>
        <p:sp>
          <p:nvSpPr>
            <p:cNvPr id="20" name="Freeform: Shape 24">
              <a:extLst>
                <a:ext uri="{FF2B5EF4-FFF2-40B4-BE49-F238E27FC236}">
                  <a16:creationId xmlns="" xmlns:a16="http://schemas.microsoft.com/office/drawing/2014/main" id="{BF3AA911-4F52-46D8-A7C0-2721C3CEA449}"/>
                </a:ext>
              </a:extLst>
            </p:cNvPr>
            <p:cNvSpPr/>
            <p:nvPr/>
          </p:nvSpPr>
          <p:spPr>
            <a:xfrm>
              <a:off x="7965616" y="5924050"/>
              <a:ext cx="312069" cy="312086"/>
            </a:xfrm>
            <a:custGeom>
              <a:avLst/>
              <a:gdLst>
                <a:gd name="connsiteX0" fmla="*/ 483606 w 483605"/>
                <a:gd name="connsiteY0" fmla="*/ 451164 h 483632"/>
                <a:gd name="connsiteX1" fmla="*/ 483606 w 483605"/>
                <a:gd name="connsiteY1" fmla="*/ 32441 h 483632"/>
                <a:gd name="connsiteX2" fmla="*/ 451164 w 483605"/>
                <a:gd name="connsiteY2" fmla="*/ 0 h 483632"/>
                <a:gd name="connsiteX3" fmla="*/ 32441 w 483605"/>
                <a:gd name="connsiteY3" fmla="*/ 0 h 483632"/>
                <a:gd name="connsiteX4" fmla="*/ 0 w 483605"/>
                <a:gd name="connsiteY4" fmla="*/ 32441 h 483632"/>
                <a:gd name="connsiteX5" fmla="*/ 0 w 483605"/>
                <a:gd name="connsiteY5" fmla="*/ 451164 h 483632"/>
                <a:gd name="connsiteX6" fmla="*/ 32441 w 483605"/>
                <a:gd name="connsiteY6" fmla="*/ 483606 h 483632"/>
                <a:gd name="connsiteX7" fmla="*/ 451164 w 483605"/>
                <a:gd name="connsiteY7" fmla="*/ 483606 h 483632"/>
                <a:gd name="connsiteX8" fmla="*/ 483606 w 483605"/>
                <a:gd name="connsiteY8" fmla="*/ 451164 h 483632"/>
                <a:gd name="connsiteX9" fmla="*/ 314608 w 483605"/>
                <a:gd name="connsiteY9" fmla="*/ 194649 h 483632"/>
                <a:gd name="connsiteX10" fmla="*/ 292728 w 483605"/>
                <a:gd name="connsiteY10" fmla="*/ 172770 h 483632"/>
                <a:gd name="connsiteX11" fmla="*/ 292728 w 483605"/>
                <a:gd name="connsiteY11" fmla="*/ 83744 h 483632"/>
                <a:gd name="connsiteX12" fmla="*/ 314608 w 483605"/>
                <a:gd name="connsiteY12" fmla="*/ 61865 h 483632"/>
                <a:gd name="connsiteX13" fmla="*/ 392317 w 483605"/>
                <a:gd name="connsiteY13" fmla="*/ 61865 h 483632"/>
                <a:gd name="connsiteX14" fmla="*/ 414196 w 483605"/>
                <a:gd name="connsiteY14" fmla="*/ 83744 h 483632"/>
                <a:gd name="connsiteX15" fmla="*/ 414196 w 483605"/>
                <a:gd name="connsiteY15" fmla="*/ 172770 h 483632"/>
                <a:gd name="connsiteX16" fmla="*/ 392317 w 483605"/>
                <a:gd name="connsiteY16" fmla="*/ 194649 h 483632"/>
                <a:gd name="connsiteX17" fmla="*/ 314608 w 483605"/>
                <a:gd name="connsiteY17" fmla="*/ 194649 h 483632"/>
                <a:gd name="connsiteX18" fmla="*/ 314608 w 483605"/>
                <a:gd name="connsiteY18" fmla="*/ 440602 h 483632"/>
                <a:gd name="connsiteX19" fmla="*/ 292728 w 483605"/>
                <a:gd name="connsiteY19" fmla="*/ 418723 h 483632"/>
                <a:gd name="connsiteX20" fmla="*/ 292728 w 483605"/>
                <a:gd name="connsiteY20" fmla="*/ 329697 h 483632"/>
                <a:gd name="connsiteX21" fmla="*/ 314608 w 483605"/>
                <a:gd name="connsiteY21" fmla="*/ 307818 h 483632"/>
                <a:gd name="connsiteX22" fmla="*/ 392317 w 483605"/>
                <a:gd name="connsiteY22" fmla="*/ 307818 h 483632"/>
                <a:gd name="connsiteX23" fmla="*/ 414196 w 483605"/>
                <a:gd name="connsiteY23" fmla="*/ 329697 h 483632"/>
                <a:gd name="connsiteX24" fmla="*/ 414196 w 483605"/>
                <a:gd name="connsiteY24" fmla="*/ 418723 h 483632"/>
                <a:gd name="connsiteX25" fmla="*/ 392317 w 483605"/>
                <a:gd name="connsiteY25" fmla="*/ 440602 h 483632"/>
                <a:gd name="connsiteX26" fmla="*/ 314608 w 483605"/>
                <a:gd name="connsiteY26" fmla="*/ 440602 h 4836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483605" h="483632">
                  <a:moveTo>
                    <a:pt x="483606" y="451164"/>
                  </a:moveTo>
                  <a:lnTo>
                    <a:pt x="483606" y="32441"/>
                  </a:lnTo>
                  <a:cubicBezTo>
                    <a:pt x="483606" y="14334"/>
                    <a:pt x="469271" y="0"/>
                    <a:pt x="451164" y="0"/>
                  </a:cubicBezTo>
                  <a:lnTo>
                    <a:pt x="32441" y="0"/>
                  </a:lnTo>
                  <a:cubicBezTo>
                    <a:pt x="14335" y="0"/>
                    <a:pt x="0" y="14334"/>
                    <a:pt x="0" y="32441"/>
                  </a:cubicBezTo>
                  <a:lnTo>
                    <a:pt x="0" y="451164"/>
                  </a:lnTo>
                  <a:cubicBezTo>
                    <a:pt x="0" y="469271"/>
                    <a:pt x="14335" y="483606"/>
                    <a:pt x="32441" y="483606"/>
                  </a:cubicBezTo>
                  <a:lnTo>
                    <a:pt x="451164" y="483606"/>
                  </a:lnTo>
                  <a:cubicBezTo>
                    <a:pt x="468517" y="484360"/>
                    <a:pt x="483606" y="469271"/>
                    <a:pt x="483606" y="451164"/>
                  </a:cubicBezTo>
                  <a:close/>
                  <a:moveTo>
                    <a:pt x="314608" y="194649"/>
                  </a:moveTo>
                  <a:cubicBezTo>
                    <a:pt x="302536" y="194649"/>
                    <a:pt x="292728" y="184842"/>
                    <a:pt x="292728" y="172770"/>
                  </a:cubicBezTo>
                  <a:lnTo>
                    <a:pt x="292728" y="83744"/>
                  </a:lnTo>
                  <a:cubicBezTo>
                    <a:pt x="292728" y="71673"/>
                    <a:pt x="302536" y="61865"/>
                    <a:pt x="314608" y="61865"/>
                  </a:cubicBezTo>
                  <a:lnTo>
                    <a:pt x="392317" y="61865"/>
                  </a:lnTo>
                  <a:cubicBezTo>
                    <a:pt x="404388" y="61865"/>
                    <a:pt x="414196" y="71673"/>
                    <a:pt x="414196" y="83744"/>
                  </a:cubicBezTo>
                  <a:lnTo>
                    <a:pt x="414196" y="172770"/>
                  </a:lnTo>
                  <a:cubicBezTo>
                    <a:pt x="414196" y="184842"/>
                    <a:pt x="404388" y="194649"/>
                    <a:pt x="392317" y="194649"/>
                  </a:cubicBezTo>
                  <a:lnTo>
                    <a:pt x="314608" y="194649"/>
                  </a:lnTo>
                  <a:close/>
                  <a:moveTo>
                    <a:pt x="314608" y="440602"/>
                  </a:moveTo>
                  <a:cubicBezTo>
                    <a:pt x="302536" y="440602"/>
                    <a:pt x="292728" y="430794"/>
                    <a:pt x="292728" y="418723"/>
                  </a:cubicBezTo>
                  <a:lnTo>
                    <a:pt x="292728" y="329697"/>
                  </a:lnTo>
                  <a:cubicBezTo>
                    <a:pt x="292728" y="317626"/>
                    <a:pt x="302536" y="307818"/>
                    <a:pt x="314608" y="307818"/>
                  </a:cubicBezTo>
                  <a:lnTo>
                    <a:pt x="392317" y="307818"/>
                  </a:lnTo>
                  <a:cubicBezTo>
                    <a:pt x="404388" y="307818"/>
                    <a:pt x="414196" y="317626"/>
                    <a:pt x="414196" y="329697"/>
                  </a:cubicBezTo>
                  <a:lnTo>
                    <a:pt x="414196" y="418723"/>
                  </a:lnTo>
                  <a:cubicBezTo>
                    <a:pt x="414196" y="430794"/>
                    <a:pt x="404388" y="440602"/>
                    <a:pt x="392317" y="440602"/>
                  </a:cubicBezTo>
                  <a:lnTo>
                    <a:pt x="314608" y="440602"/>
                  </a:lnTo>
                  <a:close/>
                </a:path>
              </a:pathLst>
            </a:custGeom>
            <a:solidFill>
              <a:schemeClr val="accent3">
                <a:lumMod val="50000"/>
              </a:schemeClr>
            </a:solidFill>
            <a:ln w="7545" cap="flat">
              <a:noFill/>
              <a:prstDash val="solid"/>
              <a:miter/>
            </a:ln>
          </p:spPr>
          <p:txBody>
            <a:bodyPr rtlCol="0" anchor="ctr"/>
            <a:lstStyle/>
            <a:p>
              <a:endParaRPr lang="en-US"/>
            </a:p>
          </p:txBody>
        </p:sp>
        <p:sp>
          <p:nvSpPr>
            <p:cNvPr id="21" name="Freeform: Shape 25">
              <a:extLst>
                <a:ext uri="{FF2B5EF4-FFF2-40B4-BE49-F238E27FC236}">
                  <a16:creationId xmlns="" xmlns:a16="http://schemas.microsoft.com/office/drawing/2014/main" id="{B9690716-9C05-48B4-9278-48B7AF1C02AE}"/>
                </a:ext>
              </a:extLst>
            </p:cNvPr>
            <p:cNvSpPr/>
            <p:nvPr/>
          </p:nvSpPr>
          <p:spPr>
            <a:xfrm>
              <a:off x="6368011" y="5686397"/>
              <a:ext cx="1080572" cy="766589"/>
            </a:xfrm>
            <a:custGeom>
              <a:avLst/>
              <a:gdLst>
                <a:gd name="connsiteX0" fmla="*/ 1673780 w 1674534"/>
                <a:gd name="connsiteY0" fmla="*/ 507103 h 1187963"/>
                <a:gd name="connsiteX1" fmla="*/ 491549 w 1674534"/>
                <a:gd name="connsiteY1" fmla="*/ 498050 h 1187963"/>
                <a:gd name="connsiteX2" fmla="*/ 468915 w 1674534"/>
                <a:gd name="connsiteY2" fmla="*/ 517666 h 1187963"/>
                <a:gd name="connsiteX3" fmla="*/ 473442 w 1674534"/>
                <a:gd name="connsiteY3" fmla="*/ 667802 h 1187963"/>
                <a:gd name="connsiteX4" fmla="*/ 502112 w 1674534"/>
                <a:gd name="connsiteY4" fmla="*/ 691191 h 1187963"/>
                <a:gd name="connsiteX5" fmla="*/ 622824 w 1674534"/>
                <a:gd name="connsiteY5" fmla="*/ 690436 h 1187963"/>
                <a:gd name="connsiteX6" fmla="*/ 656020 w 1674534"/>
                <a:gd name="connsiteY6" fmla="*/ 720614 h 1187963"/>
                <a:gd name="connsiteX7" fmla="*/ 656020 w 1674534"/>
                <a:gd name="connsiteY7" fmla="*/ 992218 h 1187963"/>
                <a:gd name="connsiteX8" fmla="*/ 625087 w 1674534"/>
                <a:gd name="connsiteY8" fmla="*/ 1030696 h 1187963"/>
                <a:gd name="connsiteX9" fmla="*/ 203346 w 1674534"/>
                <a:gd name="connsiteY9" fmla="*/ 811904 h 1187963"/>
                <a:gd name="connsiteX10" fmla="*/ 197311 w 1674534"/>
                <a:gd name="connsiteY10" fmla="*/ 400725 h 1187963"/>
                <a:gd name="connsiteX11" fmla="*/ 480986 w 1674534"/>
                <a:gd name="connsiteY11" fmla="*/ 154018 h 1187963"/>
                <a:gd name="connsiteX12" fmla="*/ 745046 w 1674534"/>
                <a:gd name="connsiteY12" fmla="*/ 192495 h 1187963"/>
                <a:gd name="connsiteX13" fmla="*/ 775978 w 1674534"/>
                <a:gd name="connsiteY13" fmla="*/ 75555 h 1187963"/>
                <a:gd name="connsiteX14" fmla="*/ 752590 w 1674534"/>
                <a:gd name="connsiteY14" fmla="*/ 34815 h 1187963"/>
                <a:gd name="connsiteX15" fmla="*/ 594909 w 1674534"/>
                <a:gd name="connsiteY15" fmla="*/ 2373 h 1187963"/>
                <a:gd name="connsiteX16" fmla="*/ 46420 w 1674534"/>
                <a:gd name="connsiteY16" fmla="*/ 339614 h 1187963"/>
                <a:gd name="connsiteX17" fmla="*/ 53965 w 1674534"/>
                <a:gd name="connsiteY17" fmla="*/ 892630 h 1187963"/>
                <a:gd name="connsiteX18" fmla="*/ 344430 w 1674534"/>
                <a:gd name="connsiteY18" fmla="*/ 1164989 h 1187963"/>
                <a:gd name="connsiteX19" fmla="*/ 788049 w 1674534"/>
                <a:gd name="connsiteY19" fmla="*/ 1137828 h 1187963"/>
                <a:gd name="connsiteX20" fmla="*/ 810683 w 1674534"/>
                <a:gd name="connsiteY20" fmla="*/ 1097088 h 1187963"/>
                <a:gd name="connsiteX21" fmla="*/ 809929 w 1674534"/>
                <a:gd name="connsiteY21" fmla="*/ 685909 h 1187963"/>
                <a:gd name="connsiteX22" fmla="*/ 841617 w 1674534"/>
                <a:gd name="connsiteY22" fmla="*/ 654977 h 1187963"/>
                <a:gd name="connsiteX23" fmla="*/ 1674535 w 1674534"/>
                <a:gd name="connsiteY23" fmla="*/ 661767 h 1187963"/>
                <a:gd name="connsiteX24" fmla="*/ 1674535 w 1674534"/>
                <a:gd name="connsiteY24" fmla="*/ 507103 h 11879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1674534" h="1187963">
                  <a:moveTo>
                    <a:pt x="1673780" y="507103"/>
                  </a:moveTo>
                  <a:cubicBezTo>
                    <a:pt x="1630777" y="504840"/>
                    <a:pt x="524745" y="500314"/>
                    <a:pt x="491549" y="498050"/>
                  </a:cubicBezTo>
                  <a:cubicBezTo>
                    <a:pt x="474950" y="496541"/>
                    <a:pt x="468161" y="501068"/>
                    <a:pt x="468915" y="517666"/>
                  </a:cubicBezTo>
                  <a:cubicBezTo>
                    <a:pt x="471178" y="567460"/>
                    <a:pt x="465897" y="618008"/>
                    <a:pt x="473442" y="667802"/>
                  </a:cubicBezTo>
                  <a:cubicBezTo>
                    <a:pt x="476460" y="688927"/>
                    <a:pt x="484759" y="691945"/>
                    <a:pt x="502112" y="691191"/>
                  </a:cubicBezTo>
                  <a:cubicBezTo>
                    <a:pt x="542097" y="690436"/>
                    <a:pt x="582838" y="691945"/>
                    <a:pt x="622824" y="690436"/>
                  </a:cubicBezTo>
                  <a:cubicBezTo>
                    <a:pt x="645458" y="689682"/>
                    <a:pt x="656020" y="694208"/>
                    <a:pt x="656020" y="720614"/>
                  </a:cubicBezTo>
                  <a:cubicBezTo>
                    <a:pt x="654511" y="811149"/>
                    <a:pt x="654511" y="901684"/>
                    <a:pt x="656020" y="992218"/>
                  </a:cubicBezTo>
                  <a:cubicBezTo>
                    <a:pt x="656775" y="1017116"/>
                    <a:pt x="644703" y="1026169"/>
                    <a:pt x="625087" y="1030696"/>
                  </a:cubicBezTo>
                  <a:cubicBezTo>
                    <a:pt x="441755" y="1069173"/>
                    <a:pt x="274265" y="1015607"/>
                    <a:pt x="203346" y="811904"/>
                  </a:cubicBezTo>
                  <a:cubicBezTo>
                    <a:pt x="155816" y="676856"/>
                    <a:pt x="155062" y="537282"/>
                    <a:pt x="197311" y="400725"/>
                  </a:cubicBezTo>
                  <a:cubicBezTo>
                    <a:pt x="240315" y="261905"/>
                    <a:pt x="333113" y="174389"/>
                    <a:pt x="480986" y="154018"/>
                  </a:cubicBezTo>
                  <a:cubicBezTo>
                    <a:pt x="571521" y="141193"/>
                    <a:pt x="658284" y="154773"/>
                    <a:pt x="745046" y="192495"/>
                  </a:cubicBezTo>
                  <a:cubicBezTo>
                    <a:pt x="755608" y="152509"/>
                    <a:pt x="763907" y="114032"/>
                    <a:pt x="775978" y="75555"/>
                  </a:cubicBezTo>
                  <a:cubicBezTo>
                    <a:pt x="783523" y="51412"/>
                    <a:pt x="773716" y="43113"/>
                    <a:pt x="752590" y="34815"/>
                  </a:cubicBezTo>
                  <a:cubicBezTo>
                    <a:pt x="701287" y="15199"/>
                    <a:pt x="648475" y="6900"/>
                    <a:pt x="594909" y="2373"/>
                  </a:cubicBezTo>
                  <a:cubicBezTo>
                    <a:pt x="361028" y="-17243"/>
                    <a:pt x="136955" y="83854"/>
                    <a:pt x="46420" y="339614"/>
                  </a:cubicBezTo>
                  <a:cubicBezTo>
                    <a:pt x="-19218" y="523702"/>
                    <a:pt x="-13936" y="710052"/>
                    <a:pt x="53965" y="892630"/>
                  </a:cubicBezTo>
                  <a:cubicBezTo>
                    <a:pt x="105267" y="1029941"/>
                    <a:pt x="201084" y="1125757"/>
                    <a:pt x="344430" y="1164989"/>
                  </a:cubicBezTo>
                  <a:cubicBezTo>
                    <a:pt x="494567" y="1206484"/>
                    <a:pt x="643194" y="1188377"/>
                    <a:pt x="788049" y="1137828"/>
                  </a:cubicBezTo>
                  <a:cubicBezTo>
                    <a:pt x="809929" y="1130284"/>
                    <a:pt x="810683" y="1115949"/>
                    <a:pt x="810683" y="1097088"/>
                  </a:cubicBezTo>
                  <a:cubicBezTo>
                    <a:pt x="809929" y="959777"/>
                    <a:pt x="811438" y="823220"/>
                    <a:pt x="809929" y="685909"/>
                  </a:cubicBezTo>
                  <a:cubicBezTo>
                    <a:pt x="809929" y="661013"/>
                    <a:pt x="816719" y="654222"/>
                    <a:pt x="841617" y="654977"/>
                  </a:cubicBezTo>
                  <a:cubicBezTo>
                    <a:pt x="939696" y="657240"/>
                    <a:pt x="1519871" y="657240"/>
                    <a:pt x="1674535" y="661767"/>
                  </a:cubicBezTo>
                  <a:lnTo>
                    <a:pt x="1674535" y="507103"/>
                  </a:lnTo>
                  <a:close/>
                </a:path>
              </a:pathLst>
            </a:custGeom>
            <a:grpFill/>
            <a:ln w="7545" cap="flat">
              <a:noFill/>
              <a:prstDash val="solid"/>
              <a:miter/>
            </a:ln>
          </p:spPr>
          <p:txBody>
            <a:bodyPr rtlCol="0" anchor="ctr"/>
            <a:lstStyle/>
            <a:p>
              <a:endParaRPr lang="en-US"/>
            </a:p>
          </p:txBody>
        </p:sp>
        <p:sp>
          <p:nvSpPr>
            <p:cNvPr id="22" name="Freeform: Shape 38">
              <a:extLst>
                <a:ext uri="{FF2B5EF4-FFF2-40B4-BE49-F238E27FC236}">
                  <a16:creationId xmlns="" xmlns:a16="http://schemas.microsoft.com/office/drawing/2014/main" id="{98C5DAA6-31CB-48FF-841A-A1B9E09AAE54}"/>
                </a:ext>
              </a:extLst>
            </p:cNvPr>
            <p:cNvSpPr/>
            <p:nvPr/>
          </p:nvSpPr>
          <p:spPr>
            <a:xfrm>
              <a:off x="1674291" y="6016064"/>
              <a:ext cx="505986" cy="502125"/>
            </a:xfrm>
            <a:custGeom>
              <a:avLst/>
              <a:gdLst>
                <a:gd name="connsiteX0" fmla="*/ 436854 w 505986"/>
                <a:gd name="connsiteY0" fmla="*/ 0 h 502125"/>
                <a:gd name="connsiteX1" fmla="*/ 505986 w 505986"/>
                <a:gd name="connsiteY1" fmla="*/ 0 h 502125"/>
                <a:gd name="connsiteX2" fmla="*/ 500144 w 505986"/>
                <a:gd name="connsiteY2" fmla="*/ 369517 h 502125"/>
                <a:gd name="connsiteX3" fmla="*/ 375025 w 505986"/>
                <a:gd name="connsiteY3" fmla="*/ 498531 h 502125"/>
                <a:gd name="connsiteX4" fmla="*/ 13966 w 505986"/>
                <a:gd name="connsiteY4" fmla="*/ 502122 h 502125"/>
                <a:gd name="connsiteX5" fmla="*/ 0 w 505986"/>
                <a:gd name="connsiteY5" fmla="*/ 502077 h 502125"/>
                <a:gd name="connsiteX6" fmla="*/ 0 w 505986"/>
                <a:gd name="connsiteY6" fmla="*/ 432700 h 502125"/>
                <a:gd name="connsiteX7" fmla="*/ 42020 w 505986"/>
                <a:gd name="connsiteY7" fmla="*/ 432503 h 502125"/>
                <a:gd name="connsiteX8" fmla="*/ 359932 w 505986"/>
                <a:gd name="connsiteY8" fmla="*/ 430860 h 502125"/>
                <a:gd name="connsiteX9" fmla="*/ 429551 w 505986"/>
                <a:gd name="connsiteY9" fmla="*/ 362701 h 502125"/>
                <a:gd name="connsiteX10" fmla="*/ 436854 w 505986"/>
                <a:gd name="connsiteY10" fmla="*/ 0 h 5021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505986" h="502125">
                  <a:moveTo>
                    <a:pt x="436854" y="0"/>
                  </a:moveTo>
                  <a:lnTo>
                    <a:pt x="505986" y="0"/>
                  </a:lnTo>
                  <a:cubicBezTo>
                    <a:pt x="505500" y="487"/>
                    <a:pt x="501605" y="255108"/>
                    <a:pt x="500144" y="369517"/>
                  </a:cubicBezTo>
                  <a:cubicBezTo>
                    <a:pt x="499171" y="450821"/>
                    <a:pt x="455354" y="496584"/>
                    <a:pt x="375025" y="498531"/>
                  </a:cubicBezTo>
                  <a:cubicBezTo>
                    <a:pt x="254774" y="501453"/>
                    <a:pt x="134400" y="502183"/>
                    <a:pt x="13966" y="502122"/>
                  </a:cubicBezTo>
                  <a:lnTo>
                    <a:pt x="0" y="502077"/>
                  </a:lnTo>
                  <a:lnTo>
                    <a:pt x="0" y="432700"/>
                  </a:lnTo>
                  <a:lnTo>
                    <a:pt x="42020" y="432503"/>
                  </a:lnTo>
                  <a:cubicBezTo>
                    <a:pt x="204019" y="431712"/>
                    <a:pt x="356767" y="430860"/>
                    <a:pt x="359932" y="430860"/>
                  </a:cubicBezTo>
                  <a:cubicBezTo>
                    <a:pt x="416893" y="429886"/>
                    <a:pt x="426630" y="418689"/>
                    <a:pt x="429551" y="362701"/>
                  </a:cubicBezTo>
                  <a:cubicBezTo>
                    <a:pt x="433933" y="271661"/>
                    <a:pt x="435393" y="21907"/>
                    <a:pt x="436854" y="0"/>
                  </a:cubicBezTo>
                  <a:close/>
                </a:path>
              </a:pathLst>
            </a:custGeom>
            <a:grpFill/>
            <a:ln w="7545" cap="flat">
              <a:noFill/>
              <a:prstDash val="solid"/>
              <a:miter/>
            </a:ln>
          </p:spPr>
          <p:txBody>
            <a:bodyPr wrap="square" rtlCol="0" anchor="ctr">
              <a:noAutofit/>
            </a:bodyPr>
            <a:lstStyle/>
            <a:p>
              <a:endParaRPr lang="en-US" dirty="0"/>
            </a:p>
          </p:txBody>
        </p:sp>
      </p:grpSp>
      <p:sp>
        <p:nvSpPr>
          <p:cNvPr id="2" name="Rectangle 1"/>
          <p:cNvSpPr/>
          <p:nvPr/>
        </p:nvSpPr>
        <p:spPr>
          <a:xfrm>
            <a:off x="9594833" y="1709443"/>
            <a:ext cx="2536272" cy="646331"/>
          </a:xfrm>
          <a:prstGeom prst="rect">
            <a:avLst/>
          </a:prstGeom>
        </p:spPr>
        <p:txBody>
          <a:bodyPr wrap="none">
            <a:spAutoFit/>
          </a:bodyPr>
          <a:lstStyle/>
          <a:p>
            <a:pPr lvl="0" algn="ctr"/>
            <a:r>
              <a:rPr lang="ar-JO" sz="3600" b="1" dirty="0">
                <a:solidFill>
                  <a:srgbClr val="44546A"/>
                </a:solidFill>
                <a:latin typeface="Simplified Arabic" pitchFamily="18" charset="-78"/>
                <a:cs typeface="Simplified Arabic" pitchFamily="18" charset="-78"/>
                <a:sym typeface="Tajawal Medium"/>
              </a:rPr>
              <a:t>المحاضرة (3)</a:t>
            </a:r>
            <a:r>
              <a:rPr lang="en-GB" sz="3600" b="1" dirty="0">
                <a:solidFill>
                  <a:srgbClr val="44546A"/>
                </a:solidFill>
                <a:latin typeface="Simplified Arabic" pitchFamily="18" charset="-78"/>
                <a:cs typeface="Simplified Arabic" pitchFamily="18" charset="-78"/>
                <a:sym typeface="Tajawal Medium"/>
              </a:rPr>
              <a:t>  </a:t>
            </a:r>
          </a:p>
        </p:txBody>
      </p:sp>
      <p:grpSp>
        <p:nvGrpSpPr>
          <p:cNvPr id="23" name="Group 22">
            <a:extLst>
              <a:ext uri="{FF2B5EF4-FFF2-40B4-BE49-F238E27FC236}">
                <a16:creationId xmlns="" xmlns:a16="http://schemas.microsoft.com/office/drawing/2014/main" id="{55D59553-A039-471C-AE26-F96ADECAB6CF}"/>
              </a:ext>
            </a:extLst>
          </p:cNvPr>
          <p:cNvGrpSpPr/>
          <p:nvPr/>
        </p:nvGrpSpPr>
        <p:grpSpPr>
          <a:xfrm>
            <a:off x="8701498" y="3366923"/>
            <a:ext cx="3312368" cy="2792292"/>
            <a:chOff x="668085" y="2077401"/>
            <a:chExt cx="4701308" cy="3689499"/>
          </a:xfrm>
        </p:grpSpPr>
        <p:sp>
          <p:nvSpPr>
            <p:cNvPr id="24" name="Freeform: Shape 93">
              <a:extLst>
                <a:ext uri="{FF2B5EF4-FFF2-40B4-BE49-F238E27FC236}">
                  <a16:creationId xmlns="" xmlns:a16="http://schemas.microsoft.com/office/drawing/2014/main" id="{751AE6B3-E184-44A5-BDD7-FD4611BA780A}"/>
                </a:ext>
              </a:extLst>
            </p:cNvPr>
            <p:cNvSpPr/>
            <p:nvPr/>
          </p:nvSpPr>
          <p:spPr>
            <a:xfrm>
              <a:off x="1359982" y="2656301"/>
              <a:ext cx="2595962" cy="1801149"/>
            </a:xfrm>
            <a:custGeom>
              <a:avLst/>
              <a:gdLst>
                <a:gd name="connsiteX0" fmla="*/ 3863340 w 3857625"/>
                <a:gd name="connsiteY0" fmla="*/ 153352 h 2676525"/>
                <a:gd name="connsiteX1" fmla="*/ 3707130 w 3857625"/>
                <a:gd name="connsiteY1" fmla="*/ 0 h 2676525"/>
                <a:gd name="connsiteX2" fmla="*/ 1952625 w 3857625"/>
                <a:gd name="connsiteY2" fmla="*/ 952 h 2676525"/>
                <a:gd name="connsiteX3" fmla="*/ 156210 w 3857625"/>
                <a:gd name="connsiteY3" fmla="*/ 0 h 2676525"/>
                <a:gd name="connsiteX4" fmla="*/ 0 w 3857625"/>
                <a:gd name="connsiteY4" fmla="*/ 153352 h 2676525"/>
                <a:gd name="connsiteX5" fmla="*/ 0 w 3857625"/>
                <a:gd name="connsiteY5" fmla="*/ 2525078 h 2676525"/>
                <a:gd name="connsiteX6" fmla="*/ 156210 w 3857625"/>
                <a:gd name="connsiteY6" fmla="*/ 2680335 h 2676525"/>
                <a:gd name="connsiteX7" fmla="*/ 2029778 w 3857625"/>
                <a:gd name="connsiteY7" fmla="*/ 2680335 h 2676525"/>
                <a:gd name="connsiteX8" fmla="*/ 2029778 w 3857625"/>
                <a:gd name="connsiteY8" fmla="*/ 2680335 h 2676525"/>
                <a:gd name="connsiteX9" fmla="*/ 3708083 w 3857625"/>
                <a:gd name="connsiteY9" fmla="*/ 2680335 h 2676525"/>
                <a:gd name="connsiteX10" fmla="*/ 3864293 w 3857625"/>
                <a:gd name="connsiteY10" fmla="*/ 2525078 h 2676525"/>
                <a:gd name="connsiteX11" fmla="*/ 3863340 w 3857625"/>
                <a:gd name="connsiteY11" fmla="*/ 153352 h 2676525"/>
                <a:gd name="connsiteX12" fmla="*/ 3618548 w 3857625"/>
                <a:gd name="connsiteY12" fmla="*/ 2458403 h 2676525"/>
                <a:gd name="connsiteX13" fmla="*/ 2455545 w 3857625"/>
                <a:gd name="connsiteY13" fmla="*/ 2458403 h 2676525"/>
                <a:gd name="connsiteX14" fmla="*/ 2455545 w 3857625"/>
                <a:gd name="connsiteY14" fmla="*/ 2458403 h 2676525"/>
                <a:gd name="connsiteX15" fmla="*/ 244792 w 3857625"/>
                <a:gd name="connsiteY15" fmla="*/ 2458403 h 2676525"/>
                <a:gd name="connsiteX16" fmla="*/ 143827 w 3857625"/>
                <a:gd name="connsiteY16" fmla="*/ 2355533 h 2676525"/>
                <a:gd name="connsiteX17" fmla="*/ 143827 w 3857625"/>
                <a:gd name="connsiteY17" fmla="*/ 345757 h 2676525"/>
                <a:gd name="connsiteX18" fmla="*/ 237172 w 3857625"/>
                <a:gd name="connsiteY18" fmla="*/ 249555 h 2676525"/>
                <a:gd name="connsiteX19" fmla="*/ 1890713 w 3857625"/>
                <a:gd name="connsiteY19" fmla="*/ 249555 h 2676525"/>
                <a:gd name="connsiteX20" fmla="*/ 1890713 w 3857625"/>
                <a:gd name="connsiteY20" fmla="*/ 249555 h 2676525"/>
                <a:gd name="connsiteX21" fmla="*/ 3626168 w 3857625"/>
                <a:gd name="connsiteY21" fmla="*/ 249555 h 2676525"/>
                <a:gd name="connsiteX22" fmla="*/ 3719513 w 3857625"/>
                <a:gd name="connsiteY22" fmla="*/ 345757 h 2676525"/>
                <a:gd name="connsiteX23" fmla="*/ 3719513 w 3857625"/>
                <a:gd name="connsiteY23" fmla="*/ 2355533 h 2676525"/>
                <a:gd name="connsiteX24" fmla="*/ 3618548 w 3857625"/>
                <a:gd name="connsiteY24" fmla="*/ 2458403 h 26765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3857625" h="2676525">
                  <a:moveTo>
                    <a:pt x="3863340" y="153352"/>
                  </a:moveTo>
                  <a:cubicBezTo>
                    <a:pt x="3863340" y="49530"/>
                    <a:pt x="3811905" y="0"/>
                    <a:pt x="3707130" y="0"/>
                  </a:cubicBezTo>
                  <a:cubicBezTo>
                    <a:pt x="3122295" y="0"/>
                    <a:pt x="2537460" y="0"/>
                    <a:pt x="1952625" y="952"/>
                  </a:cubicBezTo>
                  <a:cubicBezTo>
                    <a:pt x="1353503" y="0"/>
                    <a:pt x="755333" y="0"/>
                    <a:pt x="156210" y="0"/>
                  </a:cubicBezTo>
                  <a:cubicBezTo>
                    <a:pt x="51435" y="0"/>
                    <a:pt x="0" y="49530"/>
                    <a:pt x="0" y="153352"/>
                  </a:cubicBezTo>
                  <a:cubicBezTo>
                    <a:pt x="0" y="943927"/>
                    <a:pt x="0" y="1734502"/>
                    <a:pt x="0" y="2525078"/>
                  </a:cubicBezTo>
                  <a:cubicBezTo>
                    <a:pt x="0" y="2627948"/>
                    <a:pt x="53340" y="2680335"/>
                    <a:pt x="156210" y="2680335"/>
                  </a:cubicBezTo>
                  <a:cubicBezTo>
                    <a:pt x="781050" y="2680335"/>
                    <a:pt x="1404938" y="2680335"/>
                    <a:pt x="2029778" y="2680335"/>
                  </a:cubicBezTo>
                  <a:cubicBezTo>
                    <a:pt x="2029778" y="2680335"/>
                    <a:pt x="2029778" y="2680335"/>
                    <a:pt x="2029778" y="2680335"/>
                  </a:cubicBezTo>
                  <a:cubicBezTo>
                    <a:pt x="2588895" y="2680335"/>
                    <a:pt x="3148965" y="2680335"/>
                    <a:pt x="3708083" y="2680335"/>
                  </a:cubicBezTo>
                  <a:cubicBezTo>
                    <a:pt x="3810953" y="2680335"/>
                    <a:pt x="3864293" y="2627948"/>
                    <a:pt x="3864293" y="2525078"/>
                  </a:cubicBezTo>
                  <a:cubicBezTo>
                    <a:pt x="3864293" y="1733550"/>
                    <a:pt x="3864293" y="943927"/>
                    <a:pt x="3863340" y="153352"/>
                  </a:cubicBezTo>
                  <a:close/>
                  <a:moveTo>
                    <a:pt x="3618548" y="2458403"/>
                  </a:moveTo>
                  <a:cubicBezTo>
                    <a:pt x="3230880" y="2458403"/>
                    <a:pt x="2843213" y="2458403"/>
                    <a:pt x="2455545" y="2458403"/>
                  </a:cubicBezTo>
                  <a:lnTo>
                    <a:pt x="2455545" y="2458403"/>
                  </a:lnTo>
                  <a:cubicBezTo>
                    <a:pt x="1718310" y="2458403"/>
                    <a:pt x="982028" y="2458403"/>
                    <a:pt x="244792" y="2458403"/>
                  </a:cubicBezTo>
                  <a:cubicBezTo>
                    <a:pt x="158115" y="2458403"/>
                    <a:pt x="143827" y="2444115"/>
                    <a:pt x="143827" y="2355533"/>
                  </a:cubicBezTo>
                  <a:cubicBezTo>
                    <a:pt x="143827" y="1685925"/>
                    <a:pt x="143827" y="1016318"/>
                    <a:pt x="143827" y="345757"/>
                  </a:cubicBezTo>
                  <a:cubicBezTo>
                    <a:pt x="143827" y="265747"/>
                    <a:pt x="159067" y="249555"/>
                    <a:pt x="237172" y="249555"/>
                  </a:cubicBezTo>
                  <a:cubicBezTo>
                    <a:pt x="788670" y="249555"/>
                    <a:pt x="1339215" y="249555"/>
                    <a:pt x="1890713" y="249555"/>
                  </a:cubicBezTo>
                  <a:cubicBezTo>
                    <a:pt x="1890713" y="249555"/>
                    <a:pt x="1890713" y="249555"/>
                    <a:pt x="1890713" y="249555"/>
                  </a:cubicBezTo>
                  <a:cubicBezTo>
                    <a:pt x="2468880" y="249555"/>
                    <a:pt x="3047048" y="249555"/>
                    <a:pt x="3626168" y="249555"/>
                  </a:cubicBezTo>
                  <a:cubicBezTo>
                    <a:pt x="3704273" y="249555"/>
                    <a:pt x="3719513" y="265747"/>
                    <a:pt x="3719513" y="345757"/>
                  </a:cubicBezTo>
                  <a:cubicBezTo>
                    <a:pt x="3719513" y="1015365"/>
                    <a:pt x="3719513" y="1684973"/>
                    <a:pt x="3719513" y="2355533"/>
                  </a:cubicBezTo>
                  <a:cubicBezTo>
                    <a:pt x="3719513" y="2444115"/>
                    <a:pt x="3705225" y="2458403"/>
                    <a:pt x="3618548" y="2458403"/>
                  </a:cubicBezTo>
                  <a:close/>
                </a:path>
              </a:pathLst>
            </a:custGeom>
            <a:solidFill>
              <a:schemeClr val="accent2"/>
            </a:solidFill>
            <a:ln w="9525" cap="flat">
              <a:noFill/>
              <a:prstDash val="solid"/>
              <a:miter/>
            </a:ln>
          </p:spPr>
          <p:txBody>
            <a:bodyPr rtlCol="0" anchor="ctr"/>
            <a:lstStyle/>
            <a:p>
              <a:endParaRPr lang="en-US"/>
            </a:p>
          </p:txBody>
        </p:sp>
        <p:grpSp>
          <p:nvGrpSpPr>
            <p:cNvPr id="25" name="Group 24">
              <a:extLst>
                <a:ext uri="{FF2B5EF4-FFF2-40B4-BE49-F238E27FC236}">
                  <a16:creationId xmlns="" xmlns:a16="http://schemas.microsoft.com/office/drawing/2014/main" id="{3480DBFD-B6D4-420D-95A4-9DD9E200101D}"/>
                </a:ext>
              </a:extLst>
            </p:cNvPr>
            <p:cNvGrpSpPr/>
            <p:nvPr/>
          </p:nvGrpSpPr>
          <p:grpSpPr>
            <a:xfrm>
              <a:off x="2042984" y="2974608"/>
              <a:ext cx="1275678" cy="1121578"/>
              <a:chOff x="3983887" y="4061275"/>
              <a:chExt cx="2122406" cy="1866023"/>
            </a:xfrm>
          </p:grpSpPr>
          <p:grpSp>
            <p:nvGrpSpPr>
              <p:cNvPr id="31" name="Group 30">
                <a:extLst>
                  <a:ext uri="{FF2B5EF4-FFF2-40B4-BE49-F238E27FC236}">
                    <a16:creationId xmlns="" xmlns:a16="http://schemas.microsoft.com/office/drawing/2014/main" id="{694CA47E-15C9-45B7-9685-1DD17B02D1DB}"/>
                  </a:ext>
                </a:extLst>
              </p:cNvPr>
              <p:cNvGrpSpPr/>
              <p:nvPr/>
            </p:nvGrpSpPr>
            <p:grpSpPr>
              <a:xfrm>
                <a:off x="3983887" y="5358975"/>
                <a:ext cx="2049157" cy="568323"/>
                <a:chOff x="3622676" y="3492499"/>
                <a:chExt cx="2575763" cy="714375"/>
              </a:xfrm>
              <a:effectLst>
                <a:outerShdw blurRad="50800" dist="38100" dir="8100000" algn="tr" rotWithShape="0">
                  <a:prstClr val="black">
                    <a:alpha val="40000"/>
                  </a:prstClr>
                </a:outerShdw>
              </a:effectLst>
            </p:grpSpPr>
            <p:sp>
              <p:nvSpPr>
                <p:cNvPr id="44" name="Freeform 15">
                  <a:extLst>
                    <a:ext uri="{FF2B5EF4-FFF2-40B4-BE49-F238E27FC236}">
                      <a16:creationId xmlns="" xmlns:a16="http://schemas.microsoft.com/office/drawing/2014/main" id="{8CFA59E0-877E-4828-8E8F-D9749F56B681}"/>
                    </a:ext>
                  </a:extLst>
                </p:cNvPr>
                <p:cNvSpPr/>
                <p:nvPr/>
              </p:nvSpPr>
              <p:spPr>
                <a:xfrm>
                  <a:off x="3622676" y="3492499"/>
                  <a:ext cx="2575763" cy="714375"/>
                </a:xfrm>
                <a:custGeom>
                  <a:avLst/>
                  <a:gdLst>
                    <a:gd name="connsiteX0" fmla="*/ 190500 w 2559050"/>
                    <a:gd name="connsiteY0" fmla="*/ 0 h 698500"/>
                    <a:gd name="connsiteX1" fmla="*/ 0 w 2559050"/>
                    <a:gd name="connsiteY1" fmla="*/ 152400 h 698500"/>
                    <a:gd name="connsiteX2" fmla="*/ 6350 w 2559050"/>
                    <a:gd name="connsiteY2" fmla="*/ 215900 h 698500"/>
                    <a:gd name="connsiteX3" fmla="*/ 2501900 w 2559050"/>
                    <a:gd name="connsiteY3" fmla="*/ 241300 h 698500"/>
                    <a:gd name="connsiteX4" fmla="*/ 2470150 w 2559050"/>
                    <a:gd name="connsiteY4" fmla="*/ 552450 h 698500"/>
                    <a:gd name="connsiteX5" fmla="*/ 76200 w 2559050"/>
                    <a:gd name="connsiteY5" fmla="*/ 565150 h 698500"/>
                    <a:gd name="connsiteX6" fmla="*/ 101600 w 2559050"/>
                    <a:gd name="connsiteY6" fmla="*/ 520700 h 698500"/>
                    <a:gd name="connsiteX7" fmla="*/ 6350 w 2559050"/>
                    <a:gd name="connsiteY7" fmla="*/ 577850 h 698500"/>
                    <a:gd name="connsiteX8" fmla="*/ 44450 w 2559050"/>
                    <a:gd name="connsiteY8" fmla="*/ 666750 h 698500"/>
                    <a:gd name="connsiteX9" fmla="*/ 2400300 w 2559050"/>
                    <a:gd name="connsiteY9" fmla="*/ 692150 h 698500"/>
                    <a:gd name="connsiteX10" fmla="*/ 2432050 w 2559050"/>
                    <a:gd name="connsiteY10" fmla="*/ 666750 h 698500"/>
                    <a:gd name="connsiteX11" fmla="*/ 2501900 w 2559050"/>
                    <a:gd name="connsiteY11" fmla="*/ 698500 h 698500"/>
                    <a:gd name="connsiteX12" fmla="*/ 2552700 w 2559050"/>
                    <a:gd name="connsiteY12" fmla="*/ 685800 h 698500"/>
                    <a:gd name="connsiteX13" fmla="*/ 2559050 w 2559050"/>
                    <a:gd name="connsiteY13" fmla="*/ 158750 h 698500"/>
                    <a:gd name="connsiteX14" fmla="*/ 2476500 w 2559050"/>
                    <a:gd name="connsiteY14" fmla="*/ 95250 h 698500"/>
                    <a:gd name="connsiteX15" fmla="*/ 520700 w 2559050"/>
                    <a:gd name="connsiteY15" fmla="*/ 184150 h 698500"/>
                    <a:gd name="connsiteX16" fmla="*/ 190500 w 2559050"/>
                    <a:gd name="connsiteY16" fmla="*/ 0 h 698500"/>
                    <a:gd name="connsiteX0" fmla="*/ 190500 w 2559050"/>
                    <a:gd name="connsiteY0" fmla="*/ 0 h 698500"/>
                    <a:gd name="connsiteX1" fmla="*/ 0 w 2559050"/>
                    <a:gd name="connsiteY1" fmla="*/ 152400 h 698500"/>
                    <a:gd name="connsiteX2" fmla="*/ 19050 w 2559050"/>
                    <a:gd name="connsiteY2" fmla="*/ 241300 h 698500"/>
                    <a:gd name="connsiteX3" fmla="*/ 2501900 w 2559050"/>
                    <a:gd name="connsiteY3" fmla="*/ 241300 h 698500"/>
                    <a:gd name="connsiteX4" fmla="*/ 2470150 w 2559050"/>
                    <a:gd name="connsiteY4" fmla="*/ 552450 h 698500"/>
                    <a:gd name="connsiteX5" fmla="*/ 76200 w 2559050"/>
                    <a:gd name="connsiteY5" fmla="*/ 565150 h 698500"/>
                    <a:gd name="connsiteX6" fmla="*/ 101600 w 2559050"/>
                    <a:gd name="connsiteY6" fmla="*/ 520700 h 698500"/>
                    <a:gd name="connsiteX7" fmla="*/ 6350 w 2559050"/>
                    <a:gd name="connsiteY7" fmla="*/ 577850 h 698500"/>
                    <a:gd name="connsiteX8" fmla="*/ 44450 w 2559050"/>
                    <a:gd name="connsiteY8" fmla="*/ 666750 h 698500"/>
                    <a:gd name="connsiteX9" fmla="*/ 2400300 w 2559050"/>
                    <a:gd name="connsiteY9" fmla="*/ 692150 h 698500"/>
                    <a:gd name="connsiteX10" fmla="*/ 2432050 w 2559050"/>
                    <a:gd name="connsiteY10" fmla="*/ 666750 h 698500"/>
                    <a:gd name="connsiteX11" fmla="*/ 2501900 w 2559050"/>
                    <a:gd name="connsiteY11" fmla="*/ 698500 h 698500"/>
                    <a:gd name="connsiteX12" fmla="*/ 2552700 w 2559050"/>
                    <a:gd name="connsiteY12" fmla="*/ 685800 h 698500"/>
                    <a:gd name="connsiteX13" fmla="*/ 2559050 w 2559050"/>
                    <a:gd name="connsiteY13" fmla="*/ 158750 h 698500"/>
                    <a:gd name="connsiteX14" fmla="*/ 2476500 w 2559050"/>
                    <a:gd name="connsiteY14" fmla="*/ 95250 h 698500"/>
                    <a:gd name="connsiteX15" fmla="*/ 520700 w 2559050"/>
                    <a:gd name="connsiteY15" fmla="*/ 184150 h 698500"/>
                    <a:gd name="connsiteX16" fmla="*/ 190500 w 2559050"/>
                    <a:gd name="connsiteY16" fmla="*/ 0 h 698500"/>
                    <a:gd name="connsiteX0" fmla="*/ 184150 w 2552700"/>
                    <a:gd name="connsiteY0" fmla="*/ 0 h 698500"/>
                    <a:gd name="connsiteX1" fmla="*/ 9525 w 2552700"/>
                    <a:gd name="connsiteY1" fmla="*/ 152400 h 698500"/>
                    <a:gd name="connsiteX2" fmla="*/ 12700 w 2552700"/>
                    <a:gd name="connsiteY2" fmla="*/ 241300 h 698500"/>
                    <a:gd name="connsiteX3" fmla="*/ 2495550 w 2552700"/>
                    <a:gd name="connsiteY3" fmla="*/ 241300 h 698500"/>
                    <a:gd name="connsiteX4" fmla="*/ 2463800 w 2552700"/>
                    <a:gd name="connsiteY4" fmla="*/ 552450 h 698500"/>
                    <a:gd name="connsiteX5" fmla="*/ 69850 w 2552700"/>
                    <a:gd name="connsiteY5" fmla="*/ 565150 h 698500"/>
                    <a:gd name="connsiteX6" fmla="*/ 95250 w 2552700"/>
                    <a:gd name="connsiteY6" fmla="*/ 520700 h 698500"/>
                    <a:gd name="connsiteX7" fmla="*/ 0 w 2552700"/>
                    <a:gd name="connsiteY7" fmla="*/ 577850 h 698500"/>
                    <a:gd name="connsiteX8" fmla="*/ 38100 w 2552700"/>
                    <a:gd name="connsiteY8" fmla="*/ 666750 h 698500"/>
                    <a:gd name="connsiteX9" fmla="*/ 2393950 w 2552700"/>
                    <a:gd name="connsiteY9" fmla="*/ 692150 h 698500"/>
                    <a:gd name="connsiteX10" fmla="*/ 2425700 w 2552700"/>
                    <a:gd name="connsiteY10" fmla="*/ 666750 h 698500"/>
                    <a:gd name="connsiteX11" fmla="*/ 2495550 w 2552700"/>
                    <a:gd name="connsiteY11" fmla="*/ 698500 h 698500"/>
                    <a:gd name="connsiteX12" fmla="*/ 2546350 w 2552700"/>
                    <a:gd name="connsiteY12" fmla="*/ 685800 h 698500"/>
                    <a:gd name="connsiteX13" fmla="*/ 2552700 w 2552700"/>
                    <a:gd name="connsiteY13" fmla="*/ 158750 h 698500"/>
                    <a:gd name="connsiteX14" fmla="*/ 2470150 w 2552700"/>
                    <a:gd name="connsiteY14" fmla="*/ 95250 h 698500"/>
                    <a:gd name="connsiteX15" fmla="*/ 514350 w 2552700"/>
                    <a:gd name="connsiteY15" fmla="*/ 184150 h 698500"/>
                    <a:gd name="connsiteX16" fmla="*/ 184150 w 2552700"/>
                    <a:gd name="connsiteY16" fmla="*/ 0 h 698500"/>
                    <a:gd name="connsiteX0" fmla="*/ 184150 w 2571750"/>
                    <a:gd name="connsiteY0" fmla="*/ 0 h 698500"/>
                    <a:gd name="connsiteX1" fmla="*/ 9525 w 2571750"/>
                    <a:gd name="connsiteY1" fmla="*/ 152400 h 698500"/>
                    <a:gd name="connsiteX2" fmla="*/ 12700 w 2571750"/>
                    <a:gd name="connsiteY2" fmla="*/ 241300 h 698500"/>
                    <a:gd name="connsiteX3" fmla="*/ 2495550 w 2571750"/>
                    <a:gd name="connsiteY3" fmla="*/ 241300 h 698500"/>
                    <a:gd name="connsiteX4" fmla="*/ 2463800 w 2571750"/>
                    <a:gd name="connsiteY4" fmla="*/ 552450 h 698500"/>
                    <a:gd name="connsiteX5" fmla="*/ 69850 w 2571750"/>
                    <a:gd name="connsiteY5" fmla="*/ 565150 h 698500"/>
                    <a:gd name="connsiteX6" fmla="*/ 95250 w 2571750"/>
                    <a:gd name="connsiteY6" fmla="*/ 520700 h 698500"/>
                    <a:gd name="connsiteX7" fmla="*/ 0 w 2571750"/>
                    <a:gd name="connsiteY7" fmla="*/ 577850 h 698500"/>
                    <a:gd name="connsiteX8" fmla="*/ 38100 w 2571750"/>
                    <a:gd name="connsiteY8" fmla="*/ 666750 h 698500"/>
                    <a:gd name="connsiteX9" fmla="*/ 2393950 w 2571750"/>
                    <a:gd name="connsiteY9" fmla="*/ 692150 h 698500"/>
                    <a:gd name="connsiteX10" fmla="*/ 2425700 w 2571750"/>
                    <a:gd name="connsiteY10" fmla="*/ 666750 h 698500"/>
                    <a:gd name="connsiteX11" fmla="*/ 2495550 w 2571750"/>
                    <a:gd name="connsiteY11" fmla="*/ 698500 h 698500"/>
                    <a:gd name="connsiteX12" fmla="*/ 2546350 w 2571750"/>
                    <a:gd name="connsiteY12" fmla="*/ 685800 h 698500"/>
                    <a:gd name="connsiteX13" fmla="*/ 2571750 w 2571750"/>
                    <a:gd name="connsiteY13" fmla="*/ 193675 h 698500"/>
                    <a:gd name="connsiteX14" fmla="*/ 2470150 w 2571750"/>
                    <a:gd name="connsiteY14" fmla="*/ 95250 h 698500"/>
                    <a:gd name="connsiteX15" fmla="*/ 514350 w 2571750"/>
                    <a:gd name="connsiteY15" fmla="*/ 184150 h 698500"/>
                    <a:gd name="connsiteX16" fmla="*/ 184150 w 2571750"/>
                    <a:gd name="connsiteY16" fmla="*/ 0 h 698500"/>
                    <a:gd name="connsiteX0" fmla="*/ 184150 w 2555875"/>
                    <a:gd name="connsiteY0" fmla="*/ 0 h 698500"/>
                    <a:gd name="connsiteX1" fmla="*/ 9525 w 2555875"/>
                    <a:gd name="connsiteY1" fmla="*/ 152400 h 698500"/>
                    <a:gd name="connsiteX2" fmla="*/ 12700 w 2555875"/>
                    <a:gd name="connsiteY2" fmla="*/ 241300 h 698500"/>
                    <a:gd name="connsiteX3" fmla="*/ 2495550 w 2555875"/>
                    <a:gd name="connsiteY3" fmla="*/ 241300 h 698500"/>
                    <a:gd name="connsiteX4" fmla="*/ 2463800 w 2555875"/>
                    <a:gd name="connsiteY4" fmla="*/ 552450 h 698500"/>
                    <a:gd name="connsiteX5" fmla="*/ 69850 w 2555875"/>
                    <a:gd name="connsiteY5" fmla="*/ 565150 h 698500"/>
                    <a:gd name="connsiteX6" fmla="*/ 95250 w 2555875"/>
                    <a:gd name="connsiteY6" fmla="*/ 520700 h 698500"/>
                    <a:gd name="connsiteX7" fmla="*/ 0 w 2555875"/>
                    <a:gd name="connsiteY7" fmla="*/ 577850 h 698500"/>
                    <a:gd name="connsiteX8" fmla="*/ 38100 w 2555875"/>
                    <a:gd name="connsiteY8" fmla="*/ 666750 h 698500"/>
                    <a:gd name="connsiteX9" fmla="*/ 2393950 w 2555875"/>
                    <a:gd name="connsiteY9" fmla="*/ 692150 h 698500"/>
                    <a:gd name="connsiteX10" fmla="*/ 2425700 w 2555875"/>
                    <a:gd name="connsiteY10" fmla="*/ 666750 h 698500"/>
                    <a:gd name="connsiteX11" fmla="*/ 2495550 w 2555875"/>
                    <a:gd name="connsiteY11" fmla="*/ 698500 h 698500"/>
                    <a:gd name="connsiteX12" fmla="*/ 2546350 w 2555875"/>
                    <a:gd name="connsiteY12" fmla="*/ 685800 h 698500"/>
                    <a:gd name="connsiteX13" fmla="*/ 2555875 w 2555875"/>
                    <a:gd name="connsiteY13" fmla="*/ 171450 h 698500"/>
                    <a:gd name="connsiteX14" fmla="*/ 2470150 w 2555875"/>
                    <a:gd name="connsiteY14" fmla="*/ 95250 h 698500"/>
                    <a:gd name="connsiteX15" fmla="*/ 514350 w 2555875"/>
                    <a:gd name="connsiteY15" fmla="*/ 184150 h 698500"/>
                    <a:gd name="connsiteX16" fmla="*/ 184150 w 2555875"/>
                    <a:gd name="connsiteY16" fmla="*/ 0 h 698500"/>
                    <a:gd name="connsiteX0" fmla="*/ 184150 w 2562506"/>
                    <a:gd name="connsiteY0" fmla="*/ 0 h 698500"/>
                    <a:gd name="connsiteX1" fmla="*/ 9525 w 2562506"/>
                    <a:gd name="connsiteY1" fmla="*/ 152400 h 698500"/>
                    <a:gd name="connsiteX2" fmla="*/ 12700 w 2562506"/>
                    <a:gd name="connsiteY2" fmla="*/ 241300 h 698500"/>
                    <a:gd name="connsiteX3" fmla="*/ 2495550 w 2562506"/>
                    <a:gd name="connsiteY3" fmla="*/ 241300 h 698500"/>
                    <a:gd name="connsiteX4" fmla="*/ 2463800 w 2562506"/>
                    <a:gd name="connsiteY4" fmla="*/ 552450 h 698500"/>
                    <a:gd name="connsiteX5" fmla="*/ 69850 w 2562506"/>
                    <a:gd name="connsiteY5" fmla="*/ 565150 h 698500"/>
                    <a:gd name="connsiteX6" fmla="*/ 95250 w 2562506"/>
                    <a:gd name="connsiteY6" fmla="*/ 520700 h 698500"/>
                    <a:gd name="connsiteX7" fmla="*/ 0 w 2562506"/>
                    <a:gd name="connsiteY7" fmla="*/ 577850 h 698500"/>
                    <a:gd name="connsiteX8" fmla="*/ 38100 w 2562506"/>
                    <a:gd name="connsiteY8" fmla="*/ 666750 h 698500"/>
                    <a:gd name="connsiteX9" fmla="*/ 2393950 w 2562506"/>
                    <a:gd name="connsiteY9" fmla="*/ 692150 h 698500"/>
                    <a:gd name="connsiteX10" fmla="*/ 2425700 w 2562506"/>
                    <a:gd name="connsiteY10" fmla="*/ 666750 h 698500"/>
                    <a:gd name="connsiteX11" fmla="*/ 2495550 w 2562506"/>
                    <a:gd name="connsiteY11" fmla="*/ 698500 h 698500"/>
                    <a:gd name="connsiteX12" fmla="*/ 2562225 w 2562506"/>
                    <a:gd name="connsiteY12" fmla="*/ 685800 h 698500"/>
                    <a:gd name="connsiteX13" fmla="*/ 2555875 w 2562506"/>
                    <a:gd name="connsiteY13" fmla="*/ 171450 h 698500"/>
                    <a:gd name="connsiteX14" fmla="*/ 2470150 w 2562506"/>
                    <a:gd name="connsiteY14" fmla="*/ 95250 h 698500"/>
                    <a:gd name="connsiteX15" fmla="*/ 514350 w 2562506"/>
                    <a:gd name="connsiteY15" fmla="*/ 184150 h 698500"/>
                    <a:gd name="connsiteX16" fmla="*/ 184150 w 2562506"/>
                    <a:gd name="connsiteY16" fmla="*/ 0 h 698500"/>
                    <a:gd name="connsiteX0" fmla="*/ 184150 w 2562506"/>
                    <a:gd name="connsiteY0" fmla="*/ 0 h 692150"/>
                    <a:gd name="connsiteX1" fmla="*/ 9525 w 2562506"/>
                    <a:gd name="connsiteY1" fmla="*/ 152400 h 692150"/>
                    <a:gd name="connsiteX2" fmla="*/ 12700 w 2562506"/>
                    <a:gd name="connsiteY2" fmla="*/ 241300 h 692150"/>
                    <a:gd name="connsiteX3" fmla="*/ 2495550 w 2562506"/>
                    <a:gd name="connsiteY3" fmla="*/ 241300 h 692150"/>
                    <a:gd name="connsiteX4" fmla="*/ 2463800 w 2562506"/>
                    <a:gd name="connsiteY4" fmla="*/ 552450 h 692150"/>
                    <a:gd name="connsiteX5" fmla="*/ 69850 w 2562506"/>
                    <a:gd name="connsiteY5" fmla="*/ 565150 h 692150"/>
                    <a:gd name="connsiteX6" fmla="*/ 95250 w 2562506"/>
                    <a:gd name="connsiteY6" fmla="*/ 520700 h 692150"/>
                    <a:gd name="connsiteX7" fmla="*/ 0 w 2562506"/>
                    <a:gd name="connsiteY7" fmla="*/ 577850 h 692150"/>
                    <a:gd name="connsiteX8" fmla="*/ 38100 w 2562506"/>
                    <a:gd name="connsiteY8" fmla="*/ 666750 h 692150"/>
                    <a:gd name="connsiteX9" fmla="*/ 2393950 w 2562506"/>
                    <a:gd name="connsiteY9" fmla="*/ 692150 h 692150"/>
                    <a:gd name="connsiteX10" fmla="*/ 2425700 w 2562506"/>
                    <a:gd name="connsiteY10" fmla="*/ 666750 h 692150"/>
                    <a:gd name="connsiteX11" fmla="*/ 2479675 w 2562506"/>
                    <a:gd name="connsiteY11" fmla="*/ 692150 h 692150"/>
                    <a:gd name="connsiteX12" fmla="*/ 2562225 w 2562506"/>
                    <a:gd name="connsiteY12" fmla="*/ 685800 h 692150"/>
                    <a:gd name="connsiteX13" fmla="*/ 2555875 w 2562506"/>
                    <a:gd name="connsiteY13" fmla="*/ 171450 h 692150"/>
                    <a:gd name="connsiteX14" fmla="*/ 2470150 w 2562506"/>
                    <a:gd name="connsiteY14" fmla="*/ 95250 h 692150"/>
                    <a:gd name="connsiteX15" fmla="*/ 514350 w 2562506"/>
                    <a:gd name="connsiteY15" fmla="*/ 184150 h 692150"/>
                    <a:gd name="connsiteX16" fmla="*/ 184150 w 2562506"/>
                    <a:gd name="connsiteY16" fmla="*/ 0 h 692150"/>
                    <a:gd name="connsiteX0" fmla="*/ 184150 w 2562506"/>
                    <a:gd name="connsiteY0" fmla="*/ 0 h 692150"/>
                    <a:gd name="connsiteX1" fmla="*/ 9525 w 2562506"/>
                    <a:gd name="connsiteY1" fmla="*/ 152400 h 692150"/>
                    <a:gd name="connsiteX2" fmla="*/ 12700 w 2562506"/>
                    <a:gd name="connsiteY2" fmla="*/ 241300 h 692150"/>
                    <a:gd name="connsiteX3" fmla="*/ 2495550 w 2562506"/>
                    <a:gd name="connsiteY3" fmla="*/ 241300 h 692150"/>
                    <a:gd name="connsiteX4" fmla="*/ 2463800 w 2562506"/>
                    <a:gd name="connsiteY4" fmla="*/ 552450 h 692150"/>
                    <a:gd name="connsiteX5" fmla="*/ 69850 w 2562506"/>
                    <a:gd name="connsiteY5" fmla="*/ 565150 h 692150"/>
                    <a:gd name="connsiteX6" fmla="*/ 95250 w 2562506"/>
                    <a:gd name="connsiteY6" fmla="*/ 520700 h 692150"/>
                    <a:gd name="connsiteX7" fmla="*/ 0 w 2562506"/>
                    <a:gd name="connsiteY7" fmla="*/ 577850 h 692150"/>
                    <a:gd name="connsiteX8" fmla="*/ 38100 w 2562506"/>
                    <a:gd name="connsiteY8" fmla="*/ 666750 h 692150"/>
                    <a:gd name="connsiteX9" fmla="*/ 2393950 w 2562506"/>
                    <a:gd name="connsiteY9" fmla="*/ 692150 h 692150"/>
                    <a:gd name="connsiteX10" fmla="*/ 2435225 w 2562506"/>
                    <a:gd name="connsiteY10" fmla="*/ 666750 h 692150"/>
                    <a:gd name="connsiteX11" fmla="*/ 2479675 w 2562506"/>
                    <a:gd name="connsiteY11" fmla="*/ 692150 h 692150"/>
                    <a:gd name="connsiteX12" fmla="*/ 2562225 w 2562506"/>
                    <a:gd name="connsiteY12" fmla="*/ 685800 h 692150"/>
                    <a:gd name="connsiteX13" fmla="*/ 2555875 w 2562506"/>
                    <a:gd name="connsiteY13" fmla="*/ 171450 h 692150"/>
                    <a:gd name="connsiteX14" fmla="*/ 2470150 w 2562506"/>
                    <a:gd name="connsiteY14" fmla="*/ 95250 h 692150"/>
                    <a:gd name="connsiteX15" fmla="*/ 514350 w 2562506"/>
                    <a:gd name="connsiteY15" fmla="*/ 184150 h 692150"/>
                    <a:gd name="connsiteX16" fmla="*/ 184150 w 2562506"/>
                    <a:gd name="connsiteY16" fmla="*/ 0 h 692150"/>
                    <a:gd name="connsiteX0" fmla="*/ 184150 w 2562506"/>
                    <a:gd name="connsiteY0" fmla="*/ 0 h 692150"/>
                    <a:gd name="connsiteX1" fmla="*/ 9525 w 2562506"/>
                    <a:gd name="connsiteY1" fmla="*/ 152400 h 692150"/>
                    <a:gd name="connsiteX2" fmla="*/ 12700 w 2562506"/>
                    <a:gd name="connsiteY2" fmla="*/ 241300 h 692150"/>
                    <a:gd name="connsiteX3" fmla="*/ 2495550 w 2562506"/>
                    <a:gd name="connsiteY3" fmla="*/ 241300 h 692150"/>
                    <a:gd name="connsiteX4" fmla="*/ 2463800 w 2562506"/>
                    <a:gd name="connsiteY4" fmla="*/ 552450 h 692150"/>
                    <a:gd name="connsiteX5" fmla="*/ 69850 w 2562506"/>
                    <a:gd name="connsiteY5" fmla="*/ 565150 h 692150"/>
                    <a:gd name="connsiteX6" fmla="*/ 95250 w 2562506"/>
                    <a:gd name="connsiteY6" fmla="*/ 520700 h 692150"/>
                    <a:gd name="connsiteX7" fmla="*/ 0 w 2562506"/>
                    <a:gd name="connsiteY7" fmla="*/ 577850 h 692150"/>
                    <a:gd name="connsiteX8" fmla="*/ 9525 w 2562506"/>
                    <a:gd name="connsiteY8" fmla="*/ 688975 h 692150"/>
                    <a:gd name="connsiteX9" fmla="*/ 2393950 w 2562506"/>
                    <a:gd name="connsiteY9" fmla="*/ 692150 h 692150"/>
                    <a:gd name="connsiteX10" fmla="*/ 2435225 w 2562506"/>
                    <a:gd name="connsiteY10" fmla="*/ 666750 h 692150"/>
                    <a:gd name="connsiteX11" fmla="*/ 2479675 w 2562506"/>
                    <a:gd name="connsiteY11" fmla="*/ 692150 h 692150"/>
                    <a:gd name="connsiteX12" fmla="*/ 2562225 w 2562506"/>
                    <a:gd name="connsiteY12" fmla="*/ 685800 h 692150"/>
                    <a:gd name="connsiteX13" fmla="*/ 2555875 w 2562506"/>
                    <a:gd name="connsiteY13" fmla="*/ 171450 h 692150"/>
                    <a:gd name="connsiteX14" fmla="*/ 2470150 w 2562506"/>
                    <a:gd name="connsiteY14" fmla="*/ 95250 h 692150"/>
                    <a:gd name="connsiteX15" fmla="*/ 514350 w 2562506"/>
                    <a:gd name="connsiteY15" fmla="*/ 184150 h 692150"/>
                    <a:gd name="connsiteX16" fmla="*/ 184150 w 2562506"/>
                    <a:gd name="connsiteY16" fmla="*/ 0 h 692150"/>
                    <a:gd name="connsiteX0" fmla="*/ 180975 w 2559331"/>
                    <a:gd name="connsiteY0" fmla="*/ 0 h 692150"/>
                    <a:gd name="connsiteX1" fmla="*/ 6350 w 2559331"/>
                    <a:gd name="connsiteY1" fmla="*/ 152400 h 692150"/>
                    <a:gd name="connsiteX2" fmla="*/ 9525 w 2559331"/>
                    <a:gd name="connsiteY2" fmla="*/ 241300 h 692150"/>
                    <a:gd name="connsiteX3" fmla="*/ 2492375 w 2559331"/>
                    <a:gd name="connsiteY3" fmla="*/ 241300 h 692150"/>
                    <a:gd name="connsiteX4" fmla="*/ 2460625 w 2559331"/>
                    <a:gd name="connsiteY4" fmla="*/ 552450 h 692150"/>
                    <a:gd name="connsiteX5" fmla="*/ 66675 w 2559331"/>
                    <a:gd name="connsiteY5" fmla="*/ 565150 h 692150"/>
                    <a:gd name="connsiteX6" fmla="*/ 92075 w 2559331"/>
                    <a:gd name="connsiteY6" fmla="*/ 520700 h 692150"/>
                    <a:gd name="connsiteX7" fmla="*/ 0 w 2559331"/>
                    <a:gd name="connsiteY7" fmla="*/ 593725 h 692150"/>
                    <a:gd name="connsiteX8" fmla="*/ 6350 w 2559331"/>
                    <a:gd name="connsiteY8" fmla="*/ 688975 h 692150"/>
                    <a:gd name="connsiteX9" fmla="*/ 2390775 w 2559331"/>
                    <a:gd name="connsiteY9" fmla="*/ 692150 h 692150"/>
                    <a:gd name="connsiteX10" fmla="*/ 2432050 w 2559331"/>
                    <a:gd name="connsiteY10" fmla="*/ 666750 h 692150"/>
                    <a:gd name="connsiteX11" fmla="*/ 2476500 w 2559331"/>
                    <a:gd name="connsiteY11" fmla="*/ 692150 h 692150"/>
                    <a:gd name="connsiteX12" fmla="*/ 2559050 w 2559331"/>
                    <a:gd name="connsiteY12" fmla="*/ 685800 h 692150"/>
                    <a:gd name="connsiteX13" fmla="*/ 2552700 w 2559331"/>
                    <a:gd name="connsiteY13" fmla="*/ 171450 h 692150"/>
                    <a:gd name="connsiteX14" fmla="*/ 2466975 w 2559331"/>
                    <a:gd name="connsiteY14" fmla="*/ 95250 h 692150"/>
                    <a:gd name="connsiteX15" fmla="*/ 511175 w 2559331"/>
                    <a:gd name="connsiteY15" fmla="*/ 184150 h 692150"/>
                    <a:gd name="connsiteX16" fmla="*/ 180975 w 2559331"/>
                    <a:gd name="connsiteY16" fmla="*/ 0 h 692150"/>
                    <a:gd name="connsiteX0" fmla="*/ 180975 w 2559331"/>
                    <a:gd name="connsiteY0" fmla="*/ 0 h 692150"/>
                    <a:gd name="connsiteX1" fmla="*/ 6350 w 2559331"/>
                    <a:gd name="connsiteY1" fmla="*/ 152400 h 692150"/>
                    <a:gd name="connsiteX2" fmla="*/ 9525 w 2559331"/>
                    <a:gd name="connsiteY2" fmla="*/ 241300 h 692150"/>
                    <a:gd name="connsiteX3" fmla="*/ 2492375 w 2559331"/>
                    <a:gd name="connsiteY3" fmla="*/ 241300 h 692150"/>
                    <a:gd name="connsiteX4" fmla="*/ 2460625 w 2559331"/>
                    <a:gd name="connsiteY4" fmla="*/ 552450 h 692150"/>
                    <a:gd name="connsiteX5" fmla="*/ 66675 w 2559331"/>
                    <a:gd name="connsiteY5" fmla="*/ 565150 h 692150"/>
                    <a:gd name="connsiteX6" fmla="*/ 88900 w 2559331"/>
                    <a:gd name="connsiteY6" fmla="*/ 568325 h 692150"/>
                    <a:gd name="connsiteX7" fmla="*/ 92075 w 2559331"/>
                    <a:gd name="connsiteY7" fmla="*/ 520700 h 692150"/>
                    <a:gd name="connsiteX8" fmla="*/ 0 w 2559331"/>
                    <a:gd name="connsiteY8" fmla="*/ 593725 h 692150"/>
                    <a:gd name="connsiteX9" fmla="*/ 6350 w 2559331"/>
                    <a:gd name="connsiteY9" fmla="*/ 688975 h 692150"/>
                    <a:gd name="connsiteX10" fmla="*/ 2390775 w 2559331"/>
                    <a:gd name="connsiteY10" fmla="*/ 692150 h 692150"/>
                    <a:gd name="connsiteX11" fmla="*/ 2432050 w 2559331"/>
                    <a:gd name="connsiteY11" fmla="*/ 666750 h 692150"/>
                    <a:gd name="connsiteX12" fmla="*/ 2476500 w 2559331"/>
                    <a:gd name="connsiteY12" fmla="*/ 692150 h 692150"/>
                    <a:gd name="connsiteX13" fmla="*/ 2559050 w 2559331"/>
                    <a:gd name="connsiteY13" fmla="*/ 685800 h 692150"/>
                    <a:gd name="connsiteX14" fmla="*/ 2552700 w 2559331"/>
                    <a:gd name="connsiteY14" fmla="*/ 171450 h 692150"/>
                    <a:gd name="connsiteX15" fmla="*/ 2466975 w 2559331"/>
                    <a:gd name="connsiteY15" fmla="*/ 95250 h 692150"/>
                    <a:gd name="connsiteX16" fmla="*/ 511175 w 2559331"/>
                    <a:gd name="connsiteY16" fmla="*/ 184150 h 692150"/>
                    <a:gd name="connsiteX17" fmla="*/ 180975 w 2559331"/>
                    <a:gd name="connsiteY17" fmla="*/ 0 h 692150"/>
                    <a:gd name="connsiteX0" fmla="*/ 180975 w 2559331"/>
                    <a:gd name="connsiteY0" fmla="*/ 0 h 692150"/>
                    <a:gd name="connsiteX1" fmla="*/ 6350 w 2559331"/>
                    <a:gd name="connsiteY1" fmla="*/ 152400 h 692150"/>
                    <a:gd name="connsiteX2" fmla="*/ 9525 w 2559331"/>
                    <a:gd name="connsiteY2" fmla="*/ 241300 h 692150"/>
                    <a:gd name="connsiteX3" fmla="*/ 2454275 w 2559331"/>
                    <a:gd name="connsiteY3" fmla="*/ 234950 h 692150"/>
                    <a:gd name="connsiteX4" fmla="*/ 2460625 w 2559331"/>
                    <a:gd name="connsiteY4" fmla="*/ 552450 h 692150"/>
                    <a:gd name="connsiteX5" fmla="*/ 66675 w 2559331"/>
                    <a:gd name="connsiteY5" fmla="*/ 565150 h 692150"/>
                    <a:gd name="connsiteX6" fmla="*/ 88900 w 2559331"/>
                    <a:gd name="connsiteY6" fmla="*/ 568325 h 692150"/>
                    <a:gd name="connsiteX7" fmla="*/ 92075 w 2559331"/>
                    <a:gd name="connsiteY7" fmla="*/ 520700 h 692150"/>
                    <a:gd name="connsiteX8" fmla="*/ 0 w 2559331"/>
                    <a:gd name="connsiteY8" fmla="*/ 593725 h 692150"/>
                    <a:gd name="connsiteX9" fmla="*/ 6350 w 2559331"/>
                    <a:gd name="connsiteY9" fmla="*/ 688975 h 692150"/>
                    <a:gd name="connsiteX10" fmla="*/ 2390775 w 2559331"/>
                    <a:gd name="connsiteY10" fmla="*/ 692150 h 692150"/>
                    <a:gd name="connsiteX11" fmla="*/ 2432050 w 2559331"/>
                    <a:gd name="connsiteY11" fmla="*/ 666750 h 692150"/>
                    <a:gd name="connsiteX12" fmla="*/ 2476500 w 2559331"/>
                    <a:gd name="connsiteY12" fmla="*/ 692150 h 692150"/>
                    <a:gd name="connsiteX13" fmla="*/ 2559050 w 2559331"/>
                    <a:gd name="connsiteY13" fmla="*/ 685800 h 692150"/>
                    <a:gd name="connsiteX14" fmla="*/ 2552700 w 2559331"/>
                    <a:gd name="connsiteY14" fmla="*/ 171450 h 692150"/>
                    <a:gd name="connsiteX15" fmla="*/ 2466975 w 2559331"/>
                    <a:gd name="connsiteY15" fmla="*/ 95250 h 692150"/>
                    <a:gd name="connsiteX16" fmla="*/ 511175 w 2559331"/>
                    <a:gd name="connsiteY16" fmla="*/ 184150 h 692150"/>
                    <a:gd name="connsiteX17" fmla="*/ 180975 w 2559331"/>
                    <a:gd name="connsiteY17" fmla="*/ 0 h 692150"/>
                    <a:gd name="connsiteX0" fmla="*/ 180975 w 2559331"/>
                    <a:gd name="connsiteY0" fmla="*/ 0 h 692150"/>
                    <a:gd name="connsiteX1" fmla="*/ 6350 w 2559331"/>
                    <a:gd name="connsiteY1" fmla="*/ 152400 h 692150"/>
                    <a:gd name="connsiteX2" fmla="*/ 9525 w 2559331"/>
                    <a:gd name="connsiteY2" fmla="*/ 241300 h 692150"/>
                    <a:gd name="connsiteX3" fmla="*/ 2454275 w 2559331"/>
                    <a:gd name="connsiteY3" fmla="*/ 234950 h 692150"/>
                    <a:gd name="connsiteX4" fmla="*/ 2454275 w 2559331"/>
                    <a:gd name="connsiteY4" fmla="*/ 552450 h 692150"/>
                    <a:gd name="connsiteX5" fmla="*/ 66675 w 2559331"/>
                    <a:gd name="connsiteY5" fmla="*/ 565150 h 692150"/>
                    <a:gd name="connsiteX6" fmla="*/ 88900 w 2559331"/>
                    <a:gd name="connsiteY6" fmla="*/ 568325 h 692150"/>
                    <a:gd name="connsiteX7" fmla="*/ 92075 w 2559331"/>
                    <a:gd name="connsiteY7" fmla="*/ 520700 h 692150"/>
                    <a:gd name="connsiteX8" fmla="*/ 0 w 2559331"/>
                    <a:gd name="connsiteY8" fmla="*/ 593725 h 692150"/>
                    <a:gd name="connsiteX9" fmla="*/ 6350 w 2559331"/>
                    <a:gd name="connsiteY9" fmla="*/ 688975 h 692150"/>
                    <a:gd name="connsiteX10" fmla="*/ 2390775 w 2559331"/>
                    <a:gd name="connsiteY10" fmla="*/ 692150 h 692150"/>
                    <a:gd name="connsiteX11" fmla="*/ 2432050 w 2559331"/>
                    <a:gd name="connsiteY11" fmla="*/ 666750 h 692150"/>
                    <a:gd name="connsiteX12" fmla="*/ 2476500 w 2559331"/>
                    <a:gd name="connsiteY12" fmla="*/ 692150 h 692150"/>
                    <a:gd name="connsiteX13" fmla="*/ 2559050 w 2559331"/>
                    <a:gd name="connsiteY13" fmla="*/ 685800 h 692150"/>
                    <a:gd name="connsiteX14" fmla="*/ 2552700 w 2559331"/>
                    <a:gd name="connsiteY14" fmla="*/ 171450 h 692150"/>
                    <a:gd name="connsiteX15" fmla="*/ 2466975 w 2559331"/>
                    <a:gd name="connsiteY15" fmla="*/ 95250 h 692150"/>
                    <a:gd name="connsiteX16" fmla="*/ 511175 w 2559331"/>
                    <a:gd name="connsiteY16" fmla="*/ 184150 h 692150"/>
                    <a:gd name="connsiteX17" fmla="*/ 180975 w 2559331"/>
                    <a:gd name="connsiteY17" fmla="*/ 0 h 692150"/>
                    <a:gd name="connsiteX0" fmla="*/ 180975 w 2559331"/>
                    <a:gd name="connsiteY0" fmla="*/ 0 h 692150"/>
                    <a:gd name="connsiteX1" fmla="*/ 6350 w 2559331"/>
                    <a:gd name="connsiteY1" fmla="*/ 152400 h 692150"/>
                    <a:gd name="connsiteX2" fmla="*/ 9525 w 2559331"/>
                    <a:gd name="connsiteY2" fmla="*/ 241300 h 692150"/>
                    <a:gd name="connsiteX3" fmla="*/ 2454275 w 2559331"/>
                    <a:gd name="connsiteY3" fmla="*/ 234950 h 692150"/>
                    <a:gd name="connsiteX4" fmla="*/ 2454275 w 2559331"/>
                    <a:gd name="connsiteY4" fmla="*/ 552450 h 692150"/>
                    <a:gd name="connsiteX5" fmla="*/ 66675 w 2559331"/>
                    <a:gd name="connsiteY5" fmla="*/ 565150 h 692150"/>
                    <a:gd name="connsiteX6" fmla="*/ 88900 w 2559331"/>
                    <a:gd name="connsiteY6" fmla="*/ 568325 h 692150"/>
                    <a:gd name="connsiteX7" fmla="*/ 92075 w 2559331"/>
                    <a:gd name="connsiteY7" fmla="*/ 520700 h 692150"/>
                    <a:gd name="connsiteX8" fmla="*/ 0 w 2559331"/>
                    <a:gd name="connsiteY8" fmla="*/ 593725 h 692150"/>
                    <a:gd name="connsiteX9" fmla="*/ 6350 w 2559331"/>
                    <a:gd name="connsiteY9" fmla="*/ 688975 h 692150"/>
                    <a:gd name="connsiteX10" fmla="*/ 2390775 w 2559331"/>
                    <a:gd name="connsiteY10" fmla="*/ 692150 h 692150"/>
                    <a:gd name="connsiteX11" fmla="*/ 2432050 w 2559331"/>
                    <a:gd name="connsiteY11" fmla="*/ 666750 h 692150"/>
                    <a:gd name="connsiteX12" fmla="*/ 2476500 w 2559331"/>
                    <a:gd name="connsiteY12" fmla="*/ 692150 h 692150"/>
                    <a:gd name="connsiteX13" fmla="*/ 2559050 w 2559331"/>
                    <a:gd name="connsiteY13" fmla="*/ 685800 h 692150"/>
                    <a:gd name="connsiteX14" fmla="*/ 2552700 w 2559331"/>
                    <a:gd name="connsiteY14" fmla="*/ 171450 h 692150"/>
                    <a:gd name="connsiteX15" fmla="*/ 2466975 w 2559331"/>
                    <a:gd name="connsiteY15" fmla="*/ 95250 h 692150"/>
                    <a:gd name="connsiteX16" fmla="*/ 511175 w 2559331"/>
                    <a:gd name="connsiteY16" fmla="*/ 184150 h 692150"/>
                    <a:gd name="connsiteX17" fmla="*/ 180975 w 2559331"/>
                    <a:gd name="connsiteY17" fmla="*/ 0 h 692150"/>
                    <a:gd name="connsiteX0" fmla="*/ 180975 w 2559331"/>
                    <a:gd name="connsiteY0" fmla="*/ 0 h 692150"/>
                    <a:gd name="connsiteX1" fmla="*/ 6350 w 2559331"/>
                    <a:gd name="connsiteY1" fmla="*/ 152400 h 692150"/>
                    <a:gd name="connsiteX2" fmla="*/ 9525 w 2559331"/>
                    <a:gd name="connsiteY2" fmla="*/ 241300 h 692150"/>
                    <a:gd name="connsiteX3" fmla="*/ 2454275 w 2559331"/>
                    <a:gd name="connsiteY3" fmla="*/ 234950 h 692150"/>
                    <a:gd name="connsiteX4" fmla="*/ 2454275 w 2559331"/>
                    <a:gd name="connsiteY4" fmla="*/ 552450 h 692150"/>
                    <a:gd name="connsiteX5" fmla="*/ 66675 w 2559331"/>
                    <a:gd name="connsiteY5" fmla="*/ 565150 h 692150"/>
                    <a:gd name="connsiteX6" fmla="*/ 88900 w 2559331"/>
                    <a:gd name="connsiteY6" fmla="*/ 568325 h 692150"/>
                    <a:gd name="connsiteX7" fmla="*/ 92075 w 2559331"/>
                    <a:gd name="connsiteY7" fmla="*/ 520700 h 692150"/>
                    <a:gd name="connsiteX8" fmla="*/ 0 w 2559331"/>
                    <a:gd name="connsiteY8" fmla="*/ 593725 h 692150"/>
                    <a:gd name="connsiteX9" fmla="*/ 6350 w 2559331"/>
                    <a:gd name="connsiteY9" fmla="*/ 688975 h 692150"/>
                    <a:gd name="connsiteX10" fmla="*/ 2390775 w 2559331"/>
                    <a:gd name="connsiteY10" fmla="*/ 692150 h 692150"/>
                    <a:gd name="connsiteX11" fmla="*/ 2476500 w 2559331"/>
                    <a:gd name="connsiteY11" fmla="*/ 692150 h 692150"/>
                    <a:gd name="connsiteX12" fmla="*/ 2559050 w 2559331"/>
                    <a:gd name="connsiteY12" fmla="*/ 685800 h 692150"/>
                    <a:gd name="connsiteX13" fmla="*/ 2552700 w 2559331"/>
                    <a:gd name="connsiteY13" fmla="*/ 171450 h 692150"/>
                    <a:gd name="connsiteX14" fmla="*/ 2466975 w 2559331"/>
                    <a:gd name="connsiteY14" fmla="*/ 95250 h 692150"/>
                    <a:gd name="connsiteX15" fmla="*/ 511175 w 2559331"/>
                    <a:gd name="connsiteY15" fmla="*/ 184150 h 692150"/>
                    <a:gd name="connsiteX16" fmla="*/ 180975 w 2559331"/>
                    <a:gd name="connsiteY16" fmla="*/ 0 h 692150"/>
                    <a:gd name="connsiteX0" fmla="*/ 180975 w 2559331"/>
                    <a:gd name="connsiteY0" fmla="*/ 0 h 692150"/>
                    <a:gd name="connsiteX1" fmla="*/ 6350 w 2559331"/>
                    <a:gd name="connsiteY1" fmla="*/ 152400 h 692150"/>
                    <a:gd name="connsiteX2" fmla="*/ 9525 w 2559331"/>
                    <a:gd name="connsiteY2" fmla="*/ 241300 h 692150"/>
                    <a:gd name="connsiteX3" fmla="*/ 2454275 w 2559331"/>
                    <a:gd name="connsiteY3" fmla="*/ 234950 h 692150"/>
                    <a:gd name="connsiteX4" fmla="*/ 2454275 w 2559331"/>
                    <a:gd name="connsiteY4" fmla="*/ 552450 h 692150"/>
                    <a:gd name="connsiteX5" fmla="*/ 66675 w 2559331"/>
                    <a:gd name="connsiteY5" fmla="*/ 565150 h 692150"/>
                    <a:gd name="connsiteX6" fmla="*/ 88900 w 2559331"/>
                    <a:gd name="connsiteY6" fmla="*/ 568325 h 692150"/>
                    <a:gd name="connsiteX7" fmla="*/ 92075 w 2559331"/>
                    <a:gd name="connsiteY7" fmla="*/ 520700 h 692150"/>
                    <a:gd name="connsiteX8" fmla="*/ 0 w 2559331"/>
                    <a:gd name="connsiteY8" fmla="*/ 593725 h 692150"/>
                    <a:gd name="connsiteX9" fmla="*/ 6350 w 2559331"/>
                    <a:gd name="connsiteY9" fmla="*/ 688975 h 692150"/>
                    <a:gd name="connsiteX10" fmla="*/ 2390775 w 2559331"/>
                    <a:gd name="connsiteY10" fmla="*/ 692150 h 692150"/>
                    <a:gd name="connsiteX11" fmla="*/ 2559050 w 2559331"/>
                    <a:gd name="connsiteY11" fmla="*/ 685800 h 692150"/>
                    <a:gd name="connsiteX12" fmla="*/ 2552700 w 2559331"/>
                    <a:gd name="connsiteY12" fmla="*/ 171450 h 692150"/>
                    <a:gd name="connsiteX13" fmla="*/ 2466975 w 2559331"/>
                    <a:gd name="connsiteY13" fmla="*/ 95250 h 692150"/>
                    <a:gd name="connsiteX14" fmla="*/ 511175 w 2559331"/>
                    <a:gd name="connsiteY14" fmla="*/ 184150 h 692150"/>
                    <a:gd name="connsiteX15" fmla="*/ 180975 w 2559331"/>
                    <a:gd name="connsiteY15" fmla="*/ 0 h 692150"/>
                    <a:gd name="connsiteX0" fmla="*/ 180975 w 2559331"/>
                    <a:gd name="connsiteY0" fmla="*/ 0 h 688975"/>
                    <a:gd name="connsiteX1" fmla="*/ 6350 w 2559331"/>
                    <a:gd name="connsiteY1" fmla="*/ 152400 h 688975"/>
                    <a:gd name="connsiteX2" fmla="*/ 9525 w 2559331"/>
                    <a:gd name="connsiteY2" fmla="*/ 241300 h 688975"/>
                    <a:gd name="connsiteX3" fmla="*/ 2454275 w 2559331"/>
                    <a:gd name="connsiteY3" fmla="*/ 234950 h 688975"/>
                    <a:gd name="connsiteX4" fmla="*/ 2454275 w 2559331"/>
                    <a:gd name="connsiteY4" fmla="*/ 552450 h 688975"/>
                    <a:gd name="connsiteX5" fmla="*/ 66675 w 2559331"/>
                    <a:gd name="connsiteY5" fmla="*/ 565150 h 688975"/>
                    <a:gd name="connsiteX6" fmla="*/ 88900 w 2559331"/>
                    <a:gd name="connsiteY6" fmla="*/ 568325 h 688975"/>
                    <a:gd name="connsiteX7" fmla="*/ 92075 w 2559331"/>
                    <a:gd name="connsiteY7" fmla="*/ 520700 h 688975"/>
                    <a:gd name="connsiteX8" fmla="*/ 0 w 2559331"/>
                    <a:gd name="connsiteY8" fmla="*/ 593725 h 688975"/>
                    <a:gd name="connsiteX9" fmla="*/ 6350 w 2559331"/>
                    <a:gd name="connsiteY9" fmla="*/ 688975 h 688975"/>
                    <a:gd name="connsiteX10" fmla="*/ 2559050 w 2559331"/>
                    <a:gd name="connsiteY10" fmla="*/ 685800 h 688975"/>
                    <a:gd name="connsiteX11" fmla="*/ 2552700 w 2559331"/>
                    <a:gd name="connsiteY11" fmla="*/ 171450 h 688975"/>
                    <a:gd name="connsiteX12" fmla="*/ 2466975 w 2559331"/>
                    <a:gd name="connsiteY12" fmla="*/ 95250 h 688975"/>
                    <a:gd name="connsiteX13" fmla="*/ 511175 w 2559331"/>
                    <a:gd name="connsiteY13" fmla="*/ 184150 h 688975"/>
                    <a:gd name="connsiteX14" fmla="*/ 180975 w 2559331"/>
                    <a:gd name="connsiteY14" fmla="*/ 0 h 688975"/>
                    <a:gd name="connsiteX0" fmla="*/ 180975 w 2572231"/>
                    <a:gd name="connsiteY0" fmla="*/ 0 h 688975"/>
                    <a:gd name="connsiteX1" fmla="*/ 6350 w 2572231"/>
                    <a:gd name="connsiteY1" fmla="*/ 152400 h 688975"/>
                    <a:gd name="connsiteX2" fmla="*/ 9525 w 2572231"/>
                    <a:gd name="connsiteY2" fmla="*/ 241300 h 688975"/>
                    <a:gd name="connsiteX3" fmla="*/ 2454275 w 2572231"/>
                    <a:gd name="connsiteY3" fmla="*/ 234950 h 688975"/>
                    <a:gd name="connsiteX4" fmla="*/ 2454275 w 2572231"/>
                    <a:gd name="connsiteY4" fmla="*/ 552450 h 688975"/>
                    <a:gd name="connsiteX5" fmla="*/ 66675 w 2572231"/>
                    <a:gd name="connsiteY5" fmla="*/ 565150 h 688975"/>
                    <a:gd name="connsiteX6" fmla="*/ 88900 w 2572231"/>
                    <a:gd name="connsiteY6" fmla="*/ 568325 h 688975"/>
                    <a:gd name="connsiteX7" fmla="*/ 92075 w 2572231"/>
                    <a:gd name="connsiteY7" fmla="*/ 520700 h 688975"/>
                    <a:gd name="connsiteX8" fmla="*/ 0 w 2572231"/>
                    <a:gd name="connsiteY8" fmla="*/ 593725 h 688975"/>
                    <a:gd name="connsiteX9" fmla="*/ 6350 w 2572231"/>
                    <a:gd name="connsiteY9" fmla="*/ 688975 h 688975"/>
                    <a:gd name="connsiteX10" fmla="*/ 2559050 w 2572231"/>
                    <a:gd name="connsiteY10" fmla="*/ 685800 h 688975"/>
                    <a:gd name="connsiteX11" fmla="*/ 2552700 w 2572231"/>
                    <a:gd name="connsiteY11" fmla="*/ 171450 h 688975"/>
                    <a:gd name="connsiteX12" fmla="*/ 2466975 w 2572231"/>
                    <a:gd name="connsiteY12" fmla="*/ 95250 h 688975"/>
                    <a:gd name="connsiteX13" fmla="*/ 511175 w 2572231"/>
                    <a:gd name="connsiteY13" fmla="*/ 184150 h 688975"/>
                    <a:gd name="connsiteX14" fmla="*/ 180975 w 2572231"/>
                    <a:gd name="connsiteY14" fmla="*/ 0 h 688975"/>
                    <a:gd name="connsiteX0" fmla="*/ 180975 w 2572231"/>
                    <a:gd name="connsiteY0" fmla="*/ 0 h 688975"/>
                    <a:gd name="connsiteX1" fmla="*/ 6350 w 2572231"/>
                    <a:gd name="connsiteY1" fmla="*/ 152400 h 688975"/>
                    <a:gd name="connsiteX2" fmla="*/ 9525 w 2572231"/>
                    <a:gd name="connsiteY2" fmla="*/ 241300 h 688975"/>
                    <a:gd name="connsiteX3" fmla="*/ 2454275 w 2572231"/>
                    <a:gd name="connsiteY3" fmla="*/ 234950 h 688975"/>
                    <a:gd name="connsiteX4" fmla="*/ 2454275 w 2572231"/>
                    <a:gd name="connsiteY4" fmla="*/ 552450 h 688975"/>
                    <a:gd name="connsiteX5" fmla="*/ 66675 w 2572231"/>
                    <a:gd name="connsiteY5" fmla="*/ 565150 h 688975"/>
                    <a:gd name="connsiteX6" fmla="*/ 88900 w 2572231"/>
                    <a:gd name="connsiteY6" fmla="*/ 568325 h 688975"/>
                    <a:gd name="connsiteX7" fmla="*/ 92075 w 2572231"/>
                    <a:gd name="connsiteY7" fmla="*/ 520700 h 688975"/>
                    <a:gd name="connsiteX8" fmla="*/ 0 w 2572231"/>
                    <a:gd name="connsiteY8" fmla="*/ 593725 h 688975"/>
                    <a:gd name="connsiteX9" fmla="*/ 6350 w 2572231"/>
                    <a:gd name="connsiteY9" fmla="*/ 688975 h 688975"/>
                    <a:gd name="connsiteX10" fmla="*/ 2559050 w 2572231"/>
                    <a:gd name="connsiteY10" fmla="*/ 685800 h 688975"/>
                    <a:gd name="connsiteX11" fmla="*/ 2552700 w 2572231"/>
                    <a:gd name="connsiteY11" fmla="*/ 171450 h 688975"/>
                    <a:gd name="connsiteX12" fmla="*/ 2466975 w 2572231"/>
                    <a:gd name="connsiteY12" fmla="*/ 95250 h 688975"/>
                    <a:gd name="connsiteX13" fmla="*/ 511175 w 2572231"/>
                    <a:gd name="connsiteY13" fmla="*/ 184150 h 688975"/>
                    <a:gd name="connsiteX14" fmla="*/ 180975 w 2572231"/>
                    <a:gd name="connsiteY14" fmla="*/ 0 h 688975"/>
                    <a:gd name="connsiteX0" fmla="*/ 180975 w 2574798"/>
                    <a:gd name="connsiteY0" fmla="*/ 0 h 688975"/>
                    <a:gd name="connsiteX1" fmla="*/ 6350 w 2574798"/>
                    <a:gd name="connsiteY1" fmla="*/ 152400 h 688975"/>
                    <a:gd name="connsiteX2" fmla="*/ 9525 w 2574798"/>
                    <a:gd name="connsiteY2" fmla="*/ 241300 h 688975"/>
                    <a:gd name="connsiteX3" fmla="*/ 2454275 w 2574798"/>
                    <a:gd name="connsiteY3" fmla="*/ 234950 h 688975"/>
                    <a:gd name="connsiteX4" fmla="*/ 2454275 w 2574798"/>
                    <a:gd name="connsiteY4" fmla="*/ 552450 h 688975"/>
                    <a:gd name="connsiteX5" fmla="*/ 66675 w 2574798"/>
                    <a:gd name="connsiteY5" fmla="*/ 565150 h 688975"/>
                    <a:gd name="connsiteX6" fmla="*/ 88900 w 2574798"/>
                    <a:gd name="connsiteY6" fmla="*/ 568325 h 688975"/>
                    <a:gd name="connsiteX7" fmla="*/ 92075 w 2574798"/>
                    <a:gd name="connsiteY7" fmla="*/ 520700 h 688975"/>
                    <a:gd name="connsiteX8" fmla="*/ 0 w 2574798"/>
                    <a:gd name="connsiteY8" fmla="*/ 593725 h 688975"/>
                    <a:gd name="connsiteX9" fmla="*/ 6350 w 2574798"/>
                    <a:gd name="connsiteY9" fmla="*/ 688975 h 688975"/>
                    <a:gd name="connsiteX10" fmla="*/ 2562225 w 2574798"/>
                    <a:gd name="connsiteY10" fmla="*/ 666750 h 688975"/>
                    <a:gd name="connsiteX11" fmla="*/ 2552700 w 2574798"/>
                    <a:gd name="connsiteY11" fmla="*/ 171450 h 688975"/>
                    <a:gd name="connsiteX12" fmla="*/ 2466975 w 2574798"/>
                    <a:gd name="connsiteY12" fmla="*/ 95250 h 688975"/>
                    <a:gd name="connsiteX13" fmla="*/ 511175 w 2574798"/>
                    <a:gd name="connsiteY13" fmla="*/ 184150 h 688975"/>
                    <a:gd name="connsiteX14" fmla="*/ 180975 w 2574798"/>
                    <a:gd name="connsiteY14" fmla="*/ 0 h 688975"/>
                    <a:gd name="connsiteX0" fmla="*/ 180975 w 2574798"/>
                    <a:gd name="connsiteY0" fmla="*/ 0 h 688975"/>
                    <a:gd name="connsiteX1" fmla="*/ 6350 w 2574798"/>
                    <a:gd name="connsiteY1" fmla="*/ 152400 h 688975"/>
                    <a:gd name="connsiteX2" fmla="*/ 9525 w 2574798"/>
                    <a:gd name="connsiteY2" fmla="*/ 241300 h 688975"/>
                    <a:gd name="connsiteX3" fmla="*/ 2454275 w 2574798"/>
                    <a:gd name="connsiteY3" fmla="*/ 234950 h 688975"/>
                    <a:gd name="connsiteX4" fmla="*/ 2454275 w 2574798"/>
                    <a:gd name="connsiteY4" fmla="*/ 552450 h 688975"/>
                    <a:gd name="connsiteX5" fmla="*/ 66675 w 2574798"/>
                    <a:gd name="connsiteY5" fmla="*/ 565150 h 688975"/>
                    <a:gd name="connsiteX6" fmla="*/ 88900 w 2574798"/>
                    <a:gd name="connsiteY6" fmla="*/ 568325 h 688975"/>
                    <a:gd name="connsiteX7" fmla="*/ 92075 w 2574798"/>
                    <a:gd name="connsiteY7" fmla="*/ 520700 h 688975"/>
                    <a:gd name="connsiteX8" fmla="*/ 0 w 2574798"/>
                    <a:gd name="connsiteY8" fmla="*/ 593725 h 688975"/>
                    <a:gd name="connsiteX9" fmla="*/ 6350 w 2574798"/>
                    <a:gd name="connsiteY9" fmla="*/ 688975 h 688975"/>
                    <a:gd name="connsiteX10" fmla="*/ 2562225 w 2574798"/>
                    <a:gd name="connsiteY10" fmla="*/ 666750 h 688975"/>
                    <a:gd name="connsiteX11" fmla="*/ 2552700 w 2574798"/>
                    <a:gd name="connsiteY11" fmla="*/ 171450 h 688975"/>
                    <a:gd name="connsiteX12" fmla="*/ 2466975 w 2574798"/>
                    <a:gd name="connsiteY12" fmla="*/ 95250 h 688975"/>
                    <a:gd name="connsiteX13" fmla="*/ 511175 w 2574798"/>
                    <a:gd name="connsiteY13" fmla="*/ 184150 h 688975"/>
                    <a:gd name="connsiteX14" fmla="*/ 180975 w 2574798"/>
                    <a:gd name="connsiteY14" fmla="*/ 0 h 688975"/>
                    <a:gd name="connsiteX0" fmla="*/ 180975 w 2577418"/>
                    <a:gd name="connsiteY0" fmla="*/ 0 h 688975"/>
                    <a:gd name="connsiteX1" fmla="*/ 6350 w 2577418"/>
                    <a:gd name="connsiteY1" fmla="*/ 152400 h 688975"/>
                    <a:gd name="connsiteX2" fmla="*/ 9525 w 2577418"/>
                    <a:gd name="connsiteY2" fmla="*/ 241300 h 688975"/>
                    <a:gd name="connsiteX3" fmla="*/ 2454275 w 2577418"/>
                    <a:gd name="connsiteY3" fmla="*/ 234950 h 688975"/>
                    <a:gd name="connsiteX4" fmla="*/ 2454275 w 2577418"/>
                    <a:gd name="connsiteY4" fmla="*/ 552450 h 688975"/>
                    <a:gd name="connsiteX5" fmla="*/ 66675 w 2577418"/>
                    <a:gd name="connsiteY5" fmla="*/ 565150 h 688975"/>
                    <a:gd name="connsiteX6" fmla="*/ 88900 w 2577418"/>
                    <a:gd name="connsiteY6" fmla="*/ 568325 h 688975"/>
                    <a:gd name="connsiteX7" fmla="*/ 92075 w 2577418"/>
                    <a:gd name="connsiteY7" fmla="*/ 520700 h 688975"/>
                    <a:gd name="connsiteX8" fmla="*/ 0 w 2577418"/>
                    <a:gd name="connsiteY8" fmla="*/ 593725 h 688975"/>
                    <a:gd name="connsiteX9" fmla="*/ 6350 w 2577418"/>
                    <a:gd name="connsiteY9" fmla="*/ 688975 h 688975"/>
                    <a:gd name="connsiteX10" fmla="*/ 2565400 w 2577418"/>
                    <a:gd name="connsiteY10" fmla="*/ 688975 h 688975"/>
                    <a:gd name="connsiteX11" fmla="*/ 2552700 w 2577418"/>
                    <a:gd name="connsiteY11" fmla="*/ 171450 h 688975"/>
                    <a:gd name="connsiteX12" fmla="*/ 2466975 w 2577418"/>
                    <a:gd name="connsiteY12" fmla="*/ 95250 h 688975"/>
                    <a:gd name="connsiteX13" fmla="*/ 511175 w 2577418"/>
                    <a:gd name="connsiteY13" fmla="*/ 184150 h 688975"/>
                    <a:gd name="connsiteX14" fmla="*/ 180975 w 2577418"/>
                    <a:gd name="connsiteY14" fmla="*/ 0 h 688975"/>
                    <a:gd name="connsiteX0" fmla="*/ 180975 w 2577418"/>
                    <a:gd name="connsiteY0" fmla="*/ 0 h 688975"/>
                    <a:gd name="connsiteX1" fmla="*/ 6350 w 2577418"/>
                    <a:gd name="connsiteY1" fmla="*/ 152400 h 688975"/>
                    <a:gd name="connsiteX2" fmla="*/ 9525 w 2577418"/>
                    <a:gd name="connsiteY2" fmla="*/ 241300 h 688975"/>
                    <a:gd name="connsiteX3" fmla="*/ 2454275 w 2577418"/>
                    <a:gd name="connsiteY3" fmla="*/ 234950 h 688975"/>
                    <a:gd name="connsiteX4" fmla="*/ 2454275 w 2577418"/>
                    <a:gd name="connsiteY4" fmla="*/ 552450 h 688975"/>
                    <a:gd name="connsiteX5" fmla="*/ 66675 w 2577418"/>
                    <a:gd name="connsiteY5" fmla="*/ 565150 h 688975"/>
                    <a:gd name="connsiteX6" fmla="*/ 88900 w 2577418"/>
                    <a:gd name="connsiteY6" fmla="*/ 568325 h 688975"/>
                    <a:gd name="connsiteX7" fmla="*/ 92075 w 2577418"/>
                    <a:gd name="connsiteY7" fmla="*/ 520700 h 688975"/>
                    <a:gd name="connsiteX8" fmla="*/ 0 w 2577418"/>
                    <a:gd name="connsiteY8" fmla="*/ 593725 h 688975"/>
                    <a:gd name="connsiteX9" fmla="*/ 6350 w 2577418"/>
                    <a:gd name="connsiteY9" fmla="*/ 688975 h 688975"/>
                    <a:gd name="connsiteX10" fmla="*/ 2565400 w 2577418"/>
                    <a:gd name="connsiteY10" fmla="*/ 688975 h 688975"/>
                    <a:gd name="connsiteX11" fmla="*/ 2552700 w 2577418"/>
                    <a:gd name="connsiteY11" fmla="*/ 171450 h 688975"/>
                    <a:gd name="connsiteX12" fmla="*/ 2466975 w 2577418"/>
                    <a:gd name="connsiteY12" fmla="*/ 95250 h 688975"/>
                    <a:gd name="connsiteX13" fmla="*/ 511175 w 2577418"/>
                    <a:gd name="connsiteY13" fmla="*/ 184150 h 688975"/>
                    <a:gd name="connsiteX14" fmla="*/ 180975 w 2577418"/>
                    <a:gd name="connsiteY14" fmla="*/ 0 h 688975"/>
                    <a:gd name="connsiteX0" fmla="*/ 180975 w 2570812"/>
                    <a:gd name="connsiteY0" fmla="*/ 0 h 688975"/>
                    <a:gd name="connsiteX1" fmla="*/ 6350 w 2570812"/>
                    <a:gd name="connsiteY1" fmla="*/ 152400 h 688975"/>
                    <a:gd name="connsiteX2" fmla="*/ 9525 w 2570812"/>
                    <a:gd name="connsiteY2" fmla="*/ 241300 h 688975"/>
                    <a:gd name="connsiteX3" fmla="*/ 2454275 w 2570812"/>
                    <a:gd name="connsiteY3" fmla="*/ 234950 h 688975"/>
                    <a:gd name="connsiteX4" fmla="*/ 2454275 w 2570812"/>
                    <a:gd name="connsiteY4" fmla="*/ 552450 h 688975"/>
                    <a:gd name="connsiteX5" fmla="*/ 66675 w 2570812"/>
                    <a:gd name="connsiteY5" fmla="*/ 565150 h 688975"/>
                    <a:gd name="connsiteX6" fmla="*/ 88900 w 2570812"/>
                    <a:gd name="connsiteY6" fmla="*/ 568325 h 688975"/>
                    <a:gd name="connsiteX7" fmla="*/ 92075 w 2570812"/>
                    <a:gd name="connsiteY7" fmla="*/ 520700 h 688975"/>
                    <a:gd name="connsiteX8" fmla="*/ 0 w 2570812"/>
                    <a:gd name="connsiteY8" fmla="*/ 593725 h 688975"/>
                    <a:gd name="connsiteX9" fmla="*/ 6350 w 2570812"/>
                    <a:gd name="connsiteY9" fmla="*/ 688975 h 688975"/>
                    <a:gd name="connsiteX10" fmla="*/ 2565400 w 2570812"/>
                    <a:gd name="connsiteY10" fmla="*/ 688975 h 688975"/>
                    <a:gd name="connsiteX11" fmla="*/ 2552700 w 2570812"/>
                    <a:gd name="connsiteY11" fmla="*/ 171450 h 688975"/>
                    <a:gd name="connsiteX12" fmla="*/ 2466975 w 2570812"/>
                    <a:gd name="connsiteY12" fmla="*/ 95250 h 688975"/>
                    <a:gd name="connsiteX13" fmla="*/ 511175 w 2570812"/>
                    <a:gd name="connsiteY13" fmla="*/ 184150 h 688975"/>
                    <a:gd name="connsiteX14" fmla="*/ 180975 w 2570812"/>
                    <a:gd name="connsiteY14" fmla="*/ 0 h 688975"/>
                    <a:gd name="connsiteX0" fmla="*/ 180975 w 2570812"/>
                    <a:gd name="connsiteY0" fmla="*/ 0 h 688975"/>
                    <a:gd name="connsiteX1" fmla="*/ 6350 w 2570812"/>
                    <a:gd name="connsiteY1" fmla="*/ 152400 h 688975"/>
                    <a:gd name="connsiteX2" fmla="*/ 9525 w 2570812"/>
                    <a:gd name="connsiteY2" fmla="*/ 241300 h 688975"/>
                    <a:gd name="connsiteX3" fmla="*/ 2460625 w 2570812"/>
                    <a:gd name="connsiteY3" fmla="*/ 247650 h 688975"/>
                    <a:gd name="connsiteX4" fmla="*/ 2454275 w 2570812"/>
                    <a:gd name="connsiteY4" fmla="*/ 552450 h 688975"/>
                    <a:gd name="connsiteX5" fmla="*/ 66675 w 2570812"/>
                    <a:gd name="connsiteY5" fmla="*/ 565150 h 688975"/>
                    <a:gd name="connsiteX6" fmla="*/ 88900 w 2570812"/>
                    <a:gd name="connsiteY6" fmla="*/ 568325 h 688975"/>
                    <a:gd name="connsiteX7" fmla="*/ 92075 w 2570812"/>
                    <a:gd name="connsiteY7" fmla="*/ 520700 h 688975"/>
                    <a:gd name="connsiteX8" fmla="*/ 0 w 2570812"/>
                    <a:gd name="connsiteY8" fmla="*/ 593725 h 688975"/>
                    <a:gd name="connsiteX9" fmla="*/ 6350 w 2570812"/>
                    <a:gd name="connsiteY9" fmla="*/ 688975 h 688975"/>
                    <a:gd name="connsiteX10" fmla="*/ 2565400 w 2570812"/>
                    <a:gd name="connsiteY10" fmla="*/ 688975 h 688975"/>
                    <a:gd name="connsiteX11" fmla="*/ 2552700 w 2570812"/>
                    <a:gd name="connsiteY11" fmla="*/ 171450 h 688975"/>
                    <a:gd name="connsiteX12" fmla="*/ 2466975 w 2570812"/>
                    <a:gd name="connsiteY12" fmla="*/ 95250 h 688975"/>
                    <a:gd name="connsiteX13" fmla="*/ 511175 w 2570812"/>
                    <a:gd name="connsiteY13" fmla="*/ 184150 h 688975"/>
                    <a:gd name="connsiteX14" fmla="*/ 180975 w 2570812"/>
                    <a:gd name="connsiteY14" fmla="*/ 0 h 688975"/>
                    <a:gd name="connsiteX0" fmla="*/ 180975 w 2570812"/>
                    <a:gd name="connsiteY0" fmla="*/ 0 h 688975"/>
                    <a:gd name="connsiteX1" fmla="*/ 6350 w 2570812"/>
                    <a:gd name="connsiteY1" fmla="*/ 152400 h 688975"/>
                    <a:gd name="connsiteX2" fmla="*/ 9525 w 2570812"/>
                    <a:gd name="connsiteY2" fmla="*/ 241300 h 688975"/>
                    <a:gd name="connsiteX3" fmla="*/ 2460625 w 2570812"/>
                    <a:gd name="connsiteY3" fmla="*/ 247650 h 688975"/>
                    <a:gd name="connsiteX4" fmla="*/ 2457450 w 2570812"/>
                    <a:gd name="connsiteY4" fmla="*/ 561975 h 688975"/>
                    <a:gd name="connsiteX5" fmla="*/ 66675 w 2570812"/>
                    <a:gd name="connsiteY5" fmla="*/ 565150 h 688975"/>
                    <a:gd name="connsiteX6" fmla="*/ 88900 w 2570812"/>
                    <a:gd name="connsiteY6" fmla="*/ 568325 h 688975"/>
                    <a:gd name="connsiteX7" fmla="*/ 92075 w 2570812"/>
                    <a:gd name="connsiteY7" fmla="*/ 520700 h 688975"/>
                    <a:gd name="connsiteX8" fmla="*/ 0 w 2570812"/>
                    <a:gd name="connsiteY8" fmla="*/ 593725 h 688975"/>
                    <a:gd name="connsiteX9" fmla="*/ 6350 w 2570812"/>
                    <a:gd name="connsiteY9" fmla="*/ 688975 h 688975"/>
                    <a:gd name="connsiteX10" fmla="*/ 2565400 w 2570812"/>
                    <a:gd name="connsiteY10" fmla="*/ 688975 h 688975"/>
                    <a:gd name="connsiteX11" fmla="*/ 2552700 w 2570812"/>
                    <a:gd name="connsiteY11" fmla="*/ 171450 h 688975"/>
                    <a:gd name="connsiteX12" fmla="*/ 2466975 w 2570812"/>
                    <a:gd name="connsiteY12" fmla="*/ 95250 h 688975"/>
                    <a:gd name="connsiteX13" fmla="*/ 511175 w 2570812"/>
                    <a:gd name="connsiteY13" fmla="*/ 184150 h 688975"/>
                    <a:gd name="connsiteX14" fmla="*/ 180975 w 2570812"/>
                    <a:gd name="connsiteY14" fmla="*/ 0 h 688975"/>
                    <a:gd name="connsiteX0" fmla="*/ 180975 w 2570812"/>
                    <a:gd name="connsiteY0" fmla="*/ 0 h 688975"/>
                    <a:gd name="connsiteX1" fmla="*/ 6350 w 2570812"/>
                    <a:gd name="connsiteY1" fmla="*/ 152400 h 688975"/>
                    <a:gd name="connsiteX2" fmla="*/ 9525 w 2570812"/>
                    <a:gd name="connsiteY2" fmla="*/ 241300 h 688975"/>
                    <a:gd name="connsiteX3" fmla="*/ 2460625 w 2570812"/>
                    <a:gd name="connsiteY3" fmla="*/ 247650 h 688975"/>
                    <a:gd name="connsiteX4" fmla="*/ 2457450 w 2570812"/>
                    <a:gd name="connsiteY4" fmla="*/ 561975 h 688975"/>
                    <a:gd name="connsiteX5" fmla="*/ 66675 w 2570812"/>
                    <a:gd name="connsiteY5" fmla="*/ 565150 h 688975"/>
                    <a:gd name="connsiteX6" fmla="*/ 88900 w 2570812"/>
                    <a:gd name="connsiteY6" fmla="*/ 568325 h 688975"/>
                    <a:gd name="connsiteX7" fmla="*/ 92075 w 2570812"/>
                    <a:gd name="connsiteY7" fmla="*/ 520700 h 688975"/>
                    <a:gd name="connsiteX8" fmla="*/ 0 w 2570812"/>
                    <a:gd name="connsiteY8" fmla="*/ 593725 h 688975"/>
                    <a:gd name="connsiteX9" fmla="*/ 6350 w 2570812"/>
                    <a:gd name="connsiteY9" fmla="*/ 688975 h 688975"/>
                    <a:gd name="connsiteX10" fmla="*/ 2565400 w 2570812"/>
                    <a:gd name="connsiteY10" fmla="*/ 688975 h 688975"/>
                    <a:gd name="connsiteX11" fmla="*/ 2552700 w 2570812"/>
                    <a:gd name="connsiteY11" fmla="*/ 171450 h 688975"/>
                    <a:gd name="connsiteX12" fmla="*/ 2466975 w 2570812"/>
                    <a:gd name="connsiteY12" fmla="*/ 95250 h 688975"/>
                    <a:gd name="connsiteX13" fmla="*/ 485775 w 2570812"/>
                    <a:gd name="connsiteY13" fmla="*/ 171450 h 688975"/>
                    <a:gd name="connsiteX14" fmla="*/ 180975 w 2570812"/>
                    <a:gd name="connsiteY14" fmla="*/ 0 h 688975"/>
                    <a:gd name="connsiteX0" fmla="*/ 180975 w 2570812"/>
                    <a:gd name="connsiteY0" fmla="*/ 0 h 688975"/>
                    <a:gd name="connsiteX1" fmla="*/ 6350 w 2570812"/>
                    <a:gd name="connsiteY1" fmla="*/ 152400 h 688975"/>
                    <a:gd name="connsiteX2" fmla="*/ 9525 w 2570812"/>
                    <a:gd name="connsiteY2" fmla="*/ 241300 h 688975"/>
                    <a:gd name="connsiteX3" fmla="*/ 2460625 w 2570812"/>
                    <a:gd name="connsiteY3" fmla="*/ 247650 h 688975"/>
                    <a:gd name="connsiteX4" fmla="*/ 2457450 w 2570812"/>
                    <a:gd name="connsiteY4" fmla="*/ 561975 h 688975"/>
                    <a:gd name="connsiteX5" fmla="*/ 66675 w 2570812"/>
                    <a:gd name="connsiteY5" fmla="*/ 565150 h 688975"/>
                    <a:gd name="connsiteX6" fmla="*/ 88900 w 2570812"/>
                    <a:gd name="connsiteY6" fmla="*/ 568325 h 688975"/>
                    <a:gd name="connsiteX7" fmla="*/ 92075 w 2570812"/>
                    <a:gd name="connsiteY7" fmla="*/ 520700 h 688975"/>
                    <a:gd name="connsiteX8" fmla="*/ 0 w 2570812"/>
                    <a:gd name="connsiteY8" fmla="*/ 593725 h 688975"/>
                    <a:gd name="connsiteX9" fmla="*/ 6350 w 2570812"/>
                    <a:gd name="connsiteY9" fmla="*/ 688975 h 688975"/>
                    <a:gd name="connsiteX10" fmla="*/ 2565400 w 2570812"/>
                    <a:gd name="connsiteY10" fmla="*/ 688975 h 688975"/>
                    <a:gd name="connsiteX11" fmla="*/ 2552700 w 2570812"/>
                    <a:gd name="connsiteY11" fmla="*/ 171450 h 688975"/>
                    <a:gd name="connsiteX12" fmla="*/ 2466975 w 2570812"/>
                    <a:gd name="connsiteY12" fmla="*/ 95250 h 688975"/>
                    <a:gd name="connsiteX13" fmla="*/ 180975 w 2570812"/>
                    <a:gd name="connsiteY13" fmla="*/ 0 h 688975"/>
                    <a:gd name="connsiteX0" fmla="*/ 180975 w 2570812"/>
                    <a:gd name="connsiteY0" fmla="*/ 31750 h 720725"/>
                    <a:gd name="connsiteX1" fmla="*/ 6350 w 2570812"/>
                    <a:gd name="connsiteY1" fmla="*/ 184150 h 720725"/>
                    <a:gd name="connsiteX2" fmla="*/ 9525 w 2570812"/>
                    <a:gd name="connsiteY2" fmla="*/ 273050 h 720725"/>
                    <a:gd name="connsiteX3" fmla="*/ 2460625 w 2570812"/>
                    <a:gd name="connsiteY3" fmla="*/ 279400 h 720725"/>
                    <a:gd name="connsiteX4" fmla="*/ 2457450 w 2570812"/>
                    <a:gd name="connsiteY4" fmla="*/ 593725 h 720725"/>
                    <a:gd name="connsiteX5" fmla="*/ 66675 w 2570812"/>
                    <a:gd name="connsiteY5" fmla="*/ 596900 h 720725"/>
                    <a:gd name="connsiteX6" fmla="*/ 88900 w 2570812"/>
                    <a:gd name="connsiteY6" fmla="*/ 600075 h 720725"/>
                    <a:gd name="connsiteX7" fmla="*/ 92075 w 2570812"/>
                    <a:gd name="connsiteY7" fmla="*/ 552450 h 720725"/>
                    <a:gd name="connsiteX8" fmla="*/ 0 w 2570812"/>
                    <a:gd name="connsiteY8" fmla="*/ 625475 h 720725"/>
                    <a:gd name="connsiteX9" fmla="*/ 6350 w 2570812"/>
                    <a:gd name="connsiteY9" fmla="*/ 720725 h 720725"/>
                    <a:gd name="connsiteX10" fmla="*/ 2565400 w 2570812"/>
                    <a:gd name="connsiteY10" fmla="*/ 720725 h 720725"/>
                    <a:gd name="connsiteX11" fmla="*/ 2552700 w 2570812"/>
                    <a:gd name="connsiteY11" fmla="*/ 203200 h 720725"/>
                    <a:gd name="connsiteX12" fmla="*/ 2336800 w 2570812"/>
                    <a:gd name="connsiteY12" fmla="*/ 0 h 720725"/>
                    <a:gd name="connsiteX13" fmla="*/ 180975 w 2570812"/>
                    <a:gd name="connsiteY13" fmla="*/ 31750 h 720725"/>
                    <a:gd name="connsiteX0" fmla="*/ 180975 w 2570812"/>
                    <a:gd name="connsiteY0" fmla="*/ 0 h 688975"/>
                    <a:gd name="connsiteX1" fmla="*/ 6350 w 2570812"/>
                    <a:gd name="connsiteY1" fmla="*/ 152400 h 688975"/>
                    <a:gd name="connsiteX2" fmla="*/ 9525 w 2570812"/>
                    <a:gd name="connsiteY2" fmla="*/ 241300 h 688975"/>
                    <a:gd name="connsiteX3" fmla="*/ 2460625 w 2570812"/>
                    <a:gd name="connsiteY3" fmla="*/ 247650 h 688975"/>
                    <a:gd name="connsiteX4" fmla="*/ 2457450 w 2570812"/>
                    <a:gd name="connsiteY4" fmla="*/ 561975 h 688975"/>
                    <a:gd name="connsiteX5" fmla="*/ 66675 w 2570812"/>
                    <a:gd name="connsiteY5" fmla="*/ 565150 h 688975"/>
                    <a:gd name="connsiteX6" fmla="*/ 88900 w 2570812"/>
                    <a:gd name="connsiteY6" fmla="*/ 568325 h 688975"/>
                    <a:gd name="connsiteX7" fmla="*/ 92075 w 2570812"/>
                    <a:gd name="connsiteY7" fmla="*/ 520700 h 688975"/>
                    <a:gd name="connsiteX8" fmla="*/ 0 w 2570812"/>
                    <a:gd name="connsiteY8" fmla="*/ 593725 h 688975"/>
                    <a:gd name="connsiteX9" fmla="*/ 6350 w 2570812"/>
                    <a:gd name="connsiteY9" fmla="*/ 688975 h 688975"/>
                    <a:gd name="connsiteX10" fmla="*/ 2565400 w 2570812"/>
                    <a:gd name="connsiteY10" fmla="*/ 688975 h 688975"/>
                    <a:gd name="connsiteX11" fmla="*/ 2552700 w 2570812"/>
                    <a:gd name="connsiteY11" fmla="*/ 171450 h 688975"/>
                    <a:gd name="connsiteX12" fmla="*/ 2352675 w 2570812"/>
                    <a:gd name="connsiteY12" fmla="*/ 19050 h 688975"/>
                    <a:gd name="connsiteX13" fmla="*/ 180975 w 2570812"/>
                    <a:gd name="connsiteY13" fmla="*/ 0 h 688975"/>
                    <a:gd name="connsiteX0" fmla="*/ 225425 w 2570812"/>
                    <a:gd name="connsiteY0" fmla="*/ 0 h 714375"/>
                    <a:gd name="connsiteX1" fmla="*/ 6350 w 2570812"/>
                    <a:gd name="connsiteY1" fmla="*/ 177800 h 714375"/>
                    <a:gd name="connsiteX2" fmla="*/ 9525 w 2570812"/>
                    <a:gd name="connsiteY2" fmla="*/ 266700 h 714375"/>
                    <a:gd name="connsiteX3" fmla="*/ 2460625 w 2570812"/>
                    <a:gd name="connsiteY3" fmla="*/ 273050 h 714375"/>
                    <a:gd name="connsiteX4" fmla="*/ 2457450 w 2570812"/>
                    <a:gd name="connsiteY4" fmla="*/ 587375 h 714375"/>
                    <a:gd name="connsiteX5" fmla="*/ 66675 w 2570812"/>
                    <a:gd name="connsiteY5" fmla="*/ 590550 h 714375"/>
                    <a:gd name="connsiteX6" fmla="*/ 88900 w 2570812"/>
                    <a:gd name="connsiteY6" fmla="*/ 593725 h 714375"/>
                    <a:gd name="connsiteX7" fmla="*/ 92075 w 2570812"/>
                    <a:gd name="connsiteY7" fmla="*/ 546100 h 714375"/>
                    <a:gd name="connsiteX8" fmla="*/ 0 w 2570812"/>
                    <a:gd name="connsiteY8" fmla="*/ 619125 h 714375"/>
                    <a:gd name="connsiteX9" fmla="*/ 6350 w 2570812"/>
                    <a:gd name="connsiteY9" fmla="*/ 714375 h 714375"/>
                    <a:gd name="connsiteX10" fmla="*/ 2565400 w 2570812"/>
                    <a:gd name="connsiteY10" fmla="*/ 714375 h 714375"/>
                    <a:gd name="connsiteX11" fmla="*/ 2552700 w 2570812"/>
                    <a:gd name="connsiteY11" fmla="*/ 196850 h 714375"/>
                    <a:gd name="connsiteX12" fmla="*/ 2352675 w 2570812"/>
                    <a:gd name="connsiteY12" fmla="*/ 44450 h 714375"/>
                    <a:gd name="connsiteX13" fmla="*/ 225425 w 2570812"/>
                    <a:gd name="connsiteY13" fmla="*/ 0 h 714375"/>
                    <a:gd name="connsiteX0" fmla="*/ 225425 w 2570812"/>
                    <a:gd name="connsiteY0" fmla="*/ 0 h 714375"/>
                    <a:gd name="connsiteX1" fmla="*/ 6350 w 2570812"/>
                    <a:gd name="connsiteY1" fmla="*/ 177800 h 714375"/>
                    <a:gd name="connsiteX2" fmla="*/ 9525 w 2570812"/>
                    <a:gd name="connsiteY2" fmla="*/ 266700 h 714375"/>
                    <a:gd name="connsiteX3" fmla="*/ 2460625 w 2570812"/>
                    <a:gd name="connsiteY3" fmla="*/ 273050 h 714375"/>
                    <a:gd name="connsiteX4" fmla="*/ 2457450 w 2570812"/>
                    <a:gd name="connsiteY4" fmla="*/ 587375 h 714375"/>
                    <a:gd name="connsiteX5" fmla="*/ 66675 w 2570812"/>
                    <a:gd name="connsiteY5" fmla="*/ 590550 h 714375"/>
                    <a:gd name="connsiteX6" fmla="*/ 88900 w 2570812"/>
                    <a:gd name="connsiteY6" fmla="*/ 593725 h 714375"/>
                    <a:gd name="connsiteX7" fmla="*/ 92075 w 2570812"/>
                    <a:gd name="connsiteY7" fmla="*/ 546100 h 714375"/>
                    <a:gd name="connsiteX8" fmla="*/ 0 w 2570812"/>
                    <a:gd name="connsiteY8" fmla="*/ 619125 h 714375"/>
                    <a:gd name="connsiteX9" fmla="*/ 6350 w 2570812"/>
                    <a:gd name="connsiteY9" fmla="*/ 714375 h 714375"/>
                    <a:gd name="connsiteX10" fmla="*/ 2565400 w 2570812"/>
                    <a:gd name="connsiteY10" fmla="*/ 714375 h 714375"/>
                    <a:gd name="connsiteX11" fmla="*/ 2552700 w 2570812"/>
                    <a:gd name="connsiteY11" fmla="*/ 196850 h 714375"/>
                    <a:gd name="connsiteX12" fmla="*/ 2308225 w 2570812"/>
                    <a:gd name="connsiteY12" fmla="*/ 12700 h 714375"/>
                    <a:gd name="connsiteX13" fmla="*/ 225425 w 2570812"/>
                    <a:gd name="connsiteY13" fmla="*/ 0 h 714375"/>
                    <a:gd name="connsiteX0" fmla="*/ 225425 w 2570812"/>
                    <a:gd name="connsiteY0" fmla="*/ 0 h 714375"/>
                    <a:gd name="connsiteX1" fmla="*/ 6350 w 2570812"/>
                    <a:gd name="connsiteY1" fmla="*/ 177800 h 714375"/>
                    <a:gd name="connsiteX2" fmla="*/ 9525 w 2570812"/>
                    <a:gd name="connsiteY2" fmla="*/ 266700 h 714375"/>
                    <a:gd name="connsiteX3" fmla="*/ 2460625 w 2570812"/>
                    <a:gd name="connsiteY3" fmla="*/ 273050 h 714375"/>
                    <a:gd name="connsiteX4" fmla="*/ 2457450 w 2570812"/>
                    <a:gd name="connsiteY4" fmla="*/ 587375 h 714375"/>
                    <a:gd name="connsiteX5" fmla="*/ 66675 w 2570812"/>
                    <a:gd name="connsiteY5" fmla="*/ 590550 h 714375"/>
                    <a:gd name="connsiteX6" fmla="*/ 88900 w 2570812"/>
                    <a:gd name="connsiteY6" fmla="*/ 593725 h 714375"/>
                    <a:gd name="connsiteX7" fmla="*/ 92075 w 2570812"/>
                    <a:gd name="connsiteY7" fmla="*/ 546100 h 714375"/>
                    <a:gd name="connsiteX8" fmla="*/ 0 w 2570812"/>
                    <a:gd name="connsiteY8" fmla="*/ 619125 h 714375"/>
                    <a:gd name="connsiteX9" fmla="*/ 6350 w 2570812"/>
                    <a:gd name="connsiteY9" fmla="*/ 714375 h 714375"/>
                    <a:gd name="connsiteX10" fmla="*/ 2565400 w 2570812"/>
                    <a:gd name="connsiteY10" fmla="*/ 714375 h 714375"/>
                    <a:gd name="connsiteX11" fmla="*/ 2552700 w 2570812"/>
                    <a:gd name="connsiteY11" fmla="*/ 196850 h 714375"/>
                    <a:gd name="connsiteX12" fmla="*/ 2295525 w 2570812"/>
                    <a:gd name="connsiteY12" fmla="*/ 0 h 714375"/>
                    <a:gd name="connsiteX13" fmla="*/ 225425 w 2570812"/>
                    <a:gd name="connsiteY13" fmla="*/ 0 h 714375"/>
                    <a:gd name="connsiteX0" fmla="*/ 225425 w 2570812"/>
                    <a:gd name="connsiteY0" fmla="*/ 0 h 714375"/>
                    <a:gd name="connsiteX1" fmla="*/ 6350 w 2570812"/>
                    <a:gd name="connsiteY1" fmla="*/ 177800 h 714375"/>
                    <a:gd name="connsiteX2" fmla="*/ 9525 w 2570812"/>
                    <a:gd name="connsiteY2" fmla="*/ 266700 h 714375"/>
                    <a:gd name="connsiteX3" fmla="*/ 2460625 w 2570812"/>
                    <a:gd name="connsiteY3" fmla="*/ 273050 h 714375"/>
                    <a:gd name="connsiteX4" fmla="*/ 2457450 w 2570812"/>
                    <a:gd name="connsiteY4" fmla="*/ 587375 h 714375"/>
                    <a:gd name="connsiteX5" fmla="*/ 66675 w 2570812"/>
                    <a:gd name="connsiteY5" fmla="*/ 590550 h 714375"/>
                    <a:gd name="connsiteX6" fmla="*/ 88900 w 2570812"/>
                    <a:gd name="connsiteY6" fmla="*/ 593725 h 714375"/>
                    <a:gd name="connsiteX7" fmla="*/ 92075 w 2570812"/>
                    <a:gd name="connsiteY7" fmla="*/ 546100 h 714375"/>
                    <a:gd name="connsiteX8" fmla="*/ 0 w 2570812"/>
                    <a:gd name="connsiteY8" fmla="*/ 619125 h 714375"/>
                    <a:gd name="connsiteX9" fmla="*/ 6350 w 2570812"/>
                    <a:gd name="connsiteY9" fmla="*/ 714375 h 714375"/>
                    <a:gd name="connsiteX10" fmla="*/ 2565400 w 2570812"/>
                    <a:gd name="connsiteY10" fmla="*/ 714375 h 714375"/>
                    <a:gd name="connsiteX11" fmla="*/ 2552700 w 2570812"/>
                    <a:gd name="connsiteY11" fmla="*/ 196850 h 714375"/>
                    <a:gd name="connsiteX12" fmla="*/ 2295525 w 2570812"/>
                    <a:gd name="connsiteY12" fmla="*/ 0 h 714375"/>
                    <a:gd name="connsiteX13" fmla="*/ 225425 w 2570812"/>
                    <a:gd name="connsiteY13" fmla="*/ 0 h 714375"/>
                    <a:gd name="connsiteX0" fmla="*/ 225425 w 2572985"/>
                    <a:gd name="connsiteY0" fmla="*/ 0 h 714375"/>
                    <a:gd name="connsiteX1" fmla="*/ 6350 w 2572985"/>
                    <a:gd name="connsiteY1" fmla="*/ 177800 h 714375"/>
                    <a:gd name="connsiteX2" fmla="*/ 9525 w 2572985"/>
                    <a:gd name="connsiteY2" fmla="*/ 266700 h 714375"/>
                    <a:gd name="connsiteX3" fmla="*/ 2460625 w 2572985"/>
                    <a:gd name="connsiteY3" fmla="*/ 273050 h 714375"/>
                    <a:gd name="connsiteX4" fmla="*/ 2457450 w 2572985"/>
                    <a:gd name="connsiteY4" fmla="*/ 587375 h 714375"/>
                    <a:gd name="connsiteX5" fmla="*/ 66675 w 2572985"/>
                    <a:gd name="connsiteY5" fmla="*/ 590550 h 714375"/>
                    <a:gd name="connsiteX6" fmla="*/ 88900 w 2572985"/>
                    <a:gd name="connsiteY6" fmla="*/ 593725 h 714375"/>
                    <a:gd name="connsiteX7" fmla="*/ 92075 w 2572985"/>
                    <a:gd name="connsiteY7" fmla="*/ 546100 h 714375"/>
                    <a:gd name="connsiteX8" fmla="*/ 0 w 2572985"/>
                    <a:gd name="connsiteY8" fmla="*/ 619125 h 714375"/>
                    <a:gd name="connsiteX9" fmla="*/ 6350 w 2572985"/>
                    <a:gd name="connsiteY9" fmla="*/ 714375 h 714375"/>
                    <a:gd name="connsiteX10" fmla="*/ 2565400 w 2572985"/>
                    <a:gd name="connsiteY10" fmla="*/ 714375 h 714375"/>
                    <a:gd name="connsiteX11" fmla="*/ 2565567 w 2572985"/>
                    <a:gd name="connsiteY11" fmla="*/ 205427 h 714375"/>
                    <a:gd name="connsiteX12" fmla="*/ 2295525 w 2572985"/>
                    <a:gd name="connsiteY12" fmla="*/ 0 h 714375"/>
                    <a:gd name="connsiteX13" fmla="*/ 225425 w 2572985"/>
                    <a:gd name="connsiteY13" fmla="*/ 0 h 714375"/>
                    <a:gd name="connsiteX0" fmla="*/ 225425 w 2575763"/>
                    <a:gd name="connsiteY0" fmla="*/ 0 h 714375"/>
                    <a:gd name="connsiteX1" fmla="*/ 6350 w 2575763"/>
                    <a:gd name="connsiteY1" fmla="*/ 177800 h 714375"/>
                    <a:gd name="connsiteX2" fmla="*/ 9525 w 2575763"/>
                    <a:gd name="connsiteY2" fmla="*/ 266700 h 714375"/>
                    <a:gd name="connsiteX3" fmla="*/ 2460625 w 2575763"/>
                    <a:gd name="connsiteY3" fmla="*/ 273050 h 714375"/>
                    <a:gd name="connsiteX4" fmla="*/ 2457450 w 2575763"/>
                    <a:gd name="connsiteY4" fmla="*/ 587375 h 714375"/>
                    <a:gd name="connsiteX5" fmla="*/ 66675 w 2575763"/>
                    <a:gd name="connsiteY5" fmla="*/ 590550 h 714375"/>
                    <a:gd name="connsiteX6" fmla="*/ 88900 w 2575763"/>
                    <a:gd name="connsiteY6" fmla="*/ 593725 h 714375"/>
                    <a:gd name="connsiteX7" fmla="*/ 92075 w 2575763"/>
                    <a:gd name="connsiteY7" fmla="*/ 546100 h 714375"/>
                    <a:gd name="connsiteX8" fmla="*/ 0 w 2575763"/>
                    <a:gd name="connsiteY8" fmla="*/ 619125 h 714375"/>
                    <a:gd name="connsiteX9" fmla="*/ 6350 w 2575763"/>
                    <a:gd name="connsiteY9" fmla="*/ 714375 h 714375"/>
                    <a:gd name="connsiteX10" fmla="*/ 2565400 w 2575763"/>
                    <a:gd name="connsiteY10" fmla="*/ 714375 h 714375"/>
                    <a:gd name="connsiteX11" fmla="*/ 2574145 w 2575763"/>
                    <a:gd name="connsiteY11" fmla="*/ 205427 h 714375"/>
                    <a:gd name="connsiteX12" fmla="*/ 2295525 w 2575763"/>
                    <a:gd name="connsiteY12" fmla="*/ 0 h 714375"/>
                    <a:gd name="connsiteX13" fmla="*/ 225425 w 2575763"/>
                    <a:gd name="connsiteY13" fmla="*/ 0 h 7143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2575763" h="714375">
                      <a:moveTo>
                        <a:pt x="225425" y="0"/>
                      </a:moveTo>
                      <a:lnTo>
                        <a:pt x="6350" y="177800"/>
                      </a:lnTo>
                      <a:lnTo>
                        <a:pt x="9525" y="266700"/>
                      </a:lnTo>
                      <a:lnTo>
                        <a:pt x="2460625" y="273050"/>
                      </a:lnTo>
                      <a:cubicBezTo>
                        <a:pt x="2459567" y="377825"/>
                        <a:pt x="2458508" y="482600"/>
                        <a:pt x="2457450" y="587375"/>
                      </a:cubicBezTo>
                      <a:lnTo>
                        <a:pt x="66675" y="590550"/>
                      </a:lnTo>
                      <a:cubicBezTo>
                        <a:pt x="69850" y="588433"/>
                        <a:pt x="85725" y="595842"/>
                        <a:pt x="88900" y="593725"/>
                      </a:cubicBezTo>
                      <a:lnTo>
                        <a:pt x="92075" y="546100"/>
                      </a:lnTo>
                      <a:lnTo>
                        <a:pt x="0" y="619125"/>
                      </a:lnTo>
                      <a:lnTo>
                        <a:pt x="6350" y="714375"/>
                      </a:lnTo>
                      <a:lnTo>
                        <a:pt x="2565400" y="714375"/>
                      </a:lnTo>
                      <a:cubicBezTo>
                        <a:pt x="2583392" y="672042"/>
                        <a:pt x="2572028" y="381110"/>
                        <a:pt x="2574145" y="205427"/>
                      </a:cubicBezTo>
                      <a:cubicBezTo>
                        <a:pt x="2488420" y="123935"/>
                        <a:pt x="2381250" y="65617"/>
                        <a:pt x="2295525" y="0"/>
                      </a:cubicBezTo>
                      <a:lnTo>
                        <a:pt x="225425" y="0"/>
                      </a:lnTo>
                      <a:close/>
                    </a:path>
                  </a:pathLst>
                </a:custGeom>
                <a:solidFill>
                  <a:schemeClr val="accent1"/>
                </a:solidFill>
                <a:ln>
                  <a:noFill/>
                </a:ln>
                <a:effectLst>
                  <a:outerShdw blurRad="76200" dist="12700" dir="8100000" sy="-23000" kx="800400" algn="b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dirty="0"/>
                </a:p>
              </p:txBody>
            </p:sp>
            <p:sp>
              <p:nvSpPr>
                <p:cNvPr id="45" name="Rectangle 22">
                  <a:extLst>
                    <a:ext uri="{FF2B5EF4-FFF2-40B4-BE49-F238E27FC236}">
                      <a16:creationId xmlns="" xmlns:a16="http://schemas.microsoft.com/office/drawing/2014/main" id="{C067EB7C-7925-4A0A-8C7D-4F28711D249F}"/>
                    </a:ext>
                  </a:extLst>
                </p:cNvPr>
                <p:cNvSpPr/>
                <p:nvPr/>
              </p:nvSpPr>
              <p:spPr>
                <a:xfrm>
                  <a:off x="3707904" y="3762375"/>
                  <a:ext cx="2376264" cy="321543"/>
                </a:xfrm>
                <a:custGeom>
                  <a:avLst/>
                  <a:gdLst>
                    <a:gd name="connsiteX0" fmla="*/ 0 w 2376264"/>
                    <a:gd name="connsiteY0" fmla="*/ 0 h 321543"/>
                    <a:gd name="connsiteX1" fmla="*/ 2376264 w 2376264"/>
                    <a:gd name="connsiteY1" fmla="*/ 0 h 321543"/>
                    <a:gd name="connsiteX2" fmla="*/ 2376264 w 2376264"/>
                    <a:gd name="connsiteY2" fmla="*/ 321543 h 321543"/>
                    <a:gd name="connsiteX3" fmla="*/ 0 w 2376264"/>
                    <a:gd name="connsiteY3" fmla="*/ 321543 h 321543"/>
                    <a:gd name="connsiteX4" fmla="*/ 0 w 2376264"/>
                    <a:gd name="connsiteY4" fmla="*/ 0 h 321543"/>
                    <a:gd name="connsiteX0" fmla="*/ 0 w 2376264"/>
                    <a:gd name="connsiteY0" fmla="*/ 0 h 321543"/>
                    <a:gd name="connsiteX1" fmla="*/ 2376264 w 2376264"/>
                    <a:gd name="connsiteY1" fmla="*/ 0 h 321543"/>
                    <a:gd name="connsiteX2" fmla="*/ 2376264 w 2376264"/>
                    <a:gd name="connsiteY2" fmla="*/ 321543 h 321543"/>
                    <a:gd name="connsiteX3" fmla="*/ 0 w 2376264"/>
                    <a:gd name="connsiteY3" fmla="*/ 321543 h 321543"/>
                    <a:gd name="connsiteX4" fmla="*/ 0 w 2376264"/>
                    <a:gd name="connsiteY4" fmla="*/ 0 h 321543"/>
                    <a:gd name="connsiteX0" fmla="*/ 0 w 2376264"/>
                    <a:gd name="connsiteY0" fmla="*/ 0 h 321543"/>
                    <a:gd name="connsiteX1" fmla="*/ 2376264 w 2376264"/>
                    <a:gd name="connsiteY1" fmla="*/ 0 h 321543"/>
                    <a:gd name="connsiteX2" fmla="*/ 2376264 w 2376264"/>
                    <a:gd name="connsiteY2" fmla="*/ 321543 h 321543"/>
                    <a:gd name="connsiteX3" fmla="*/ 0 w 2376264"/>
                    <a:gd name="connsiteY3" fmla="*/ 321543 h 321543"/>
                    <a:gd name="connsiteX4" fmla="*/ 0 w 2376264"/>
                    <a:gd name="connsiteY4" fmla="*/ 0 h 321543"/>
                    <a:gd name="connsiteX0" fmla="*/ 0 w 2376264"/>
                    <a:gd name="connsiteY0" fmla="*/ 0 h 321543"/>
                    <a:gd name="connsiteX1" fmla="*/ 2376264 w 2376264"/>
                    <a:gd name="connsiteY1" fmla="*/ 0 h 321543"/>
                    <a:gd name="connsiteX2" fmla="*/ 2376264 w 2376264"/>
                    <a:gd name="connsiteY2" fmla="*/ 321543 h 321543"/>
                    <a:gd name="connsiteX3" fmla="*/ 0 w 2376264"/>
                    <a:gd name="connsiteY3" fmla="*/ 321543 h 321543"/>
                    <a:gd name="connsiteX4" fmla="*/ 0 w 2376264"/>
                    <a:gd name="connsiteY4" fmla="*/ 0 h 32154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76264" h="321543">
                      <a:moveTo>
                        <a:pt x="0" y="0"/>
                      </a:moveTo>
                      <a:lnTo>
                        <a:pt x="2376264" y="0"/>
                      </a:lnTo>
                      <a:lnTo>
                        <a:pt x="2376264" y="321543"/>
                      </a:lnTo>
                      <a:lnTo>
                        <a:pt x="0" y="321543"/>
                      </a:lnTo>
                      <a:cubicBezTo>
                        <a:pt x="34925" y="258812"/>
                        <a:pt x="50800" y="110356"/>
                        <a:pt x="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grpSp>
          <p:grpSp>
            <p:nvGrpSpPr>
              <p:cNvPr id="32" name="Group 31">
                <a:extLst>
                  <a:ext uri="{FF2B5EF4-FFF2-40B4-BE49-F238E27FC236}">
                    <a16:creationId xmlns="" xmlns:a16="http://schemas.microsoft.com/office/drawing/2014/main" id="{679EE6A1-8171-4DFB-AABD-9E9CA0B26E0D}"/>
                  </a:ext>
                </a:extLst>
              </p:cNvPr>
              <p:cNvGrpSpPr/>
              <p:nvPr/>
            </p:nvGrpSpPr>
            <p:grpSpPr>
              <a:xfrm>
                <a:off x="4035197" y="5083389"/>
                <a:ext cx="2071096" cy="442029"/>
                <a:chOff x="3644106" y="3130550"/>
                <a:chExt cx="2603340" cy="555625"/>
              </a:xfrm>
              <a:effectLst>
                <a:outerShdw blurRad="50800" dist="38100" dir="8100000" algn="tr" rotWithShape="0">
                  <a:prstClr val="black">
                    <a:alpha val="40000"/>
                  </a:prstClr>
                </a:outerShdw>
              </a:effectLst>
            </p:grpSpPr>
            <p:sp>
              <p:nvSpPr>
                <p:cNvPr id="42" name="Freeform 18">
                  <a:extLst>
                    <a:ext uri="{FF2B5EF4-FFF2-40B4-BE49-F238E27FC236}">
                      <a16:creationId xmlns="" xmlns:a16="http://schemas.microsoft.com/office/drawing/2014/main" id="{EDBF89F9-BAE3-4F56-AD8E-8228F08B05E8}"/>
                    </a:ext>
                  </a:extLst>
                </p:cNvPr>
                <p:cNvSpPr/>
                <p:nvPr/>
              </p:nvSpPr>
              <p:spPr>
                <a:xfrm>
                  <a:off x="3644106" y="3130550"/>
                  <a:ext cx="2603340" cy="555625"/>
                </a:xfrm>
                <a:custGeom>
                  <a:avLst/>
                  <a:gdLst>
                    <a:gd name="connsiteX0" fmla="*/ 47625 w 2552700"/>
                    <a:gd name="connsiteY0" fmla="*/ 374650 h 685800"/>
                    <a:gd name="connsiteX1" fmla="*/ 0 w 2552700"/>
                    <a:gd name="connsiteY1" fmla="*/ 422275 h 685800"/>
                    <a:gd name="connsiteX2" fmla="*/ 447675 w 2552700"/>
                    <a:gd name="connsiteY2" fmla="*/ 685800 h 685800"/>
                    <a:gd name="connsiteX3" fmla="*/ 2549525 w 2552700"/>
                    <a:gd name="connsiteY3" fmla="*/ 615950 h 685800"/>
                    <a:gd name="connsiteX4" fmla="*/ 2552700 w 2552700"/>
                    <a:gd name="connsiteY4" fmla="*/ 273050 h 685800"/>
                    <a:gd name="connsiteX5" fmla="*/ 1384300 w 2552700"/>
                    <a:gd name="connsiteY5" fmla="*/ 0 h 685800"/>
                    <a:gd name="connsiteX6" fmla="*/ 6350 w 2552700"/>
                    <a:gd name="connsiteY6" fmla="*/ 168275 h 685800"/>
                    <a:gd name="connsiteX7" fmla="*/ 3175 w 2552700"/>
                    <a:gd name="connsiteY7" fmla="*/ 206375 h 685800"/>
                    <a:gd name="connsiteX8" fmla="*/ 463550 w 2552700"/>
                    <a:gd name="connsiteY8" fmla="*/ 374650 h 685800"/>
                    <a:gd name="connsiteX9" fmla="*/ 2520950 w 2552700"/>
                    <a:gd name="connsiteY9" fmla="*/ 333375 h 685800"/>
                    <a:gd name="connsiteX10" fmla="*/ 2501900 w 2552700"/>
                    <a:gd name="connsiteY10" fmla="*/ 549275 h 685800"/>
                    <a:gd name="connsiteX11" fmla="*/ 473075 w 2552700"/>
                    <a:gd name="connsiteY11" fmla="*/ 622300 h 685800"/>
                    <a:gd name="connsiteX12" fmla="*/ 47625 w 2552700"/>
                    <a:gd name="connsiteY12" fmla="*/ 374650 h 685800"/>
                    <a:gd name="connsiteX0" fmla="*/ 47625 w 2552700"/>
                    <a:gd name="connsiteY0" fmla="*/ 263525 h 574675"/>
                    <a:gd name="connsiteX1" fmla="*/ 0 w 2552700"/>
                    <a:gd name="connsiteY1" fmla="*/ 311150 h 574675"/>
                    <a:gd name="connsiteX2" fmla="*/ 447675 w 2552700"/>
                    <a:gd name="connsiteY2" fmla="*/ 574675 h 574675"/>
                    <a:gd name="connsiteX3" fmla="*/ 2549525 w 2552700"/>
                    <a:gd name="connsiteY3" fmla="*/ 504825 h 574675"/>
                    <a:gd name="connsiteX4" fmla="*/ 2552700 w 2552700"/>
                    <a:gd name="connsiteY4" fmla="*/ 161925 h 574675"/>
                    <a:gd name="connsiteX5" fmla="*/ 1552575 w 2552700"/>
                    <a:gd name="connsiteY5" fmla="*/ 0 h 574675"/>
                    <a:gd name="connsiteX6" fmla="*/ 6350 w 2552700"/>
                    <a:gd name="connsiteY6" fmla="*/ 57150 h 574675"/>
                    <a:gd name="connsiteX7" fmla="*/ 3175 w 2552700"/>
                    <a:gd name="connsiteY7" fmla="*/ 95250 h 574675"/>
                    <a:gd name="connsiteX8" fmla="*/ 463550 w 2552700"/>
                    <a:gd name="connsiteY8" fmla="*/ 263525 h 574675"/>
                    <a:gd name="connsiteX9" fmla="*/ 2520950 w 2552700"/>
                    <a:gd name="connsiteY9" fmla="*/ 222250 h 574675"/>
                    <a:gd name="connsiteX10" fmla="*/ 2501900 w 2552700"/>
                    <a:gd name="connsiteY10" fmla="*/ 438150 h 574675"/>
                    <a:gd name="connsiteX11" fmla="*/ 473075 w 2552700"/>
                    <a:gd name="connsiteY11" fmla="*/ 511175 h 574675"/>
                    <a:gd name="connsiteX12" fmla="*/ 47625 w 2552700"/>
                    <a:gd name="connsiteY12" fmla="*/ 263525 h 574675"/>
                    <a:gd name="connsiteX0" fmla="*/ 47625 w 2552700"/>
                    <a:gd name="connsiteY0" fmla="*/ 244475 h 555625"/>
                    <a:gd name="connsiteX1" fmla="*/ 0 w 2552700"/>
                    <a:gd name="connsiteY1" fmla="*/ 292100 h 555625"/>
                    <a:gd name="connsiteX2" fmla="*/ 447675 w 2552700"/>
                    <a:gd name="connsiteY2" fmla="*/ 555625 h 555625"/>
                    <a:gd name="connsiteX3" fmla="*/ 2549525 w 2552700"/>
                    <a:gd name="connsiteY3" fmla="*/ 485775 h 555625"/>
                    <a:gd name="connsiteX4" fmla="*/ 2552700 w 2552700"/>
                    <a:gd name="connsiteY4" fmla="*/ 142875 h 555625"/>
                    <a:gd name="connsiteX5" fmla="*/ 1606550 w 2552700"/>
                    <a:gd name="connsiteY5" fmla="*/ 0 h 555625"/>
                    <a:gd name="connsiteX6" fmla="*/ 6350 w 2552700"/>
                    <a:gd name="connsiteY6" fmla="*/ 38100 h 555625"/>
                    <a:gd name="connsiteX7" fmla="*/ 3175 w 2552700"/>
                    <a:gd name="connsiteY7" fmla="*/ 76200 h 555625"/>
                    <a:gd name="connsiteX8" fmla="*/ 463550 w 2552700"/>
                    <a:gd name="connsiteY8" fmla="*/ 244475 h 555625"/>
                    <a:gd name="connsiteX9" fmla="*/ 2520950 w 2552700"/>
                    <a:gd name="connsiteY9" fmla="*/ 203200 h 555625"/>
                    <a:gd name="connsiteX10" fmla="*/ 2501900 w 2552700"/>
                    <a:gd name="connsiteY10" fmla="*/ 419100 h 555625"/>
                    <a:gd name="connsiteX11" fmla="*/ 473075 w 2552700"/>
                    <a:gd name="connsiteY11" fmla="*/ 492125 h 555625"/>
                    <a:gd name="connsiteX12" fmla="*/ 47625 w 2552700"/>
                    <a:gd name="connsiteY12" fmla="*/ 244475 h 555625"/>
                    <a:gd name="connsiteX0" fmla="*/ 47625 w 2585519"/>
                    <a:gd name="connsiteY0" fmla="*/ 244475 h 555625"/>
                    <a:gd name="connsiteX1" fmla="*/ 0 w 2585519"/>
                    <a:gd name="connsiteY1" fmla="*/ 292100 h 555625"/>
                    <a:gd name="connsiteX2" fmla="*/ 447675 w 2585519"/>
                    <a:gd name="connsiteY2" fmla="*/ 555625 h 555625"/>
                    <a:gd name="connsiteX3" fmla="*/ 2549525 w 2585519"/>
                    <a:gd name="connsiteY3" fmla="*/ 485775 h 555625"/>
                    <a:gd name="connsiteX4" fmla="*/ 2552700 w 2585519"/>
                    <a:gd name="connsiteY4" fmla="*/ 142875 h 555625"/>
                    <a:gd name="connsiteX5" fmla="*/ 1606550 w 2585519"/>
                    <a:gd name="connsiteY5" fmla="*/ 0 h 555625"/>
                    <a:gd name="connsiteX6" fmla="*/ 6350 w 2585519"/>
                    <a:gd name="connsiteY6" fmla="*/ 38100 h 555625"/>
                    <a:gd name="connsiteX7" fmla="*/ 3175 w 2585519"/>
                    <a:gd name="connsiteY7" fmla="*/ 76200 h 555625"/>
                    <a:gd name="connsiteX8" fmla="*/ 463550 w 2585519"/>
                    <a:gd name="connsiteY8" fmla="*/ 244475 h 555625"/>
                    <a:gd name="connsiteX9" fmla="*/ 2520950 w 2585519"/>
                    <a:gd name="connsiteY9" fmla="*/ 203200 h 555625"/>
                    <a:gd name="connsiteX10" fmla="*/ 2501900 w 2585519"/>
                    <a:gd name="connsiteY10" fmla="*/ 419100 h 555625"/>
                    <a:gd name="connsiteX11" fmla="*/ 473075 w 2585519"/>
                    <a:gd name="connsiteY11" fmla="*/ 492125 h 555625"/>
                    <a:gd name="connsiteX12" fmla="*/ 47625 w 2585519"/>
                    <a:gd name="connsiteY12" fmla="*/ 244475 h 555625"/>
                    <a:gd name="connsiteX0" fmla="*/ 47625 w 2599371"/>
                    <a:gd name="connsiteY0" fmla="*/ 244475 h 555625"/>
                    <a:gd name="connsiteX1" fmla="*/ 0 w 2599371"/>
                    <a:gd name="connsiteY1" fmla="*/ 292100 h 555625"/>
                    <a:gd name="connsiteX2" fmla="*/ 447675 w 2599371"/>
                    <a:gd name="connsiteY2" fmla="*/ 555625 h 555625"/>
                    <a:gd name="connsiteX3" fmla="*/ 2549525 w 2599371"/>
                    <a:gd name="connsiteY3" fmla="*/ 485775 h 555625"/>
                    <a:gd name="connsiteX4" fmla="*/ 2552700 w 2599371"/>
                    <a:gd name="connsiteY4" fmla="*/ 142875 h 555625"/>
                    <a:gd name="connsiteX5" fmla="*/ 1606550 w 2599371"/>
                    <a:gd name="connsiteY5" fmla="*/ 0 h 555625"/>
                    <a:gd name="connsiteX6" fmla="*/ 6350 w 2599371"/>
                    <a:gd name="connsiteY6" fmla="*/ 38100 h 555625"/>
                    <a:gd name="connsiteX7" fmla="*/ 3175 w 2599371"/>
                    <a:gd name="connsiteY7" fmla="*/ 76200 h 555625"/>
                    <a:gd name="connsiteX8" fmla="*/ 463550 w 2599371"/>
                    <a:gd name="connsiteY8" fmla="*/ 244475 h 555625"/>
                    <a:gd name="connsiteX9" fmla="*/ 2520950 w 2599371"/>
                    <a:gd name="connsiteY9" fmla="*/ 203200 h 555625"/>
                    <a:gd name="connsiteX10" fmla="*/ 2501900 w 2599371"/>
                    <a:gd name="connsiteY10" fmla="*/ 419100 h 555625"/>
                    <a:gd name="connsiteX11" fmla="*/ 473075 w 2599371"/>
                    <a:gd name="connsiteY11" fmla="*/ 492125 h 555625"/>
                    <a:gd name="connsiteX12" fmla="*/ 47625 w 2599371"/>
                    <a:gd name="connsiteY12" fmla="*/ 244475 h 555625"/>
                    <a:gd name="connsiteX0" fmla="*/ 47625 w 2599371"/>
                    <a:gd name="connsiteY0" fmla="*/ 244475 h 555625"/>
                    <a:gd name="connsiteX1" fmla="*/ 0 w 2599371"/>
                    <a:gd name="connsiteY1" fmla="*/ 292100 h 555625"/>
                    <a:gd name="connsiteX2" fmla="*/ 447675 w 2599371"/>
                    <a:gd name="connsiteY2" fmla="*/ 555625 h 555625"/>
                    <a:gd name="connsiteX3" fmla="*/ 2549525 w 2599371"/>
                    <a:gd name="connsiteY3" fmla="*/ 485775 h 555625"/>
                    <a:gd name="connsiteX4" fmla="*/ 2552700 w 2599371"/>
                    <a:gd name="connsiteY4" fmla="*/ 142875 h 555625"/>
                    <a:gd name="connsiteX5" fmla="*/ 1606550 w 2599371"/>
                    <a:gd name="connsiteY5" fmla="*/ 0 h 555625"/>
                    <a:gd name="connsiteX6" fmla="*/ 6350 w 2599371"/>
                    <a:gd name="connsiteY6" fmla="*/ 38100 h 555625"/>
                    <a:gd name="connsiteX7" fmla="*/ 3175 w 2599371"/>
                    <a:gd name="connsiteY7" fmla="*/ 76200 h 555625"/>
                    <a:gd name="connsiteX8" fmla="*/ 463550 w 2599371"/>
                    <a:gd name="connsiteY8" fmla="*/ 244475 h 555625"/>
                    <a:gd name="connsiteX9" fmla="*/ 2495550 w 2599371"/>
                    <a:gd name="connsiteY9" fmla="*/ 206375 h 555625"/>
                    <a:gd name="connsiteX10" fmla="*/ 2501900 w 2599371"/>
                    <a:gd name="connsiteY10" fmla="*/ 419100 h 555625"/>
                    <a:gd name="connsiteX11" fmla="*/ 473075 w 2599371"/>
                    <a:gd name="connsiteY11" fmla="*/ 492125 h 555625"/>
                    <a:gd name="connsiteX12" fmla="*/ 47625 w 2599371"/>
                    <a:gd name="connsiteY12" fmla="*/ 244475 h 555625"/>
                    <a:gd name="connsiteX0" fmla="*/ 47625 w 2599371"/>
                    <a:gd name="connsiteY0" fmla="*/ 244475 h 555625"/>
                    <a:gd name="connsiteX1" fmla="*/ 0 w 2599371"/>
                    <a:gd name="connsiteY1" fmla="*/ 292100 h 555625"/>
                    <a:gd name="connsiteX2" fmla="*/ 447675 w 2599371"/>
                    <a:gd name="connsiteY2" fmla="*/ 555625 h 555625"/>
                    <a:gd name="connsiteX3" fmla="*/ 2549525 w 2599371"/>
                    <a:gd name="connsiteY3" fmla="*/ 485775 h 555625"/>
                    <a:gd name="connsiteX4" fmla="*/ 2552700 w 2599371"/>
                    <a:gd name="connsiteY4" fmla="*/ 142875 h 555625"/>
                    <a:gd name="connsiteX5" fmla="*/ 1606550 w 2599371"/>
                    <a:gd name="connsiteY5" fmla="*/ 0 h 555625"/>
                    <a:gd name="connsiteX6" fmla="*/ 6350 w 2599371"/>
                    <a:gd name="connsiteY6" fmla="*/ 38100 h 555625"/>
                    <a:gd name="connsiteX7" fmla="*/ 3175 w 2599371"/>
                    <a:gd name="connsiteY7" fmla="*/ 76200 h 555625"/>
                    <a:gd name="connsiteX8" fmla="*/ 463550 w 2599371"/>
                    <a:gd name="connsiteY8" fmla="*/ 244475 h 555625"/>
                    <a:gd name="connsiteX9" fmla="*/ 2495550 w 2599371"/>
                    <a:gd name="connsiteY9" fmla="*/ 206375 h 555625"/>
                    <a:gd name="connsiteX10" fmla="*/ 2527300 w 2599371"/>
                    <a:gd name="connsiteY10" fmla="*/ 307975 h 555625"/>
                    <a:gd name="connsiteX11" fmla="*/ 2501900 w 2599371"/>
                    <a:gd name="connsiteY11" fmla="*/ 419100 h 555625"/>
                    <a:gd name="connsiteX12" fmla="*/ 473075 w 2599371"/>
                    <a:gd name="connsiteY12" fmla="*/ 492125 h 555625"/>
                    <a:gd name="connsiteX13" fmla="*/ 47625 w 2599371"/>
                    <a:gd name="connsiteY13" fmla="*/ 244475 h 555625"/>
                    <a:gd name="connsiteX0" fmla="*/ 47625 w 2599371"/>
                    <a:gd name="connsiteY0" fmla="*/ 244475 h 555625"/>
                    <a:gd name="connsiteX1" fmla="*/ 0 w 2599371"/>
                    <a:gd name="connsiteY1" fmla="*/ 292100 h 555625"/>
                    <a:gd name="connsiteX2" fmla="*/ 447675 w 2599371"/>
                    <a:gd name="connsiteY2" fmla="*/ 555625 h 555625"/>
                    <a:gd name="connsiteX3" fmla="*/ 2549525 w 2599371"/>
                    <a:gd name="connsiteY3" fmla="*/ 485775 h 555625"/>
                    <a:gd name="connsiteX4" fmla="*/ 2552700 w 2599371"/>
                    <a:gd name="connsiteY4" fmla="*/ 142875 h 555625"/>
                    <a:gd name="connsiteX5" fmla="*/ 1606550 w 2599371"/>
                    <a:gd name="connsiteY5" fmla="*/ 0 h 555625"/>
                    <a:gd name="connsiteX6" fmla="*/ 6350 w 2599371"/>
                    <a:gd name="connsiteY6" fmla="*/ 38100 h 555625"/>
                    <a:gd name="connsiteX7" fmla="*/ 3175 w 2599371"/>
                    <a:gd name="connsiteY7" fmla="*/ 76200 h 555625"/>
                    <a:gd name="connsiteX8" fmla="*/ 463550 w 2599371"/>
                    <a:gd name="connsiteY8" fmla="*/ 244475 h 555625"/>
                    <a:gd name="connsiteX9" fmla="*/ 2495550 w 2599371"/>
                    <a:gd name="connsiteY9" fmla="*/ 206375 h 555625"/>
                    <a:gd name="connsiteX10" fmla="*/ 2527300 w 2599371"/>
                    <a:gd name="connsiteY10" fmla="*/ 307975 h 555625"/>
                    <a:gd name="connsiteX11" fmla="*/ 2479675 w 2599371"/>
                    <a:gd name="connsiteY11" fmla="*/ 425450 h 555625"/>
                    <a:gd name="connsiteX12" fmla="*/ 473075 w 2599371"/>
                    <a:gd name="connsiteY12" fmla="*/ 492125 h 555625"/>
                    <a:gd name="connsiteX13" fmla="*/ 47625 w 2599371"/>
                    <a:gd name="connsiteY13" fmla="*/ 244475 h 555625"/>
                    <a:gd name="connsiteX0" fmla="*/ 47625 w 2740156"/>
                    <a:gd name="connsiteY0" fmla="*/ 244475 h 555625"/>
                    <a:gd name="connsiteX1" fmla="*/ 0 w 2740156"/>
                    <a:gd name="connsiteY1" fmla="*/ 292100 h 555625"/>
                    <a:gd name="connsiteX2" fmla="*/ 447675 w 2740156"/>
                    <a:gd name="connsiteY2" fmla="*/ 555625 h 555625"/>
                    <a:gd name="connsiteX3" fmla="*/ 2549525 w 2740156"/>
                    <a:gd name="connsiteY3" fmla="*/ 485775 h 555625"/>
                    <a:gd name="connsiteX4" fmla="*/ 2552700 w 2740156"/>
                    <a:gd name="connsiteY4" fmla="*/ 142875 h 555625"/>
                    <a:gd name="connsiteX5" fmla="*/ 1606550 w 2740156"/>
                    <a:gd name="connsiteY5" fmla="*/ 0 h 555625"/>
                    <a:gd name="connsiteX6" fmla="*/ 6350 w 2740156"/>
                    <a:gd name="connsiteY6" fmla="*/ 38100 h 555625"/>
                    <a:gd name="connsiteX7" fmla="*/ 3175 w 2740156"/>
                    <a:gd name="connsiteY7" fmla="*/ 76200 h 555625"/>
                    <a:gd name="connsiteX8" fmla="*/ 463550 w 2740156"/>
                    <a:gd name="connsiteY8" fmla="*/ 244475 h 555625"/>
                    <a:gd name="connsiteX9" fmla="*/ 2495550 w 2740156"/>
                    <a:gd name="connsiteY9" fmla="*/ 206375 h 555625"/>
                    <a:gd name="connsiteX10" fmla="*/ 2479675 w 2740156"/>
                    <a:gd name="connsiteY10" fmla="*/ 425450 h 555625"/>
                    <a:gd name="connsiteX11" fmla="*/ 473075 w 2740156"/>
                    <a:gd name="connsiteY11" fmla="*/ 492125 h 555625"/>
                    <a:gd name="connsiteX12" fmla="*/ 47625 w 2740156"/>
                    <a:gd name="connsiteY12" fmla="*/ 244475 h 555625"/>
                    <a:gd name="connsiteX0" fmla="*/ 47625 w 2646925"/>
                    <a:gd name="connsiteY0" fmla="*/ 244475 h 555625"/>
                    <a:gd name="connsiteX1" fmla="*/ 0 w 2646925"/>
                    <a:gd name="connsiteY1" fmla="*/ 292100 h 555625"/>
                    <a:gd name="connsiteX2" fmla="*/ 447675 w 2646925"/>
                    <a:gd name="connsiteY2" fmla="*/ 555625 h 555625"/>
                    <a:gd name="connsiteX3" fmla="*/ 2549525 w 2646925"/>
                    <a:gd name="connsiteY3" fmla="*/ 485775 h 555625"/>
                    <a:gd name="connsiteX4" fmla="*/ 2552700 w 2646925"/>
                    <a:gd name="connsiteY4" fmla="*/ 142875 h 555625"/>
                    <a:gd name="connsiteX5" fmla="*/ 1606550 w 2646925"/>
                    <a:gd name="connsiteY5" fmla="*/ 0 h 555625"/>
                    <a:gd name="connsiteX6" fmla="*/ 6350 w 2646925"/>
                    <a:gd name="connsiteY6" fmla="*/ 38100 h 555625"/>
                    <a:gd name="connsiteX7" fmla="*/ 3175 w 2646925"/>
                    <a:gd name="connsiteY7" fmla="*/ 76200 h 555625"/>
                    <a:gd name="connsiteX8" fmla="*/ 463550 w 2646925"/>
                    <a:gd name="connsiteY8" fmla="*/ 244475 h 555625"/>
                    <a:gd name="connsiteX9" fmla="*/ 2495550 w 2646925"/>
                    <a:gd name="connsiteY9" fmla="*/ 206375 h 555625"/>
                    <a:gd name="connsiteX10" fmla="*/ 2479675 w 2646925"/>
                    <a:gd name="connsiteY10" fmla="*/ 425450 h 555625"/>
                    <a:gd name="connsiteX11" fmla="*/ 473075 w 2646925"/>
                    <a:gd name="connsiteY11" fmla="*/ 492125 h 555625"/>
                    <a:gd name="connsiteX12" fmla="*/ 47625 w 2646925"/>
                    <a:gd name="connsiteY12" fmla="*/ 244475 h 555625"/>
                    <a:gd name="connsiteX0" fmla="*/ 47625 w 2599371"/>
                    <a:gd name="connsiteY0" fmla="*/ 244475 h 555625"/>
                    <a:gd name="connsiteX1" fmla="*/ 0 w 2599371"/>
                    <a:gd name="connsiteY1" fmla="*/ 292100 h 555625"/>
                    <a:gd name="connsiteX2" fmla="*/ 447675 w 2599371"/>
                    <a:gd name="connsiteY2" fmla="*/ 555625 h 555625"/>
                    <a:gd name="connsiteX3" fmla="*/ 2549525 w 2599371"/>
                    <a:gd name="connsiteY3" fmla="*/ 485775 h 555625"/>
                    <a:gd name="connsiteX4" fmla="*/ 2552700 w 2599371"/>
                    <a:gd name="connsiteY4" fmla="*/ 142875 h 555625"/>
                    <a:gd name="connsiteX5" fmla="*/ 1606550 w 2599371"/>
                    <a:gd name="connsiteY5" fmla="*/ 0 h 555625"/>
                    <a:gd name="connsiteX6" fmla="*/ 6350 w 2599371"/>
                    <a:gd name="connsiteY6" fmla="*/ 38100 h 555625"/>
                    <a:gd name="connsiteX7" fmla="*/ 3175 w 2599371"/>
                    <a:gd name="connsiteY7" fmla="*/ 76200 h 555625"/>
                    <a:gd name="connsiteX8" fmla="*/ 463550 w 2599371"/>
                    <a:gd name="connsiteY8" fmla="*/ 244475 h 555625"/>
                    <a:gd name="connsiteX9" fmla="*/ 2495550 w 2599371"/>
                    <a:gd name="connsiteY9" fmla="*/ 206375 h 555625"/>
                    <a:gd name="connsiteX10" fmla="*/ 2479675 w 2599371"/>
                    <a:gd name="connsiteY10" fmla="*/ 425450 h 555625"/>
                    <a:gd name="connsiteX11" fmla="*/ 473075 w 2599371"/>
                    <a:gd name="connsiteY11" fmla="*/ 492125 h 555625"/>
                    <a:gd name="connsiteX12" fmla="*/ 47625 w 2599371"/>
                    <a:gd name="connsiteY12" fmla="*/ 244475 h 555625"/>
                    <a:gd name="connsiteX0" fmla="*/ 47625 w 2599371"/>
                    <a:gd name="connsiteY0" fmla="*/ 244475 h 555625"/>
                    <a:gd name="connsiteX1" fmla="*/ 0 w 2599371"/>
                    <a:gd name="connsiteY1" fmla="*/ 292100 h 555625"/>
                    <a:gd name="connsiteX2" fmla="*/ 447675 w 2599371"/>
                    <a:gd name="connsiteY2" fmla="*/ 555625 h 555625"/>
                    <a:gd name="connsiteX3" fmla="*/ 2549525 w 2599371"/>
                    <a:gd name="connsiteY3" fmla="*/ 485775 h 555625"/>
                    <a:gd name="connsiteX4" fmla="*/ 2552700 w 2599371"/>
                    <a:gd name="connsiteY4" fmla="*/ 142875 h 555625"/>
                    <a:gd name="connsiteX5" fmla="*/ 1606550 w 2599371"/>
                    <a:gd name="connsiteY5" fmla="*/ 0 h 555625"/>
                    <a:gd name="connsiteX6" fmla="*/ 6350 w 2599371"/>
                    <a:gd name="connsiteY6" fmla="*/ 38100 h 555625"/>
                    <a:gd name="connsiteX7" fmla="*/ 3175 w 2599371"/>
                    <a:gd name="connsiteY7" fmla="*/ 76200 h 555625"/>
                    <a:gd name="connsiteX8" fmla="*/ 463550 w 2599371"/>
                    <a:gd name="connsiteY8" fmla="*/ 244475 h 555625"/>
                    <a:gd name="connsiteX9" fmla="*/ 2470150 w 2599371"/>
                    <a:gd name="connsiteY9" fmla="*/ 209550 h 555625"/>
                    <a:gd name="connsiteX10" fmla="*/ 2479675 w 2599371"/>
                    <a:gd name="connsiteY10" fmla="*/ 425450 h 555625"/>
                    <a:gd name="connsiteX11" fmla="*/ 473075 w 2599371"/>
                    <a:gd name="connsiteY11" fmla="*/ 492125 h 555625"/>
                    <a:gd name="connsiteX12" fmla="*/ 47625 w 2599371"/>
                    <a:gd name="connsiteY12" fmla="*/ 244475 h 555625"/>
                    <a:gd name="connsiteX0" fmla="*/ 47625 w 2599371"/>
                    <a:gd name="connsiteY0" fmla="*/ 244475 h 555625"/>
                    <a:gd name="connsiteX1" fmla="*/ 0 w 2599371"/>
                    <a:gd name="connsiteY1" fmla="*/ 292100 h 555625"/>
                    <a:gd name="connsiteX2" fmla="*/ 447675 w 2599371"/>
                    <a:gd name="connsiteY2" fmla="*/ 555625 h 555625"/>
                    <a:gd name="connsiteX3" fmla="*/ 2549525 w 2599371"/>
                    <a:gd name="connsiteY3" fmla="*/ 485775 h 555625"/>
                    <a:gd name="connsiteX4" fmla="*/ 2552700 w 2599371"/>
                    <a:gd name="connsiteY4" fmla="*/ 142875 h 555625"/>
                    <a:gd name="connsiteX5" fmla="*/ 1606550 w 2599371"/>
                    <a:gd name="connsiteY5" fmla="*/ 0 h 555625"/>
                    <a:gd name="connsiteX6" fmla="*/ 6350 w 2599371"/>
                    <a:gd name="connsiteY6" fmla="*/ 38100 h 555625"/>
                    <a:gd name="connsiteX7" fmla="*/ 3175 w 2599371"/>
                    <a:gd name="connsiteY7" fmla="*/ 76200 h 555625"/>
                    <a:gd name="connsiteX8" fmla="*/ 463550 w 2599371"/>
                    <a:gd name="connsiteY8" fmla="*/ 244475 h 555625"/>
                    <a:gd name="connsiteX9" fmla="*/ 2470150 w 2599371"/>
                    <a:gd name="connsiteY9" fmla="*/ 209550 h 555625"/>
                    <a:gd name="connsiteX10" fmla="*/ 2479675 w 2599371"/>
                    <a:gd name="connsiteY10" fmla="*/ 425450 h 555625"/>
                    <a:gd name="connsiteX11" fmla="*/ 473075 w 2599371"/>
                    <a:gd name="connsiteY11" fmla="*/ 492125 h 555625"/>
                    <a:gd name="connsiteX12" fmla="*/ 47625 w 2599371"/>
                    <a:gd name="connsiteY12" fmla="*/ 244475 h 555625"/>
                    <a:gd name="connsiteX0" fmla="*/ 47625 w 2599371"/>
                    <a:gd name="connsiteY0" fmla="*/ 244475 h 555625"/>
                    <a:gd name="connsiteX1" fmla="*/ 0 w 2599371"/>
                    <a:gd name="connsiteY1" fmla="*/ 292100 h 555625"/>
                    <a:gd name="connsiteX2" fmla="*/ 447675 w 2599371"/>
                    <a:gd name="connsiteY2" fmla="*/ 555625 h 555625"/>
                    <a:gd name="connsiteX3" fmla="*/ 2549525 w 2599371"/>
                    <a:gd name="connsiteY3" fmla="*/ 485775 h 555625"/>
                    <a:gd name="connsiteX4" fmla="*/ 2552700 w 2599371"/>
                    <a:gd name="connsiteY4" fmla="*/ 142875 h 555625"/>
                    <a:gd name="connsiteX5" fmla="*/ 1606550 w 2599371"/>
                    <a:gd name="connsiteY5" fmla="*/ 0 h 555625"/>
                    <a:gd name="connsiteX6" fmla="*/ 6350 w 2599371"/>
                    <a:gd name="connsiteY6" fmla="*/ 38100 h 555625"/>
                    <a:gd name="connsiteX7" fmla="*/ 3175 w 2599371"/>
                    <a:gd name="connsiteY7" fmla="*/ 76200 h 555625"/>
                    <a:gd name="connsiteX8" fmla="*/ 463550 w 2599371"/>
                    <a:gd name="connsiteY8" fmla="*/ 244475 h 555625"/>
                    <a:gd name="connsiteX9" fmla="*/ 2470150 w 2599371"/>
                    <a:gd name="connsiteY9" fmla="*/ 209550 h 555625"/>
                    <a:gd name="connsiteX10" fmla="*/ 2479675 w 2599371"/>
                    <a:gd name="connsiteY10" fmla="*/ 425450 h 555625"/>
                    <a:gd name="connsiteX11" fmla="*/ 473075 w 2599371"/>
                    <a:gd name="connsiteY11" fmla="*/ 492125 h 555625"/>
                    <a:gd name="connsiteX12" fmla="*/ 47625 w 2599371"/>
                    <a:gd name="connsiteY12" fmla="*/ 244475 h 555625"/>
                    <a:gd name="connsiteX0" fmla="*/ 24625 w 2608121"/>
                    <a:gd name="connsiteY0" fmla="*/ 244475 h 555625"/>
                    <a:gd name="connsiteX1" fmla="*/ 8750 w 2608121"/>
                    <a:gd name="connsiteY1" fmla="*/ 292100 h 555625"/>
                    <a:gd name="connsiteX2" fmla="*/ 456425 w 2608121"/>
                    <a:gd name="connsiteY2" fmla="*/ 555625 h 555625"/>
                    <a:gd name="connsiteX3" fmla="*/ 2558275 w 2608121"/>
                    <a:gd name="connsiteY3" fmla="*/ 485775 h 555625"/>
                    <a:gd name="connsiteX4" fmla="*/ 2561450 w 2608121"/>
                    <a:gd name="connsiteY4" fmla="*/ 142875 h 555625"/>
                    <a:gd name="connsiteX5" fmla="*/ 1615300 w 2608121"/>
                    <a:gd name="connsiteY5" fmla="*/ 0 h 555625"/>
                    <a:gd name="connsiteX6" fmla="*/ 15100 w 2608121"/>
                    <a:gd name="connsiteY6" fmla="*/ 38100 h 555625"/>
                    <a:gd name="connsiteX7" fmla="*/ 11925 w 2608121"/>
                    <a:gd name="connsiteY7" fmla="*/ 76200 h 555625"/>
                    <a:gd name="connsiteX8" fmla="*/ 472300 w 2608121"/>
                    <a:gd name="connsiteY8" fmla="*/ 244475 h 555625"/>
                    <a:gd name="connsiteX9" fmla="*/ 2478900 w 2608121"/>
                    <a:gd name="connsiteY9" fmla="*/ 209550 h 555625"/>
                    <a:gd name="connsiteX10" fmla="*/ 2488425 w 2608121"/>
                    <a:gd name="connsiteY10" fmla="*/ 425450 h 555625"/>
                    <a:gd name="connsiteX11" fmla="*/ 481825 w 2608121"/>
                    <a:gd name="connsiteY11" fmla="*/ 492125 h 555625"/>
                    <a:gd name="connsiteX12" fmla="*/ 24625 w 2608121"/>
                    <a:gd name="connsiteY12" fmla="*/ 244475 h 555625"/>
                    <a:gd name="connsiteX0" fmla="*/ 20208 w 2622754"/>
                    <a:gd name="connsiteY0" fmla="*/ 244475 h 555625"/>
                    <a:gd name="connsiteX1" fmla="*/ 23383 w 2622754"/>
                    <a:gd name="connsiteY1" fmla="*/ 292100 h 555625"/>
                    <a:gd name="connsiteX2" fmla="*/ 471058 w 2622754"/>
                    <a:gd name="connsiteY2" fmla="*/ 555625 h 555625"/>
                    <a:gd name="connsiteX3" fmla="*/ 2572908 w 2622754"/>
                    <a:gd name="connsiteY3" fmla="*/ 485775 h 555625"/>
                    <a:gd name="connsiteX4" fmla="*/ 2576083 w 2622754"/>
                    <a:gd name="connsiteY4" fmla="*/ 142875 h 555625"/>
                    <a:gd name="connsiteX5" fmla="*/ 1629933 w 2622754"/>
                    <a:gd name="connsiteY5" fmla="*/ 0 h 555625"/>
                    <a:gd name="connsiteX6" fmla="*/ 29733 w 2622754"/>
                    <a:gd name="connsiteY6" fmla="*/ 38100 h 555625"/>
                    <a:gd name="connsiteX7" fmla="*/ 26558 w 2622754"/>
                    <a:gd name="connsiteY7" fmla="*/ 76200 h 555625"/>
                    <a:gd name="connsiteX8" fmla="*/ 486933 w 2622754"/>
                    <a:gd name="connsiteY8" fmla="*/ 244475 h 555625"/>
                    <a:gd name="connsiteX9" fmla="*/ 2493533 w 2622754"/>
                    <a:gd name="connsiteY9" fmla="*/ 209550 h 555625"/>
                    <a:gd name="connsiteX10" fmla="*/ 2503058 w 2622754"/>
                    <a:gd name="connsiteY10" fmla="*/ 425450 h 555625"/>
                    <a:gd name="connsiteX11" fmla="*/ 496458 w 2622754"/>
                    <a:gd name="connsiteY11" fmla="*/ 492125 h 555625"/>
                    <a:gd name="connsiteX12" fmla="*/ 20208 w 2622754"/>
                    <a:gd name="connsiteY12" fmla="*/ 244475 h 555625"/>
                    <a:gd name="connsiteX0" fmla="*/ 63500 w 2599371"/>
                    <a:gd name="connsiteY0" fmla="*/ 244475 h 555625"/>
                    <a:gd name="connsiteX1" fmla="*/ 0 w 2599371"/>
                    <a:gd name="connsiteY1" fmla="*/ 292100 h 555625"/>
                    <a:gd name="connsiteX2" fmla="*/ 447675 w 2599371"/>
                    <a:gd name="connsiteY2" fmla="*/ 555625 h 555625"/>
                    <a:gd name="connsiteX3" fmla="*/ 2549525 w 2599371"/>
                    <a:gd name="connsiteY3" fmla="*/ 485775 h 555625"/>
                    <a:gd name="connsiteX4" fmla="*/ 2552700 w 2599371"/>
                    <a:gd name="connsiteY4" fmla="*/ 142875 h 555625"/>
                    <a:gd name="connsiteX5" fmla="*/ 1606550 w 2599371"/>
                    <a:gd name="connsiteY5" fmla="*/ 0 h 555625"/>
                    <a:gd name="connsiteX6" fmla="*/ 6350 w 2599371"/>
                    <a:gd name="connsiteY6" fmla="*/ 38100 h 555625"/>
                    <a:gd name="connsiteX7" fmla="*/ 3175 w 2599371"/>
                    <a:gd name="connsiteY7" fmla="*/ 76200 h 555625"/>
                    <a:gd name="connsiteX8" fmla="*/ 463550 w 2599371"/>
                    <a:gd name="connsiteY8" fmla="*/ 244475 h 555625"/>
                    <a:gd name="connsiteX9" fmla="*/ 2470150 w 2599371"/>
                    <a:gd name="connsiteY9" fmla="*/ 209550 h 555625"/>
                    <a:gd name="connsiteX10" fmla="*/ 2479675 w 2599371"/>
                    <a:gd name="connsiteY10" fmla="*/ 425450 h 555625"/>
                    <a:gd name="connsiteX11" fmla="*/ 473075 w 2599371"/>
                    <a:gd name="connsiteY11" fmla="*/ 492125 h 555625"/>
                    <a:gd name="connsiteX12" fmla="*/ 63500 w 2599371"/>
                    <a:gd name="connsiteY12" fmla="*/ 244475 h 555625"/>
                    <a:gd name="connsiteX0" fmla="*/ 63500 w 2599371"/>
                    <a:gd name="connsiteY0" fmla="*/ 244475 h 555625"/>
                    <a:gd name="connsiteX1" fmla="*/ 0 w 2599371"/>
                    <a:gd name="connsiteY1" fmla="*/ 292100 h 555625"/>
                    <a:gd name="connsiteX2" fmla="*/ 447675 w 2599371"/>
                    <a:gd name="connsiteY2" fmla="*/ 555625 h 555625"/>
                    <a:gd name="connsiteX3" fmla="*/ 2549525 w 2599371"/>
                    <a:gd name="connsiteY3" fmla="*/ 485775 h 555625"/>
                    <a:gd name="connsiteX4" fmla="*/ 2552700 w 2599371"/>
                    <a:gd name="connsiteY4" fmla="*/ 142875 h 555625"/>
                    <a:gd name="connsiteX5" fmla="*/ 1606550 w 2599371"/>
                    <a:gd name="connsiteY5" fmla="*/ 0 h 555625"/>
                    <a:gd name="connsiteX6" fmla="*/ 6350 w 2599371"/>
                    <a:gd name="connsiteY6" fmla="*/ 38100 h 555625"/>
                    <a:gd name="connsiteX7" fmla="*/ 3175 w 2599371"/>
                    <a:gd name="connsiteY7" fmla="*/ 76200 h 555625"/>
                    <a:gd name="connsiteX8" fmla="*/ 463550 w 2599371"/>
                    <a:gd name="connsiteY8" fmla="*/ 244475 h 555625"/>
                    <a:gd name="connsiteX9" fmla="*/ 2470150 w 2599371"/>
                    <a:gd name="connsiteY9" fmla="*/ 209550 h 555625"/>
                    <a:gd name="connsiteX10" fmla="*/ 2479675 w 2599371"/>
                    <a:gd name="connsiteY10" fmla="*/ 425450 h 555625"/>
                    <a:gd name="connsiteX11" fmla="*/ 485775 w 2599371"/>
                    <a:gd name="connsiteY11" fmla="*/ 488950 h 555625"/>
                    <a:gd name="connsiteX12" fmla="*/ 63500 w 2599371"/>
                    <a:gd name="connsiteY12" fmla="*/ 244475 h 555625"/>
                    <a:gd name="connsiteX0" fmla="*/ 96355 w 2632226"/>
                    <a:gd name="connsiteY0" fmla="*/ 244475 h 555625"/>
                    <a:gd name="connsiteX1" fmla="*/ 36030 w 2632226"/>
                    <a:gd name="connsiteY1" fmla="*/ 247650 h 555625"/>
                    <a:gd name="connsiteX2" fmla="*/ 32855 w 2632226"/>
                    <a:gd name="connsiteY2" fmla="*/ 292100 h 555625"/>
                    <a:gd name="connsiteX3" fmla="*/ 480530 w 2632226"/>
                    <a:gd name="connsiteY3" fmla="*/ 555625 h 555625"/>
                    <a:gd name="connsiteX4" fmla="*/ 2582380 w 2632226"/>
                    <a:gd name="connsiteY4" fmla="*/ 485775 h 555625"/>
                    <a:gd name="connsiteX5" fmla="*/ 2585555 w 2632226"/>
                    <a:gd name="connsiteY5" fmla="*/ 142875 h 555625"/>
                    <a:gd name="connsiteX6" fmla="*/ 1639405 w 2632226"/>
                    <a:gd name="connsiteY6" fmla="*/ 0 h 555625"/>
                    <a:gd name="connsiteX7" fmla="*/ 39205 w 2632226"/>
                    <a:gd name="connsiteY7" fmla="*/ 38100 h 555625"/>
                    <a:gd name="connsiteX8" fmla="*/ 36030 w 2632226"/>
                    <a:gd name="connsiteY8" fmla="*/ 76200 h 555625"/>
                    <a:gd name="connsiteX9" fmla="*/ 496405 w 2632226"/>
                    <a:gd name="connsiteY9" fmla="*/ 244475 h 555625"/>
                    <a:gd name="connsiteX10" fmla="*/ 2503005 w 2632226"/>
                    <a:gd name="connsiteY10" fmla="*/ 209550 h 555625"/>
                    <a:gd name="connsiteX11" fmla="*/ 2512530 w 2632226"/>
                    <a:gd name="connsiteY11" fmla="*/ 425450 h 555625"/>
                    <a:gd name="connsiteX12" fmla="*/ 518630 w 2632226"/>
                    <a:gd name="connsiteY12" fmla="*/ 488950 h 555625"/>
                    <a:gd name="connsiteX13" fmla="*/ 96355 w 2632226"/>
                    <a:gd name="connsiteY13" fmla="*/ 244475 h 555625"/>
                    <a:gd name="connsiteX0" fmla="*/ 105580 w 2641451"/>
                    <a:gd name="connsiteY0" fmla="*/ 244475 h 555625"/>
                    <a:gd name="connsiteX1" fmla="*/ 19061 w 2641451"/>
                    <a:gd name="connsiteY1" fmla="*/ 226218 h 555625"/>
                    <a:gd name="connsiteX2" fmla="*/ 42080 w 2641451"/>
                    <a:gd name="connsiteY2" fmla="*/ 292100 h 555625"/>
                    <a:gd name="connsiteX3" fmla="*/ 489755 w 2641451"/>
                    <a:gd name="connsiteY3" fmla="*/ 555625 h 555625"/>
                    <a:gd name="connsiteX4" fmla="*/ 2591605 w 2641451"/>
                    <a:gd name="connsiteY4" fmla="*/ 485775 h 555625"/>
                    <a:gd name="connsiteX5" fmla="*/ 2594780 w 2641451"/>
                    <a:gd name="connsiteY5" fmla="*/ 142875 h 555625"/>
                    <a:gd name="connsiteX6" fmla="*/ 1648630 w 2641451"/>
                    <a:gd name="connsiteY6" fmla="*/ 0 h 555625"/>
                    <a:gd name="connsiteX7" fmla="*/ 48430 w 2641451"/>
                    <a:gd name="connsiteY7" fmla="*/ 38100 h 555625"/>
                    <a:gd name="connsiteX8" fmla="*/ 45255 w 2641451"/>
                    <a:gd name="connsiteY8" fmla="*/ 76200 h 555625"/>
                    <a:gd name="connsiteX9" fmla="*/ 505630 w 2641451"/>
                    <a:gd name="connsiteY9" fmla="*/ 244475 h 555625"/>
                    <a:gd name="connsiteX10" fmla="*/ 2512230 w 2641451"/>
                    <a:gd name="connsiteY10" fmla="*/ 209550 h 555625"/>
                    <a:gd name="connsiteX11" fmla="*/ 2521755 w 2641451"/>
                    <a:gd name="connsiteY11" fmla="*/ 425450 h 555625"/>
                    <a:gd name="connsiteX12" fmla="*/ 527855 w 2641451"/>
                    <a:gd name="connsiteY12" fmla="*/ 488950 h 555625"/>
                    <a:gd name="connsiteX13" fmla="*/ 105580 w 2641451"/>
                    <a:gd name="connsiteY13" fmla="*/ 244475 h 555625"/>
                    <a:gd name="connsiteX0" fmla="*/ 100036 w 2635907"/>
                    <a:gd name="connsiteY0" fmla="*/ 244475 h 555625"/>
                    <a:gd name="connsiteX1" fmla="*/ 27804 w 2635907"/>
                    <a:gd name="connsiteY1" fmla="*/ 266699 h 555625"/>
                    <a:gd name="connsiteX2" fmla="*/ 36536 w 2635907"/>
                    <a:gd name="connsiteY2" fmla="*/ 292100 h 555625"/>
                    <a:gd name="connsiteX3" fmla="*/ 484211 w 2635907"/>
                    <a:gd name="connsiteY3" fmla="*/ 555625 h 555625"/>
                    <a:gd name="connsiteX4" fmla="*/ 2586061 w 2635907"/>
                    <a:gd name="connsiteY4" fmla="*/ 485775 h 555625"/>
                    <a:gd name="connsiteX5" fmla="*/ 2589236 w 2635907"/>
                    <a:gd name="connsiteY5" fmla="*/ 142875 h 555625"/>
                    <a:gd name="connsiteX6" fmla="*/ 1643086 w 2635907"/>
                    <a:gd name="connsiteY6" fmla="*/ 0 h 555625"/>
                    <a:gd name="connsiteX7" fmla="*/ 42886 w 2635907"/>
                    <a:gd name="connsiteY7" fmla="*/ 38100 h 555625"/>
                    <a:gd name="connsiteX8" fmla="*/ 39711 w 2635907"/>
                    <a:gd name="connsiteY8" fmla="*/ 76200 h 555625"/>
                    <a:gd name="connsiteX9" fmla="*/ 500086 w 2635907"/>
                    <a:gd name="connsiteY9" fmla="*/ 244475 h 555625"/>
                    <a:gd name="connsiteX10" fmla="*/ 2506686 w 2635907"/>
                    <a:gd name="connsiteY10" fmla="*/ 209550 h 555625"/>
                    <a:gd name="connsiteX11" fmla="*/ 2516211 w 2635907"/>
                    <a:gd name="connsiteY11" fmla="*/ 425450 h 555625"/>
                    <a:gd name="connsiteX12" fmla="*/ 522311 w 2635907"/>
                    <a:gd name="connsiteY12" fmla="*/ 488950 h 555625"/>
                    <a:gd name="connsiteX13" fmla="*/ 100036 w 2635907"/>
                    <a:gd name="connsiteY13" fmla="*/ 244475 h 555625"/>
                    <a:gd name="connsiteX0" fmla="*/ 103571 w 2639442"/>
                    <a:gd name="connsiteY0" fmla="*/ 244475 h 555625"/>
                    <a:gd name="connsiteX1" fmla="*/ 21814 w 2639442"/>
                    <a:gd name="connsiteY1" fmla="*/ 226218 h 555625"/>
                    <a:gd name="connsiteX2" fmla="*/ 40071 w 2639442"/>
                    <a:gd name="connsiteY2" fmla="*/ 292100 h 555625"/>
                    <a:gd name="connsiteX3" fmla="*/ 487746 w 2639442"/>
                    <a:gd name="connsiteY3" fmla="*/ 555625 h 555625"/>
                    <a:gd name="connsiteX4" fmla="*/ 2589596 w 2639442"/>
                    <a:gd name="connsiteY4" fmla="*/ 485775 h 555625"/>
                    <a:gd name="connsiteX5" fmla="*/ 2592771 w 2639442"/>
                    <a:gd name="connsiteY5" fmla="*/ 142875 h 555625"/>
                    <a:gd name="connsiteX6" fmla="*/ 1646621 w 2639442"/>
                    <a:gd name="connsiteY6" fmla="*/ 0 h 555625"/>
                    <a:gd name="connsiteX7" fmla="*/ 46421 w 2639442"/>
                    <a:gd name="connsiteY7" fmla="*/ 38100 h 555625"/>
                    <a:gd name="connsiteX8" fmla="*/ 43246 w 2639442"/>
                    <a:gd name="connsiteY8" fmla="*/ 76200 h 555625"/>
                    <a:gd name="connsiteX9" fmla="*/ 503621 w 2639442"/>
                    <a:gd name="connsiteY9" fmla="*/ 244475 h 555625"/>
                    <a:gd name="connsiteX10" fmla="*/ 2510221 w 2639442"/>
                    <a:gd name="connsiteY10" fmla="*/ 209550 h 555625"/>
                    <a:gd name="connsiteX11" fmla="*/ 2519746 w 2639442"/>
                    <a:gd name="connsiteY11" fmla="*/ 425450 h 555625"/>
                    <a:gd name="connsiteX12" fmla="*/ 525846 w 2639442"/>
                    <a:gd name="connsiteY12" fmla="*/ 488950 h 555625"/>
                    <a:gd name="connsiteX13" fmla="*/ 103571 w 2639442"/>
                    <a:gd name="connsiteY13" fmla="*/ 244475 h 555625"/>
                    <a:gd name="connsiteX0" fmla="*/ 103571 w 2639442"/>
                    <a:gd name="connsiteY0" fmla="*/ 244475 h 555625"/>
                    <a:gd name="connsiteX1" fmla="*/ 21814 w 2639442"/>
                    <a:gd name="connsiteY1" fmla="*/ 226218 h 555625"/>
                    <a:gd name="connsiteX2" fmla="*/ 40071 w 2639442"/>
                    <a:gd name="connsiteY2" fmla="*/ 292100 h 555625"/>
                    <a:gd name="connsiteX3" fmla="*/ 487746 w 2639442"/>
                    <a:gd name="connsiteY3" fmla="*/ 555625 h 555625"/>
                    <a:gd name="connsiteX4" fmla="*/ 2589596 w 2639442"/>
                    <a:gd name="connsiteY4" fmla="*/ 485775 h 555625"/>
                    <a:gd name="connsiteX5" fmla="*/ 2592771 w 2639442"/>
                    <a:gd name="connsiteY5" fmla="*/ 142875 h 555625"/>
                    <a:gd name="connsiteX6" fmla="*/ 1646621 w 2639442"/>
                    <a:gd name="connsiteY6" fmla="*/ 0 h 555625"/>
                    <a:gd name="connsiteX7" fmla="*/ 46421 w 2639442"/>
                    <a:gd name="connsiteY7" fmla="*/ 38100 h 555625"/>
                    <a:gd name="connsiteX8" fmla="*/ 43246 w 2639442"/>
                    <a:gd name="connsiteY8" fmla="*/ 76200 h 555625"/>
                    <a:gd name="connsiteX9" fmla="*/ 503621 w 2639442"/>
                    <a:gd name="connsiteY9" fmla="*/ 244475 h 555625"/>
                    <a:gd name="connsiteX10" fmla="*/ 2510221 w 2639442"/>
                    <a:gd name="connsiteY10" fmla="*/ 209550 h 555625"/>
                    <a:gd name="connsiteX11" fmla="*/ 2519746 w 2639442"/>
                    <a:gd name="connsiteY11" fmla="*/ 425450 h 555625"/>
                    <a:gd name="connsiteX12" fmla="*/ 525846 w 2639442"/>
                    <a:gd name="connsiteY12" fmla="*/ 488950 h 555625"/>
                    <a:gd name="connsiteX13" fmla="*/ 103571 w 2639442"/>
                    <a:gd name="connsiteY13" fmla="*/ 244475 h 555625"/>
                    <a:gd name="connsiteX0" fmla="*/ 98616 w 2634487"/>
                    <a:gd name="connsiteY0" fmla="*/ 244475 h 555625"/>
                    <a:gd name="connsiteX1" fmla="*/ 16859 w 2634487"/>
                    <a:gd name="connsiteY1" fmla="*/ 226218 h 555625"/>
                    <a:gd name="connsiteX2" fmla="*/ 35116 w 2634487"/>
                    <a:gd name="connsiteY2" fmla="*/ 292100 h 555625"/>
                    <a:gd name="connsiteX3" fmla="*/ 482791 w 2634487"/>
                    <a:gd name="connsiteY3" fmla="*/ 555625 h 555625"/>
                    <a:gd name="connsiteX4" fmla="*/ 2584641 w 2634487"/>
                    <a:gd name="connsiteY4" fmla="*/ 485775 h 555625"/>
                    <a:gd name="connsiteX5" fmla="*/ 2587816 w 2634487"/>
                    <a:gd name="connsiteY5" fmla="*/ 142875 h 555625"/>
                    <a:gd name="connsiteX6" fmla="*/ 1641666 w 2634487"/>
                    <a:gd name="connsiteY6" fmla="*/ 0 h 555625"/>
                    <a:gd name="connsiteX7" fmla="*/ 41466 w 2634487"/>
                    <a:gd name="connsiteY7" fmla="*/ 38100 h 555625"/>
                    <a:gd name="connsiteX8" fmla="*/ 38291 w 2634487"/>
                    <a:gd name="connsiteY8" fmla="*/ 76200 h 555625"/>
                    <a:gd name="connsiteX9" fmla="*/ 498666 w 2634487"/>
                    <a:gd name="connsiteY9" fmla="*/ 244475 h 555625"/>
                    <a:gd name="connsiteX10" fmla="*/ 2505266 w 2634487"/>
                    <a:gd name="connsiteY10" fmla="*/ 209550 h 555625"/>
                    <a:gd name="connsiteX11" fmla="*/ 2514791 w 2634487"/>
                    <a:gd name="connsiteY11" fmla="*/ 425450 h 555625"/>
                    <a:gd name="connsiteX12" fmla="*/ 520891 w 2634487"/>
                    <a:gd name="connsiteY12" fmla="*/ 488950 h 555625"/>
                    <a:gd name="connsiteX13" fmla="*/ 98616 w 2634487"/>
                    <a:gd name="connsiteY13" fmla="*/ 244475 h 555625"/>
                    <a:gd name="connsiteX0" fmla="*/ 81757 w 2617628"/>
                    <a:gd name="connsiteY0" fmla="*/ 244475 h 555625"/>
                    <a:gd name="connsiteX1" fmla="*/ 0 w 2617628"/>
                    <a:gd name="connsiteY1" fmla="*/ 226218 h 555625"/>
                    <a:gd name="connsiteX2" fmla="*/ 18257 w 2617628"/>
                    <a:gd name="connsiteY2" fmla="*/ 292100 h 555625"/>
                    <a:gd name="connsiteX3" fmla="*/ 465932 w 2617628"/>
                    <a:gd name="connsiteY3" fmla="*/ 555625 h 555625"/>
                    <a:gd name="connsiteX4" fmla="*/ 2567782 w 2617628"/>
                    <a:gd name="connsiteY4" fmla="*/ 485775 h 555625"/>
                    <a:gd name="connsiteX5" fmla="*/ 2570957 w 2617628"/>
                    <a:gd name="connsiteY5" fmla="*/ 142875 h 555625"/>
                    <a:gd name="connsiteX6" fmla="*/ 1624807 w 2617628"/>
                    <a:gd name="connsiteY6" fmla="*/ 0 h 555625"/>
                    <a:gd name="connsiteX7" fmla="*/ 24607 w 2617628"/>
                    <a:gd name="connsiteY7" fmla="*/ 38100 h 555625"/>
                    <a:gd name="connsiteX8" fmla="*/ 21432 w 2617628"/>
                    <a:gd name="connsiteY8" fmla="*/ 76200 h 555625"/>
                    <a:gd name="connsiteX9" fmla="*/ 481807 w 2617628"/>
                    <a:gd name="connsiteY9" fmla="*/ 244475 h 555625"/>
                    <a:gd name="connsiteX10" fmla="*/ 2488407 w 2617628"/>
                    <a:gd name="connsiteY10" fmla="*/ 209550 h 555625"/>
                    <a:gd name="connsiteX11" fmla="*/ 2497932 w 2617628"/>
                    <a:gd name="connsiteY11" fmla="*/ 425450 h 555625"/>
                    <a:gd name="connsiteX12" fmla="*/ 504032 w 2617628"/>
                    <a:gd name="connsiteY12" fmla="*/ 488950 h 555625"/>
                    <a:gd name="connsiteX13" fmla="*/ 81757 w 2617628"/>
                    <a:gd name="connsiteY13" fmla="*/ 244475 h 555625"/>
                    <a:gd name="connsiteX0" fmla="*/ 67469 w 2603340"/>
                    <a:gd name="connsiteY0" fmla="*/ 244475 h 555625"/>
                    <a:gd name="connsiteX1" fmla="*/ 0 w 2603340"/>
                    <a:gd name="connsiteY1" fmla="*/ 247649 h 555625"/>
                    <a:gd name="connsiteX2" fmla="*/ 3969 w 2603340"/>
                    <a:gd name="connsiteY2" fmla="*/ 292100 h 555625"/>
                    <a:gd name="connsiteX3" fmla="*/ 451644 w 2603340"/>
                    <a:gd name="connsiteY3" fmla="*/ 555625 h 555625"/>
                    <a:gd name="connsiteX4" fmla="*/ 2553494 w 2603340"/>
                    <a:gd name="connsiteY4" fmla="*/ 485775 h 555625"/>
                    <a:gd name="connsiteX5" fmla="*/ 2556669 w 2603340"/>
                    <a:gd name="connsiteY5" fmla="*/ 142875 h 555625"/>
                    <a:gd name="connsiteX6" fmla="*/ 1610519 w 2603340"/>
                    <a:gd name="connsiteY6" fmla="*/ 0 h 555625"/>
                    <a:gd name="connsiteX7" fmla="*/ 10319 w 2603340"/>
                    <a:gd name="connsiteY7" fmla="*/ 38100 h 555625"/>
                    <a:gd name="connsiteX8" fmla="*/ 7144 w 2603340"/>
                    <a:gd name="connsiteY8" fmla="*/ 76200 h 555625"/>
                    <a:gd name="connsiteX9" fmla="*/ 467519 w 2603340"/>
                    <a:gd name="connsiteY9" fmla="*/ 244475 h 555625"/>
                    <a:gd name="connsiteX10" fmla="*/ 2474119 w 2603340"/>
                    <a:gd name="connsiteY10" fmla="*/ 209550 h 555625"/>
                    <a:gd name="connsiteX11" fmla="*/ 2483644 w 2603340"/>
                    <a:gd name="connsiteY11" fmla="*/ 425450 h 555625"/>
                    <a:gd name="connsiteX12" fmla="*/ 489744 w 2603340"/>
                    <a:gd name="connsiteY12" fmla="*/ 488950 h 555625"/>
                    <a:gd name="connsiteX13" fmla="*/ 67469 w 2603340"/>
                    <a:gd name="connsiteY13" fmla="*/ 244475 h 555625"/>
                    <a:gd name="connsiteX0" fmla="*/ 67469 w 2603340"/>
                    <a:gd name="connsiteY0" fmla="*/ 244475 h 555625"/>
                    <a:gd name="connsiteX1" fmla="*/ 0 w 2603340"/>
                    <a:gd name="connsiteY1" fmla="*/ 247649 h 555625"/>
                    <a:gd name="connsiteX2" fmla="*/ 3969 w 2603340"/>
                    <a:gd name="connsiteY2" fmla="*/ 292100 h 555625"/>
                    <a:gd name="connsiteX3" fmla="*/ 451644 w 2603340"/>
                    <a:gd name="connsiteY3" fmla="*/ 555625 h 555625"/>
                    <a:gd name="connsiteX4" fmla="*/ 2553494 w 2603340"/>
                    <a:gd name="connsiteY4" fmla="*/ 485775 h 555625"/>
                    <a:gd name="connsiteX5" fmla="*/ 2556669 w 2603340"/>
                    <a:gd name="connsiteY5" fmla="*/ 142875 h 555625"/>
                    <a:gd name="connsiteX6" fmla="*/ 1610519 w 2603340"/>
                    <a:gd name="connsiteY6" fmla="*/ 0 h 555625"/>
                    <a:gd name="connsiteX7" fmla="*/ 10319 w 2603340"/>
                    <a:gd name="connsiteY7" fmla="*/ 38100 h 555625"/>
                    <a:gd name="connsiteX8" fmla="*/ 7144 w 2603340"/>
                    <a:gd name="connsiteY8" fmla="*/ 76200 h 555625"/>
                    <a:gd name="connsiteX9" fmla="*/ 467519 w 2603340"/>
                    <a:gd name="connsiteY9" fmla="*/ 244475 h 555625"/>
                    <a:gd name="connsiteX10" fmla="*/ 2474119 w 2603340"/>
                    <a:gd name="connsiteY10" fmla="*/ 209550 h 555625"/>
                    <a:gd name="connsiteX11" fmla="*/ 2483644 w 2603340"/>
                    <a:gd name="connsiteY11" fmla="*/ 425450 h 555625"/>
                    <a:gd name="connsiteX12" fmla="*/ 489744 w 2603340"/>
                    <a:gd name="connsiteY12" fmla="*/ 488950 h 555625"/>
                    <a:gd name="connsiteX13" fmla="*/ 67469 w 2603340"/>
                    <a:gd name="connsiteY13" fmla="*/ 244475 h 555625"/>
                    <a:gd name="connsiteX0" fmla="*/ 67469 w 2603340"/>
                    <a:gd name="connsiteY0" fmla="*/ 244475 h 555625"/>
                    <a:gd name="connsiteX1" fmla="*/ 0 w 2603340"/>
                    <a:gd name="connsiteY1" fmla="*/ 242887 h 555625"/>
                    <a:gd name="connsiteX2" fmla="*/ 3969 w 2603340"/>
                    <a:gd name="connsiteY2" fmla="*/ 292100 h 555625"/>
                    <a:gd name="connsiteX3" fmla="*/ 451644 w 2603340"/>
                    <a:gd name="connsiteY3" fmla="*/ 555625 h 555625"/>
                    <a:gd name="connsiteX4" fmla="*/ 2553494 w 2603340"/>
                    <a:gd name="connsiteY4" fmla="*/ 485775 h 555625"/>
                    <a:gd name="connsiteX5" fmla="*/ 2556669 w 2603340"/>
                    <a:gd name="connsiteY5" fmla="*/ 142875 h 555625"/>
                    <a:gd name="connsiteX6" fmla="*/ 1610519 w 2603340"/>
                    <a:gd name="connsiteY6" fmla="*/ 0 h 555625"/>
                    <a:gd name="connsiteX7" fmla="*/ 10319 w 2603340"/>
                    <a:gd name="connsiteY7" fmla="*/ 38100 h 555625"/>
                    <a:gd name="connsiteX8" fmla="*/ 7144 w 2603340"/>
                    <a:gd name="connsiteY8" fmla="*/ 76200 h 555625"/>
                    <a:gd name="connsiteX9" fmla="*/ 467519 w 2603340"/>
                    <a:gd name="connsiteY9" fmla="*/ 244475 h 555625"/>
                    <a:gd name="connsiteX10" fmla="*/ 2474119 w 2603340"/>
                    <a:gd name="connsiteY10" fmla="*/ 209550 h 555625"/>
                    <a:gd name="connsiteX11" fmla="*/ 2483644 w 2603340"/>
                    <a:gd name="connsiteY11" fmla="*/ 425450 h 555625"/>
                    <a:gd name="connsiteX12" fmla="*/ 489744 w 2603340"/>
                    <a:gd name="connsiteY12" fmla="*/ 488950 h 555625"/>
                    <a:gd name="connsiteX13" fmla="*/ 67469 w 2603340"/>
                    <a:gd name="connsiteY13" fmla="*/ 244475 h 555625"/>
                    <a:gd name="connsiteX0" fmla="*/ 67469 w 2603340"/>
                    <a:gd name="connsiteY0" fmla="*/ 244475 h 555625"/>
                    <a:gd name="connsiteX1" fmla="*/ 0 w 2603340"/>
                    <a:gd name="connsiteY1" fmla="*/ 242887 h 555625"/>
                    <a:gd name="connsiteX2" fmla="*/ 3969 w 2603340"/>
                    <a:gd name="connsiteY2" fmla="*/ 292100 h 555625"/>
                    <a:gd name="connsiteX3" fmla="*/ 451644 w 2603340"/>
                    <a:gd name="connsiteY3" fmla="*/ 555625 h 555625"/>
                    <a:gd name="connsiteX4" fmla="*/ 2553494 w 2603340"/>
                    <a:gd name="connsiteY4" fmla="*/ 485775 h 555625"/>
                    <a:gd name="connsiteX5" fmla="*/ 2556669 w 2603340"/>
                    <a:gd name="connsiteY5" fmla="*/ 142875 h 555625"/>
                    <a:gd name="connsiteX6" fmla="*/ 1610519 w 2603340"/>
                    <a:gd name="connsiteY6" fmla="*/ 0 h 555625"/>
                    <a:gd name="connsiteX7" fmla="*/ 19844 w 2603340"/>
                    <a:gd name="connsiteY7" fmla="*/ 33337 h 555625"/>
                    <a:gd name="connsiteX8" fmla="*/ 7144 w 2603340"/>
                    <a:gd name="connsiteY8" fmla="*/ 76200 h 555625"/>
                    <a:gd name="connsiteX9" fmla="*/ 467519 w 2603340"/>
                    <a:gd name="connsiteY9" fmla="*/ 244475 h 555625"/>
                    <a:gd name="connsiteX10" fmla="*/ 2474119 w 2603340"/>
                    <a:gd name="connsiteY10" fmla="*/ 209550 h 555625"/>
                    <a:gd name="connsiteX11" fmla="*/ 2483644 w 2603340"/>
                    <a:gd name="connsiteY11" fmla="*/ 425450 h 555625"/>
                    <a:gd name="connsiteX12" fmla="*/ 489744 w 2603340"/>
                    <a:gd name="connsiteY12" fmla="*/ 488950 h 555625"/>
                    <a:gd name="connsiteX13" fmla="*/ 67469 w 2603340"/>
                    <a:gd name="connsiteY13" fmla="*/ 244475 h 555625"/>
                    <a:gd name="connsiteX0" fmla="*/ 67469 w 2603340"/>
                    <a:gd name="connsiteY0" fmla="*/ 244475 h 555625"/>
                    <a:gd name="connsiteX1" fmla="*/ 0 w 2603340"/>
                    <a:gd name="connsiteY1" fmla="*/ 242887 h 555625"/>
                    <a:gd name="connsiteX2" fmla="*/ 3969 w 2603340"/>
                    <a:gd name="connsiteY2" fmla="*/ 292100 h 555625"/>
                    <a:gd name="connsiteX3" fmla="*/ 451644 w 2603340"/>
                    <a:gd name="connsiteY3" fmla="*/ 555625 h 555625"/>
                    <a:gd name="connsiteX4" fmla="*/ 2553494 w 2603340"/>
                    <a:gd name="connsiteY4" fmla="*/ 485775 h 555625"/>
                    <a:gd name="connsiteX5" fmla="*/ 2556669 w 2603340"/>
                    <a:gd name="connsiteY5" fmla="*/ 142875 h 555625"/>
                    <a:gd name="connsiteX6" fmla="*/ 1610519 w 2603340"/>
                    <a:gd name="connsiteY6" fmla="*/ 0 h 555625"/>
                    <a:gd name="connsiteX7" fmla="*/ 10319 w 2603340"/>
                    <a:gd name="connsiteY7" fmla="*/ 30955 h 555625"/>
                    <a:gd name="connsiteX8" fmla="*/ 7144 w 2603340"/>
                    <a:gd name="connsiteY8" fmla="*/ 76200 h 555625"/>
                    <a:gd name="connsiteX9" fmla="*/ 467519 w 2603340"/>
                    <a:gd name="connsiteY9" fmla="*/ 244475 h 555625"/>
                    <a:gd name="connsiteX10" fmla="*/ 2474119 w 2603340"/>
                    <a:gd name="connsiteY10" fmla="*/ 209550 h 555625"/>
                    <a:gd name="connsiteX11" fmla="*/ 2483644 w 2603340"/>
                    <a:gd name="connsiteY11" fmla="*/ 425450 h 555625"/>
                    <a:gd name="connsiteX12" fmla="*/ 489744 w 2603340"/>
                    <a:gd name="connsiteY12" fmla="*/ 488950 h 555625"/>
                    <a:gd name="connsiteX13" fmla="*/ 67469 w 2603340"/>
                    <a:gd name="connsiteY13" fmla="*/ 244475 h 555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2603340" h="555625">
                      <a:moveTo>
                        <a:pt x="67469" y="244475"/>
                      </a:moveTo>
                      <a:cubicBezTo>
                        <a:pt x="66940" y="247651"/>
                        <a:pt x="46301" y="239713"/>
                        <a:pt x="0" y="242887"/>
                      </a:cubicBezTo>
                      <a:cubicBezTo>
                        <a:pt x="6086" y="288924"/>
                        <a:pt x="-2116" y="262732"/>
                        <a:pt x="3969" y="292100"/>
                      </a:cubicBezTo>
                      <a:lnTo>
                        <a:pt x="451644" y="555625"/>
                      </a:lnTo>
                      <a:lnTo>
                        <a:pt x="2553494" y="485775"/>
                      </a:lnTo>
                      <a:cubicBezTo>
                        <a:pt x="2605352" y="396875"/>
                        <a:pt x="2631811" y="276225"/>
                        <a:pt x="2556669" y="142875"/>
                      </a:cubicBezTo>
                      <a:lnTo>
                        <a:pt x="1610519" y="0"/>
                      </a:lnTo>
                      <a:lnTo>
                        <a:pt x="10319" y="30955"/>
                      </a:lnTo>
                      <a:lnTo>
                        <a:pt x="7144" y="76200"/>
                      </a:lnTo>
                      <a:lnTo>
                        <a:pt x="467519" y="244475"/>
                      </a:lnTo>
                      <a:lnTo>
                        <a:pt x="2474119" y="209550"/>
                      </a:lnTo>
                      <a:cubicBezTo>
                        <a:pt x="2527565" y="280988"/>
                        <a:pt x="2515923" y="346075"/>
                        <a:pt x="2483644" y="425450"/>
                      </a:cubicBezTo>
                      <a:lnTo>
                        <a:pt x="489744" y="488950"/>
                      </a:lnTo>
                      <a:lnTo>
                        <a:pt x="67469" y="244475"/>
                      </a:lnTo>
                      <a:close/>
                    </a:path>
                  </a:pathLst>
                </a:custGeom>
                <a:solidFill>
                  <a:schemeClr val="accent4"/>
                </a:solidFill>
                <a:ln>
                  <a:noFill/>
                </a:ln>
                <a:effectLst>
                  <a:outerShdw blurRad="508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43" name="Freeform 19">
                  <a:extLst>
                    <a:ext uri="{FF2B5EF4-FFF2-40B4-BE49-F238E27FC236}">
                      <a16:creationId xmlns="" xmlns:a16="http://schemas.microsoft.com/office/drawing/2014/main" id="{52AC83ED-6081-44AB-AE10-D94D76014E84}"/>
                    </a:ext>
                  </a:extLst>
                </p:cNvPr>
                <p:cNvSpPr/>
                <p:nvPr/>
              </p:nvSpPr>
              <p:spPr>
                <a:xfrm>
                  <a:off x="3695702" y="3233738"/>
                  <a:ext cx="2458684" cy="383382"/>
                </a:xfrm>
                <a:custGeom>
                  <a:avLst/>
                  <a:gdLst>
                    <a:gd name="connsiteX0" fmla="*/ 7144 w 2424113"/>
                    <a:gd name="connsiteY0" fmla="*/ 0 h 378619"/>
                    <a:gd name="connsiteX1" fmla="*/ 0 w 2424113"/>
                    <a:gd name="connsiteY1" fmla="*/ 130969 h 378619"/>
                    <a:gd name="connsiteX2" fmla="*/ 431007 w 2424113"/>
                    <a:gd name="connsiteY2" fmla="*/ 378619 h 378619"/>
                    <a:gd name="connsiteX3" fmla="*/ 2424113 w 2424113"/>
                    <a:gd name="connsiteY3" fmla="*/ 304800 h 378619"/>
                    <a:gd name="connsiteX4" fmla="*/ 2414588 w 2424113"/>
                    <a:gd name="connsiteY4" fmla="*/ 109538 h 378619"/>
                    <a:gd name="connsiteX5" fmla="*/ 428625 w 2424113"/>
                    <a:gd name="connsiteY5" fmla="*/ 150019 h 378619"/>
                    <a:gd name="connsiteX6" fmla="*/ 7144 w 2424113"/>
                    <a:gd name="connsiteY6" fmla="*/ 0 h 378619"/>
                    <a:gd name="connsiteX0" fmla="*/ 7144 w 2436996"/>
                    <a:gd name="connsiteY0" fmla="*/ 0 h 378619"/>
                    <a:gd name="connsiteX1" fmla="*/ 0 w 2436996"/>
                    <a:gd name="connsiteY1" fmla="*/ 130969 h 378619"/>
                    <a:gd name="connsiteX2" fmla="*/ 431007 w 2436996"/>
                    <a:gd name="connsiteY2" fmla="*/ 378619 h 378619"/>
                    <a:gd name="connsiteX3" fmla="*/ 2424113 w 2436996"/>
                    <a:gd name="connsiteY3" fmla="*/ 304800 h 378619"/>
                    <a:gd name="connsiteX4" fmla="*/ 2414588 w 2436996"/>
                    <a:gd name="connsiteY4" fmla="*/ 109538 h 378619"/>
                    <a:gd name="connsiteX5" fmla="*/ 428625 w 2436996"/>
                    <a:gd name="connsiteY5" fmla="*/ 150019 h 378619"/>
                    <a:gd name="connsiteX6" fmla="*/ 7144 w 2436996"/>
                    <a:gd name="connsiteY6" fmla="*/ 0 h 378619"/>
                    <a:gd name="connsiteX0" fmla="*/ 7144 w 2448855"/>
                    <a:gd name="connsiteY0" fmla="*/ 0 h 378619"/>
                    <a:gd name="connsiteX1" fmla="*/ 0 w 2448855"/>
                    <a:gd name="connsiteY1" fmla="*/ 130969 h 378619"/>
                    <a:gd name="connsiteX2" fmla="*/ 431007 w 2448855"/>
                    <a:gd name="connsiteY2" fmla="*/ 378619 h 378619"/>
                    <a:gd name="connsiteX3" fmla="*/ 2424113 w 2448855"/>
                    <a:gd name="connsiteY3" fmla="*/ 304800 h 378619"/>
                    <a:gd name="connsiteX4" fmla="*/ 2414588 w 2448855"/>
                    <a:gd name="connsiteY4" fmla="*/ 109538 h 378619"/>
                    <a:gd name="connsiteX5" fmla="*/ 428625 w 2448855"/>
                    <a:gd name="connsiteY5" fmla="*/ 150019 h 378619"/>
                    <a:gd name="connsiteX6" fmla="*/ 7144 w 2448855"/>
                    <a:gd name="connsiteY6" fmla="*/ 0 h 378619"/>
                    <a:gd name="connsiteX0" fmla="*/ 7144 w 2444270"/>
                    <a:gd name="connsiteY0" fmla="*/ 0 h 378619"/>
                    <a:gd name="connsiteX1" fmla="*/ 0 w 2444270"/>
                    <a:gd name="connsiteY1" fmla="*/ 130969 h 378619"/>
                    <a:gd name="connsiteX2" fmla="*/ 431007 w 2444270"/>
                    <a:gd name="connsiteY2" fmla="*/ 378619 h 378619"/>
                    <a:gd name="connsiteX3" fmla="*/ 2414588 w 2444270"/>
                    <a:gd name="connsiteY3" fmla="*/ 314325 h 378619"/>
                    <a:gd name="connsiteX4" fmla="*/ 2414588 w 2444270"/>
                    <a:gd name="connsiteY4" fmla="*/ 109538 h 378619"/>
                    <a:gd name="connsiteX5" fmla="*/ 428625 w 2444270"/>
                    <a:gd name="connsiteY5" fmla="*/ 150019 h 378619"/>
                    <a:gd name="connsiteX6" fmla="*/ 7144 w 2444270"/>
                    <a:gd name="connsiteY6" fmla="*/ 0 h 378619"/>
                    <a:gd name="connsiteX0" fmla="*/ 7144 w 2446779"/>
                    <a:gd name="connsiteY0" fmla="*/ 0 h 378619"/>
                    <a:gd name="connsiteX1" fmla="*/ 0 w 2446779"/>
                    <a:gd name="connsiteY1" fmla="*/ 130969 h 378619"/>
                    <a:gd name="connsiteX2" fmla="*/ 431007 w 2446779"/>
                    <a:gd name="connsiteY2" fmla="*/ 378619 h 378619"/>
                    <a:gd name="connsiteX3" fmla="*/ 2414588 w 2446779"/>
                    <a:gd name="connsiteY3" fmla="*/ 314325 h 378619"/>
                    <a:gd name="connsiteX4" fmla="*/ 2414588 w 2446779"/>
                    <a:gd name="connsiteY4" fmla="*/ 109538 h 378619"/>
                    <a:gd name="connsiteX5" fmla="*/ 428625 w 2446779"/>
                    <a:gd name="connsiteY5" fmla="*/ 150019 h 378619"/>
                    <a:gd name="connsiteX6" fmla="*/ 7144 w 2446779"/>
                    <a:gd name="connsiteY6" fmla="*/ 0 h 378619"/>
                    <a:gd name="connsiteX0" fmla="*/ 7144 w 2446779"/>
                    <a:gd name="connsiteY0" fmla="*/ 0 h 378619"/>
                    <a:gd name="connsiteX1" fmla="*/ 0 w 2446779"/>
                    <a:gd name="connsiteY1" fmla="*/ 130969 h 378619"/>
                    <a:gd name="connsiteX2" fmla="*/ 431007 w 2446779"/>
                    <a:gd name="connsiteY2" fmla="*/ 378619 h 378619"/>
                    <a:gd name="connsiteX3" fmla="*/ 2414588 w 2446779"/>
                    <a:gd name="connsiteY3" fmla="*/ 314325 h 378619"/>
                    <a:gd name="connsiteX4" fmla="*/ 2414588 w 2446779"/>
                    <a:gd name="connsiteY4" fmla="*/ 109538 h 378619"/>
                    <a:gd name="connsiteX5" fmla="*/ 433388 w 2446779"/>
                    <a:gd name="connsiteY5" fmla="*/ 140494 h 378619"/>
                    <a:gd name="connsiteX6" fmla="*/ 7144 w 2446779"/>
                    <a:gd name="connsiteY6" fmla="*/ 0 h 378619"/>
                    <a:gd name="connsiteX0" fmla="*/ 7144 w 2446779"/>
                    <a:gd name="connsiteY0" fmla="*/ 0 h 378619"/>
                    <a:gd name="connsiteX1" fmla="*/ 0 w 2446779"/>
                    <a:gd name="connsiteY1" fmla="*/ 130969 h 378619"/>
                    <a:gd name="connsiteX2" fmla="*/ 431007 w 2446779"/>
                    <a:gd name="connsiteY2" fmla="*/ 378619 h 378619"/>
                    <a:gd name="connsiteX3" fmla="*/ 2414588 w 2446779"/>
                    <a:gd name="connsiteY3" fmla="*/ 314325 h 378619"/>
                    <a:gd name="connsiteX4" fmla="*/ 2414588 w 2446779"/>
                    <a:gd name="connsiteY4" fmla="*/ 100013 h 378619"/>
                    <a:gd name="connsiteX5" fmla="*/ 433388 w 2446779"/>
                    <a:gd name="connsiteY5" fmla="*/ 140494 h 378619"/>
                    <a:gd name="connsiteX6" fmla="*/ 7144 w 2446779"/>
                    <a:gd name="connsiteY6" fmla="*/ 0 h 378619"/>
                    <a:gd name="connsiteX0" fmla="*/ 7144 w 2446779"/>
                    <a:gd name="connsiteY0" fmla="*/ 0 h 378619"/>
                    <a:gd name="connsiteX1" fmla="*/ 0 w 2446779"/>
                    <a:gd name="connsiteY1" fmla="*/ 130969 h 378619"/>
                    <a:gd name="connsiteX2" fmla="*/ 431007 w 2446779"/>
                    <a:gd name="connsiteY2" fmla="*/ 378619 h 378619"/>
                    <a:gd name="connsiteX3" fmla="*/ 2414588 w 2446779"/>
                    <a:gd name="connsiteY3" fmla="*/ 314325 h 378619"/>
                    <a:gd name="connsiteX4" fmla="*/ 2414588 w 2446779"/>
                    <a:gd name="connsiteY4" fmla="*/ 100013 h 378619"/>
                    <a:gd name="connsiteX5" fmla="*/ 442913 w 2446779"/>
                    <a:gd name="connsiteY5" fmla="*/ 142875 h 378619"/>
                    <a:gd name="connsiteX6" fmla="*/ 7144 w 2446779"/>
                    <a:gd name="connsiteY6" fmla="*/ 0 h 378619"/>
                    <a:gd name="connsiteX0" fmla="*/ 7144 w 2446779"/>
                    <a:gd name="connsiteY0" fmla="*/ 0 h 378619"/>
                    <a:gd name="connsiteX1" fmla="*/ 0 w 2446779"/>
                    <a:gd name="connsiteY1" fmla="*/ 130969 h 378619"/>
                    <a:gd name="connsiteX2" fmla="*/ 431007 w 2446779"/>
                    <a:gd name="connsiteY2" fmla="*/ 378619 h 378619"/>
                    <a:gd name="connsiteX3" fmla="*/ 2414588 w 2446779"/>
                    <a:gd name="connsiteY3" fmla="*/ 314325 h 378619"/>
                    <a:gd name="connsiteX4" fmla="*/ 2414588 w 2446779"/>
                    <a:gd name="connsiteY4" fmla="*/ 100013 h 378619"/>
                    <a:gd name="connsiteX5" fmla="*/ 445294 w 2446779"/>
                    <a:gd name="connsiteY5" fmla="*/ 135731 h 378619"/>
                    <a:gd name="connsiteX6" fmla="*/ 7144 w 2446779"/>
                    <a:gd name="connsiteY6" fmla="*/ 0 h 378619"/>
                    <a:gd name="connsiteX0" fmla="*/ 9525 w 2446779"/>
                    <a:gd name="connsiteY0" fmla="*/ 0 h 385763"/>
                    <a:gd name="connsiteX1" fmla="*/ 0 w 2446779"/>
                    <a:gd name="connsiteY1" fmla="*/ 138113 h 385763"/>
                    <a:gd name="connsiteX2" fmla="*/ 431007 w 2446779"/>
                    <a:gd name="connsiteY2" fmla="*/ 385763 h 385763"/>
                    <a:gd name="connsiteX3" fmla="*/ 2414588 w 2446779"/>
                    <a:gd name="connsiteY3" fmla="*/ 321469 h 385763"/>
                    <a:gd name="connsiteX4" fmla="*/ 2414588 w 2446779"/>
                    <a:gd name="connsiteY4" fmla="*/ 107157 h 385763"/>
                    <a:gd name="connsiteX5" fmla="*/ 445294 w 2446779"/>
                    <a:gd name="connsiteY5" fmla="*/ 142875 h 385763"/>
                    <a:gd name="connsiteX6" fmla="*/ 9525 w 2446779"/>
                    <a:gd name="connsiteY6" fmla="*/ 0 h 385763"/>
                    <a:gd name="connsiteX0" fmla="*/ 9525 w 2446779"/>
                    <a:gd name="connsiteY0" fmla="*/ 0 h 385763"/>
                    <a:gd name="connsiteX1" fmla="*/ 0 w 2446779"/>
                    <a:gd name="connsiteY1" fmla="*/ 138113 h 385763"/>
                    <a:gd name="connsiteX2" fmla="*/ 431007 w 2446779"/>
                    <a:gd name="connsiteY2" fmla="*/ 385763 h 385763"/>
                    <a:gd name="connsiteX3" fmla="*/ 2414588 w 2446779"/>
                    <a:gd name="connsiteY3" fmla="*/ 321469 h 385763"/>
                    <a:gd name="connsiteX4" fmla="*/ 2414588 w 2446779"/>
                    <a:gd name="connsiteY4" fmla="*/ 107157 h 385763"/>
                    <a:gd name="connsiteX5" fmla="*/ 445294 w 2446779"/>
                    <a:gd name="connsiteY5" fmla="*/ 142875 h 385763"/>
                    <a:gd name="connsiteX6" fmla="*/ 9525 w 2446779"/>
                    <a:gd name="connsiteY6" fmla="*/ 0 h 385763"/>
                    <a:gd name="connsiteX0" fmla="*/ 9525 w 2446779"/>
                    <a:gd name="connsiteY0" fmla="*/ 0 h 385763"/>
                    <a:gd name="connsiteX1" fmla="*/ 0 w 2446779"/>
                    <a:gd name="connsiteY1" fmla="*/ 138113 h 385763"/>
                    <a:gd name="connsiteX2" fmla="*/ 431007 w 2446779"/>
                    <a:gd name="connsiteY2" fmla="*/ 385763 h 385763"/>
                    <a:gd name="connsiteX3" fmla="*/ 2414588 w 2446779"/>
                    <a:gd name="connsiteY3" fmla="*/ 321469 h 385763"/>
                    <a:gd name="connsiteX4" fmla="*/ 2414588 w 2446779"/>
                    <a:gd name="connsiteY4" fmla="*/ 107157 h 385763"/>
                    <a:gd name="connsiteX5" fmla="*/ 445294 w 2446779"/>
                    <a:gd name="connsiteY5" fmla="*/ 142875 h 385763"/>
                    <a:gd name="connsiteX6" fmla="*/ 9525 w 2446779"/>
                    <a:gd name="connsiteY6" fmla="*/ 0 h 385763"/>
                    <a:gd name="connsiteX0" fmla="*/ 14287 w 2451541"/>
                    <a:gd name="connsiteY0" fmla="*/ 0 h 385763"/>
                    <a:gd name="connsiteX1" fmla="*/ 0 w 2451541"/>
                    <a:gd name="connsiteY1" fmla="*/ 145257 h 385763"/>
                    <a:gd name="connsiteX2" fmla="*/ 435769 w 2451541"/>
                    <a:gd name="connsiteY2" fmla="*/ 385763 h 385763"/>
                    <a:gd name="connsiteX3" fmla="*/ 2419350 w 2451541"/>
                    <a:gd name="connsiteY3" fmla="*/ 321469 h 385763"/>
                    <a:gd name="connsiteX4" fmla="*/ 2419350 w 2451541"/>
                    <a:gd name="connsiteY4" fmla="*/ 107157 h 385763"/>
                    <a:gd name="connsiteX5" fmla="*/ 450056 w 2451541"/>
                    <a:gd name="connsiteY5" fmla="*/ 142875 h 385763"/>
                    <a:gd name="connsiteX6" fmla="*/ 14287 w 2451541"/>
                    <a:gd name="connsiteY6" fmla="*/ 0 h 385763"/>
                    <a:gd name="connsiteX0" fmla="*/ 4762 w 2451541"/>
                    <a:gd name="connsiteY0" fmla="*/ 0 h 383382"/>
                    <a:gd name="connsiteX1" fmla="*/ 0 w 2451541"/>
                    <a:gd name="connsiteY1" fmla="*/ 142876 h 383382"/>
                    <a:gd name="connsiteX2" fmla="*/ 435769 w 2451541"/>
                    <a:gd name="connsiteY2" fmla="*/ 383382 h 383382"/>
                    <a:gd name="connsiteX3" fmla="*/ 2419350 w 2451541"/>
                    <a:gd name="connsiteY3" fmla="*/ 319088 h 383382"/>
                    <a:gd name="connsiteX4" fmla="*/ 2419350 w 2451541"/>
                    <a:gd name="connsiteY4" fmla="*/ 104776 h 383382"/>
                    <a:gd name="connsiteX5" fmla="*/ 450056 w 2451541"/>
                    <a:gd name="connsiteY5" fmla="*/ 140494 h 383382"/>
                    <a:gd name="connsiteX6" fmla="*/ 4762 w 2451541"/>
                    <a:gd name="connsiteY6" fmla="*/ 0 h 383382"/>
                    <a:gd name="connsiteX0" fmla="*/ 4762 w 2451541"/>
                    <a:gd name="connsiteY0" fmla="*/ 0 h 383382"/>
                    <a:gd name="connsiteX1" fmla="*/ 0 w 2451541"/>
                    <a:gd name="connsiteY1" fmla="*/ 142876 h 383382"/>
                    <a:gd name="connsiteX2" fmla="*/ 435769 w 2451541"/>
                    <a:gd name="connsiteY2" fmla="*/ 383382 h 383382"/>
                    <a:gd name="connsiteX3" fmla="*/ 2419350 w 2451541"/>
                    <a:gd name="connsiteY3" fmla="*/ 319088 h 383382"/>
                    <a:gd name="connsiteX4" fmla="*/ 2419350 w 2451541"/>
                    <a:gd name="connsiteY4" fmla="*/ 104776 h 383382"/>
                    <a:gd name="connsiteX5" fmla="*/ 450056 w 2451541"/>
                    <a:gd name="connsiteY5" fmla="*/ 140494 h 383382"/>
                    <a:gd name="connsiteX6" fmla="*/ 4762 w 2451541"/>
                    <a:gd name="connsiteY6" fmla="*/ 0 h 383382"/>
                    <a:gd name="connsiteX0" fmla="*/ 11905 w 2458684"/>
                    <a:gd name="connsiteY0" fmla="*/ 0 h 383382"/>
                    <a:gd name="connsiteX1" fmla="*/ 0 w 2458684"/>
                    <a:gd name="connsiteY1" fmla="*/ 138114 h 383382"/>
                    <a:gd name="connsiteX2" fmla="*/ 442912 w 2458684"/>
                    <a:gd name="connsiteY2" fmla="*/ 383382 h 383382"/>
                    <a:gd name="connsiteX3" fmla="*/ 2426493 w 2458684"/>
                    <a:gd name="connsiteY3" fmla="*/ 319088 h 383382"/>
                    <a:gd name="connsiteX4" fmla="*/ 2426493 w 2458684"/>
                    <a:gd name="connsiteY4" fmla="*/ 104776 h 383382"/>
                    <a:gd name="connsiteX5" fmla="*/ 457199 w 2458684"/>
                    <a:gd name="connsiteY5" fmla="*/ 140494 h 383382"/>
                    <a:gd name="connsiteX6" fmla="*/ 11905 w 2458684"/>
                    <a:gd name="connsiteY6" fmla="*/ 0 h 3833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458684" h="383382">
                      <a:moveTo>
                        <a:pt x="11905" y="0"/>
                      </a:moveTo>
                      <a:cubicBezTo>
                        <a:pt x="25399" y="53182"/>
                        <a:pt x="19843" y="123033"/>
                        <a:pt x="0" y="138114"/>
                      </a:cubicBezTo>
                      <a:lnTo>
                        <a:pt x="442912" y="383382"/>
                      </a:lnTo>
                      <a:lnTo>
                        <a:pt x="2426493" y="319088"/>
                      </a:lnTo>
                      <a:cubicBezTo>
                        <a:pt x="2466181" y="277813"/>
                        <a:pt x="2472531" y="174625"/>
                        <a:pt x="2426493" y="104776"/>
                      </a:cubicBezTo>
                      <a:lnTo>
                        <a:pt x="457199" y="140494"/>
                      </a:lnTo>
                      <a:lnTo>
                        <a:pt x="11905" y="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1"/>
                </a:p>
              </p:txBody>
            </p:sp>
          </p:grpSp>
          <p:grpSp>
            <p:nvGrpSpPr>
              <p:cNvPr id="33" name="Group 32">
                <a:extLst>
                  <a:ext uri="{FF2B5EF4-FFF2-40B4-BE49-F238E27FC236}">
                    <a16:creationId xmlns="" xmlns:a16="http://schemas.microsoft.com/office/drawing/2014/main" id="{C672A13F-8FB6-452C-90A9-9E1404B1DB7F}"/>
                  </a:ext>
                </a:extLst>
              </p:cNvPr>
              <p:cNvGrpSpPr/>
              <p:nvPr/>
            </p:nvGrpSpPr>
            <p:grpSpPr>
              <a:xfrm flipH="1">
                <a:off x="4155315" y="4711652"/>
                <a:ext cx="1753505" cy="486436"/>
                <a:chOff x="3622676" y="3492499"/>
                <a:chExt cx="2575177" cy="714375"/>
              </a:xfrm>
              <a:effectLst>
                <a:outerShdw blurRad="50800" dist="38100" dir="8100000" algn="tr" rotWithShape="0">
                  <a:prstClr val="black">
                    <a:alpha val="40000"/>
                  </a:prstClr>
                </a:outerShdw>
              </a:effectLst>
            </p:grpSpPr>
            <p:sp>
              <p:nvSpPr>
                <p:cNvPr id="40" name="Freeform 21">
                  <a:extLst>
                    <a:ext uri="{FF2B5EF4-FFF2-40B4-BE49-F238E27FC236}">
                      <a16:creationId xmlns="" xmlns:a16="http://schemas.microsoft.com/office/drawing/2014/main" id="{EA8532AC-8DFF-4DE3-A652-7810AC0B6027}"/>
                    </a:ext>
                  </a:extLst>
                </p:cNvPr>
                <p:cNvSpPr/>
                <p:nvPr/>
              </p:nvSpPr>
              <p:spPr>
                <a:xfrm>
                  <a:off x="3622676" y="3492499"/>
                  <a:ext cx="2575177" cy="714375"/>
                </a:xfrm>
                <a:custGeom>
                  <a:avLst/>
                  <a:gdLst>
                    <a:gd name="connsiteX0" fmla="*/ 190500 w 2559050"/>
                    <a:gd name="connsiteY0" fmla="*/ 0 h 698500"/>
                    <a:gd name="connsiteX1" fmla="*/ 0 w 2559050"/>
                    <a:gd name="connsiteY1" fmla="*/ 152400 h 698500"/>
                    <a:gd name="connsiteX2" fmla="*/ 6350 w 2559050"/>
                    <a:gd name="connsiteY2" fmla="*/ 215900 h 698500"/>
                    <a:gd name="connsiteX3" fmla="*/ 2501900 w 2559050"/>
                    <a:gd name="connsiteY3" fmla="*/ 241300 h 698500"/>
                    <a:gd name="connsiteX4" fmla="*/ 2470150 w 2559050"/>
                    <a:gd name="connsiteY4" fmla="*/ 552450 h 698500"/>
                    <a:gd name="connsiteX5" fmla="*/ 76200 w 2559050"/>
                    <a:gd name="connsiteY5" fmla="*/ 565150 h 698500"/>
                    <a:gd name="connsiteX6" fmla="*/ 101600 w 2559050"/>
                    <a:gd name="connsiteY6" fmla="*/ 520700 h 698500"/>
                    <a:gd name="connsiteX7" fmla="*/ 6350 w 2559050"/>
                    <a:gd name="connsiteY7" fmla="*/ 577850 h 698500"/>
                    <a:gd name="connsiteX8" fmla="*/ 44450 w 2559050"/>
                    <a:gd name="connsiteY8" fmla="*/ 666750 h 698500"/>
                    <a:gd name="connsiteX9" fmla="*/ 2400300 w 2559050"/>
                    <a:gd name="connsiteY9" fmla="*/ 692150 h 698500"/>
                    <a:gd name="connsiteX10" fmla="*/ 2432050 w 2559050"/>
                    <a:gd name="connsiteY10" fmla="*/ 666750 h 698500"/>
                    <a:gd name="connsiteX11" fmla="*/ 2501900 w 2559050"/>
                    <a:gd name="connsiteY11" fmla="*/ 698500 h 698500"/>
                    <a:gd name="connsiteX12" fmla="*/ 2552700 w 2559050"/>
                    <a:gd name="connsiteY12" fmla="*/ 685800 h 698500"/>
                    <a:gd name="connsiteX13" fmla="*/ 2559050 w 2559050"/>
                    <a:gd name="connsiteY13" fmla="*/ 158750 h 698500"/>
                    <a:gd name="connsiteX14" fmla="*/ 2476500 w 2559050"/>
                    <a:gd name="connsiteY14" fmla="*/ 95250 h 698500"/>
                    <a:gd name="connsiteX15" fmla="*/ 520700 w 2559050"/>
                    <a:gd name="connsiteY15" fmla="*/ 184150 h 698500"/>
                    <a:gd name="connsiteX16" fmla="*/ 190500 w 2559050"/>
                    <a:gd name="connsiteY16" fmla="*/ 0 h 698500"/>
                    <a:gd name="connsiteX0" fmla="*/ 190500 w 2559050"/>
                    <a:gd name="connsiteY0" fmla="*/ 0 h 698500"/>
                    <a:gd name="connsiteX1" fmla="*/ 0 w 2559050"/>
                    <a:gd name="connsiteY1" fmla="*/ 152400 h 698500"/>
                    <a:gd name="connsiteX2" fmla="*/ 19050 w 2559050"/>
                    <a:gd name="connsiteY2" fmla="*/ 241300 h 698500"/>
                    <a:gd name="connsiteX3" fmla="*/ 2501900 w 2559050"/>
                    <a:gd name="connsiteY3" fmla="*/ 241300 h 698500"/>
                    <a:gd name="connsiteX4" fmla="*/ 2470150 w 2559050"/>
                    <a:gd name="connsiteY4" fmla="*/ 552450 h 698500"/>
                    <a:gd name="connsiteX5" fmla="*/ 76200 w 2559050"/>
                    <a:gd name="connsiteY5" fmla="*/ 565150 h 698500"/>
                    <a:gd name="connsiteX6" fmla="*/ 101600 w 2559050"/>
                    <a:gd name="connsiteY6" fmla="*/ 520700 h 698500"/>
                    <a:gd name="connsiteX7" fmla="*/ 6350 w 2559050"/>
                    <a:gd name="connsiteY7" fmla="*/ 577850 h 698500"/>
                    <a:gd name="connsiteX8" fmla="*/ 44450 w 2559050"/>
                    <a:gd name="connsiteY8" fmla="*/ 666750 h 698500"/>
                    <a:gd name="connsiteX9" fmla="*/ 2400300 w 2559050"/>
                    <a:gd name="connsiteY9" fmla="*/ 692150 h 698500"/>
                    <a:gd name="connsiteX10" fmla="*/ 2432050 w 2559050"/>
                    <a:gd name="connsiteY10" fmla="*/ 666750 h 698500"/>
                    <a:gd name="connsiteX11" fmla="*/ 2501900 w 2559050"/>
                    <a:gd name="connsiteY11" fmla="*/ 698500 h 698500"/>
                    <a:gd name="connsiteX12" fmla="*/ 2552700 w 2559050"/>
                    <a:gd name="connsiteY12" fmla="*/ 685800 h 698500"/>
                    <a:gd name="connsiteX13" fmla="*/ 2559050 w 2559050"/>
                    <a:gd name="connsiteY13" fmla="*/ 158750 h 698500"/>
                    <a:gd name="connsiteX14" fmla="*/ 2476500 w 2559050"/>
                    <a:gd name="connsiteY14" fmla="*/ 95250 h 698500"/>
                    <a:gd name="connsiteX15" fmla="*/ 520700 w 2559050"/>
                    <a:gd name="connsiteY15" fmla="*/ 184150 h 698500"/>
                    <a:gd name="connsiteX16" fmla="*/ 190500 w 2559050"/>
                    <a:gd name="connsiteY16" fmla="*/ 0 h 698500"/>
                    <a:gd name="connsiteX0" fmla="*/ 184150 w 2552700"/>
                    <a:gd name="connsiteY0" fmla="*/ 0 h 698500"/>
                    <a:gd name="connsiteX1" fmla="*/ 9525 w 2552700"/>
                    <a:gd name="connsiteY1" fmla="*/ 152400 h 698500"/>
                    <a:gd name="connsiteX2" fmla="*/ 12700 w 2552700"/>
                    <a:gd name="connsiteY2" fmla="*/ 241300 h 698500"/>
                    <a:gd name="connsiteX3" fmla="*/ 2495550 w 2552700"/>
                    <a:gd name="connsiteY3" fmla="*/ 241300 h 698500"/>
                    <a:gd name="connsiteX4" fmla="*/ 2463800 w 2552700"/>
                    <a:gd name="connsiteY4" fmla="*/ 552450 h 698500"/>
                    <a:gd name="connsiteX5" fmla="*/ 69850 w 2552700"/>
                    <a:gd name="connsiteY5" fmla="*/ 565150 h 698500"/>
                    <a:gd name="connsiteX6" fmla="*/ 95250 w 2552700"/>
                    <a:gd name="connsiteY6" fmla="*/ 520700 h 698500"/>
                    <a:gd name="connsiteX7" fmla="*/ 0 w 2552700"/>
                    <a:gd name="connsiteY7" fmla="*/ 577850 h 698500"/>
                    <a:gd name="connsiteX8" fmla="*/ 38100 w 2552700"/>
                    <a:gd name="connsiteY8" fmla="*/ 666750 h 698500"/>
                    <a:gd name="connsiteX9" fmla="*/ 2393950 w 2552700"/>
                    <a:gd name="connsiteY9" fmla="*/ 692150 h 698500"/>
                    <a:gd name="connsiteX10" fmla="*/ 2425700 w 2552700"/>
                    <a:gd name="connsiteY10" fmla="*/ 666750 h 698500"/>
                    <a:gd name="connsiteX11" fmla="*/ 2495550 w 2552700"/>
                    <a:gd name="connsiteY11" fmla="*/ 698500 h 698500"/>
                    <a:gd name="connsiteX12" fmla="*/ 2546350 w 2552700"/>
                    <a:gd name="connsiteY12" fmla="*/ 685800 h 698500"/>
                    <a:gd name="connsiteX13" fmla="*/ 2552700 w 2552700"/>
                    <a:gd name="connsiteY13" fmla="*/ 158750 h 698500"/>
                    <a:gd name="connsiteX14" fmla="*/ 2470150 w 2552700"/>
                    <a:gd name="connsiteY14" fmla="*/ 95250 h 698500"/>
                    <a:gd name="connsiteX15" fmla="*/ 514350 w 2552700"/>
                    <a:gd name="connsiteY15" fmla="*/ 184150 h 698500"/>
                    <a:gd name="connsiteX16" fmla="*/ 184150 w 2552700"/>
                    <a:gd name="connsiteY16" fmla="*/ 0 h 698500"/>
                    <a:gd name="connsiteX0" fmla="*/ 184150 w 2571750"/>
                    <a:gd name="connsiteY0" fmla="*/ 0 h 698500"/>
                    <a:gd name="connsiteX1" fmla="*/ 9525 w 2571750"/>
                    <a:gd name="connsiteY1" fmla="*/ 152400 h 698500"/>
                    <a:gd name="connsiteX2" fmla="*/ 12700 w 2571750"/>
                    <a:gd name="connsiteY2" fmla="*/ 241300 h 698500"/>
                    <a:gd name="connsiteX3" fmla="*/ 2495550 w 2571750"/>
                    <a:gd name="connsiteY3" fmla="*/ 241300 h 698500"/>
                    <a:gd name="connsiteX4" fmla="*/ 2463800 w 2571750"/>
                    <a:gd name="connsiteY4" fmla="*/ 552450 h 698500"/>
                    <a:gd name="connsiteX5" fmla="*/ 69850 w 2571750"/>
                    <a:gd name="connsiteY5" fmla="*/ 565150 h 698500"/>
                    <a:gd name="connsiteX6" fmla="*/ 95250 w 2571750"/>
                    <a:gd name="connsiteY6" fmla="*/ 520700 h 698500"/>
                    <a:gd name="connsiteX7" fmla="*/ 0 w 2571750"/>
                    <a:gd name="connsiteY7" fmla="*/ 577850 h 698500"/>
                    <a:gd name="connsiteX8" fmla="*/ 38100 w 2571750"/>
                    <a:gd name="connsiteY8" fmla="*/ 666750 h 698500"/>
                    <a:gd name="connsiteX9" fmla="*/ 2393950 w 2571750"/>
                    <a:gd name="connsiteY9" fmla="*/ 692150 h 698500"/>
                    <a:gd name="connsiteX10" fmla="*/ 2425700 w 2571750"/>
                    <a:gd name="connsiteY10" fmla="*/ 666750 h 698500"/>
                    <a:gd name="connsiteX11" fmla="*/ 2495550 w 2571750"/>
                    <a:gd name="connsiteY11" fmla="*/ 698500 h 698500"/>
                    <a:gd name="connsiteX12" fmla="*/ 2546350 w 2571750"/>
                    <a:gd name="connsiteY12" fmla="*/ 685800 h 698500"/>
                    <a:gd name="connsiteX13" fmla="*/ 2571750 w 2571750"/>
                    <a:gd name="connsiteY13" fmla="*/ 193675 h 698500"/>
                    <a:gd name="connsiteX14" fmla="*/ 2470150 w 2571750"/>
                    <a:gd name="connsiteY14" fmla="*/ 95250 h 698500"/>
                    <a:gd name="connsiteX15" fmla="*/ 514350 w 2571750"/>
                    <a:gd name="connsiteY15" fmla="*/ 184150 h 698500"/>
                    <a:gd name="connsiteX16" fmla="*/ 184150 w 2571750"/>
                    <a:gd name="connsiteY16" fmla="*/ 0 h 698500"/>
                    <a:gd name="connsiteX0" fmla="*/ 184150 w 2555875"/>
                    <a:gd name="connsiteY0" fmla="*/ 0 h 698500"/>
                    <a:gd name="connsiteX1" fmla="*/ 9525 w 2555875"/>
                    <a:gd name="connsiteY1" fmla="*/ 152400 h 698500"/>
                    <a:gd name="connsiteX2" fmla="*/ 12700 w 2555875"/>
                    <a:gd name="connsiteY2" fmla="*/ 241300 h 698500"/>
                    <a:gd name="connsiteX3" fmla="*/ 2495550 w 2555875"/>
                    <a:gd name="connsiteY3" fmla="*/ 241300 h 698500"/>
                    <a:gd name="connsiteX4" fmla="*/ 2463800 w 2555875"/>
                    <a:gd name="connsiteY4" fmla="*/ 552450 h 698500"/>
                    <a:gd name="connsiteX5" fmla="*/ 69850 w 2555875"/>
                    <a:gd name="connsiteY5" fmla="*/ 565150 h 698500"/>
                    <a:gd name="connsiteX6" fmla="*/ 95250 w 2555875"/>
                    <a:gd name="connsiteY6" fmla="*/ 520700 h 698500"/>
                    <a:gd name="connsiteX7" fmla="*/ 0 w 2555875"/>
                    <a:gd name="connsiteY7" fmla="*/ 577850 h 698500"/>
                    <a:gd name="connsiteX8" fmla="*/ 38100 w 2555875"/>
                    <a:gd name="connsiteY8" fmla="*/ 666750 h 698500"/>
                    <a:gd name="connsiteX9" fmla="*/ 2393950 w 2555875"/>
                    <a:gd name="connsiteY9" fmla="*/ 692150 h 698500"/>
                    <a:gd name="connsiteX10" fmla="*/ 2425700 w 2555875"/>
                    <a:gd name="connsiteY10" fmla="*/ 666750 h 698500"/>
                    <a:gd name="connsiteX11" fmla="*/ 2495550 w 2555875"/>
                    <a:gd name="connsiteY11" fmla="*/ 698500 h 698500"/>
                    <a:gd name="connsiteX12" fmla="*/ 2546350 w 2555875"/>
                    <a:gd name="connsiteY12" fmla="*/ 685800 h 698500"/>
                    <a:gd name="connsiteX13" fmla="*/ 2555875 w 2555875"/>
                    <a:gd name="connsiteY13" fmla="*/ 171450 h 698500"/>
                    <a:gd name="connsiteX14" fmla="*/ 2470150 w 2555875"/>
                    <a:gd name="connsiteY14" fmla="*/ 95250 h 698500"/>
                    <a:gd name="connsiteX15" fmla="*/ 514350 w 2555875"/>
                    <a:gd name="connsiteY15" fmla="*/ 184150 h 698500"/>
                    <a:gd name="connsiteX16" fmla="*/ 184150 w 2555875"/>
                    <a:gd name="connsiteY16" fmla="*/ 0 h 698500"/>
                    <a:gd name="connsiteX0" fmla="*/ 184150 w 2562506"/>
                    <a:gd name="connsiteY0" fmla="*/ 0 h 698500"/>
                    <a:gd name="connsiteX1" fmla="*/ 9525 w 2562506"/>
                    <a:gd name="connsiteY1" fmla="*/ 152400 h 698500"/>
                    <a:gd name="connsiteX2" fmla="*/ 12700 w 2562506"/>
                    <a:gd name="connsiteY2" fmla="*/ 241300 h 698500"/>
                    <a:gd name="connsiteX3" fmla="*/ 2495550 w 2562506"/>
                    <a:gd name="connsiteY3" fmla="*/ 241300 h 698500"/>
                    <a:gd name="connsiteX4" fmla="*/ 2463800 w 2562506"/>
                    <a:gd name="connsiteY4" fmla="*/ 552450 h 698500"/>
                    <a:gd name="connsiteX5" fmla="*/ 69850 w 2562506"/>
                    <a:gd name="connsiteY5" fmla="*/ 565150 h 698500"/>
                    <a:gd name="connsiteX6" fmla="*/ 95250 w 2562506"/>
                    <a:gd name="connsiteY6" fmla="*/ 520700 h 698500"/>
                    <a:gd name="connsiteX7" fmla="*/ 0 w 2562506"/>
                    <a:gd name="connsiteY7" fmla="*/ 577850 h 698500"/>
                    <a:gd name="connsiteX8" fmla="*/ 38100 w 2562506"/>
                    <a:gd name="connsiteY8" fmla="*/ 666750 h 698500"/>
                    <a:gd name="connsiteX9" fmla="*/ 2393950 w 2562506"/>
                    <a:gd name="connsiteY9" fmla="*/ 692150 h 698500"/>
                    <a:gd name="connsiteX10" fmla="*/ 2425700 w 2562506"/>
                    <a:gd name="connsiteY10" fmla="*/ 666750 h 698500"/>
                    <a:gd name="connsiteX11" fmla="*/ 2495550 w 2562506"/>
                    <a:gd name="connsiteY11" fmla="*/ 698500 h 698500"/>
                    <a:gd name="connsiteX12" fmla="*/ 2562225 w 2562506"/>
                    <a:gd name="connsiteY12" fmla="*/ 685800 h 698500"/>
                    <a:gd name="connsiteX13" fmla="*/ 2555875 w 2562506"/>
                    <a:gd name="connsiteY13" fmla="*/ 171450 h 698500"/>
                    <a:gd name="connsiteX14" fmla="*/ 2470150 w 2562506"/>
                    <a:gd name="connsiteY14" fmla="*/ 95250 h 698500"/>
                    <a:gd name="connsiteX15" fmla="*/ 514350 w 2562506"/>
                    <a:gd name="connsiteY15" fmla="*/ 184150 h 698500"/>
                    <a:gd name="connsiteX16" fmla="*/ 184150 w 2562506"/>
                    <a:gd name="connsiteY16" fmla="*/ 0 h 698500"/>
                    <a:gd name="connsiteX0" fmla="*/ 184150 w 2562506"/>
                    <a:gd name="connsiteY0" fmla="*/ 0 h 692150"/>
                    <a:gd name="connsiteX1" fmla="*/ 9525 w 2562506"/>
                    <a:gd name="connsiteY1" fmla="*/ 152400 h 692150"/>
                    <a:gd name="connsiteX2" fmla="*/ 12700 w 2562506"/>
                    <a:gd name="connsiteY2" fmla="*/ 241300 h 692150"/>
                    <a:gd name="connsiteX3" fmla="*/ 2495550 w 2562506"/>
                    <a:gd name="connsiteY3" fmla="*/ 241300 h 692150"/>
                    <a:gd name="connsiteX4" fmla="*/ 2463800 w 2562506"/>
                    <a:gd name="connsiteY4" fmla="*/ 552450 h 692150"/>
                    <a:gd name="connsiteX5" fmla="*/ 69850 w 2562506"/>
                    <a:gd name="connsiteY5" fmla="*/ 565150 h 692150"/>
                    <a:gd name="connsiteX6" fmla="*/ 95250 w 2562506"/>
                    <a:gd name="connsiteY6" fmla="*/ 520700 h 692150"/>
                    <a:gd name="connsiteX7" fmla="*/ 0 w 2562506"/>
                    <a:gd name="connsiteY7" fmla="*/ 577850 h 692150"/>
                    <a:gd name="connsiteX8" fmla="*/ 38100 w 2562506"/>
                    <a:gd name="connsiteY8" fmla="*/ 666750 h 692150"/>
                    <a:gd name="connsiteX9" fmla="*/ 2393950 w 2562506"/>
                    <a:gd name="connsiteY9" fmla="*/ 692150 h 692150"/>
                    <a:gd name="connsiteX10" fmla="*/ 2425700 w 2562506"/>
                    <a:gd name="connsiteY10" fmla="*/ 666750 h 692150"/>
                    <a:gd name="connsiteX11" fmla="*/ 2479675 w 2562506"/>
                    <a:gd name="connsiteY11" fmla="*/ 692150 h 692150"/>
                    <a:gd name="connsiteX12" fmla="*/ 2562225 w 2562506"/>
                    <a:gd name="connsiteY12" fmla="*/ 685800 h 692150"/>
                    <a:gd name="connsiteX13" fmla="*/ 2555875 w 2562506"/>
                    <a:gd name="connsiteY13" fmla="*/ 171450 h 692150"/>
                    <a:gd name="connsiteX14" fmla="*/ 2470150 w 2562506"/>
                    <a:gd name="connsiteY14" fmla="*/ 95250 h 692150"/>
                    <a:gd name="connsiteX15" fmla="*/ 514350 w 2562506"/>
                    <a:gd name="connsiteY15" fmla="*/ 184150 h 692150"/>
                    <a:gd name="connsiteX16" fmla="*/ 184150 w 2562506"/>
                    <a:gd name="connsiteY16" fmla="*/ 0 h 692150"/>
                    <a:gd name="connsiteX0" fmla="*/ 184150 w 2562506"/>
                    <a:gd name="connsiteY0" fmla="*/ 0 h 692150"/>
                    <a:gd name="connsiteX1" fmla="*/ 9525 w 2562506"/>
                    <a:gd name="connsiteY1" fmla="*/ 152400 h 692150"/>
                    <a:gd name="connsiteX2" fmla="*/ 12700 w 2562506"/>
                    <a:gd name="connsiteY2" fmla="*/ 241300 h 692150"/>
                    <a:gd name="connsiteX3" fmla="*/ 2495550 w 2562506"/>
                    <a:gd name="connsiteY3" fmla="*/ 241300 h 692150"/>
                    <a:gd name="connsiteX4" fmla="*/ 2463800 w 2562506"/>
                    <a:gd name="connsiteY4" fmla="*/ 552450 h 692150"/>
                    <a:gd name="connsiteX5" fmla="*/ 69850 w 2562506"/>
                    <a:gd name="connsiteY5" fmla="*/ 565150 h 692150"/>
                    <a:gd name="connsiteX6" fmla="*/ 95250 w 2562506"/>
                    <a:gd name="connsiteY6" fmla="*/ 520700 h 692150"/>
                    <a:gd name="connsiteX7" fmla="*/ 0 w 2562506"/>
                    <a:gd name="connsiteY7" fmla="*/ 577850 h 692150"/>
                    <a:gd name="connsiteX8" fmla="*/ 38100 w 2562506"/>
                    <a:gd name="connsiteY8" fmla="*/ 666750 h 692150"/>
                    <a:gd name="connsiteX9" fmla="*/ 2393950 w 2562506"/>
                    <a:gd name="connsiteY9" fmla="*/ 692150 h 692150"/>
                    <a:gd name="connsiteX10" fmla="*/ 2435225 w 2562506"/>
                    <a:gd name="connsiteY10" fmla="*/ 666750 h 692150"/>
                    <a:gd name="connsiteX11" fmla="*/ 2479675 w 2562506"/>
                    <a:gd name="connsiteY11" fmla="*/ 692150 h 692150"/>
                    <a:gd name="connsiteX12" fmla="*/ 2562225 w 2562506"/>
                    <a:gd name="connsiteY12" fmla="*/ 685800 h 692150"/>
                    <a:gd name="connsiteX13" fmla="*/ 2555875 w 2562506"/>
                    <a:gd name="connsiteY13" fmla="*/ 171450 h 692150"/>
                    <a:gd name="connsiteX14" fmla="*/ 2470150 w 2562506"/>
                    <a:gd name="connsiteY14" fmla="*/ 95250 h 692150"/>
                    <a:gd name="connsiteX15" fmla="*/ 514350 w 2562506"/>
                    <a:gd name="connsiteY15" fmla="*/ 184150 h 692150"/>
                    <a:gd name="connsiteX16" fmla="*/ 184150 w 2562506"/>
                    <a:gd name="connsiteY16" fmla="*/ 0 h 692150"/>
                    <a:gd name="connsiteX0" fmla="*/ 184150 w 2562506"/>
                    <a:gd name="connsiteY0" fmla="*/ 0 h 692150"/>
                    <a:gd name="connsiteX1" fmla="*/ 9525 w 2562506"/>
                    <a:gd name="connsiteY1" fmla="*/ 152400 h 692150"/>
                    <a:gd name="connsiteX2" fmla="*/ 12700 w 2562506"/>
                    <a:gd name="connsiteY2" fmla="*/ 241300 h 692150"/>
                    <a:gd name="connsiteX3" fmla="*/ 2495550 w 2562506"/>
                    <a:gd name="connsiteY3" fmla="*/ 241300 h 692150"/>
                    <a:gd name="connsiteX4" fmla="*/ 2463800 w 2562506"/>
                    <a:gd name="connsiteY4" fmla="*/ 552450 h 692150"/>
                    <a:gd name="connsiteX5" fmla="*/ 69850 w 2562506"/>
                    <a:gd name="connsiteY5" fmla="*/ 565150 h 692150"/>
                    <a:gd name="connsiteX6" fmla="*/ 95250 w 2562506"/>
                    <a:gd name="connsiteY6" fmla="*/ 520700 h 692150"/>
                    <a:gd name="connsiteX7" fmla="*/ 0 w 2562506"/>
                    <a:gd name="connsiteY7" fmla="*/ 577850 h 692150"/>
                    <a:gd name="connsiteX8" fmla="*/ 9525 w 2562506"/>
                    <a:gd name="connsiteY8" fmla="*/ 688975 h 692150"/>
                    <a:gd name="connsiteX9" fmla="*/ 2393950 w 2562506"/>
                    <a:gd name="connsiteY9" fmla="*/ 692150 h 692150"/>
                    <a:gd name="connsiteX10" fmla="*/ 2435225 w 2562506"/>
                    <a:gd name="connsiteY10" fmla="*/ 666750 h 692150"/>
                    <a:gd name="connsiteX11" fmla="*/ 2479675 w 2562506"/>
                    <a:gd name="connsiteY11" fmla="*/ 692150 h 692150"/>
                    <a:gd name="connsiteX12" fmla="*/ 2562225 w 2562506"/>
                    <a:gd name="connsiteY12" fmla="*/ 685800 h 692150"/>
                    <a:gd name="connsiteX13" fmla="*/ 2555875 w 2562506"/>
                    <a:gd name="connsiteY13" fmla="*/ 171450 h 692150"/>
                    <a:gd name="connsiteX14" fmla="*/ 2470150 w 2562506"/>
                    <a:gd name="connsiteY14" fmla="*/ 95250 h 692150"/>
                    <a:gd name="connsiteX15" fmla="*/ 514350 w 2562506"/>
                    <a:gd name="connsiteY15" fmla="*/ 184150 h 692150"/>
                    <a:gd name="connsiteX16" fmla="*/ 184150 w 2562506"/>
                    <a:gd name="connsiteY16" fmla="*/ 0 h 692150"/>
                    <a:gd name="connsiteX0" fmla="*/ 180975 w 2559331"/>
                    <a:gd name="connsiteY0" fmla="*/ 0 h 692150"/>
                    <a:gd name="connsiteX1" fmla="*/ 6350 w 2559331"/>
                    <a:gd name="connsiteY1" fmla="*/ 152400 h 692150"/>
                    <a:gd name="connsiteX2" fmla="*/ 9525 w 2559331"/>
                    <a:gd name="connsiteY2" fmla="*/ 241300 h 692150"/>
                    <a:gd name="connsiteX3" fmla="*/ 2492375 w 2559331"/>
                    <a:gd name="connsiteY3" fmla="*/ 241300 h 692150"/>
                    <a:gd name="connsiteX4" fmla="*/ 2460625 w 2559331"/>
                    <a:gd name="connsiteY4" fmla="*/ 552450 h 692150"/>
                    <a:gd name="connsiteX5" fmla="*/ 66675 w 2559331"/>
                    <a:gd name="connsiteY5" fmla="*/ 565150 h 692150"/>
                    <a:gd name="connsiteX6" fmla="*/ 92075 w 2559331"/>
                    <a:gd name="connsiteY6" fmla="*/ 520700 h 692150"/>
                    <a:gd name="connsiteX7" fmla="*/ 0 w 2559331"/>
                    <a:gd name="connsiteY7" fmla="*/ 593725 h 692150"/>
                    <a:gd name="connsiteX8" fmla="*/ 6350 w 2559331"/>
                    <a:gd name="connsiteY8" fmla="*/ 688975 h 692150"/>
                    <a:gd name="connsiteX9" fmla="*/ 2390775 w 2559331"/>
                    <a:gd name="connsiteY9" fmla="*/ 692150 h 692150"/>
                    <a:gd name="connsiteX10" fmla="*/ 2432050 w 2559331"/>
                    <a:gd name="connsiteY10" fmla="*/ 666750 h 692150"/>
                    <a:gd name="connsiteX11" fmla="*/ 2476500 w 2559331"/>
                    <a:gd name="connsiteY11" fmla="*/ 692150 h 692150"/>
                    <a:gd name="connsiteX12" fmla="*/ 2559050 w 2559331"/>
                    <a:gd name="connsiteY12" fmla="*/ 685800 h 692150"/>
                    <a:gd name="connsiteX13" fmla="*/ 2552700 w 2559331"/>
                    <a:gd name="connsiteY13" fmla="*/ 171450 h 692150"/>
                    <a:gd name="connsiteX14" fmla="*/ 2466975 w 2559331"/>
                    <a:gd name="connsiteY14" fmla="*/ 95250 h 692150"/>
                    <a:gd name="connsiteX15" fmla="*/ 511175 w 2559331"/>
                    <a:gd name="connsiteY15" fmla="*/ 184150 h 692150"/>
                    <a:gd name="connsiteX16" fmla="*/ 180975 w 2559331"/>
                    <a:gd name="connsiteY16" fmla="*/ 0 h 692150"/>
                    <a:gd name="connsiteX0" fmla="*/ 180975 w 2559331"/>
                    <a:gd name="connsiteY0" fmla="*/ 0 h 692150"/>
                    <a:gd name="connsiteX1" fmla="*/ 6350 w 2559331"/>
                    <a:gd name="connsiteY1" fmla="*/ 152400 h 692150"/>
                    <a:gd name="connsiteX2" fmla="*/ 9525 w 2559331"/>
                    <a:gd name="connsiteY2" fmla="*/ 241300 h 692150"/>
                    <a:gd name="connsiteX3" fmla="*/ 2492375 w 2559331"/>
                    <a:gd name="connsiteY3" fmla="*/ 241300 h 692150"/>
                    <a:gd name="connsiteX4" fmla="*/ 2460625 w 2559331"/>
                    <a:gd name="connsiteY4" fmla="*/ 552450 h 692150"/>
                    <a:gd name="connsiteX5" fmla="*/ 66675 w 2559331"/>
                    <a:gd name="connsiteY5" fmla="*/ 565150 h 692150"/>
                    <a:gd name="connsiteX6" fmla="*/ 88900 w 2559331"/>
                    <a:gd name="connsiteY6" fmla="*/ 568325 h 692150"/>
                    <a:gd name="connsiteX7" fmla="*/ 92075 w 2559331"/>
                    <a:gd name="connsiteY7" fmla="*/ 520700 h 692150"/>
                    <a:gd name="connsiteX8" fmla="*/ 0 w 2559331"/>
                    <a:gd name="connsiteY8" fmla="*/ 593725 h 692150"/>
                    <a:gd name="connsiteX9" fmla="*/ 6350 w 2559331"/>
                    <a:gd name="connsiteY9" fmla="*/ 688975 h 692150"/>
                    <a:gd name="connsiteX10" fmla="*/ 2390775 w 2559331"/>
                    <a:gd name="connsiteY10" fmla="*/ 692150 h 692150"/>
                    <a:gd name="connsiteX11" fmla="*/ 2432050 w 2559331"/>
                    <a:gd name="connsiteY11" fmla="*/ 666750 h 692150"/>
                    <a:gd name="connsiteX12" fmla="*/ 2476500 w 2559331"/>
                    <a:gd name="connsiteY12" fmla="*/ 692150 h 692150"/>
                    <a:gd name="connsiteX13" fmla="*/ 2559050 w 2559331"/>
                    <a:gd name="connsiteY13" fmla="*/ 685800 h 692150"/>
                    <a:gd name="connsiteX14" fmla="*/ 2552700 w 2559331"/>
                    <a:gd name="connsiteY14" fmla="*/ 171450 h 692150"/>
                    <a:gd name="connsiteX15" fmla="*/ 2466975 w 2559331"/>
                    <a:gd name="connsiteY15" fmla="*/ 95250 h 692150"/>
                    <a:gd name="connsiteX16" fmla="*/ 511175 w 2559331"/>
                    <a:gd name="connsiteY16" fmla="*/ 184150 h 692150"/>
                    <a:gd name="connsiteX17" fmla="*/ 180975 w 2559331"/>
                    <a:gd name="connsiteY17" fmla="*/ 0 h 692150"/>
                    <a:gd name="connsiteX0" fmla="*/ 180975 w 2559331"/>
                    <a:gd name="connsiteY0" fmla="*/ 0 h 692150"/>
                    <a:gd name="connsiteX1" fmla="*/ 6350 w 2559331"/>
                    <a:gd name="connsiteY1" fmla="*/ 152400 h 692150"/>
                    <a:gd name="connsiteX2" fmla="*/ 9525 w 2559331"/>
                    <a:gd name="connsiteY2" fmla="*/ 241300 h 692150"/>
                    <a:gd name="connsiteX3" fmla="*/ 2454275 w 2559331"/>
                    <a:gd name="connsiteY3" fmla="*/ 234950 h 692150"/>
                    <a:gd name="connsiteX4" fmla="*/ 2460625 w 2559331"/>
                    <a:gd name="connsiteY4" fmla="*/ 552450 h 692150"/>
                    <a:gd name="connsiteX5" fmla="*/ 66675 w 2559331"/>
                    <a:gd name="connsiteY5" fmla="*/ 565150 h 692150"/>
                    <a:gd name="connsiteX6" fmla="*/ 88900 w 2559331"/>
                    <a:gd name="connsiteY6" fmla="*/ 568325 h 692150"/>
                    <a:gd name="connsiteX7" fmla="*/ 92075 w 2559331"/>
                    <a:gd name="connsiteY7" fmla="*/ 520700 h 692150"/>
                    <a:gd name="connsiteX8" fmla="*/ 0 w 2559331"/>
                    <a:gd name="connsiteY8" fmla="*/ 593725 h 692150"/>
                    <a:gd name="connsiteX9" fmla="*/ 6350 w 2559331"/>
                    <a:gd name="connsiteY9" fmla="*/ 688975 h 692150"/>
                    <a:gd name="connsiteX10" fmla="*/ 2390775 w 2559331"/>
                    <a:gd name="connsiteY10" fmla="*/ 692150 h 692150"/>
                    <a:gd name="connsiteX11" fmla="*/ 2432050 w 2559331"/>
                    <a:gd name="connsiteY11" fmla="*/ 666750 h 692150"/>
                    <a:gd name="connsiteX12" fmla="*/ 2476500 w 2559331"/>
                    <a:gd name="connsiteY12" fmla="*/ 692150 h 692150"/>
                    <a:gd name="connsiteX13" fmla="*/ 2559050 w 2559331"/>
                    <a:gd name="connsiteY13" fmla="*/ 685800 h 692150"/>
                    <a:gd name="connsiteX14" fmla="*/ 2552700 w 2559331"/>
                    <a:gd name="connsiteY14" fmla="*/ 171450 h 692150"/>
                    <a:gd name="connsiteX15" fmla="*/ 2466975 w 2559331"/>
                    <a:gd name="connsiteY15" fmla="*/ 95250 h 692150"/>
                    <a:gd name="connsiteX16" fmla="*/ 511175 w 2559331"/>
                    <a:gd name="connsiteY16" fmla="*/ 184150 h 692150"/>
                    <a:gd name="connsiteX17" fmla="*/ 180975 w 2559331"/>
                    <a:gd name="connsiteY17" fmla="*/ 0 h 692150"/>
                    <a:gd name="connsiteX0" fmla="*/ 180975 w 2559331"/>
                    <a:gd name="connsiteY0" fmla="*/ 0 h 692150"/>
                    <a:gd name="connsiteX1" fmla="*/ 6350 w 2559331"/>
                    <a:gd name="connsiteY1" fmla="*/ 152400 h 692150"/>
                    <a:gd name="connsiteX2" fmla="*/ 9525 w 2559331"/>
                    <a:gd name="connsiteY2" fmla="*/ 241300 h 692150"/>
                    <a:gd name="connsiteX3" fmla="*/ 2454275 w 2559331"/>
                    <a:gd name="connsiteY3" fmla="*/ 234950 h 692150"/>
                    <a:gd name="connsiteX4" fmla="*/ 2454275 w 2559331"/>
                    <a:gd name="connsiteY4" fmla="*/ 552450 h 692150"/>
                    <a:gd name="connsiteX5" fmla="*/ 66675 w 2559331"/>
                    <a:gd name="connsiteY5" fmla="*/ 565150 h 692150"/>
                    <a:gd name="connsiteX6" fmla="*/ 88900 w 2559331"/>
                    <a:gd name="connsiteY6" fmla="*/ 568325 h 692150"/>
                    <a:gd name="connsiteX7" fmla="*/ 92075 w 2559331"/>
                    <a:gd name="connsiteY7" fmla="*/ 520700 h 692150"/>
                    <a:gd name="connsiteX8" fmla="*/ 0 w 2559331"/>
                    <a:gd name="connsiteY8" fmla="*/ 593725 h 692150"/>
                    <a:gd name="connsiteX9" fmla="*/ 6350 w 2559331"/>
                    <a:gd name="connsiteY9" fmla="*/ 688975 h 692150"/>
                    <a:gd name="connsiteX10" fmla="*/ 2390775 w 2559331"/>
                    <a:gd name="connsiteY10" fmla="*/ 692150 h 692150"/>
                    <a:gd name="connsiteX11" fmla="*/ 2432050 w 2559331"/>
                    <a:gd name="connsiteY11" fmla="*/ 666750 h 692150"/>
                    <a:gd name="connsiteX12" fmla="*/ 2476500 w 2559331"/>
                    <a:gd name="connsiteY12" fmla="*/ 692150 h 692150"/>
                    <a:gd name="connsiteX13" fmla="*/ 2559050 w 2559331"/>
                    <a:gd name="connsiteY13" fmla="*/ 685800 h 692150"/>
                    <a:gd name="connsiteX14" fmla="*/ 2552700 w 2559331"/>
                    <a:gd name="connsiteY14" fmla="*/ 171450 h 692150"/>
                    <a:gd name="connsiteX15" fmla="*/ 2466975 w 2559331"/>
                    <a:gd name="connsiteY15" fmla="*/ 95250 h 692150"/>
                    <a:gd name="connsiteX16" fmla="*/ 511175 w 2559331"/>
                    <a:gd name="connsiteY16" fmla="*/ 184150 h 692150"/>
                    <a:gd name="connsiteX17" fmla="*/ 180975 w 2559331"/>
                    <a:gd name="connsiteY17" fmla="*/ 0 h 692150"/>
                    <a:gd name="connsiteX0" fmla="*/ 180975 w 2559331"/>
                    <a:gd name="connsiteY0" fmla="*/ 0 h 692150"/>
                    <a:gd name="connsiteX1" fmla="*/ 6350 w 2559331"/>
                    <a:gd name="connsiteY1" fmla="*/ 152400 h 692150"/>
                    <a:gd name="connsiteX2" fmla="*/ 9525 w 2559331"/>
                    <a:gd name="connsiteY2" fmla="*/ 241300 h 692150"/>
                    <a:gd name="connsiteX3" fmla="*/ 2454275 w 2559331"/>
                    <a:gd name="connsiteY3" fmla="*/ 234950 h 692150"/>
                    <a:gd name="connsiteX4" fmla="*/ 2454275 w 2559331"/>
                    <a:gd name="connsiteY4" fmla="*/ 552450 h 692150"/>
                    <a:gd name="connsiteX5" fmla="*/ 66675 w 2559331"/>
                    <a:gd name="connsiteY5" fmla="*/ 565150 h 692150"/>
                    <a:gd name="connsiteX6" fmla="*/ 88900 w 2559331"/>
                    <a:gd name="connsiteY6" fmla="*/ 568325 h 692150"/>
                    <a:gd name="connsiteX7" fmla="*/ 92075 w 2559331"/>
                    <a:gd name="connsiteY7" fmla="*/ 520700 h 692150"/>
                    <a:gd name="connsiteX8" fmla="*/ 0 w 2559331"/>
                    <a:gd name="connsiteY8" fmla="*/ 593725 h 692150"/>
                    <a:gd name="connsiteX9" fmla="*/ 6350 w 2559331"/>
                    <a:gd name="connsiteY9" fmla="*/ 688975 h 692150"/>
                    <a:gd name="connsiteX10" fmla="*/ 2390775 w 2559331"/>
                    <a:gd name="connsiteY10" fmla="*/ 692150 h 692150"/>
                    <a:gd name="connsiteX11" fmla="*/ 2432050 w 2559331"/>
                    <a:gd name="connsiteY11" fmla="*/ 666750 h 692150"/>
                    <a:gd name="connsiteX12" fmla="*/ 2476500 w 2559331"/>
                    <a:gd name="connsiteY12" fmla="*/ 692150 h 692150"/>
                    <a:gd name="connsiteX13" fmla="*/ 2559050 w 2559331"/>
                    <a:gd name="connsiteY13" fmla="*/ 685800 h 692150"/>
                    <a:gd name="connsiteX14" fmla="*/ 2552700 w 2559331"/>
                    <a:gd name="connsiteY14" fmla="*/ 171450 h 692150"/>
                    <a:gd name="connsiteX15" fmla="*/ 2466975 w 2559331"/>
                    <a:gd name="connsiteY15" fmla="*/ 95250 h 692150"/>
                    <a:gd name="connsiteX16" fmla="*/ 511175 w 2559331"/>
                    <a:gd name="connsiteY16" fmla="*/ 184150 h 692150"/>
                    <a:gd name="connsiteX17" fmla="*/ 180975 w 2559331"/>
                    <a:gd name="connsiteY17" fmla="*/ 0 h 692150"/>
                    <a:gd name="connsiteX0" fmla="*/ 180975 w 2559331"/>
                    <a:gd name="connsiteY0" fmla="*/ 0 h 692150"/>
                    <a:gd name="connsiteX1" fmla="*/ 6350 w 2559331"/>
                    <a:gd name="connsiteY1" fmla="*/ 152400 h 692150"/>
                    <a:gd name="connsiteX2" fmla="*/ 9525 w 2559331"/>
                    <a:gd name="connsiteY2" fmla="*/ 241300 h 692150"/>
                    <a:gd name="connsiteX3" fmla="*/ 2454275 w 2559331"/>
                    <a:gd name="connsiteY3" fmla="*/ 234950 h 692150"/>
                    <a:gd name="connsiteX4" fmla="*/ 2454275 w 2559331"/>
                    <a:gd name="connsiteY4" fmla="*/ 552450 h 692150"/>
                    <a:gd name="connsiteX5" fmla="*/ 66675 w 2559331"/>
                    <a:gd name="connsiteY5" fmla="*/ 565150 h 692150"/>
                    <a:gd name="connsiteX6" fmla="*/ 88900 w 2559331"/>
                    <a:gd name="connsiteY6" fmla="*/ 568325 h 692150"/>
                    <a:gd name="connsiteX7" fmla="*/ 92075 w 2559331"/>
                    <a:gd name="connsiteY7" fmla="*/ 520700 h 692150"/>
                    <a:gd name="connsiteX8" fmla="*/ 0 w 2559331"/>
                    <a:gd name="connsiteY8" fmla="*/ 593725 h 692150"/>
                    <a:gd name="connsiteX9" fmla="*/ 6350 w 2559331"/>
                    <a:gd name="connsiteY9" fmla="*/ 688975 h 692150"/>
                    <a:gd name="connsiteX10" fmla="*/ 2390775 w 2559331"/>
                    <a:gd name="connsiteY10" fmla="*/ 692150 h 692150"/>
                    <a:gd name="connsiteX11" fmla="*/ 2476500 w 2559331"/>
                    <a:gd name="connsiteY11" fmla="*/ 692150 h 692150"/>
                    <a:gd name="connsiteX12" fmla="*/ 2559050 w 2559331"/>
                    <a:gd name="connsiteY12" fmla="*/ 685800 h 692150"/>
                    <a:gd name="connsiteX13" fmla="*/ 2552700 w 2559331"/>
                    <a:gd name="connsiteY13" fmla="*/ 171450 h 692150"/>
                    <a:gd name="connsiteX14" fmla="*/ 2466975 w 2559331"/>
                    <a:gd name="connsiteY14" fmla="*/ 95250 h 692150"/>
                    <a:gd name="connsiteX15" fmla="*/ 511175 w 2559331"/>
                    <a:gd name="connsiteY15" fmla="*/ 184150 h 692150"/>
                    <a:gd name="connsiteX16" fmla="*/ 180975 w 2559331"/>
                    <a:gd name="connsiteY16" fmla="*/ 0 h 692150"/>
                    <a:gd name="connsiteX0" fmla="*/ 180975 w 2559331"/>
                    <a:gd name="connsiteY0" fmla="*/ 0 h 692150"/>
                    <a:gd name="connsiteX1" fmla="*/ 6350 w 2559331"/>
                    <a:gd name="connsiteY1" fmla="*/ 152400 h 692150"/>
                    <a:gd name="connsiteX2" fmla="*/ 9525 w 2559331"/>
                    <a:gd name="connsiteY2" fmla="*/ 241300 h 692150"/>
                    <a:gd name="connsiteX3" fmla="*/ 2454275 w 2559331"/>
                    <a:gd name="connsiteY3" fmla="*/ 234950 h 692150"/>
                    <a:gd name="connsiteX4" fmla="*/ 2454275 w 2559331"/>
                    <a:gd name="connsiteY4" fmla="*/ 552450 h 692150"/>
                    <a:gd name="connsiteX5" fmla="*/ 66675 w 2559331"/>
                    <a:gd name="connsiteY5" fmla="*/ 565150 h 692150"/>
                    <a:gd name="connsiteX6" fmla="*/ 88900 w 2559331"/>
                    <a:gd name="connsiteY6" fmla="*/ 568325 h 692150"/>
                    <a:gd name="connsiteX7" fmla="*/ 92075 w 2559331"/>
                    <a:gd name="connsiteY7" fmla="*/ 520700 h 692150"/>
                    <a:gd name="connsiteX8" fmla="*/ 0 w 2559331"/>
                    <a:gd name="connsiteY8" fmla="*/ 593725 h 692150"/>
                    <a:gd name="connsiteX9" fmla="*/ 6350 w 2559331"/>
                    <a:gd name="connsiteY9" fmla="*/ 688975 h 692150"/>
                    <a:gd name="connsiteX10" fmla="*/ 2390775 w 2559331"/>
                    <a:gd name="connsiteY10" fmla="*/ 692150 h 692150"/>
                    <a:gd name="connsiteX11" fmla="*/ 2559050 w 2559331"/>
                    <a:gd name="connsiteY11" fmla="*/ 685800 h 692150"/>
                    <a:gd name="connsiteX12" fmla="*/ 2552700 w 2559331"/>
                    <a:gd name="connsiteY12" fmla="*/ 171450 h 692150"/>
                    <a:gd name="connsiteX13" fmla="*/ 2466975 w 2559331"/>
                    <a:gd name="connsiteY13" fmla="*/ 95250 h 692150"/>
                    <a:gd name="connsiteX14" fmla="*/ 511175 w 2559331"/>
                    <a:gd name="connsiteY14" fmla="*/ 184150 h 692150"/>
                    <a:gd name="connsiteX15" fmla="*/ 180975 w 2559331"/>
                    <a:gd name="connsiteY15" fmla="*/ 0 h 692150"/>
                    <a:gd name="connsiteX0" fmla="*/ 180975 w 2559331"/>
                    <a:gd name="connsiteY0" fmla="*/ 0 h 688975"/>
                    <a:gd name="connsiteX1" fmla="*/ 6350 w 2559331"/>
                    <a:gd name="connsiteY1" fmla="*/ 152400 h 688975"/>
                    <a:gd name="connsiteX2" fmla="*/ 9525 w 2559331"/>
                    <a:gd name="connsiteY2" fmla="*/ 241300 h 688975"/>
                    <a:gd name="connsiteX3" fmla="*/ 2454275 w 2559331"/>
                    <a:gd name="connsiteY3" fmla="*/ 234950 h 688975"/>
                    <a:gd name="connsiteX4" fmla="*/ 2454275 w 2559331"/>
                    <a:gd name="connsiteY4" fmla="*/ 552450 h 688975"/>
                    <a:gd name="connsiteX5" fmla="*/ 66675 w 2559331"/>
                    <a:gd name="connsiteY5" fmla="*/ 565150 h 688975"/>
                    <a:gd name="connsiteX6" fmla="*/ 88900 w 2559331"/>
                    <a:gd name="connsiteY6" fmla="*/ 568325 h 688975"/>
                    <a:gd name="connsiteX7" fmla="*/ 92075 w 2559331"/>
                    <a:gd name="connsiteY7" fmla="*/ 520700 h 688975"/>
                    <a:gd name="connsiteX8" fmla="*/ 0 w 2559331"/>
                    <a:gd name="connsiteY8" fmla="*/ 593725 h 688975"/>
                    <a:gd name="connsiteX9" fmla="*/ 6350 w 2559331"/>
                    <a:gd name="connsiteY9" fmla="*/ 688975 h 688975"/>
                    <a:gd name="connsiteX10" fmla="*/ 2559050 w 2559331"/>
                    <a:gd name="connsiteY10" fmla="*/ 685800 h 688975"/>
                    <a:gd name="connsiteX11" fmla="*/ 2552700 w 2559331"/>
                    <a:gd name="connsiteY11" fmla="*/ 171450 h 688975"/>
                    <a:gd name="connsiteX12" fmla="*/ 2466975 w 2559331"/>
                    <a:gd name="connsiteY12" fmla="*/ 95250 h 688975"/>
                    <a:gd name="connsiteX13" fmla="*/ 511175 w 2559331"/>
                    <a:gd name="connsiteY13" fmla="*/ 184150 h 688975"/>
                    <a:gd name="connsiteX14" fmla="*/ 180975 w 2559331"/>
                    <a:gd name="connsiteY14" fmla="*/ 0 h 688975"/>
                    <a:gd name="connsiteX0" fmla="*/ 180975 w 2572231"/>
                    <a:gd name="connsiteY0" fmla="*/ 0 h 688975"/>
                    <a:gd name="connsiteX1" fmla="*/ 6350 w 2572231"/>
                    <a:gd name="connsiteY1" fmla="*/ 152400 h 688975"/>
                    <a:gd name="connsiteX2" fmla="*/ 9525 w 2572231"/>
                    <a:gd name="connsiteY2" fmla="*/ 241300 h 688975"/>
                    <a:gd name="connsiteX3" fmla="*/ 2454275 w 2572231"/>
                    <a:gd name="connsiteY3" fmla="*/ 234950 h 688975"/>
                    <a:gd name="connsiteX4" fmla="*/ 2454275 w 2572231"/>
                    <a:gd name="connsiteY4" fmla="*/ 552450 h 688975"/>
                    <a:gd name="connsiteX5" fmla="*/ 66675 w 2572231"/>
                    <a:gd name="connsiteY5" fmla="*/ 565150 h 688975"/>
                    <a:gd name="connsiteX6" fmla="*/ 88900 w 2572231"/>
                    <a:gd name="connsiteY6" fmla="*/ 568325 h 688975"/>
                    <a:gd name="connsiteX7" fmla="*/ 92075 w 2572231"/>
                    <a:gd name="connsiteY7" fmla="*/ 520700 h 688975"/>
                    <a:gd name="connsiteX8" fmla="*/ 0 w 2572231"/>
                    <a:gd name="connsiteY8" fmla="*/ 593725 h 688975"/>
                    <a:gd name="connsiteX9" fmla="*/ 6350 w 2572231"/>
                    <a:gd name="connsiteY9" fmla="*/ 688975 h 688975"/>
                    <a:gd name="connsiteX10" fmla="*/ 2559050 w 2572231"/>
                    <a:gd name="connsiteY10" fmla="*/ 685800 h 688975"/>
                    <a:gd name="connsiteX11" fmla="*/ 2552700 w 2572231"/>
                    <a:gd name="connsiteY11" fmla="*/ 171450 h 688975"/>
                    <a:gd name="connsiteX12" fmla="*/ 2466975 w 2572231"/>
                    <a:gd name="connsiteY12" fmla="*/ 95250 h 688975"/>
                    <a:gd name="connsiteX13" fmla="*/ 511175 w 2572231"/>
                    <a:gd name="connsiteY13" fmla="*/ 184150 h 688975"/>
                    <a:gd name="connsiteX14" fmla="*/ 180975 w 2572231"/>
                    <a:gd name="connsiteY14" fmla="*/ 0 h 688975"/>
                    <a:gd name="connsiteX0" fmla="*/ 180975 w 2572231"/>
                    <a:gd name="connsiteY0" fmla="*/ 0 h 688975"/>
                    <a:gd name="connsiteX1" fmla="*/ 6350 w 2572231"/>
                    <a:gd name="connsiteY1" fmla="*/ 152400 h 688975"/>
                    <a:gd name="connsiteX2" fmla="*/ 9525 w 2572231"/>
                    <a:gd name="connsiteY2" fmla="*/ 241300 h 688975"/>
                    <a:gd name="connsiteX3" fmla="*/ 2454275 w 2572231"/>
                    <a:gd name="connsiteY3" fmla="*/ 234950 h 688975"/>
                    <a:gd name="connsiteX4" fmla="*/ 2454275 w 2572231"/>
                    <a:gd name="connsiteY4" fmla="*/ 552450 h 688975"/>
                    <a:gd name="connsiteX5" fmla="*/ 66675 w 2572231"/>
                    <a:gd name="connsiteY5" fmla="*/ 565150 h 688975"/>
                    <a:gd name="connsiteX6" fmla="*/ 88900 w 2572231"/>
                    <a:gd name="connsiteY6" fmla="*/ 568325 h 688975"/>
                    <a:gd name="connsiteX7" fmla="*/ 92075 w 2572231"/>
                    <a:gd name="connsiteY7" fmla="*/ 520700 h 688975"/>
                    <a:gd name="connsiteX8" fmla="*/ 0 w 2572231"/>
                    <a:gd name="connsiteY8" fmla="*/ 593725 h 688975"/>
                    <a:gd name="connsiteX9" fmla="*/ 6350 w 2572231"/>
                    <a:gd name="connsiteY9" fmla="*/ 688975 h 688975"/>
                    <a:gd name="connsiteX10" fmla="*/ 2559050 w 2572231"/>
                    <a:gd name="connsiteY10" fmla="*/ 685800 h 688975"/>
                    <a:gd name="connsiteX11" fmla="*/ 2552700 w 2572231"/>
                    <a:gd name="connsiteY11" fmla="*/ 171450 h 688975"/>
                    <a:gd name="connsiteX12" fmla="*/ 2466975 w 2572231"/>
                    <a:gd name="connsiteY12" fmla="*/ 95250 h 688975"/>
                    <a:gd name="connsiteX13" fmla="*/ 511175 w 2572231"/>
                    <a:gd name="connsiteY13" fmla="*/ 184150 h 688975"/>
                    <a:gd name="connsiteX14" fmla="*/ 180975 w 2572231"/>
                    <a:gd name="connsiteY14" fmla="*/ 0 h 688975"/>
                    <a:gd name="connsiteX0" fmla="*/ 180975 w 2574798"/>
                    <a:gd name="connsiteY0" fmla="*/ 0 h 688975"/>
                    <a:gd name="connsiteX1" fmla="*/ 6350 w 2574798"/>
                    <a:gd name="connsiteY1" fmla="*/ 152400 h 688975"/>
                    <a:gd name="connsiteX2" fmla="*/ 9525 w 2574798"/>
                    <a:gd name="connsiteY2" fmla="*/ 241300 h 688975"/>
                    <a:gd name="connsiteX3" fmla="*/ 2454275 w 2574798"/>
                    <a:gd name="connsiteY3" fmla="*/ 234950 h 688975"/>
                    <a:gd name="connsiteX4" fmla="*/ 2454275 w 2574798"/>
                    <a:gd name="connsiteY4" fmla="*/ 552450 h 688975"/>
                    <a:gd name="connsiteX5" fmla="*/ 66675 w 2574798"/>
                    <a:gd name="connsiteY5" fmla="*/ 565150 h 688975"/>
                    <a:gd name="connsiteX6" fmla="*/ 88900 w 2574798"/>
                    <a:gd name="connsiteY6" fmla="*/ 568325 h 688975"/>
                    <a:gd name="connsiteX7" fmla="*/ 92075 w 2574798"/>
                    <a:gd name="connsiteY7" fmla="*/ 520700 h 688975"/>
                    <a:gd name="connsiteX8" fmla="*/ 0 w 2574798"/>
                    <a:gd name="connsiteY8" fmla="*/ 593725 h 688975"/>
                    <a:gd name="connsiteX9" fmla="*/ 6350 w 2574798"/>
                    <a:gd name="connsiteY9" fmla="*/ 688975 h 688975"/>
                    <a:gd name="connsiteX10" fmla="*/ 2562225 w 2574798"/>
                    <a:gd name="connsiteY10" fmla="*/ 666750 h 688975"/>
                    <a:gd name="connsiteX11" fmla="*/ 2552700 w 2574798"/>
                    <a:gd name="connsiteY11" fmla="*/ 171450 h 688975"/>
                    <a:gd name="connsiteX12" fmla="*/ 2466975 w 2574798"/>
                    <a:gd name="connsiteY12" fmla="*/ 95250 h 688975"/>
                    <a:gd name="connsiteX13" fmla="*/ 511175 w 2574798"/>
                    <a:gd name="connsiteY13" fmla="*/ 184150 h 688975"/>
                    <a:gd name="connsiteX14" fmla="*/ 180975 w 2574798"/>
                    <a:gd name="connsiteY14" fmla="*/ 0 h 688975"/>
                    <a:gd name="connsiteX0" fmla="*/ 180975 w 2574798"/>
                    <a:gd name="connsiteY0" fmla="*/ 0 h 688975"/>
                    <a:gd name="connsiteX1" fmla="*/ 6350 w 2574798"/>
                    <a:gd name="connsiteY1" fmla="*/ 152400 h 688975"/>
                    <a:gd name="connsiteX2" fmla="*/ 9525 w 2574798"/>
                    <a:gd name="connsiteY2" fmla="*/ 241300 h 688975"/>
                    <a:gd name="connsiteX3" fmla="*/ 2454275 w 2574798"/>
                    <a:gd name="connsiteY3" fmla="*/ 234950 h 688975"/>
                    <a:gd name="connsiteX4" fmla="*/ 2454275 w 2574798"/>
                    <a:gd name="connsiteY4" fmla="*/ 552450 h 688975"/>
                    <a:gd name="connsiteX5" fmla="*/ 66675 w 2574798"/>
                    <a:gd name="connsiteY5" fmla="*/ 565150 h 688975"/>
                    <a:gd name="connsiteX6" fmla="*/ 88900 w 2574798"/>
                    <a:gd name="connsiteY6" fmla="*/ 568325 h 688975"/>
                    <a:gd name="connsiteX7" fmla="*/ 92075 w 2574798"/>
                    <a:gd name="connsiteY7" fmla="*/ 520700 h 688975"/>
                    <a:gd name="connsiteX8" fmla="*/ 0 w 2574798"/>
                    <a:gd name="connsiteY8" fmla="*/ 593725 h 688975"/>
                    <a:gd name="connsiteX9" fmla="*/ 6350 w 2574798"/>
                    <a:gd name="connsiteY9" fmla="*/ 688975 h 688975"/>
                    <a:gd name="connsiteX10" fmla="*/ 2562225 w 2574798"/>
                    <a:gd name="connsiteY10" fmla="*/ 666750 h 688975"/>
                    <a:gd name="connsiteX11" fmla="*/ 2552700 w 2574798"/>
                    <a:gd name="connsiteY11" fmla="*/ 171450 h 688975"/>
                    <a:gd name="connsiteX12" fmla="*/ 2466975 w 2574798"/>
                    <a:gd name="connsiteY12" fmla="*/ 95250 h 688975"/>
                    <a:gd name="connsiteX13" fmla="*/ 511175 w 2574798"/>
                    <a:gd name="connsiteY13" fmla="*/ 184150 h 688975"/>
                    <a:gd name="connsiteX14" fmla="*/ 180975 w 2574798"/>
                    <a:gd name="connsiteY14" fmla="*/ 0 h 688975"/>
                    <a:gd name="connsiteX0" fmla="*/ 180975 w 2577418"/>
                    <a:gd name="connsiteY0" fmla="*/ 0 h 688975"/>
                    <a:gd name="connsiteX1" fmla="*/ 6350 w 2577418"/>
                    <a:gd name="connsiteY1" fmla="*/ 152400 h 688975"/>
                    <a:gd name="connsiteX2" fmla="*/ 9525 w 2577418"/>
                    <a:gd name="connsiteY2" fmla="*/ 241300 h 688975"/>
                    <a:gd name="connsiteX3" fmla="*/ 2454275 w 2577418"/>
                    <a:gd name="connsiteY3" fmla="*/ 234950 h 688975"/>
                    <a:gd name="connsiteX4" fmla="*/ 2454275 w 2577418"/>
                    <a:gd name="connsiteY4" fmla="*/ 552450 h 688975"/>
                    <a:gd name="connsiteX5" fmla="*/ 66675 w 2577418"/>
                    <a:gd name="connsiteY5" fmla="*/ 565150 h 688975"/>
                    <a:gd name="connsiteX6" fmla="*/ 88900 w 2577418"/>
                    <a:gd name="connsiteY6" fmla="*/ 568325 h 688975"/>
                    <a:gd name="connsiteX7" fmla="*/ 92075 w 2577418"/>
                    <a:gd name="connsiteY7" fmla="*/ 520700 h 688975"/>
                    <a:gd name="connsiteX8" fmla="*/ 0 w 2577418"/>
                    <a:gd name="connsiteY8" fmla="*/ 593725 h 688975"/>
                    <a:gd name="connsiteX9" fmla="*/ 6350 w 2577418"/>
                    <a:gd name="connsiteY9" fmla="*/ 688975 h 688975"/>
                    <a:gd name="connsiteX10" fmla="*/ 2565400 w 2577418"/>
                    <a:gd name="connsiteY10" fmla="*/ 688975 h 688975"/>
                    <a:gd name="connsiteX11" fmla="*/ 2552700 w 2577418"/>
                    <a:gd name="connsiteY11" fmla="*/ 171450 h 688975"/>
                    <a:gd name="connsiteX12" fmla="*/ 2466975 w 2577418"/>
                    <a:gd name="connsiteY12" fmla="*/ 95250 h 688975"/>
                    <a:gd name="connsiteX13" fmla="*/ 511175 w 2577418"/>
                    <a:gd name="connsiteY13" fmla="*/ 184150 h 688975"/>
                    <a:gd name="connsiteX14" fmla="*/ 180975 w 2577418"/>
                    <a:gd name="connsiteY14" fmla="*/ 0 h 688975"/>
                    <a:gd name="connsiteX0" fmla="*/ 180975 w 2577418"/>
                    <a:gd name="connsiteY0" fmla="*/ 0 h 688975"/>
                    <a:gd name="connsiteX1" fmla="*/ 6350 w 2577418"/>
                    <a:gd name="connsiteY1" fmla="*/ 152400 h 688975"/>
                    <a:gd name="connsiteX2" fmla="*/ 9525 w 2577418"/>
                    <a:gd name="connsiteY2" fmla="*/ 241300 h 688975"/>
                    <a:gd name="connsiteX3" fmla="*/ 2454275 w 2577418"/>
                    <a:gd name="connsiteY3" fmla="*/ 234950 h 688975"/>
                    <a:gd name="connsiteX4" fmla="*/ 2454275 w 2577418"/>
                    <a:gd name="connsiteY4" fmla="*/ 552450 h 688975"/>
                    <a:gd name="connsiteX5" fmla="*/ 66675 w 2577418"/>
                    <a:gd name="connsiteY5" fmla="*/ 565150 h 688975"/>
                    <a:gd name="connsiteX6" fmla="*/ 88900 w 2577418"/>
                    <a:gd name="connsiteY6" fmla="*/ 568325 h 688975"/>
                    <a:gd name="connsiteX7" fmla="*/ 92075 w 2577418"/>
                    <a:gd name="connsiteY7" fmla="*/ 520700 h 688975"/>
                    <a:gd name="connsiteX8" fmla="*/ 0 w 2577418"/>
                    <a:gd name="connsiteY8" fmla="*/ 593725 h 688975"/>
                    <a:gd name="connsiteX9" fmla="*/ 6350 w 2577418"/>
                    <a:gd name="connsiteY9" fmla="*/ 688975 h 688975"/>
                    <a:gd name="connsiteX10" fmla="*/ 2565400 w 2577418"/>
                    <a:gd name="connsiteY10" fmla="*/ 688975 h 688975"/>
                    <a:gd name="connsiteX11" fmla="*/ 2552700 w 2577418"/>
                    <a:gd name="connsiteY11" fmla="*/ 171450 h 688975"/>
                    <a:gd name="connsiteX12" fmla="*/ 2466975 w 2577418"/>
                    <a:gd name="connsiteY12" fmla="*/ 95250 h 688975"/>
                    <a:gd name="connsiteX13" fmla="*/ 511175 w 2577418"/>
                    <a:gd name="connsiteY13" fmla="*/ 184150 h 688975"/>
                    <a:gd name="connsiteX14" fmla="*/ 180975 w 2577418"/>
                    <a:gd name="connsiteY14" fmla="*/ 0 h 688975"/>
                    <a:gd name="connsiteX0" fmla="*/ 180975 w 2570812"/>
                    <a:gd name="connsiteY0" fmla="*/ 0 h 688975"/>
                    <a:gd name="connsiteX1" fmla="*/ 6350 w 2570812"/>
                    <a:gd name="connsiteY1" fmla="*/ 152400 h 688975"/>
                    <a:gd name="connsiteX2" fmla="*/ 9525 w 2570812"/>
                    <a:gd name="connsiteY2" fmla="*/ 241300 h 688975"/>
                    <a:gd name="connsiteX3" fmla="*/ 2454275 w 2570812"/>
                    <a:gd name="connsiteY3" fmla="*/ 234950 h 688975"/>
                    <a:gd name="connsiteX4" fmla="*/ 2454275 w 2570812"/>
                    <a:gd name="connsiteY4" fmla="*/ 552450 h 688975"/>
                    <a:gd name="connsiteX5" fmla="*/ 66675 w 2570812"/>
                    <a:gd name="connsiteY5" fmla="*/ 565150 h 688975"/>
                    <a:gd name="connsiteX6" fmla="*/ 88900 w 2570812"/>
                    <a:gd name="connsiteY6" fmla="*/ 568325 h 688975"/>
                    <a:gd name="connsiteX7" fmla="*/ 92075 w 2570812"/>
                    <a:gd name="connsiteY7" fmla="*/ 520700 h 688975"/>
                    <a:gd name="connsiteX8" fmla="*/ 0 w 2570812"/>
                    <a:gd name="connsiteY8" fmla="*/ 593725 h 688975"/>
                    <a:gd name="connsiteX9" fmla="*/ 6350 w 2570812"/>
                    <a:gd name="connsiteY9" fmla="*/ 688975 h 688975"/>
                    <a:gd name="connsiteX10" fmla="*/ 2565400 w 2570812"/>
                    <a:gd name="connsiteY10" fmla="*/ 688975 h 688975"/>
                    <a:gd name="connsiteX11" fmla="*/ 2552700 w 2570812"/>
                    <a:gd name="connsiteY11" fmla="*/ 171450 h 688975"/>
                    <a:gd name="connsiteX12" fmla="*/ 2466975 w 2570812"/>
                    <a:gd name="connsiteY12" fmla="*/ 95250 h 688975"/>
                    <a:gd name="connsiteX13" fmla="*/ 511175 w 2570812"/>
                    <a:gd name="connsiteY13" fmla="*/ 184150 h 688975"/>
                    <a:gd name="connsiteX14" fmla="*/ 180975 w 2570812"/>
                    <a:gd name="connsiteY14" fmla="*/ 0 h 688975"/>
                    <a:gd name="connsiteX0" fmla="*/ 180975 w 2570812"/>
                    <a:gd name="connsiteY0" fmla="*/ 0 h 688975"/>
                    <a:gd name="connsiteX1" fmla="*/ 6350 w 2570812"/>
                    <a:gd name="connsiteY1" fmla="*/ 152400 h 688975"/>
                    <a:gd name="connsiteX2" fmla="*/ 9525 w 2570812"/>
                    <a:gd name="connsiteY2" fmla="*/ 241300 h 688975"/>
                    <a:gd name="connsiteX3" fmla="*/ 2460625 w 2570812"/>
                    <a:gd name="connsiteY3" fmla="*/ 247650 h 688975"/>
                    <a:gd name="connsiteX4" fmla="*/ 2454275 w 2570812"/>
                    <a:gd name="connsiteY4" fmla="*/ 552450 h 688975"/>
                    <a:gd name="connsiteX5" fmla="*/ 66675 w 2570812"/>
                    <a:gd name="connsiteY5" fmla="*/ 565150 h 688975"/>
                    <a:gd name="connsiteX6" fmla="*/ 88900 w 2570812"/>
                    <a:gd name="connsiteY6" fmla="*/ 568325 h 688975"/>
                    <a:gd name="connsiteX7" fmla="*/ 92075 w 2570812"/>
                    <a:gd name="connsiteY7" fmla="*/ 520700 h 688975"/>
                    <a:gd name="connsiteX8" fmla="*/ 0 w 2570812"/>
                    <a:gd name="connsiteY8" fmla="*/ 593725 h 688975"/>
                    <a:gd name="connsiteX9" fmla="*/ 6350 w 2570812"/>
                    <a:gd name="connsiteY9" fmla="*/ 688975 h 688975"/>
                    <a:gd name="connsiteX10" fmla="*/ 2565400 w 2570812"/>
                    <a:gd name="connsiteY10" fmla="*/ 688975 h 688975"/>
                    <a:gd name="connsiteX11" fmla="*/ 2552700 w 2570812"/>
                    <a:gd name="connsiteY11" fmla="*/ 171450 h 688975"/>
                    <a:gd name="connsiteX12" fmla="*/ 2466975 w 2570812"/>
                    <a:gd name="connsiteY12" fmla="*/ 95250 h 688975"/>
                    <a:gd name="connsiteX13" fmla="*/ 511175 w 2570812"/>
                    <a:gd name="connsiteY13" fmla="*/ 184150 h 688975"/>
                    <a:gd name="connsiteX14" fmla="*/ 180975 w 2570812"/>
                    <a:gd name="connsiteY14" fmla="*/ 0 h 688975"/>
                    <a:gd name="connsiteX0" fmla="*/ 180975 w 2570812"/>
                    <a:gd name="connsiteY0" fmla="*/ 0 h 688975"/>
                    <a:gd name="connsiteX1" fmla="*/ 6350 w 2570812"/>
                    <a:gd name="connsiteY1" fmla="*/ 152400 h 688975"/>
                    <a:gd name="connsiteX2" fmla="*/ 9525 w 2570812"/>
                    <a:gd name="connsiteY2" fmla="*/ 241300 h 688975"/>
                    <a:gd name="connsiteX3" fmla="*/ 2460625 w 2570812"/>
                    <a:gd name="connsiteY3" fmla="*/ 247650 h 688975"/>
                    <a:gd name="connsiteX4" fmla="*/ 2457450 w 2570812"/>
                    <a:gd name="connsiteY4" fmla="*/ 561975 h 688975"/>
                    <a:gd name="connsiteX5" fmla="*/ 66675 w 2570812"/>
                    <a:gd name="connsiteY5" fmla="*/ 565150 h 688975"/>
                    <a:gd name="connsiteX6" fmla="*/ 88900 w 2570812"/>
                    <a:gd name="connsiteY6" fmla="*/ 568325 h 688975"/>
                    <a:gd name="connsiteX7" fmla="*/ 92075 w 2570812"/>
                    <a:gd name="connsiteY7" fmla="*/ 520700 h 688975"/>
                    <a:gd name="connsiteX8" fmla="*/ 0 w 2570812"/>
                    <a:gd name="connsiteY8" fmla="*/ 593725 h 688975"/>
                    <a:gd name="connsiteX9" fmla="*/ 6350 w 2570812"/>
                    <a:gd name="connsiteY9" fmla="*/ 688975 h 688975"/>
                    <a:gd name="connsiteX10" fmla="*/ 2565400 w 2570812"/>
                    <a:gd name="connsiteY10" fmla="*/ 688975 h 688975"/>
                    <a:gd name="connsiteX11" fmla="*/ 2552700 w 2570812"/>
                    <a:gd name="connsiteY11" fmla="*/ 171450 h 688975"/>
                    <a:gd name="connsiteX12" fmla="*/ 2466975 w 2570812"/>
                    <a:gd name="connsiteY12" fmla="*/ 95250 h 688975"/>
                    <a:gd name="connsiteX13" fmla="*/ 511175 w 2570812"/>
                    <a:gd name="connsiteY13" fmla="*/ 184150 h 688975"/>
                    <a:gd name="connsiteX14" fmla="*/ 180975 w 2570812"/>
                    <a:gd name="connsiteY14" fmla="*/ 0 h 688975"/>
                    <a:gd name="connsiteX0" fmla="*/ 180975 w 2570812"/>
                    <a:gd name="connsiteY0" fmla="*/ 0 h 688975"/>
                    <a:gd name="connsiteX1" fmla="*/ 6350 w 2570812"/>
                    <a:gd name="connsiteY1" fmla="*/ 152400 h 688975"/>
                    <a:gd name="connsiteX2" fmla="*/ 9525 w 2570812"/>
                    <a:gd name="connsiteY2" fmla="*/ 241300 h 688975"/>
                    <a:gd name="connsiteX3" fmla="*/ 2460625 w 2570812"/>
                    <a:gd name="connsiteY3" fmla="*/ 247650 h 688975"/>
                    <a:gd name="connsiteX4" fmla="*/ 2457450 w 2570812"/>
                    <a:gd name="connsiteY4" fmla="*/ 561975 h 688975"/>
                    <a:gd name="connsiteX5" fmla="*/ 66675 w 2570812"/>
                    <a:gd name="connsiteY5" fmla="*/ 565150 h 688975"/>
                    <a:gd name="connsiteX6" fmla="*/ 88900 w 2570812"/>
                    <a:gd name="connsiteY6" fmla="*/ 568325 h 688975"/>
                    <a:gd name="connsiteX7" fmla="*/ 92075 w 2570812"/>
                    <a:gd name="connsiteY7" fmla="*/ 520700 h 688975"/>
                    <a:gd name="connsiteX8" fmla="*/ 0 w 2570812"/>
                    <a:gd name="connsiteY8" fmla="*/ 593725 h 688975"/>
                    <a:gd name="connsiteX9" fmla="*/ 6350 w 2570812"/>
                    <a:gd name="connsiteY9" fmla="*/ 688975 h 688975"/>
                    <a:gd name="connsiteX10" fmla="*/ 2565400 w 2570812"/>
                    <a:gd name="connsiteY10" fmla="*/ 688975 h 688975"/>
                    <a:gd name="connsiteX11" fmla="*/ 2552700 w 2570812"/>
                    <a:gd name="connsiteY11" fmla="*/ 171450 h 688975"/>
                    <a:gd name="connsiteX12" fmla="*/ 2466975 w 2570812"/>
                    <a:gd name="connsiteY12" fmla="*/ 95250 h 688975"/>
                    <a:gd name="connsiteX13" fmla="*/ 485775 w 2570812"/>
                    <a:gd name="connsiteY13" fmla="*/ 171450 h 688975"/>
                    <a:gd name="connsiteX14" fmla="*/ 180975 w 2570812"/>
                    <a:gd name="connsiteY14" fmla="*/ 0 h 688975"/>
                    <a:gd name="connsiteX0" fmla="*/ 180975 w 2570812"/>
                    <a:gd name="connsiteY0" fmla="*/ 0 h 688975"/>
                    <a:gd name="connsiteX1" fmla="*/ 6350 w 2570812"/>
                    <a:gd name="connsiteY1" fmla="*/ 152400 h 688975"/>
                    <a:gd name="connsiteX2" fmla="*/ 9525 w 2570812"/>
                    <a:gd name="connsiteY2" fmla="*/ 241300 h 688975"/>
                    <a:gd name="connsiteX3" fmla="*/ 2460625 w 2570812"/>
                    <a:gd name="connsiteY3" fmla="*/ 247650 h 688975"/>
                    <a:gd name="connsiteX4" fmla="*/ 2457450 w 2570812"/>
                    <a:gd name="connsiteY4" fmla="*/ 561975 h 688975"/>
                    <a:gd name="connsiteX5" fmla="*/ 66675 w 2570812"/>
                    <a:gd name="connsiteY5" fmla="*/ 565150 h 688975"/>
                    <a:gd name="connsiteX6" fmla="*/ 88900 w 2570812"/>
                    <a:gd name="connsiteY6" fmla="*/ 568325 h 688975"/>
                    <a:gd name="connsiteX7" fmla="*/ 92075 w 2570812"/>
                    <a:gd name="connsiteY7" fmla="*/ 520700 h 688975"/>
                    <a:gd name="connsiteX8" fmla="*/ 0 w 2570812"/>
                    <a:gd name="connsiteY8" fmla="*/ 593725 h 688975"/>
                    <a:gd name="connsiteX9" fmla="*/ 6350 w 2570812"/>
                    <a:gd name="connsiteY9" fmla="*/ 688975 h 688975"/>
                    <a:gd name="connsiteX10" fmla="*/ 2565400 w 2570812"/>
                    <a:gd name="connsiteY10" fmla="*/ 688975 h 688975"/>
                    <a:gd name="connsiteX11" fmla="*/ 2552700 w 2570812"/>
                    <a:gd name="connsiteY11" fmla="*/ 171450 h 688975"/>
                    <a:gd name="connsiteX12" fmla="*/ 2466975 w 2570812"/>
                    <a:gd name="connsiteY12" fmla="*/ 95250 h 688975"/>
                    <a:gd name="connsiteX13" fmla="*/ 180975 w 2570812"/>
                    <a:gd name="connsiteY13" fmla="*/ 0 h 688975"/>
                    <a:gd name="connsiteX0" fmla="*/ 180975 w 2570812"/>
                    <a:gd name="connsiteY0" fmla="*/ 31750 h 720725"/>
                    <a:gd name="connsiteX1" fmla="*/ 6350 w 2570812"/>
                    <a:gd name="connsiteY1" fmla="*/ 184150 h 720725"/>
                    <a:gd name="connsiteX2" fmla="*/ 9525 w 2570812"/>
                    <a:gd name="connsiteY2" fmla="*/ 273050 h 720725"/>
                    <a:gd name="connsiteX3" fmla="*/ 2460625 w 2570812"/>
                    <a:gd name="connsiteY3" fmla="*/ 279400 h 720725"/>
                    <a:gd name="connsiteX4" fmla="*/ 2457450 w 2570812"/>
                    <a:gd name="connsiteY4" fmla="*/ 593725 h 720725"/>
                    <a:gd name="connsiteX5" fmla="*/ 66675 w 2570812"/>
                    <a:gd name="connsiteY5" fmla="*/ 596900 h 720725"/>
                    <a:gd name="connsiteX6" fmla="*/ 88900 w 2570812"/>
                    <a:gd name="connsiteY6" fmla="*/ 600075 h 720725"/>
                    <a:gd name="connsiteX7" fmla="*/ 92075 w 2570812"/>
                    <a:gd name="connsiteY7" fmla="*/ 552450 h 720725"/>
                    <a:gd name="connsiteX8" fmla="*/ 0 w 2570812"/>
                    <a:gd name="connsiteY8" fmla="*/ 625475 h 720725"/>
                    <a:gd name="connsiteX9" fmla="*/ 6350 w 2570812"/>
                    <a:gd name="connsiteY9" fmla="*/ 720725 h 720725"/>
                    <a:gd name="connsiteX10" fmla="*/ 2565400 w 2570812"/>
                    <a:gd name="connsiteY10" fmla="*/ 720725 h 720725"/>
                    <a:gd name="connsiteX11" fmla="*/ 2552700 w 2570812"/>
                    <a:gd name="connsiteY11" fmla="*/ 203200 h 720725"/>
                    <a:gd name="connsiteX12" fmla="*/ 2336800 w 2570812"/>
                    <a:gd name="connsiteY12" fmla="*/ 0 h 720725"/>
                    <a:gd name="connsiteX13" fmla="*/ 180975 w 2570812"/>
                    <a:gd name="connsiteY13" fmla="*/ 31750 h 720725"/>
                    <a:gd name="connsiteX0" fmla="*/ 180975 w 2570812"/>
                    <a:gd name="connsiteY0" fmla="*/ 0 h 688975"/>
                    <a:gd name="connsiteX1" fmla="*/ 6350 w 2570812"/>
                    <a:gd name="connsiteY1" fmla="*/ 152400 h 688975"/>
                    <a:gd name="connsiteX2" fmla="*/ 9525 w 2570812"/>
                    <a:gd name="connsiteY2" fmla="*/ 241300 h 688975"/>
                    <a:gd name="connsiteX3" fmla="*/ 2460625 w 2570812"/>
                    <a:gd name="connsiteY3" fmla="*/ 247650 h 688975"/>
                    <a:gd name="connsiteX4" fmla="*/ 2457450 w 2570812"/>
                    <a:gd name="connsiteY4" fmla="*/ 561975 h 688975"/>
                    <a:gd name="connsiteX5" fmla="*/ 66675 w 2570812"/>
                    <a:gd name="connsiteY5" fmla="*/ 565150 h 688975"/>
                    <a:gd name="connsiteX6" fmla="*/ 88900 w 2570812"/>
                    <a:gd name="connsiteY6" fmla="*/ 568325 h 688975"/>
                    <a:gd name="connsiteX7" fmla="*/ 92075 w 2570812"/>
                    <a:gd name="connsiteY7" fmla="*/ 520700 h 688975"/>
                    <a:gd name="connsiteX8" fmla="*/ 0 w 2570812"/>
                    <a:gd name="connsiteY8" fmla="*/ 593725 h 688975"/>
                    <a:gd name="connsiteX9" fmla="*/ 6350 w 2570812"/>
                    <a:gd name="connsiteY9" fmla="*/ 688975 h 688975"/>
                    <a:gd name="connsiteX10" fmla="*/ 2565400 w 2570812"/>
                    <a:gd name="connsiteY10" fmla="*/ 688975 h 688975"/>
                    <a:gd name="connsiteX11" fmla="*/ 2552700 w 2570812"/>
                    <a:gd name="connsiteY11" fmla="*/ 171450 h 688975"/>
                    <a:gd name="connsiteX12" fmla="*/ 2352675 w 2570812"/>
                    <a:gd name="connsiteY12" fmla="*/ 19050 h 688975"/>
                    <a:gd name="connsiteX13" fmla="*/ 180975 w 2570812"/>
                    <a:gd name="connsiteY13" fmla="*/ 0 h 688975"/>
                    <a:gd name="connsiteX0" fmla="*/ 225425 w 2570812"/>
                    <a:gd name="connsiteY0" fmla="*/ 0 h 714375"/>
                    <a:gd name="connsiteX1" fmla="*/ 6350 w 2570812"/>
                    <a:gd name="connsiteY1" fmla="*/ 177800 h 714375"/>
                    <a:gd name="connsiteX2" fmla="*/ 9525 w 2570812"/>
                    <a:gd name="connsiteY2" fmla="*/ 266700 h 714375"/>
                    <a:gd name="connsiteX3" fmla="*/ 2460625 w 2570812"/>
                    <a:gd name="connsiteY3" fmla="*/ 273050 h 714375"/>
                    <a:gd name="connsiteX4" fmla="*/ 2457450 w 2570812"/>
                    <a:gd name="connsiteY4" fmla="*/ 587375 h 714375"/>
                    <a:gd name="connsiteX5" fmla="*/ 66675 w 2570812"/>
                    <a:gd name="connsiteY5" fmla="*/ 590550 h 714375"/>
                    <a:gd name="connsiteX6" fmla="*/ 88900 w 2570812"/>
                    <a:gd name="connsiteY6" fmla="*/ 593725 h 714375"/>
                    <a:gd name="connsiteX7" fmla="*/ 92075 w 2570812"/>
                    <a:gd name="connsiteY7" fmla="*/ 546100 h 714375"/>
                    <a:gd name="connsiteX8" fmla="*/ 0 w 2570812"/>
                    <a:gd name="connsiteY8" fmla="*/ 619125 h 714375"/>
                    <a:gd name="connsiteX9" fmla="*/ 6350 w 2570812"/>
                    <a:gd name="connsiteY9" fmla="*/ 714375 h 714375"/>
                    <a:gd name="connsiteX10" fmla="*/ 2565400 w 2570812"/>
                    <a:gd name="connsiteY10" fmla="*/ 714375 h 714375"/>
                    <a:gd name="connsiteX11" fmla="*/ 2552700 w 2570812"/>
                    <a:gd name="connsiteY11" fmla="*/ 196850 h 714375"/>
                    <a:gd name="connsiteX12" fmla="*/ 2352675 w 2570812"/>
                    <a:gd name="connsiteY12" fmla="*/ 44450 h 714375"/>
                    <a:gd name="connsiteX13" fmla="*/ 225425 w 2570812"/>
                    <a:gd name="connsiteY13" fmla="*/ 0 h 714375"/>
                    <a:gd name="connsiteX0" fmla="*/ 225425 w 2570812"/>
                    <a:gd name="connsiteY0" fmla="*/ 0 h 714375"/>
                    <a:gd name="connsiteX1" fmla="*/ 6350 w 2570812"/>
                    <a:gd name="connsiteY1" fmla="*/ 177800 h 714375"/>
                    <a:gd name="connsiteX2" fmla="*/ 9525 w 2570812"/>
                    <a:gd name="connsiteY2" fmla="*/ 266700 h 714375"/>
                    <a:gd name="connsiteX3" fmla="*/ 2460625 w 2570812"/>
                    <a:gd name="connsiteY3" fmla="*/ 273050 h 714375"/>
                    <a:gd name="connsiteX4" fmla="*/ 2457450 w 2570812"/>
                    <a:gd name="connsiteY4" fmla="*/ 587375 h 714375"/>
                    <a:gd name="connsiteX5" fmla="*/ 66675 w 2570812"/>
                    <a:gd name="connsiteY5" fmla="*/ 590550 h 714375"/>
                    <a:gd name="connsiteX6" fmla="*/ 88900 w 2570812"/>
                    <a:gd name="connsiteY6" fmla="*/ 593725 h 714375"/>
                    <a:gd name="connsiteX7" fmla="*/ 92075 w 2570812"/>
                    <a:gd name="connsiteY7" fmla="*/ 546100 h 714375"/>
                    <a:gd name="connsiteX8" fmla="*/ 0 w 2570812"/>
                    <a:gd name="connsiteY8" fmla="*/ 619125 h 714375"/>
                    <a:gd name="connsiteX9" fmla="*/ 6350 w 2570812"/>
                    <a:gd name="connsiteY9" fmla="*/ 714375 h 714375"/>
                    <a:gd name="connsiteX10" fmla="*/ 2565400 w 2570812"/>
                    <a:gd name="connsiteY10" fmla="*/ 714375 h 714375"/>
                    <a:gd name="connsiteX11" fmla="*/ 2552700 w 2570812"/>
                    <a:gd name="connsiteY11" fmla="*/ 196850 h 714375"/>
                    <a:gd name="connsiteX12" fmla="*/ 2308225 w 2570812"/>
                    <a:gd name="connsiteY12" fmla="*/ 12700 h 714375"/>
                    <a:gd name="connsiteX13" fmla="*/ 225425 w 2570812"/>
                    <a:gd name="connsiteY13" fmla="*/ 0 h 714375"/>
                    <a:gd name="connsiteX0" fmla="*/ 225425 w 2570812"/>
                    <a:gd name="connsiteY0" fmla="*/ 0 h 714375"/>
                    <a:gd name="connsiteX1" fmla="*/ 6350 w 2570812"/>
                    <a:gd name="connsiteY1" fmla="*/ 177800 h 714375"/>
                    <a:gd name="connsiteX2" fmla="*/ 9525 w 2570812"/>
                    <a:gd name="connsiteY2" fmla="*/ 266700 h 714375"/>
                    <a:gd name="connsiteX3" fmla="*/ 2460625 w 2570812"/>
                    <a:gd name="connsiteY3" fmla="*/ 273050 h 714375"/>
                    <a:gd name="connsiteX4" fmla="*/ 2457450 w 2570812"/>
                    <a:gd name="connsiteY4" fmla="*/ 587375 h 714375"/>
                    <a:gd name="connsiteX5" fmla="*/ 66675 w 2570812"/>
                    <a:gd name="connsiteY5" fmla="*/ 590550 h 714375"/>
                    <a:gd name="connsiteX6" fmla="*/ 88900 w 2570812"/>
                    <a:gd name="connsiteY6" fmla="*/ 593725 h 714375"/>
                    <a:gd name="connsiteX7" fmla="*/ 92075 w 2570812"/>
                    <a:gd name="connsiteY7" fmla="*/ 546100 h 714375"/>
                    <a:gd name="connsiteX8" fmla="*/ 0 w 2570812"/>
                    <a:gd name="connsiteY8" fmla="*/ 619125 h 714375"/>
                    <a:gd name="connsiteX9" fmla="*/ 6350 w 2570812"/>
                    <a:gd name="connsiteY9" fmla="*/ 714375 h 714375"/>
                    <a:gd name="connsiteX10" fmla="*/ 2565400 w 2570812"/>
                    <a:gd name="connsiteY10" fmla="*/ 714375 h 714375"/>
                    <a:gd name="connsiteX11" fmla="*/ 2552700 w 2570812"/>
                    <a:gd name="connsiteY11" fmla="*/ 196850 h 714375"/>
                    <a:gd name="connsiteX12" fmla="*/ 2295525 w 2570812"/>
                    <a:gd name="connsiteY12" fmla="*/ 0 h 714375"/>
                    <a:gd name="connsiteX13" fmla="*/ 225425 w 2570812"/>
                    <a:gd name="connsiteY13" fmla="*/ 0 h 714375"/>
                    <a:gd name="connsiteX0" fmla="*/ 225425 w 2570812"/>
                    <a:gd name="connsiteY0" fmla="*/ 0 h 714375"/>
                    <a:gd name="connsiteX1" fmla="*/ 6350 w 2570812"/>
                    <a:gd name="connsiteY1" fmla="*/ 177800 h 714375"/>
                    <a:gd name="connsiteX2" fmla="*/ 9525 w 2570812"/>
                    <a:gd name="connsiteY2" fmla="*/ 266700 h 714375"/>
                    <a:gd name="connsiteX3" fmla="*/ 2460625 w 2570812"/>
                    <a:gd name="connsiteY3" fmla="*/ 273050 h 714375"/>
                    <a:gd name="connsiteX4" fmla="*/ 2457450 w 2570812"/>
                    <a:gd name="connsiteY4" fmla="*/ 587375 h 714375"/>
                    <a:gd name="connsiteX5" fmla="*/ 66675 w 2570812"/>
                    <a:gd name="connsiteY5" fmla="*/ 590550 h 714375"/>
                    <a:gd name="connsiteX6" fmla="*/ 88900 w 2570812"/>
                    <a:gd name="connsiteY6" fmla="*/ 593725 h 714375"/>
                    <a:gd name="connsiteX7" fmla="*/ 92075 w 2570812"/>
                    <a:gd name="connsiteY7" fmla="*/ 546100 h 714375"/>
                    <a:gd name="connsiteX8" fmla="*/ 0 w 2570812"/>
                    <a:gd name="connsiteY8" fmla="*/ 619125 h 714375"/>
                    <a:gd name="connsiteX9" fmla="*/ 6350 w 2570812"/>
                    <a:gd name="connsiteY9" fmla="*/ 714375 h 714375"/>
                    <a:gd name="connsiteX10" fmla="*/ 2565400 w 2570812"/>
                    <a:gd name="connsiteY10" fmla="*/ 714375 h 714375"/>
                    <a:gd name="connsiteX11" fmla="*/ 2552700 w 2570812"/>
                    <a:gd name="connsiteY11" fmla="*/ 196850 h 714375"/>
                    <a:gd name="connsiteX12" fmla="*/ 2295525 w 2570812"/>
                    <a:gd name="connsiteY12" fmla="*/ 0 h 714375"/>
                    <a:gd name="connsiteX13" fmla="*/ 225425 w 2570812"/>
                    <a:gd name="connsiteY13" fmla="*/ 0 h 714375"/>
                    <a:gd name="connsiteX0" fmla="*/ 225425 w 2573535"/>
                    <a:gd name="connsiteY0" fmla="*/ 0 h 714375"/>
                    <a:gd name="connsiteX1" fmla="*/ 6350 w 2573535"/>
                    <a:gd name="connsiteY1" fmla="*/ 177800 h 714375"/>
                    <a:gd name="connsiteX2" fmla="*/ 9525 w 2573535"/>
                    <a:gd name="connsiteY2" fmla="*/ 266700 h 714375"/>
                    <a:gd name="connsiteX3" fmla="*/ 2460625 w 2573535"/>
                    <a:gd name="connsiteY3" fmla="*/ 273050 h 714375"/>
                    <a:gd name="connsiteX4" fmla="*/ 2457450 w 2573535"/>
                    <a:gd name="connsiteY4" fmla="*/ 587375 h 714375"/>
                    <a:gd name="connsiteX5" fmla="*/ 66675 w 2573535"/>
                    <a:gd name="connsiteY5" fmla="*/ 590550 h 714375"/>
                    <a:gd name="connsiteX6" fmla="*/ 88900 w 2573535"/>
                    <a:gd name="connsiteY6" fmla="*/ 593725 h 714375"/>
                    <a:gd name="connsiteX7" fmla="*/ 92075 w 2573535"/>
                    <a:gd name="connsiteY7" fmla="*/ 546100 h 714375"/>
                    <a:gd name="connsiteX8" fmla="*/ 0 w 2573535"/>
                    <a:gd name="connsiteY8" fmla="*/ 619125 h 714375"/>
                    <a:gd name="connsiteX9" fmla="*/ 6350 w 2573535"/>
                    <a:gd name="connsiteY9" fmla="*/ 714375 h 714375"/>
                    <a:gd name="connsiteX10" fmla="*/ 2565400 w 2573535"/>
                    <a:gd name="connsiteY10" fmla="*/ 714375 h 714375"/>
                    <a:gd name="connsiteX11" fmla="*/ 2567732 w 2573535"/>
                    <a:gd name="connsiteY11" fmla="*/ 201861 h 714375"/>
                    <a:gd name="connsiteX12" fmla="*/ 2295525 w 2573535"/>
                    <a:gd name="connsiteY12" fmla="*/ 0 h 714375"/>
                    <a:gd name="connsiteX13" fmla="*/ 225425 w 2573535"/>
                    <a:gd name="connsiteY13" fmla="*/ 0 h 714375"/>
                    <a:gd name="connsiteX0" fmla="*/ 225425 w 2575177"/>
                    <a:gd name="connsiteY0" fmla="*/ 0 h 714375"/>
                    <a:gd name="connsiteX1" fmla="*/ 6350 w 2575177"/>
                    <a:gd name="connsiteY1" fmla="*/ 177800 h 714375"/>
                    <a:gd name="connsiteX2" fmla="*/ 9525 w 2575177"/>
                    <a:gd name="connsiteY2" fmla="*/ 266700 h 714375"/>
                    <a:gd name="connsiteX3" fmla="*/ 2460625 w 2575177"/>
                    <a:gd name="connsiteY3" fmla="*/ 273050 h 714375"/>
                    <a:gd name="connsiteX4" fmla="*/ 2457450 w 2575177"/>
                    <a:gd name="connsiteY4" fmla="*/ 587375 h 714375"/>
                    <a:gd name="connsiteX5" fmla="*/ 66675 w 2575177"/>
                    <a:gd name="connsiteY5" fmla="*/ 590550 h 714375"/>
                    <a:gd name="connsiteX6" fmla="*/ 88900 w 2575177"/>
                    <a:gd name="connsiteY6" fmla="*/ 593725 h 714375"/>
                    <a:gd name="connsiteX7" fmla="*/ 92075 w 2575177"/>
                    <a:gd name="connsiteY7" fmla="*/ 546100 h 714375"/>
                    <a:gd name="connsiteX8" fmla="*/ 0 w 2575177"/>
                    <a:gd name="connsiteY8" fmla="*/ 619125 h 714375"/>
                    <a:gd name="connsiteX9" fmla="*/ 6350 w 2575177"/>
                    <a:gd name="connsiteY9" fmla="*/ 714375 h 714375"/>
                    <a:gd name="connsiteX10" fmla="*/ 2565400 w 2575177"/>
                    <a:gd name="connsiteY10" fmla="*/ 714375 h 714375"/>
                    <a:gd name="connsiteX11" fmla="*/ 2572743 w 2575177"/>
                    <a:gd name="connsiteY11" fmla="*/ 201861 h 714375"/>
                    <a:gd name="connsiteX12" fmla="*/ 2295525 w 2575177"/>
                    <a:gd name="connsiteY12" fmla="*/ 0 h 714375"/>
                    <a:gd name="connsiteX13" fmla="*/ 225425 w 2575177"/>
                    <a:gd name="connsiteY13" fmla="*/ 0 h 7143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2575177" h="714375">
                      <a:moveTo>
                        <a:pt x="225425" y="0"/>
                      </a:moveTo>
                      <a:lnTo>
                        <a:pt x="6350" y="177800"/>
                      </a:lnTo>
                      <a:lnTo>
                        <a:pt x="9525" y="266700"/>
                      </a:lnTo>
                      <a:lnTo>
                        <a:pt x="2460625" y="273050"/>
                      </a:lnTo>
                      <a:cubicBezTo>
                        <a:pt x="2459567" y="377825"/>
                        <a:pt x="2458508" y="482600"/>
                        <a:pt x="2457450" y="587375"/>
                      </a:cubicBezTo>
                      <a:lnTo>
                        <a:pt x="66675" y="590550"/>
                      </a:lnTo>
                      <a:cubicBezTo>
                        <a:pt x="69850" y="588433"/>
                        <a:pt x="85725" y="595842"/>
                        <a:pt x="88900" y="593725"/>
                      </a:cubicBezTo>
                      <a:lnTo>
                        <a:pt x="92075" y="546100"/>
                      </a:lnTo>
                      <a:lnTo>
                        <a:pt x="0" y="619125"/>
                      </a:lnTo>
                      <a:lnTo>
                        <a:pt x="6350" y="714375"/>
                      </a:lnTo>
                      <a:lnTo>
                        <a:pt x="2565400" y="714375"/>
                      </a:lnTo>
                      <a:cubicBezTo>
                        <a:pt x="2583392" y="672042"/>
                        <a:pt x="2570626" y="377544"/>
                        <a:pt x="2572743" y="201861"/>
                      </a:cubicBezTo>
                      <a:cubicBezTo>
                        <a:pt x="2487018" y="120369"/>
                        <a:pt x="2381250" y="65617"/>
                        <a:pt x="2295525" y="0"/>
                      </a:cubicBezTo>
                      <a:lnTo>
                        <a:pt x="225425" y="0"/>
                      </a:lnTo>
                      <a:close/>
                    </a:path>
                  </a:pathLst>
                </a:custGeom>
                <a:solidFill>
                  <a:schemeClr val="accent3"/>
                </a:solidFill>
                <a:ln>
                  <a:noFill/>
                </a:ln>
                <a:effectLst>
                  <a:outerShdw blurRad="508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dirty="0"/>
                </a:p>
              </p:txBody>
            </p:sp>
            <p:sp>
              <p:nvSpPr>
                <p:cNvPr id="41" name="Rectangle 22">
                  <a:extLst>
                    <a:ext uri="{FF2B5EF4-FFF2-40B4-BE49-F238E27FC236}">
                      <a16:creationId xmlns="" xmlns:a16="http://schemas.microsoft.com/office/drawing/2014/main" id="{BF033FB8-301F-4737-A1A1-F8EEAB2A337F}"/>
                    </a:ext>
                  </a:extLst>
                </p:cNvPr>
                <p:cNvSpPr/>
                <p:nvPr/>
              </p:nvSpPr>
              <p:spPr>
                <a:xfrm>
                  <a:off x="3707904" y="3762375"/>
                  <a:ext cx="2376264" cy="321543"/>
                </a:xfrm>
                <a:custGeom>
                  <a:avLst/>
                  <a:gdLst>
                    <a:gd name="connsiteX0" fmla="*/ 0 w 2376264"/>
                    <a:gd name="connsiteY0" fmla="*/ 0 h 321543"/>
                    <a:gd name="connsiteX1" fmla="*/ 2376264 w 2376264"/>
                    <a:gd name="connsiteY1" fmla="*/ 0 h 321543"/>
                    <a:gd name="connsiteX2" fmla="*/ 2376264 w 2376264"/>
                    <a:gd name="connsiteY2" fmla="*/ 321543 h 321543"/>
                    <a:gd name="connsiteX3" fmla="*/ 0 w 2376264"/>
                    <a:gd name="connsiteY3" fmla="*/ 321543 h 321543"/>
                    <a:gd name="connsiteX4" fmla="*/ 0 w 2376264"/>
                    <a:gd name="connsiteY4" fmla="*/ 0 h 321543"/>
                    <a:gd name="connsiteX0" fmla="*/ 0 w 2376264"/>
                    <a:gd name="connsiteY0" fmla="*/ 0 h 321543"/>
                    <a:gd name="connsiteX1" fmla="*/ 2376264 w 2376264"/>
                    <a:gd name="connsiteY1" fmla="*/ 0 h 321543"/>
                    <a:gd name="connsiteX2" fmla="*/ 2376264 w 2376264"/>
                    <a:gd name="connsiteY2" fmla="*/ 321543 h 321543"/>
                    <a:gd name="connsiteX3" fmla="*/ 0 w 2376264"/>
                    <a:gd name="connsiteY3" fmla="*/ 321543 h 321543"/>
                    <a:gd name="connsiteX4" fmla="*/ 0 w 2376264"/>
                    <a:gd name="connsiteY4" fmla="*/ 0 h 321543"/>
                    <a:gd name="connsiteX0" fmla="*/ 0 w 2376264"/>
                    <a:gd name="connsiteY0" fmla="*/ 0 h 321543"/>
                    <a:gd name="connsiteX1" fmla="*/ 2376264 w 2376264"/>
                    <a:gd name="connsiteY1" fmla="*/ 0 h 321543"/>
                    <a:gd name="connsiteX2" fmla="*/ 2376264 w 2376264"/>
                    <a:gd name="connsiteY2" fmla="*/ 321543 h 321543"/>
                    <a:gd name="connsiteX3" fmla="*/ 0 w 2376264"/>
                    <a:gd name="connsiteY3" fmla="*/ 321543 h 321543"/>
                    <a:gd name="connsiteX4" fmla="*/ 0 w 2376264"/>
                    <a:gd name="connsiteY4" fmla="*/ 0 h 321543"/>
                    <a:gd name="connsiteX0" fmla="*/ 0 w 2376264"/>
                    <a:gd name="connsiteY0" fmla="*/ 0 h 321543"/>
                    <a:gd name="connsiteX1" fmla="*/ 2376264 w 2376264"/>
                    <a:gd name="connsiteY1" fmla="*/ 0 h 321543"/>
                    <a:gd name="connsiteX2" fmla="*/ 2376264 w 2376264"/>
                    <a:gd name="connsiteY2" fmla="*/ 321543 h 321543"/>
                    <a:gd name="connsiteX3" fmla="*/ 0 w 2376264"/>
                    <a:gd name="connsiteY3" fmla="*/ 321543 h 321543"/>
                    <a:gd name="connsiteX4" fmla="*/ 0 w 2376264"/>
                    <a:gd name="connsiteY4" fmla="*/ 0 h 32154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76264" h="321543">
                      <a:moveTo>
                        <a:pt x="0" y="0"/>
                      </a:moveTo>
                      <a:lnTo>
                        <a:pt x="2376264" y="0"/>
                      </a:lnTo>
                      <a:lnTo>
                        <a:pt x="2376264" y="321543"/>
                      </a:lnTo>
                      <a:lnTo>
                        <a:pt x="0" y="321543"/>
                      </a:lnTo>
                      <a:cubicBezTo>
                        <a:pt x="34925" y="258812"/>
                        <a:pt x="50800" y="110356"/>
                        <a:pt x="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grpSp>
          <p:grpSp>
            <p:nvGrpSpPr>
              <p:cNvPr id="34" name="Group 33">
                <a:extLst>
                  <a:ext uri="{FF2B5EF4-FFF2-40B4-BE49-F238E27FC236}">
                    <a16:creationId xmlns="" xmlns:a16="http://schemas.microsoft.com/office/drawing/2014/main" id="{BD6F8D50-52F5-4102-B5DD-5834564E86EA}"/>
                  </a:ext>
                </a:extLst>
              </p:cNvPr>
              <p:cNvGrpSpPr/>
              <p:nvPr/>
            </p:nvGrpSpPr>
            <p:grpSpPr>
              <a:xfrm>
                <a:off x="4203709" y="4329734"/>
                <a:ext cx="1681345" cy="465751"/>
                <a:chOff x="3622676" y="3492499"/>
                <a:chExt cx="2578868" cy="714375"/>
              </a:xfrm>
              <a:effectLst>
                <a:outerShdw blurRad="50800" dist="38100" dir="8100000" algn="tr" rotWithShape="0">
                  <a:prstClr val="black">
                    <a:alpha val="40000"/>
                  </a:prstClr>
                </a:outerShdw>
              </a:effectLst>
            </p:grpSpPr>
            <p:sp>
              <p:nvSpPr>
                <p:cNvPr id="38" name="Freeform 24">
                  <a:extLst>
                    <a:ext uri="{FF2B5EF4-FFF2-40B4-BE49-F238E27FC236}">
                      <a16:creationId xmlns="" xmlns:a16="http://schemas.microsoft.com/office/drawing/2014/main" id="{5F3DC716-76B9-455D-BE45-C99D9E48B53F}"/>
                    </a:ext>
                  </a:extLst>
                </p:cNvPr>
                <p:cNvSpPr/>
                <p:nvPr/>
              </p:nvSpPr>
              <p:spPr>
                <a:xfrm>
                  <a:off x="3622676" y="3492499"/>
                  <a:ext cx="2578868" cy="714375"/>
                </a:xfrm>
                <a:custGeom>
                  <a:avLst/>
                  <a:gdLst>
                    <a:gd name="connsiteX0" fmla="*/ 190500 w 2559050"/>
                    <a:gd name="connsiteY0" fmla="*/ 0 h 698500"/>
                    <a:gd name="connsiteX1" fmla="*/ 0 w 2559050"/>
                    <a:gd name="connsiteY1" fmla="*/ 152400 h 698500"/>
                    <a:gd name="connsiteX2" fmla="*/ 6350 w 2559050"/>
                    <a:gd name="connsiteY2" fmla="*/ 215900 h 698500"/>
                    <a:gd name="connsiteX3" fmla="*/ 2501900 w 2559050"/>
                    <a:gd name="connsiteY3" fmla="*/ 241300 h 698500"/>
                    <a:gd name="connsiteX4" fmla="*/ 2470150 w 2559050"/>
                    <a:gd name="connsiteY4" fmla="*/ 552450 h 698500"/>
                    <a:gd name="connsiteX5" fmla="*/ 76200 w 2559050"/>
                    <a:gd name="connsiteY5" fmla="*/ 565150 h 698500"/>
                    <a:gd name="connsiteX6" fmla="*/ 101600 w 2559050"/>
                    <a:gd name="connsiteY6" fmla="*/ 520700 h 698500"/>
                    <a:gd name="connsiteX7" fmla="*/ 6350 w 2559050"/>
                    <a:gd name="connsiteY7" fmla="*/ 577850 h 698500"/>
                    <a:gd name="connsiteX8" fmla="*/ 44450 w 2559050"/>
                    <a:gd name="connsiteY8" fmla="*/ 666750 h 698500"/>
                    <a:gd name="connsiteX9" fmla="*/ 2400300 w 2559050"/>
                    <a:gd name="connsiteY9" fmla="*/ 692150 h 698500"/>
                    <a:gd name="connsiteX10" fmla="*/ 2432050 w 2559050"/>
                    <a:gd name="connsiteY10" fmla="*/ 666750 h 698500"/>
                    <a:gd name="connsiteX11" fmla="*/ 2501900 w 2559050"/>
                    <a:gd name="connsiteY11" fmla="*/ 698500 h 698500"/>
                    <a:gd name="connsiteX12" fmla="*/ 2552700 w 2559050"/>
                    <a:gd name="connsiteY12" fmla="*/ 685800 h 698500"/>
                    <a:gd name="connsiteX13" fmla="*/ 2559050 w 2559050"/>
                    <a:gd name="connsiteY13" fmla="*/ 158750 h 698500"/>
                    <a:gd name="connsiteX14" fmla="*/ 2476500 w 2559050"/>
                    <a:gd name="connsiteY14" fmla="*/ 95250 h 698500"/>
                    <a:gd name="connsiteX15" fmla="*/ 520700 w 2559050"/>
                    <a:gd name="connsiteY15" fmla="*/ 184150 h 698500"/>
                    <a:gd name="connsiteX16" fmla="*/ 190500 w 2559050"/>
                    <a:gd name="connsiteY16" fmla="*/ 0 h 698500"/>
                    <a:gd name="connsiteX0" fmla="*/ 190500 w 2559050"/>
                    <a:gd name="connsiteY0" fmla="*/ 0 h 698500"/>
                    <a:gd name="connsiteX1" fmla="*/ 0 w 2559050"/>
                    <a:gd name="connsiteY1" fmla="*/ 152400 h 698500"/>
                    <a:gd name="connsiteX2" fmla="*/ 19050 w 2559050"/>
                    <a:gd name="connsiteY2" fmla="*/ 241300 h 698500"/>
                    <a:gd name="connsiteX3" fmla="*/ 2501900 w 2559050"/>
                    <a:gd name="connsiteY3" fmla="*/ 241300 h 698500"/>
                    <a:gd name="connsiteX4" fmla="*/ 2470150 w 2559050"/>
                    <a:gd name="connsiteY4" fmla="*/ 552450 h 698500"/>
                    <a:gd name="connsiteX5" fmla="*/ 76200 w 2559050"/>
                    <a:gd name="connsiteY5" fmla="*/ 565150 h 698500"/>
                    <a:gd name="connsiteX6" fmla="*/ 101600 w 2559050"/>
                    <a:gd name="connsiteY6" fmla="*/ 520700 h 698500"/>
                    <a:gd name="connsiteX7" fmla="*/ 6350 w 2559050"/>
                    <a:gd name="connsiteY7" fmla="*/ 577850 h 698500"/>
                    <a:gd name="connsiteX8" fmla="*/ 44450 w 2559050"/>
                    <a:gd name="connsiteY8" fmla="*/ 666750 h 698500"/>
                    <a:gd name="connsiteX9" fmla="*/ 2400300 w 2559050"/>
                    <a:gd name="connsiteY9" fmla="*/ 692150 h 698500"/>
                    <a:gd name="connsiteX10" fmla="*/ 2432050 w 2559050"/>
                    <a:gd name="connsiteY10" fmla="*/ 666750 h 698500"/>
                    <a:gd name="connsiteX11" fmla="*/ 2501900 w 2559050"/>
                    <a:gd name="connsiteY11" fmla="*/ 698500 h 698500"/>
                    <a:gd name="connsiteX12" fmla="*/ 2552700 w 2559050"/>
                    <a:gd name="connsiteY12" fmla="*/ 685800 h 698500"/>
                    <a:gd name="connsiteX13" fmla="*/ 2559050 w 2559050"/>
                    <a:gd name="connsiteY13" fmla="*/ 158750 h 698500"/>
                    <a:gd name="connsiteX14" fmla="*/ 2476500 w 2559050"/>
                    <a:gd name="connsiteY14" fmla="*/ 95250 h 698500"/>
                    <a:gd name="connsiteX15" fmla="*/ 520700 w 2559050"/>
                    <a:gd name="connsiteY15" fmla="*/ 184150 h 698500"/>
                    <a:gd name="connsiteX16" fmla="*/ 190500 w 2559050"/>
                    <a:gd name="connsiteY16" fmla="*/ 0 h 698500"/>
                    <a:gd name="connsiteX0" fmla="*/ 184150 w 2552700"/>
                    <a:gd name="connsiteY0" fmla="*/ 0 h 698500"/>
                    <a:gd name="connsiteX1" fmla="*/ 9525 w 2552700"/>
                    <a:gd name="connsiteY1" fmla="*/ 152400 h 698500"/>
                    <a:gd name="connsiteX2" fmla="*/ 12700 w 2552700"/>
                    <a:gd name="connsiteY2" fmla="*/ 241300 h 698500"/>
                    <a:gd name="connsiteX3" fmla="*/ 2495550 w 2552700"/>
                    <a:gd name="connsiteY3" fmla="*/ 241300 h 698500"/>
                    <a:gd name="connsiteX4" fmla="*/ 2463800 w 2552700"/>
                    <a:gd name="connsiteY4" fmla="*/ 552450 h 698500"/>
                    <a:gd name="connsiteX5" fmla="*/ 69850 w 2552700"/>
                    <a:gd name="connsiteY5" fmla="*/ 565150 h 698500"/>
                    <a:gd name="connsiteX6" fmla="*/ 95250 w 2552700"/>
                    <a:gd name="connsiteY6" fmla="*/ 520700 h 698500"/>
                    <a:gd name="connsiteX7" fmla="*/ 0 w 2552700"/>
                    <a:gd name="connsiteY7" fmla="*/ 577850 h 698500"/>
                    <a:gd name="connsiteX8" fmla="*/ 38100 w 2552700"/>
                    <a:gd name="connsiteY8" fmla="*/ 666750 h 698500"/>
                    <a:gd name="connsiteX9" fmla="*/ 2393950 w 2552700"/>
                    <a:gd name="connsiteY9" fmla="*/ 692150 h 698500"/>
                    <a:gd name="connsiteX10" fmla="*/ 2425700 w 2552700"/>
                    <a:gd name="connsiteY10" fmla="*/ 666750 h 698500"/>
                    <a:gd name="connsiteX11" fmla="*/ 2495550 w 2552700"/>
                    <a:gd name="connsiteY11" fmla="*/ 698500 h 698500"/>
                    <a:gd name="connsiteX12" fmla="*/ 2546350 w 2552700"/>
                    <a:gd name="connsiteY12" fmla="*/ 685800 h 698500"/>
                    <a:gd name="connsiteX13" fmla="*/ 2552700 w 2552700"/>
                    <a:gd name="connsiteY13" fmla="*/ 158750 h 698500"/>
                    <a:gd name="connsiteX14" fmla="*/ 2470150 w 2552700"/>
                    <a:gd name="connsiteY14" fmla="*/ 95250 h 698500"/>
                    <a:gd name="connsiteX15" fmla="*/ 514350 w 2552700"/>
                    <a:gd name="connsiteY15" fmla="*/ 184150 h 698500"/>
                    <a:gd name="connsiteX16" fmla="*/ 184150 w 2552700"/>
                    <a:gd name="connsiteY16" fmla="*/ 0 h 698500"/>
                    <a:gd name="connsiteX0" fmla="*/ 184150 w 2571750"/>
                    <a:gd name="connsiteY0" fmla="*/ 0 h 698500"/>
                    <a:gd name="connsiteX1" fmla="*/ 9525 w 2571750"/>
                    <a:gd name="connsiteY1" fmla="*/ 152400 h 698500"/>
                    <a:gd name="connsiteX2" fmla="*/ 12700 w 2571750"/>
                    <a:gd name="connsiteY2" fmla="*/ 241300 h 698500"/>
                    <a:gd name="connsiteX3" fmla="*/ 2495550 w 2571750"/>
                    <a:gd name="connsiteY3" fmla="*/ 241300 h 698500"/>
                    <a:gd name="connsiteX4" fmla="*/ 2463800 w 2571750"/>
                    <a:gd name="connsiteY4" fmla="*/ 552450 h 698500"/>
                    <a:gd name="connsiteX5" fmla="*/ 69850 w 2571750"/>
                    <a:gd name="connsiteY5" fmla="*/ 565150 h 698500"/>
                    <a:gd name="connsiteX6" fmla="*/ 95250 w 2571750"/>
                    <a:gd name="connsiteY6" fmla="*/ 520700 h 698500"/>
                    <a:gd name="connsiteX7" fmla="*/ 0 w 2571750"/>
                    <a:gd name="connsiteY7" fmla="*/ 577850 h 698500"/>
                    <a:gd name="connsiteX8" fmla="*/ 38100 w 2571750"/>
                    <a:gd name="connsiteY8" fmla="*/ 666750 h 698500"/>
                    <a:gd name="connsiteX9" fmla="*/ 2393950 w 2571750"/>
                    <a:gd name="connsiteY9" fmla="*/ 692150 h 698500"/>
                    <a:gd name="connsiteX10" fmla="*/ 2425700 w 2571750"/>
                    <a:gd name="connsiteY10" fmla="*/ 666750 h 698500"/>
                    <a:gd name="connsiteX11" fmla="*/ 2495550 w 2571750"/>
                    <a:gd name="connsiteY11" fmla="*/ 698500 h 698500"/>
                    <a:gd name="connsiteX12" fmla="*/ 2546350 w 2571750"/>
                    <a:gd name="connsiteY12" fmla="*/ 685800 h 698500"/>
                    <a:gd name="connsiteX13" fmla="*/ 2571750 w 2571750"/>
                    <a:gd name="connsiteY13" fmla="*/ 193675 h 698500"/>
                    <a:gd name="connsiteX14" fmla="*/ 2470150 w 2571750"/>
                    <a:gd name="connsiteY14" fmla="*/ 95250 h 698500"/>
                    <a:gd name="connsiteX15" fmla="*/ 514350 w 2571750"/>
                    <a:gd name="connsiteY15" fmla="*/ 184150 h 698500"/>
                    <a:gd name="connsiteX16" fmla="*/ 184150 w 2571750"/>
                    <a:gd name="connsiteY16" fmla="*/ 0 h 698500"/>
                    <a:gd name="connsiteX0" fmla="*/ 184150 w 2555875"/>
                    <a:gd name="connsiteY0" fmla="*/ 0 h 698500"/>
                    <a:gd name="connsiteX1" fmla="*/ 9525 w 2555875"/>
                    <a:gd name="connsiteY1" fmla="*/ 152400 h 698500"/>
                    <a:gd name="connsiteX2" fmla="*/ 12700 w 2555875"/>
                    <a:gd name="connsiteY2" fmla="*/ 241300 h 698500"/>
                    <a:gd name="connsiteX3" fmla="*/ 2495550 w 2555875"/>
                    <a:gd name="connsiteY3" fmla="*/ 241300 h 698500"/>
                    <a:gd name="connsiteX4" fmla="*/ 2463800 w 2555875"/>
                    <a:gd name="connsiteY4" fmla="*/ 552450 h 698500"/>
                    <a:gd name="connsiteX5" fmla="*/ 69850 w 2555875"/>
                    <a:gd name="connsiteY5" fmla="*/ 565150 h 698500"/>
                    <a:gd name="connsiteX6" fmla="*/ 95250 w 2555875"/>
                    <a:gd name="connsiteY6" fmla="*/ 520700 h 698500"/>
                    <a:gd name="connsiteX7" fmla="*/ 0 w 2555875"/>
                    <a:gd name="connsiteY7" fmla="*/ 577850 h 698500"/>
                    <a:gd name="connsiteX8" fmla="*/ 38100 w 2555875"/>
                    <a:gd name="connsiteY8" fmla="*/ 666750 h 698500"/>
                    <a:gd name="connsiteX9" fmla="*/ 2393950 w 2555875"/>
                    <a:gd name="connsiteY9" fmla="*/ 692150 h 698500"/>
                    <a:gd name="connsiteX10" fmla="*/ 2425700 w 2555875"/>
                    <a:gd name="connsiteY10" fmla="*/ 666750 h 698500"/>
                    <a:gd name="connsiteX11" fmla="*/ 2495550 w 2555875"/>
                    <a:gd name="connsiteY11" fmla="*/ 698500 h 698500"/>
                    <a:gd name="connsiteX12" fmla="*/ 2546350 w 2555875"/>
                    <a:gd name="connsiteY12" fmla="*/ 685800 h 698500"/>
                    <a:gd name="connsiteX13" fmla="*/ 2555875 w 2555875"/>
                    <a:gd name="connsiteY13" fmla="*/ 171450 h 698500"/>
                    <a:gd name="connsiteX14" fmla="*/ 2470150 w 2555875"/>
                    <a:gd name="connsiteY14" fmla="*/ 95250 h 698500"/>
                    <a:gd name="connsiteX15" fmla="*/ 514350 w 2555875"/>
                    <a:gd name="connsiteY15" fmla="*/ 184150 h 698500"/>
                    <a:gd name="connsiteX16" fmla="*/ 184150 w 2555875"/>
                    <a:gd name="connsiteY16" fmla="*/ 0 h 698500"/>
                    <a:gd name="connsiteX0" fmla="*/ 184150 w 2562506"/>
                    <a:gd name="connsiteY0" fmla="*/ 0 h 698500"/>
                    <a:gd name="connsiteX1" fmla="*/ 9525 w 2562506"/>
                    <a:gd name="connsiteY1" fmla="*/ 152400 h 698500"/>
                    <a:gd name="connsiteX2" fmla="*/ 12700 w 2562506"/>
                    <a:gd name="connsiteY2" fmla="*/ 241300 h 698500"/>
                    <a:gd name="connsiteX3" fmla="*/ 2495550 w 2562506"/>
                    <a:gd name="connsiteY3" fmla="*/ 241300 h 698500"/>
                    <a:gd name="connsiteX4" fmla="*/ 2463800 w 2562506"/>
                    <a:gd name="connsiteY4" fmla="*/ 552450 h 698500"/>
                    <a:gd name="connsiteX5" fmla="*/ 69850 w 2562506"/>
                    <a:gd name="connsiteY5" fmla="*/ 565150 h 698500"/>
                    <a:gd name="connsiteX6" fmla="*/ 95250 w 2562506"/>
                    <a:gd name="connsiteY6" fmla="*/ 520700 h 698500"/>
                    <a:gd name="connsiteX7" fmla="*/ 0 w 2562506"/>
                    <a:gd name="connsiteY7" fmla="*/ 577850 h 698500"/>
                    <a:gd name="connsiteX8" fmla="*/ 38100 w 2562506"/>
                    <a:gd name="connsiteY8" fmla="*/ 666750 h 698500"/>
                    <a:gd name="connsiteX9" fmla="*/ 2393950 w 2562506"/>
                    <a:gd name="connsiteY9" fmla="*/ 692150 h 698500"/>
                    <a:gd name="connsiteX10" fmla="*/ 2425700 w 2562506"/>
                    <a:gd name="connsiteY10" fmla="*/ 666750 h 698500"/>
                    <a:gd name="connsiteX11" fmla="*/ 2495550 w 2562506"/>
                    <a:gd name="connsiteY11" fmla="*/ 698500 h 698500"/>
                    <a:gd name="connsiteX12" fmla="*/ 2562225 w 2562506"/>
                    <a:gd name="connsiteY12" fmla="*/ 685800 h 698500"/>
                    <a:gd name="connsiteX13" fmla="*/ 2555875 w 2562506"/>
                    <a:gd name="connsiteY13" fmla="*/ 171450 h 698500"/>
                    <a:gd name="connsiteX14" fmla="*/ 2470150 w 2562506"/>
                    <a:gd name="connsiteY14" fmla="*/ 95250 h 698500"/>
                    <a:gd name="connsiteX15" fmla="*/ 514350 w 2562506"/>
                    <a:gd name="connsiteY15" fmla="*/ 184150 h 698500"/>
                    <a:gd name="connsiteX16" fmla="*/ 184150 w 2562506"/>
                    <a:gd name="connsiteY16" fmla="*/ 0 h 698500"/>
                    <a:gd name="connsiteX0" fmla="*/ 184150 w 2562506"/>
                    <a:gd name="connsiteY0" fmla="*/ 0 h 692150"/>
                    <a:gd name="connsiteX1" fmla="*/ 9525 w 2562506"/>
                    <a:gd name="connsiteY1" fmla="*/ 152400 h 692150"/>
                    <a:gd name="connsiteX2" fmla="*/ 12700 w 2562506"/>
                    <a:gd name="connsiteY2" fmla="*/ 241300 h 692150"/>
                    <a:gd name="connsiteX3" fmla="*/ 2495550 w 2562506"/>
                    <a:gd name="connsiteY3" fmla="*/ 241300 h 692150"/>
                    <a:gd name="connsiteX4" fmla="*/ 2463800 w 2562506"/>
                    <a:gd name="connsiteY4" fmla="*/ 552450 h 692150"/>
                    <a:gd name="connsiteX5" fmla="*/ 69850 w 2562506"/>
                    <a:gd name="connsiteY5" fmla="*/ 565150 h 692150"/>
                    <a:gd name="connsiteX6" fmla="*/ 95250 w 2562506"/>
                    <a:gd name="connsiteY6" fmla="*/ 520700 h 692150"/>
                    <a:gd name="connsiteX7" fmla="*/ 0 w 2562506"/>
                    <a:gd name="connsiteY7" fmla="*/ 577850 h 692150"/>
                    <a:gd name="connsiteX8" fmla="*/ 38100 w 2562506"/>
                    <a:gd name="connsiteY8" fmla="*/ 666750 h 692150"/>
                    <a:gd name="connsiteX9" fmla="*/ 2393950 w 2562506"/>
                    <a:gd name="connsiteY9" fmla="*/ 692150 h 692150"/>
                    <a:gd name="connsiteX10" fmla="*/ 2425700 w 2562506"/>
                    <a:gd name="connsiteY10" fmla="*/ 666750 h 692150"/>
                    <a:gd name="connsiteX11" fmla="*/ 2479675 w 2562506"/>
                    <a:gd name="connsiteY11" fmla="*/ 692150 h 692150"/>
                    <a:gd name="connsiteX12" fmla="*/ 2562225 w 2562506"/>
                    <a:gd name="connsiteY12" fmla="*/ 685800 h 692150"/>
                    <a:gd name="connsiteX13" fmla="*/ 2555875 w 2562506"/>
                    <a:gd name="connsiteY13" fmla="*/ 171450 h 692150"/>
                    <a:gd name="connsiteX14" fmla="*/ 2470150 w 2562506"/>
                    <a:gd name="connsiteY14" fmla="*/ 95250 h 692150"/>
                    <a:gd name="connsiteX15" fmla="*/ 514350 w 2562506"/>
                    <a:gd name="connsiteY15" fmla="*/ 184150 h 692150"/>
                    <a:gd name="connsiteX16" fmla="*/ 184150 w 2562506"/>
                    <a:gd name="connsiteY16" fmla="*/ 0 h 692150"/>
                    <a:gd name="connsiteX0" fmla="*/ 184150 w 2562506"/>
                    <a:gd name="connsiteY0" fmla="*/ 0 h 692150"/>
                    <a:gd name="connsiteX1" fmla="*/ 9525 w 2562506"/>
                    <a:gd name="connsiteY1" fmla="*/ 152400 h 692150"/>
                    <a:gd name="connsiteX2" fmla="*/ 12700 w 2562506"/>
                    <a:gd name="connsiteY2" fmla="*/ 241300 h 692150"/>
                    <a:gd name="connsiteX3" fmla="*/ 2495550 w 2562506"/>
                    <a:gd name="connsiteY3" fmla="*/ 241300 h 692150"/>
                    <a:gd name="connsiteX4" fmla="*/ 2463800 w 2562506"/>
                    <a:gd name="connsiteY4" fmla="*/ 552450 h 692150"/>
                    <a:gd name="connsiteX5" fmla="*/ 69850 w 2562506"/>
                    <a:gd name="connsiteY5" fmla="*/ 565150 h 692150"/>
                    <a:gd name="connsiteX6" fmla="*/ 95250 w 2562506"/>
                    <a:gd name="connsiteY6" fmla="*/ 520700 h 692150"/>
                    <a:gd name="connsiteX7" fmla="*/ 0 w 2562506"/>
                    <a:gd name="connsiteY7" fmla="*/ 577850 h 692150"/>
                    <a:gd name="connsiteX8" fmla="*/ 38100 w 2562506"/>
                    <a:gd name="connsiteY8" fmla="*/ 666750 h 692150"/>
                    <a:gd name="connsiteX9" fmla="*/ 2393950 w 2562506"/>
                    <a:gd name="connsiteY9" fmla="*/ 692150 h 692150"/>
                    <a:gd name="connsiteX10" fmla="*/ 2435225 w 2562506"/>
                    <a:gd name="connsiteY10" fmla="*/ 666750 h 692150"/>
                    <a:gd name="connsiteX11" fmla="*/ 2479675 w 2562506"/>
                    <a:gd name="connsiteY11" fmla="*/ 692150 h 692150"/>
                    <a:gd name="connsiteX12" fmla="*/ 2562225 w 2562506"/>
                    <a:gd name="connsiteY12" fmla="*/ 685800 h 692150"/>
                    <a:gd name="connsiteX13" fmla="*/ 2555875 w 2562506"/>
                    <a:gd name="connsiteY13" fmla="*/ 171450 h 692150"/>
                    <a:gd name="connsiteX14" fmla="*/ 2470150 w 2562506"/>
                    <a:gd name="connsiteY14" fmla="*/ 95250 h 692150"/>
                    <a:gd name="connsiteX15" fmla="*/ 514350 w 2562506"/>
                    <a:gd name="connsiteY15" fmla="*/ 184150 h 692150"/>
                    <a:gd name="connsiteX16" fmla="*/ 184150 w 2562506"/>
                    <a:gd name="connsiteY16" fmla="*/ 0 h 692150"/>
                    <a:gd name="connsiteX0" fmla="*/ 184150 w 2562506"/>
                    <a:gd name="connsiteY0" fmla="*/ 0 h 692150"/>
                    <a:gd name="connsiteX1" fmla="*/ 9525 w 2562506"/>
                    <a:gd name="connsiteY1" fmla="*/ 152400 h 692150"/>
                    <a:gd name="connsiteX2" fmla="*/ 12700 w 2562506"/>
                    <a:gd name="connsiteY2" fmla="*/ 241300 h 692150"/>
                    <a:gd name="connsiteX3" fmla="*/ 2495550 w 2562506"/>
                    <a:gd name="connsiteY3" fmla="*/ 241300 h 692150"/>
                    <a:gd name="connsiteX4" fmla="*/ 2463800 w 2562506"/>
                    <a:gd name="connsiteY4" fmla="*/ 552450 h 692150"/>
                    <a:gd name="connsiteX5" fmla="*/ 69850 w 2562506"/>
                    <a:gd name="connsiteY5" fmla="*/ 565150 h 692150"/>
                    <a:gd name="connsiteX6" fmla="*/ 95250 w 2562506"/>
                    <a:gd name="connsiteY6" fmla="*/ 520700 h 692150"/>
                    <a:gd name="connsiteX7" fmla="*/ 0 w 2562506"/>
                    <a:gd name="connsiteY7" fmla="*/ 577850 h 692150"/>
                    <a:gd name="connsiteX8" fmla="*/ 9525 w 2562506"/>
                    <a:gd name="connsiteY8" fmla="*/ 688975 h 692150"/>
                    <a:gd name="connsiteX9" fmla="*/ 2393950 w 2562506"/>
                    <a:gd name="connsiteY9" fmla="*/ 692150 h 692150"/>
                    <a:gd name="connsiteX10" fmla="*/ 2435225 w 2562506"/>
                    <a:gd name="connsiteY10" fmla="*/ 666750 h 692150"/>
                    <a:gd name="connsiteX11" fmla="*/ 2479675 w 2562506"/>
                    <a:gd name="connsiteY11" fmla="*/ 692150 h 692150"/>
                    <a:gd name="connsiteX12" fmla="*/ 2562225 w 2562506"/>
                    <a:gd name="connsiteY12" fmla="*/ 685800 h 692150"/>
                    <a:gd name="connsiteX13" fmla="*/ 2555875 w 2562506"/>
                    <a:gd name="connsiteY13" fmla="*/ 171450 h 692150"/>
                    <a:gd name="connsiteX14" fmla="*/ 2470150 w 2562506"/>
                    <a:gd name="connsiteY14" fmla="*/ 95250 h 692150"/>
                    <a:gd name="connsiteX15" fmla="*/ 514350 w 2562506"/>
                    <a:gd name="connsiteY15" fmla="*/ 184150 h 692150"/>
                    <a:gd name="connsiteX16" fmla="*/ 184150 w 2562506"/>
                    <a:gd name="connsiteY16" fmla="*/ 0 h 692150"/>
                    <a:gd name="connsiteX0" fmla="*/ 180975 w 2559331"/>
                    <a:gd name="connsiteY0" fmla="*/ 0 h 692150"/>
                    <a:gd name="connsiteX1" fmla="*/ 6350 w 2559331"/>
                    <a:gd name="connsiteY1" fmla="*/ 152400 h 692150"/>
                    <a:gd name="connsiteX2" fmla="*/ 9525 w 2559331"/>
                    <a:gd name="connsiteY2" fmla="*/ 241300 h 692150"/>
                    <a:gd name="connsiteX3" fmla="*/ 2492375 w 2559331"/>
                    <a:gd name="connsiteY3" fmla="*/ 241300 h 692150"/>
                    <a:gd name="connsiteX4" fmla="*/ 2460625 w 2559331"/>
                    <a:gd name="connsiteY4" fmla="*/ 552450 h 692150"/>
                    <a:gd name="connsiteX5" fmla="*/ 66675 w 2559331"/>
                    <a:gd name="connsiteY5" fmla="*/ 565150 h 692150"/>
                    <a:gd name="connsiteX6" fmla="*/ 92075 w 2559331"/>
                    <a:gd name="connsiteY6" fmla="*/ 520700 h 692150"/>
                    <a:gd name="connsiteX7" fmla="*/ 0 w 2559331"/>
                    <a:gd name="connsiteY7" fmla="*/ 593725 h 692150"/>
                    <a:gd name="connsiteX8" fmla="*/ 6350 w 2559331"/>
                    <a:gd name="connsiteY8" fmla="*/ 688975 h 692150"/>
                    <a:gd name="connsiteX9" fmla="*/ 2390775 w 2559331"/>
                    <a:gd name="connsiteY9" fmla="*/ 692150 h 692150"/>
                    <a:gd name="connsiteX10" fmla="*/ 2432050 w 2559331"/>
                    <a:gd name="connsiteY10" fmla="*/ 666750 h 692150"/>
                    <a:gd name="connsiteX11" fmla="*/ 2476500 w 2559331"/>
                    <a:gd name="connsiteY11" fmla="*/ 692150 h 692150"/>
                    <a:gd name="connsiteX12" fmla="*/ 2559050 w 2559331"/>
                    <a:gd name="connsiteY12" fmla="*/ 685800 h 692150"/>
                    <a:gd name="connsiteX13" fmla="*/ 2552700 w 2559331"/>
                    <a:gd name="connsiteY13" fmla="*/ 171450 h 692150"/>
                    <a:gd name="connsiteX14" fmla="*/ 2466975 w 2559331"/>
                    <a:gd name="connsiteY14" fmla="*/ 95250 h 692150"/>
                    <a:gd name="connsiteX15" fmla="*/ 511175 w 2559331"/>
                    <a:gd name="connsiteY15" fmla="*/ 184150 h 692150"/>
                    <a:gd name="connsiteX16" fmla="*/ 180975 w 2559331"/>
                    <a:gd name="connsiteY16" fmla="*/ 0 h 692150"/>
                    <a:gd name="connsiteX0" fmla="*/ 180975 w 2559331"/>
                    <a:gd name="connsiteY0" fmla="*/ 0 h 692150"/>
                    <a:gd name="connsiteX1" fmla="*/ 6350 w 2559331"/>
                    <a:gd name="connsiteY1" fmla="*/ 152400 h 692150"/>
                    <a:gd name="connsiteX2" fmla="*/ 9525 w 2559331"/>
                    <a:gd name="connsiteY2" fmla="*/ 241300 h 692150"/>
                    <a:gd name="connsiteX3" fmla="*/ 2492375 w 2559331"/>
                    <a:gd name="connsiteY3" fmla="*/ 241300 h 692150"/>
                    <a:gd name="connsiteX4" fmla="*/ 2460625 w 2559331"/>
                    <a:gd name="connsiteY4" fmla="*/ 552450 h 692150"/>
                    <a:gd name="connsiteX5" fmla="*/ 66675 w 2559331"/>
                    <a:gd name="connsiteY5" fmla="*/ 565150 h 692150"/>
                    <a:gd name="connsiteX6" fmla="*/ 88900 w 2559331"/>
                    <a:gd name="connsiteY6" fmla="*/ 568325 h 692150"/>
                    <a:gd name="connsiteX7" fmla="*/ 92075 w 2559331"/>
                    <a:gd name="connsiteY7" fmla="*/ 520700 h 692150"/>
                    <a:gd name="connsiteX8" fmla="*/ 0 w 2559331"/>
                    <a:gd name="connsiteY8" fmla="*/ 593725 h 692150"/>
                    <a:gd name="connsiteX9" fmla="*/ 6350 w 2559331"/>
                    <a:gd name="connsiteY9" fmla="*/ 688975 h 692150"/>
                    <a:gd name="connsiteX10" fmla="*/ 2390775 w 2559331"/>
                    <a:gd name="connsiteY10" fmla="*/ 692150 h 692150"/>
                    <a:gd name="connsiteX11" fmla="*/ 2432050 w 2559331"/>
                    <a:gd name="connsiteY11" fmla="*/ 666750 h 692150"/>
                    <a:gd name="connsiteX12" fmla="*/ 2476500 w 2559331"/>
                    <a:gd name="connsiteY12" fmla="*/ 692150 h 692150"/>
                    <a:gd name="connsiteX13" fmla="*/ 2559050 w 2559331"/>
                    <a:gd name="connsiteY13" fmla="*/ 685800 h 692150"/>
                    <a:gd name="connsiteX14" fmla="*/ 2552700 w 2559331"/>
                    <a:gd name="connsiteY14" fmla="*/ 171450 h 692150"/>
                    <a:gd name="connsiteX15" fmla="*/ 2466975 w 2559331"/>
                    <a:gd name="connsiteY15" fmla="*/ 95250 h 692150"/>
                    <a:gd name="connsiteX16" fmla="*/ 511175 w 2559331"/>
                    <a:gd name="connsiteY16" fmla="*/ 184150 h 692150"/>
                    <a:gd name="connsiteX17" fmla="*/ 180975 w 2559331"/>
                    <a:gd name="connsiteY17" fmla="*/ 0 h 692150"/>
                    <a:gd name="connsiteX0" fmla="*/ 180975 w 2559331"/>
                    <a:gd name="connsiteY0" fmla="*/ 0 h 692150"/>
                    <a:gd name="connsiteX1" fmla="*/ 6350 w 2559331"/>
                    <a:gd name="connsiteY1" fmla="*/ 152400 h 692150"/>
                    <a:gd name="connsiteX2" fmla="*/ 9525 w 2559331"/>
                    <a:gd name="connsiteY2" fmla="*/ 241300 h 692150"/>
                    <a:gd name="connsiteX3" fmla="*/ 2454275 w 2559331"/>
                    <a:gd name="connsiteY3" fmla="*/ 234950 h 692150"/>
                    <a:gd name="connsiteX4" fmla="*/ 2460625 w 2559331"/>
                    <a:gd name="connsiteY4" fmla="*/ 552450 h 692150"/>
                    <a:gd name="connsiteX5" fmla="*/ 66675 w 2559331"/>
                    <a:gd name="connsiteY5" fmla="*/ 565150 h 692150"/>
                    <a:gd name="connsiteX6" fmla="*/ 88900 w 2559331"/>
                    <a:gd name="connsiteY6" fmla="*/ 568325 h 692150"/>
                    <a:gd name="connsiteX7" fmla="*/ 92075 w 2559331"/>
                    <a:gd name="connsiteY7" fmla="*/ 520700 h 692150"/>
                    <a:gd name="connsiteX8" fmla="*/ 0 w 2559331"/>
                    <a:gd name="connsiteY8" fmla="*/ 593725 h 692150"/>
                    <a:gd name="connsiteX9" fmla="*/ 6350 w 2559331"/>
                    <a:gd name="connsiteY9" fmla="*/ 688975 h 692150"/>
                    <a:gd name="connsiteX10" fmla="*/ 2390775 w 2559331"/>
                    <a:gd name="connsiteY10" fmla="*/ 692150 h 692150"/>
                    <a:gd name="connsiteX11" fmla="*/ 2432050 w 2559331"/>
                    <a:gd name="connsiteY11" fmla="*/ 666750 h 692150"/>
                    <a:gd name="connsiteX12" fmla="*/ 2476500 w 2559331"/>
                    <a:gd name="connsiteY12" fmla="*/ 692150 h 692150"/>
                    <a:gd name="connsiteX13" fmla="*/ 2559050 w 2559331"/>
                    <a:gd name="connsiteY13" fmla="*/ 685800 h 692150"/>
                    <a:gd name="connsiteX14" fmla="*/ 2552700 w 2559331"/>
                    <a:gd name="connsiteY14" fmla="*/ 171450 h 692150"/>
                    <a:gd name="connsiteX15" fmla="*/ 2466975 w 2559331"/>
                    <a:gd name="connsiteY15" fmla="*/ 95250 h 692150"/>
                    <a:gd name="connsiteX16" fmla="*/ 511175 w 2559331"/>
                    <a:gd name="connsiteY16" fmla="*/ 184150 h 692150"/>
                    <a:gd name="connsiteX17" fmla="*/ 180975 w 2559331"/>
                    <a:gd name="connsiteY17" fmla="*/ 0 h 692150"/>
                    <a:gd name="connsiteX0" fmla="*/ 180975 w 2559331"/>
                    <a:gd name="connsiteY0" fmla="*/ 0 h 692150"/>
                    <a:gd name="connsiteX1" fmla="*/ 6350 w 2559331"/>
                    <a:gd name="connsiteY1" fmla="*/ 152400 h 692150"/>
                    <a:gd name="connsiteX2" fmla="*/ 9525 w 2559331"/>
                    <a:gd name="connsiteY2" fmla="*/ 241300 h 692150"/>
                    <a:gd name="connsiteX3" fmla="*/ 2454275 w 2559331"/>
                    <a:gd name="connsiteY3" fmla="*/ 234950 h 692150"/>
                    <a:gd name="connsiteX4" fmla="*/ 2454275 w 2559331"/>
                    <a:gd name="connsiteY4" fmla="*/ 552450 h 692150"/>
                    <a:gd name="connsiteX5" fmla="*/ 66675 w 2559331"/>
                    <a:gd name="connsiteY5" fmla="*/ 565150 h 692150"/>
                    <a:gd name="connsiteX6" fmla="*/ 88900 w 2559331"/>
                    <a:gd name="connsiteY6" fmla="*/ 568325 h 692150"/>
                    <a:gd name="connsiteX7" fmla="*/ 92075 w 2559331"/>
                    <a:gd name="connsiteY7" fmla="*/ 520700 h 692150"/>
                    <a:gd name="connsiteX8" fmla="*/ 0 w 2559331"/>
                    <a:gd name="connsiteY8" fmla="*/ 593725 h 692150"/>
                    <a:gd name="connsiteX9" fmla="*/ 6350 w 2559331"/>
                    <a:gd name="connsiteY9" fmla="*/ 688975 h 692150"/>
                    <a:gd name="connsiteX10" fmla="*/ 2390775 w 2559331"/>
                    <a:gd name="connsiteY10" fmla="*/ 692150 h 692150"/>
                    <a:gd name="connsiteX11" fmla="*/ 2432050 w 2559331"/>
                    <a:gd name="connsiteY11" fmla="*/ 666750 h 692150"/>
                    <a:gd name="connsiteX12" fmla="*/ 2476500 w 2559331"/>
                    <a:gd name="connsiteY12" fmla="*/ 692150 h 692150"/>
                    <a:gd name="connsiteX13" fmla="*/ 2559050 w 2559331"/>
                    <a:gd name="connsiteY13" fmla="*/ 685800 h 692150"/>
                    <a:gd name="connsiteX14" fmla="*/ 2552700 w 2559331"/>
                    <a:gd name="connsiteY14" fmla="*/ 171450 h 692150"/>
                    <a:gd name="connsiteX15" fmla="*/ 2466975 w 2559331"/>
                    <a:gd name="connsiteY15" fmla="*/ 95250 h 692150"/>
                    <a:gd name="connsiteX16" fmla="*/ 511175 w 2559331"/>
                    <a:gd name="connsiteY16" fmla="*/ 184150 h 692150"/>
                    <a:gd name="connsiteX17" fmla="*/ 180975 w 2559331"/>
                    <a:gd name="connsiteY17" fmla="*/ 0 h 692150"/>
                    <a:gd name="connsiteX0" fmla="*/ 180975 w 2559331"/>
                    <a:gd name="connsiteY0" fmla="*/ 0 h 692150"/>
                    <a:gd name="connsiteX1" fmla="*/ 6350 w 2559331"/>
                    <a:gd name="connsiteY1" fmla="*/ 152400 h 692150"/>
                    <a:gd name="connsiteX2" fmla="*/ 9525 w 2559331"/>
                    <a:gd name="connsiteY2" fmla="*/ 241300 h 692150"/>
                    <a:gd name="connsiteX3" fmla="*/ 2454275 w 2559331"/>
                    <a:gd name="connsiteY3" fmla="*/ 234950 h 692150"/>
                    <a:gd name="connsiteX4" fmla="*/ 2454275 w 2559331"/>
                    <a:gd name="connsiteY4" fmla="*/ 552450 h 692150"/>
                    <a:gd name="connsiteX5" fmla="*/ 66675 w 2559331"/>
                    <a:gd name="connsiteY5" fmla="*/ 565150 h 692150"/>
                    <a:gd name="connsiteX6" fmla="*/ 88900 w 2559331"/>
                    <a:gd name="connsiteY6" fmla="*/ 568325 h 692150"/>
                    <a:gd name="connsiteX7" fmla="*/ 92075 w 2559331"/>
                    <a:gd name="connsiteY7" fmla="*/ 520700 h 692150"/>
                    <a:gd name="connsiteX8" fmla="*/ 0 w 2559331"/>
                    <a:gd name="connsiteY8" fmla="*/ 593725 h 692150"/>
                    <a:gd name="connsiteX9" fmla="*/ 6350 w 2559331"/>
                    <a:gd name="connsiteY9" fmla="*/ 688975 h 692150"/>
                    <a:gd name="connsiteX10" fmla="*/ 2390775 w 2559331"/>
                    <a:gd name="connsiteY10" fmla="*/ 692150 h 692150"/>
                    <a:gd name="connsiteX11" fmla="*/ 2432050 w 2559331"/>
                    <a:gd name="connsiteY11" fmla="*/ 666750 h 692150"/>
                    <a:gd name="connsiteX12" fmla="*/ 2476500 w 2559331"/>
                    <a:gd name="connsiteY12" fmla="*/ 692150 h 692150"/>
                    <a:gd name="connsiteX13" fmla="*/ 2559050 w 2559331"/>
                    <a:gd name="connsiteY13" fmla="*/ 685800 h 692150"/>
                    <a:gd name="connsiteX14" fmla="*/ 2552700 w 2559331"/>
                    <a:gd name="connsiteY14" fmla="*/ 171450 h 692150"/>
                    <a:gd name="connsiteX15" fmla="*/ 2466975 w 2559331"/>
                    <a:gd name="connsiteY15" fmla="*/ 95250 h 692150"/>
                    <a:gd name="connsiteX16" fmla="*/ 511175 w 2559331"/>
                    <a:gd name="connsiteY16" fmla="*/ 184150 h 692150"/>
                    <a:gd name="connsiteX17" fmla="*/ 180975 w 2559331"/>
                    <a:gd name="connsiteY17" fmla="*/ 0 h 692150"/>
                    <a:gd name="connsiteX0" fmla="*/ 180975 w 2559331"/>
                    <a:gd name="connsiteY0" fmla="*/ 0 h 692150"/>
                    <a:gd name="connsiteX1" fmla="*/ 6350 w 2559331"/>
                    <a:gd name="connsiteY1" fmla="*/ 152400 h 692150"/>
                    <a:gd name="connsiteX2" fmla="*/ 9525 w 2559331"/>
                    <a:gd name="connsiteY2" fmla="*/ 241300 h 692150"/>
                    <a:gd name="connsiteX3" fmla="*/ 2454275 w 2559331"/>
                    <a:gd name="connsiteY3" fmla="*/ 234950 h 692150"/>
                    <a:gd name="connsiteX4" fmla="*/ 2454275 w 2559331"/>
                    <a:gd name="connsiteY4" fmla="*/ 552450 h 692150"/>
                    <a:gd name="connsiteX5" fmla="*/ 66675 w 2559331"/>
                    <a:gd name="connsiteY5" fmla="*/ 565150 h 692150"/>
                    <a:gd name="connsiteX6" fmla="*/ 88900 w 2559331"/>
                    <a:gd name="connsiteY6" fmla="*/ 568325 h 692150"/>
                    <a:gd name="connsiteX7" fmla="*/ 92075 w 2559331"/>
                    <a:gd name="connsiteY7" fmla="*/ 520700 h 692150"/>
                    <a:gd name="connsiteX8" fmla="*/ 0 w 2559331"/>
                    <a:gd name="connsiteY8" fmla="*/ 593725 h 692150"/>
                    <a:gd name="connsiteX9" fmla="*/ 6350 w 2559331"/>
                    <a:gd name="connsiteY9" fmla="*/ 688975 h 692150"/>
                    <a:gd name="connsiteX10" fmla="*/ 2390775 w 2559331"/>
                    <a:gd name="connsiteY10" fmla="*/ 692150 h 692150"/>
                    <a:gd name="connsiteX11" fmla="*/ 2476500 w 2559331"/>
                    <a:gd name="connsiteY11" fmla="*/ 692150 h 692150"/>
                    <a:gd name="connsiteX12" fmla="*/ 2559050 w 2559331"/>
                    <a:gd name="connsiteY12" fmla="*/ 685800 h 692150"/>
                    <a:gd name="connsiteX13" fmla="*/ 2552700 w 2559331"/>
                    <a:gd name="connsiteY13" fmla="*/ 171450 h 692150"/>
                    <a:gd name="connsiteX14" fmla="*/ 2466975 w 2559331"/>
                    <a:gd name="connsiteY14" fmla="*/ 95250 h 692150"/>
                    <a:gd name="connsiteX15" fmla="*/ 511175 w 2559331"/>
                    <a:gd name="connsiteY15" fmla="*/ 184150 h 692150"/>
                    <a:gd name="connsiteX16" fmla="*/ 180975 w 2559331"/>
                    <a:gd name="connsiteY16" fmla="*/ 0 h 692150"/>
                    <a:gd name="connsiteX0" fmla="*/ 180975 w 2559331"/>
                    <a:gd name="connsiteY0" fmla="*/ 0 h 692150"/>
                    <a:gd name="connsiteX1" fmla="*/ 6350 w 2559331"/>
                    <a:gd name="connsiteY1" fmla="*/ 152400 h 692150"/>
                    <a:gd name="connsiteX2" fmla="*/ 9525 w 2559331"/>
                    <a:gd name="connsiteY2" fmla="*/ 241300 h 692150"/>
                    <a:gd name="connsiteX3" fmla="*/ 2454275 w 2559331"/>
                    <a:gd name="connsiteY3" fmla="*/ 234950 h 692150"/>
                    <a:gd name="connsiteX4" fmla="*/ 2454275 w 2559331"/>
                    <a:gd name="connsiteY4" fmla="*/ 552450 h 692150"/>
                    <a:gd name="connsiteX5" fmla="*/ 66675 w 2559331"/>
                    <a:gd name="connsiteY5" fmla="*/ 565150 h 692150"/>
                    <a:gd name="connsiteX6" fmla="*/ 88900 w 2559331"/>
                    <a:gd name="connsiteY6" fmla="*/ 568325 h 692150"/>
                    <a:gd name="connsiteX7" fmla="*/ 92075 w 2559331"/>
                    <a:gd name="connsiteY7" fmla="*/ 520700 h 692150"/>
                    <a:gd name="connsiteX8" fmla="*/ 0 w 2559331"/>
                    <a:gd name="connsiteY8" fmla="*/ 593725 h 692150"/>
                    <a:gd name="connsiteX9" fmla="*/ 6350 w 2559331"/>
                    <a:gd name="connsiteY9" fmla="*/ 688975 h 692150"/>
                    <a:gd name="connsiteX10" fmla="*/ 2390775 w 2559331"/>
                    <a:gd name="connsiteY10" fmla="*/ 692150 h 692150"/>
                    <a:gd name="connsiteX11" fmla="*/ 2559050 w 2559331"/>
                    <a:gd name="connsiteY11" fmla="*/ 685800 h 692150"/>
                    <a:gd name="connsiteX12" fmla="*/ 2552700 w 2559331"/>
                    <a:gd name="connsiteY12" fmla="*/ 171450 h 692150"/>
                    <a:gd name="connsiteX13" fmla="*/ 2466975 w 2559331"/>
                    <a:gd name="connsiteY13" fmla="*/ 95250 h 692150"/>
                    <a:gd name="connsiteX14" fmla="*/ 511175 w 2559331"/>
                    <a:gd name="connsiteY14" fmla="*/ 184150 h 692150"/>
                    <a:gd name="connsiteX15" fmla="*/ 180975 w 2559331"/>
                    <a:gd name="connsiteY15" fmla="*/ 0 h 692150"/>
                    <a:gd name="connsiteX0" fmla="*/ 180975 w 2559331"/>
                    <a:gd name="connsiteY0" fmla="*/ 0 h 688975"/>
                    <a:gd name="connsiteX1" fmla="*/ 6350 w 2559331"/>
                    <a:gd name="connsiteY1" fmla="*/ 152400 h 688975"/>
                    <a:gd name="connsiteX2" fmla="*/ 9525 w 2559331"/>
                    <a:gd name="connsiteY2" fmla="*/ 241300 h 688975"/>
                    <a:gd name="connsiteX3" fmla="*/ 2454275 w 2559331"/>
                    <a:gd name="connsiteY3" fmla="*/ 234950 h 688975"/>
                    <a:gd name="connsiteX4" fmla="*/ 2454275 w 2559331"/>
                    <a:gd name="connsiteY4" fmla="*/ 552450 h 688975"/>
                    <a:gd name="connsiteX5" fmla="*/ 66675 w 2559331"/>
                    <a:gd name="connsiteY5" fmla="*/ 565150 h 688975"/>
                    <a:gd name="connsiteX6" fmla="*/ 88900 w 2559331"/>
                    <a:gd name="connsiteY6" fmla="*/ 568325 h 688975"/>
                    <a:gd name="connsiteX7" fmla="*/ 92075 w 2559331"/>
                    <a:gd name="connsiteY7" fmla="*/ 520700 h 688975"/>
                    <a:gd name="connsiteX8" fmla="*/ 0 w 2559331"/>
                    <a:gd name="connsiteY8" fmla="*/ 593725 h 688975"/>
                    <a:gd name="connsiteX9" fmla="*/ 6350 w 2559331"/>
                    <a:gd name="connsiteY9" fmla="*/ 688975 h 688975"/>
                    <a:gd name="connsiteX10" fmla="*/ 2559050 w 2559331"/>
                    <a:gd name="connsiteY10" fmla="*/ 685800 h 688975"/>
                    <a:gd name="connsiteX11" fmla="*/ 2552700 w 2559331"/>
                    <a:gd name="connsiteY11" fmla="*/ 171450 h 688975"/>
                    <a:gd name="connsiteX12" fmla="*/ 2466975 w 2559331"/>
                    <a:gd name="connsiteY12" fmla="*/ 95250 h 688975"/>
                    <a:gd name="connsiteX13" fmla="*/ 511175 w 2559331"/>
                    <a:gd name="connsiteY13" fmla="*/ 184150 h 688975"/>
                    <a:gd name="connsiteX14" fmla="*/ 180975 w 2559331"/>
                    <a:gd name="connsiteY14" fmla="*/ 0 h 688975"/>
                    <a:gd name="connsiteX0" fmla="*/ 180975 w 2572231"/>
                    <a:gd name="connsiteY0" fmla="*/ 0 h 688975"/>
                    <a:gd name="connsiteX1" fmla="*/ 6350 w 2572231"/>
                    <a:gd name="connsiteY1" fmla="*/ 152400 h 688975"/>
                    <a:gd name="connsiteX2" fmla="*/ 9525 w 2572231"/>
                    <a:gd name="connsiteY2" fmla="*/ 241300 h 688975"/>
                    <a:gd name="connsiteX3" fmla="*/ 2454275 w 2572231"/>
                    <a:gd name="connsiteY3" fmla="*/ 234950 h 688975"/>
                    <a:gd name="connsiteX4" fmla="*/ 2454275 w 2572231"/>
                    <a:gd name="connsiteY4" fmla="*/ 552450 h 688975"/>
                    <a:gd name="connsiteX5" fmla="*/ 66675 w 2572231"/>
                    <a:gd name="connsiteY5" fmla="*/ 565150 h 688975"/>
                    <a:gd name="connsiteX6" fmla="*/ 88900 w 2572231"/>
                    <a:gd name="connsiteY6" fmla="*/ 568325 h 688975"/>
                    <a:gd name="connsiteX7" fmla="*/ 92075 w 2572231"/>
                    <a:gd name="connsiteY7" fmla="*/ 520700 h 688975"/>
                    <a:gd name="connsiteX8" fmla="*/ 0 w 2572231"/>
                    <a:gd name="connsiteY8" fmla="*/ 593725 h 688975"/>
                    <a:gd name="connsiteX9" fmla="*/ 6350 w 2572231"/>
                    <a:gd name="connsiteY9" fmla="*/ 688975 h 688975"/>
                    <a:gd name="connsiteX10" fmla="*/ 2559050 w 2572231"/>
                    <a:gd name="connsiteY10" fmla="*/ 685800 h 688975"/>
                    <a:gd name="connsiteX11" fmla="*/ 2552700 w 2572231"/>
                    <a:gd name="connsiteY11" fmla="*/ 171450 h 688975"/>
                    <a:gd name="connsiteX12" fmla="*/ 2466975 w 2572231"/>
                    <a:gd name="connsiteY12" fmla="*/ 95250 h 688975"/>
                    <a:gd name="connsiteX13" fmla="*/ 511175 w 2572231"/>
                    <a:gd name="connsiteY13" fmla="*/ 184150 h 688975"/>
                    <a:gd name="connsiteX14" fmla="*/ 180975 w 2572231"/>
                    <a:gd name="connsiteY14" fmla="*/ 0 h 688975"/>
                    <a:gd name="connsiteX0" fmla="*/ 180975 w 2572231"/>
                    <a:gd name="connsiteY0" fmla="*/ 0 h 688975"/>
                    <a:gd name="connsiteX1" fmla="*/ 6350 w 2572231"/>
                    <a:gd name="connsiteY1" fmla="*/ 152400 h 688975"/>
                    <a:gd name="connsiteX2" fmla="*/ 9525 w 2572231"/>
                    <a:gd name="connsiteY2" fmla="*/ 241300 h 688975"/>
                    <a:gd name="connsiteX3" fmla="*/ 2454275 w 2572231"/>
                    <a:gd name="connsiteY3" fmla="*/ 234950 h 688975"/>
                    <a:gd name="connsiteX4" fmla="*/ 2454275 w 2572231"/>
                    <a:gd name="connsiteY4" fmla="*/ 552450 h 688975"/>
                    <a:gd name="connsiteX5" fmla="*/ 66675 w 2572231"/>
                    <a:gd name="connsiteY5" fmla="*/ 565150 h 688975"/>
                    <a:gd name="connsiteX6" fmla="*/ 88900 w 2572231"/>
                    <a:gd name="connsiteY6" fmla="*/ 568325 h 688975"/>
                    <a:gd name="connsiteX7" fmla="*/ 92075 w 2572231"/>
                    <a:gd name="connsiteY7" fmla="*/ 520700 h 688975"/>
                    <a:gd name="connsiteX8" fmla="*/ 0 w 2572231"/>
                    <a:gd name="connsiteY8" fmla="*/ 593725 h 688975"/>
                    <a:gd name="connsiteX9" fmla="*/ 6350 w 2572231"/>
                    <a:gd name="connsiteY9" fmla="*/ 688975 h 688975"/>
                    <a:gd name="connsiteX10" fmla="*/ 2559050 w 2572231"/>
                    <a:gd name="connsiteY10" fmla="*/ 685800 h 688975"/>
                    <a:gd name="connsiteX11" fmla="*/ 2552700 w 2572231"/>
                    <a:gd name="connsiteY11" fmla="*/ 171450 h 688975"/>
                    <a:gd name="connsiteX12" fmla="*/ 2466975 w 2572231"/>
                    <a:gd name="connsiteY12" fmla="*/ 95250 h 688975"/>
                    <a:gd name="connsiteX13" fmla="*/ 511175 w 2572231"/>
                    <a:gd name="connsiteY13" fmla="*/ 184150 h 688975"/>
                    <a:gd name="connsiteX14" fmla="*/ 180975 w 2572231"/>
                    <a:gd name="connsiteY14" fmla="*/ 0 h 688975"/>
                    <a:gd name="connsiteX0" fmla="*/ 180975 w 2574798"/>
                    <a:gd name="connsiteY0" fmla="*/ 0 h 688975"/>
                    <a:gd name="connsiteX1" fmla="*/ 6350 w 2574798"/>
                    <a:gd name="connsiteY1" fmla="*/ 152400 h 688975"/>
                    <a:gd name="connsiteX2" fmla="*/ 9525 w 2574798"/>
                    <a:gd name="connsiteY2" fmla="*/ 241300 h 688975"/>
                    <a:gd name="connsiteX3" fmla="*/ 2454275 w 2574798"/>
                    <a:gd name="connsiteY3" fmla="*/ 234950 h 688975"/>
                    <a:gd name="connsiteX4" fmla="*/ 2454275 w 2574798"/>
                    <a:gd name="connsiteY4" fmla="*/ 552450 h 688975"/>
                    <a:gd name="connsiteX5" fmla="*/ 66675 w 2574798"/>
                    <a:gd name="connsiteY5" fmla="*/ 565150 h 688975"/>
                    <a:gd name="connsiteX6" fmla="*/ 88900 w 2574798"/>
                    <a:gd name="connsiteY6" fmla="*/ 568325 h 688975"/>
                    <a:gd name="connsiteX7" fmla="*/ 92075 w 2574798"/>
                    <a:gd name="connsiteY7" fmla="*/ 520700 h 688975"/>
                    <a:gd name="connsiteX8" fmla="*/ 0 w 2574798"/>
                    <a:gd name="connsiteY8" fmla="*/ 593725 h 688975"/>
                    <a:gd name="connsiteX9" fmla="*/ 6350 w 2574798"/>
                    <a:gd name="connsiteY9" fmla="*/ 688975 h 688975"/>
                    <a:gd name="connsiteX10" fmla="*/ 2562225 w 2574798"/>
                    <a:gd name="connsiteY10" fmla="*/ 666750 h 688975"/>
                    <a:gd name="connsiteX11" fmla="*/ 2552700 w 2574798"/>
                    <a:gd name="connsiteY11" fmla="*/ 171450 h 688975"/>
                    <a:gd name="connsiteX12" fmla="*/ 2466975 w 2574798"/>
                    <a:gd name="connsiteY12" fmla="*/ 95250 h 688975"/>
                    <a:gd name="connsiteX13" fmla="*/ 511175 w 2574798"/>
                    <a:gd name="connsiteY13" fmla="*/ 184150 h 688975"/>
                    <a:gd name="connsiteX14" fmla="*/ 180975 w 2574798"/>
                    <a:gd name="connsiteY14" fmla="*/ 0 h 688975"/>
                    <a:gd name="connsiteX0" fmla="*/ 180975 w 2574798"/>
                    <a:gd name="connsiteY0" fmla="*/ 0 h 688975"/>
                    <a:gd name="connsiteX1" fmla="*/ 6350 w 2574798"/>
                    <a:gd name="connsiteY1" fmla="*/ 152400 h 688975"/>
                    <a:gd name="connsiteX2" fmla="*/ 9525 w 2574798"/>
                    <a:gd name="connsiteY2" fmla="*/ 241300 h 688975"/>
                    <a:gd name="connsiteX3" fmla="*/ 2454275 w 2574798"/>
                    <a:gd name="connsiteY3" fmla="*/ 234950 h 688975"/>
                    <a:gd name="connsiteX4" fmla="*/ 2454275 w 2574798"/>
                    <a:gd name="connsiteY4" fmla="*/ 552450 h 688975"/>
                    <a:gd name="connsiteX5" fmla="*/ 66675 w 2574798"/>
                    <a:gd name="connsiteY5" fmla="*/ 565150 h 688975"/>
                    <a:gd name="connsiteX6" fmla="*/ 88900 w 2574798"/>
                    <a:gd name="connsiteY6" fmla="*/ 568325 h 688975"/>
                    <a:gd name="connsiteX7" fmla="*/ 92075 w 2574798"/>
                    <a:gd name="connsiteY7" fmla="*/ 520700 h 688975"/>
                    <a:gd name="connsiteX8" fmla="*/ 0 w 2574798"/>
                    <a:gd name="connsiteY8" fmla="*/ 593725 h 688975"/>
                    <a:gd name="connsiteX9" fmla="*/ 6350 w 2574798"/>
                    <a:gd name="connsiteY9" fmla="*/ 688975 h 688975"/>
                    <a:gd name="connsiteX10" fmla="*/ 2562225 w 2574798"/>
                    <a:gd name="connsiteY10" fmla="*/ 666750 h 688975"/>
                    <a:gd name="connsiteX11" fmla="*/ 2552700 w 2574798"/>
                    <a:gd name="connsiteY11" fmla="*/ 171450 h 688975"/>
                    <a:gd name="connsiteX12" fmla="*/ 2466975 w 2574798"/>
                    <a:gd name="connsiteY12" fmla="*/ 95250 h 688975"/>
                    <a:gd name="connsiteX13" fmla="*/ 511175 w 2574798"/>
                    <a:gd name="connsiteY13" fmla="*/ 184150 h 688975"/>
                    <a:gd name="connsiteX14" fmla="*/ 180975 w 2574798"/>
                    <a:gd name="connsiteY14" fmla="*/ 0 h 688975"/>
                    <a:gd name="connsiteX0" fmla="*/ 180975 w 2577418"/>
                    <a:gd name="connsiteY0" fmla="*/ 0 h 688975"/>
                    <a:gd name="connsiteX1" fmla="*/ 6350 w 2577418"/>
                    <a:gd name="connsiteY1" fmla="*/ 152400 h 688975"/>
                    <a:gd name="connsiteX2" fmla="*/ 9525 w 2577418"/>
                    <a:gd name="connsiteY2" fmla="*/ 241300 h 688975"/>
                    <a:gd name="connsiteX3" fmla="*/ 2454275 w 2577418"/>
                    <a:gd name="connsiteY3" fmla="*/ 234950 h 688975"/>
                    <a:gd name="connsiteX4" fmla="*/ 2454275 w 2577418"/>
                    <a:gd name="connsiteY4" fmla="*/ 552450 h 688975"/>
                    <a:gd name="connsiteX5" fmla="*/ 66675 w 2577418"/>
                    <a:gd name="connsiteY5" fmla="*/ 565150 h 688975"/>
                    <a:gd name="connsiteX6" fmla="*/ 88900 w 2577418"/>
                    <a:gd name="connsiteY6" fmla="*/ 568325 h 688975"/>
                    <a:gd name="connsiteX7" fmla="*/ 92075 w 2577418"/>
                    <a:gd name="connsiteY7" fmla="*/ 520700 h 688975"/>
                    <a:gd name="connsiteX8" fmla="*/ 0 w 2577418"/>
                    <a:gd name="connsiteY8" fmla="*/ 593725 h 688975"/>
                    <a:gd name="connsiteX9" fmla="*/ 6350 w 2577418"/>
                    <a:gd name="connsiteY9" fmla="*/ 688975 h 688975"/>
                    <a:gd name="connsiteX10" fmla="*/ 2565400 w 2577418"/>
                    <a:gd name="connsiteY10" fmla="*/ 688975 h 688975"/>
                    <a:gd name="connsiteX11" fmla="*/ 2552700 w 2577418"/>
                    <a:gd name="connsiteY11" fmla="*/ 171450 h 688975"/>
                    <a:gd name="connsiteX12" fmla="*/ 2466975 w 2577418"/>
                    <a:gd name="connsiteY12" fmla="*/ 95250 h 688975"/>
                    <a:gd name="connsiteX13" fmla="*/ 511175 w 2577418"/>
                    <a:gd name="connsiteY13" fmla="*/ 184150 h 688975"/>
                    <a:gd name="connsiteX14" fmla="*/ 180975 w 2577418"/>
                    <a:gd name="connsiteY14" fmla="*/ 0 h 688975"/>
                    <a:gd name="connsiteX0" fmla="*/ 180975 w 2577418"/>
                    <a:gd name="connsiteY0" fmla="*/ 0 h 688975"/>
                    <a:gd name="connsiteX1" fmla="*/ 6350 w 2577418"/>
                    <a:gd name="connsiteY1" fmla="*/ 152400 h 688975"/>
                    <a:gd name="connsiteX2" fmla="*/ 9525 w 2577418"/>
                    <a:gd name="connsiteY2" fmla="*/ 241300 h 688975"/>
                    <a:gd name="connsiteX3" fmla="*/ 2454275 w 2577418"/>
                    <a:gd name="connsiteY3" fmla="*/ 234950 h 688975"/>
                    <a:gd name="connsiteX4" fmla="*/ 2454275 w 2577418"/>
                    <a:gd name="connsiteY4" fmla="*/ 552450 h 688975"/>
                    <a:gd name="connsiteX5" fmla="*/ 66675 w 2577418"/>
                    <a:gd name="connsiteY5" fmla="*/ 565150 h 688975"/>
                    <a:gd name="connsiteX6" fmla="*/ 88900 w 2577418"/>
                    <a:gd name="connsiteY6" fmla="*/ 568325 h 688975"/>
                    <a:gd name="connsiteX7" fmla="*/ 92075 w 2577418"/>
                    <a:gd name="connsiteY7" fmla="*/ 520700 h 688975"/>
                    <a:gd name="connsiteX8" fmla="*/ 0 w 2577418"/>
                    <a:gd name="connsiteY8" fmla="*/ 593725 h 688975"/>
                    <a:gd name="connsiteX9" fmla="*/ 6350 w 2577418"/>
                    <a:gd name="connsiteY9" fmla="*/ 688975 h 688975"/>
                    <a:gd name="connsiteX10" fmla="*/ 2565400 w 2577418"/>
                    <a:gd name="connsiteY10" fmla="*/ 688975 h 688975"/>
                    <a:gd name="connsiteX11" fmla="*/ 2552700 w 2577418"/>
                    <a:gd name="connsiteY11" fmla="*/ 171450 h 688975"/>
                    <a:gd name="connsiteX12" fmla="*/ 2466975 w 2577418"/>
                    <a:gd name="connsiteY12" fmla="*/ 95250 h 688975"/>
                    <a:gd name="connsiteX13" fmla="*/ 511175 w 2577418"/>
                    <a:gd name="connsiteY13" fmla="*/ 184150 h 688975"/>
                    <a:gd name="connsiteX14" fmla="*/ 180975 w 2577418"/>
                    <a:gd name="connsiteY14" fmla="*/ 0 h 688975"/>
                    <a:gd name="connsiteX0" fmla="*/ 180975 w 2570812"/>
                    <a:gd name="connsiteY0" fmla="*/ 0 h 688975"/>
                    <a:gd name="connsiteX1" fmla="*/ 6350 w 2570812"/>
                    <a:gd name="connsiteY1" fmla="*/ 152400 h 688975"/>
                    <a:gd name="connsiteX2" fmla="*/ 9525 w 2570812"/>
                    <a:gd name="connsiteY2" fmla="*/ 241300 h 688975"/>
                    <a:gd name="connsiteX3" fmla="*/ 2454275 w 2570812"/>
                    <a:gd name="connsiteY3" fmla="*/ 234950 h 688975"/>
                    <a:gd name="connsiteX4" fmla="*/ 2454275 w 2570812"/>
                    <a:gd name="connsiteY4" fmla="*/ 552450 h 688975"/>
                    <a:gd name="connsiteX5" fmla="*/ 66675 w 2570812"/>
                    <a:gd name="connsiteY5" fmla="*/ 565150 h 688975"/>
                    <a:gd name="connsiteX6" fmla="*/ 88900 w 2570812"/>
                    <a:gd name="connsiteY6" fmla="*/ 568325 h 688975"/>
                    <a:gd name="connsiteX7" fmla="*/ 92075 w 2570812"/>
                    <a:gd name="connsiteY7" fmla="*/ 520700 h 688975"/>
                    <a:gd name="connsiteX8" fmla="*/ 0 w 2570812"/>
                    <a:gd name="connsiteY8" fmla="*/ 593725 h 688975"/>
                    <a:gd name="connsiteX9" fmla="*/ 6350 w 2570812"/>
                    <a:gd name="connsiteY9" fmla="*/ 688975 h 688975"/>
                    <a:gd name="connsiteX10" fmla="*/ 2565400 w 2570812"/>
                    <a:gd name="connsiteY10" fmla="*/ 688975 h 688975"/>
                    <a:gd name="connsiteX11" fmla="*/ 2552700 w 2570812"/>
                    <a:gd name="connsiteY11" fmla="*/ 171450 h 688975"/>
                    <a:gd name="connsiteX12" fmla="*/ 2466975 w 2570812"/>
                    <a:gd name="connsiteY12" fmla="*/ 95250 h 688975"/>
                    <a:gd name="connsiteX13" fmla="*/ 511175 w 2570812"/>
                    <a:gd name="connsiteY13" fmla="*/ 184150 h 688975"/>
                    <a:gd name="connsiteX14" fmla="*/ 180975 w 2570812"/>
                    <a:gd name="connsiteY14" fmla="*/ 0 h 688975"/>
                    <a:gd name="connsiteX0" fmla="*/ 180975 w 2570812"/>
                    <a:gd name="connsiteY0" fmla="*/ 0 h 688975"/>
                    <a:gd name="connsiteX1" fmla="*/ 6350 w 2570812"/>
                    <a:gd name="connsiteY1" fmla="*/ 152400 h 688975"/>
                    <a:gd name="connsiteX2" fmla="*/ 9525 w 2570812"/>
                    <a:gd name="connsiteY2" fmla="*/ 241300 h 688975"/>
                    <a:gd name="connsiteX3" fmla="*/ 2460625 w 2570812"/>
                    <a:gd name="connsiteY3" fmla="*/ 247650 h 688975"/>
                    <a:gd name="connsiteX4" fmla="*/ 2454275 w 2570812"/>
                    <a:gd name="connsiteY4" fmla="*/ 552450 h 688975"/>
                    <a:gd name="connsiteX5" fmla="*/ 66675 w 2570812"/>
                    <a:gd name="connsiteY5" fmla="*/ 565150 h 688975"/>
                    <a:gd name="connsiteX6" fmla="*/ 88900 w 2570812"/>
                    <a:gd name="connsiteY6" fmla="*/ 568325 h 688975"/>
                    <a:gd name="connsiteX7" fmla="*/ 92075 w 2570812"/>
                    <a:gd name="connsiteY7" fmla="*/ 520700 h 688975"/>
                    <a:gd name="connsiteX8" fmla="*/ 0 w 2570812"/>
                    <a:gd name="connsiteY8" fmla="*/ 593725 h 688975"/>
                    <a:gd name="connsiteX9" fmla="*/ 6350 w 2570812"/>
                    <a:gd name="connsiteY9" fmla="*/ 688975 h 688975"/>
                    <a:gd name="connsiteX10" fmla="*/ 2565400 w 2570812"/>
                    <a:gd name="connsiteY10" fmla="*/ 688975 h 688975"/>
                    <a:gd name="connsiteX11" fmla="*/ 2552700 w 2570812"/>
                    <a:gd name="connsiteY11" fmla="*/ 171450 h 688975"/>
                    <a:gd name="connsiteX12" fmla="*/ 2466975 w 2570812"/>
                    <a:gd name="connsiteY12" fmla="*/ 95250 h 688975"/>
                    <a:gd name="connsiteX13" fmla="*/ 511175 w 2570812"/>
                    <a:gd name="connsiteY13" fmla="*/ 184150 h 688975"/>
                    <a:gd name="connsiteX14" fmla="*/ 180975 w 2570812"/>
                    <a:gd name="connsiteY14" fmla="*/ 0 h 688975"/>
                    <a:gd name="connsiteX0" fmla="*/ 180975 w 2570812"/>
                    <a:gd name="connsiteY0" fmla="*/ 0 h 688975"/>
                    <a:gd name="connsiteX1" fmla="*/ 6350 w 2570812"/>
                    <a:gd name="connsiteY1" fmla="*/ 152400 h 688975"/>
                    <a:gd name="connsiteX2" fmla="*/ 9525 w 2570812"/>
                    <a:gd name="connsiteY2" fmla="*/ 241300 h 688975"/>
                    <a:gd name="connsiteX3" fmla="*/ 2460625 w 2570812"/>
                    <a:gd name="connsiteY3" fmla="*/ 247650 h 688975"/>
                    <a:gd name="connsiteX4" fmla="*/ 2457450 w 2570812"/>
                    <a:gd name="connsiteY4" fmla="*/ 561975 h 688975"/>
                    <a:gd name="connsiteX5" fmla="*/ 66675 w 2570812"/>
                    <a:gd name="connsiteY5" fmla="*/ 565150 h 688975"/>
                    <a:gd name="connsiteX6" fmla="*/ 88900 w 2570812"/>
                    <a:gd name="connsiteY6" fmla="*/ 568325 h 688975"/>
                    <a:gd name="connsiteX7" fmla="*/ 92075 w 2570812"/>
                    <a:gd name="connsiteY7" fmla="*/ 520700 h 688975"/>
                    <a:gd name="connsiteX8" fmla="*/ 0 w 2570812"/>
                    <a:gd name="connsiteY8" fmla="*/ 593725 h 688975"/>
                    <a:gd name="connsiteX9" fmla="*/ 6350 w 2570812"/>
                    <a:gd name="connsiteY9" fmla="*/ 688975 h 688975"/>
                    <a:gd name="connsiteX10" fmla="*/ 2565400 w 2570812"/>
                    <a:gd name="connsiteY10" fmla="*/ 688975 h 688975"/>
                    <a:gd name="connsiteX11" fmla="*/ 2552700 w 2570812"/>
                    <a:gd name="connsiteY11" fmla="*/ 171450 h 688975"/>
                    <a:gd name="connsiteX12" fmla="*/ 2466975 w 2570812"/>
                    <a:gd name="connsiteY12" fmla="*/ 95250 h 688975"/>
                    <a:gd name="connsiteX13" fmla="*/ 511175 w 2570812"/>
                    <a:gd name="connsiteY13" fmla="*/ 184150 h 688975"/>
                    <a:gd name="connsiteX14" fmla="*/ 180975 w 2570812"/>
                    <a:gd name="connsiteY14" fmla="*/ 0 h 688975"/>
                    <a:gd name="connsiteX0" fmla="*/ 180975 w 2570812"/>
                    <a:gd name="connsiteY0" fmla="*/ 0 h 688975"/>
                    <a:gd name="connsiteX1" fmla="*/ 6350 w 2570812"/>
                    <a:gd name="connsiteY1" fmla="*/ 152400 h 688975"/>
                    <a:gd name="connsiteX2" fmla="*/ 9525 w 2570812"/>
                    <a:gd name="connsiteY2" fmla="*/ 241300 h 688975"/>
                    <a:gd name="connsiteX3" fmla="*/ 2460625 w 2570812"/>
                    <a:gd name="connsiteY3" fmla="*/ 247650 h 688975"/>
                    <a:gd name="connsiteX4" fmla="*/ 2457450 w 2570812"/>
                    <a:gd name="connsiteY4" fmla="*/ 561975 h 688975"/>
                    <a:gd name="connsiteX5" fmla="*/ 66675 w 2570812"/>
                    <a:gd name="connsiteY5" fmla="*/ 565150 h 688975"/>
                    <a:gd name="connsiteX6" fmla="*/ 88900 w 2570812"/>
                    <a:gd name="connsiteY6" fmla="*/ 568325 h 688975"/>
                    <a:gd name="connsiteX7" fmla="*/ 92075 w 2570812"/>
                    <a:gd name="connsiteY7" fmla="*/ 520700 h 688975"/>
                    <a:gd name="connsiteX8" fmla="*/ 0 w 2570812"/>
                    <a:gd name="connsiteY8" fmla="*/ 593725 h 688975"/>
                    <a:gd name="connsiteX9" fmla="*/ 6350 w 2570812"/>
                    <a:gd name="connsiteY9" fmla="*/ 688975 h 688975"/>
                    <a:gd name="connsiteX10" fmla="*/ 2565400 w 2570812"/>
                    <a:gd name="connsiteY10" fmla="*/ 688975 h 688975"/>
                    <a:gd name="connsiteX11" fmla="*/ 2552700 w 2570812"/>
                    <a:gd name="connsiteY11" fmla="*/ 171450 h 688975"/>
                    <a:gd name="connsiteX12" fmla="*/ 2466975 w 2570812"/>
                    <a:gd name="connsiteY12" fmla="*/ 95250 h 688975"/>
                    <a:gd name="connsiteX13" fmla="*/ 485775 w 2570812"/>
                    <a:gd name="connsiteY13" fmla="*/ 171450 h 688975"/>
                    <a:gd name="connsiteX14" fmla="*/ 180975 w 2570812"/>
                    <a:gd name="connsiteY14" fmla="*/ 0 h 688975"/>
                    <a:gd name="connsiteX0" fmla="*/ 180975 w 2570812"/>
                    <a:gd name="connsiteY0" fmla="*/ 0 h 688975"/>
                    <a:gd name="connsiteX1" fmla="*/ 6350 w 2570812"/>
                    <a:gd name="connsiteY1" fmla="*/ 152400 h 688975"/>
                    <a:gd name="connsiteX2" fmla="*/ 9525 w 2570812"/>
                    <a:gd name="connsiteY2" fmla="*/ 241300 h 688975"/>
                    <a:gd name="connsiteX3" fmla="*/ 2460625 w 2570812"/>
                    <a:gd name="connsiteY3" fmla="*/ 247650 h 688975"/>
                    <a:gd name="connsiteX4" fmla="*/ 2457450 w 2570812"/>
                    <a:gd name="connsiteY4" fmla="*/ 561975 h 688975"/>
                    <a:gd name="connsiteX5" fmla="*/ 66675 w 2570812"/>
                    <a:gd name="connsiteY5" fmla="*/ 565150 h 688975"/>
                    <a:gd name="connsiteX6" fmla="*/ 88900 w 2570812"/>
                    <a:gd name="connsiteY6" fmla="*/ 568325 h 688975"/>
                    <a:gd name="connsiteX7" fmla="*/ 92075 w 2570812"/>
                    <a:gd name="connsiteY7" fmla="*/ 520700 h 688975"/>
                    <a:gd name="connsiteX8" fmla="*/ 0 w 2570812"/>
                    <a:gd name="connsiteY8" fmla="*/ 593725 h 688975"/>
                    <a:gd name="connsiteX9" fmla="*/ 6350 w 2570812"/>
                    <a:gd name="connsiteY9" fmla="*/ 688975 h 688975"/>
                    <a:gd name="connsiteX10" fmla="*/ 2565400 w 2570812"/>
                    <a:gd name="connsiteY10" fmla="*/ 688975 h 688975"/>
                    <a:gd name="connsiteX11" fmla="*/ 2552700 w 2570812"/>
                    <a:gd name="connsiteY11" fmla="*/ 171450 h 688975"/>
                    <a:gd name="connsiteX12" fmla="*/ 2466975 w 2570812"/>
                    <a:gd name="connsiteY12" fmla="*/ 95250 h 688975"/>
                    <a:gd name="connsiteX13" fmla="*/ 180975 w 2570812"/>
                    <a:gd name="connsiteY13" fmla="*/ 0 h 688975"/>
                    <a:gd name="connsiteX0" fmla="*/ 180975 w 2570812"/>
                    <a:gd name="connsiteY0" fmla="*/ 31750 h 720725"/>
                    <a:gd name="connsiteX1" fmla="*/ 6350 w 2570812"/>
                    <a:gd name="connsiteY1" fmla="*/ 184150 h 720725"/>
                    <a:gd name="connsiteX2" fmla="*/ 9525 w 2570812"/>
                    <a:gd name="connsiteY2" fmla="*/ 273050 h 720725"/>
                    <a:gd name="connsiteX3" fmla="*/ 2460625 w 2570812"/>
                    <a:gd name="connsiteY3" fmla="*/ 279400 h 720725"/>
                    <a:gd name="connsiteX4" fmla="*/ 2457450 w 2570812"/>
                    <a:gd name="connsiteY4" fmla="*/ 593725 h 720725"/>
                    <a:gd name="connsiteX5" fmla="*/ 66675 w 2570812"/>
                    <a:gd name="connsiteY5" fmla="*/ 596900 h 720725"/>
                    <a:gd name="connsiteX6" fmla="*/ 88900 w 2570812"/>
                    <a:gd name="connsiteY6" fmla="*/ 600075 h 720725"/>
                    <a:gd name="connsiteX7" fmla="*/ 92075 w 2570812"/>
                    <a:gd name="connsiteY7" fmla="*/ 552450 h 720725"/>
                    <a:gd name="connsiteX8" fmla="*/ 0 w 2570812"/>
                    <a:gd name="connsiteY8" fmla="*/ 625475 h 720725"/>
                    <a:gd name="connsiteX9" fmla="*/ 6350 w 2570812"/>
                    <a:gd name="connsiteY9" fmla="*/ 720725 h 720725"/>
                    <a:gd name="connsiteX10" fmla="*/ 2565400 w 2570812"/>
                    <a:gd name="connsiteY10" fmla="*/ 720725 h 720725"/>
                    <a:gd name="connsiteX11" fmla="*/ 2552700 w 2570812"/>
                    <a:gd name="connsiteY11" fmla="*/ 203200 h 720725"/>
                    <a:gd name="connsiteX12" fmla="*/ 2336800 w 2570812"/>
                    <a:gd name="connsiteY12" fmla="*/ 0 h 720725"/>
                    <a:gd name="connsiteX13" fmla="*/ 180975 w 2570812"/>
                    <a:gd name="connsiteY13" fmla="*/ 31750 h 720725"/>
                    <a:gd name="connsiteX0" fmla="*/ 180975 w 2570812"/>
                    <a:gd name="connsiteY0" fmla="*/ 0 h 688975"/>
                    <a:gd name="connsiteX1" fmla="*/ 6350 w 2570812"/>
                    <a:gd name="connsiteY1" fmla="*/ 152400 h 688975"/>
                    <a:gd name="connsiteX2" fmla="*/ 9525 w 2570812"/>
                    <a:gd name="connsiteY2" fmla="*/ 241300 h 688975"/>
                    <a:gd name="connsiteX3" fmla="*/ 2460625 w 2570812"/>
                    <a:gd name="connsiteY3" fmla="*/ 247650 h 688975"/>
                    <a:gd name="connsiteX4" fmla="*/ 2457450 w 2570812"/>
                    <a:gd name="connsiteY4" fmla="*/ 561975 h 688975"/>
                    <a:gd name="connsiteX5" fmla="*/ 66675 w 2570812"/>
                    <a:gd name="connsiteY5" fmla="*/ 565150 h 688975"/>
                    <a:gd name="connsiteX6" fmla="*/ 88900 w 2570812"/>
                    <a:gd name="connsiteY6" fmla="*/ 568325 h 688975"/>
                    <a:gd name="connsiteX7" fmla="*/ 92075 w 2570812"/>
                    <a:gd name="connsiteY7" fmla="*/ 520700 h 688975"/>
                    <a:gd name="connsiteX8" fmla="*/ 0 w 2570812"/>
                    <a:gd name="connsiteY8" fmla="*/ 593725 h 688975"/>
                    <a:gd name="connsiteX9" fmla="*/ 6350 w 2570812"/>
                    <a:gd name="connsiteY9" fmla="*/ 688975 h 688975"/>
                    <a:gd name="connsiteX10" fmla="*/ 2565400 w 2570812"/>
                    <a:gd name="connsiteY10" fmla="*/ 688975 h 688975"/>
                    <a:gd name="connsiteX11" fmla="*/ 2552700 w 2570812"/>
                    <a:gd name="connsiteY11" fmla="*/ 171450 h 688975"/>
                    <a:gd name="connsiteX12" fmla="*/ 2352675 w 2570812"/>
                    <a:gd name="connsiteY12" fmla="*/ 19050 h 688975"/>
                    <a:gd name="connsiteX13" fmla="*/ 180975 w 2570812"/>
                    <a:gd name="connsiteY13" fmla="*/ 0 h 688975"/>
                    <a:gd name="connsiteX0" fmla="*/ 225425 w 2570812"/>
                    <a:gd name="connsiteY0" fmla="*/ 0 h 714375"/>
                    <a:gd name="connsiteX1" fmla="*/ 6350 w 2570812"/>
                    <a:gd name="connsiteY1" fmla="*/ 177800 h 714375"/>
                    <a:gd name="connsiteX2" fmla="*/ 9525 w 2570812"/>
                    <a:gd name="connsiteY2" fmla="*/ 266700 h 714375"/>
                    <a:gd name="connsiteX3" fmla="*/ 2460625 w 2570812"/>
                    <a:gd name="connsiteY3" fmla="*/ 273050 h 714375"/>
                    <a:gd name="connsiteX4" fmla="*/ 2457450 w 2570812"/>
                    <a:gd name="connsiteY4" fmla="*/ 587375 h 714375"/>
                    <a:gd name="connsiteX5" fmla="*/ 66675 w 2570812"/>
                    <a:gd name="connsiteY5" fmla="*/ 590550 h 714375"/>
                    <a:gd name="connsiteX6" fmla="*/ 88900 w 2570812"/>
                    <a:gd name="connsiteY6" fmla="*/ 593725 h 714375"/>
                    <a:gd name="connsiteX7" fmla="*/ 92075 w 2570812"/>
                    <a:gd name="connsiteY7" fmla="*/ 546100 h 714375"/>
                    <a:gd name="connsiteX8" fmla="*/ 0 w 2570812"/>
                    <a:gd name="connsiteY8" fmla="*/ 619125 h 714375"/>
                    <a:gd name="connsiteX9" fmla="*/ 6350 w 2570812"/>
                    <a:gd name="connsiteY9" fmla="*/ 714375 h 714375"/>
                    <a:gd name="connsiteX10" fmla="*/ 2565400 w 2570812"/>
                    <a:gd name="connsiteY10" fmla="*/ 714375 h 714375"/>
                    <a:gd name="connsiteX11" fmla="*/ 2552700 w 2570812"/>
                    <a:gd name="connsiteY11" fmla="*/ 196850 h 714375"/>
                    <a:gd name="connsiteX12" fmla="*/ 2352675 w 2570812"/>
                    <a:gd name="connsiteY12" fmla="*/ 44450 h 714375"/>
                    <a:gd name="connsiteX13" fmla="*/ 225425 w 2570812"/>
                    <a:gd name="connsiteY13" fmla="*/ 0 h 714375"/>
                    <a:gd name="connsiteX0" fmla="*/ 225425 w 2570812"/>
                    <a:gd name="connsiteY0" fmla="*/ 0 h 714375"/>
                    <a:gd name="connsiteX1" fmla="*/ 6350 w 2570812"/>
                    <a:gd name="connsiteY1" fmla="*/ 177800 h 714375"/>
                    <a:gd name="connsiteX2" fmla="*/ 9525 w 2570812"/>
                    <a:gd name="connsiteY2" fmla="*/ 266700 h 714375"/>
                    <a:gd name="connsiteX3" fmla="*/ 2460625 w 2570812"/>
                    <a:gd name="connsiteY3" fmla="*/ 273050 h 714375"/>
                    <a:gd name="connsiteX4" fmla="*/ 2457450 w 2570812"/>
                    <a:gd name="connsiteY4" fmla="*/ 587375 h 714375"/>
                    <a:gd name="connsiteX5" fmla="*/ 66675 w 2570812"/>
                    <a:gd name="connsiteY5" fmla="*/ 590550 h 714375"/>
                    <a:gd name="connsiteX6" fmla="*/ 88900 w 2570812"/>
                    <a:gd name="connsiteY6" fmla="*/ 593725 h 714375"/>
                    <a:gd name="connsiteX7" fmla="*/ 92075 w 2570812"/>
                    <a:gd name="connsiteY7" fmla="*/ 546100 h 714375"/>
                    <a:gd name="connsiteX8" fmla="*/ 0 w 2570812"/>
                    <a:gd name="connsiteY8" fmla="*/ 619125 h 714375"/>
                    <a:gd name="connsiteX9" fmla="*/ 6350 w 2570812"/>
                    <a:gd name="connsiteY9" fmla="*/ 714375 h 714375"/>
                    <a:gd name="connsiteX10" fmla="*/ 2565400 w 2570812"/>
                    <a:gd name="connsiteY10" fmla="*/ 714375 h 714375"/>
                    <a:gd name="connsiteX11" fmla="*/ 2552700 w 2570812"/>
                    <a:gd name="connsiteY11" fmla="*/ 196850 h 714375"/>
                    <a:gd name="connsiteX12" fmla="*/ 2308225 w 2570812"/>
                    <a:gd name="connsiteY12" fmla="*/ 12700 h 714375"/>
                    <a:gd name="connsiteX13" fmla="*/ 225425 w 2570812"/>
                    <a:gd name="connsiteY13" fmla="*/ 0 h 714375"/>
                    <a:gd name="connsiteX0" fmla="*/ 225425 w 2570812"/>
                    <a:gd name="connsiteY0" fmla="*/ 0 h 714375"/>
                    <a:gd name="connsiteX1" fmla="*/ 6350 w 2570812"/>
                    <a:gd name="connsiteY1" fmla="*/ 177800 h 714375"/>
                    <a:gd name="connsiteX2" fmla="*/ 9525 w 2570812"/>
                    <a:gd name="connsiteY2" fmla="*/ 266700 h 714375"/>
                    <a:gd name="connsiteX3" fmla="*/ 2460625 w 2570812"/>
                    <a:gd name="connsiteY3" fmla="*/ 273050 h 714375"/>
                    <a:gd name="connsiteX4" fmla="*/ 2457450 w 2570812"/>
                    <a:gd name="connsiteY4" fmla="*/ 587375 h 714375"/>
                    <a:gd name="connsiteX5" fmla="*/ 66675 w 2570812"/>
                    <a:gd name="connsiteY5" fmla="*/ 590550 h 714375"/>
                    <a:gd name="connsiteX6" fmla="*/ 88900 w 2570812"/>
                    <a:gd name="connsiteY6" fmla="*/ 593725 h 714375"/>
                    <a:gd name="connsiteX7" fmla="*/ 92075 w 2570812"/>
                    <a:gd name="connsiteY7" fmla="*/ 546100 h 714375"/>
                    <a:gd name="connsiteX8" fmla="*/ 0 w 2570812"/>
                    <a:gd name="connsiteY8" fmla="*/ 619125 h 714375"/>
                    <a:gd name="connsiteX9" fmla="*/ 6350 w 2570812"/>
                    <a:gd name="connsiteY9" fmla="*/ 714375 h 714375"/>
                    <a:gd name="connsiteX10" fmla="*/ 2565400 w 2570812"/>
                    <a:gd name="connsiteY10" fmla="*/ 714375 h 714375"/>
                    <a:gd name="connsiteX11" fmla="*/ 2552700 w 2570812"/>
                    <a:gd name="connsiteY11" fmla="*/ 196850 h 714375"/>
                    <a:gd name="connsiteX12" fmla="*/ 2295525 w 2570812"/>
                    <a:gd name="connsiteY12" fmla="*/ 0 h 714375"/>
                    <a:gd name="connsiteX13" fmla="*/ 225425 w 2570812"/>
                    <a:gd name="connsiteY13" fmla="*/ 0 h 714375"/>
                    <a:gd name="connsiteX0" fmla="*/ 225425 w 2570812"/>
                    <a:gd name="connsiteY0" fmla="*/ 0 h 714375"/>
                    <a:gd name="connsiteX1" fmla="*/ 6350 w 2570812"/>
                    <a:gd name="connsiteY1" fmla="*/ 177800 h 714375"/>
                    <a:gd name="connsiteX2" fmla="*/ 9525 w 2570812"/>
                    <a:gd name="connsiteY2" fmla="*/ 266700 h 714375"/>
                    <a:gd name="connsiteX3" fmla="*/ 2460625 w 2570812"/>
                    <a:gd name="connsiteY3" fmla="*/ 273050 h 714375"/>
                    <a:gd name="connsiteX4" fmla="*/ 2457450 w 2570812"/>
                    <a:gd name="connsiteY4" fmla="*/ 587375 h 714375"/>
                    <a:gd name="connsiteX5" fmla="*/ 66675 w 2570812"/>
                    <a:gd name="connsiteY5" fmla="*/ 590550 h 714375"/>
                    <a:gd name="connsiteX6" fmla="*/ 88900 w 2570812"/>
                    <a:gd name="connsiteY6" fmla="*/ 593725 h 714375"/>
                    <a:gd name="connsiteX7" fmla="*/ 92075 w 2570812"/>
                    <a:gd name="connsiteY7" fmla="*/ 546100 h 714375"/>
                    <a:gd name="connsiteX8" fmla="*/ 0 w 2570812"/>
                    <a:gd name="connsiteY8" fmla="*/ 619125 h 714375"/>
                    <a:gd name="connsiteX9" fmla="*/ 6350 w 2570812"/>
                    <a:gd name="connsiteY9" fmla="*/ 714375 h 714375"/>
                    <a:gd name="connsiteX10" fmla="*/ 2565400 w 2570812"/>
                    <a:gd name="connsiteY10" fmla="*/ 714375 h 714375"/>
                    <a:gd name="connsiteX11" fmla="*/ 2552700 w 2570812"/>
                    <a:gd name="connsiteY11" fmla="*/ 196850 h 714375"/>
                    <a:gd name="connsiteX12" fmla="*/ 2295525 w 2570812"/>
                    <a:gd name="connsiteY12" fmla="*/ 0 h 714375"/>
                    <a:gd name="connsiteX13" fmla="*/ 225425 w 2570812"/>
                    <a:gd name="connsiteY13" fmla="*/ 0 h 714375"/>
                    <a:gd name="connsiteX0" fmla="*/ 225425 w 2578868"/>
                    <a:gd name="connsiteY0" fmla="*/ 0 h 714375"/>
                    <a:gd name="connsiteX1" fmla="*/ 6350 w 2578868"/>
                    <a:gd name="connsiteY1" fmla="*/ 177800 h 714375"/>
                    <a:gd name="connsiteX2" fmla="*/ 9525 w 2578868"/>
                    <a:gd name="connsiteY2" fmla="*/ 266700 h 714375"/>
                    <a:gd name="connsiteX3" fmla="*/ 2460625 w 2578868"/>
                    <a:gd name="connsiteY3" fmla="*/ 273050 h 714375"/>
                    <a:gd name="connsiteX4" fmla="*/ 2457450 w 2578868"/>
                    <a:gd name="connsiteY4" fmla="*/ 587375 h 714375"/>
                    <a:gd name="connsiteX5" fmla="*/ 66675 w 2578868"/>
                    <a:gd name="connsiteY5" fmla="*/ 590550 h 714375"/>
                    <a:gd name="connsiteX6" fmla="*/ 88900 w 2578868"/>
                    <a:gd name="connsiteY6" fmla="*/ 593725 h 714375"/>
                    <a:gd name="connsiteX7" fmla="*/ 92075 w 2578868"/>
                    <a:gd name="connsiteY7" fmla="*/ 546100 h 714375"/>
                    <a:gd name="connsiteX8" fmla="*/ 0 w 2578868"/>
                    <a:gd name="connsiteY8" fmla="*/ 619125 h 714375"/>
                    <a:gd name="connsiteX9" fmla="*/ 6350 w 2578868"/>
                    <a:gd name="connsiteY9" fmla="*/ 714375 h 714375"/>
                    <a:gd name="connsiteX10" fmla="*/ 2565400 w 2578868"/>
                    <a:gd name="connsiteY10" fmla="*/ 714375 h 714375"/>
                    <a:gd name="connsiteX11" fmla="*/ 2578868 w 2578868"/>
                    <a:gd name="connsiteY11" fmla="*/ 202083 h 714375"/>
                    <a:gd name="connsiteX12" fmla="*/ 2295525 w 2578868"/>
                    <a:gd name="connsiteY12" fmla="*/ 0 h 714375"/>
                    <a:gd name="connsiteX13" fmla="*/ 225425 w 2578868"/>
                    <a:gd name="connsiteY13" fmla="*/ 0 h 7143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2578868" h="714375">
                      <a:moveTo>
                        <a:pt x="225425" y="0"/>
                      </a:moveTo>
                      <a:lnTo>
                        <a:pt x="6350" y="177800"/>
                      </a:lnTo>
                      <a:lnTo>
                        <a:pt x="9525" y="266700"/>
                      </a:lnTo>
                      <a:lnTo>
                        <a:pt x="2460625" y="273050"/>
                      </a:lnTo>
                      <a:cubicBezTo>
                        <a:pt x="2459567" y="377825"/>
                        <a:pt x="2458508" y="482600"/>
                        <a:pt x="2457450" y="587375"/>
                      </a:cubicBezTo>
                      <a:lnTo>
                        <a:pt x="66675" y="590550"/>
                      </a:lnTo>
                      <a:cubicBezTo>
                        <a:pt x="69850" y="588433"/>
                        <a:pt x="85725" y="595842"/>
                        <a:pt x="88900" y="593725"/>
                      </a:cubicBezTo>
                      <a:lnTo>
                        <a:pt x="92075" y="546100"/>
                      </a:lnTo>
                      <a:lnTo>
                        <a:pt x="0" y="619125"/>
                      </a:lnTo>
                      <a:lnTo>
                        <a:pt x="6350" y="714375"/>
                      </a:lnTo>
                      <a:lnTo>
                        <a:pt x="2565400" y="714375"/>
                      </a:lnTo>
                      <a:cubicBezTo>
                        <a:pt x="2583392" y="672042"/>
                        <a:pt x="2576751" y="377766"/>
                        <a:pt x="2578868" y="202083"/>
                      </a:cubicBezTo>
                      <a:cubicBezTo>
                        <a:pt x="2493143" y="120591"/>
                        <a:pt x="2381250" y="65617"/>
                        <a:pt x="2295525" y="0"/>
                      </a:cubicBezTo>
                      <a:lnTo>
                        <a:pt x="225425" y="0"/>
                      </a:lnTo>
                      <a:close/>
                    </a:path>
                  </a:pathLst>
                </a:custGeom>
                <a:solidFill>
                  <a:schemeClr val="accent2"/>
                </a:solidFill>
                <a:ln>
                  <a:noFill/>
                </a:ln>
                <a:effectLst>
                  <a:outerShdw blurRad="508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dirty="0"/>
                </a:p>
              </p:txBody>
            </p:sp>
            <p:sp>
              <p:nvSpPr>
                <p:cNvPr id="39" name="Rectangle 22">
                  <a:extLst>
                    <a:ext uri="{FF2B5EF4-FFF2-40B4-BE49-F238E27FC236}">
                      <a16:creationId xmlns="" xmlns:a16="http://schemas.microsoft.com/office/drawing/2014/main" id="{38EF642D-56BE-4E6D-A977-BBCCF9C73E4B}"/>
                    </a:ext>
                  </a:extLst>
                </p:cNvPr>
                <p:cNvSpPr/>
                <p:nvPr/>
              </p:nvSpPr>
              <p:spPr>
                <a:xfrm>
                  <a:off x="3707904" y="3762375"/>
                  <a:ext cx="2376264" cy="321543"/>
                </a:xfrm>
                <a:custGeom>
                  <a:avLst/>
                  <a:gdLst>
                    <a:gd name="connsiteX0" fmla="*/ 0 w 2376264"/>
                    <a:gd name="connsiteY0" fmla="*/ 0 h 321543"/>
                    <a:gd name="connsiteX1" fmla="*/ 2376264 w 2376264"/>
                    <a:gd name="connsiteY1" fmla="*/ 0 h 321543"/>
                    <a:gd name="connsiteX2" fmla="*/ 2376264 w 2376264"/>
                    <a:gd name="connsiteY2" fmla="*/ 321543 h 321543"/>
                    <a:gd name="connsiteX3" fmla="*/ 0 w 2376264"/>
                    <a:gd name="connsiteY3" fmla="*/ 321543 h 321543"/>
                    <a:gd name="connsiteX4" fmla="*/ 0 w 2376264"/>
                    <a:gd name="connsiteY4" fmla="*/ 0 h 321543"/>
                    <a:gd name="connsiteX0" fmla="*/ 0 w 2376264"/>
                    <a:gd name="connsiteY0" fmla="*/ 0 h 321543"/>
                    <a:gd name="connsiteX1" fmla="*/ 2376264 w 2376264"/>
                    <a:gd name="connsiteY1" fmla="*/ 0 h 321543"/>
                    <a:gd name="connsiteX2" fmla="*/ 2376264 w 2376264"/>
                    <a:gd name="connsiteY2" fmla="*/ 321543 h 321543"/>
                    <a:gd name="connsiteX3" fmla="*/ 0 w 2376264"/>
                    <a:gd name="connsiteY3" fmla="*/ 321543 h 321543"/>
                    <a:gd name="connsiteX4" fmla="*/ 0 w 2376264"/>
                    <a:gd name="connsiteY4" fmla="*/ 0 h 321543"/>
                    <a:gd name="connsiteX0" fmla="*/ 0 w 2376264"/>
                    <a:gd name="connsiteY0" fmla="*/ 0 h 321543"/>
                    <a:gd name="connsiteX1" fmla="*/ 2376264 w 2376264"/>
                    <a:gd name="connsiteY1" fmla="*/ 0 h 321543"/>
                    <a:gd name="connsiteX2" fmla="*/ 2376264 w 2376264"/>
                    <a:gd name="connsiteY2" fmla="*/ 321543 h 321543"/>
                    <a:gd name="connsiteX3" fmla="*/ 0 w 2376264"/>
                    <a:gd name="connsiteY3" fmla="*/ 321543 h 321543"/>
                    <a:gd name="connsiteX4" fmla="*/ 0 w 2376264"/>
                    <a:gd name="connsiteY4" fmla="*/ 0 h 321543"/>
                    <a:gd name="connsiteX0" fmla="*/ 0 w 2376264"/>
                    <a:gd name="connsiteY0" fmla="*/ 0 h 321543"/>
                    <a:gd name="connsiteX1" fmla="*/ 2376264 w 2376264"/>
                    <a:gd name="connsiteY1" fmla="*/ 0 h 321543"/>
                    <a:gd name="connsiteX2" fmla="*/ 2376264 w 2376264"/>
                    <a:gd name="connsiteY2" fmla="*/ 321543 h 321543"/>
                    <a:gd name="connsiteX3" fmla="*/ 0 w 2376264"/>
                    <a:gd name="connsiteY3" fmla="*/ 321543 h 321543"/>
                    <a:gd name="connsiteX4" fmla="*/ 0 w 2376264"/>
                    <a:gd name="connsiteY4" fmla="*/ 0 h 32154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76264" h="321543">
                      <a:moveTo>
                        <a:pt x="0" y="0"/>
                      </a:moveTo>
                      <a:lnTo>
                        <a:pt x="2376264" y="0"/>
                      </a:lnTo>
                      <a:lnTo>
                        <a:pt x="2376264" y="321543"/>
                      </a:lnTo>
                      <a:lnTo>
                        <a:pt x="0" y="321543"/>
                      </a:lnTo>
                      <a:cubicBezTo>
                        <a:pt x="34925" y="258812"/>
                        <a:pt x="50800" y="110356"/>
                        <a:pt x="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grpSp>
          <p:grpSp>
            <p:nvGrpSpPr>
              <p:cNvPr id="35" name="Group 34">
                <a:extLst>
                  <a:ext uri="{FF2B5EF4-FFF2-40B4-BE49-F238E27FC236}">
                    <a16:creationId xmlns="" xmlns:a16="http://schemas.microsoft.com/office/drawing/2014/main" id="{B0757341-3EF7-412E-A2DC-1324573192D9}"/>
                  </a:ext>
                </a:extLst>
              </p:cNvPr>
              <p:cNvGrpSpPr/>
              <p:nvPr/>
            </p:nvGrpSpPr>
            <p:grpSpPr>
              <a:xfrm>
                <a:off x="4117666" y="4061275"/>
                <a:ext cx="1832471" cy="391100"/>
                <a:chOff x="3644106" y="3130550"/>
                <a:chExt cx="2603340" cy="555625"/>
              </a:xfrm>
              <a:effectLst>
                <a:outerShdw blurRad="50800" dist="38100" dir="8100000" algn="tr" rotWithShape="0">
                  <a:prstClr val="black">
                    <a:alpha val="40000"/>
                  </a:prstClr>
                </a:outerShdw>
              </a:effectLst>
            </p:grpSpPr>
            <p:sp>
              <p:nvSpPr>
                <p:cNvPr id="36" name="Freeform 27">
                  <a:extLst>
                    <a:ext uri="{FF2B5EF4-FFF2-40B4-BE49-F238E27FC236}">
                      <a16:creationId xmlns="" xmlns:a16="http://schemas.microsoft.com/office/drawing/2014/main" id="{DF03E9CA-4223-4A49-B27F-8970C5CA10F4}"/>
                    </a:ext>
                  </a:extLst>
                </p:cNvPr>
                <p:cNvSpPr/>
                <p:nvPr/>
              </p:nvSpPr>
              <p:spPr>
                <a:xfrm>
                  <a:off x="3644106" y="3130550"/>
                  <a:ext cx="2603340" cy="555625"/>
                </a:xfrm>
                <a:custGeom>
                  <a:avLst/>
                  <a:gdLst>
                    <a:gd name="connsiteX0" fmla="*/ 47625 w 2552700"/>
                    <a:gd name="connsiteY0" fmla="*/ 374650 h 685800"/>
                    <a:gd name="connsiteX1" fmla="*/ 0 w 2552700"/>
                    <a:gd name="connsiteY1" fmla="*/ 422275 h 685800"/>
                    <a:gd name="connsiteX2" fmla="*/ 447675 w 2552700"/>
                    <a:gd name="connsiteY2" fmla="*/ 685800 h 685800"/>
                    <a:gd name="connsiteX3" fmla="*/ 2549525 w 2552700"/>
                    <a:gd name="connsiteY3" fmla="*/ 615950 h 685800"/>
                    <a:gd name="connsiteX4" fmla="*/ 2552700 w 2552700"/>
                    <a:gd name="connsiteY4" fmla="*/ 273050 h 685800"/>
                    <a:gd name="connsiteX5" fmla="*/ 1384300 w 2552700"/>
                    <a:gd name="connsiteY5" fmla="*/ 0 h 685800"/>
                    <a:gd name="connsiteX6" fmla="*/ 6350 w 2552700"/>
                    <a:gd name="connsiteY6" fmla="*/ 168275 h 685800"/>
                    <a:gd name="connsiteX7" fmla="*/ 3175 w 2552700"/>
                    <a:gd name="connsiteY7" fmla="*/ 206375 h 685800"/>
                    <a:gd name="connsiteX8" fmla="*/ 463550 w 2552700"/>
                    <a:gd name="connsiteY8" fmla="*/ 374650 h 685800"/>
                    <a:gd name="connsiteX9" fmla="*/ 2520950 w 2552700"/>
                    <a:gd name="connsiteY9" fmla="*/ 333375 h 685800"/>
                    <a:gd name="connsiteX10" fmla="*/ 2501900 w 2552700"/>
                    <a:gd name="connsiteY10" fmla="*/ 549275 h 685800"/>
                    <a:gd name="connsiteX11" fmla="*/ 473075 w 2552700"/>
                    <a:gd name="connsiteY11" fmla="*/ 622300 h 685800"/>
                    <a:gd name="connsiteX12" fmla="*/ 47625 w 2552700"/>
                    <a:gd name="connsiteY12" fmla="*/ 374650 h 685800"/>
                    <a:gd name="connsiteX0" fmla="*/ 47625 w 2552700"/>
                    <a:gd name="connsiteY0" fmla="*/ 263525 h 574675"/>
                    <a:gd name="connsiteX1" fmla="*/ 0 w 2552700"/>
                    <a:gd name="connsiteY1" fmla="*/ 311150 h 574675"/>
                    <a:gd name="connsiteX2" fmla="*/ 447675 w 2552700"/>
                    <a:gd name="connsiteY2" fmla="*/ 574675 h 574675"/>
                    <a:gd name="connsiteX3" fmla="*/ 2549525 w 2552700"/>
                    <a:gd name="connsiteY3" fmla="*/ 504825 h 574675"/>
                    <a:gd name="connsiteX4" fmla="*/ 2552700 w 2552700"/>
                    <a:gd name="connsiteY4" fmla="*/ 161925 h 574675"/>
                    <a:gd name="connsiteX5" fmla="*/ 1552575 w 2552700"/>
                    <a:gd name="connsiteY5" fmla="*/ 0 h 574675"/>
                    <a:gd name="connsiteX6" fmla="*/ 6350 w 2552700"/>
                    <a:gd name="connsiteY6" fmla="*/ 57150 h 574675"/>
                    <a:gd name="connsiteX7" fmla="*/ 3175 w 2552700"/>
                    <a:gd name="connsiteY7" fmla="*/ 95250 h 574675"/>
                    <a:gd name="connsiteX8" fmla="*/ 463550 w 2552700"/>
                    <a:gd name="connsiteY8" fmla="*/ 263525 h 574675"/>
                    <a:gd name="connsiteX9" fmla="*/ 2520950 w 2552700"/>
                    <a:gd name="connsiteY9" fmla="*/ 222250 h 574675"/>
                    <a:gd name="connsiteX10" fmla="*/ 2501900 w 2552700"/>
                    <a:gd name="connsiteY10" fmla="*/ 438150 h 574675"/>
                    <a:gd name="connsiteX11" fmla="*/ 473075 w 2552700"/>
                    <a:gd name="connsiteY11" fmla="*/ 511175 h 574675"/>
                    <a:gd name="connsiteX12" fmla="*/ 47625 w 2552700"/>
                    <a:gd name="connsiteY12" fmla="*/ 263525 h 574675"/>
                    <a:gd name="connsiteX0" fmla="*/ 47625 w 2552700"/>
                    <a:gd name="connsiteY0" fmla="*/ 244475 h 555625"/>
                    <a:gd name="connsiteX1" fmla="*/ 0 w 2552700"/>
                    <a:gd name="connsiteY1" fmla="*/ 292100 h 555625"/>
                    <a:gd name="connsiteX2" fmla="*/ 447675 w 2552700"/>
                    <a:gd name="connsiteY2" fmla="*/ 555625 h 555625"/>
                    <a:gd name="connsiteX3" fmla="*/ 2549525 w 2552700"/>
                    <a:gd name="connsiteY3" fmla="*/ 485775 h 555625"/>
                    <a:gd name="connsiteX4" fmla="*/ 2552700 w 2552700"/>
                    <a:gd name="connsiteY4" fmla="*/ 142875 h 555625"/>
                    <a:gd name="connsiteX5" fmla="*/ 1606550 w 2552700"/>
                    <a:gd name="connsiteY5" fmla="*/ 0 h 555625"/>
                    <a:gd name="connsiteX6" fmla="*/ 6350 w 2552700"/>
                    <a:gd name="connsiteY6" fmla="*/ 38100 h 555625"/>
                    <a:gd name="connsiteX7" fmla="*/ 3175 w 2552700"/>
                    <a:gd name="connsiteY7" fmla="*/ 76200 h 555625"/>
                    <a:gd name="connsiteX8" fmla="*/ 463550 w 2552700"/>
                    <a:gd name="connsiteY8" fmla="*/ 244475 h 555625"/>
                    <a:gd name="connsiteX9" fmla="*/ 2520950 w 2552700"/>
                    <a:gd name="connsiteY9" fmla="*/ 203200 h 555625"/>
                    <a:gd name="connsiteX10" fmla="*/ 2501900 w 2552700"/>
                    <a:gd name="connsiteY10" fmla="*/ 419100 h 555625"/>
                    <a:gd name="connsiteX11" fmla="*/ 473075 w 2552700"/>
                    <a:gd name="connsiteY11" fmla="*/ 492125 h 555625"/>
                    <a:gd name="connsiteX12" fmla="*/ 47625 w 2552700"/>
                    <a:gd name="connsiteY12" fmla="*/ 244475 h 555625"/>
                    <a:gd name="connsiteX0" fmla="*/ 47625 w 2585519"/>
                    <a:gd name="connsiteY0" fmla="*/ 244475 h 555625"/>
                    <a:gd name="connsiteX1" fmla="*/ 0 w 2585519"/>
                    <a:gd name="connsiteY1" fmla="*/ 292100 h 555625"/>
                    <a:gd name="connsiteX2" fmla="*/ 447675 w 2585519"/>
                    <a:gd name="connsiteY2" fmla="*/ 555625 h 555625"/>
                    <a:gd name="connsiteX3" fmla="*/ 2549525 w 2585519"/>
                    <a:gd name="connsiteY3" fmla="*/ 485775 h 555625"/>
                    <a:gd name="connsiteX4" fmla="*/ 2552700 w 2585519"/>
                    <a:gd name="connsiteY4" fmla="*/ 142875 h 555625"/>
                    <a:gd name="connsiteX5" fmla="*/ 1606550 w 2585519"/>
                    <a:gd name="connsiteY5" fmla="*/ 0 h 555625"/>
                    <a:gd name="connsiteX6" fmla="*/ 6350 w 2585519"/>
                    <a:gd name="connsiteY6" fmla="*/ 38100 h 555625"/>
                    <a:gd name="connsiteX7" fmla="*/ 3175 w 2585519"/>
                    <a:gd name="connsiteY7" fmla="*/ 76200 h 555625"/>
                    <a:gd name="connsiteX8" fmla="*/ 463550 w 2585519"/>
                    <a:gd name="connsiteY8" fmla="*/ 244475 h 555625"/>
                    <a:gd name="connsiteX9" fmla="*/ 2520950 w 2585519"/>
                    <a:gd name="connsiteY9" fmla="*/ 203200 h 555625"/>
                    <a:gd name="connsiteX10" fmla="*/ 2501900 w 2585519"/>
                    <a:gd name="connsiteY10" fmla="*/ 419100 h 555625"/>
                    <a:gd name="connsiteX11" fmla="*/ 473075 w 2585519"/>
                    <a:gd name="connsiteY11" fmla="*/ 492125 h 555625"/>
                    <a:gd name="connsiteX12" fmla="*/ 47625 w 2585519"/>
                    <a:gd name="connsiteY12" fmla="*/ 244475 h 555625"/>
                    <a:gd name="connsiteX0" fmla="*/ 47625 w 2599371"/>
                    <a:gd name="connsiteY0" fmla="*/ 244475 h 555625"/>
                    <a:gd name="connsiteX1" fmla="*/ 0 w 2599371"/>
                    <a:gd name="connsiteY1" fmla="*/ 292100 h 555625"/>
                    <a:gd name="connsiteX2" fmla="*/ 447675 w 2599371"/>
                    <a:gd name="connsiteY2" fmla="*/ 555625 h 555625"/>
                    <a:gd name="connsiteX3" fmla="*/ 2549525 w 2599371"/>
                    <a:gd name="connsiteY3" fmla="*/ 485775 h 555625"/>
                    <a:gd name="connsiteX4" fmla="*/ 2552700 w 2599371"/>
                    <a:gd name="connsiteY4" fmla="*/ 142875 h 555625"/>
                    <a:gd name="connsiteX5" fmla="*/ 1606550 w 2599371"/>
                    <a:gd name="connsiteY5" fmla="*/ 0 h 555625"/>
                    <a:gd name="connsiteX6" fmla="*/ 6350 w 2599371"/>
                    <a:gd name="connsiteY6" fmla="*/ 38100 h 555625"/>
                    <a:gd name="connsiteX7" fmla="*/ 3175 w 2599371"/>
                    <a:gd name="connsiteY7" fmla="*/ 76200 h 555625"/>
                    <a:gd name="connsiteX8" fmla="*/ 463550 w 2599371"/>
                    <a:gd name="connsiteY8" fmla="*/ 244475 h 555625"/>
                    <a:gd name="connsiteX9" fmla="*/ 2520950 w 2599371"/>
                    <a:gd name="connsiteY9" fmla="*/ 203200 h 555625"/>
                    <a:gd name="connsiteX10" fmla="*/ 2501900 w 2599371"/>
                    <a:gd name="connsiteY10" fmla="*/ 419100 h 555625"/>
                    <a:gd name="connsiteX11" fmla="*/ 473075 w 2599371"/>
                    <a:gd name="connsiteY11" fmla="*/ 492125 h 555625"/>
                    <a:gd name="connsiteX12" fmla="*/ 47625 w 2599371"/>
                    <a:gd name="connsiteY12" fmla="*/ 244475 h 555625"/>
                    <a:gd name="connsiteX0" fmla="*/ 47625 w 2599371"/>
                    <a:gd name="connsiteY0" fmla="*/ 244475 h 555625"/>
                    <a:gd name="connsiteX1" fmla="*/ 0 w 2599371"/>
                    <a:gd name="connsiteY1" fmla="*/ 292100 h 555625"/>
                    <a:gd name="connsiteX2" fmla="*/ 447675 w 2599371"/>
                    <a:gd name="connsiteY2" fmla="*/ 555625 h 555625"/>
                    <a:gd name="connsiteX3" fmla="*/ 2549525 w 2599371"/>
                    <a:gd name="connsiteY3" fmla="*/ 485775 h 555625"/>
                    <a:gd name="connsiteX4" fmla="*/ 2552700 w 2599371"/>
                    <a:gd name="connsiteY4" fmla="*/ 142875 h 555625"/>
                    <a:gd name="connsiteX5" fmla="*/ 1606550 w 2599371"/>
                    <a:gd name="connsiteY5" fmla="*/ 0 h 555625"/>
                    <a:gd name="connsiteX6" fmla="*/ 6350 w 2599371"/>
                    <a:gd name="connsiteY6" fmla="*/ 38100 h 555625"/>
                    <a:gd name="connsiteX7" fmla="*/ 3175 w 2599371"/>
                    <a:gd name="connsiteY7" fmla="*/ 76200 h 555625"/>
                    <a:gd name="connsiteX8" fmla="*/ 463550 w 2599371"/>
                    <a:gd name="connsiteY8" fmla="*/ 244475 h 555625"/>
                    <a:gd name="connsiteX9" fmla="*/ 2495550 w 2599371"/>
                    <a:gd name="connsiteY9" fmla="*/ 206375 h 555625"/>
                    <a:gd name="connsiteX10" fmla="*/ 2501900 w 2599371"/>
                    <a:gd name="connsiteY10" fmla="*/ 419100 h 555625"/>
                    <a:gd name="connsiteX11" fmla="*/ 473075 w 2599371"/>
                    <a:gd name="connsiteY11" fmla="*/ 492125 h 555625"/>
                    <a:gd name="connsiteX12" fmla="*/ 47625 w 2599371"/>
                    <a:gd name="connsiteY12" fmla="*/ 244475 h 555625"/>
                    <a:gd name="connsiteX0" fmla="*/ 47625 w 2599371"/>
                    <a:gd name="connsiteY0" fmla="*/ 244475 h 555625"/>
                    <a:gd name="connsiteX1" fmla="*/ 0 w 2599371"/>
                    <a:gd name="connsiteY1" fmla="*/ 292100 h 555625"/>
                    <a:gd name="connsiteX2" fmla="*/ 447675 w 2599371"/>
                    <a:gd name="connsiteY2" fmla="*/ 555625 h 555625"/>
                    <a:gd name="connsiteX3" fmla="*/ 2549525 w 2599371"/>
                    <a:gd name="connsiteY3" fmla="*/ 485775 h 555625"/>
                    <a:gd name="connsiteX4" fmla="*/ 2552700 w 2599371"/>
                    <a:gd name="connsiteY4" fmla="*/ 142875 h 555625"/>
                    <a:gd name="connsiteX5" fmla="*/ 1606550 w 2599371"/>
                    <a:gd name="connsiteY5" fmla="*/ 0 h 555625"/>
                    <a:gd name="connsiteX6" fmla="*/ 6350 w 2599371"/>
                    <a:gd name="connsiteY6" fmla="*/ 38100 h 555625"/>
                    <a:gd name="connsiteX7" fmla="*/ 3175 w 2599371"/>
                    <a:gd name="connsiteY7" fmla="*/ 76200 h 555625"/>
                    <a:gd name="connsiteX8" fmla="*/ 463550 w 2599371"/>
                    <a:gd name="connsiteY8" fmla="*/ 244475 h 555625"/>
                    <a:gd name="connsiteX9" fmla="*/ 2495550 w 2599371"/>
                    <a:gd name="connsiteY9" fmla="*/ 206375 h 555625"/>
                    <a:gd name="connsiteX10" fmla="*/ 2527300 w 2599371"/>
                    <a:gd name="connsiteY10" fmla="*/ 307975 h 555625"/>
                    <a:gd name="connsiteX11" fmla="*/ 2501900 w 2599371"/>
                    <a:gd name="connsiteY11" fmla="*/ 419100 h 555625"/>
                    <a:gd name="connsiteX12" fmla="*/ 473075 w 2599371"/>
                    <a:gd name="connsiteY12" fmla="*/ 492125 h 555625"/>
                    <a:gd name="connsiteX13" fmla="*/ 47625 w 2599371"/>
                    <a:gd name="connsiteY13" fmla="*/ 244475 h 555625"/>
                    <a:gd name="connsiteX0" fmla="*/ 47625 w 2599371"/>
                    <a:gd name="connsiteY0" fmla="*/ 244475 h 555625"/>
                    <a:gd name="connsiteX1" fmla="*/ 0 w 2599371"/>
                    <a:gd name="connsiteY1" fmla="*/ 292100 h 555625"/>
                    <a:gd name="connsiteX2" fmla="*/ 447675 w 2599371"/>
                    <a:gd name="connsiteY2" fmla="*/ 555625 h 555625"/>
                    <a:gd name="connsiteX3" fmla="*/ 2549525 w 2599371"/>
                    <a:gd name="connsiteY3" fmla="*/ 485775 h 555625"/>
                    <a:gd name="connsiteX4" fmla="*/ 2552700 w 2599371"/>
                    <a:gd name="connsiteY4" fmla="*/ 142875 h 555625"/>
                    <a:gd name="connsiteX5" fmla="*/ 1606550 w 2599371"/>
                    <a:gd name="connsiteY5" fmla="*/ 0 h 555625"/>
                    <a:gd name="connsiteX6" fmla="*/ 6350 w 2599371"/>
                    <a:gd name="connsiteY6" fmla="*/ 38100 h 555625"/>
                    <a:gd name="connsiteX7" fmla="*/ 3175 w 2599371"/>
                    <a:gd name="connsiteY7" fmla="*/ 76200 h 555625"/>
                    <a:gd name="connsiteX8" fmla="*/ 463550 w 2599371"/>
                    <a:gd name="connsiteY8" fmla="*/ 244475 h 555625"/>
                    <a:gd name="connsiteX9" fmla="*/ 2495550 w 2599371"/>
                    <a:gd name="connsiteY9" fmla="*/ 206375 h 555625"/>
                    <a:gd name="connsiteX10" fmla="*/ 2527300 w 2599371"/>
                    <a:gd name="connsiteY10" fmla="*/ 307975 h 555625"/>
                    <a:gd name="connsiteX11" fmla="*/ 2479675 w 2599371"/>
                    <a:gd name="connsiteY11" fmla="*/ 425450 h 555625"/>
                    <a:gd name="connsiteX12" fmla="*/ 473075 w 2599371"/>
                    <a:gd name="connsiteY12" fmla="*/ 492125 h 555625"/>
                    <a:gd name="connsiteX13" fmla="*/ 47625 w 2599371"/>
                    <a:gd name="connsiteY13" fmla="*/ 244475 h 555625"/>
                    <a:gd name="connsiteX0" fmla="*/ 47625 w 2740156"/>
                    <a:gd name="connsiteY0" fmla="*/ 244475 h 555625"/>
                    <a:gd name="connsiteX1" fmla="*/ 0 w 2740156"/>
                    <a:gd name="connsiteY1" fmla="*/ 292100 h 555625"/>
                    <a:gd name="connsiteX2" fmla="*/ 447675 w 2740156"/>
                    <a:gd name="connsiteY2" fmla="*/ 555625 h 555625"/>
                    <a:gd name="connsiteX3" fmla="*/ 2549525 w 2740156"/>
                    <a:gd name="connsiteY3" fmla="*/ 485775 h 555625"/>
                    <a:gd name="connsiteX4" fmla="*/ 2552700 w 2740156"/>
                    <a:gd name="connsiteY4" fmla="*/ 142875 h 555625"/>
                    <a:gd name="connsiteX5" fmla="*/ 1606550 w 2740156"/>
                    <a:gd name="connsiteY5" fmla="*/ 0 h 555625"/>
                    <a:gd name="connsiteX6" fmla="*/ 6350 w 2740156"/>
                    <a:gd name="connsiteY6" fmla="*/ 38100 h 555625"/>
                    <a:gd name="connsiteX7" fmla="*/ 3175 w 2740156"/>
                    <a:gd name="connsiteY7" fmla="*/ 76200 h 555625"/>
                    <a:gd name="connsiteX8" fmla="*/ 463550 w 2740156"/>
                    <a:gd name="connsiteY8" fmla="*/ 244475 h 555625"/>
                    <a:gd name="connsiteX9" fmla="*/ 2495550 w 2740156"/>
                    <a:gd name="connsiteY9" fmla="*/ 206375 h 555625"/>
                    <a:gd name="connsiteX10" fmla="*/ 2479675 w 2740156"/>
                    <a:gd name="connsiteY10" fmla="*/ 425450 h 555625"/>
                    <a:gd name="connsiteX11" fmla="*/ 473075 w 2740156"/>
                    <a:gd name="connsiteY11" fmla="*/ 492125 h 555625"/>
                    <a:gd name="connsiteX12" fmla="*/ 47625 w 2740156"/>
                    <a:gd name="connsiteY12" fmla="*/ 244475 h 555625"/>
                    <a:gd name="connsiteX0" fmla="*/ 47625 w 2646925"/>
                    <a:gd name="connsiteY0" fmla="*/ 244475 h 555625"/>
                    <a:gd name="connsiteX1" fmla="*/ 0 w 2646925"/>
                    <a:gd name="connsiteY1" fmla="*/ 292100 h 555625"/>
                    <a:gd name="connsiteX2" fmla="*/ 447675 w 2646925"/>
                    <a:gd name="connsiteY2" fmla="*/ 555625 h 555625"/>
                    <a:gd name="connsiteX3" fmla="*/ 2549525 w 2646925"/>
                    <a:gd name="connsiteY3" fmla="*/ 485775 h 555625"/>
                    <a:gd name="connsiteX4" fmla="*/ 2552700 w 2646925"/>
                    <a:gd name="connsiteY4" fmla="*/ 142875 h 555625"/>
                    <a:gd name="connsiteX5" fmla="*/ 1606550 w 2646925"/>
                    <a:gd name="connsiteY5" fmla="*/ 0 h 555625"/>
                    <a:gd name="connsiteX6" fmla="*/ 6350 w 2646925"/>
                    <a:gd name="connsiteY6" fmla="*/ 38100 h 555625"/>
                    <a:gd name="connsiteX7" fmla="*/ 3175 w 2646925"/>
                    <a:gd name="connsiteY7" fmla="*/ 76200 h 555625"/>
                    <a:gd name="connsiteX8" fmla="*/ 463550 w 2646925"/>
                    <a:gd name="connsiteY8" fmla="*/ 244475 h 555625"/>
                    <a:gd name="connsiteX9" fmla="*/ 2495550 w 2646925"/>
                    <a:gd name="connsiteY9" fmla="*/ 206375 h 555625"/>
                    <a:gd name="connsiteX10" fmla="*/ 2479675 w 2646925"/>
                    <a:gd name="connsiteY10" fmla="*/ 425450 h 555625"/>
                    <a:gd name="connsiteX11" fmla="*/ 473075 w 2646925"/>
                    <a:gd name="connsiteY11" fmla="*/ 492125 h 555625"/>
                    <a:gd name="connsiteX12" fmla="*/ 47625 w 2646925"/>
                    <a:gd name="connsiteY12" fmla="*/ 244475 h 555625"/>
                    <a:gd name="connsiteX0" fmla="*/ 47625 w 2599371"/>
                    <a:gd name="connsiteY0" fmla="*/ 244475 h 555625"/>
                    <a:gd name="connsiteX1" fmla="*/ 0 w 2599371"/>
                    <a:gd name="connsiteY1" fmla="*/ 292100 h 555625"/>
                    <a:gd name="connsiteX2" fmla="*/ 447675 w 2599371"/>
                    <a:gd name="connsiteY2" fmla="*/ 555625 h 555625"/>
                    <a:gd name="connsiteX3" fmla="*/ 2549525 w 2599371"/>
                    <a:gd name="connsiteY3" fmla="*/ 485775 h 555625"/>
                    <a:gd name="connsiteX4" fmla="*/ 2552700 w 2599371"/>
                    <a:gd name="connsiteY4" fmla="*/ 142875 h 555625"/>
                    <a:gd name="connsiteX5" fmla="*/ 1606550 w 2599371"/>
                    <a:gd name="connsiteY5" fmla="*/ 0 h 555625"/>
                    <a:gd name="connsiteX6" fmla="*/ 6350 w 2599371"/>
                    <a:gd name="connsiteY6" fmla="*/ 38100 h 555625"/>
                    <a:gd name="connsiteX7" fmla="*/ 3175 w 2599371"/>
                    <a:gd name="connsiteY7" fmla="*/ 76200 h 555625"/>
                    <a:gd name="connsiteX8" fmla="*/ 463550 w 2599371"/>
                    <a:gd name="connsiteY8" fmla="*/ 244475 h 555625"/>
                    <a:gd name="connsiteX9" fmla="*/ 2495550 w 2599371"/>
                    <a:gd name="connsiteY9" fmla="*/ 206375 h 555625"/>
                    <a:gd name="connsiteX10" fmla="*/ 2479675 w 2599371"/>
                    <a:gd name="connsiteY10" fmla="*/ 425450 h 555625"/>
                    <a:gd name="connsiteX11" fmla="*/ 473075 w 2599371"/>
                    <a:gd name="connsiteY11" fmla="*/ 492125 h 555625"/>
                    <a:gd name="connsiteX12" fmla="*/ 47625 w 2599371"/>
                    <a:gd name="connsiteY12" fmla="*/ 244475 h 555625"/>
                    <a:gd name="connsiteX0" fmla="*/ 47625 w 2599371"/>
                    <a:gd name="connsiteY0" fmla="*/ 244475 h 555625"/>
                    <a:gd name="connsiteX1" fmla="*/ 0 w 2599371"/>
                    <a:gd name="connsiteY1" fmla="*/ 292100 h 555625"/>
                    <a:gd name="connsiteX2" fmla="*/ 447675 w 2599371"/>
                    <a:gd name="connsiteY2" fmla="*/ 555625 h 555625"/>
                    <a:gd name="connsiteX3" fmla="*/ 2549525 w 2599371"/>
                    <a:gd name="connsiteY3" fmla="*/ 485775 h 555625"/>
                    <a:gd name="connsiteX4" fmla="*/ 2552700 w 2599371"/>
                    <a:gd name="connsiteY4" fmla="*/ 142875 h 555625"/>
                    <a:gd name="connsiteX5" fmla="*/ 1606550 w 2599371"/>
                    <a:gd name="connsiteY5" fmla="*/ 0 h 555625"/>
                    <a:gd name="connsiteX6" fmla="*/ 6350 w 2599371"/>
                    <a:gd name="connsiteY6" fmla="*/ 38100 h 555625"/>
                    <a:gd name="connsiteX7" fmla="*/ 3175 w 2599371"/>
                    <a:gd name="connsiteY7" fmla="*/ 76200 h 555625"/>
                    <a:gd name="connsiteX8" fmla="*/ 463550 w 2599371"/>
                    <a:gd name="connsiteY8" fmla="*/ 244475 h 555625"/>
                    <a:gd name="connsiteX9" fmla="*/ 2470150 w 2599371"/>
                    <a:gd name="connsiteY9" fmla="*/ 209550 h 555625"/>
                    <a:gd name="connsiteX10" fmla="*/ 2479675 w 2599371"/>
                    <a:gd name="connsiteY10" fmla="*/ 425450 h 555625"/>
                    <a:gd name="connsiteX11" fmla="*/ 473075 w 2599371"/>
                    <a:gd name="connsiteY11" fmla="*/ 492125 h 555625"/>
                    <a:gd name="connsiteX12" fmla="*/ 47625 w 2599371"/>
                    <a:gd name="connsiteY12" fmla="*/ 244475 h 555625"/>
                    <a:gd name="connsiteX0" fmla="*/ 47625 w 2599371"/>
                    <a:gd name="connsiteY0" fmla="*/ 244475 h 555625"/>
                    <a:gd name="connsiteX1" fmla="*/ 0 w 2599371"/>
                    <a:gd name="connsiteY1" fmla="*/ 292100 h 555625"/>
                    <a:gd name="connsiteX2" fmla="*/ 447675 w 2599371"/>
                    <a:gd name="connsiteY2" fmla="*/ 555625 h 555625"/>
                    <a:gd name="connsiteX3" fmla="*/ 2549525 w 2599371"/>
                    <a:gd name="connsiteY3" fmla="*/ 485775 h 555625"/>
                    <a:gd name="connsiteX4" fmla="*/ 2552700 w 2599371"/>
                    <a:gd name="connsiteY4" fmla="*/ 142875 h 555625"/>
                    <a:gd name="connsiteX5" fmla="*/ 1606550 w 2599371"/>
                    <a:gd name="connsiteY5" fmla="*/ 0 h 555625"/>
                    <a:gd name="connsiteX6" fmla="*/ 6350 w 2599371"/>
                    <a:gd name="connsiteY6" fmla="*/ 38100 h 555625"/>
                    <a:gd name="connsiteX7" fmla="*/ 3175 w 2599371"/>
                    <a:gd name="connsiteY7" fmla="*/ 76200 h 555625"/>
                    <a:gd name="connsiteX8" fmla="*/ 463550 w 2599371"/>
                    <a:gd name="connsiteY8" fmla="*/ 244475 h 555625"/>
                    <a:gd name="connsiteX9" fmla="*/ 2470150 w 2599371"/>
                    <a:gd name="connsiteY9" fmla="*/ 209550 h 555625"/>
                    <a:gd name="connsiteX10" fmla="*/ 2479675 w 2599371"/>
                    <a:gd name="connsiteY10" fmla="*/ 425450 h 555625"/>
                    <a:gd name="connsiteX11" fmla="*/ 473075 w 2599371"/>
                    <a:gd name="connsiteY11" fmla="*/ 492125 h 555625"/>
                    <a:gd name="connsiteX12" fmla="*/ 47625 w 2599371"/>
                    <a:gd name="connsiteY12" fmla="*/ 244475 h 555625"/>
                    <a:gd name="connsiteX0" fmla="*/ 47625 w 2599371"/>
                    <a:gd name="connsiteY0" fmla="*/ 244475 h 555625"/>
                    <a:gd name="connsiteX1" fmla="*/ 0 w 2599371"/>
                    <a:gd name="connsiteY1" fmla="*/ 292100 h 555625"/>
                    <a:gd name="connsiteX2" fmla="*/ 447675 w 2599371"/>
                    <a:gd name="connsiteY2" fmla="*/ 555625 h 555625"/>
                    <a:gd name="connsiteX3" fmla="*/ 2549525 w 2599371"/>
                    <a:gd name="connsiteY3" fmla="*/ 485775 h 555625"/>
                    <a:gd name="connsiteX4" fmla="*/ 2552700 w 2599371"/>
                    <a:gd name="connsiteY4" fmla="*/ 142875 h 555625"/>
                    <a:gd name="connsiteX5" fmla="*/ 1606550 w 2599371"/>
                    <a:gd name="connsiteY5" fmla="*/ 0 h 555625"/>
                    <a:gd name="connsiteX6" fmla="*/ 6350 w 2599371"/>
                    <a:gd name="connsiteY6" fmla="*/ 38100 h 555625"/>
                    <a:gd name="connsiteX7" fmla="*/ 3175 w 2599371"/>
                    <a:gd name="connsiteY7" fmla="*/ 76200 h 555625"/>
                    <a:gd name="connsiteX8" fmla="*/ 463550 w 2599371"/>
                    <a:gd name="connsiteY8" fmla="*/ 244475 h 555625"/>
                    <a:gd name="connsiteX9" fmla="*/ 2470150 w 2599371"/>
                    <a:gd name="connsiteY9" fmla="*/ 209550 h 555625"/>
                    <a:gd name="connsiteX10" fmla="*/ 2479675 w 2599371"/>
                    <a:gd name="connsiteY10" fmla="*/ 425450 h 555625"/>
                    <a:gd name="connsiteX11" fmla="*/ 473075 w 2599371"/>
                    <a:gd name="connsiteY11" fmla="*/ 492125 h 555625"/>
                    <a:gd name="connsiteX12" fmla="*/ 47625 w 2599371"/>
                    <a:gd name="connsiteY12" fmla="*/ 244475 h 555625"/>
                    <a:gd name="connsiteX0" fmla="*/ 24625 w 2608121"/>
                    <a:gd name="connsiteY0" fmla="*/ 244475 h 555625"/>
                    <a:gd name="connsiteX1" fmla="*/ 8750 w 2608121"/>
                    <a:gd name="connsiteY1" fmla="*/ 292100 h 555625"/>
                    <a:gd name="connsiteX2" fmla="*/ 456425 w 2608121"/>
                    <a:gd name="connsiteY2" fmla="*/ 555625 h 555625"/>
                    <a:gd name="connsiteX3" fmla="*/ 2558275 w 2608121"/>
                    <a:gd name="connsiteY3" fmla="*/ 485775 h 555625"/>
                    <a:gd name="connsiteX4" fmla="*/ 2561450 w 2608121"/>
                    <a:gd name="connsiteY4" fmla="*/ 142875 h 555625"/>
                    <a:gd name="connsiteX5" fmla="*/ 1615300 w 2608121"/>
                    <a:gd name="connsiteY5" fmla="*/ 0 h 555625"/>
                    <a:gd name="connsiteX6" fmla="*/ 15100 w 2608121"/>
                    <a:gd name="connsiteY6" fmla="*/ 38100 h 555625"/>
                    <a:gd name="connsiteX7" fmla="*/ 11925 w 2608121"/>
                    <a:gd name="connsiteY7" fmla="*/ 76200 h 555625"/>
                    <a:gd name="connsiteX8" fmla="*/ 472300 w 2608121"/>
                    <a:gd name="connsiteY8" fmla="*/ 244475 h 555625"/>
                    <a:gd name="connsiteX9" fmla="*/ 2478900 w 2608121"/>
                    <a:gd name="connsiteY9" fmla="*/ 209550 h 555625"/>
                    <a:gd name="connsiteX10" fmla="*/ 2488425 w 2608121"/>
                    <a:gd name="connsiteY10" fmla="*/ 425450 h 555625"/>
                    <a:gd name="connsiteX11" fmla="*/ 481825 w 2608121"/>
                    <a:gd name="connsiteY11" fmla="*/ 492125 h 555625"/>
                    <a:gd name="connsiteX12" fmla="*/ 24625 w 2608121"/>
                    <a:gd name="connsiteY12" fmla="*/ 244475 h 555625"/>
                    <a:gd name="connsiteX0" fmla="*/ 20208 w 2622754"/>
                    <a:gd name="connsiteY0" fmla="*/ 244475 h 555625"/>
                    <a:gd name="connsiteX1" fmla="*/ 23383 w 2622754"/>
                    <a:gd name="connsiteY1" fmla="*/ 292100 h 555625"/>
                    <a:gd name="connsiteX2" fmla="*/ 471058 w 2622754"/>
                    <a:gd name="connsiteY2" fmla="*/ 555625 h 555625"/>
                    <a:gd name="connsiteX3" fmla="*/ 2572908 w 2622754"/>
                    <a:gd name="connsiteY3" fmla="*/ 485775 h 555625"/>
                    <a:gd name="connsiteX4" fmla="*/ 2576083 w 2622754"/>
                    <a:gd name="connsiteY4" fmla="*/ 142875 h 555625"/>
                    <a:gd name="connsiteX5" fmla="*/ 1629933 w 2622754"/>
                    <a:gd name="connsiteY5" fmla="*/ 0 h 555625"/>
                    <a:gd name="connsiteX6" fmla="*/ 29733 w 2622754"/>
                    <a:gd name="connsiteY6" fmla="*/ 38100 h 555625"/>
                    <a:gd name="connsiteX7" fmla="*/ 26558 w 2622754"/>
                    <a:gd name="connsiteY7" fmla="*/ 76200 h 555625"/>
                    <a:gd name="connsiteX8" fmla="*/ 486933 w 2622754"/>
                    <a:gd name="connsiteY8" fmla="*/ 244475 h 555625"/>
                    <a:gd name="connsiteX9" fmla="*/ 2493533 w 2622754"/>
                    <a:gd name="connsiteY9" fmla="*/ 209550 h 555625"/>
                    <a:gd name="connsiteX10" fmla="*/ 2503058 w 2622754"/>
                    <a:gd name="connsiteY10" fmla="*/ 425450 h 555625"/>
                    <a:gd name="connsiteX11" fmla="*/ 496458 w 2622754"/>
                    <a:gd name="connsiteY11" fmla="*/ 492125 h 555625"/>
                    <a:gd name="connsiteX12" fmla="*/ 20208 w 2622754"/>
                    <a:gd name="connsiteY12" fmla="*/ 244475 h 555625"/>
                    <a:gd name="connsiteX0" fmla="*/ 63500 w 2599371"/>
                    <a:gd name="connsiteY0" fmla="*/ 244475 h 555625"/>
                    <a:gd name="connsiteX1" fmla="*/ 0 w 2599371"/>
                    <a:gd name="connsiteY1" fmla="*/ 292100 h 555625"/>
                    <a:gd name="connsiteX2" fmla="*/ 447675 w 2599371"/>
                    <a:gd name="connsiteY2" fmla="*/ 555625 h 555625"/>
                    <a:gd name="connsiteX3" fmla="*/ 2549525 w 2599371"/>
                    <a:gd name="connsiteY3" fmla="*/ 485775 h 555625"/>
                    <a:gd name="connsiteX4" fmla="*/ 2552700 w 2599371"/>
                    <a:gd name="connsiteY4" fmla="*/ 142875 h 555625"/>
                    <a:gd name="connsiteX5" fmla="*/ 1606550 w 2599371"/>
                    <a:gd name="connsiteY5" fmla="*/ 0 h 555625"/>
                    <a:gd name="connsiteX6" fmla="*/ 6350 w 2599371"/>
                    <a:gd name="connsiteY6" fmla="*/ 38100 h 555625"/>
                    <a:gd name="connsiteX7" fmla="*/ 3175 w 2599371"/>
                    <a:gd name="connsiteY7" fmla="*/ 76200 h 555625"/>
                    <a:gd name="connsiteX8" fmla="*/ 463550 w 2599371"/>
                    <a:gd name="connsiteY8" fmla="*/ 244475 h 555625"/>
                    <a:gd name="connsiteX9" fmla="*/ 2470150 w 2599371"/>
                    <a:gd name="connsiteY9" fmla="*/ 209550 h 555625"/>
                    <a:gd name="connsiteX10" fmla="*/ 2479675 w 2599371"/>
                    <a:gd name="connsiteY10" fmla="*/ 425450 h 555625"/>
                    <a:gd name="connsiteX11" fmla="*/ 473075 w 2599371"/>
                    <a:gd name="connsiteY11" fmla="*/ 492125 h 555625"/>
                    <a:gd name="connsiteX12" fmla="*/ 63500 w 2599371"/>
                    <a:gd name="connsiteY12" fmla="*/ 244475 h 555625"/>
                    <a:gd name="connsiteX0" fmla="*/ 63500 w 2599371"/>
                    <a:gd name="connsiteY0" fmla="*/ 244475 h 555625"/>
                    <a:gd name="connsiteX1" fmla="*/ 0 w 2599371"/>
                    <a:gd name="connsiteY1" fmla="*/ 292100 h 555625"/>
                    <a:gd name="connsiteX2" fmla="*/ 447675 w 2599371"/>
                    <a:gd name="connsiteY2" fmla="*/ 555625 h 555625"/>
                    <a:gd name="connsiteX3" fmla="*/ 2549525 w 2599371"/>
                    <a:gd name="connsiteY3" fmla="*/ 485775 h 555625"/>
                    <a:gd name="connsiteX4" fmla="*/ 2552700 w 2599371"/>
                    <a:gd name="connsiteY4" fmla="*/ 142875 h 555625"/>
                    <a:gd name="connsiteX5" fmla="*/ 1606550 w 2599371"/>
                    <a:gd name="connsiteY5" fmla="*/ 0 h 555625"/>
                    <a:gd name="connsiteX6" fmla="*/ 6350 w 2599371"/>
                    <a:gd name="connsiteY6" fmla="*/ 38100 h 555625"/>
                    <a:gd name="connsiteX7" fmla="*/ 3175 w 2599371"/>
                    <a:gd name="connsiteY7" fmla="*/ 76200 h 555625"/>
                    <a:gd name="connsiteX8" fmla="*/ 463550 w 2599371"/>
                    <a:gd name="connsiteY8" fmla="*/ 244475 h 555625"/>
                    <a:gd name="connsiteX9" fmla="*/ 2470150 w 2599371"/>
                    <a:gd name="connsiteY9" fmla="*/ 209550 h 555625"/>
                    <a:gd name="connsiteX10" fmla="*/ 2479675 w 2599371"/>
                    <a:gd name="connsiteY10" fmla="*/ 425450 h 555625"/>
                    <a:gd name="connsiteX11" fmla="*/ 485775 w 2599371"/>
                    <a:gd name="connsiteY11" fmla="*/ 488950 h 555625"/>
                    <a:gd name="connsiteX12" fmla="*/ 63500 w 2599371"/>
                    <a:gd name="connsiteY12" fmla="*/ 244475 h 555625"/>
                    <a:gd name="connsiteX0" fmla="*/ 96355 w 2632226"/>
                    <a:gd name="connsiteY0" fmla="*/ 244475 h 555625"/>
                    <a:gd name="connsiteX1" fmla="*/ 36030 w 2632226"/>
                    <a:gd name="connsiteY1" fmla="*/ 247650 h 555625"/>
                    <a:gd name="connsiteX2" fmla="*/ 32855 w 2632226"/>
                    <a:gd name="connsiteY2" fmla="*/ 292100 h 555625"/>
                    <a:gd name="connsiteX3" fmla="*/ 480530 w 2632226"/>
                    <a:gd name="connsiteY3" fmla="*/ 555625 h 555625"/>
                    <a:gd name="connsiteX4" fmla="*/ 2582380 w 2632226"/>
                    <a:gd name="connsiteY4" fmla="*/ 485775 h 555625"/>
                    <a:gd name="connsiteX5" fmla="*/ 2585555 w 2632226"/>
                    <a:gd name="connsiteY5" fmla="*/ 142875 h 555625"/>
                    <a:gd name="connsiteX6" fmla="*/ 1639405 w 2632226"/>
                    <a:gd name="connsiteY6" fmla="*/ 0 h 555625"/>
                    <a:gd name="connsiteX7" fmla="*/ 39205 w 2632226"/>
                    <a:gd name="connsiteY7" fmla="*/ 38100 h 555625"/>
                    <a:gd name="connsiteX8" fmla="*/ 36030 w 2632226"/>
                    <a:gd name="connsiteY8" fmla="*/ 76200 h 555625"/>
                    <a:gd name="connsiteX9" fmla="*/ 496405 w 2632226"/>
                    <a:gd name="connsiteY9" fmla="*/ 244475 h 555625"/>
                    <a:gd name="connsiteX10" fmla="*/ 2503005 w 2632226"/>
                    <a:gd name="connsiteY10" fmla="*/ 209550 h 555625"/>
                    <a:gd name="connsiteX11" fmla="*/ 2512530 w 2632226"/>
                    <a:gd name="connsiteY11" fmla="*/ 425450 h 555625"/>
                    <a:gd name="connsiteX12" fmla="*/ 518630 w 2632226"/>
                    <a:gd name="connsiteY12" fmla="*/ 488950 h 555625"/>
                    <a:gd name="connsiteX13" fmla="*/ 96355 w 2632226"/>
                    <a:gd name="connsiteY13" fmla="*/ 244475 h 555625"/>
                    <a:gd name="connsiteX0" fmla="*/ 105580 w 2641451"/>
                    <a:gd name="connsiteY0" fmla="*/ 244475 h 555625"/>
                    <a:gd name="connsiteX1" fmla="*/ 19061 w 2641451"/>
                    <a:gd name="connsiteY1" fmla="*/ 226218 h 555625"/>
                    <a:gd name="connsiteX2" fmla="*/ 42080 w 2641451"/>
                    <a:gd name="connsiteY2" fmla="*/ 292100 h 555625"/>
                    <a:gd name="connsiteX3" fmla="*/ 489755 w 2641451"/>
                    <a:gd name="connsiteY3" fmla="*/ 555625 h 555625"/>
                    <a:gd name="connsiteX4" fmla="*/ 2591605 w 2641451"/>
                    <a:gd name="connsiteY4" fmla="*/ 485775 h 555625"/>
                    <a:gd name="connsiteX5" fmla="*/ 2594780 w 2641451"/>
                    <a:gd name="connsiteY5" fmla="*/ 142875 h 555625"/>
                    <a:gd name="connsiteX6" fmla="*/ 1648630 w 2641451"/>
                    <a:gd name="connsiteY6" fmla="*/ 0 h 555625"/>
                    <a:gd name="connsiteX7" fmla="*/ 48430 w 2641451"/>
                    <a:gd name="connsiteY7" fmla="*/ 38100 h 555625"/>
                    <a:gd name="connsiteX8" fmla="*/ 45255 w 2641451"/>
                    <a:gd name="connsiteY8" fmla="*/ 76200 h 555625"/>
                    <a:gd name="connsiteX9" fmla="*/ 505630 w 2641451"/>
                    <a:gd name="connsiteY9" fmla="*/ 244475 h 555625"/>
                    <a:gd name="connsiteX10" fmla="*/ 2512230 w 2641451"/>
                    <a:gd name="connsiteY10" fmla="*/ 209550 h 555625"/>
                    <a:gd name="connsiteX11" fmla="*/ 2521755 w 2641451"/>
                    <a:gd name="connsiteY11" fmla="*/ 425450 h 555625"/>
                    <a:gd name="connsiteX12" fmla="*/ 527855 w 2641451"/>
                    <a:gd name="connsiteY12" fmla="*/ 488950 h 555625"/>
                    <a:gd name="connsiteX13" fmla="*/ 105580 w 2641451"/>
                    <a:gd name="connsiteY13" fmla="*/ 244475 h 555625"/>
                    <a:gd name="connsiteX0" fmla="*/ 100036 w 2635907"/>
                    <a:gd name="connsiteY0" fmla="*/ 244475 h 555625"/>
                    <a:gd name="connsiteX1" fmla="*/ 27804 w 2635907"/>
                    <a:gd name="connsiteY1" fmla="*/ 266699 h 555625"/>
                    <a:gd name="connsiteX2" fmla="*/ 36536 w 2635907"/>
                    <a:gd name="connsiteY2" fmla="*/ 292100 h 555625"/>
                    <a:gd name="connsiteX3" fmla="*/ 484211 w 2635907"/>
                    <a:gd name="connsiteY3" fmla="*/ 555625 h 555625"/>
                    <a:gd name="connsiteX4" fmla="*/ 2586061 w 2635907"/>
                    <a:gd name="connsiteY4" fmla="*/ 485775 h 555625"/>
                    <a:gd name="connsiteX5" fmla="*/ 2589236 w 2635907"/>
                    <a:gd name="connsiteY5" fmla="*/ 142875 h 555625"/>
                    <a:gd name="connsiteX6" fmla="*/ 1643086 w 2635907"/>
                    <a:gd name="connsiteY6" fmla="*/ 0 h 555625"/>
                    <a:gd name="connsiteX7" fmla="*/ 42886 w 2635907"/>
                    <a:gd name="connsiteY7" fmla="*/ 38100 h 555625"/>
                    <a:gd name="connsiteX8" fmla="*/ 39711 w 2635907"/>
                    <a:gd name="connsiteY8" fmla="*/ 76200 h 555625"/>
                    <a:gd name="connsiteX9" fmla="*/ 500086 w 2635907"/>
                    <a:gd name="connsiteY9" fmla="*/ 244475 h 555625"/>
                    <a:gd name="connsiteX10" fmla="*/ 2506686 w 2635907"/>
                    <a:gd name="connsiteY10" fmla="*/ 209550 h 555625"/>
                    <a:gd name="connsiteX11" fmla="*/ 2516211 w 2635907"/>
                    <a:gd name="connsiteY11" fmla="*/ 425450 h 555625"/>
                    <a:gd name="connsiteX12" fmla="*/ 522311 w 2635907"/>
                    <a:gd name="connsiteY12" fmla="*/ 488950 h 555625"/>
                    <a:gd name="connsiteX13" fmla="*/ 100036 w 2635907"/>
                    <a:gd name="connsiteY13" fmla="*/ 244475 h 555625"/>
                    <a:gd name="connsiteX0" fmla="*/ 103571 w 2639442"/>
                    <a:gd name="connsiteY0" fmla="*/ 244475 h 555625"/>
                    <a:gd name="connsiteX1" fmla="*/ 21814 w 2639442"/>
                    <a:gd name="connsiteY1" fmla="*/ 226218 h 555625"/>
                    <a:gd name="connsiteX2" fmla="*/ 40071 w 2639442"/>
                    <a:gd name="connsiteY2" fmla="*/ 292100 h 555625"/>
                    <a:gd name="connsiteX3" fmla="*/ 487746 w 2639442"/>
                    <a:gd name="connsiteY3" fmla="*/ 555625 h 555625"/>
                    <a:gd name="connsiteX4" fmla="*/ 2589596 w 2639442"/>
                    <a:gd name="connsiteY4" fmla="*/ 485775 h 555625"/>
                    <a:gd name="connsiteX5" fmla="*/ 2592771 w 2639442"/>
                    <a:gd name="connsiteY5" fmla="*/ 142875 h 555625"/>
                    <a:gd name="connsiteX6" fmla="*/ 1646621 w 2639442"/>
                    <a:gd name="connsiteY6" fmla="*/ 0 h 555625"/>
                    <a:gd name="connsiteX7" fmla="*/ 46421 w 2639442"/>
                    <a:gd name="connsiteY7" fmla="*/ 38100 h 555625"/>
                    <a:gd name="connsiteX8" fmla="*/ 43246 w 2639442"/>
                    <a:gd name="connsiteY8" fmla="*/ 76200 h 555625"/>
                    <a:gd name="connsiteX9" fmla="*/ 503621 w 2639442"/>
                    <a:gd name="connsiteY9" fmla="*/ 244475 h 555625"/>
                    <a:gd name="connsiteX10" fmla="*/ 2510221 w 2639442"/>
                    <a:gd name="connsiteY10" fmla="*/ 209550 h 555625"/>
                    <a:gd name="connsiteX11" fmla="*/ 2519746 w 2639442"/>
                    <a:gd name="connsiteY11" fmla="*/ 425450 h 555625"/>
                    <a:gd name="connsiteX12" fmla="*/ 525846 w 2639442"/>
                    <a:gd name="connsiteY12" fmla="*/ 488950 h 555625"/>
                    <a:gd name="connsiteX13" fmla="*/ 103571 w 2639442"/>
                    <a:gd name="connsiteY13" fmla="*/ 244475 h 555625"/>
                    <a:gd name="connsiteX0" fmla="*/ 103571 w 2639442"/>
                    <a:gd name="connsiteY0" fmla="*/ 244475 h 555625"/>
                    <a:gd name="connsiteX1" fmla="*/ 21814 w 2639442"/>
                    <a:gd name="connsiteY1" fmla="*/ 226218 h 555625"/>
                    <a:gd name="connsiteX2" fmla="*/ 40071 w 2639442"/>
                    <a:gd name="connsiteY2" fmla="*/ 292100 h 555625"/>
                    <a:gd name="connsiteX3" fmla="*/ 487746 w 2639442"/>
                    <a:gd name="connsiteY3" fmla="*/ 555625 h 555625"/>
                    <a:gd name="connsiteX4" fmla="*/ 2589596 w 2639442"/>
                    <a:gd name="connsiteY4" fmla="*/ 485775 h 555625"/>
                    <a:gd name="connsiteX5" fmla="*/ 2592771 w 2639442"/>
                    <a:gd name="connsiteY5" fmla="*/ 142875 h 555625"/>
                    <a:gd name="connsiteX6" fmla="*/ 1646621 w 2639442"/>
                    <a:gd name="connsiteY6" fmla="*/ 0 h 555625"/>
                    <a:gd name="connsiteX7" fmla="*/ 46421 w 2639442"/>
                    <a:gd name="connsiteY7" fmla="*/ 38100 h 555625"/>
                    <a:gd name="connsiteX8" fmla="*/ 43246 w 2639442"/>
                    <a:gd name="connsiteY8" fmla="*/ 76200 h 555625"/>
                    <a:gd name="connsiteX9" fmla="*/ 503621 w 2639442"/>
                    <a:gd name="connsiteY9" fmla="*/ 244475 h 555625"/>
                    <a:gd name="connsiteX10" fmla="*/ 2510221 w 2639442"/>
                    <a:gd name="connsiteY10" fmla="*/ 209550 h 555625"/>
                    <a:gd name="connsiteX11" fmla="*/ 2519746 w 2639442"/>
                    <a:gd name="connsiteY11" fmla="*/ 425450 h 555625"/>
                    <a:gd name="connsiteX12" fmla="*/ 525846 w 2639442"/>
                    <a:gd name="connsiteY12" fmla="*/ 488950 h 555625"/>
                    <a:gd name="connsiteX13" fmla="*/ 103571 w 2639442"/>
                    <a:gd name="connsiteY13" fmla="*/ 244475 h 555625"/>
                    <a:gd name="connsiteX0" fmla="*/ 98616 w 2634487"/>
                    <a:gd name="connsiteY0" fmla="*/ 244475 h 555625"/>
                    <a:gd name="connsiteX1" fmla="*/ 16859 w 2634487"/>
                    <a:gd name="connsiteY1" fmla="*/ 226218 h 555625"/>
                    <a:gd name="connsiteX2" fmla="*/ 35116 w 2634487"/>
                    <a:gd name="connsiteY2" fmla="*/ 292100 h 555625"/>
                    <a:gd name="connsiteX3" fmla="*/ 482791 w 2634487"/>
                    <a:gd name="connsiteY3" fmla="*/ 555625 h 555625"/>
                    <a:gd name="connsiteX4" fmla="*/ 2584641 w 2634487"/>
                    <a:gd name="connsiteY4" fmla="*/ 485775 h 555625"/>
                    <a:gd name="connsiteX5" fmla="*/ 2587816 w 2634487"/>
                    <a:gd name="connsiteY5" fmla="*/ 142875 h 555625"/>
                    <a:gd name="connsiteX6" fmla="*/ 1641666 w 2634487"/>
                    <a:gd name="connsiteY6" fmla="*/ 0 h 555625"/>
                    <a:gd name="connsiteX7" fmla="*/ 41466 w 2634487"/>
                    <a:gd name="connsiteY7" fmla="*/ 38100 h 555625"/>
                    <a:gd name="connsiteX8" fmla="*/ 38291 w 2634487"/>
                    <a:gd name="connsiteY8" fmla="*/ 76200 h 555625"/>
                    <a:gd name="connsiteX9" fmla="*/ 498666 w 2634487"/>
                    <a:gd name="connsiteY9" fmla="*/ 244475 h 555625"/>
                    <a:gd name="connsiteX10" fmla="*/ 2505266 w 2634487"/>
                    <a:gd name="connsiteY10" fmla="*/ 209550 h 555625"/>
                    <a:gd name="connsiteX11" fmla="*/ 2514791 w 2634487"/>
                    <a:gd name="connsiteY11" fmla="*/ 425450 h 555625"/>
                    <a:gd name="connsiteX12" fmla="*/ 520891 w 2634487"/>
                    <a:gd name="connsiteY12" fmla="*/ 488950 h 555625"/>
                    <a:gd name="connsiteX13" fmla="*/ 98616 w 2634487"/>
                    <a:gd name="connsiteY13" fmla="*/ 244475 h 555625"/>
                    <a:gd name="connsiteX0" fmla="*/ 81757 w 2617628"/>
                    <a:gd name="connsiteY0" fmla="*/ 244475 h 555625"/>
                    <a:gd name="connsiteX1" fmla="*/ 0 w 2617628"/>
                    <a:gd name="connsiteY1" fmla="*/ 226218 h 555625"/>
                    <a:gd name="connsiteX2" fmla="*/ 18257 w 2617628"/>
                    <a:gd name="connsiteY2" fmla="*/ 292100 h 555625"/>
                    <a:gd name="connsiteX3" fmla="*/ 465932 w 2617628"/>
                    <a:gd name="connsiteY3" fmla="*/ 555625 h 555625"/>
                    <a:gd name="connsiteX4" fmla="*/ 2567782 w 2617628"/>
                    <a:gd name="connsiteY4" fmla="*/ 485775 h 555625"/>
                    <a:gd name="connsiteX5" fmla="*/ 2570957 w 2617628"/>
                    <a:gd name="connsiteY5" fmla="*/ 142875 h 555625"/>
                    <a:gd name="connsiteX6" fmla="*/ 1624807 w 2617628"/>
                    <a:gd name="connsiteY6" fmla="*/ 0 h 555625"/>
                    <a:gd name="connsiteX7" fmla="*/ 24607 w 2617628"/>
                    <a:gd name="connsiteY7" fmla="*/ 38100 h 555625"/>
                    <a:gd name="connsiteX8" fmla="*/ 21432 w 2617628"/>
                    <a:gd name="connsiteY8" fmla="*/ 76200 h 555625"/>
                    <a:gd name="connsiteX9" fmla="*/ 481807 w 2617628"/>
                    <a:gd name="connsiteY9" fmla="*/ 244475 h 555625"/>
                    <a:gd name="connsiteX10" fmla="*/ 2488407 w 2617628"/>
                    <a:gd name="connsiteY10" fmla="*/ 209550 h 555625"/>
                    <a:gd name="connsiteX11" fmla="*/ 2497932 w 2617628"/>
                    <a:gd name="connsiteY11" fmla="*/ 425450 h 555625"/>
                    <a:gd name="connsiteX12" fmla="*/ 504032 w 2617628"/>
                    <a:gd name="connsiteY12" fmla="*/ 488950 h 555625"/>
                    <a:gd name="connsiteX13" fmla="*/ 81757 w 2617628"/>
                    <a:gd name="connsiteY13" fmla="*/ 244475 h 555625"/>
                    <a:gd name="connsiteX0" fmla="*/ 67469 w 2603340"/>
                    <a:gd name="connsiteY0" fmla="*/ 244475 h 555625"/>
                    <a:gd name="connsiteX1" fmla="*/ 0 w 2603340"/>
                    <a:gd name="connsiteY1" fmla="*/ 247649 h 555625"/>
                    <a:gd name="connsiteX2" fmla="*/ 3969 w 2603340"/>
                    <a:gd name="connsiteY2" fmla="*/ 292100 h 555625"/>
                    <a:gd name="connsiteX3" fmla="*/ 451644 w 2603340"/>
                    <a:gd name="connsiteY3" fmla="*/ 555625 h 555625"/>
                    <a:gd name="connsiteX4" fmla="*/ 2553494 w 2603340"/>
                    <a:gd name="connsiteY4" fmla="*/ 485775 h 555625"/>
                    <a:gd name="connsiteX5" fmla="*/ 2556669 w 2603340"/>
                    <a:gd name="connsiteY5" fmla="*/ 142875 h 555625"/>
                    <a:gd name="connsiteX6" fmla="*/ 1610519 w 2603340"/>
                    <a:gd name="connsiteY6" fmla="*/ 0 h 555625"/>
                    <a:gd name="connsiteX7" fmla="*/ 10319 w 2603340"/>
                    <a:gd name="connsiteY7" fmla="*/ 38100 h 555625"/>
                    <a:gd name="connsiteX8" fmla="*/ 7144 w 2603340"/>
                    <a:gd name="connsiteY8" fmla="*/ 76200 h 555625"/>
                    <a:gd name="connsiteX9" fmla="*/ 467519 w 2603340"/>
                    <a:gd name="connsiteY9" fmla="*/ 244475 h 555625"/>
                    <a:gd name="connsiteX10" fmla="*/ 2474119 w 2603340"/>
                    <a:gd name="connsiteY10" fmla="*/ 209550 h 555625"/>
                    <a:gd name="connsiteX11" fmla="*/ 2483644 w 2603340"/>
                    <a:gd name="connsiteY11" fmla="*/ 425450 h 555625"/>
                    <a:gd name="connsiteX12" fmla="*/ 489744 w 2603340"/>
                    <a:gd name="connsiteY12" fmla="*/ 488950 h 555625"/>
                    <a:gd name="connsiteX13" fmla="*/ 67469 w 2603340"/>
                    <a:gd name="connsiteY13" fmla="*/ 244475 h 555625"/>
                    <a:gd name="connsiteX0" fmla="*/ 67469 w 2603340"/>
                    <a:gd name="connsiteY0" fmla="*/ 244475 h 555625"/>
                    <a:gd name="connsiteX1" fmla="*/ 0 w 2603340"/>
                    <a:gd name="connsiteY1" fmla="*/ 247649 h 555625"/>
                    <a:gd name="connsiteX2" fmla="*/ 3969 w 2603340"/>
                    <a:gd name="connsiteY2" fmla="*/ 292100 h 555625"/>
                    <a:gd name="connsiteX3" fmla="*/ 451644 w 2603340"/>
                    <a:gd name="connsiteY3" fmla="*/ 555625 h 555625"/>
                    <a:gd name="connsiteX4" fmla="*/ 2553494 w 2603340"/>
                    <a:gd name="connsiteY4" fmla="*/ 485775 h 555625"/>
                    <a:gd name="connsiteX5" fmla="*/ 2556669 w 2603340"/>
                    <a:gd name="connsiteY5" fmla="*/ 142875 h 555625"/>
                    <a:gd name="connsiteX6" fmla="*/ 1610519 w 2603340"/>
                    <a:gd name="connsiteY6" fmla="*/ 0 h 555625"/>
                    <a:gd name="connsiteX7" fmla="*/ 10319 w 2603340"/>
                    <a:gd name="connsiteY7" fmla="*/ 38100 h 555625"/>
                    <a:gd name="connsiteX8" fmla="*/ 7144 w 2603340"/>
                    <a:gd name="connsiteY8" fmla="*/ 76200 h 555625"/>
                    <a:gd name="connsiteX9" fmla="*/ 467519 w 2603340"/>
                    <a:gd name="connsiteY9" fmla="*/ 244475 h 555625"/>
                    <a:gd name="connsiteX10" fmla="*/ 2474119 w 2603340"/>
                    <a:gd name="connsiteY10" fmla="*/ 209550 h 555625"/>
                    <a:gd name="connsiteX11" fmla="*/ 2483644 w 2603340"/>
                    <a:gd name="connsiteY11" fmla="*/ 425450 h 555625"/>
                    <a:gd name="connsiteX12" fmla="*/ 489744 w 2603340"/>
                    <a:gd name="connsiteY12" fmla="*/ 488950 h 555625"/>
                    <a:gd name="connsiteX13" fmla="*/ 67469 w 2603340"/>
                    <a:gd name="connsiteY13" fmla="*/ 244475 h 555625"/>
                    <a:gd name="connsiteX0" fmla="*/ 67469 w 2603340"/>
                    <a:gd name="connsiteY0" fmla="*/ 244475 h 555625"/>
                    <a:gd name="connsiteX1" fmla="*/ 0 w 2603340"/>
                    <a:gd name="connsiteY1" fmla="*/ 242887 h 555625"/>
                    <a:gd name="connsiteX2" fmla="*/ 3969 w 2603340"/>
                    <a:gd name="connsiteY2" fmla="*/ 292100 h 555625"/>
                    <a:gd name="connsiteX3" fmla="*/ 451644 w 2603340"/>
                    <a:gd name="connsiteY3" fmla="*/ 555625 h 555625"/>
                    <a:gd name="connsiteX4" fmla="*/ 2553494 w 2603340"/>
                    <a:gd name="connsiteY4" fmla="*/ 485775 h 555625"/>
                    <a:gd name="connsiteX5" fmla="*/ 2556669 w 2603340"/>
                    <a:gd name="connsiteY5" fmla="*/ 142875 h 555625"/>
                    <a:gd name="connsiteX6" fmla="*/ 1610519 w 2603340"/>
                    <a:gd name="connsiteY6" fmla="*/ 0 h 555625"/>
                    <a:gd name="connsiteX7" fmla="*/ 10319 w 2603340"/>
                    <a:gd name="connsiteY7" fmla="*/ 38100 h 555625"/>
                    <a:gd name="connsiteX8" fmla="*/ 7144 w 2603340"/>
                    <a:gd name="connsiteY8" fmla="*/ 76200 h 555625"/>
                    <a:gd name="connsiteX9" fmla="*/ 467519 w 2603340"/>
                    <a:gd name="connsiteY9" fmla="*/ 244475 h 555625"/>
                    <a:gd name="connsiteX10" fmla="*/ 2474119 w 2603340"/>
                    <a:gd name="connsiteY10" fmla="*/ 209550 h 555625"/>
                    <a:gd name="connsiteX11" fmla="*/ 2483644 w 2603340"/>
                    <a:gd name="connsiteY11" fmla="*/ 425450 h 555625"/>
                    <a:gd name="connsiteX12" fmla="*/ 489744 w 2603340"/>
                    <a:gd name="connsiteY12" fmla="*/ 488950 h 555625"/>
                    <a:gd name="connsiteX13" fmla="*/ 67469 w 2603340"/>
                    <a:gd name="connsiteY13" fmla="*/ 244475 h 555625"/>
                    <a:gd name="connsiteX0" fmla="*/ 67469 w 2603340"/>
                    <a:gd name="connsiteY0" fmla="*/ 244475 h 555625"/>
                    <a:gd name="connsiteX1" fmla="*/ 0 w 2603340"/>
                    <a:gd name="connsiteY1" fmla="*/ 242887 h 555625"/>
                    <a:gd name="connsiteX2" fmla="*/ 3969 w 2603340"/>
                    <a:gd name="connsiteY2" fmla="*/ 292100 h 555625"/>
                    <a:gd name="connsiteX3" fmla="*/ 451644 w 2603340"/>
                    <a:gd name="connsiteY3" fmla="*/ 555625 h 555625"/>
                    <a:gd name="connsiteX4" fmla="*/ 2553494 w 2603340"/>
                    <a:gd name="connsiteY4" fmla="*/ 485775 h 555625"/>
                    <a:gd name="connsiteX5" fmla="*/ 2556669 w 2603340"/>
                    <a:gd name="connsiteY5" fmla="*/ 142875 h 555625"/>
                    <a:gd name="connsiteX6" fmla="*/ 1610519 w 2603340"/>
                    <a:gd name="connsiteY6" fmla="*/ 0 h 555625"/>
                    <a:gd name="connsiteX7" fmla="*/ 19844 w 2603340"/>
                    <a:gd name="connsiteY7" fmla="*/ 33337 h 555625"/>
                    <a:gd name="connsiteX8" fmla="*/ 7144 w 2603340"/>
                    <a:gd name="connsiteY8" fmla="*/ 76200 h 555625"/>
                    <a:gd name="connsiteX9" fmla="*/ 467519 w 2603340"/>
                    <a:gd name="connsiteY9" fmla="*/ 244475 h 555625"/>
                    <a:gd name="connsiteX10" fmla="*/ 2474119 w 2603340"/>
                    <a:gd name="connsiteY10" fmla="*/ 209550 h 555625"/>
                    <a:gd name="connsiteX11" fmla="*/ 2483644 w 2603340"/>
                    <a:gd name="connsiteY11" fmla="*/ 425450 h 555625"/>
                    <a:gd name="connsiteX12" fmla="*/ 489744 w 2603340"/>
                    <a:gd name="connsiteY12" fmla="*/ 488950 h 555625"/>
                    <a:gd name="connsiteX13" fmla="*/ 67469 w 2603340"/>
                    <a:gd name="connsiteY13" fmla="*/ 244475 h 555625"/>
                    <a:gd name="connsiteX0" fmla="*/ 67469 w 2603340"/>
                    <a:gd name="connsiteY0" fmla="*/ 244475 h 555625"/>
                    <a:gd name="connsiteX1" fmla="*/ 0 w 2603340"/>
                    <a:gd name="connsiteY1" fmla="*/ 242887 h 555625"/>
                    <a:gd name="connsiteX2" fmla="*/ 3969 w 2603340"/>
                    <a:gd name="connsiteY2" fmla="*/ 292100 h 555625"/>
                    <a:gd name="connsiteX3" fmla="*/ 451644 w 2603340"/>
                    <a:gd name="connsiteY3" fmla="*/ 555625 h 555625"/>
                    <a:gd name="connsiteX4" fmla="*/ 2553494 w 2603340"/>
                    <a:gd name="connsiteY4" fmla="*/ 485775 h 555625"/>
                    <a:gd name="connsiteX5" fmla="*/ 2556669 w 2603340"/>
                    <a:gd name="connsiteY5" fmla="*/ 142875 h 555625"/>
                    <a:gd name="connsiteX6" fmla="*/ 1610519 w 2603340"/>
                    <a:gd name="connsiteY6" fmla="*/ 0 h 555625"/>
                    <a:gd name="connsiteX7" fmla="*/ 10319 w 2603340"/>
                    <a:gd name="connsiteY7" fmla="*/ 30955 h 555625"/>
                    <a:gd name="connsiteX8" fmla="*/ 7144 w 2603340"/>
                    <a:gd name="connsiteY8" fmla="*/ 76200 h 555625"/>
                    <a:gd name="connsiteX9" fmla="*/ 467519 w 2603340"/>
                    <a:gd name="connsiteY9" fmla="*/ 244475 h 555625"/>
                    <a:gd name="connsiteX10" fmla="*/ 2474119 w 2603340"/>
                    <a:gd name="connsiteY10" fmla="*/ 209550 h 555625"/>
                    <a:gd name="connsiteX11" fmla="*/ 2483644 w 2603340"/>
                    <a:gd name="connsiteY11" fmla="*/ 425450 h 555625"/>
                    <a:gd name="connsiteX12" fmla="*/ 489744 w 2603340"/>
                    <a:gd name="connsiteY12" fmla="*/ 488950 h 555625"/>
                    <a:gd name="connsiteX13" fmla="*/ 67469 w 2603340"/>
                    <a:gd name="connsiteY13" fmla="*/ 244475 h 555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2603340" h="555625">
                      <a:moveTo>
                        <a:pt x="67469" y="244475"/>
                      </a:moveTo>
                      <a:cubicBezTo>
                        <a:pt x="66940" y="247651"/>
                        <a:pt x="46301" y="239713"/>
                        <a:pt x="0" y="242887"/>
                      </a:cubicBezTo>
                      <a:cubicBezTo>
                        <a:pt x="6086" y="288924"/>
                        <a:pt x="-2116" y="262732"/>
                        <a:pt x="3969" y="292100"/>
                      </a:cubicBezTo>
                      <a:lnTo>
                        <a:pt x="451644" y="555625"/>
                      </a:lnTo>
                      <a:lnTo>
                        <a:pt x="2553494" y="485775"/>
                      </a:lnTo>
                      <a:cubicBezTo>
                        <a:pt x="2605352" y="396875"/>
                        <a:pt x="2631811" y="276225"/>
                        <a:pt x="2556669" y="142875"/>
                      </a:cubicBezTo>
                      <a:lnTo>
                        <a:pt x="1610519" y="0"/>
                      </a:lnTo>
                      <a:lnTo>
                        <a:pt x="10319" y="30955"/>
                      </a:lnTo>
                      <a:lnTo>
                        <a:pt x="7144" y="76200"/>
                      </a:lnTo>
                      <a:lnTo>
                        <a:pt x="467519" y="244475"/>
                      </a:lnTo>
                      <a:lnTo>
                        <a:pt x="2474119" y="209550"/>
                      </a:lnTo>
                      <a:cubicBezTo>
                        <a:pt x="2527565" y="280988"/>
                        <a:pt x="2515923" y="346075"/>
                        <a:pt x="2483644" y="425450"/>
                      </a:cubicBezTo>
                      <a:lnTo>
                        <a:pt x="489744" y="488950"/>
                      </a:lnTo>
                      <a:lnTo>
                        <a:pt x="67469" y="244475"/>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dirty="0"/>
                </a:p>
              </p:txBody>
            </p:sp>
            <p:sp>
              <p:nvSpPr>
                <p:cNvPr id="37" name="Freeform 28">
                  <a:extLst>
                    <a:ext uri="{FF2B5EF4-FFF2-40B4-BE49-F238E27FC236}">
                      <a16:creationId xmlns="" xmlns:a16="http://schemas.microsoft.com/office/drawing/2014/main" id="{FA682260-64ED-4EBF-BB39-C2BC429B7ABB}"/>
                    </a:ext>
                  </a:extLst>
                </p:cNvPr>
                <p:cNvSpPr/>
                <p:nvPr/>
              </p:nvSpPr>
              <p:spPr>
                <a:xfrm>
                  <a:off x="3695702" y="3233738"/>
                  <a:ext cx="2458684" cy="383382"/>
                </a:xfrm>
                <a:custGeom>
                  <a:avLst/>
                  <a:gdLst>
                    <a:gd name="connsiteX0" fmla="*/ 7144 w 2424113"/>
                    <a:gd name="connsiteY0" fmla="*/ 0 h 378619"/>
                    <a:gd name="connsiteX1" fmla="*/ 0 w 2424113"/>
                    <a:gd name="connsiteY1" fmla="*/ 130969 h 378619"/>
                    <a:gd name="connsiteX2" fmla="*/ 431007 w 2424113"/>
                    <a:gd name="connsiteY2" fmla="*/ 378619 h 378619"/>
                    <a:gd name="connsiteX3" fmla="*/ 2424113 w 2424113"/>
                    <a:gd name="connsiteY3" fmla="*/ 304800 h 378619"/>
                    <a:gd name="connsiteX4" fmla="*/ 2414588 w 2424113"/>
                    <a:gd name="connsiteY4" fmla="*/ 109538 h 378619"/>
                    <a:gd name="connsiteX5" fmla="*/ 428625 w 2424113"/>
                    <a:gd name="connsiteY5" fmla="*/ 150019 h 378619"/>
                    <a:gd name="connsiteX6" fmla="*/ 7144 w 2424113"/>
                    <a:gd name="connsiteY6" fmla="*/ 0 h 378619"/>
                    <a:gd name="connsiteX0" fmla="*/ 7144 w 2436996"/>
                    <a:gd name="connsiteY0" fmla="*/ 0 h 378619"/>
                    <a:gd name="connsiteX1" fmla="*/ 0 w 2436996"/>
                    <a:gd name="connsiteY1" fmla="*/ 130969 h 378619"/>
                    <a:gd name="connsiteX2" fmla="*/ 431007 w 2436996"/>
                    <a:gd name="connsiteY2" fmla="*/ 378619 h 378619"/>
                    <a:gd name="connsiteX3" fmla="*/ 2424113 w 2436996"/>
                    <a:gd name="connsiteY3" fmla="*/ 304800 h 378619"/>
                    <a:gd name="connsiteX4" fmla="*/ 2414588 w 2436996"/>
                    <a:gd name="connsiteY4" fmla="*/ 109538 h 378619"/>
                    <a:gd name="connsiteX5" fmla="*/ 428625 w 2436996"/>
                    <a:gd name="connsiteY5" fmla="*/ 150019 h 378619"/>
                    <a:gd name="connsiteX6" fmla="*/ 7144 w 2436996"/>
                    <a:gd name="connsiteY6" fmla="*/ 0 h 378619"/>
                    <a:gd name="connsiteX0" fmla="*/ 7144 w 2448855"/>
                    <a:gd name="connsiteY0" fmla="*/ 0 h 378619"/>
                    <a:gd name="connsiteX1" fmla="*/ 0 w 2448855"/>
                    <a:gd name="connsiteY1" fmla="*/ 130969 h 378619"/>
                    <a:gd name="connsiteX2" fmla="*/ 431007 w 2448855"/>
                    <a:gd name="connsiteY2" fmla="*/ 378619 h 378619"/>
                    <a:gd name="connsiteX3" fmla="*/ 2424113 w 2448855"/>
                    <a:gd name="connsiteY3" fmla="*/ 304800 h 378619"/>
                    <a:gd name="connsiteX4" fmla="*/ 2414588 w 2448855"/>
                    <a:gd name="connsiteY4" fmla="*/ 109538 h 378619"/>
                    <a:gd name="connsiteX5" fmla="*/ 428625 w 2448855"/>
                    <a:gd name="connsiteY5" fmla="*/ 150019 h 378619"/>
                    <a:gd name="connsiteX6" fmla="*/ 7144 w 2448855"/>
                    <a:gd name="connsiteY6" fmla="*/ 0 h 378619"/>
                    <a:gd name="connsiteX0" fmla="*/ 7144 w 2444270"/>
                    <a:gd name="connsiteY0" fmla="*/ 0 h 378619"/>
                    <a:gd name="connsiteX1" fmla="*/ 0 w 2444270"/>
                    <a:gd name="connsiteY1" fmla="*/ 130969 h 378619"/>
                    <a:gd name="connsiteX2" fmla="*/ 431007 w 2444270"/>
                    <a:gd name="connsiteY2" fmla="*/ 378619 h 378619"/>
                    <a:gd name="connsiteX3" fmla="*/ 2414588 w 2444270"/>
                    <a:gd name="connsiteY3" fmla="*/ 314325 h 378619"/>
                    <a:gd name="connsiteX4" fmla="*/ 2414588 w 2444270"/>
                    <a:gd name="connsiteY4" fmla="*/ 109538 h 378619"/>
                    <a:gd name="connsiteX5" fmla="*/ 428625 w 2444270"/>
                    <a:gd name="connsiteY5" fmla="*/ 150019 h 378619"/>
                    <a:gd name="connsiteX6" fmla="*/ 7144 w 2444270"/>
                    <a:gd name="connsiteY6" fmla="*/ 0 h 378619"/>
                    <a:gd name="connsiteX0" fmla="*/ 7144 w 2446779"/>
                    <a:gd name="connsiteY0" fmla="*/ 0 h 378619"/>
                    <a:gd name="connsiteX1" fmla="*/ 0 w 2446779"/>
                    <a:gd name="connsiteY1" fmla="*/ 130969 h 378619"/>
                    <a:gd name="connsiteX2" fmla="*/ 431007 w 2446779"/>
                    <a:gd name="connsiteY2" fmla="*/ 378619 h 378619"/>
                    <a:gd name="connsiteX3" fmla="*/ 2414588 w 2446779"/>
                    <a:gd name="connsiteY3" fmla="*/ 314325 h 378619"/>
                    <a:gd name="connsiteX4" fmla="*/ 2414588 w 2446779"/>
                    <a:gd name="connsiteY4" fmla="*/ 109538 h 378619"/>
                    <a:gd name="connsiteX5" fmla="*/ 428625 w 2446779"/>
                    <a:gd name="connsiteY5" fmla="*/ 150019 h 378619"/>
                    <a:gd name="connsiteX6" fmla="*/ 7144 w 2446779"/>
                    <a:gd name="connsiteY6" fmla="*/ 0 h 378619"/>
                    <a:gd name="connsiteX0" fmla="*/ 7144 w 2446779"/>
                    <a:gd name="connsiteY0" fmla="*/ 0 h 378619"/>
                    <a:gd name="connsiteX1" fmla="*/ 0 w 2446779"/>
                    <a:gd name="connsiteY1" fmla="*/ 130969 h 378619"/>
                    <a:gd name="connsiteX2" fmla="*/ 431007 w 2446779"/>
                    <a:gd name="connsiteY2" fmla="*/ 378619 h 378619"/>
                    <a:gd name="connsiteX3" fmla="*/ 2414588 w 2446779"/>
                    <a:gd name="connsiteY3" fmla="*/ 314325 h 378619"/>
                    <a:gd name="connsiteX4" fmla="*/ 2414588 w 2446779"/>
                    <a:gd name="connsiteY4" fmla="*/ 109538 h 378619"/>
                    <a:gd name="connsiteX5" fmla="*/ 433388 w 2446779"/>
                    <a:gd name="connsiteY5" fmla="*/ 140494 h 378619"/>
                    <a:gd name="connsiteX6" fmla="*/ 7144 w 2446779"/>
                    <a:gd name="connsiteY6" fmla="*/ 0 h 378619"/>
                    <a:gd name="connsiteX0" fmla="*/ 7144 w 2446779"/>
                    <a:gd name="connsiteY0" fmla="*/ 0 h 378619"/>
                    <a:gd name="connsiteX1" fmla="*/ 0 w 2446779"/>
                    <a:gd name="connsiteY1" fmla="*/ 130969 h 378619"/>
                    <a:gd name="connsiteX2" fmla="*/ 431007 w 2446779"/>
                    <a:gd name="connsiteY2" fmla="*/ 378619 h 378619"/>
                    <a:gd name="connsiteX3" fmla="*/ 2414588 w 2446779"/>
                    <a:gd name="connsiteY3" fmla="*/ 314325 h 378619"/>
                    <a:gd name="connsiteX4" fmla="*/ 2414588 w 2446779"/>
                    <a:gd name="connsiteY4" fmla="*/ 100013 h 378619"/>
                    <a:gd name="connsiteX5" fmla="*/ 433388 w 2446779"/>
                    <a:gd name="connsiteY5" fmla="*/ 140494 h 378619"/>
                    <a:gd name="connsiteX6" fmla="*/ 7144 w 2446779"/>
                    <a:gd name="connsiteY6" fmla="*/ 0 h 378619"/>
                    <a:gd name="connsiteX0" fmla="*/ 7144 w 2446779"/>
                    <a:gd name="connsiteY0" fmla="*/ 0 h 378619"/>
                    <a:gd name="connsiteX1" fmla="*/ 0 w 2446779"/>
                    <a:gd name="connsiteY1" fmla="*/ 130969 h 378619"/>
                    <a:gd name="connsiteX2" fmla="*/ 431007 w 2446779"/>
                    <a:gd name="connsiteY2" fmla="*/ 378619 h 378619"/>
                    <a:gd name="connsiteX3" fmla="*/ 2414588 w 2446779"/>
                    <a:gd name="connsiteY3" fmla="*/ 314325 h 378619"/>
                    <a:gd name="connsiteX4" fmla="*/ 2414588 w 2446779"/>
                    <a:gd name="connsiteY4" fmla="*/ 100013 h 378619"/>
                    <a:gd name="connsiteX5" fmla="*/ 442913 w 2446779"/>
                    <a:gd name="connsiteY5" fmla="*/ 142875 h 378619"/>
                    <a:gd name="connsiteX6" fmla="*/ 7144 w 2446779"/>
                    <a:gd name="connsiteY6" fmla="*/ 0 h 378619"/>
                    <a:gd name="connsiteX0" fmla="*/ 7144 w 2446779"/>
                    <a:gd name="connsiteY0" fmla="*/ 0 h 378619"/>
                    <a:gd name="connsiteX1" fmla="*/ 0 w 2446779"/>
                    <a:gd name="connsiteY1" fmla="*/ 130969 h 378619"/>
                    <a:gd name="connsiteX2" fmla="*/ 431007 w 2446779"/>
                    <a:gd name="connsiteY2" fmla="*/ 378619 h 378619"/>
                    <a:gd name="connsiteX3" fmla="*/ 2414588 w 2446779"/>
                    <a:gd name="connsiteY3" fmla="*/ 314325 h 378619"/>
                    <a:gd name="connsiteX4" fmla="*/ 2414588 w 2446779"/>
                    <a:gd name="connsiteY4" fmla="*/ 100013 h 378619"/>
                    <a:gd name="connsiteX5" fmla="*/ 445294 w 2446779"/>
                    <a:gd name="connsiteY5" fmla="*/ 135731 h 378619"/>
                    <a:gd name="connsiteX6" fmla="*/ 7144 w 2446779"/>
                    <a:gd name="connsiteY6" fmla="*/ 0 h 378619"/>
                    <a:gd name="connsiteX0" fmla="*/ 9525 w 2446779"/>
                    <a:gd name="connsiteY0" fmla="*/ 0 h 385763"/>
                    <a:gd name="connsiteX1" fmla="*/ 0 w 2446779"/>
                    <a:gd name="connsiteY1" fmla="*/ 138113 h 385763"/>
                    <a:gd name="connsiteX2" fmla="*/ 431007 w 2446779"/>
                    <a:gd name="connsiteY2" fmla="*/ 385763 h 385763"/>
                    <a:gd name="connsiteX3" fmla="*/ 2414588 w 2446779"/>
                    <a:gd name="connsiteY3" fmla="*/ 321469 h 385763"/>
                    <a:gd name="connsiteX4" fmla="*/ 2414588 w 2446779"/>
                    <a:gd name="connsiteY4" fmla="*/ 107157 h 385763"/>
                    <a:gd name="connsiteX5" fmla="*/ 445294 w 2446779"/>
                    <a:gd name="connsiteY5" fmla="*/ 142875 h 385763"/>
                    <a:gd name="connsiteX6" fmla="*/ 9525 w 2446779"/>
                    <a:gd name="connsiteY6" fmla="*/ 0 h 385763"/>
                    <a:gd name="connsiteX0" fmla="*/ 9525 w 2446779"/>
                    <a:gd name="connsiteY0" fmla="*/ 0 h 385763"/>
                    <a:gd name="connsiteX1" fmla="*/ 0 w 2446779"/>
                    <a:gd name="connsiteY1" fmla="*/ 138113 h 385763"/>
                    <a:gd name="connsiteX2" fmla="*/ 431007 w 2446779"/>
                    <a:gd name="connsiteY2" fmla="*/ 385763 h 385763"/>
                    <a:gd name="connsiteX3" fmla="*/ 2414588 w 2446779"/>
                    <a:gd name="connsiteY3" fmla="*/ 321469 h 385763"/>
                    <a:gd name="connsiteX4" fmla="*/ 2414588 w 2446779"/>
                    <a:gd name="connsiteY4" fmla="*/ 107157 h 385763"/>
                    <a:gd name="connsiteX5" fmla="*/ 445294 w 2446779"/>
                    <a:gd name="connsiteY5" fmla="*/ 142875 h 385763"/>
                    <a:gd name="connsiteX6" fmla="*/ 9525 w 2446779"/>
                    <a:gd name="connsiteY6" fmla="*/ 0 h 385763"/>
                    <a:gd name="connsiteX0" fmla="*/ 9525 w 2446779"/>
                    <a:gd name="connsiteY0" fmla="*/ 0 h 385763"/>
                    <a:gd name="connsiteX1" fmla="*/ 0 w 2446779"/>
                    <a:gd name="connsiteY1" fmla="*/ 138113 h 385763"/>
                    <a:gd name="connsiteX2" fmla="*/ 431007 w 2446779"/>
                    <a:gd name="connsiteY2" fmla="*/ 385763 h 385763"/>
                    <a:gd name="connsiteX3" fmla="*/ 2414588 w 2446779"/>
                    <a:gd name="connsiteY3" fmla="*/ 321469 h 385763"/>
                    <a:gd name="connsiteX4" fmla="*/ 2414588 w 2446779"/>
                    <a:gd name="connsiteY4" fmla="*/ 107157 h 385763"/>
                    <a:gd name="connsiteX5" fmla="*/ 445294 w 2446779"/>
                    <a:gd name="connsiteY5" fmla="*/ 142875 h 385763"/>
                    <a:gd name="connsiteX6" fmla="*/ 9525 w 2446779"/>
                    <a:gd name="connsiteY6" fmla="*/ 0 h 385763"/>
                    <a:gd name="connsiteX0" fmla="*/ 14287 w 2451541"/>
                    <a:gd name="connsiteY0" fmla="*/ 0 h 385763"/>
                    <a:gd name="connsiteX1" fmla="*/ 0 w 2451541"/>
                    <a:gd name="connsiteY1" fmla="*/ 145257 h 385763"/>
                    <a:gd name="connsiteX2" fmla="*/ 435769 w 2451541"/>
                    <a:gd name="connsiteY2" fmla="*/ 385763 h 385763"/>
                    <a:gd name="connsiteX3" fmla="*/ 2419350 w 2451541"/>
                    <a:gd name="connsiteY3" fmla="*/ 321469 h 385763"/>
                    <a:gd name="connsiteX4" fmla="*/ 2419350 w 2451541"/>
                    <a:gd name="connsiteY4" fmla="*/ 107157 h 385763"/>
                    <a:gd name="connsiteX5" fmla="*/ 450056 w 2451541"/>
                    <a:gd name="connsiteY5" fmla="*/ 142875 h 385763"/>
                    <a:gd name="connsiteX6" fmla="*/ 14287 w 2451541"/>
                    <a:gd name="connsiteY6" fmla="*/ 0 h 385763"/>
                    <a:gd name="connsiteX0" fmla="*/ 4762 w 2451541"/>
                    <a:gd name="connsiteY0" fmla="*/ 0 h 383382"/>
                    <a:gd name="connsiteX1" fmla="*/ 0 w 2451541"/>
                    <a:gd name="connsiteY1" fmla="*/ 142876 h 383382"/>
                    <a:gd name="connsiteX2" fmla="*/ 435769 w 2451541"/>
                    <a:gd name="connsiteY2" fmla="*/ 383382 h 383382"/>
                    <a:gd name="connsiteX3" fmla="*/ 2419350 w 2451541"/>
                    <a:gd name="connsiteY3" fmla="*/ 319088 h 383382"/>
                    <a:gd name="connsiteX4" fmla="*/ 2419350 w 2451541"/>
                    <a:gd name="connsiteY4" fmla="*/ 104776 h 383382"/>
                    <a:gd name="connsiteX5" fmla="*/ 450056 w 2451541"/>
                    <a:gd name="connsiteY5" fmla="*/ 140494 h 383382"/>
                    <a:gd name="connsiteX6" fmla="*/ 4762 w 2451541"/>
                    <a:gd name="connsiteY6" fmla="*/ 0 h 383382"/>
                    <a:gd name="connsiteX0" fmla="*/ 4762 w 2451541"/>
                    <a:gd name="connsiteY0" fmla="*/ 0 h 383382"/>
                    <a:gd name="connsiteX1" fmla="*/ 0 w 2451541"/>
                    <a:gd name="connsiteY1" fmla="*/ 142876 h 383382"/>
                    <a:gd name="connsiteX2" fmla="*/ 435769 w 2451541"/>
                    <a:gd name="connsiteY2" fmla="*/ 383382 h 383382"/>
                    <a:gd name="connsiteX3" fmla="*/ 2419350 w 2451541"/>
                    <a:gd name="connsiteY3" fmla="*/ 319088 h 383382"/>
                    <a:gd name="connsiteX4" fmla="*/ 2419350 w 2451541"/>
                    <a:gd name="connsiteY4" fmla="*/ 104776 h 383382"/>
                    <a:gd name="connsiteX5" fmla="*/ 450056 w 2451541"/>
                    <a:gd name="connsiteY5" fmla="*/ 140494 h 383382"/>
                    <a:gd name="connsiteX6" fmla="*/ 4762 w 2451541"/>
                    <a:gd name="connsiteY6" fmla="*/ 0 h 383382"/>
                    <a:gd name="connsiteX0" fmla="*/ 11905 w 2458684"/>
                    <a:gd name="connsiteY0" fmla="*/ 0 h 383382"/>
                    <a:gd name="connsiteX1" fmla="*/ 0 w 2458684"/>
                    <a:gd name="connsiteY1" fmla="*/ 138114 h 383382"/>
                    <a:gd name="connsiteX2" fmla="*/ 442912 w 2458684"/>
                    <a:gd name="connsiteY2" fmla="*/ 383382 h 383382"/>
                    <a:gd name="connsiteX3" fmla="*/ 2426493 w 2458684"/>
                    <a:gd name="connsiteY3" fmla="*/ 319088 h 383382"/>
                    <a:gd name="connsiteX4" fmla="*/ 2426493 w 2458684"/>
                    <a:gd name="connsiteY4" fmla="*/ 104776 h 383382"/>
                    <a:gd name="connsiteX5" fmla="*/ 457199 w 2458684"/>
                    <a:gd name="connsiteY5" fmla="*/ 140494 h 383382"/>
                    <a:gd name="connsiteX6" fmla="*/ 11905 w 2458684"/>
                    <a:gd name="connsiteY6" fmla="*/ 0 h 3833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458684" h="383382">
                      <a:moveTo>
                        <a:pt x="11905" y="0"/>
                      </a:moveTo>
                      <a:cubicBezTo>
                        <a:pt x="25399" y="53182"/>
                        <a:pt x="19843" y="123033"/>
                        <a:pt x="0" y="138114"/>
                      </a:cubicBezTo>
                      <a:lnTo>
                        <a:pt x="442912" y="383382"/>
                      </a:lnTo>
                      <a:lnTo>
                        <a:pt x="2426493" y="319088"/>
                      </a:lnTo>
                      <a:cubicBezTo>
                        <a:pt x="2466181" y="277813"/>
                        <a:pt x="2472531" y="174625"/>
                        <a:pt x="2426493" y="104776"/>
                      </a:cubicBezTo>
                      <a:lnTo>
                        <a:pt x="457199" y="140494"/>
                      </a:lnTo>
                      <a:lnTo>
                        <a:pt x="11905" y="0"/>
                      </a:lnTo>
                      <a:close/>
                    </a:path>
                  </a:pathLst>
                </a:custGeom>
                <a:solidFill>
                  <a:schemeClr val="bg1"/>
                </a:solidFill>
                <a:ln>
                  <a:noFill/>
                </a:ln>
                <a:effectLst>
                  <a:outerShdw blurRad="508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1"/>
                </a:p>
              </p:txBody>
            </p:sp>
          </p:grpSp>
        </p:grpSp>
        <p:sp>
          <p:nvSpPr>
            <p:cNvPr id="26" name="Freeform: Shape 3">
              <a:extLst>
                <a:ext uri="{FF2B5EF4-FFF2-40B4-BE49-F238E27FC236}">
                  <a16:creationId xmlns="" xmlns:a16="http://schemas.microsoft.com/office/drawing/2014/main" id="{96F85BB2-FB72-4106-A80E-8EC54D4E390F}"/>
                </a:ext>
              </a:extLst>
            </p:cNvPr>
            <p:cNvSpPr/>
            <p:nvPr/>
          </p:nvSpPr>
          <p:spPr>
            <a:xfrm>
              <a:off x="668085" y="4549042"/>
              <a:ext cx="3954836" cy="1217858"/>
            </a:xfrm>
            <a:custGeom>
              <a:avLst/>
              <a:gdLst>
                <a:gd name="connsiteX0" fmla="*/ 2940786 w 5876925"/>
                <a:gd name="connsiteY0" fmla="*/ 1810802 h 1809750"/>
                <a:gd name="connsiteX1" fmla="*/ 265213 w 5876925"/>
                <a:gd name="connsiteY1" fmla="*/ 1810802 h 1809750"/>
                <a:gd name="connsiteX2" fmla="*/ 10896 w 5876925"/>
                <a:gd name="connsiteY2" fmla="*/ 1631732 h 1809750"/>
                <a:gd name="connsiteX3" fmla="*/ 54711 w 5876925"/>
                <a:gd name="connsiteY3" fmla="*/ 1386940 h 1809750"/>
                <a:gd name="connsiteX4" fmla="*/ 1051978 w 5876925"/>
                <a:gd name="connsiteY4" fmla="*/ 88682 h 1809750"/>
                <a:gd name="connsiteX5" fmla="*/ 1066266 w 5876925"/>
                <a:gd name="connsiteY5" fmla="*/ 69632 h 1809750"/>
                <a:gd name="connsiteX6" fmla="*/ 1208188 w 5876925"/>
                <a:gd name="connsiteY6" fmla="*/ 99 h 1809750"/>
                <a:gd name="connsiteX7" fmla="*/ 3893286 w 5876925"/>
                <a:gd name="connsiteY7" fmla="*/ 18197 h 1809750"/>
                <a:gd name="connsiteX8" fmla="*/ 4812448 w 5876925"/>
                <a:gd name="connsiteY8" fmla="*/ 24864 h 1809750"/>
                <a:gd name="connsiteX9" fmla="*/ 4868646 w 5876925"/>
                <a:gd name="connsiteY9" fmla="*/ 61059 h 1809750"/>
                <a:gd name="connsiteX10" fmla="*/ 4895316 w 5876925"/>
                <a:gd name="connsiteY10" fmla="*/ 105827 h 1809750"/>
                <a:gd name="connsiteX11" fmla="*/ 5849721 w 5876925"/>
                <a:gd name="connsiteY11" fmla="*/ 1482190 h 1809750"/>
                <a:gd name="connsiteX12" fmla="*/ 5862103 w 5876925"/>
                <a:gd name="connsiteY12" fmla="*/ 1672690 h 1809750"/>
                <a:gd name="connsiteX13" fmla="*/ 5635408 w 5876925"/>
                <a:gd name="connsiteY13" fmla="*/ 1810802 h 1809750"/>
                <a:gd name="connsiteX14" fmla="*/ 5287746 w 5876925"/>
                <a:gd name="connsiteY14" fmla="*/ 1810802 h 1809750"/>
                <a:gd name="connsiteX15" fmla="*/ 2940786 w 5876925"/>
                <a:gd name="connsiteY15" fmla="*/ 1810802 h 1809750"/>
                <a:gd name="connsiteX16" fmla="*/ 714793 w 5876925"/>
                <a:gd name="connsiteY16" fmla="*/ 760194 h 1809750"/>
                <a:gd name="connsiteX17" fmla="*/ 5211546 w 5876925"/>
                <a:gd name="connsiteY17" fmla="*/ 760194 h 1809750"/>
                <a:gd name="connsiteX18" fmla="*/ 5184876 w 5876925"/>
                <a:gd name="connsiteY18" fmla="*/ 717332 h 1809750"/>
                <a:gd name="connsiteX19" fmla="*/ 4838166 w 5876925"/>
                <a:gd name="connsiteY19" fmla="*/ 217269 h 1809750"/>
                <a:gd name="connsiteX20" fmla="*/ 4760061 w 5876925"/>
                <a:gd name="connsiteY20" fmla="*/ 177264 h 1809750"/>
                <a:gd name="connsiteX21" fmla="*/ 1142466 w 5876925"/>
                <a:gd name="connsiteY21" fmla="*/ 173454 h 1809750"/>
                <a:gd name="connsiteX22" fmla="*/ 1069123 w 5876925"/>
                <a:gd name="connsiteY22" fmla="*/ 211554 h 1809750"/>
                <a:gd name="connsiteX23" fmla="*/ 739558 w 5876925"/>
                <a:gd name="connsiteY23" fmla="*/ 718284 h 1809750"/>
                <a:gd name="connsiteX24" fmla="*/ 714793 w 5876925"/>
                <a:gd name="connsiteY24" fmla="*/ 760194 h 1809750"/>
                <a:gd name="connsiteX25" fmla="*/ 3505618 w 5876925"/>
                <a:gd name="connsiteY25" fmla="*/ 1132622 h 1809750"/>
                <a:gd name="connsiteX26" fmla="*/ 3443706 w 5876925"/>
                <a:gd name="connsiteY26" fmla="*/ 870684 h 1809750"/>
                <a:gd name="connsiteX27" fmla="*/ 3407511 w 5876925"/>
                <a:gd name="connsiteY27" fmla="*/ 851634 h 1809750"/>
                <a:gd name="connsiteX28" fmla="*/ 3255111 w 5876925"/>
                <a:gd name="connsiteY28" fmla="*/ 850682 h 1809750"/>
                <a:gd name="connsiteX29" fmla="*/ 2546451 w 5876925"/>
                <a:gd name="connsiteY29" fmla="*/ 854492 h 1809750"/>
                <a:gd name="connsiteX30" fmla="*/ 2495016 w 5876925"/>
                <a:gd name="connsiteY30" fmla="*/ 872589 h 1809750"/>
                <a:gd name="connsiteX31" fmla="*/ 2435008 w 5876925"/>
                <a:gd name="connsiteY31" fmla="*/ 1131669 h 1809750"/>
                <a:gd name="connsiteX32" fmla="*/ 3505618 w 5876925"/>
                <a:gd name="connsiteY32" fmla="*/ 1132622 h 1809750"/>
                <a:gd name="connsiteX33" fmla="*/ 2922688 w 5876925"/>
                <a:gd name="connsiteY33" fmla="*/ 1231682 h 1809750"/>
                <a:gd name="connsiteX34" fmla="*/ 2491206 w 5876925"/>
                <a:gd name="connsiteY34" fmla="*/ 1231682 h 1809750"/>
                <a:gd name="connsiteX35" fmla="*/ 2494063 w 5876925"/>
                <a:gd name="connsiteY35" fmla="*/ 1199297 h 1809750"/>
                <a:gd name="connsiteX36" fmla="*/ 2496921 w 5876925"/>
                <a:gd name="connsiteY36" fmla="*/ 1168817 h 1809750"/>
                <a:gd name="connsiteX37" fmla="*/ 2435008 w 5876925"/>
                <a:gd name="connsiteY37" fmla="*/ 1250732 h 1809750"/>
                <a:gd name="connsiteX38" fmla="*/ 3478948 w 5876925"/>
                <a:gd name="connsiteY38" fmla="*/ 1250732 h 1809750"/>
                <a:gd name="connsiteX39" fmla="*/ 3409416 w 5876925"/>
                <a:gd name="connsiteY39" fmla="*/ 1170722 h 1809750"/>
                <a:gd name="connsiteX40" fmla="*/ 3413226 w 5876925"/>
                <a:gd name="connsiteY40" fmla="*/ 1234540 h 1809750"/>
                <a:gd name="connsiteX41" fmla="*/ 2990316 w 5876925"/>
                <a:gd name="connsiteY41" fmla="*/ 1234540 h 1809750"/>
                <a:gd name="connsiteX42" fmla="*/ 2986506 w 5876925"/>
                <a:gd name="connsiteY42" fmla="*/ 1167865 h 1809750"/>
                <a:gd name="connsiteX43" fmla="*/ 2928403 w 5876925"/>
                <a:gd name="connsiteY43" fmla="*/ 1167865 h 1809750"/>
                <a:gd name="connsiteX44" fmla="*/ 2922688 w 5876925"/>
                <a:gd name="connsiteY44" fmla="*/ 1231682 h 1809750"/>
                <a:gd name="connsiteX45" fmla="*/ 4566703 w 5876925"/>
                <a:gd name="connsiteY45" fmla="*/ 1389797 h 1809750"/>
                <a:gd name="connsiteX46" fmla="*/ 4764823 w 5876925"/>
                <a:gd name="connsiteY46" fmla="*/ 1389797 h 1809750"/>
                <a:gd name="connsiteX47" fmla="*/ 4725771 w 5876925"/>
                <a:gd name="connsiteY47" fmla="*/ 1339315 h 1809750"/>
                <a:gd name="connsiteX48" fmla="*/ 4602898 w 5876925"/>
                <a:gd name="connsiteY48" fmla="*/ 1337409 h 1809750"/>
                <a:gd name="connsiteX49" fmla="*/ 4566703 w 5876925"/>
                <a:gd name="connsiteY49" fmla="*/ 1389797 h 1809750"/>
                <a:gd name="connsiteX50" fmla="*/ 1342491 w 5876925"/>
                <a:gd name="connsiteY50" fmla="*/ 1383129 h 1809750"/>
                <a:gd name="connsiteX51" fmla="*/ 1313916 w 5876925"/>
                <a:gd name="connsiteY51" fmla="*/ 1337409 h 1809750"/>
                <a:gd name="connsiteX52" fmla="*/ 1175803 w 5876925"/>
                <a:gd name="connsiteY52" fmla="*/ 1334552 h 1809750"/>
                <a:gd name="connsiteX53" fmla="*/ 1127226 w 5876925"/>
                <a:gd name="connsiteY53" fmla="*/ 1383129 h 1809750"/>
                <a:gd name="connsiteX54" fmla="*/ 1342491 w 5876925"/>
                <a:gd name="connsiteY54" fmla="*/ 1383129 h 18097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Lst>
              <a:rect l="l" t="t" r="r" b="b"/>
              <a:pathLst>
                <a:path w="5876925" h="1809750">
                  <a:moveTo>
                    <a:pt x="2940786" y="1810802"/>
                  </a:moveTo>
                  <a:cubicBezTo>
                    <a:pt x="2049246" y="1810802"/>
                    <a:pt x="1156753" y="1810802"/>
                    <a:pt x="265213" y="1810802"/>
                  </a:cubicBezTo>
                  <a:cubicBezTo>
                    <a:pt x="134721" y="1810802"/>
                    <a:pt x="35661" y="1745079"/>
                    <a:pt x="10896" y="1631732"/>
                  </a:cubicBezTo>
                  <a:cubicBezTo>
                    <a:pt x="-8154" y="1546959"/>
                    <a:pt x="-7202" y="1466949"/>
                    <a:pt x="54711" y="1386940"/>
                  </a:cubicBezTo>
                  <a:cubicBezTo>
                    <a:pt x="390943" y="956409"/>
                    <a:pt x="720508" y="522069"/>
                    <a:pt x="1051978" y="88682"/>
                  </a:cubicBezTo>
                  <a:cubicBezTo>
                    <a:pt x="1056741" y="82014"/>
                    <a:pt x="1064361" y="76299"/>
                    <a:pt x="1066266" y="69632"/>
                  </a:cubicBezTo>
                  <a:cubicBezTo>
                    <a:pt x="1088173" y="-5616"/>
                    <a:pt x="1145323" y="99"/>
                    <a:pt x="1208188" y="99"/>
                  </a:cubicBezTo>
                  <a:cubicBezTo>
                    <a:pt x="2103538" y="7719"/>
                    <a:pt x="2997936" y="12482"/>
                    <a:pt x="3893286" y="18197"/>
                  </a:cubicBezTo>
                  <a:cubicBezTo>
                    <a:pt x="4199991" y="20102"/>
                    <a:pt x="4505743" y="22959"/>
                    <a:pt x="4812448" y="24864"/>
                  </a:cubicBezTo>
                  <a:cubicBezTo>
                    <a:pt x="4841976" y="24864"/>
                    <a:pt x="4859121" y="32484"/>
                    <a:pt x="4868646" y="61059"/>
                  </a:cubicBezTo>
                  <a:cubicBezTo>
                    <a:pt x="4874361" y="77252"/>
                    <a:pt x="4885791" y="91539"/>
                    <a:pt x="4895316" y="105827"/>
                  </a:cubicBezTo>
                  <a:cubicBezTo>
                    <a:pt x="5213451" y="564932"/>
                    <a:pt x="5529681" y="1024989"/>
                    <a:pt x="5849721" y="1482190"/>
                  </a:cubicBezTo>
                  <a:cubicBezTo>
                    <a:pt x="5896393" y="1548865"/>
                    <a:pt x="5893536" y="1607920"/>
                    <a:pt x="5862103" y="1672690"/>
                  </a:cubicBezTo>
                  <a:cubicBezTo>
                    <a:pt x="5817336" y="1766034"/>
                    <a:pt x="5737326" y="1808897"/>
                    <a:pt x="5635408" y="1810802"/>
                  </a:cubicBezTo>
                  <a:cubicBezTo>
                    <a:pt x="5519203" y="1811754"/>
                    <a:pt x="5403951" y="1810802"/>
                    <a:pt x="5287746" y="1810802"/>
                  </a:cubicBezTo>
                  <a:cubicBezTo>
                    <a:pt x="4505743" y="1810802"/>
                    <a:pt x="3722788" y="1810802"/>
                    <a:pt x="2940786" y="1810802"/>
                  </a:cubicBezTo>
                  <a:close/>
                  <a:moveTo>
                    <a:pt x="714793" y="760194"/>
                  </a:moveTo>
                  <a:cubicBezTo>
                    <a:pt x="2214981" y="760194"/>
                    <a:pt x="3709453" y="760194"/>
                    <a:pt x="5211546" y="760194"/>
                  </a:cubicBezTo>
                  <a:cubicBezTo>
                    <a:pt x="5199164" y="740192"/>
                    <a:pt x="5193448" y="728762"/>
                    <a:pt x="5184876" y="717332"/>
                  </a:cubicBezTo>
                  <a:cubicBezTo>
                    <a:pt x="5069623" y="550644"/>
                    <a:pt x="4952466" y="384909"/>
                    <a:pt x="4838166" y="217269"/>
                  </a:cubicBezTo>
                  <a:cubicBezTo>
                    <a:pt x="4817211" y="186789"/>
                    <a:pt x="4795303" y="177264"/>
                    <a:pt x="4760061" y="177264"/>
                  </a:cubicBezTo>
                  <a:cubicBezTo>
                    <a:pt x="3554196" y="177264"/>
                    <a:pt x="2348331" y="175359"/>
                    <a:pt x="1142466" y="173454"/>
                  </a:cubicBezTo>
                  <a:cubicBezTo>
                    <a:pt x="1109128" y="173454"/>
                    <a:pt x="1088173" y="182027"/>
                    <a:pt x="1069123" y="211554"/>
                  </a:cubicBezTo>
                  <a:cubicBezTo>
                    <a:pt x="960538" y="381099"/>
                    <a:pt x="849096" y="549692"/>
                    <a:pt x="739558" y="718284"/>
                  </a:cubicBezTo>
                  <a:cubicBezTo>
                    <a:pt x="730986" y="731619"/>
                    <a:pt x="724318" y="744954"/>
                    <a:pt x="714793" y="760194"/>
                  </a:cubicBezTo>
                  <a:close/>
                  <a:moveTo>
                    <a:pt x="3505618" y="1132622"/>
                  </a:moveTo>
                  <a:cubicBezTo>
                    <a:pt x="3484663" y="1042134"/>
                    <a:pt x="3465613" y="955457"/>
                    <a:pt x="3443706" y="870684"/>
                  </a:cubicBezTo>
                  <a:cubicBezTo>
                    <a:pt x="3441801" y="862112"/>
                    <a:pt x="3419893" y="852587"/>
                    <a:pt x="3407511" y="851634"/>
                  </a:cubicBezTo>
                  <a:cubicBezTo>
                    <a:pt x="3357028" y="849729"/>
                    <a:pt x="3306546" y="850682"/>
                    <a:pt x="3255111" y="850682"/>
                  </a:cubicBezTo>
                  <a:cubicBezTo>
                    <a:pt x="3018891" y="851634"/>
                    <a:pt x="2782671" y="852587"/>
                    <a:pt x="2546451" y="854492"/>
                  </a:cubicBezTo>
                  <a:cubicBezTo>
                    <a:pt x="2528353" y="854492"/>
                    <a:pt x="2497873" y="862112"/>
                    <a:pt x="2495016" y="872589"/>
                  </a:cubicBezTo>
                  <a:cubicBezTo>
                    <a:pt x="2472156" y="956409"/>
                    <a:pt x="2455011" y="1041182"/>
                    <a:pt x="2435008" y="1131669"/>
                  </a:cubicBezTo>
                  <a:cubicBezTo>
                    <a:pt x="2794101" y="1132622"/>
                    <a:pt x="3145573" y="1132622"/>
                    <a:pt x="3505618" y="1132622"/>
                  </a:cubicBezTo>
                  <a:close/>
                  <a:moveTo>
                    <a:pt x="2922688" y="1231682"/>
                  </a:moveTo>
                  <a:cubicBezTo>
                    <a:pt x="2776003" y="1231682"/>
                    <a:pt x="2634081" y="1231682"/>
                    <a:pt x="2491206" y="1231682"/>
                  </a:cubicBezTo>
                  <a:cubicBezTo>
                    <a:pt x="2492158" y="1218347"/>
                    <a:pt x="2493111" y="1208822"/>
                    <a:pt x="2494063" y="1199297"/>
                  </a:cubicBezTo>
                  <a:cubicBezTo>
                    <a:pt x="2495016" y="1188819"/>
                    <a:pt x="2495968" y="1178342"/>
                    <a:pt x="2496921" y="1168817"/>
                  </a:cubicBezTo>
                  <a:cubicBezTo>
                    <a:pt x="2438818" y="1161197"/>
                    <a:pt x="2432151" y="1169769"/>
                    <a:pt x="2435008" y="1250732"/>
                  </a:cubicBezTo>
                  <a:cubicBezTo>
                    <a:pt x="2782671" y="1250732"/>
                    <a:pt x="3130333" y="1250732"/>
                    <a:pt x="3478948" y="1250732"/>
                  </a:cubicBezTo>
                  <a:cubicBezTo>
                    <a:pt x="3483711" y="1167865"/>
                    <a:pt x="3474186" y="1157387"/>
                    <a:pt x="3409416" y="1170722"/>
                  </a:cubicBezTo>
                  <a:cubicBezTo>
                    <a:pt x="3410368" y="1191677"/>
                    <a:pt x="3412273" y="1213584"/>
                    <a:pt x="3413226" y="1234540"/>
                  </a:cubicBezTo>
                  <a:cubicBezTo>
                    <a:pt x="3270351" y="1234540"/>
                    <a:pt x="3130333" y="1234540"/>
                    <a:pt x="2990316" y="1234540"/>
                  </a:cubicBezTo>
                  <a:cubicBezTo>
                    <a:pt x="2989363" y="1208822"/>
                    <a:pt x="2988411" y="1188819"/>
                    <a:pt x="2986506" y="1167865"/>
                  </a:cubicBezTo>
                  <a:cubicBezTo>
                    <a:pt x="2965551" y="1167865"/>
                    <a:pt x="2947453" y="1167865"/>
                    <a:pt x="2928403" y="1167865"/>
                  </a:cubicBezTo>
                  <a:cubicBezTo>
                    <a:pt x="2925546" y="1189772"/>
                    <a:pt x="2923641" y="1208822"/>
                    <a:pt x="2922688" y="1231682"/>
                  </a:cubicBezTo>
                  <a:close/>
                  <a:moveTo>
                    <a:pt x="4566703" y="1389797"/>
                  </a:moveTo>
                  <a:cubicBezTo>
                    <a:pt x="4634331" y="1389797"/>
                    <a:pt x="4700053" y="1389797"/>
                    <a:pt x="4764823" y="1389797"/>
                  </a:cubicBezTo>
                  <a:cubicBezTo>
                    <a:pt x="4771491" y="1353602"/>
                    <a:pt x="4759108" y="1338362"/>
                    <a:pt x="4725771" y="1339315"/>
                  </a:cubicBezTo>
                  <a:cubicBezTo>
                    <a:pt x="4684813" y="1340267"/>
                    <a:pt x="4643856" y="1340267"/>
                    <a:pt x="4602898" y="1337409"/>
                  </a:cubicBezTo>
                  <a:cubicBezTo>
                    <a:pt x="4563846" y="1335504"/>
                    <a:pt x="4556226" y="1353602"/>
                    <a:pt x="4566703" y="1389797"/>
                  </a:cubicBezTo>
                  <a:close/>
                  <a:moveTo>
                    <a:pt x="1342491" y="1383129"/>
                  </a:moveTo>
                  <a:cubicBezTo>
                    <a:pt x="1347253" y="1339315"/>
                    <a:pt x="1347253" y="1338362"/>
                    <a:pt x="1313916" y="1337409"/>
                  </a:cubicBezTo>
                  <a:cubicBezTo>
                    <a:pt x="1268196" y="1335504"/>
                    <a:pt x="1222476" y="1336457"/>
                    <a:pt x="1175803" y="1334552"/>
                  </a:cubicBezTo>
                  <a:cubicBezTo>
                    <a:pt x="1143418" y="1333599"/>
                    <a:pt x="1132941" y="1351697"/>
                    <a:pt x="1127226" y="1383129"/>
                  </a:cubicBezTo>
                  <a:cubicBezTo>
                    <a:pt x="1201521" y="1383129"/>
                    <a:pt x="1272006" y="1383129"/>
                    <a:pt x="1342491" y="1383129"/>
                  </a:cubicBezTo>
                  <a:close/>
                </a:path>
              </a:pathLst>
            </a:custGeom>
            <a:solidFill>
              <a:schemeClr val="accent2"/>
            </a:solidFill>
            <a:ln w="9525" cap="flat">
              <a:noFill/>
              <a:prstDash val="solid"/>
              <a:miter/>
            </a:ln>
          </p:spPr>
          <p:txBody>
            <a:bodyPr rtlCol="0" anchor="ctr"/>
            <a:lstStyle/>
            <a:p>
              <a:endParaRPr lang="en-US"/>
            </a:p>
          </p:txBody>
        </p:sp>
        <p:sp>
          <p:nvSpPr>
            <p:cNvPr id="27" name="Freeform: Shape 95">
              <a:extLst>
                <a:ext uri="{FF2B5EF4-FFF2-40B4-BE49-F238E27FC236}">
                  <a16:creationId xmlns="" xmlns:a16="http://schemas.microsoft.com/office/drawing/2014/main" id="{D28B84F7-E38C-4C45-97DF-B9E211E8B4F8}"/>
                </a:ext>
              </a:extLst>
            </p:cNvPr>
            <p:cNvSpPr/>
            <p:nvPr/>
          </p:nvSpPr>
          <p:spPr>
            <a:xfrm>
              <a:off x="1331139" y="4697381"/>
              <a:ext cx="2652368" cy="333742"/>
            </a:xfrm>
            <a:custGeom>
              <a:avLst/>
              <a:gdLst>
                <a:gd name="connsiteX0" fmla="*/ 2048566 w 2652368"/>
                <a:gd name="connsiteY0" fmla="*/ 278539 h 333742"/>
                <a:gd name="connsiteX1" fmla="*/ 2127406 w 2652368"/>
                <a:gd name="connsiteY1" fmla="*/ 281182 h 333742"/>
                <a:gd name="connsiteX2" fmla="*/ 2162660 w 2652368"/>
                <a:gd name="connsiteY2" fmla="*/ 321564 h 333742"/>
                <a:gd name="connsiteX3" fmla="*/ 2156250 w 2652368"/>
                <a:gd name="connsiteY3" fmla="*/ 331178 h 333742"/>
                <a:gd name="connsiteX4" fmla="*/ 1996006 w 2652368"/>
                <a:gd name="connsiteY4" fmla="*/ 329256 h 333742"/>
                <a:gd name="connsiteX5" fmla="*/ 1963316 w 2652368"/>
                <a:gd name="connsiteY5" fmla="*/ 286951 h 333742"/>
                <a:gd name="connsiteX6" fmla="*/ 1969726 w 2652368"/>
                <a:gd name="connsiteY6" fmla="*/ 279260 h 333742"/>
                <a:gd name="connsiteX7" fmla="*/ 2048566 w 2652368"/>
                <a:gd name="connsiteY7" fmla="*/ 278539 h 333742"/>
                <a:gd name="connsiteX8" fmla="*/ 517269 w 2652368"/>
                <a:gd name="connsiteY8" fmla="*/ 277977 h 333742"/>
                <a:gd name="connsiteX9" fmla="*/ 622390 w 2652368"/>
                <a:gd name="connsiteY9" fmla="*/ 277977 h 333742"/>
                <a:gd name="connsiteX10" fmla="*/ 565984 w 2652368"/>
                <a:gd name="connsiteY10" fmla="*/ 333101 h 333742"/>
                <a:gd name="connsiteX11" fmla="*/ 461504 w 2652368"/>
                <a:gd name="connsiteY11" fmla="*/ 333101 h 333742"/>
                <a:gd name="connsiteX12" fmla="*/ 517269 w 2652368"/>
                <a:gd name="connsiteY12" fmla="*/ 277977 h 333742"/>
                <a:gd name="connsiteX13" fmla="*/ 353819 w 2652368"/>
                <a:gd name="connsiteY13" fmla="*/ 277977 h 333742"/>
                <a:gd name="connsiteX14" fmla="*/ 458299 w 2652368"/>
                <a:gd name="connsiteY14" fmla="*/ 277977 h 333742"/>
                <a:gd name="connsiteX15" fmla="*/ 393560 w 2652368"/>
                <a:gd name="connsiteY15" fmla="*/ 333742 h 333742"/>
                <a:gd name="connsiteX16" fmla="*/ 291645 w 2652368"/>
                <a:gd name="connsiteY16" fmla="*/ 333742 h 333742"/>
                <a:gd name="connsiteX17" fmla="*/ 353819 w 2652368"/>
                <a:gd name="connsiteY17" fmla="*/ 277977 h 333742"/>
                <a:gd name="connsiteX18" fmla="*/ 1709408 w 2652368"/>
                <a:gd name="connsiteY18" fmla="*/ 277898 h 333742"/>
                <a:gd name="connsiteX19" fmla="*/ 1776791 w 2652368"/>
                <a:gd name="connsiteY19" fmla="*/ 280541 h 333742"/>
                <a:gd name="connsiteX20" fmla="*/ 1803712 w 2652368"/>
                <a:gd name="connsiteY20" fmla="*/ 320282 h 333742"/>
                <a:gd name="connsiteX21" fmla="*/ 1796661 w 2652368"/>
                <a:gd name="connsiteY21" fmla="*/ 331819 h 333742"/>
                <a:gd name="connsiteX22" fmla="*/ 1663979 w 2652368"/>
                <a:gd name="connsiteY22" fmla="*/ 329897 h 333742"/>
                <a:gd name="connsiteX23" fmla="*/ 1633853 w 2652368"/>
                <a:gd name="connsiteY23" fmla="*/ 278619 h 333742"/>
                <a:gd name="connsiteX24" fmla="*/ 1709408 w 2652368"/>
                <a:gd name="connsiteY24" fmla="*/ 277898 h 333742"/>
                <a:gd name="connsiteX25" fmla="*/ 2225797 w 2652368"/>
                <a:gd name="connsiteY25" fmla="*/ 277657 h 333742"/>
                <a:gd name="connsiteX26" fmla="*/ 2291497 w 2652368"/>
                <a:gd name="connsiteY26" fmla="*/ 280541 h 333742"/>
                <a:gd name="connsiteX27" fmla="*/ 2325469 w 2652368"/>
                <a:gd name="connsiteY27" fmla="*/ 320923 h 333742"/>
                <a:gd name="connsiteX28" fmla="*/ 2319700 w 2652368"/>
                <a:gd name="connsiteY28" fmla="*/ 330537 h 333742"/>
                <a:gd name="connsiteX29" fmla="*/ 2193427 w 2652368"/>
                <a:gd name="connsiteY29" fmla="*/ 328615 h 333742"/>
                <a:gd name="connsiteX30" fmla="*/ 2153687 w 2652368"/>
                <a:gd name="connsiteY30" fmla="*/ 288874 h 333742"/>
                <a:gd name="connsiteX31" fmla="*/ 2160097 w 2652368"/>
                <a:gd name="connsiteY31" fmla="*/ 278618 h 333742"/>
                <a:gd name="connsiteX32" fmla="*/ 2225797 w 2652368"/>
                <a:gd name="connsiteY32" fmla="*/ 277657 h 333742"/>
                <a:gd name="connsiteX33" fmla="*/ 2545325 w 2652368"/>
                <a:gd name="connsiteY33" fmla="*/ 277416 h 333742"/>
                <a:gd name="connsiteX34" fmla="*/ 2608782 w 2652368"/>
                <a:gd name="connsiteY34" fmla="*/ 280541 h 333742"/>
                <a:gd name="connsiteX35" fmla="*/ 2652368 w 2652368"/>
                <a:gd name="connsiteY35" fmla="*/ 320282 h 333742"/>
                <a:gd name="connsiteX36" fmla="*/ 2647881 w 2652368"/>
                <a:gd name="connsiteY36" fmla="*/ 328614 h 333742"/>
                <a:gd name="connsiteX37" fmla="*/ 2511353 w 2652368"/>
                <a:gd name="connsiteY37" fmla="*/ 326691 h 333742"/>
                <a:gd name="connsiteX38" fmla="*/ 2474176 w 2652368"/>
                <a:gd name="connsiteY38" fmla="*/ 278618 h 333742"/>
                <a:gd name="connsiteX39" fmla="*/ 2545325 w 2652368"/>
                <a:gd name="connsiteY39" fmla="*/ 277416 h 333742"/>
                <a:gd name="connsiteX40" fmla="*/ 686487 w 2652368"/>
                <a:gd name="connsiteY40" fmla="*/ 277336 h 333742"/>
                <a:gd name="connsiteX41" fmla="*/ 787762 w 2652368"/>
                <a:gd name="connsiteY41" fmla="*/ 277336 h 333742"/>
                <a:gd name="connsiteX42" fmla="*/ 735202 w 2652368"/>
                <a:gd name="connsiteY42" fmla="*/ 333101 h 333742"/>
                <a:gd name="connsiteX43" fmla="*/ 627517 w 2652368"/>
                <a:gd name="connsiteY43" fmla="*/ 333101 h 333742"/>
                <a:gd name="connsiteX44" fmla="*/ 686487 w 2652368"/>
                <a:gd name="connsiteY44" fmla="*/ 277336 h 333742"/>
                <a:gd name="connsiteX45" fmla="*/ 69226 w 2652368"/>
                <a:gd name="connsiteY45" fmla="*/ 277336 h 333742"/>
                <a:gd name="connsiteX46" fmla="*/ 290363 w 2652368"/>
                <a:gd name="connsiteY46" fmla="*/ 277336 h 333742"/>
                <a:gd name="connsiteX47" fmla="*/ 230111 w 2652368"/>
                <a:gd name="connsiteY47" fmla="*/ 333101 h 333742"/>
                <a:gd name="connsiteX48" fmla="*/ 31408 w 2652368"/>
                <a:gd name="connsiteY48" fmla="*/ 333101 h 333742"/>
                <a:gd name="connsiteX49" fmla="*/ 0 w 2652368"/>
                <a:gd name="connsiteY49" fmla="*/ 331819 h 333742"/>
                <a:gd name="connsiteX50" fmla="*/ 69226 w 2652368"/>
                <a:gd name="connsiteY50" fmla="*/ 277336 h 333742"/>
                <a:gd name="connsiteX51" fmla="*/ 1870534 w 2652368"/>
                <a:gd name="connsiteY51" fmla="*/ 277016 h 333742"/>
                <a:gd name="connsiteX52" fmla="*/ 1935112 w 2652368"/>
                <a:gd name="connsiteY52" fmla="*/ 279900 h 333742"/>
                <a:gd name="connsiteX53" fmla="*/ 1969084 w 2652368"/>
                <a:gd name="connsiteY53" fmla="*/ 320922 h 333742"/>
                <a:gd name="connsiteX54" fmla="*/ 1963315 w 2652368"/>
                <a:gd name="connsiteY54" fmla="*/ 329896 h 333742"/>
                <a:gd name="connsiteX55" fmla="*/ 1827428 w 2652368"/>
                <a:gd name="connsiteY55" fmla="*/ 327974 h 333742"/>
                <a:gd name="connsiteX56" fmla="*/ 1797302 w 2652368"/>
                <a:gd name="connsiteY56" fmla="*/ 277977 h 333742"/>
                <a:gd name="connsiteX57" fmla="*/ 1870534 w 2652368"/>
                <a:gd name="connsiteY57" fmla="*/ 277016 h 333742"/>
                <a:gd name="connsiteX58" fmla="*/ 2384278 w 2652368"/>
                <a:gd name="connsiteY58" fmla="*/ 276775 h 333742"/>
                <a:gd name="connsiteX59" fmla="*/ 2444048 w 2652368"/>
                <a:gd name="connsiteY59" fmla="*/ 279900 h 333742"/>
                <a:gd name="connsiteX60" fmla="*/ 2490200 w 2652368"/>
                <a:gd name="connsiteY60" fmla="*/ 318999 h 333742"/>
                <a:gd name="connsiteX61" fmla="*/ 2484430 w 2652368"/>
                <a:gd name="connsiteY61" fmla="*/ 329255 h 333742"/>
                <a:gd name="connsiteX62" fmla="*/ 2349825 w 2652368"/>
                <a:gd name="connsiteY62" fmla="*/ 327332 h 333742"/>
                <a:gd name="connsiteX63" fmla="*/ 2316494 w 2652368"/>
                <a:gd name="connsiteY63" fmla="*/ 286310 h 333742"/>
                <a:gd name="connsiteX64" fmla="*/ 2323545 w 2652368"/>
                <a:gd name="connsiteY64" fmla="*/ 277977 h 333742"/>
                <a:gd name="connsiteX65" fmla="*/ 2384278 w 2652368"/>
                <a:gd name="connsiteY65" fmla="*/ 276775 h 333742"/>
                <a:gd name="connsiteX66" fmla="*/ 848655 w 2652368"/>
                <a:gd name="connsiteY66" fmla="*/ 276695 h 333742"/>
                <a:gd name="connsiteX67" fmla="*/ 1588985 w 2652368"/>
                <a:gd name="connsiteY67" fmla="*/ 277337 h 333742"/>
                <a:gd name="connsiteX68" fmla="*/ 1630007 w 2652368"/>
                <a:gd name="connsiteY68" fmla="*/ 329897 h 333742"/>
                <a:gd name="connsiteX69" fmla="*/ 799941 w 2652368"/>
                <a:gd name="connsiteY69" fmla="*/ 329897 h 333742"/>
                <a:gd name="connsiteX70" fmla="*/ 848655 w 2652368"/>
                <a:gd name="connsiteY70" fmla="*/ 276695 h 333742"/>
                <a:gd name="connsiteX71" fmla="*/ 1376820 w 2652368"/>
                <a:gd name="connsiteY71" fmla="*/ 216444 h 333742"/>
                <a:gd name="connsiteX72" fmla="*/ 1522963 w 2652368"/>
                <a:gd name="connsiteY72" fmla="*/ 216444 h 333742"/>
                <a:gd name="connsiteX73" fmla="*/ 1530655 w 2652368"/>
                <a:gd name="connsiteY73" fmla="*/ 263235 h 333742"/>
                <a:gd name="connsiteX74" fmla="*/ 1396049 w 2652368"/>
                <a:gd name="connsiteY74" fmla="*/ 261312 h 333742"/>
                <a:gd name="connsiteX75" fmla="*/ 1376820 w 2652368"/>
                <a:gd name="connsiteY75" fmla="*/ 216444 h 333742"/>
                <a:gd name="connsiteX76" fmla="*/ 1768377 w 2652368"/>
                <a:gd name="connsiteY76" fmla="*/ 215322 h 333742"/>
                <a:gd name="connsiteX77" fmla="*/ 1835119 w 2652368"/>
                <a:gd name="connsiteY77" fmla="*/ 217726 h 333742"/>
                <a:gd name="connsiteX78" fmla="*/ 1856913 w 2652368"/>
                <a:gd name="connsiteY78" fmla="*/ 263876 h 333742"/>
                <a:gd name="connsiteX79" fmla="*/ 1728717 w 2652368"/>
                <a:gd name="connsiteY79" fmla="*/ 261953 h 333742"/>
                <a:gd name="connsiteX80" fmla="*/ 1694745 w 2652368"/>
                <a:gd name="connsiteY80" fmla="*/ 227982 h 333742"/>
                <a:gd name="connsiteX81" fmla="*/ 1701155 w 2652368"/>
                <a:gd name="connsiteY81" fmla="*/ 215803 h 333742"/>
                <a:gd name="connsiteX82" fmla="*/ 1768377 w 2652368"/>
                <a:gd name="connsiteY82" fmla="*/ 215322 h 333742"/>
                <a:gd name="connsiteX83" fmla="*/ 2508708 w 2652368"/>
                <a:gd name="connsiteY83" fmla="*/ 214841 h 333742"/>
                <a:gd name="connsiteX84" fmla="*/ 2570963 w 2652368"/>
                <a:gd name="connsiteY84" fmla="*/ 217726 h 333742"/>
                <a:gd name="connsiteX85" fmla="*/ 2610063 w 2652368"/>
                <a:gd name="connsiteY85" fmla="*/ 254261 h 333742"/>
                <a:gd name="connsiteX86" fmla="*/ 2604293 w 2652368"/>
                <a:gd name="connsiteY86" fmla="*/ 263875 h 333742"/>
                <a:gd name="connsiteX87" fmla="*/ 2481867 w 2652368"/>
                <a:gd name="connsiteY87" fmla="*/ 261952 h 333742"/>
                <a:gd name="connsiteX88" fmla="*/ 2441485 w 2652368"/>
                <a:gd name="connsiteY88" fmla="*/ 224776 h 333742"/>
                <a:gd name="connsiteX89" fmla="*/ 2445972 w 2652368"/>
                <a:gd name="connsiteY89" fmla="*/ 215802 h 333742"/>
                <a:gd name="connsiteX90" fmla="*/ 2508708 w 2652368"/>
                <a:gd name="connsiteY90" fmla="*/ 214841 h 333742"/>
                <a:gd name="connsiteX91" fmla="*/ 1545398 w 2652368"/>
                <a:gd name="connsiteY91" fmla="*/ 214521 h 333742"/>
                <a:gd name="connsiteX92" fmla="*/ 1666542 w 2652368"/>
                <a:gd name="connsiteY92" fmla="*/ 215161 h 333742"/>
                <a:gd name="connsiteX93" fmla="*/ 1690900 w 2652368"/>
                <a:gd name="connsiteY93" fmla="*/ 263875 h 333742"/>
                <a:gd name="connsiteX94" fmla="*/ 1562063 w 2652368"/>
                <a:gd name="connsiteY94" fmla="*/ 261953 h 333742"/>
                <a:gd name="connsiteX95" fmla="*/ 1536424 w 2652368"/>
                <a:gd name="connsiteY95" fmla="*/ 223494 h 333742"/>
                <a:gd name="connsiteX96" fmla="*/ 1545398 w 2652368"/>
                <a:gd name="connsiteY96" fmla="*/ 214521 h 333742"/>
                <a:gd name="connsiteX97" fmla="*/ 2351028 w 2652368"/>
                <a:gd name="connsiteY97" fmla="*/ 214200 h 333742"/>
                <a:gd name="connsiteX98" fmla="*/ 2412001 w 2652368"/>
                <a:gd name="connsiteY98" fmla="*/ 217085 h 333742"/>
                <a:gd name="connsiteX99" fmla="*/ 2449178 w 2652368"/>
                <a:gd name="connsiteY99" fmla="*/ 254260 h 333742"/>
                <a:gd name="connsiteX100" fmla="*/ 2443409 w 2652368"/>
                <a:gd name="connsiteY100" fmla="*/ 263875 h 333742"/>
                <a:gd name="connsiteX101" fmla="*/ 2322905 w 2652368"/>
                <a:gd name="connsiteY101" fmla="*/ 261953 h 333742"/>
                <a:gd name="connsiteX102" fmla="*/ 2283805 w 2652368"/>
                <a:gd name="connsiteY102" fmla="*/ 226058 h 333742"/>
                <a:gd name="connsiteX103" fmla="*/ 2289574 w 2652368"/>
                <a:gd name="connsiteY103" fmla="*/ 215161 h 333742"/>
                <a:gd name="connsiteX104" fmla="*/ 2351028 w 2652368"/>
                <a:gd name="connsiteY104" fmla="*/ 214200 h 333742"/>
                <a:gd name="connsiteX105" fmla="*/ 2136460 w 2652368"/>
                <a:gd name="connsiteY105" fmla="*/ 214040 h 333742"/>
                <a:gd name="connsiteX106" fmla="*/ 2251756 w 2652368"/>
                <a:gd name="connsiteY106" fmla="*/ 216444 h 333742"/>
                <a:gd name="connsiteX107" fmla="*/ 2290855 w 2652368"/>
                <a:gd name="connsiteY107" fmla="*/ 252979 h 333742"/>
                <a:gd name="connsiteX108" fmla="*/ 2285087 w 2652368"/>
                <a:gd name="connsiteY108" fmla="*/ 263876 h 333742"/>
                <a:gd name="connsiteX109" fmla="*/ 2203682 w 2652368"/>
                <a:gd name="connsiteY109" fmla="*/ 263876 h 333742"/>
                <a:gd name="connsiteX110" fmla="*/ 2069718 w 2652368"/>
                <a:gd name="connsiteY110" fmla="*/ 263876 h 333742"/>
                <a:gd name="connsiteX111" fmla="*/ 2019722 w 2652368"/>
                <a:gd name="connsiteY111" fmla="*/ 214521 h 333742"/>
                <a:gd name="connsiteX112" fmla="*/ 2136460 w 2652368"/>
                <a:gd name="connsiteY112" fmla="*/ 214040 h 333742"/>
                <a:gd name="connsiteX113" fmla="*/ 1288205 w 2652368"/>
                <a:gd name="connsiteY113" fmla="*/ 214040 h 333742"/>
                <a:gd name="connsiteX114" fmla="*/ 1353104 w 2652368"/>
                <a:gd name="connsiteY114" fmla="*/ 216444 h 333742"/>
                <a:gd name="connsiteX115" fmla="*/ 1374898 w 2652368"/>
                <a:gd name="connsiteY115" fmla="*/ 263876 h 333742"/>
                <a:gd name="connsiteX116" fmla="*/ 1238369 w 2652368"/>
                <a:gd name="connsiteY116" fmla="*/ 263235 h 333742"/>
                <a:gd name="connsiteX117" fmla="*/ 1220421 w 2652368"/>
                <a:gd name="connsiteY117" fmla="*/ 214521 h 333742"/>
                <a:gd name="connsiteX118" fmla="*/ 1288205 w 2652368"/>
                <a:gd name="connsiteY118" fmla="*/ 214040 h 333742"/>
                <a:gd name="connsiteX119" fmla="*/ 1100560 w 2652368"/>
                <a:gd name="connsiteY119" fmla="*/ 213880 h 333742"/>
                <a:gd name="connsiteX120" fmla="*/ 1200551 w 2652368"/>
                <a:gd name="connsiteY120" fmla="*/ 213880 h 333742"/>
                <a:gd name="connsiteX121" fmla="*/ 1164657 w 2652368"/>
                <a:gd name="connsiteY121" fmla="*/ 264517 h 333742"/>
                <a:gd name="connsiteX122" fmla="*/ 1060818 w 2652368"/>
                <a:gd name="connsiteY122" fmla="*/ 264517 h 333742"/>
                <a:gd name="connsiteX123" fmla="*/ 1100560 w 2652368"/>
                <a:gd name="connsiteY123" fmla="*/ 213880 h 333742"/>
                <a:gd name="connsiteX124" fmla="*/ 937110 w 2652368"/>
                <a:gd name="connsiteY124" fmla="*/ 213880 h 333742"/>
                <a:gd name="connsiteX125" fmla="*/ 1040948 w 2652368"/>
                <a:gd name="connsiteY125" fmla="*/ 213880 h 333742"/>
                <a:gd name="connsiteX126" fmla="*/ 1000567 w 2652368"/>
                <a:gd name="connsiteY126" fmla="*/ 263876 h 333742"/>
                <a:gd name="connsiteX127" fmla="*/ 899292 w 2652368"/>
                <a:gd name="connsiteY127" fmla="*/ 263876 h 333742"/>
                <a:gd name="connsiteX128" fmla="*/ 937110 w 2652368"/>
                <a:gd name="connsiteY128" fmla="*/ 213880 h 333742"/>
                <a:gd name="connsiteX129" fmla="*/ 778146 w 2652368"/>
                <a:gd name="connsiteY129" fmla="*/ 213880 h 333742"/>
                <a:gd name="connsiteX130" fmla="*/ 878780 w 2652368"/>
                <a:gd name="connsiteY130" fmla="*/ 213880 h 333742"/>
                <a:gd name="connsiteX131" fmla="*/ 840322 w 2652368"/>
                <a:gd name="connsiteY131" fmla="*/ 263876 h 333742"/>
                <a:gd name="connsiteX132" fmla="*/ 733278 w 2652368"/>
                <a:gd name="connsiteY132" fmla="*/ 263876 h 333742"/>
                <a:gd name="connsiteX133" fmla="*/ 778146 w 2652368"/>
                <a:gd name="connsiteY133" fmla="*/ 213880 h 333742"/>
                <a:gd name="connsiteX134" fmla="*/ 616620 w 2652368"/>
                <a:gd name="connsiteY134" fmla="*/ 213880 h 333742"/>
                <a:gd name="connsiteX135" fmla="*/ 721099 w 2652368"/>
                <a:gd name="connsiteY135" fmla="*/ 213880 h 333742"/>
                <a:gd name="connsiteX136" fmla="*/ 674308 w 2652368"/>
                <a:gd name="connsiteY136" fmla="*/ 263876 h 333742"/>
                <a:gd name="connsiteX137" fmla="*/ 569188 w 2652368"/>
                <a:gd name="connsiteY137" fmla="*/ 263876 h 333742"/>
                <a:gd name="connsiteX138" fmla="*/ 616620 w 2652368"/>
                <a:gd name="connsiteY138" fmla="*/ 213880 h 333742"/>
                <a:gd name="connsiteX139" fmla="*/ 455094 w 2652368"/>
                <a:gd name="connsiteY139" fmla="*/ 213880 h 333742"/>
                <a:gd name="connsiteX140" fmla="*/ 560215 w 2652368"/>
                <a:gd name="connsiteY140" fmla="*/ 213880 h 333742"/>
                <a:gd name="connsiteX141" fmla="*/ 508936 w 2652368"/>
                <a:gd name="connsiteY141" fmla="*/ 263876 h 333742"/>
                <a:gd name="connsiteX142" fmla="*/ 403816 w 2652368"/>
                <a:gd name="connsiteY142" fmla="*/ 263876 h 333742"/>
                <a:gd name="connsiteX143" fmla="*/ 455094 w 2652368"/>
                <a:gd name="connsiteY143" fmla="*/ 213880 h 333742"/>
                <a:gd name="connsiteX144" fmla="*/ 1923254 w 2652368"/>
                <a:gd name="connsiteY144" fmla="*/ 213559 h 333742"/>
                <a:gd name="connsiteX145" fmla="*/ 1985109 w 2652368"/>
                <a:gd name="connsiteY145" fmla="*/ 216443 h 333742"/>
                <a:gd name="connsiteX146" fmla="*/ 2017799 w 2652368"/>
                <a:gd name="connsiteY146" fmla="*/ 254261 h 333742"/>
                <a:gd name="connsiteX147" fmla="*/ 2009466 w 2652368"/>
                <a:gd name="connsiteY147" fmla="*/ 263875 h 333742"/>
                <a:gd name="connsiteX148" fmla="*/ 1888321 w 2652368"/>
                <a:gd name="connsiteY148" fmla="*/ 261953 h 333742"/>
                <a:gd name="connsiteX149" fmla="*/ 1854349 w 2652368"/>
                <a:gd name="connsiteY149" fmla="*/ 223494 h 333742"/>
                <a:gd name="connsiteX150" fmla="*/ 1861400 w 2652368"/>
                <a:gd name="connsiteY150" fmla="*/ 214520 h 333742"/>
                <a:gd name="connsiteX151" fmla="*/ 1923254 w 2652368"/>
                <a:gd name="connsiteY151" fmla="*/ 213559 h 333742"/>
                <a:gd name="connsiteX152" fmla="*/ 292926 w 2652368"/>
                <a:gd name="connsiteY152" fmla="*/ 212598 h 333742"/>
                <a:gd name="connsiteX153" fmla="*/ 398047 w 2652368"/>
                <a:gd name="connsiteY153" fmla="*/ 213239 h 333742"/>
                <a:gd name="connsiteX154" fmla="*/ 342282 w 2652368"/>
                <a:gd name="connsiteY154" fmla="*/ 263876 h 333742"/>
                <a:gd name="connsiteX155" fmla="*/ 236520 w 2652368"/>
                <a:gd name="connsiteY155" fmla="*/ 263876 h 333742"/>
                <a:gd name="connsiteX156" fmla="*/ 292926 w 2652368"/>
                <a:gd name="connsiteY156" fmla="*/ 212598 h 333742"/>
                <a:gd name="connsiteX157" fmla="*/ 109606 w 2652368"/>
                <a:gd name="connsiteY157" fmla="*/ 212597 h 333742"/>
                <a:gd name="connsiteX158" fmla="*/ 233956 w 2652368"/>
                <a:gd name="connsiteY158" fmla="*/ 213239 h 333742"/>
                <a:gd name="connsiteX159" fmla="*/ 179473 w 2652368"/>
                <a:gd name="connsiteY159" fmla="*/ 263235 h 333742"/>
                <a:gd name="connsiteX160" fmla="*/ 40381 w 2652368"/>
                <a:gd name="connsiteY160" fmla="*/ 263875 h 333742"/>
                <a:gd name="connsiteX161" fmla="*/ 109606 w 2652368"/>
                <a:gd name="connsiteY161" fmla="*/ 212597 h 333742"/>
                <a:gd name="connsiteX162" fmla="*/ 1309518 w 2652368"/>
                <a:gd name="connsiteY162" fmla="*/ 157473 h 333742"/>
                <a:gd name="connsiteX163" fmla="*/ 1444123 w 2652368"/>
                <a:gd name="connsiteY163" fmla="*/ 157473 h 333742"/>
                <a:gd name="connsiteX164" fmla="*/ 1450533 w 2652368"/>
                <a:gd name="connsiteY164" fmla="*/ 196574 h 333742"/>
                <a:gd name="connsiteX165" fmla="*/ 1309518 w 2652368"/>
                <a:gd name="connsiteY165" fmla="*/ 196574 h 333742"/>
                <a:gd name="connsiteX166" fmla="*/ 1309518 w 2652368"/>
                <a:gd name="connsiteY166" fmla="*/ 157473 h 333742"/>
                <a:gd name="connsiteX167" fmla="*/ 2473775 w 2652368"/>
                <a:gd name="connsiteY167" fmla="*/ 156753 h 333742"/>
                <a:gd name="connsiteX168" fmla="*/ 2535710 w 2652368"/>
                <a:gd name="connsiteY168" fmla="*/ 159396 h 333742"/>
                <a:gd name="connsiteX169" fmla="*/ 2573528 w 2652368"/>
                <a:gd name="connsiteY169" fmla="*/ 199779 h 333742"/>
                <a:gd name="connsiteX170" fmla="*/ 2441486 w 2652368"/>
                <a:gd name="connsiteY170" fmla="*/ 198497 h 333742"/>
                <a:gd name="connsiteX171" fmla="*/ 2408155 w 2652368"/>
                <a:gd name="connsiteY171" fmla="*/ 165806 h 333742"/>
                <a:gd name="connsiteX172" fmla="*/ 2411360 w 2652368"/>
                <a:gd name="connsiteY172" fmla="*/ 157474 h 333742"/>
                <a:gd name="connsiteX173" fmla="*/ 2473775 w 2652368"/>
                <a:gd name="connsiteY173" fmla="*/ 156753 h 333742"/>
                <a:gd name="connsiteX174" fmla="*/ 1679283 w 2652368"/>
                <a:gd name="connsiteY174" fmla="*/ 156352 h 333742"/>
                <a:gd name="connsiteX175" fmla="*/ 1741538 w 2652368"/>
                <a:gd name="connsiteY175" fmla="*/ 158756 h 333742"/>
                <a:gd name="connsiteX176" fmla="*/ 1767818 w 2652368"/>
                <a:gd name="connsiteY176" fmla="*/ 200420 h 333742"/>
                <a:gd name="connsiteX177" fmla="*/ 1637699 w 2652368"/>
                <a:gd name="connsiteY177" fmla="*/ 199138 h 333742"/>
                <a:gd name="connsiteX178" fmla="*/ 1610137 w 2652368"/>
                <a:gd name="connsiteY178" fmla="*/ 167088 h 333742"/>
                <a:gd name="connsiteX179" fmla="*/ 1616547 w 2652368"/>
                <a:gd name="connsiteY179" fmla="*/ 156833 h 333742"/>
                <a:gd name="connsiteX180" fmla="*/ 1679283 w 2652368"/>
                <a:gd name="connsiteY180" fmla="*/ 156352 h 333742"/>
                <a:gd name="connsiteX181" fmla="*/ 1831836 w 2652368"/>
                <a:gd name="connsiteY181" fmla="*/ 156112 h 333742"/>
                <a:gd name="connsiteX182" fmla="*/ 1892808 w 2652368"/>
                <a:gd name="connsiteY182" fmla="*/ 158755 h 333742"/>
                <a:gd name="connsiteX183" fmla="*/ 1919089 w 2652368"/>
                <a:gd name="connsiteY183" fmla="*/ 194009 h 333742"/>
                <a:gd name="connsiteX184" fmla="*/ 1909474 w 2652368"/>
                <a:gd name="connsiteY184" fmla="*/ 201059 h 333742"/>
                <a:gd name="connsiteX185" fmla="*/ 1811404 w 2652368"/>
                <a:gd name="connsiteY185" fmla="*/ 201059 h 333742"/>
                <a:gd name="connsiteX186" fmla="*/ 1770382 w 2652368"/>
                <a:gd name="connsiteY186" fmla="*/ 156833 h 333742"/>
                <a:gd name="connsiteX187" fmla="*/ 1831836 w 2652368"/>
                <a:gd name="connsiteY187" fmla="*/ 156112 h 333742"/>
                <a:gd name="connsiteX188" fmla="*/ 1525127 w 2652368"/>
                <a:gd name="connsiteY188" fmla="*/ 154830 h 333742"/>
                <a:gd name="connsiteX189" fmla="*/ 1585139 w 2652368"/>
                <a:gd name="connsiteY189" fmla="*/ 157473 h 333742"/>
                <a:gd name="connsiteX190" fmla="*/ 1610137 w 2652368"/>
                <a:gd name="connsiteY190" fmla="*/ 192086 h 333742"/>
                <a:gd name="connsiteX191" fmla="*/ 1603727 w 2652368"/>
                <a:gd name="connsiteY191" fmla="*/ 200419 h 333742"/>
                <a:gd name="connsiteX192" fmla="*/ 1480018 w 2652368"/>
                <a:gd name="connsiteY192" fmla="*/ 198495 h 333742"/>
                <a:gd name="connsiteX193" fmla="*/ 1456943 w 2652368"/>
                <a:gd name="connsiteY193" fmla="*/ 163883 h 333742"/>
                <a:gd name="connsiteX194" fmla="*/ 1464635 w 2652368"/>
                <a:gd name="connsiteY194" fmla="*/ 155551 h 333742"/>
                <a:gd name="connsiteX195" fmla="*/ 1525127 w 2652368"/>
                <a:gd name="connsiteY195" fmla="*/ 154830 h 333742"/>
                <a:gd name="connsiteX196" fmla="*/ 2131653 w 2652368"/>
                <a:gd name="connsiteY196" fmla="*/ 154509 h 333742"/>
                <a:gd name="connsiteX197" fmla="*/ 2188299 w 2652368"/>
                <a:gd name="connsiteY197" fmla="*/ 156832 h 333742"/>
                <a:gd name="connsiteX198" fmla="*/ 2228681 w 2652368"/>
                <a:gd name="connsiteY198" fmla="*/ 186958 h 333742"/>
                <a:gd name="connsiteX199" fmla="*/ 2223553 w 2652368"/>
                <a:gd name="connsiteY199" fmla="*/ 198496 h 333742"/>
                <a:gd name="connsiteX200" fmla="*/ 2093434 w 2652368"/>
                <a:gd name="connsiteY200" fmla="*/ 196573 h 333742"/>
                <a:gd name="connsiteX201" fmla="*/ 2067795 w 2652368"/>
                <a:gd name="connsiteY201" fmla="*/ 155550 h 333742"/>
                <a:gd name="connsiteX202" fmla="*/ 2131653 w 2652368"/>
                <a:gd name="connsiteY202" fmla="*/ 154509 h 333742"/>
                <a:gd name="connsiteX203" fmla="*/ 1981184 w 2652368"/>
                <a:gd name="connsiteY203" fmla="*/ 154509 h 333742"/>
                <a:gd name="connsiteX204" fmla="*/ 2037670 w 2652368"/>
                <a:gd name="connsiteY204" fmla="*/ 156832 h 333742"/>
                <a:gd name="connsiteX205" fmla="*/ 2074206 w 2652368"/>
                <a:gd name="connsiteY205" fmla="*/ 189521 h 333742"/>
                <a:gd name="connsiteX206" fmla="*/ 2067796 w 2652368"/>
                <a:gd name="connsiteY206" fmla="*/ 199777 h 333742"/>
                <a:gd name="connsiteX207" fmla="*/ 1945369 w 2652368"/>
                <a:gd name="connsiteY207" fmla="*/ 197854 h 333742"/>
                <a:gd name="connsiteX208" fmla="*/ 1916525 w 2652368"/>
                <a:gd name="connsiteY208" fmla="*/ 163883 h 333742"/>
                <a:gd name="connsiteX209" fmla="*/ 1924217 w 2652368"/>
                <a:gd name="connsiteY209" fmla="*/ 155550 h 333742"/>
                <a:gd name="connsiteX210" fmla="*/ 1981184 w 2652368"/>
                <a:gd name="connsiteY210" fmla="*/ 154509 h 333742"/>
                <a:gd name="connsiteX211" fmla="*/ 1190296 w 2652368"/>
                <a:gd name="connsiteY211" fmla="*/ 154268 h 333742"/>
                <a:gd name="connsiteX212" fmla="*/ 1257599 w 2652368"/>
                <a:gd name="connsiteY212" fmla="*/ 154910 h 333742"/>
                <a:gd name="connsiteX213" fmla="*/ 1289006 w 2652368"/>
                <a:gd name="connsiteY213" fmla="*/ 198496 h 333742"/>
                <a:gd name="connsiteX214" fmla="*/ 1156965 w 2652368"/>
                <a:gd name="connsiteY214" fmla="*/ 198496 h 333742"/>
                <a:gd name="connsiteX215" fmla="*/ 1190296 w 2652368"/>
                <a:gd name="connsiteY215" fmla="*/ 154268 h 333742"/>
                <a:gd name="connsiteX216" fmla="*/ 1039666 w 2652368"/>
                <a:gd name="connsiteY216" fmla="*/ 152987 h 333742"/>
                <a:gd name="connsiteX217" fmla="*/ 1122351 w 2652368"/>
                <a:gd name="connsiteY217" fmla="*/ 154909 h 333742"/>
                <a:gd name="connsiteX218" fmla="*/ 1137735 w 2652368"/>
                <a:gd name="connsiteY218" fmla="*/ 175420 h 333742"/>
                <a:gd name="connsiteX219" fmla="*/ 1121710 w 2652368"/>
                <a:gd name="connsiteY219" fmla="*/ 199137 h 333742"/>
                <a:gd name="connsiteX220" fmla="*/ 998002 w 2652368"/>
                <a:gd name="connsiteY220" fmla="*/ 200418 h 333742"/>
                <a:gd name="connsiteX221" fmla="*/ 1039666 w 2652368"/>
                <a:gd name="connsiteY221" fmla="*/ 152987 h 333742"/>
                <a:gd name="connsiteX222" fmla="*/ 879422 w 2652368"/>
                <a:gd name="connsiteY222" fmla="*/ 152987 h 333742"/>
                <a:gd name="connsiteX223" fmla="*/ 981978 w 2652368"/>
                <a:gd name="connsiteY223" fmla="*/ 152987 h 333742"/>
                <a:gd name="connsiteX224" fmla="*/ 945442 w 2652368"/>
                <a:gd name="connsiteY224" fmla="*/ 201701 h 333742"/>
                <a:gd name="connsiteX225" fmla="*/ 844168 w 2652368"/>
                <a:gd name="connsiteY225" fmla="*/ 201060 h 333742"/>
                <a:gd name="connsiteX226" fmla="*/ 879422 w 2652368"/>
                <a:gd name="connsiteY226" fmla="*/ 152987 h 333742"/>
                <a:gd name="connsiteX227" fmla="*/ 727509 w 2652368"/>
                <a:gd name="connsiteY227" fmla="*/ 152346 h 333742"/>
                <a:gd name="connsiteX228" fmla="*/ 828143 w 2652368"/>
                <a:gd name="connsiteY228" fmla="*/ 152988 h 333742"/>
                <a:gd name="connsiteX229" fmla="*/ 786479 w 2652368"/>
                <a:gd name="connsiteY229" fmla="*/ 201060 h 333742"/>
                <a:gd name="connsiteX230" fmla="*/ 684564 w 2652368"/>
                <a:gd name="connsiteY230" fmla="*/ 200419 h 333742"/>
                <a:gd name="connsiteX231" fmla="*/ 727509 w 2652368"/>
                <a:gd name="connsiteY231" fmla="*/ 152346 h 333742"/>
                <a:gd name="connsiteX232" fmla="*/ 136528 w 2652368"/>
                <a:gd name="connsiteY232" fmla="*/ 152346 h 333742"/>
                <a:gd name="connsiteX233" fmla="*/ 351896 w 2652368"/>
                <a:gd name="connsiteY233" fmla="*/ 152346 h 333742"/>
                <a:gd name="connsiteX234" fmla="*/ 295491 w 2652368"/>
                <a:gd name="connsiteY234" fmla="*/ 201060 h 333742"/>
                <a:gd name="connsiteX235" fmla="*/ 79481 w 2652368"/>
                <a:gd name="connsiteY235" fmla="*/ 200418 h 333742"/>
                <a:gd name="connsiteX236" fmla="*/ 136528 w 2652368"/>
                <a:gd name="connsiteY236" fmla="*/ 152346 h 333742"/>
                <a:gd name="connsiteX237" fmla="*/ 570471 w 2652368"/>
                <a:gd name="connsiteY237" fmla="*/ 151705 h 333742"/>
                <a:gd name="connsiteX238" fmla="*/ 673027 w 2652368"/>
                <a:gd name="connsiteY238" fmla="*/ 152346 h 333742"/>
                <a:gd name="connsiteX239" fmla="*/ 623671 w 2652368"/>
                <a:gd name="connsiteY239" fmla="*/ 200419 h 333742"/>
                <a:gd name="connsiteX240" fmla="*/ 523679 w 2652368"/>
                <a:gd name="connsiteY240" fmla="*/ 199778 h 333742"/>
                <a:gd name="connsiteX241" fmla="*/ 570471 w 2652368"/>
                <a:gd name="connsiteY241" fmla="*/ 151705 h 333742"/>
                <a:gd name="connsiteX242" fmla="*/ 415353 w 2652368"/>
                <a:gd name="connsiteY242" fmla="*/ 151704 h 333742"/>
                <a:gd name="connsiteX243" fmla="*/ 517910 w 2652368"/>
                <a:gd name="connsiteY243" fmla="*/ 152345 h 333742"/>
                <a:gd name="connsiteX244" fmla="*/ 467913 w 2652368"/>
                <a:gd name="connsiteY244" fmla="*/ 201059 h 333742"/>
                <a:gd name="connsiteX245" fmla="*/ 365357 w 2652368"/>
                <a:gd name="connsiteY245" fmla="*/ 200418 h 333742"/>
                <a:gd name="connsiteX246" fmla="*/ 415353 w 2652368"/>
                <a:gd name="connsiteY246" fmla="*/ 151704 h 333742"/>
                <a:gd name="connsiteX247" fmla="*/ 1239010 w 2652368"/>
                <a:gd name="connsiteY247" fmla="*/ 101067 h 333742"/>
                <a:gd name="connsiteX248" fmla="*/ 1370411 w 2652368"/>
                <a:gd name="connsiteY248" fmla="*/ 101067 h 333742"/>
                <a:gd name="connsiteX249" fmla="*/ 1372334 w 2652368"/>
                <a:gd name="connsiteY249" fmla="*/ 139526 h 333742"/>
                <a:gd name="connsiteX250" fmla="*/ 1239010 w 2652368"/>
                <a:gd name="connsiteY250" fmla="*/ 139526 h 333742"/>
                <a:gd name="connsiteX251" fmla="*/ 1239010 w 2652368"/>
                <a:gd name="connsiteY251" fmla="*/ 101067 h 333742"/>
                <a:gd name="connsiteX252" fmla="*/ 1088380 w 2652368"/>
                <a:gd name="connsiteY252" fmla="*/ 100426 h 333742"/>
                <a:gd name="connsiteX253" fmla="*/ 1220421 w 2652368"/>
                <a:gd name="connsiteY253" fmla="*/ 100426 h 333742"/>
                <a:gd name="connsiteX254" fmla="*/ 1220421 w 2652368"/>
                <a:gd name="connsiteY254" fmla="*/ 138885 h 333742"/>
                <a:gd name="connsiteX255" fmla="*/ 1083894 w 2652368"/>
                <a:gd name="connsiteY255" fmla="*/ 138885 h 333742"/>
                <a:gd name="connsiteX256" fmla="*/ 1088380 w 2652368"/>
                <a:gd name="connsiteY256" fmla="*/ 100426 h 333742"/>
                <a:gd name="connsiteX257" fmla="*/ 2437240 w 2652368"/>
                <a:gd name="connsiteY257" fmla="*/ 99385 h 333742"/>
                <a:gd name="connsiteX258" fmla="*/ 2493405 w 2652368"/>
                <a:gd name="connsiteY258" fmla="*/ 101708 h 333742"/>
                <a:gd name="connsiteX259" fmla="*/ 2530582 w 2652368"/>
                <a:gd name="connsiteY259" fmla="*/ 133757 h 333742"/>
                <a:gd name="connsiteX260" fmla="*/ 2526095 w 2652368"/>
                <a:gd name="connsiteY260" fmla="*/ 142090 h 333742"/>
                <a:gd name="connsiteX261" fmla="*/ 2409437 w 2652368"/>
                <a:gd name="connsiteY261" fmla="*/ 140809 h 333742"/>
                <a:gd name="connsiteX262" fmla="*/ 2376106 w 2652368"/>
                <a:gd name="connsiteY262" fmla="*/ 109400 h 333742"/>
                <a:gd name="connsiteX263" fmla="*/ 2380593 w 2652368"/>
                <a:gd name="connsiteY263" fmla="*/ 100426 h 333742"/>
                <a:gd name="connsiteX264" fmla="*/ 2437240 w 2652368"/>
                <a:gd name="connsiteY264" fmla="*/ 99385 h 333742"/>
                <a:gd name="connsiteX265" fmla="*/ 1595314 w 2652368"/>
                <a:gd name="connsiteY265" fmla="*/ 99225 h 333742"/>
                <a:gd name="connsiteX266" fmla="*/ 1655005 w 2652368"/>
                <a:gd name="connsiteY266" fmla="*/ 101067 h 333742"/>
                <a:gd name="connsiteX267" fmla="*/ 1678721 w 2652368"/>
                <a:gd name="connsiteY267" fmla="*/ 133116 h 333742"/>
                <a:gd name="connsiteX268" fmla="*/ 1672952 w 2652368"/>
                <a:gd name="connsiteY268" fmla="*/ 141450 h 333742"/>
                <a:gd name="connsiteX269" fmla="*/ 1553089 w 2652368"/>
                <a:gd name="connsiteY269" fmla="*/ 140168 h 333742"/>
                <a:gd name="connsiteX270" fmla="*/ 1527450 w 2652368"/>
                <a:gd name="connsiteY270" fmla="*/ 99785 h 333742"/>
                <a:gd name="connsiteX271" fmla="*/ 1595314 w 2652368"/>
                <a:gd name="connsiteY271" fmla="*/ 99225 h 333742"/>
                <a:gd name="connsiteX272" fmla="*/ 1447969 w 2652368"/>
                <a:gd name="connsiteY272" fmla="*/ 99225 h 333742"/>
                <a:gd name="connsiteX273" fmla="*/ 1507580 w 2652368"/>
                <a:gd name="connsiteY273" fmla="*/ 101067 h 333742"/>
                <a:gd name="connsiteX274" fmla="*/ 1532578 w 2652368"/>
                <a:gd name="connsiteY274" fmla="*/ 142090 h 333742"/>
                <a:gd name="connsiteX275" fmla="*/ 1404382 w 2652368"/>
                <a:gd name="connsiteY275" fmla="*/ 140808 h 333742"/>
                <a:gd name="connsiteX276" fmla="*/ 1381307 w 2652368"/>
                <a:gd name="connsiteY276" fmla="*/ 109400 h 333742"/>
                <a:gd name="connsiteX277" fmla="*/ 1388358 w 2652368"/>
                <a:gd name="connsiteY277" fmla="*/ 99785 h 333742"/>
                <a:gd name="connsiteX278" fmla="*/ 1447969 w 2652368"/>
                <a:gd name="connsiteY278" fmla="*/ 99225 h 333742"/>
                <a:gd name="connsiteX279" fmla="*/ 2138303 w 2652368"/>
                <a:gd name="connsiteY279" fmla="*/ 99144 h 333742"/>
                <a:gd name="connsiteX280" fmla="*/ 2264575 w 2652368"/>
                <a:gd name="connsiteY280" fmla="*/ 99144 h 333742"/>
                <a:gd name="connsiteX281" fmla="*/ 2408156 w 2652368"/>
                <a:gd name="connsiteY281" fmla="*/ 186318 h 333742"/>
                <a:gd name="connsiteX282" fmla="*/ 2415206 w 2652368"/>
                <a:gd name="connsiteY282" fmla="*/ 202342 h 333742"/>
                <a:gd name="connsiteX283" fmla="*/ 2262011 w 2652368"/>
                <a:gd name="connsiteY283" fmla="*/ 201060 h 333742"/>
                <a:gd name="connsiteX284" fmla="*/ 2238296 w 2652368"/>
                <a:gd name="connsiteY284" fmla="*/ 174780 h 333742"/>
                <a:gd name="connsiteX285" fmla="*/ 2185735 w 2652368"/>
                <a:gd name="connsiteY285" fmla="*/ 141449 h 333742"/>
                <a:gd name="connsiteX286" fmla="*/ 2138303 w 2652368"/>
                <a:gd name="connsiteY286" fmla="*/ 99144 h 333742"/>
                <a:gd name="connsiteX287" fmla="*/ 2041435 w 2652368"/>
                <a:gd name="connsiteY287" fmla="*/ 98984 h 333742"/>
                <a:gd name="connsiteX288" fmla="*/ 2099203 w 2652368"/>
                <a:gd name="connsiteY288" fmla="*/ 101067 h 333742"/>
                <a:gd name="connsiteX289" fmla="*/ 2128688 w 2652368"/>
                <a:gd name="connsiteY289" fmla="*/ 131835 h 333742"/>
                <a:gd name="connsiteX290" fmla="*/ 2122919 w 2652368"/>
                <a:gd name="connsiteY290" fmla="*/ 142090 h 333742"/>
                <a:gd name="connsiteX291" fmla="*/ 2008824 w 2652368"/>
                <a:gd name="connsiteY291" fmla="*/ 140808 h 333742"/>
                <a:gd name="connsiteX292" fmla="*/ 1977417 w 2652368"/>
                <a:gd name="connsiteY292" fmla="*/ 109400 h 333742"/>
                <a:gd name="connsiteX293" fmla="*/ 1983185 w 2652368"/>
                <a:gd name="connsiteY293" fmla="*/ 99785 h 333742"/>
                <a:gd name="connsiteX294" fmla="*/ 2041435 w 2652368"/>
                <a:gd name="connsiteY294" fmla="*/ 98984 h 333742"/>
                <a:gd name="connsiteX295" fmla="*/ 1892487 w 2652368"/>
                <a:gd name="connsiteY295" fmla="*/ 98984 h 333742"/>
                <a:gd name="connsiteX296" fmla="*/ 1949214 w 2652368"/>
                <a:gd name="connsiteY296" fmla="*/ 101067 h 333742"/>
                <a:gd name="connsiteX297" fmla="*/ 1979981 w 2652368"/>
                <a:gd name="connsiteY297" fmla="*/ 132476 h 333742"/>
                <a:gd name="connsiteX298" fmla="*/ 1971648 w 2652368"/>
                <a:gd name="connsiteY298" fmla="*/ 142090 h 333742"/>
                <a:gd name="connsiteX299" fmla="*/ 1860759 w 2652368"/>
                <a:gd name="connsiteY299" fmla="*/ 140808 h 333742"/>
                <a:gd name="connsiteX300" fmla="*/ 1828710 w 2652368"/>
                <a:gd name="connsiteY300" fmla="*/ 110041 h 333742"/>
                <a:gd name="connsiteX301" fmla="*/ 1835761 w 2652368"/>
                <a:gd name="connsiteY301" fmla="*/ 99785 h 333742"/>
                <a:gd name="connsiteX302" fmla="*/ 1892487 w 2652368"/>
                <a:gd name="connsiteY302" fmla="*/ 98984 h 333742"/>
                <a:gd name="connsiteX303" fmla="*/ 1744021 w 2652368"/>
                <a:gd name="connsiteY303" fmla="*/ 98343 h 333742"/>
                <a:gd name="connsiteX304" fmla="*/ 1799225 w 2652368"/>
                <a:gd name="connsiteY304" fmla="*/ 100426 h 333742"/>
                <a:gd name="connsiteX305" fmla="*/ 1828710 w 2652368"/>
                <a:gd name="connsiteY305" fmla="*/ 130553 h 333742"/>
                <a:gd name="connsiteX306" fmla="*/ 1822300 w 2652368"/>
                <a:gd name="connsiteY306" fmla="*/ 140809 h 333742"/>
                <a:gd name="connsiteX307" fmla="*/ 1703078 w 2652368"/>
                <a:gd name="connsiteY307" fmla="*/ 139527 h 333742"/>
                <a:gd name="connsiteX308" fmla="*/ 1681285 w 2652368"/>
                <a:gd name="connsiteY308" fmla="*/ 108118 h 333742"/>
                <a:gd name="connsiteX309" fmla="*/ 1688336 w 2652368"/>
                <a:gd name="connsiteY309" fmla="*/ 99144 h 333742"/>
                <a:gd name="connsiteX310" fmla="*/ 1744021 w 2652368"/>
                <a:gd name="connsiteY310" fmla="*/ 98343 h 333742"/>
                <a:gd name="connsiteX311" fmla="*/ 971723 w 2652368"/>
                <a:gd name="connsiteY311" fmla="*/ 97222 h 333742"/>
                <a:gd name="connsiteX312" fmla="*/ 1070432 w 2652368"/>
                <a:gd name="connsiteY312" fmla="*/ 97863 h 333742"/>
                <a:gd name="connsiteX313" fmla="*/ 1033897 w 2652368"/>
                <a:gd name="connsiteY313" fmla="*/ 142090 h 333742"/>
                <a:gd name="connsiteX314" fmla="*/ 935827 w 2652368"/>
                <a:gd name="connsiteY314" fmla="*/ 141449 h 333742"/>
                <a:gd name="connsiteX315" fmla="*/ 971723 w 2652368"/>
                <a:gd name="connsiteY315" fmla="*/ 97222 h 333742"/>
                <a:gd name="connsiteX316" fmla="*/ 819810 w 2652368"/>
                <a:gd name="connsiteY316" fmla="*/ 97222 h 333742"/>
                <a:gd name="connsiteX317" fmla="*/ 917880 w 2652368"/>
                <a:gd name="connsiteY317" fmla="*/ 97863 h 333742"/>
                <a:gd name="connsiteX318" fmla="*/ 884549 w 2652368"/>
                <a:gd name="connsiteY318" fmla="*/ 142090 h 333742"/>
                <a:gd name="connsiteX319" fmla="*/ 783916 w 2652368"/>
                <a:gd name="connsiteY319" fmla="*/ 141449 h 333742"/>
                <a:gd name="connsiteX320" fmla="*/ 819810 w 2652368"/>
                <a:gd name="connsiteY320" fmla="*/ 97222 h 333742"/>
                <a:gd name="connsiteX321" fmla="*/ 519191 w 2652368"/>
                <a:gd name="connsiteY321" fmla="*/ 96581 h 333742"/>
                <a:gd name="connsiteX322" fmla="*/ 619184 w 2652368"/>
                <a:gd name="connsiteY322" fmla="*/ 97221 h 333742"/>
                <a:gd name="connsiteX323" fmla="*/ 574956 w 2652368"/>
                <a:gd name="connsiteY323" fmla="*/ 142089 h 333742"/>
                <a:gd name="connsiteX324" fmla="*/ 474964 w 2652368"/>
                <a:gd name="connsiteY324" fmla="*/ 141449 h 333742"/>
                <a:gd name="connsiteX325" fmla="*/ 519191 w 2652368"/>
                <a:gd name="connsiteY325" fmla="*/ 96581 h 333742"/>
                <a:gd name="connsiteX326" fmla="*/ 670463 w 2652368"/>
                <a:gd name="connsiteY326" fmla="*/ 96580 h 333742"/>
                <a:gd name="connsiteX327" fmla="*/ 769814 w 2652368"/>
                <a:gd name="connsiteY327" fmla="*/ 97221 h 333742"/>
                <a:gd name="connsiteX328" fmla="*/ 726869 w 2652368"/>
                <a:gd name="connsiteY328" fmla="*/ 142089 h 333742"/>
                <a:gd name="connsiteX329" fmla="*/ 628799 w 2652368"/>
                <a:gd name="connsiteY329" fmla="*/ 141448 h 333742"/>
                <a:gd name="connsiteX330" fmla="*/ 670463 w 2652368"/>
                <a:gd name="connsiteY330" fmla="*/ 96580 h 333742"/>
                <a:gd name="connsiteX331" fmla="*/ 381621 w 2652368"/>
                <a:gd name="connsiteY331" fmla="*/ 95539 h 333742"/>
                <a:gd name="connsiteX332" fmla="*/ 467271 w 2652368"/>
                <a:gd name="connsiteY332" fmla="*/ 100426 h 333742"/>
                <a:gd name="connsiteX333" fmla="*/ 423044 w 2652368"/>
                <a:gd name="connsiteY333" fmla="*/ 141448 h 333742"/>
                <a:gd name="connsiteX334" fmla="*/ 146142 w 2652368"/>
                <a:gd name="connsiteY334" fmla="*/ 141448 h 333742"/>
                <a:gd name="connsiteX335" fmla="*/ 116657 w 2652368"/>
                <a:gd name="connsiteY335" fmla="*/ 138884 h 333742"/>
                <a:gd name="connsiteX336" fmla="*/ 168576 w 2652368"/>
                <a:gd name="connsiteY336" fmla="*/ 96580 h 333742"/>
                <a:gd name="connsiteX337" fmla="*/ 299336 w 2652368"/>
                <a:gd name="connsiteY337" fmla="*/ 97862 h 333742"/>
                <a:gd name="connsiteX338" fmla="*/ 330103 w 2652368"/>
                <a:gd name="connsiteY338" fmla="*/ 107477 h 333742"/>
                <a:gd name="connsiteX339" fmla="*/ 381621 w 2652368"/>
                <a:gd name="connsiteY339" fmla="*/ 95539 h 333742"/>
                <a:gd name="connsiteX340" fmla="*/ 1482582 w 2652368"/>
                <a:gd name="connsiteY340" fmla="*/ 48507 h 333742"/>
                <a:gd name="connsiteX341" fmla="*/ 1611418 w 2652368"/>
                <a:gd name="connsiteY341" fmla="*/ 48507 h 333742"/>
                <a:gd name="connsiteX342" fmla="*/ 1617187 w 2652368"/>
                <a:gd name="connsiteY342" fmla="*/ 83761 h 333742"/>
                <a:gd name="connsiteX343" fmla="*/ 1488992 w 2652368"/>
                <a:gd name="connsiteY343" fmla="*/ 83761 h 333742"/>
                <a:gd name="connsiteX344" fmla="*/ 1482582 w 2652368"/>
                <a:gd name="connsiteY344" fmla="*/ 48507 h 333742"/>
                <a:gd name="connsiteX345" fmla="*/ 2407114 w 2652368"/>
                <a:gd name="connsiteY345" fmla="*/ 47705 h 333742"/>
                <a:gd name="connsiteX346" fmla="*/ 2463279 w 2652368"/>
                <a:gd name="connsiteY346" fmla="*/ 49788 h 333742"/>
                <a:gd name="connsiteX347" fmla="*/ 2501097 w 2652368"/>
                <a:gd name="connsiteY347" fmla="*/ 86325 h 333742"/>
                <a:gd name="connsiteX348" fmla="*/ 2379311 w 2652368"/>
                <a:gd name="connsiteY348" fmla="*/ 85043 h 333742"/>
                <a:gd name="connsiteX349" fmla="*/ 2345980 w 2652368"/>
                <a:gd name="connsiteY349" fmla="*/ 58121 h 333742"/>
                <a:gd name="connsiteX350" fmla="*/ 2350467 w 2652368"/>
                <a:gd name="connsiteY350" fmla="*/ 48506 h 333742"/>
                <a:gd name="connsiteX351" fmla="*/ 2407114 w 2652368"/>
                <a:gd name="connsiteY351" fmla="*/ 47705 h 333742"/>
                <a:gd name="connsiteX352" fmla="*/ 1830873 w 2652368"/>
                <a:gd name="connsiteY352" fmla="*/ 47306 h 333742"/>
                <a:gd name="connsiteX353" fmla="*/ 1887039 w 2652368"/>
                <a:gd name="connsiteY353" fmla="*/ 49148 h 333742"/>
                <a:gd name="connsiteX354" fmla="*/ 1912037 w 2652368"/>
                <a:gd name="connsiteY354" fmla="*/ 77993 h 333742"/>
                <a:gd name="connsiteX355" fmla="*/ 1906268 w 2652368"/>
                <a:gd name="connsiteY355" fmla="*/ 85685 h 333742"/>
                <a:gd name="connsiteX356" fmla="*/ 1794738 w 2652368"/>
                <a:gd name="connsiteY356" fmla="*/ 84403 h 333742"/>
                <a:gd name="connsiteX357" fmla="*/ 1768458 w 2652368"/>
                <a:gd name="connsiteY357" fmla="*/ 57481 h 333742"/>
                <a:gd name="connsiteX358" fmla="*/ 1774226 w 2652368"/>
                <a:gd name="connsiteY358" fmla="*/ 47866 h 333742"/>
                <a:gd name="connsiteX359" fmla="*/ 1830873 w 2652368"/>
                <a:gd name="connsiteY359" fmla="*/ 47306 h 333742"/>
                <a:gd name="connsiteX360" fmla="*/ 1972851 w 2652368"/>
                <a:gd name="connsiteY360" fmla="*/ 46665 h 333742"/>
                <a:gd name="connsiteX361" fmla="*/ 2029336 w 2652368"/>
                <a:gd name="connsiteY361" fmla="*/ 48507 h 333742"/>
                <a:gd name="connsiteX362" fmla="*/ 2057539 w 2652368"/>
                <a:gd name="connsiteY362" fmla="*/ 75429 h 333742"/>
                <a:gd name="connsiteX363" fmla="*/ 2053053 w 2652368"/>
                <a:gd name="connsiteY363" fmla="*/ 85044 h 333742"/>
                <a:gd name="connsiteX364" fmla="*/ 1938318 w 2652368"/>
                <a:gd name="connsiteY364" fmla="*/ 83762 h 333742"/>
                <a:gd name="connsiteX365" fmla="*/ 1908192 w 2652368"/>
                <a:gd name="connsiteY365" fmla="*/ 47225 h 333742"/>
                <a:gd name="connsiteX366" fmla="*/ 1972851 w 2652368"/>
                <a:gd name="connsiteY366" fmla="*/ 46665 h 333742"/>
                <a:gd name="connsiteX367" fmla="*/ 1687695 w 2652368"/>
                <a:gd name="connsiteY367" fmla="*/ 46665 h 333742"/>
                <a:gd name="connsiteX368" fmla="*/ 1745383 w 2652368"/>
                <a:gd name="connsiteY368" fmla="*/ 48507 h 333742"/>
                <a:gd name="connsiteX369" fmla="*/ 1766535 w 2652368"/>
                <a:gd name="connsiteY369" fmla="*/ 77352 h 333742"/>
                <a:gd name="connsiteX370" fmla="*/ 1759484 w 2652368"/>
                <a:gd name="connsiteY370" fmla="*/ 85684 h 333742"/>
                <a:gd name="connsiteX371" fmla="*/ 1652441 w 2652368"/>
                <a:gd name="connsiteY371" fmla="*/ 84402 h 333742"/>
                <a:gd name="connsiteX372" fmla="*/ 1623597 w 2652368"/>
                <a:gd name="connsiteY372" fmla="*/ 59404 h 333742"/>
                <a:gd name="connsiteX373" fmla="*/ 1630007 w 2652368"/>
                <a:gd name="connsiteY373" fmla="*/ 47225 h 333742"/>
                <a:gd name="connsiteX374" fmla="*/ 1687695 w 2652368"/>
                <a:gd name="connsiteY374" fmla="*/ 46665 h 333742"/>
                <a:gd name="connsiteX375" fmla="*/ 2062666 w 2652368"/>
                <a:gd name="connsiteY375" fmla="*/ 46584 h 333742"/>
                <a:gd name="connsiteX376" fmla="*/ 2205605 w 2652368"/>
                <a:gd name="connsiteY376" fmla="*/ 46584 h 333742"/>
                <a:gd name="connsiteX377" fmla="*/ 2298547 w 2652368"/>
                <a:gd name="connsiteY377" fmla="*/ 46584 h 333742"/>
                <a:gd name="connsiteX378" fmla="*/ 2346620 w 2652368"/>
                <a:gd name="connsiteY378" fmla="*/ 85683 h 333742"/>
                <a:gd name="connsiteX379" fmla="*/ 2090229 w 2652368"/>
                <a:gd name="connsiteY379" fmla="*/ 84402 h 333742"/>
                <a:gd name="connsiteX380" fmla="*/ 2056898 w 2652368"/>
                <a:gd name="connsiteY380" fmla="*/ 56840 h 333742"/>
                <a:gd name="connsiteX381" fmla="*/ 2062666 w 2652368"/>
                <a:gd name="connsiteY381" fmla="*/ 46584 h 333742"/>
                <a:gd name="connsiteX382" fmla="*/ 1367205 w 2652368"/>
                <a:gd name="connsiteY382" fmla="*/ 45303 h 333742"/>
                <a:gd name="connsiteX383" fmla="*/ 1440278 w 2652368"/>
                <a:gd name="connsiteY383" fmla="*/ 45303 h 333742"/>
                <a:gd name="connsiteX384" fmla="*/ 1467840 w 2652368"/>
                <a:gd name="connsiteY384" fmla="*/ 83121 h 333742"/>
                <a:gd name="connsiteX385" fmla="*/ 1342849 w 2652368"/>
                <a:gd name="connsiteY385" fmla="*/ 83121 h 333742"/>
                <a:gd name="connsiteX386" fmla="*/ 1367205 w 2652368"/>
                <a:gd name="connsiteY386" fmla="*/ 45303 h 333742"/>
                <a:gd name="connsiteX387" fmla="*/ 1223627 w 2652368"/>
                <a:gd name="connsiteY387" fmla="*/ 44021 h 333742"/>
                <a:gd name="connsiteX388" fmla="*/ 1293493 w 2652368"/>
                <a:gd name="connsiteY388" fmla="*/ 45302 h 333742"/>
                <a:gd name="connsiteX389" fmla="*/ 1320414 w 2652368"/>
                <a:gd name="connsiteY389" fmla="*/ 83761 h 333742"/>
                <a:gd name="connsiteX390" fmla="*/ 1195423 w 2652368"/>
                <a:gd name="connsiteY390" fmla="*/ 83761 h 333742"/>
                <a:gd name="connsiteX391" fmla="*/ 1223627 w 2652368"/>
                <a:gd name="connsiteY391" fmla="*/ 44021 h 333742"/>
                <a:gd name="connsiteX392" fmla="*/ 919162 w 2652368"/>
                <a:gd name="connsiteY392" fmla="*/ 44020 h 333742"/>
                <a:gd name="connsiteX393" fmla="*/ 1028129 w 2652368"/>
                <a:gd name="connsiteY393" fmla="*/ 44020 h 333742"/>
                <a:gd name="connsiteX394" fmla="*/ 995439 w 2652368"/>
                <a:gd name="connsiteY394" fmla="*/ 85684 h 333742"/>
                <a:gd name="connsiteX395" fmla="*/ 900574 w 2652368"/>
                <a:gd name="connsiteY395" fmla="*/ 85043 h 333742"/>
                <a:gd name="connsiteX396" fmla="*/ 919162 w 2652368"/>
                <a:gd name="connsiteY396" fmla="*/ 44020 h 333742"/>
                <a:gd name="connsiteX397" fmla="*/ 1076842 w 2652368"/>
                <a:gd name="connsiteY397" fmla="*/ 43380 h 333742"/>
                <a:gd name="connsiteX398" fmla="*/ 1175553 w 2652368"/>
                <a:gd name="connsiteY398" fmla="*/ 43380 h 333742"/>
                <a:gd name="connsiteX399" fmla="*/ 1175553 w 2652368"/>
                <a:gd name="connsiteY399" fmla="*/ 82479 h 333742"/>
                <a:gd name="connsiteX400" fmla="*/ 1047998 w 2652368"/>
                <a:gd name="connsiteY400" fmla="*/ 82479 h 333742"/>
                <a:gd name="connsiteX401" fmla="*/ 1076842 w 2652368"/>
                <a:gd name="connsiteY401" fmla="*/ 43380 h 333742"/>
                <a:gd name="connsiteX402" fmla="*/ 643541 w 2652368"/>
                <a:gd name="connsiteY402" fmla="*/ 42739 h 333742"/>
                <a:gd name="connsiteX403" fmla="*/ 737765 w 2652368"/>
                <a:gd name="connsiteY403" fmla="*/ 43380 h 333742"/>
                <a:gd name="connsiteX404" fmla="*/ 698665 w 2652368"/>
                <a:gd name="connsiteY404" fmla="*/ 85685 h 333742"/>
                <a:gd name="connsiteX405" fmla="*/ 601237 w 2652368"/>
                <a:gd name="connsiteY405" fmla="*/ 85044 h 333742"/>
                <a:gd name="connsiteX406" fmla="*/ 643541 w 2652368"/>
                <a:gd name="connsiteY406" fmla="*/ 42739 h 333742"/>
                <a:gd name="connsiteX407" fmla="*/ 783915 w 2652368"/>
                <a:gd name="connsiteY407" fmla="*/ 42738 h 333742"/>
                <a:gd name="connsiteX408" fmla="*/ 883268 w 2652368"/>
                <a:gd name="connsiteY408" fmla="*/ 43379 h 333742"/>
                <a:gd name="connsiteX409" fmla="*/ 847373 w 2652368"/>
                <a:gd name="connsiteY409" fmla="*/ 85684 h 333742"/>
                <a:gd name="connsiteX410" fmla="*/ 751226 w 2652368"/>
                <a:gd name="connsiteY410" fmla="*/ 85043 h 333742"/>
                <a:gd name="connsiteX411" fmla="*/ 783915 w 2652368"/>
                <a:gd name="connsiteY411" fmla="*/ 42738 h 333742"/>
                <a:gd name="connsiteX412" fmla="*/ 496757 w 2652368"/>
                <a:gd name="connsiteY412" fmla="*/ 42097 h 333742"/>
                <a:gd name="connsiteX413" fmla="*/ 592262 w 2652368"/>
                <a:gd name="connsiteY413" fmla="*/ 42739 h 333742"/>
                <a:gd name="connsiteX414" fmla="*/ 547394 w 2652368"/>
                <a:gd name="connsiteY414" fmla="*/ 85044 h 333742"/>
                <a:gd name="connsiteX415" fmla="*/ 451889 w 2652368"/>
                <a:gd name="connsiteY415" fmla="*/ 84402 h 333742"/>
                <a:gd name="connsiteX416" fmla="*/ 496757 w 2652368"/>
                <a:gd name="connsiteY416" fmla="*/ 42097 h 333742"/>
                <a:gd name="connsiteX417" fmla="*/ 352537 w 2652368"/>
                <a:gd name="connsiteY417" fmla="*/ 42097 h 333742"/>
                <a:gd name="connsiteX418" fmla="*/ 444837 w 2652368"/>
                <a:gd name="connsiteY418" fmla="*/ 42738 h 333742"/>
                <a:gd name="connsiteX419" fmla="*/ 401252 w 2652368"/>
                <a:gd name="connsiteY419" fmla="*/ 85684 h 333742"/>
                <a:gd name="connsiteX420" fmla="*/ 301900 w 2652368"/>
                <a:gd name="connsiteY420" fmla="*/ 85043 h 333742"/>
                <a:gd name="connsiteX421" fmla="*/ 352537 w 2652368"/>
                <a:gd name="connsiteY421" fmla="*/ 42097 h 333742"/>
                <a:gd name="connsiteX422" fmla="*/ 229870 w 2652368"/>
                <a:gd name="connsiteY422" fmla="*/ 39344 h 333742"/>
                <a:gd name="connsiteX423" fmla="*/ 296772 w 2652368"/>
                <a:gd name="connsiteY423" fmla="*/ 45303 h 333742"/>
                <a:gd name="connsiteX424" fmla="*/ 253186 w 2652368"/>
                <a:gd name="connsiteY424" fmla="*/ 85684 h 333742"/>
                <a:gd name="connsiteX425" fmla="*/ 151270 w 2652368"/>
                <a:gd name="connsiteY425" fmla="*/ 85043 h 333742"/>
                <a:gd name="connsiteX426" fmla="*/ 229870 w 2652368"/>
                <a:gd name="connsiteY426" fmla="*/ 39344 h 333742"/>
                <a:gd name="connsiteX427" fmla="*/ 1149914 w 2652368"/>
                <a:gd name="connsiteY427" fmla="*/ 5561 h 333742"/>
                <a:gd name="connsiteX428" fmla="*/ 1242856 w 2652368"/>
                <a:gd name="connsiteY428" fmla="*/ 5561 h 333742"/>
                <a:gd name="connsiteX429" fmla="*/ 1253753 w 2652368"/>
                <a:gd name="connsiteY429" fmla="*/ 17099 h 333742"/>
                <a:gd name="connsiteX430" fmla="*/ 1242856 w 2652368"/>
                <a:gd name="connsiteY430" fmla="*/ 31841 h 333742"/>
                <a:gd name="connsiteX431" fmla="*/ 1194783 w 2652368"/>
                <a:gd name="connsiteY431" fmla="*/ 32482 h 333742"/>
                <a:gd name="connsiteX432" fmla="*/ 1149914 w 2652368"/>
                <a:gd name="connsiteY432" fmla="*/ 31841 h 333742"/>
                <a:gd name="connsiteX433" fmla="*/ 1137095 w 2652368"/>
                <a:gd name="connsiteY433" fmla="*/ 19022 h 333742"/>
                <a:gd name="connsiteX434" fmla="*/ 1149914 w 2652368"/>
                <a:gd name="connsiteY434" fmla="*/ 5561 h 333742"/>
                <a:gd name="connsiteX435" fmla="*/ 2398300 w 2652368"/>
                <a:gd name="connsiteY435" fmla="*/ 5401 h 333742"/>
                <a:gd name="connsiteX436" fmla="*/ 2461356 w 2652368"/>
                <a:gd name="connsiteY436" fmla="*/ 26714 h 333742"/>
                <a:gd name="connsiteX437" fmla="*/ 2331878 w 2652368"/>
                <a:gd name="connsiteY437" fmla="*/ 6202 h 333742"/>
                <a:gd name="connsiteX438" fmla="*/ 2398300 w 2652368"/>
                <a:gd name="connsiteY438" fmla="*/ 5401 h 333742"/>
                <a:gd name="connsiteX439" fmla="*/ 2240910 w 2652368"/>
                <a:gd name="connsiteY439" fmla="*/ 4950 h 333742"/>
                <a:gd name="connsiteX440" fmla="*/ 2324828 w 2652368"/>
                <a:gd name="connsiteY440" fmla="*/ 35687 h 333742"/>
                <a:gd name="connsiteX441" fmla="*/ 2193427 w 2652368"/>
                <a:gd name="connsiteY441" fmla="*/ 12612 h 333742"/>
                <a:gd name="connsiteX442" fmla="*/ 2240910 w 2652368"/>
                <a:gd name="connsiteY442" fmla="*/ 4950 h 333742"/>
                <a:gd name="connsiteX443" fmla="*/ 1557576 w 2652368"/>
                <a:gd name="connsiteY443" fmla="*/ 4921 h 333742"/>
                <a:gd name="connsiteX444" fmla="*/ 1637699 w 2652368"/>
                <a:gd name="connsiteY444" fmla="*/ 5562 h 333742"/>
                <a:gd name="connsiteX445" fmla="*/ 1661415 w 2652368"/>
                <a:gd name="connsiteY445" fmla="*/ 22868 h 333742"/>
                <a:gd name="connsiteX446" fmla="*/ 1655646 w 2652368"/>
                <a:gd name="connsiteY446" fmla="*/ 33124 h 333742"/>
                <a:gd name="connsiteX447" fmla="*/ 1557576 w 2652368"/>
                <a:gd name="connsiteY447" fmla="*/ 32483 h 333742"/>
                <a:gd name="connsiteX448" fmla="*/ 1538988 w 2652368"/>
                <a:gd name="connsiteY448" fmla="*/ 16459 h 333742"/>
                <a:gd name="connsiteX449" fmla="*/ 1557576 w 2652368"/>
                <a:gd name="connsiteY449" fmla="*/ 4921 h 333742"/>
                <a:gd name="connsiteX450" fmla="*/ 1421689 w 2652368"/>
                <a:gd name="connsiteY450" fmla="*/ 4921 h 333742"/>
                <a:gd name="connsiteX451" fmla="*/ 1505016 w 2652368"/>
                <a:gd name="connsiteY451" fmla="*/ 5562 h 333742"/>
                <a:gd name="connsiteX452" fmla="*/ 1526168 w 2652368"/>
                <a:gd name="connsiteY452" fmla="*/ 24150 h 333742"/>
                <a:gd name="connsiteX453" fmla="*/ 1520400 w 2652368"/>
                <a:gd name="connsiteY453" fmla="*/ 33124 h 333742"/>
                <a:gd name="connsiteX454" fmla="*/ 1421689 w 2652368"/>
                <a:gd name="connsiteY454" fmla="*/ 32483 h 333742"/>
                <a:gd name="connsiteX455" fmla="*/ 1405024 w 2652368"/>
                <a:gd name="connsiteY455" fmla="*/ 18381 h 333742"/>
                <a:gd name="connsiteX456" fmla="*/ 1421689 w 2652368"/>
                <a:gd name="connsiteY456" fmla="*/ 4921 h 333742"/>
                <a:gd name="connsiteX457" fmla="*/ 2020523 w 2652368"/>
                <a:gd name="connsiteY457" fmla="*/ 4920 h 333742"/>
                <a:gd name="connsiteX458" fmla="*/ 2058181 w 2652368"/>
                <a:gd name="connsiteY458" fmla="*/ 29277 h 333742"/>
                <a:gd name="connsiteX459" fmla="*/ 1937677 w 2652368"/>
                <a:gd name="connsiteY459" fmla="*/ 9407 h 333742"/>
                <a:gd name="connsiteX460" fmla="*/ 2020523 w 2652368"/>
                <a:gd name="connsiteY460" fmla="*/ 4920 h 333742"/>
                <a:gd name="connsiteX461" fmla="*/ 2107156 w 2652368"/>
                <a:gd name="connsiteY461" fmla="*/ 4429 h 333742"/>
                <a:gd name="connsiteX462" fmla="*/ 2192787 w 2652368"/>
                <a:gd name="connsiteY462" fmla="*/ 36970 h 333742"/>
                <a:gd name="connsiteX463" fmla="*/ 2061386 w 2652368"/>
                <a:gd name="connsiteY463" fmla="*/ 13253 h 333742"/>
                <a:gd name="connsiteX464" fmla="*/ 2107156 w 2652368"/>
                <a:gd name="connsiteY464" fmla="*/ 4429 h 333742"/>
                <a:gd name="connsiteX465" fmla="*/ 888716 w 2652368"/>
                <a:gd name="connsiteY465" fmla="*/ 4359 h 333742"/>
                <a:gd name="connsiteX466" fmla="*/ 993516 w 2652368"/>
                <a:gd name="connsiteY466" fmla="*/ 5562 h 333742"/>
                <a:gd name="connsiteX467" fmla="*/ 968518 w 2652368"/>
                <a:gd name="connsiteY467" fmla="*/ 31201 h 333742"/>
                <a:gd name="connsiteX468" fmla="*/ 866602 w 2652368"/>
                <a:gd name="connsiteY468" fmla="*/ 32483 h 333742"/>
                <a:gd name="connsiteX469" fmla="*/ 888716 w 2652368"/>
                <a:gd name="connsiteY469" fmla="*/ 4359 h 333742"/>
                <a:gd name="connsiteX470" fmla="*/ 1331312 w 2652368"/>
                <a:gd name="connsiteY470" fmla="*/ 4279 h 333742"/>
                <a:gd name="connsiteX471" fmla="*/ 1372334 w 2652368"/>
                <a:gd name="connsiteY471" fmla="*/ 4920 h 333742"/>
                <a:gd name="connsiteX472" fmla="*/ 1389641 w 2652368"/>
                <a:gd name="connsiteY472" fmla="*/ 18381 h 333742"/>
                <a:gd name="connsiteX473" fmla="*/ 1373616 w 2652368"/>
                <a:gd name="connsiteY473" fmla="*/ 32483 h 333742"/>
                <a:gd name="connsiteX474" fmla="*/ 1287725 w 2652368"/>
                <a:gd name="connsiteY474" fmla="*/ 32483 h 333742"/>
                <a:gd name="connsiteX475" fmla="*/ 1270419 w 2652368"/>
                <a:gd name="connsiteY475" fmla="*/ 19022 h 333742"/>
                <a:gd name="connsiteX476" fmla="*/ 1289648 w 2652368"/>
                <a:gd name="connsiteY476" fmla="*/ 4920 h 333742"/>
                <a:gd name="connsiteX477" fmla="*/ 1331312 w 2652368"/>
                <a:gd name="connsiteY477" fmla="*/ 4279 h 333742"/>
                <a:gd name="connsiteX478" fmla="*/ 1759405 w 2652368"/>
                <a:gd name="connsiteY478" fmla="*/ 3799 h 333742"/>
                <a:gd name="connsiteX479" fmla="*/ 1790252 w 2652368"/>
                <a:gd name="connsiteY479" fmla="*/ 27996 h 333742"/>
                <a:gd name="connsiteX480" fmla="*/ 1674235 w 2652368"/>
                <a:gd name="connsiteY480" fmla="*/ 7485 h 333742"/>
                <a:gd name="connsiteX481" fmla="*/ 1759405 w 2652368"/>
                <a:gd name="connsiteY481" fmla="*/ 3799 h 333742"/>
                <a:gd name="connsiteX482" fmla="*/ 1117224 w 2652368"/>
                <a:gd name="connsiteY482" fmla="*/ 3638 h 333742"/>
                <a:gd name="connsiteX483" fmla="*/ 1124916 w 2652368"/>
                <a:gd name="connsiteY483" fmla="*/ 13253 h 333742"/>
                <a:gd name="connsiteX484" fmla="*/ 1105045 w 2652368"/>
                <a:gd name="connsiteY484" fmla="*/ 31201 h 333742"/>
                <a:gd name="connsiteX485" fmla="*/ 1003771 w 2652368"/>
                <a:gd name="connsiteY485" fmla="*/ 31842 h 333742"/>
                <a:gd name="connsiteX486" fmla="*/ 998643 w 2652368"/>
                <a:gd name="connsiteY486" fmla="*/ 20945 h 333742"/>
                <a:gd name="connsiteX487" fmla="*/ 1021718 w 2652368"/>
                <a:gd name="connsiteY487" fmla="*/ 4280 h 333742"/>
                <a:gd name="connsiteX488" fmla="*/ 1117224 w 2652368"/>
                <a:gd name="connsiteY488" fmla="*/ 3638 h 333742"/>
                <a:gd name="connsiteX489" fmla="*/ 1848320 w 2652368"/>
                <a:gd name="connsiteY489" fmla="*/ 2697 h 333742"/>
                <a:gd name="connsiteX490" fmla="*/ 1924216 w 2652368"/>
                <a:gd name="connsiteY490" fmla="*/ 29919 h 333742"/>
                <a:gd name="connsiteX491" fmla="*/ 1806917 w 2652368"/>
                <a:gd name="connsiteY491" fmla="*/ 10049 h 333742"/>
                <a:gd name="connsiteX492" fmla="*/ 1848320 w 2652368"/>
                <a:gd name="connsiteY492" fmla="*/ 2697 h 333742"/>
                <a:gd name="connsiteX493" fmla="*/ 360550 w 2652368"/>
                <a:gd name="connsiteY493" fmla="*/ 1876 h 333742"/>
                <a:gd name="connsiteX494" fmla="*/ 446120 w 2652368"/>
                <a:gd name="connsiteY494" fmla="*/ 6203 h 333742"/>
                <a:gd name="connsiteX495" fmla="*/ 323052 w 2652368"/>
                <a:gd name="connsiteY495" fmla="*/ 27355 h 333742"/>
                <a:gd name="connsiteX496" fmla="*/ 360550 w 2652368"/>
                <a:gd name="connsiteY496" fmla="*/ 1876 h 333742"/>
                <a:gd name="connsiteX497" fmla="*/ 716613 w 2652368"/>
                <a:gd name="connsiteY497" fmla="*/ 1716 h 333742"/>
                <a:gd name="connsiteX498" fmla="*/ 595468 w 2652368"/>
                <a:gd name="connsiteY498" fmla="*/ 23509 h 333742"/>
                <a:gd name="connsiteX499" fmla="*/ 716613 w 2652368"/>
                <a:gd name="connsiteY499" fmla="*/ 1716 h 333742"/>
                <a:gd name="connsiteX500" fmla="*/ 800382 w 2652368"/>
                <a:gd name="connsiteY500" fmla="*/ 1645 h 333742"/>
                <a:gd name="connsiteX501" fmla="*/ 859552 w 2652368"/>
                <a:gd name="connsiteY501" fmla="*/ 6843 h 333742"/>
                <a:gd name="connsiteX502" fmla="*/ 833913 w 2652368"/>
                <a:gd name="connsiteY502" fmla="*/ 30559 h 333742"/>
                <a:gd name="connsiteX503" fmla="*/ 730074 w 2652368"/>
                <a:gd name="connsiteY503" fmla="*/ 31841 h 333742"/>
                <a:gd name="connsiteX504" fmla="*/ 800382 w 2652368"/>
                <a:gd name="connsiteY504" fmla="*/ 1645 h 333742"/>
                <a:gd name="connsiteX505" fmla="*/ 529888 w 2652368"/>
                <a:gd name="connsiteY505" fmla="*/ 603 h 333742"/>
                <a:gd name="connsiteX506" fmla="*/ 581367 w 2652368"/>
                <a:gd name="connsiteY506" fmla="*/ 6202 h 333742"/>
                <a:gd name="connsiteX507" fmla="*/ 459581 w 2652368"/>
                <a:gd name="connsiteY507" fmla="*/ 28637 h 333742"/>
                <a:gd name="connsiteX508" fmla="*/ 529888 w 2652368"/>
                <a:gd name="connsiteY508" fmla="*/ 603 h 333742"/>
                <a:gd name="connsiteX509" fmla="*/ 310875 w 2652368"/>
                <a:gd name="connsiteY509" fmla="*/ 434 h 333742"/>
                <a:gd name="connsiteX510" fmla="*/ 179474 w 2652368"/>
                <a:gd name="connsiteY510" fmla="*/ 24151 h 333742"/>
                <a:gd name="connsiteX511" fmla="*/ 310875 w 2652368"/>
                <a:gd name="connsiteY511" fmla="*/ 434 h 3337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Lst>
              <a:rect l="l" t="t" r="r" b="b"/>
              <a:pathLst>
                <a:path w="2652368" h="333742">
                  <a:moveTo>
                    <a:pt x="2048566" y="278539"/>
                  </a:moveTo>
                  <a:cubicBezTo>
                    <a:pt x="2074846" y="278458"/>
                    <a:pt x="2101126" y="278939"/>
                    <a:pt x="2127406" y="281182"/>
                  </a:cubicBezTo>
                  <a:cubicBezTo>
                    <a:pt x="2140226" y="282464"/>
                    <a:pt x="2150481" y="307463"/>
                    <a:pt x="2162660" y="321564"/>
                  </a:cubicBezTo>
                  <a:cubicBezTo>
                    <a:pt x="2160096" y="324128"/>
                    <a:pt x="2158173" y="327333"/>
                    <a:pt x="2156250" y="331178"/>
                  </a:cubicBezTo>
                  <a:cubicBezTo>
                    <a:pt x="2102408" y="331178"/>
                    <a:pt x="2049207" y="333742"/>
                    <a:pt x="1996006" y="329256"/>
                  </a:cubicBezTo>
                  <a:cubicBezTo>
                    <a:pt x="1983827" y="327974"/>
                    <a:pt x="1974213" y="301694"/>
                    <a:pt x="1963316" y="286951"/>
                  </a:cubicBezTo>
                  <a:cubicBezTo>
                    <a:pt x="1965239" y="284388"/>
                    <a:pt x="1967803" y="281824"/>
                    <a:pt x="1969726" y="279260"/>
                  </a:cubicBezTo>
                  <a:cubicBezTo>
                    <a:pt x="1996006" y="279260"/>
                    <a:pt x="2022286" y="278619"/>
                    <a:pt x="2048566" y="278539"/>
                  </a:cubicBezTo>
                  <a:close/>
                  <a:moveTo>
                    <a:pt x="517269" y="277977"/>
                  </a:moveTo>
                  <a:cubicBezTo>
                    <a:pt x="552523" y="277977"/>
                    <a:pt x="587136" y="277977"/>
                    <a:pt x="622390" y="277977"/>
                  </a:cubicBezTo>
                  <a:cubicBezTo>
                    <a:pt x="615980" y="331178"/>
                    <a:pt x="614057" y="333101"/>
                    <a:pt x="565984" y="333101"/>
                  </a:cubicBezTo>
                  <a:cubicBezTo>
                    <a:pt x="532012" y="333101"/>
                    <a:pt x="498039" y="333101"/>
                    <a:pt x="461504" y="333101"/>
                  </a:cubicBezTo>
                  <a:cubicBezTo>
                    <a:pt x="469837" y="279900"/>
                    <a:pt x="472400" y="277977"/>
                    <a:pt x="517269" y="277977"/>
                  </a:cubicBezTo>
                  <a:close/>
                  <a:moveTo>
                    <a:pt x="353819" y="277977"/>
                  </a:moveTo>
                  <a:cubicBezTo>
                    <a:pt x="388433" y="277336"/>
                    <a:pt x="421764" y="277977"/>
                    <a:pt x="458299" y="277977"/>
                  </a:cubicBezTo>
                  <a:cubicBezTo>
                    <a:pt x="443556" y="333742"/>
                    <a:pt x="443556" y="333742"/>
                    <a:pt x="393560" y="333742"/>
                  </a:cubicBezTo>
                  <a:cubicBezTo>
                    <a:pt x="360229" y="333742"/>
                    <a:pt x="326258" y="333742"/>
                    <a:pt x="291645" y="333742"/>
                  </a:cubicBezTo>
                  <a:cubicBezTo>
                    <a:pt x="303183" y="281182"/>
                    <a:pt x="306388" y="278618"/>
                    <a:pt x="353819" y="277977"/>
                  </a:cubicBezTo>
                  <a:close/>
                  <a:moveTo>
                    <a:pt x="1709408" y="277898"/>
                  </a:moveTo>
                  <a:cubicBezTo>
                    <a:pt x="1732884" y="277817"/>
                    <a:pt x="1754998" y="278298"/>
                    <a:pt x="1776791" y="280541"/>
                  </a:cubicBezTo>
                  <a:cubicBezTo>
                    <a:pt x="1787046" y="281823"/>
                    <a:pt x="1794738" y="306822"/>
                    <a:pt x="1803712" y="320282"/>
                  </a:cubicBezTo>
                  <a:cubicBezTo>
                    <a:pt x="1801148" y="324128"/>
                    <a:pt x="1798584" y="327973"/>
                    <a:pt x="1796661" y="331819"/>
                  </a:cubicBezTo>
                  <a:cubicBezTo>
                    <a:pt x="1752434" y="331819"/>
                    <a:pt x="1708206" y="334383"/>
                    <a:pt x="1663979" y="329897"/>
                  </a:cubicBezTo>
                  <a:cubicBezTo>
                    <a:pt x="1653723" y="328615"/>
                    <a:pt x="1646672" y="302334"/>
                    <a:pt x="1633853" y="278619"/>
                  </a:cubicBezTo>
                  <a:cubicBezTo>
                    <a:pt x="1661095" y="278619"/>
                    <a:pt x="1685933" y="277978"/>
                    <a:pt x="1709408" y="277898"/>
                  </a:cubicBezTo>
                  <a:close/>
                  <a:moveTo>
                    <a:pt x="2225797" y="277657"/>
                  </a:moveTo>
                  <a:cubicBezTo>
                    <a:pt x="2247751" y="277497"/>
                    <a:pt x="2269704" y="277977"/>
                    <a:pt x="2291497" y="280541"/>
                  </a:cubicBezTo>
                  <a:cubicBezTo>
                    <a:pt x="2304317" y="281823"/>
                    <a:pt x="2314572" y="306821"/>
                    <a:pt x="2325469" y="320923"/>
                  </a:cubicBezTo>
                  <a:cubicBezTo>
                    <a:pt x="2323546" y="324127"/>
                    <a:pt x="2321623" y="327333"/>
                    <a:pt x="2319700" y="330537"/>
                  </a:cubicBezTo>
                  <a:cubicBezTo>
                    <a:pt x="2277395" y="330537"/>
                    <a:pt x="2234450" y="334383"/>
                    <a:pt x="2193427" y="328615"/>
                  </a:cubicBezTo>
                  <a:cubicBezTo>
                    <a:pt x="2178685" y="326691"/>
                    <a:pt x="2167148" y="302334"/>
                    <a:pt x="2153687" y="288874"/>
                  </a:cubicBezTo>
                  <a:cubicBezTo>
                    <a:pt x="2155609" y="285669"/>
                    <a:pt x="2158174" y="282464"/>
                    <a:pt x="2160097" y="278618"/>
                  </a:cubicBezTo>
                  <a:cubicBezTo>
                    <a:pt x="2181890" y="278618"/>
                    <a:pt x="2203843" y="277817"/>
                    <a:pt x="2225797" y="277657"/>
                  </a:cubicBezTo>
                  <a:close/>
                  <a:moveTo>
                    <a:pt x="2545325" y="277416"/>
                  </a:moveTo>
                  <a:cubicBezTo>
                    <a:pt x="2567439" y="277176"/>
                    <a:pt x="2588271" y="277657"/>
                    <a:pt x="2608782" y="280541"/>
                  </a:cubicBezTo>
                  <a:cubicBezTo>
                    <a:pt x="2624806" y="282464"/>
                    <a:pt x="2637626" y="306180"/>
                    <a:pt x="2652368" y="320282"/>
                  </a:cubicBezTo>
                  <a:cubicBezTo>
                    <a:pt x="2651086" y="322846"/>
                    <a:pt x="2649804" y="326050"/>
                    <a:pt x="2647881" y="328614"/>
                  </a:cubicBezTo>
                  <a:cubicBezTo>
                    <a:pt x="2602372" y="328614"/>
                    <a:pt x="2556221" y="331819"/>
                    <a:pt x="2511353" y="326691"/>
                  </a:cubicBezTo>
                  <a:cubicBezTo>
                    <a:pt x="2499815" y="324768"/>
                    <a:pt x="2490201" y="299129"/>
                    <a:pt x="2474176" y="278618"/>
                  </a:cubicBezTo>
                  <a:cubicBezTo>
                    <a:pt x="2499815" y="278618"/>
                    <a:pt x="2523211" y="277656"/>
                    <a:pt x="2545325" y="277416"/>
                  </a:cubicBezTo>
                  <a:close/>
                  <a:moveTo>
                    <a:pt x="686487" y="277336"/>
                  </a:moveTo>
                  <a:cubicBezTo>
                    <a:pt x="720459" y="277336"/>
                    <a:pt x="753790" y="277336"/>
                    <a:pt x="787762" y="277336"/>
                  </a:cubicBezTo>
                  <a:cubicBezTo>
                    <a:pt x="785839" y="331178"/>
                    <a:pt x="783275" y="333101"/>
                    <a:pt x="735202" y="333101"/>
                  </a:cubicBezTo>
                  <a:cubicBezTo>
                    <a:pt x="699948" y="333101"/>
                    <a:pt x="665335" y="333101"/>
                    <a:pt x="627517" y="333101"/>
                  </a:cubicBezTo>
                  <a:cubicBezTo>
                    <a:pt x="640978" y="277978"/>
                    <a:pt x="640978" y="277978"/>
                    <a:pt x="686487" y="277336"/>
                  </a:cubicBezTo>
                  <a:close/>
                  <a:moveTo>
                    <a:pt x="69226" y="277336"/>
                  </a:moveTo>
                  <a:cubicBezTo>
                    <a:pt x="142938" y="277336"/>
                    <a:pt x="216009" y="277336"/>
                    <a:pt x="290363" y="277336"/>
                  </a:cubicBezTo>
                  <a:cubicBezTo>
                    <a:pt x="279466" y="328614"/>
                    <a:pt x="274979" y="333101"/>
                    <a:pt x="230111" y="333101"/>
                  </a:cubicBezTo>
                  <a:cubicBezTo>
                    <a:pt x="164090" y="333101"/>
                    <a:pt x="97429" y="333101"/>
                    <a:pt x="31408" y="333101"/>
                  </a:cubicBezTo>
                  <a:cubicBezTo>
                    <a:pt x="21153" y="333101"/>
                    <a:pt x="10896" y="332460"/>
                    <a:pt x="0" y="331819"/>
                  </a:cubicBezTo>
                  <a:cubicBezTo>
                    <a:pt x="16665" y="281182"/>
                    <a:pt x="21153" y="277336"/>
                    <a:pt x="69226" y="277336"/>
                  </a:cubicBezTo>
                  <a:close/>
                  <a:moveTo>
                    <a:pt x="1870534" y="277016"/>
                  </a:moveTo>
                  <a:cubicBezTo>
                    <a:pt x="1893128" y="276855"/>
                    <a:pt x="1914280" y="277336"/>
                    <a:pt x="1935112" y="279900"/>
                  </a:cubicBezTo>
                  <a:cubicBezTo>
                    <a:pt x="1947932" y="281823"/>
                    <a:pt x="1957546" y="306821"/>
                    <a:pt x="1969084" y="320922"/>
                  </a:cubicBezTo>
                  <a:cubicBezTo>
                    <a:pt x="1967161" y="324128"/>
                    <a:pt x="1965238" y="327332"/>
                    <a:pt x="1963315" y="329896"/>
                  </a:cubicBezTo>
                  <a:cubicBezTo>
                    <a:pt x="1917806" y="329896"/>
                    <a:pt x="1872297" y="332460"/>
                    <a:pt x="1827428" y="327974"/>
                  </a:cubicBezTo>
                  <a:cubicBezTo>
                    <a:pt x="1817172" y="326692"/>
                    <a:pt x="1810121" y="299771"/>
                    <a:pt x="1797302" y="277977"/>
                  </a:cubicBezTo>
                  <a:cubicBezTo>
                    <a:pt x="1823903" y="277977"/>
                    <a:pt x="1847939" y="277176"/>
                    <a:pt x="1870534" y="277016"/>
                  </a:cubicBezTo>
                  <a:close/>
                  <a:moveTo>
                    <a:pt x="2384278" y="276775"/>
                  </a:moveTo>
                  <a:cubicBezTo>
                    <a:pt x="2404468" y="276535"/>
                    <a:pt x="2424499" y="277016"/>
                    <a:pt x="2444048" y="279900"/>
                  </a:cubicBezTo>
                  <a:cubicBezTo>
                    <a:pt x="2460714" y="282463"/>
                    <a:pt x="2474816" y="305539"/>
                    <a:pt x="2490200" y="318999"/>
                  </a:cubicBezTo>
                  <a:cubicBezTo>
                    <a:pt x="2488276" y="322205"/>
                    <a:pt x="2486354" y="325409"/>
                    <a:pt x="2484430" y="329255"/>
                  </a:cubicBezTo>
                  <a:cubicBezTo>
                    <a:pt x="2439562" y="329255"/>
                    <a:pt x="2394693" y="332460"/>
                    <a:pt x="2349825" y="327332"/>
                  </a:cubicBezTo>
                  <a:cubicBezTo>
                    <a:pt x="2337647" y="326050"/>
                    <a:pt x="2327391" y="301052"/>
                    <a:pt x="2316494" y="286310"/>
                  </a:cubicBezTo>
                  <a:cubicBezTo>
                    <a:pt x="2319699" y="283105"/>
                    <a:pt x="2321622" y="280541"/>
                    <a:pt x="2323545" y="277977"/>
                  </a:cubicBezTo>
                  <a:cubicBezTo>
                    <a:pt x="2343736" y="277977"/>
                    <a:pt x="2364087" y="277015"/>
                    <a:pt x="2384278" y="276775"/>
                  </a:cubicBezTo>
                  <a:close/>
                  <a:moveTo>
                    <a:pt x="848655" y="276695"/>
                  </a:moveTo>
                  <a:cubicBezTo>
                    <a:pt x="1095432" y="276695"/>
                    <a:pt x="1342208" y="276695"/>
                    <a:pt x="1588985" y="277337"/>
                  </a:cubicBezTo>
                  <a:cubicBezTo>
                    <a:pt x="1630649" y="277337"/>
                    <a:pt x="1633213" y="280541"/>
                    <a:pt x="1630007" y="329897"/>
                  </a:cubicBezTo>
                  <a:cubicBezTo>
                    <a:pt x="1353105" y="329897"/>
                    <a:pt x="1076843" y="329897"/>
                    <a:pt x="799941" y="329897"/>
                  </a:cubicBezTo>
                  <a:cubicBezTo>
                    <a:pt x="801223" y="279900"/>
                    <a:pt x="803146" y="276695"/>
                    <a:pt x="848655" y="276695"/>
                  </a:cubicBezTo>
                  <a:close/>
                  <a:moveTo>
                    <a:pt x="1376820" y="216444"/>
                  </a:moveTo>
                  <a:cubicBezTo>
                    <a:pt x="1430662" y="216444"/>
                    <a:pt x="1476172" y="216444"/>
                    <a:pt x="1522963" y="216444"/>
                  </a:cubicBezTo>
                  <a:cubicBezTo>
                    <a:pt x="1525527" y="230546"/>
                    <a:pt x="1527450" y="244006"/>
                    <a:pt x="1530655" y="263235"/>
                  </a:cubicBezTo>
                  <a:cubicBezTo>
                    <a:pt x="1483864" y="263235"/>
                    <a:pt x="1439636" y="265158"/>
                    <a:pt x="1396049" y="261312"/>
                  </a:cubicBezTo>
                  <a:cubicBezTo>
                    <a:pt x="1389639" y="260671"/>
                    <a:pt x="1384512" y="235673"/>
                    <a:pt x="1376820" y="216444"/>
                  </a:cubicBezTo>
                  <a:close/>
                  <a:moveTo>
                    <a:pt x="1768377" y="215322"/>
                  </a:moveTo>
                  <a:cubicBezTo>
                    <a:pt x="1790732" y="215322"/>
                    <a:pt x="1813006" y="215803"/>
                    <a:pt x="1835119" y="217726"/>
                  </a:cubicBezTo>
                  <a:cubicBezTo>
                    <a:pt x="1842170" y="218367"/>
                    <a:pt x="1847298" y="243365"/>
                    <a:pt x="1856913" y="263876"/>
                  </a:cubicBezTo>
                  <a:cubicBezTo>
                    <a:pt x="1807557" y="263876"/>
                    <a:pt x="1767817" y="266440"/>
                    <a:pt x="1728717" y="261953"/>
                  </a:cubicBezTo>
                  <a:cubicBezTo>
                    <a:pt x="1716538" y="260671"/>
                    <a:pt x="1706283" y="239519"/>
                    <a:pt x="1694745" y="227982"/>
                  </a:cubicBezTo>
                  <a:cubicBezTo>
                    <a:pt x="1696668" y="224136"/>
                    <a:pt x="1699232" y="219649"/>
                    <a:pt x="1701155" y="215803"/>
                  </a:cubicBezTo>
                  <a:cubicBezTo>
                    <a:pt x="1723589" y="215803"/>
                    <a:pt x="1746023" y="215322"/>
                    <a:pt x="1768377" y="215322"/>
                  </a:cubicBezTo>
                  <a:close/>
                  <a:moveTo>
                    <a:pt x="2508708" y="214841"/>
                  </a:moveTo>
                  <a:cubicBezTo>
                    <a:pt x="2529620" y="214681"/>
                    <a:pt x="2550452" y="215162"/>
                    <a:pt x="2570963" y="217726"/>
                  </a:cubicBezTo>
                  <a:cubicBezTo>
                    <a:pt x="2585064" y="219648"/>
                    <a:pt x="2596602" y="241441"/>
                    <a:pt x="2610063" y="254261"/>
                  </a:cubicBezTo>
                  <a:cubicBezTo>
                    <a:pt x="2607498" y="256825"/>
                    <a:pt x="2605575" y="260670"/>
                    <a:pt x="2604293" y="263875"/>
                  </a:cubicBezTo>
                  <a:cubicBezTo>
                    <a:pt x="2563271" y="263875"/>
                    <a:pt x="2521608" y="267080"/>
                    <a:pt x="2481867" y="261952"/>
                  </a:cubicBezTo>
                  <a:cubicBezTo>
                    <a:pt x="2467124" y="260029"/>
                    <a:pt x="2454946" y="237595"/>
                    <a:pt x="2441485" y="224776"/>
                  </a:cubicBezTo>
                  <a:cubicBezTo>
                    <a:pt x="2442767" y="221571"/>
                    <a:pt x="2444690" y="218366"/>
                    <a:pt x="2445972" y="215802"/>
                  </a:cubicBezTo>
                  <a:cubicBezTo>
                    <a:pt x="2466804" y="215802"/>
                    <a:pt x="2487796" y="215001"/>
                    <a:pt x="2508708" y="214841"/>
                  </a:cubicBezTo>
                  <a:close/>
                  <a:moveTo>
                    <a:pt x="1545398" y="214521"/>
                  </a:moveTo>
                  <a:cubicBezTo>
                    <a:pt x="1585779" y="214521"/>
                    <a:pt x="1626161" y="213239"/>
                    <a:pt x="1666542" y="215161"/>
                  </a:cubicBezTo>
                  <a:cubicBezTo>
                    <a:pt x="1696027" y="216444"/>
                    <a:pt x="1685772" y="242083"/>
                    <a:pt x="1690900" y="263875"/>
                  </a:cubicBezTo>
                  <a:cubicBezTo>
                    <a:pt x="1646031" y="263875"/>
                    <a:pt x="1603727" y="266439"/>
                    <a:pt x="1562063" y="261953"/>
                  </a:cubicBezTo>
                  <a:cubicBezTo>
                    <a:pt x="1552449" y="260671"/>
                    <a:pt x="1544756" y="236955"/>
                    <a:pt x="1536424" y="223494"/>
                  </a:cubicBezTo>
                  <a:cubicBezTo>
                    <a:pt x="1539629" y="220290"/>
                    <a:pt x="1542834" y="217726"/>
                    <a:pt x="1545398" y="214521"/>
                  </a:cubicBezTo>
                  <a:close/>
                  <a:moveTo>
                    <a:pt x="2351028" y="214200"/>
                  </a:moveTo>
                  <a:cubicBezTo>
                    <a:pt x="2371459" y="214040"/>
                    <a:pt x="2391810" y="214521"/>
                    <a:pt x="2412001" y="217085"/>
                  </a:cubicBezTo>
                  <a:cubicBezTo>
                    <a:pt x="2426103" y="219007"/>
                    <a:pt x="2437000" y="241441"/>
                    <a:pt x="2449178" y="254260"/>
                  </a:cubicBezTo>
                  <a:cubicBezTo>
                    <a:pt x="2447255" y="256824"/>
                    <a:pt x="2445332" y="260029"/>
                    <a:pt x="2443409" y="263875"/>
                  </a:cubicBezTo>
                  <a:cubicBezTo>
                    <a:pt x="2403027" y="263875"/>
                    <a:pt x="2362646" y="267080"/>
                    <a:pt x="2322905" y="261953"/>
                  </a:cubicBezTo>
                  <a:cubicBezTo>
                    <a:pt x="2308803" y="260029"/>
                    <a:pt x="2296624" y="238236"/>
                    <a:pt x="2283805" y="226058"/>
                  </a:cubicBezTo>
                  <a:cubicBezTo>
                    <a:pt x="2285728" y="222212"/>
                    <a:pt x="2287651" y="219007"/>
                    <a:pt x="2289574" y="215161"/>
                  </a:cubicBezTo>
                  <a:cubicBezTo>
                    <a:pt x="2310085" y="215161"/>
                    <a:pt x="2330597" y="214360"/>
                    <a:pt x="2351028" y="214200"/>
                  </a:cubicBezTo>
                  <a:close/>
                  <a:moveTo>
                    <a:pt x="2136460" y="214040"/>
                  </a:moveTo>
                  <a:cubicBezTo>
                    <a:pt x="2174999" y="214040"/>
                    <a:pt x="2213297" y="214521"/>
                    <a:pt x="2251756" y="216444"/>
                  </a:cubicBezTo>
                  <a:cubicBezTo>
                    <a:pt x="2265216" y="217085"/>
                    <a:pt x="2278036" y="240160"/>
                    <a:pt x="2290855" y="252979"/>
                  </a:cubicBezTo>
                  <a:cubicBezTo>
                    <a:pt x="2288933" y="256825"/>
                    <a:pt x="2287010" y="260671"/>
                    <a:pt x="2285087" y="263876"/>
                  </a:cubicBezTo>
                  <a:cubicBezTo>
                    <a:pt x="2258166" y="263876"/>
                    <a:pt x="2231245" y="263876"/>
                    <a:pt x="2203682" y="263876"/>
                  </a:cubicBezTo>
                  <a:cubicBezTo>
                    <a:pt x="2158814" y="263876"/>
                    <a:pt x="2113945" y="263876"/>
                    <a:pt x="2069718" y="263876"/>
                  </a:cubicBezTo>
                  <a:cubicBezTo>
                    <a:pt x="2028696" y="263876"/>
                    <a:pt x="2027414" y="263235"/>
                    <a:pt x="2019722" y="214521"/>
                  </a:cubicBezTo>
                  <a:cubicBezTo>
                    <a:pt x="2059142" y="214521"/>
                    <a:pt x="2097921" y="214040"/>
                    <a:pt x="2136460" y="214040"/>
                  </a:cubicBezTo>
                  <a:close/>
                  <a:moveTo>
                    <a:pt x="1288205" y="214040"/>
                  </a:moveTo>
                  <a:cubicBezTo>
                    <a:pt x="1310159" y="214040"/>
                    <a:pt x="1331631" y="214521"/>
                    <a:pt x="1353104" y="216444"/>
                  </a:cubicBezTo>
                  <a:cubicBezTo>
                    <a:pt x="1360796" y="217726"/>
                    <a:pt x="1365283" y="242723"/>
                    <a:pt x="1374898" y="263876"/>
                  </a:cubicBezTo>
                  <a:cubicBezTo>
                    <a:pt x="1321055" y="263876"/>
                    <a:pt x="1280033" y="265798"/>
                    <a:pt x="1238369" y="263235"/>
                  </a:cubicBezTo>
                  <a:cubicBezTo>
                    <a:pt x="1203115" y="261312"/>
                    <a:pt x="1226831" y="235032"/>
                    <a:pt x="1220421" y="214521"/>
                  </a:cubicBezTo>
                  <a:cubicBezTo>
                    <a:pt x="1243817" y="214521"/>
                    <a:pt x="1266252" y="214040"/>
                    <a:pt x="1288205" y="214040"/>
                  </a:cubicBezTo>
                  <a:close/>
                  <a:moveTo>
                    <a:pt x="1100560" y="213880"/>
                  </a:moveTo>
                  <a:cubicBezTo>
                    <a:pt x="1133890" y="213880"/>
                    <a:pt x="1167862" y="213880"/>
                    <a:pt x="1200551" y="213880"/>
                  </a:cubicBezTo>
                  <a:cubicBezTo>
                    <a:pt x="1208884" y="262594"/>
                    <a:pt x="1208243" y="264517"/>
                    <a:pt x="1164657" y="264517"/>
                  </a:cubicBezTo>
                  <a:cubicBezTo>
                    <a:pt x="1130044" y="264517"/>
                    <a:pt x="1095431" y="264517"/>
                    <a:pt x="1060818" y="264517"/>
                  </a:cubicBezTo>
                  <a:cubicBezTo>
                    <a:pt x="1056973" y="215803"/>
                    <a:pt x="1058254" y="214522"/>
                    <a:pt x="1100560" y="213880"/>
                  </a:cubicBezTo>
                  <a:close/>
                  <a:moveTo>
                    <a:pt x="937110" y="213880"/>
                  </a:moveTo>
                  <a:cubicBezTo>
                    <a:pt x="971081" y="213880"/>
                    <a:pt x="1005053" y="213880"/>
                    <a:pt x="1040948" y="213880"/>
                  </a:cubicBezTo>
                  <a:cubicBezTo>
                    <a:pt x="1044794" y="263235"/>
                    <a:pt x="1044153" y="263876"/>
                    <a:pt x="1000567" y="263876"/>
                  </a:cubicBezTo>
                  <a:cubicBezTo>
                    <a:pt x="966595" y="263876"/>
                    <a:pt x="932623" y="263876"/>
                    <a:pt x="899292" y="263876"/>
                  </a:cubicBezTo>
                  <a:cubicBezTo>
                    <a:pt x="893523" y="218367"/>
                    <a:pt x="896728" y="213880"/>
                    <a:pt x="937110" y="213880"/>
                  </a:cubicBezTo>
                  <a:close/>
                  <a:moveTo>
                    <a:pt x="778146" y="213880"/>
                  </a:moveTo>
                  <a:cubicBezTo>
                    <a:pt x="812119" y="213880"/>
                    <a:pt x="845449" y="213880"/>
                    <a:pt x="878780" y="213880"/>
                  </a:cubicBezTo>
                  <a:cubicBezTo>
                    <a:pt x="884549" y="258748"/>
                    <a:pt x="880703" y="263876"/>
                    <a:pt x="840322" y="263876"/>
                  </a:cubicBezTo>
                  <a:cubicBezTo>
                    <a:pt x="804427" y="263876"/>
                    <a:pt x="769173" y="263876"/>
                    <a:pt x="733278" y="263876"/>
                  </a:cubicBezTo>
                  <a:cubicBezTo>
                    <a:pt x="736483" y="215803"/>
                    <a:pt x="737765" y="213880"/>
                    <a:pt x="778146" y="213880"/>
                  </a:cubicBezTo>
                  <a:close/>
                  <a:moveTo>
                    <a:pt x="616620" y="213880"/>
                  </a:moveTo>
                  <a:cubicBezTo>
                    <a:pt x="650592" y="213880"/>
                    <a:pt x="684564" y="213880"/>
                    <a:pt x="721099" y="213880"/>
                  </a:cubicBezTo>
                  <a:cubicBezTo>
                    <a:pt x="716613" y="263235"/>
                    <a:pt x="715972" y="263876"/>
                    <a:pt x="674308" y="263876"/>
                  </a:cubicBezTo>
                  <a:cubicBezTo>
                    <a:pt x="639695" y="263876"/>
                    <a:pt x="604442" y="263876"/>
                    <a:pt x="569188" y="263876"/>
                  </a:cubicBezTo>
                  <a:cubicBezTo>
                    <a:pt x="572393" y="217085"/>
                    <a:pt x="575598" y="213880"/>
                    <a:pt x="616620" y="213880"/>
                  </a:cubicBezTo>
                  <a:close/>
                  <a:moveTo>
                    <a:pt x="455094" y="213880"/>
                  </a:moveTo>
                  <a:cubicBezTo>
                    <a:pt x="489707" y="213880"/>
                    <a:pt x="524961" y="213880"/>
                    <a:pt x="560215" y="213880"/>
                  </a:cubicBezTo>
                  <a:cubicBezTo>
                    <a:pt x="552523" y="263235"/>
                    <a:pt x="551241" y="263876"/>
                    <a:pt x="508936" y="263876"/>
                  </a:cubicBezTo>
                  <a:cubicBezTo>
                    <a:pt x="473682" y="263876"/>
                    <a:pt x="439070" y="263876"/>
                    <a:pt x="403816" y="263876"/>
                  </a:cubicBezTo>
                  <a:cubicBezTo>
                    <a:pt x="410867" y="217726"/>
                    <a:pt x="414712" y="213880"/>
                    <a:pt x="455094" y="213880"/>
                  </a:cubicBezTo>
                  <a:close/>
                  <a:moveTo>
                    <a:pt x="1923254" y="213559"/>
                  </a:moveTo>
                  <a:cubicBezTo>
                    <a:pt x="1943926" y="213398"/>
                    <a:pt x="1964598" y="213879"/>
                    <a:pt x="1985109" y="216443"/>
                  </a:cubicBezTo>
                  <a:cubicBezTo>
                    <a:pt x="1997288" y="217725"/>
                    <a:pt x="2006902" y="241441"/>
                    <a:pt x="2017799" y="254261"/>
                  </a:cubicBezTo>
                  <a:cubicBezTo>
                    <a:pt x="2015235" y="257465"/>
                    <a:pt x="2012030" y="260671"/>
                    <a:pt x="2009466" y="263875"/>
                  </a:cubicBezTo>
                  <a:cubicBezTo>
                    <a:pt x="1969085" y="263875"/>
                    <a:pt x="1928062" y="267080"/>
                    <a:pt x="1888321" y="261953"/>
                  </a:cubicBezTo>
                  <a:cubicBezTo>
                    <a:pt x="1875502" y="260029"/>
                    <a:pt x="1865246" y="236954"/>
                    <a:pt x="1854349" y="223494"/>
                  </a:cubicBezTo>
                  <a:cubicBezTo>
                    <a:pt x="1856913" y="220289"/>
                    <a:pt x="1859477" y="217084"/>
                    <a:pt x="1861400" y="214520"/>
                  </a:cubicBezTo>
                  <a:cubicBezTo>
                    <a:pt x="1881911" y="214520"/>
                    <a:pt x="1902583" y="213719"/>
                    <a:pt x="1923254" y="213559"/>
                  </a:cubicBezTo>
                  <a:close/>
                  <a:moveTo>
                    <a:pt x="292926" y="212598"/>
                  </a:moveTo>
                  <a:cubicBezTo>
                    <a:pt x="327539" y="215803"/>
                    <a:pt x="362793" y="213239"/>
                    <a:pt x="398047" y="213239"/>
                  </a:cubicBezTo>
                  <a:cubicBezTo>
                    <a:pt x="387791" y="261953"/>
                    <a:pt x="385869" y="263235"/>
                    <a:pt x="342282" y="263876"/>
                  </a:cubicBezTo>
                  <a:cubicBezTo>
                    <a:pt x="308951" y="263876"/>
                    <a:pt x="274979" y="263876"/>
                    <a:pt x="236520" y="263876"/>
                  </a:cubicBezTo>
                  <a:cubicBezTo>
                    <a:pt x="244212" y="229263"/>
                    <a:pt x="257031" y="210034"/>
                    <a:pt x="292926" y="212598"/>
                  </a:cubicBezTo>
                  <a:close/>
                  <a:moveTo>
                    <a:pt x="109606" y="212597"/>
                  </a:moveTo>
                  <a:cubicBezTo>
                    <a:pt x="150629" y="215803"/>
                    <a:pt x="192292" y="213239"/>
                    <a:pt x="233956" y="213239"/>
                  </a:cubicBezTo>
                  <a:cubicBezTo>
                    <a:pt x="226264" y="257466"/>
                    <a:pt x="219854" y="263235"/>
                    <a:pt x="179473" y="263235"/>
                  </a:cubicBezTo>
                  <a:cubicBezTo>
                    <a:pt x="133964" y="263875"/>
                    <a:pt x="88455" y="263875"/>
                    <a:pt x="40381" y="263875"/>
                  </a:cubicBezTo>
                  <a:cubicBezTo>
                    <a:pt x="51277" y="223494"/>
                    <a:pt x="73070" y="210033"/>
                    <a:pt x="109606" y="212597"/>
                  </a:cubicBezTo>
                  <a:close/>
                  <a:moveTo>
                    <a:pt x="1309518" y="157473"/>
                  </a:moveTo>
                  <a:cubicBezTo>
                    <a:pt x="1354386" y="157473"/>
                    <a:pt x="1397973" y="157473"/>
                    <a:pt x="1444123" y="157473"/>
                  </a:cubicBezTo>
                  <a:cubicBezTo>
                    <a:pt x="1446046" y="169652"/>
                    <a:pt x="1447969" y="180549"/>
                    <a:pt x="1450533" y="196574"/>
                  </a:cubicBezTo>
                  <a:cubicBezTo>
                    <a:pt x="1403742" y="196574"/>
                    <a:pt x="1358232" y="196574"/>
                    <a:pt x="1309518" y="196574"/>
                  </a:cubicBezTo>
                  <a:cubicBezTo>
                    <a:pt x="1309518" y="183754"/>
                    <a:pt x="1309518" y="172857"/>
                    <a:pt x="1309518" y="157473"/>
                  </a:cubicBezTo>
                  <a:close/>
                  <a:moveTo>
                    <a:pt x="2473775" y="156753"/>
                  </a:moveTo>
                  <a:cubicBezTo>
                    <a:pt x="2494527" y="156672"/>
                    <a:pt x="2515199" y="157153"/>
                    <a:pt x="2535710" y="159396"/>
                  </a:cubicBezTo>
                  <a:cubicBezTo>
                    <a:pt x="2547889" y="160678"/>
                    <a:pt x="2557503" y="181831"/>
                    <a:pt x="2573528" y="199779"/>
                  </a:cubicBezTo>
                  <a:cubicBezTo>
                    <a:pt x="2522890" y="199779"/>
                    <a:pt x="2481868" y="202343"/>
                    <a:pt x="2441486" y="198497"/>
                  </a:cubicBezTo>
                  <a:cubicBezTo>
                    <a:pt x="2429307" y="197215"/>
                    <a:pt x="2419051" y="177344"/>
                    <a:pt x="2408155" y="165806"/>
                  </a:cubicBezTo>
                  <a:cubicBezTo>
                    <a:pt x="2409437" y="163242"/>
                    <a:pt x="2410719" y="160038"/>
                    <a:pt x="2411360" y="157474"/>
                  </a:cubicBezTo>
                  <a:cubicBezTo>
                    <a:pt x="2432192" y="157474"/>
                    <a:pt x="2453024" y="156833"/>
                    <a:pt x="2473775" y="156753"/>
                  </a:cubicBezTo>
                  <a:close/>
                  <a:moveTo>
                    <a:pt x="1679283" y="156352"/>
                  </a:moveTo>
                  <a:cubicBezTo>
                    <a:pt x="1700194" y="156352"/>
                    <a:pt x="1721026" y="156833"/>
                    <a:pt x="1741538" y="158756"/>
                  </a:cubicBezTo>
                  <a:cubicBezTo>
                    <a:pt x="1750511" y="158756"/>
                    <a:pt x="1756921" y="181190"/>
                    <a:pt x="1767818" y="200420"/>
                  </a:cubicBezTo>
                  <a:cubicBezTo>
                    <a:pt x="1718462" y="200420"/>
                    <a:pt x="1678081" y="202343"/>
                    <a:pt x="1637699" y="199138"/>
                  </a:cubicBezTo>
                  <a:cubicBezTo>
                    <a:pt x="1627443" y="198497"/>
                    <a:pt x="1619111" y="177986"/>
                    <a:pt x="1610137" y="167088"/>
                  </a:cubicBezTo>
                  <a:cubicBezTo>
                    <a:pt x="1612059" y="163884"/>
                    <a:pt x="1614623" y="160679"/>
                    <a:pt x="1616547" y="156833"/>
                  </a:cubicBezTo>
                  <a:cubicBezTo>
                    <a:pt x="1637379" y="156833"/>
                    <a:pt x="1658371" y="156352"/>
                    <a:pt x="1679283" y="156352"/>
                  </a:cubicBezTo>
                  <a:close/>
                  <a:moveTo>
                    <a:pt x="1831836" y="156112"/>
                  </a:moveTo>
                  <a:cubicBezTo>
                    <a:pt x="1852267" y="156031"/>
                    <a:pt x="1872618" y="156512"/>
                    <a:pt x="1892808" y="158755"/>
                  </a:cubicBezTo>
                  <a:cubicBezTo>
                    <a:pt x="1902423" y="160037"/>
                    <a:pt x="1910115" y="181830"/>
                    <a:pt x="1919089" y="194009"/>
                  </a:cubicBezTo>
                  <a:cubicBezTo>
                    <a:pt x="1915243" y="195932"/>
                    <a:pt x="1912679" y="198496"/>
                    <a:pt x="1909474" y="201059"/>
                  </a:cubicBezTo>
                  <a:cubicBezTo>
                    <a:pt x="1876784" y="201059"/>
                    <a:pt x="1844095" y="201059"/>
                    <a:pt x="1811404" y="201059"/>
                  </a:cubicBezTo>
                  <a:cubicBezTo>
                    <a:pt x="1774868" y="201059"/>
                    <a:pt x="1774868" y="200419"/>
                    <a:pt x="1770382" y="156833"/>
                  </a:cubicBezTo>
                  <a:cubicBezTo>
                    <a:pt x="1790893" y="156833"/>
                    <a:pt x="1811404" y="156192"/>
                    <a:pt x="1831836" y="156112"/>
                  </a:cubicBezTo>
                  <a:close/>
                  <a:moveTo>
                    <a:pt x="1525127" y="154830"/>
                  </a:moveTo>
                  <a:cubicBezTo>
                    <a:pt x="1545238" y="154749"/>
                    <a:pt x="1565268" y="155230"/>
                    <a:pt x="1585139" y="157473"/>
                  </a:cubicBezTo>
                  <a:cubicBezTo>
                    <a:pt x="1594754" y="158115"/>
                    <a:pt x="1601804" y="179908"/>
                    <a:pt x="1610137" y="192086"/>
                  </a:cubicBezTo>
                  <a:cubicBezTo>
                    <a:pt x="1608214" y="194650"/>
                    <a:pt x="1605650" y="197855"/>
                    <a:pt x="1603727" y="200419"/>
                  </a:cubicBezTo>
                  <a:cubicBezTo>
                    <a:pt x="1562705" y="200419"/>
                    <a:pt x="1521041" y="202341"/>
                    <a:pt x="1480018" y="198495"/>
                  </a:cubicBezTo>
                  <a:cubicBezTo>
                    <a:pt x="1471686" y="197855"/>
                    <a:pt x="1464635" y="176062"/>
                    <a:pt x="1456943" y="163883"/>
                  </a:cubicBezTo>
                  <a:cubicBezTo>
                    <a:pt x="1459507" y="161319"/>
                    <a:pt x="1462071" y="158755"/>
                    <a:pt x="1464635" y="155551"/>
                  </a:cubicBezTo>
                  <a:cubicBezTo>
                    <a:pt x="1484826" y="155551"/>
                    <a:pt x="1505016" y="154910"/>
                    <a:pt x="1525127" y="154830"/>
                  </a:cubicBezTo>
                  <a:close/>
                  <a:moveTo>
                    <a:pt x="2131653" y="154509"/>
                  </a:moveTo>
                  <a:cubicBezTo>
                    <a:pt x="2151443" y="154268"/>
                    <a:pt x="2170031" y="154589"/>
                    <a:pt x="2188299" y="156832"/>
                  </a:cubicBezTo>
                  <a:cubicBezTo>
                    <a:pt x="2203042" y="158755"/>
                    <a:pt x="2215220" y="176062"/>
                    <a:pt x="2228681" y="186958"/>
                  </a:cubicBezTo>
                  <a:cubicBezTo>
                    <a:pt x="2226758" y="190804"/>
                    <a:pt x="2225476" y="194650"/>
                    <a:pt x="2223553" y="198496"/>
                  </a:cubicBezTo>
                  <a:cubicBezTo>
                    <a:pt x="2179967" y="198496"/>
                    <a:pt x="2136379" y="200419"/>
                    <a:pt x="2093434" y="196573"/>
                  </a:cubicBezTo>
                  <a:cubicBezTo>
                    <a:pt x="2085101" y="196573"/>
                    <a:pt x="2078691" y="174780"/>
                    <a:pt x="2067795" y="155550"/>
                  </a:cubicBezTo>
                  <a:cubicBezTo>
                    <a:pt x="2090870" y="155550"/>
                    <a:pt x="2111862" y="154749"/>
                    <a:pt x="2131653" y="154509"/>
                  </a:cubicBezTo>
                  <a:close/>
                  <a:moveTo>
                    <a:pt x="1981184" y="154509"/>
                  </a:moveTo>
                  <a:cubicBezTo>
                    <a:pt x="2000173" y="154268"/>
                    <a:pt x="2019082" y="154589"/>
                    <a:pt x="2037670" y="156832"/>
                  </a:cubicBezTo>
                  <a:cubicBezTo>
                    <a:pt x="2051130" y="158755"/>
                    <a:pt x="2062027" y="177984"/>
                    <a:pt x="2074206" y="189521"/>
                  </a:cubicBezTo>
                  <a:cubicBezTo>
                    <a:pt x="2072282" y="192727"/>
                    <a:pt x="2069719" y="196572"/>
                    <a:pt x="2067796" y="199777"/>
                  </a:cubicBezTo>
                  <a:cubicBezTo>
                    <a:pt x="2026773" y="199777"/>
                    <a:pt x="1985751" y="202341"/>
                    <a:pt x="1945369" y="197854"/>
                  </a:cubicBezTo>
                  <a:cubicBezTo>
                    <a:pt x="1934472" y="196572"/>
                    <a:pt x="1926140" y="176061"/>
                    <a:pt x="1916525" y="163883"/>
                  </a:cubicBezTo>
                  <a:cubicBezTo>
                    <a:pt x="1919730" y="161960"/>
                    <a:pt x="1922293" y="158755"/>
                    <a:pt x="1924217" y="155550"/>
                  </a:cubicBezTo>
                  <a:cubicBezTo>
                    <a:pt x="1943126" y="155550"/>
                    <a:pt x="1962195" y="154749"/>
                    <a:pt x="1981184" y="154509"/>
                  </a:cubicBezTo>
                  <a:close/>
                  <a:moveTo>
                    <a:pt x="1190296" y="154268"/>
                  </a:moveTo>
                  <a:cubicBezTo>
                    <a:pt x="1212731" y="154268"/>
                    <a:pt x="1235164" y="154268"/>
                    <a:pt x="1257599" y="154910"/>
                  </a:cubicBezTo>
                  <a:cubicBezTo>
                    <a:pt x="1296058" y="155550"/>
                    <a:pt x="1296698" y="156192"/>
                    <a:pt x="1289006" y="198496"/>
                  </a:cubicBezTo>
                  <a:cubicBezTo>
                    <a:pt x="1245420" y="198496"/>
                    <a:pt x="1201193" y="198496"/>
                    <a:pt x="1156965" y="198496"/>
                  </a:cubicBezTo>
                  <a:cubicBezTo>
                    <a:pt x="1149274" y="156832"/>
                    <a:pt x="1151197" y="154910"/>
                    <a:pt x="1190296" y="154268"/>
                  </a:cubicBezTo>
                  <a:close/>
                  <a:moveTo>
                    <a:pt x="1039666" y="152987"/>
                  </a:moveTo>
                  <a:cubicBezTo>
                    <a:pt x="1067227" y="152987"/>
                    <a:pt x="1094789" y="152345"/>
                    <a:pt x="1122351" y="154909"/>
                  </a:cubicBezTo>
                  <a:cubicBezTo>
                    <a:pt x="1128120" y="155550"/>
                    <a:pt x="1138375" y="169011"/>
                    <a:pt x="1137735" y="175420"/>
                  </a:cubicBezTo>
                  <a:cubicBezTo>
                    <a:pt x="1137093" y="184394"/>
                    <a:pt x="1128120" y="199137"/>
                    <a:pt x="1121710" y="199137"/>
                  </a:cubicBezTo>
                  <a:cubicBezTo>
                    <a:pt x="1080047" y="201059"/>
                    <a:pt x="1039024" y="200418"/>
                    <a:pt x="998002" y="200418"/>
                  </a:cubicBezTo>
                  <a:cubicBezTo>
                    <a:pt x="998643" y="154269"/>
                    <a:pt x="999284" y="152987"/>
                    <a:pt x="1039666" y="152987"/>
                  </a:cubicBezTo>
                  <a:close/>
                  <a:moveTo>
                    <a:pt x="879422" y="152987"/>
                  </a:moveTo>
                  <a:cubicBezTo>
                    <a:pt x="912752" y="152346"/>
                    <a:pt x="946724" y="152987"/>
                    <a:pt x="981978" y="152987"/>
                  </a:cubicBezTo>
                  <a:cubicBezTo>
                    <a:pt x="986464" y="188241"/>
                    <a:pt x="978132" y="203624"/>
                    <a:pt x="945442" y="201701"/>
                  </a:cubicBezTo>
                  <a:cubicBezTo>
                    <a:pt x="911470" y="199137"/>
                    <a:pt x="877498" y="201060"/>
                    <a:pt x="844168" y="201060"/>
                  </a:cubicBezTo>
                  <a:cubicBezTo>
                    <a:pt x="839040" y="160679"/>
                    <a:pt x="844168" y="153628"/>
                    <a:pt x="879422" y="152987"/>
                  </a:cubicBezTo>
                  <a:close/>
                  <a:moveTo>
                    <a:pt x="727509" y="152346"/>
                  </a:moveTo>
                  <a:cubicBezTo>
                    <a:pt x="760840" y="152346"/>
                    <a:pt x="794171" y="152988"/>
                    <a:pt x="828143" y="152988"/>
                  </a:cubicBezTo>
                  <a:cubicBezTo>
                    <a:pt x="830065" y="189523"/>
                    <a:pt x="819169" y="203624"/>
                    <a:pt x="786479" y="201060"/>
                  </a:cubicBezTo>
                  <a:cubicBezTo>
                    <a:pt x="752507" y="198496"/>
                    <a:pt x="718536" y="200419"/>
                    <a:pt x="684564" y="200419"/>
                  </a:cubicBezTo>
                  <a:cubicBezTo>
                    <a:pt x="686487" y="156833"/>
                    <a:pt x="689692" y="152988"/>
                    <a:pt x="727509" y="152346"/>
                  </a:cubicBezTo>
                  <a:close/>
                  <a:moveTo>
                    <a:pt x="136528" y="152346"/>
                  </a:moveTo>
                  <a:cubicBezTo>
                    <a:pt x="207677" y="153628"/>
                    <a:pt x="278826" y="152346"/>
                    <a:pt x="351896" y="152346"/>
                  </a:cubicBezTo>
                  <a:cubicBezTo>
                    <a:pt x="346128" y="190804"/>
                    <a:pt x="328181" y="201700"/>
                    <a:pt x="295491" y="201060"/>
                  </a:cubicBezTo>
                  <a:cubicBezTo>
                    <a:pt x="224342" y="198496"/>
                    <a:pt x="153194" y="200418"/>
                    <a:pt x="79481" y="200418"/>
                  </a:cubicBezTo>
                  <a:cubicBezTo>
                    <a:pt x="88455" y="169011"/>
                    <a:pt x="101916" y="151063"/>
                    <a:pt x="136528" y="152346"/>
                  </a:cubicBezTo>
                  <a:close/>
                  <a:moveTo>
                    <a:pt x="570471" y="151705"/>
                  </a:moveTo>
                  <a:cubicBezTo>
                    <a:pt x="605083" y="154269"/>
                    <a:pt x="639055" y="152346"/>
                    <a:pt x="673027" y="152346"/>
                  </a:cubicBezTo>
                  <a:cubicBezTo>
                    <a:pt x="673668" y="194009"/>
                    <a:pt x="655080" y="202983"/>
                    <a:pt x="623671" y="200419"/>
                  </a:cubicBezTo>
                  <a:cubicBezTo>
                    <a:pt x="590982" y="197855"/>
                    <a:pt x="558292" y="199778"/>
                    <a:pt x="523679" y="199778"/>
                  </a:cubicBezTo>
                  <a:cubicBezTo>
                    <a:pt x="525602" y="167088"/>
                    <a:pt x="537140" y="149782"/>
                    <a:pt x="570471" y="151705"/>
                  </a:cubicBezTo>
                  <a:close/>
                  <a:moveTo>
                    <a:pt x="415353" y="151704"/>
                  </a:moveTo>
                  <a:cubicBezTo>
                    <a:pt x="448684" y="153627"/>
                    <a:pt x="482656" y="152345"/>
                    <a:pt x="517910" y="152345"/>
                  </a:cubicBezTo>
                  <a:cubicBezTo>
                    <a:pt x="515987" y="188881"/>
                    <a:pt x="501886" y="203623"/>
                    <a:pt x="467913" y="201059"/>
                  </a:cubicBezTo>
                  <a:cubicBezTo>
                    <a:pt x="434583" y="197854"/>
                    <a:pt x="400611" y="200418"/>
                    <a:pt x="365357" y="200418"/>
                  </a:cubicBezTo>
                  <a:cubicBezTo>
                    <a:pt x="369843" y="165806"/>
                    <a:pt x="382663" y="150422"/>
                    <a:pt x="415353" y="151704"/>
                  </a:cubicBezTo>
                  <a:close/>
                  <a:moveTo>
                    <a:pt x="1239010" y="101067"/>
                  </a:moveTo>
                  <a:cubicBezTo>
                    <a:pt x="1281315" y="101067"/>
                    <a:pt x="1324261" y="101067"/>
                    <a:pt x="1370411" y="101067"/>
                  </a:cubicBezTo>
                  <a:cubicBezTo>
                    <a:pt x="1371052" y="115169"/>
                    <a:pt x="1371693" y="126065"/>
                    <a:pt x="1372334" y="139526"/>
                  </a:cubicBezTo>
                  <a:cubicBezTo>
                    <a:pt x="1326183" y="139526"/>
                    <a:pt x="1283878" y="139526"/>
                    <a:pt x="1239010" y="139526"/>
                  </a:cubicBezTo>
                  <a:cubicBezTo>
                    <a:pt x="1239010" y="126707"/>
                    <a:pt x="1239010" y="115169"/>
                    <a:pt x="1239010" y="101067"/>
                  </a:cubicBezTo>
                  <a:close/>
                  <a:moveTo>
                    <a:pt x="1088380" y="100426"/>
                  </a:moveTo>
                  <a:cubicBezTo>
                    <a:pt x="1133249" y="100426"/>
                    <a:pt x="1175553" y="100426"/>
                    <a:pt x="1220421" y="100426"/>
                  </a:cubicBezTo>
                  <a:cubicBezTo>
                    <a:pt x="1220421" y="113887"/>
                    <a:pt x="1220421" y="124784"/>
                    <a:pt x="1220421" y="138885"/>
                  </a:cubicBezTo>
                  <a:cubicBezTo>
                    <a:pt x="1175553" y="138885"/>
                    <a:pt x="1131967" y="138885"/>
                    <a:pt x="1083894" y="138885"/>
                  </a:cubicBezTo>
                  <a:cubicBezTo>
                    <a:pt x="1085816" y="125424"/>
                    <a:pt x="1087099" y="113887"/>
                    <a:pt x="1088380" y="100426"/>
                  </a:cubicBezTo>
                  <a:close/>
                  <a:moveTo>
                    <a:pt x="2437240" y="99385"/>
                  </a:moveTo>
                  <a:cubicBezTo>
                    <a:pt x="2456068" y="99144"/>
                    <a:pt x="2474817" y="99465"/>
                    <a:pt x="2493405" y="101708"/>
                  </a:cubicBezTo>
                  <a:cubicBezTo>
                    <a:pt x="2506866" y="103631"/>
                    <a:pt x="2518404" y="122860"/>
                    <a:pt x="2530582" y="133757"/>
                  </a:cubicBezTo>
                  <a:cubicBezTo>
                    <a:pt x="2529300" y="136963"/>
                    <a:pt x="2528018" y="139526"/>
                    <a:pt x="2526095" y="142090"/>
                  </a:cubicBezTo>
                  <a:cubicBezTo>
                    <a:pt x="2486995" y="142090"/>
                    <a:pt x="2447896" y="144654"/>
                    <a:pt x="2409437" y="140809"/>
                  </a:cubicBezTo>
                  <a:cubicBezTo>
                    <a:pt x="2397258" y="139526"/>
                    <a:pt x="2387002" y="120296"/>
                    <a:pt x="2376106" y="109400"/>
                  </a:cubicBezTo>
                  <a:cubicBezTo>
                    <a:pt x="2377388" y="106195"/>
                    <a:pt x="2379311" y="103631"/>
                    <a:pt x="2380593" y="100426"/>
                  </a:cubicBezTo>
                  <a:cubicBezTo>
                    <a:pt x="2399502" y="100426"/>
                    <a:pt x="2418411" y="99625"/>
                    <a:pt x="2437240" y="99385"/>
                  </a:cubicBezTo>
                  <a:close/>
                  <a:moveTo>
                    <a:pt x="1595314" y="99225"/>
                  </a:moveTo>
                  <a:cubicBezTo>
                    <a:pt x="1616226" y="99145"/>
                    <a:pt x="1635776" y="99465"/>
                    <a:pt x="1655005" y="101067"/>
                  </a:cubicBezTo>
                  <a:cubicBezTo>
                    <a:pt x="1663979" y="101709"/>
                    <a:pt x="1671029" y="122220"/>
                    <a:pt x="1678721" y="133116"/>
                  </a:cubicBezTo>
                  <a:cubicBezTo>
                    <a:pt x="1676798" y="136322"/>
                    <a:pt x="1674875" y="138886"/>
                    <a:pt x="1672952" y="141450"/>
                  </a:cubicBezTo>
                  <a:cubicBezTo>
                    <a:pt x="1633212" y="141450"/>
                    <a:pt x="1592830" y="143372"/>
                    <a:pt x="1553089" y="140168"/>
                  </a:cubicBezTo>
                  <a:cubicBezTo>
                    <a:pt x="1544757" y="139526"/>
                    <a:pt x="1538987" y="118374"/>
                    <a:pt x="1527450" y="99785"/>
                  </a:cubicBezTo>
                  <a:cubicBezTo>
                    <a:pt x="1552128" y="99785"/>
                    <a:pt x="1574402" y="99305"/>
                    <a:pt x="1595314" y="99225"/>
                  </a:cubicBezTo>
                  <a:close/>
                  <a:moveTo>
                    <a:pt x="1447969" y="99225"/>
                  </a:moveTo>
                  <a:cubicBezTo>
                    <a:pt x="1467839" y="99145"/>
                    <a:pt x="1487710" y="99465"/>
                    <a:pt x="1507580" y="101067"/>
                  </a:cubicBezTo>
                  <a:cubicBezTo>
                    <a:pt x="1515271" y="101709"/>
                    <a:pt x="1521040" y="122861"/>
                    <a:pt x="1532578" y="142090"/>
                  </a:cubicBezTo>
                  <a:cubicBezTo>
                    <a:pt x="1481941" y="142090"/>
                    <a:pt x="1442841" y="144013"/>
                    <a:pt x="1404382" y="140808"/>
                  </a:cubicBezTo>
                  <a:cubicBezTo>
                    <a:pt x="1396049" y="140168"/>
                    <a:pt x="1388999" y="120297"/>
                    <a:pt x="1381307" y="109400"/>
                  </a:cubicBezTo>
                  <a:cubicBezTo>
                    <a:pt x="1383871" y="106195"/>
                    <a:pt x="1385794" y="102991"/>
                    <a:pt x="1388358" y="99785"/>
                  </a:cubicBezTo>
                  <a:cubicBezTo>
                    <a:pt x="1408228" y="99785"/>
                    <a:pt x="1428098" y="99305"/>
                    <a:pt x="1447969" y="99225"/>
                  </a:cubicBezTo>
                  <a:close/>
                  <a:moveTo>
                    <a:pt x="2138303" y="99144"/>
                  </a:moveTo>
                  <a:cubicBezTo>
                    <a:pt x="2180607" y="99144"/>
                    <a:pt x="2222912" y="99144"/>
                    <a:pt x="2264575" y="99144"/>
                  </a:cubicBezTo>
                  <a:cubicBezTo>
                    <a:pt x="2362646" y="99144"/>
                    <a:pt x="2362646" y="99144"/>
                    <a:pt x="2408156" y="186318"/>
                  </a:cubicBezTo>
                  <a:cubicBezTo>
                    <a:pt x="2410078" y="190164"/>
                    <a:pt x="2412001" y="194009"/>
                    <a:pt x="2415206" y="202342"/>
                  </a:cubicBezTo>
                  <a:cubicBezTo>
                    <a:pt x="2361364" y="202342"/>
                    <a:pt x="2311367" y="203624"/>
                    <a:pt x="2262011" y="201060"/>
                  </a:cubicBezTo>
                  <a:cubicBezTo>
                    <a:pt x="2253679" y="200419"/>
                    <a:pt x="2242141" y="185677"/>
                    <a:pt x="2238296" y="174780"/>
                  </a:cubicBezTo>
                  <a:cubicBezTo>
                    <a:pt x="2228681" y="148499"/>
                    <a:pt x="2213297" y="137603"/>
                    <a:pt x="2185735" y="141449"/>
                  </a:cubicBezTo>
                  <a:cubicBezTo>
                    <a:pt x="2157532" y="145936"/>
                    <a:pt x="2141508" y="133116"/>
                    <a:pt x="2138303" y="99144"/>
                  </a:cubicBezTo>
                  <a:close/>
                  <a:moveTo>
                    <a:pt x="2041435" y="98984"/>
                  </a:moveTo>
                  <a:cubicBezTo>
                    <a:pt x="2060744" y="98824"/>
                    <a:pt x="2079973" y="99144"/>
                    <a:pt x="2099203" y="101067"/>
                  </a:cubicBezTo>
                  <a:cubicBezTo>
                    <a:pt x="2110100" y="102349"/>
                    <a:pt x="2119073" y="120938"/>
                    <a:pt x="2128688" y="131835"/>
                  </a:cubicBezTo>
                  <a:cubicBezTo>
                    <a:pt x="2126764" y="135680"/>
                    <a:pt x="2124842" y="138886"/>
                    <a:pt x="2122919" y="142090"/>
                  </a:cubicBezTo>
                  <a:cubicBezTo>
                    <a:pt x="2084461" y="142090"/>
                    <a:pt x="2046002" y="144654"/>
                    <a:pt x="2008824" y="140808"/>
                  </a:cubicBezTo>
                  <a:cubicBezTo>
                    <a:pt x="1997288" y="139526"/>
                    <a:pt x="1987673" y="120297"/>
                    <a:pt x="1977417" y="109400"/>
                  </a:cubicBezTo>
                  <a:cubicBezTo>
                    <a:pt x="1979339" y="106195"/>
                    <a:pt x="1981263" y="102991"/>
                    <a:pt x="1983185" y="99785"/>
                  </a:cubicBezTo>
                  <a:cubicBezTo>
                    <a:pt x="2002735" y="99785"/>
                    <a:pt x="2022125" y="99144"/>
                    <a:pt x="2041435" y="98984"/>
                  </a:cubicBezTo>
                  <a:close/>
                  <a:moveTo>
                    <a:pt x="1892487" y="98984"/>
                  </a:moveTo>
                  <a:cubicBezTo>
                    <a:pt x="1911396" y="98824"/>
                    <a:pt x="1930305" y="99144"/>
                    <a:pt x="1949214" y="101067"/>
                  </a:cubicBezTo>
                  <a:cubicBezTo>
                    <a:pt x="1960111" y="102349"/>
                    <a:pt x="1969725" y="121579"/>
                    <a:pt x="1979981" y="132476"/>
                  </a:cubicBezTo>
                  <a:cubicBezTo>
                    <a:pt x="1976776" y="135680"/>
                    <a:pt x="1974212" y="138886"/>
                    <a:pt x="1971648" y="142090"/>
                  </a:cubicBezTo>
                  <a:cubicBezTo>
                    <a:pt x="1934472" y="142090"/>
                    <a:pt x="1897295" y="144654"/>
                    <a:pt x="1860759" y="140808"/>
                  </a:cubicBezTo>
                  <a:cubicBezTo>
                    <a:pt x="1849221" y="139526"/>
                    <a:pt x="1838966" y="120938"/>
                    <a:pt x="1828710" y="110041"/>
                  </a:cubicBezTo>
                  <a:cubicBezTo>
                    <a:pt x="1831274" y="106837"/>
                    <a:pt x="1833197" y="102991"/>
                    <a:pt x="1835761" y="99785"/>
                  </a:cubicBezTo>
                  <a:cubicBezTo>
                    <a:pt x="1854670" y="99785"/>
                    <a:pt x="1873579" y="99144"/>
                    <a:pt x="1892487" y="98984"/>
                  </a:cubicBezTo>
                  <a:close/>
                  <a:moveTo>
                    <a:pt x="1744021" y="98343"/>
                  </a:moveTo>
                  <a:cubicBezTo>
                    <a:pt x="1762529" y="98183"/>
                    <a:pt x="1780957" y="98503"/>
                    <a:pt x="1799225" y="100426"/>
                  </a:cubicBezTo>
                  <a:cubicBezTo>
                    <a:pt x="1810122" y="101708"/>
                    <a:pt x="1819096" y="120297"/>
                    <a:pt x="1828710" y="130553"/>
                  </a:cubicBezTo>
                  <a:cubicBezTo>
                    <a:pt x="1826787" y="133757"/>
                    <a:pt x="1824223" y="137603"/>
                    <a:pt x="1822300" y="140809"/>
                  </a:cubicBezTo>
                  <a:cubicBezTo>
                    <a:pt x="1782559" y="140809"/>
                    <a:pt x="1742178" y="142731"/>
                    <a:pt x="1703078" y="139527"/>
                  </a:cubicBezTo>
                  <a:cubicBezTo>
                    <a:pt x="1694746" y="138885"/>
                    <a:pt x="1688336" y="119015"/>
                    <a:pt x="1681285" y="108118"/>
                  </a:cubicBezTo>
                  <a:cubicBezTo>
                    <a:pt x="1683849" y="105554"/>
                    <a:pt x="1686413" y="102350"/>
                    <a:pt x="1688336" y="99144"/>
                  </a:cubicBezTo>
                  <a:cubicBezTo>
                    <a:pt x="1706924" y="99144"/>
                    <a:pt x="1725513" y="98503"/>
                    <a:pt x="1744021" y="98343"/>
                  </a:cubicBezTo>
                  <a:close/>
                  <a:moveTo>
                    <a:pt x="971723" y="97222"/>
                  </a:moveTo>
                  <a:cubicBezTo>
                    <a:pt x="1004412" y="99145"/>
                    <a:pt x="1037101" y="97863"/>
                    <a:pt x="1070432" y="97863"/>
                  </a:cubicBezTo>
                  <a:cubicBezTo>
                    <a:pt x="1075560" y="130553"/>
                    <a:pt x="1065946" y="144013"/>
                    <a:pt x="1033897" y="142090"/>
                  </a:cubicBezTo>
                  <a:cubicBezTo>
                    <a:pt x="1001848" y="140167"/>
                    <a:pt x="969158" y="141449"/>
                    <a:pt x="935827" y="141449"/>
                  </a:cubicBezTo>
                  <a:cubicBezTo>
                    <a:pt x="930699" y="106196"/>
                    <a:pt x="942878" y="95299"/>
                    <a:pt x="971723" y="97222"/>
                  </a:cubicBezTo>
                  <a:close/>
                  <a:moveTo>
                    <a:pt x="819810" y="97222"/>
                  </a:moveTo>
                  <a:cubicBezTo>
                    <a:pt x="852500" y="99145"/>
                    <a:pt x="885190" y="97863"/>
                    <a:pt x="917880" y="97863"/>
                  </a:cubicBezTo>
                  <a:cubicBezTo>
                    <a:pt x="924930" y="130553"/>
                    <a:pt x="915316" y="143372"/>
                    <a:pt x="884549" y="142090"/>
                  </a:cubicBezTo>
                  <a:cubicBezTo>
                    <a:pt x="851218" y="140167"/>
                    <a:pt x="817246" y="141449"/>
                    <a:pt x="783916" y="141449"/>
                  </a:cubicBezTo>
                  <a:cubicBezTo>
                    <a:pt x="779429" y="108118"/>
                    <a:pt x="790325" y="95940"/>
                    <a:pt x="819810" y="97222"/>
                  </a:cubicBezTo>
                  <a:close/>
                  <a:moveTo>
                    <a:pt x="519191" y="96581"/>
                  </a:moveTo>
                  <a:cubicBezTo>
                    <a:pt x="551881" y="98503"/>
                    <a:pt x="584571" y="97221"/>
                    <a:pt x="619184" y="97221"/>
                  </a:cubicBezTo>
                  <a:cubicBezTo>
                    <a:pt x="618543" y="131834"/>
                    <a:pt x="604441" y="144013"/>
                    <a:pt x="574956" y="142089"/>
                  </a:cubicBezTo>
                  <a:cubicBezTo>
                    <a:pt x="542267" y="140167"/>
                    <a:pt x="509577" y="141449"/>
                    <a:pt x="474964" y="141449"/>
                  </a:cubicBezTo>
                  <a:cubicBezTo>
                    <a:pt x="476886" y="108759"/>
                    <a:pt x="489065" y="95299"/>
                    <a:pt x="519191" y="96581"/>
                  </a:cubicBezTo>
                  <a:close/>
                  <a:moveTo>
                    <a:pt x="670463" y="96580"/>
                  </a:moveTo>
                  <a:cubicBezTo>
                    <a:pt x="703152" y="98503"/>
                    <a:pt x="736483" y="97221"/>
                    <a:pt x="769814" y="97221"/>
                  </a:cubicBezTo>
                  <a:cubicBezTo>
                    <a:pt x="771096" y="133116"/>
                    <a:pt x="756353" y="144012"/>
                    <a:pt x="726869" y="142089"/>
                  </a:cubicBezTo>
                  <a:cubicBezTo>
                    <a:pt x="694820" y="140166"/>
                    <a:pt x="662130" y="141448"/>
                    <a:pt x="628799" y="141448"/>
                  </a:cubicBezTo>
                  <a:cubicBezTo>
                    <a:pt x="627517" y="106836"/>
                    <a:pt x="640336" y="95298"/>
                    <a:pt x="670463" y="96580"/>
                  </a:cubicBezTo>
                  <a:close/>
                  <a:moveTo>
                    <a:pt x="381621" y="95539"/>
                  </a:moveTo>
                  <a:cubicBezTo>
                    <a:pt x="406699" y="94016"/>
                    <a:pt x="437466" y="95298"/>
                    <a:pt x="467271" y="100426"/>
                  </a:cubicBezTo>
                  <a:cubicBezTo>
                    <a:pt x="460862" y="138243"/>
                    <a:pt x="458298" y="141448"/>
                    <a:pt x="423044" y="141448"/>
                  </a:cubicBezTo>
                  <a:cubicBezTo>
                    <a:pt x="330744" y="141448"/>
                    <a:pt x="238443" y="141448"/>
                    <a:pt x="146142" y="141448"/>
                  </a:cubicBezTo>
                  <a:cubicBezTo>
                    <a:pt x="136528" y="141448"/>
                    <a:pt x="127554" y="139526"/>
                    <a:pt x="116657" y="138884"/>
                  </a:cubicBezTo>
                  <a:cubicBezTo>
                    <a:pt x="124349" y="109400"/>
                    <a:pt x="138450" y="95298"/>
                    <a:pt x="168576" y="96580"/>
                  </a:cubicBezTo>
                  <a:cubicBezTo>
                    <a:pt x="212163" y="98503"/>
                    <a:pt x="255749" y="96580"/>
                    <a:pt x="299336" y="97862"/>
                  </a:cubicBezTo>
                  <a:cubicBezTo>
                    <a:pt x="308310" y="97862"/>
                    <a:pt x="316642" y="103631"/>
                    <a:pt x="330103" y="107477"/>
                  </a:cubicBezTo>
                  <a:cubicBezTo>
                    <a:pt x="337154" y="101388"/>
                    <a:pt x="356543" y="97061"/>
                    <a:pt x="381621" y="95539"/>
                  </a:cubicBezTo>
                  <a:close/>
                  <a:moveTo>
                    <a:pt x="1482582" y="48507"/>
                  </a:moveTo>
                  <a:cubicBezTo>
                    <a:pt x="1526810" y="48507"/>
                    <a:pt x="1569114" y="48507"/>
                    <a:pt x="1611418" y="48507"/>
                  </a:cubicBezTo>
                  <a:cubicBezTo>
                    <a:pt x="1613341" y="61327"/>
                    <a:pt x="1615264" y="71583"/>
                    <a:pt x="1617187" y="83761"/>
                  </a:cubicBezTo>
                  <a:cubicBezTo>
                    <a:pt x="1573600" y="83761"/>
                    <a:pt x="1532578" y="83761"/>
                    <a:pt x="1488992" y="83761"/>
                  </a:cubicBezTo>
                  <a:cubicBezTo>
                    <a:pt x="1487069" y="72864"/>
                    <a:pt x="1485146" y="61968"/>
                    <a:pt x="1482582" y="48507"/>
                  </a:cubicBezTo>
                  <a:close/>
                  <a:moveTo>
                    <a:pt x="2407114" y="47705"/>
                  </a:moveTo>
                  <a:cubicBezTo>
                    <a:pt x="2425942" y="47545"/>
                    <a:pt x="2444691" y="47865"/>
                    <a:pt x="2463279" y="49788"/>
                  </a:cubicBezTo>
                  <a:cubicBezTo>
                    <a:pt x="2474176" y="51070"/>
                    <a:pt x="2483791" y="69018"/>
                    <a:pt x="2501097" y="86325"/>
                  </a:cubicBezTo>
                  <a:cubicBezTo>
                    <a:pt x="2453024" y="86325"/>
                    <a:pt x="2415847" y="88889"/>
                    <a:pt x="2379311" y="85043"/>
                  </a:cubicBezTo>
                  <a:cubicBezTo>
                    <a:pt x="2367773" y="83761"/>
                    <a:pt x="2356877" y="67095"/>
                    <a:pt x="2345980" y="58121"/>
                  </a:cubicBezTo>
                  <a:cubicBezTo>
                    <a:pt x="2347262" y="54916"/>
                    <a:pt x="2348544" y="51712"/>
                    <a:pt x="2350467" y="48506"/>
                  </a:cubicBezTo>
                  <a:cubicBezTo>
                    <a:pt x="2369376" y="48506"/>
                    <a:pt x="2388285" y="47865"/>
                    <a:pt x="2407114" y="47705"/>
                  </a:cubicBezTo>
                  <a:close/>
                  <a:moveTo>
                    <a:pt x="1830873" y="47306"/>
                  </a:moveTo>
                  <a:cubicBezTo>
                    <a:pt x="1849702" y="47226"/>
                    <a:pt x="1868451" y="47546"/>
                    <a:pt x="1887039" y="49148"/>
                  </a:cubicBezTo>
                  <a:cubicBezTo>
                    <a:pt x="1896012" y="49790"/>
                    <a:pt x="1903704" y="67737"/>
                    <a:pt x="1912037" y="77993"/>
                  </a:cubicBezTo>
                  <a:cubicBezTo>
                    <a:pt x="1909473" y="80557"/>
                    <a:pt x="1907550" y="83121"/>
                    <a:pt x="1906268" y="85685"/>
                  </a:cubicBezTo>
                  <a:cubicBezTo>
                    <a:pt x="1869092" y="85685"/>
                    <a:pt x="1831914" y="87607"/>
                    <a:pt x="1794738" y="84403"/>
                  </a:cubicBezTo>
                  <a:cubicBezTo>
                    <a:pt x="1785123" y="83761"/>
                    <a:pt x="1776791" y="67096"/>
                    <a:pt x="1768458" y="57481"/>
                  </a:cubicBezTo>
                  <a:cubicBezTo>
                    <a:pt x="1770381" y="54276"/>
                    <a:pt x="1772304" y="51072"/>
                    <a:pt x="1774226" y="47866"/>
                  </a:cubicBezTo>
                  <a:cubicBezTo>
                    <a:pt x="1793135" y="47866"/>
                    <a:pt x="1812044" y="47386"/>
                    <a:pt x="1830873" y="47306"/>
                  </a:cubicBezTo>
                  <a:close/>
                  <a:moveTo>
                    <a:pt x="1972851" y="46665"/>
                  </a:moveTo>
                  <a:cubicBezTo>
                    <a:pt x="1992641" y="46585"/>
                    <a:pt x="2011069" y="46905"/>
                    <a:pt x="2029336" y="48507"/>
                  </a:cubicBezTo>
                  <a:cubicBezTo>
                    <a:pt x="2039593" y="49149"/>
                    <a:pt x="2047925" y="65814"/>
                    <a:pt x="2057539" y="75429"/>
                  </a:cubicBezTo>
                  <a:cubicBezTo>
                    <a:pt x="2056258" y="78634"/>
                    <a:pt x="2054335" y="81838"/>
                    <a:pt x="2053053" y="85044"/>
                  </a:cubicBezTo>
                  <a:cubicBezTo>
                    <a:pt x="2014594" y="85044"/>
                    <a:pt x="1976136" y="86966"/>
                    <a:pt x="1938318" y="83762"/>
                  </a:cubicBezTo>
                  <a:cubicBezTo>
                    <a:pt x="1929344" y="83120"/>
                    <a:pt x="1921652" y="64532"/>
                    <a:pt x="1908192" y="47225"/>
                  </a:cubicBezTo>
                  <a:cubicBezTo>
                    <a:pt x="1931908" y="47225"/>
                    <a:pt x="1953060" y="46745"/>
                    <a:pt x="1972851" y="46665"/>
                  </a:cubicBezTo>
                  <a:close/>
                  <a:moveTo>
                    <a:pt x="1687695" y="46665"/>
                  </a:moveTo>
                  <a:cubicBezTo>
                    <a:pt x="1706924" y="46585"/>
                    <a:pt x="1726153" y="46905"/>
                    <a:pt x="1745383" y="48507"/>
                  </a:cubicBezTo>
                  <a:cubicBezTo>
                    <a:pt x="1753074" y="49149"/>
                    <a:pt x="1759484" y="67096"/>
                    <a:pt x="1766535" y="77352"/>
                  </a:cubicBezTo>
                  <a:cubicBezTo>
                    <a:pt x="1763330" y="79916"/>
                    <a:pt x="1761407" y="83120"/>
                    <a:pt x="1759484" y="85684"/>
                  </a:cubicBezTo>
                  <a:cubicBezTo>
                    <a:pt x="1723589" y="85684"/>
                    <a:pt x="1687695" y="87608"/>
                    <a:pt x="1652441" y="84402"/>
                  </a:cubicBezTo>
                  <a:cubicBezTo>
                    <a:pt x="1642186" y="83762"/>
                    <a:pt x="1633212" y="68378"/>
                    <a:pt x="1623597" y="59404"/>
                  </a:cubicBezTo>
                  <a:cubicBezTo>
                    <a:pt x="1625520" y="55558"/>
                    <a:pt x="1627443" y="51071"/>
                    <a:pt x="1630007" y="47225"/>
                  </a:cubicBezTo>
                  <a:cubicBezTo>
                    <a:pt x="1649236" y="47225"/>
                    <a:pt x="1668465" y="46745"/>
                    <a:pt x="1687695" y="46665"/>
                  </a:cubicBezTo>
                  <a:close/>
                  <a:moveTo>
                    <a:pt x="2062666" y="46584"/>
                  </a:moveTo>
                  <a:cubicBezTo>
                    <a:pt x="2110099" y="46584"/>
                    <a:pt x="2158172" y="46584"/>
                    <a:pt x="2205605" y="46584"/>
                  </a:cubicBezTo>
                  <a:cubicBezTo>
                    <a:pt x="2236372" y="46584"/>
                    <a:pt x="2267779" y="48506"/>
                    <a:pt x="2298547" y="46584"/>
                  </a:cubicBezTo>
                  <a:cubicBezTo>
                    <a:pt x="2325467" y="44661"/>
                    <a:pt x="2339570" y="56198"/>
                    <a:pt x="2346620" y="85683"/>
                  </a:cubicBezTo>
                  <a:cubicBezTo>
                    <a:pt x="2258806" y="85683"/>
                    <a:pt x="2174197" y="86965"/>
                    <a:pt x="2090229" y="84402"/>
                  </a:cubicBezTo>
                  <a:cubicBezTo>
                    <a:pt x="2078691" y="84402"/>
                    <a:pt x="2067795" y="66454"/>
                    <a:pt x="2056898" y="56840"/>
                  </a:cubicBezTo>
                  <a:cubicBezTo>
                    <a:pt x="2058821" y="53634"/>
                    <a:pt x="2060744" y="50430"/>
                    <a:pt x="2062666" y="46584"/>
                  </a:cubicBezTo>
                  <a:close/>
                  <a:moveTo>
                    <a:pt x="1367205" y="45303"/>
                  </a:moveTo>
                  <a:cubicBezTo>
                    <a:pt x="1391563" y="46585"/>
                    <a:pt x="1415920" y="46585"/>
                    <a:pt x="1440278" y="45303"/>
                  </a:cubicBezTo>
                  <a:cubicBezTo>
                    <a:pt x="1467840" y="44662"/>
                    <a:pt x="1473608" y="58122"/>
                    <a:pt x="1467840" y="83121"/>
                  </a:cubicBezTo>
                  <a:cubicBezTo>
                    <a:pt x="1426176" y="83121"/>
                    <a:pt x="1385153" y="83121"/>
                    <a:pt x="1342849" y="83121"/>
                  </a:cubicBezTo>
                  <a:cubicBezTo>
                    <a:pt x="1334516" y="58763"/>
                    <a:pt x="1336439" y="44021"/>
                    <a:pt x="1367205" y="45303"/>
                  </a:cubicBezTo>
                  <a:close/>
                  <a:moveTo>
                    <a:pt x="1223627" y="44021"/>
                  </a:moveTo>
                  <a:cubicBezTo>
                    <a:pt x="1246702" y="45302"/>
                    <a:pt x="1270418" y="45943"/>
                    <a:pt x="1293493" y="45302"/>
                  </a:cubicBezTo>
                  <a:cubicBezTo>
                    <a:pt x="1319132" y="44021"/>
                    <a:pt x="1329388" y="53635"/>
                    <a:pt x="1320414" y="83761"/>
                  </a:cubicBezTo>
                  <a:cubicBezTo>
                    <a:pt x="1278751" y="83761"/>
                    <a:pt x="1237728" y="83761"/>
                    <a:pt x="1195423" y="83761"/>
                  </a:cubicBezTo>
                  <a:cubicBezTo>
                    <a:pt x="1187090" y="56840"/>
                    <a:pt x="1192859" y="42098"/>
                    <a:pt x="1223627" y="44021"/>
                  </a:cubicBezTo>
                  <a:close/>
                  <a:moveTo>
                    <a:pt x="919162" y="44020"/>
                  </a:moveTo>
                  <a:cubicBezTo>
                    <a:pt x="955057" y="42097"/>
                    <a:pt x="991593" y="44020"/>
                    <a:pt x="1028129" y="44020"/>
                  </a:cubicBezTo>
                  <a:cubicBezTo>
                    <a:pt x="1036462" y="78633"/>
                    <a:pt x="1023001" y="87607"/>
                    <a:pt x="995439" y="85684"/>
                  </a:cubicBezTo>
                  <a:cubicBezTo>
                    <a:pt x="964672" y="83761"/>
                    <a:pt x="933905" y="85043"/>
                    <a:pt x="900574" y="85043"/>
                  </a:cubicBezTo>
                  <a:cubicBezTo>
                    <a:pt x="896728" y="65172"/>
                    <a:pt x="892882" y="45943"/>
                    <a:pt x="919162" y="44020"/>
                  </a:cubicBezTo>
                  <a:close/>
                  <a:moveTo>
                    <a:pt x="1076842" y="43380"/>
                  </a:moveTo>
                  <a:cubicBezTo>
                    <a:pt x="1109533" y="44020"/>
                    <a:pt x="1141582" y="43380"/>
                    <a:pt x="1175553" y="43380"/>
                  </a:cubicBezTo>
                  <a:cubicBezTo>
                    <a:pt x="1175553" y="59404"/>
                    <a:pt x="1175553" y="69660"/>
                    <a:pt x="1175553" y="82479"/>
                  </a:cubicBezTo>
                  <a:cubicBezTo>
                    <a:pt x="1132608" y="82479"/>
                    <a:pt x="1090944" y="82479"/>
                    <a:pt x="1047998" y="82479"/>
                  </a:cubicBezTo>
                  <a:cubicBezTo>
                    <a:pt x="1040947" y="56840"/>
                    <a:pt x="1046716" y="42098"/>
                    <a:pt x="1076842" y="43380"/>
                  </a:cubicBezTo>
                  <a:close/>
                  <a:moveTo>
                    <a:pt x="643541" y="42739"/>
                  </a:moveTo>
                  <a:cubicBezTo>
                    <a:pt x="674949" y="44021"/>
                    <a:pt x="706357" y="43380"/>
                    <a:pt x="737765" y="43380"/>
                  </a:cubicBezTo>
                  <a:cubicBezTo>
                    <a:pt x="739688" y="77352"/>
                    <a:pt x="726868" y="87608"/>
                    <a:pt x="698665" y="85685"/>
                  </a:cubicBezTo>
                  <a:cubicBezTo>
                    <a:pt x="666616" y="83762"/>
                    <a:pt x="635209" y="85044"/>
                    <a:pt x="601237" y="85044"/>
                  </a:cubicBezTo>
                  <a:cubicBezTo>
                    <a:pt x="601237" y="52354"/>
                    <a:pt x="615338" y="41458"/>
                    <a:pt x="643541" y="42739"/>
                  </a:cubicBezTo>
                  <a:close/>
                  <a:moveTo>
                    <a:pt x="783915" y="42738"/>
                  </a:moveTo>
                  <a:cubicBezTo>
                    <a:pt x="817246" y="44020"/>
                    <a:pt x="849937" y="43379"/>
                    <a:pt x="883268" y="43379"/>
                  </a:cubicBezTo>
                  <a:cubicBezTo>
                    <a:pt x="887114" y="77351"/>
                    <a:pt x="874294" y="87607"/>
                    <a:pt x="847373" y="85684"/>
                  </a:cubicBezTo>
                  <a:cubicBezTo>
                    <a:pt x="815964" y="83761"/>
                    <a:pt x="783915" y="85043"/>
                    <a:pt x="751226" y="85043"/>
                  </a:cubicBezTo>
                  <a:cubicBezTo>
                    <a:pt x="747380" y="56199"/>
                    <a:pt x="755712" y="42097"/>
                    <a:pt x="783915" y="42738"/>
                  </a:cubicBezTo>
                  <a:close/>
                  <a:moveTo>
                    <a:pt x="496757" y="42097"/>
                  </a:moveTo>
                  <a:cubicBezTo>
                    <a:pt x="528165" y="44021"/>
                    <a:pt x="559573" y="42739"/>
                    <a:pt x="592262" y="42739"/>
                  </a:cubicBezTo>
                  <a:cubicBezTo>
                    <a:pt x="590340" y="78634"/>
                    <a:pt x="574316" y="86966"/>
                    <a:pt x="547394" y="85044"/>
                  </a:cubicBezTo>
                  <a:cubicBezTo>
                    <a:pt x="515986" y="83120"/>
                    <a:pt x="484579" y="84402"/>
                    <a:pt x="451889" y="84402"/>
                  </a:cubicBezTo>
                  <a:cubicBezTo>
                    <a:pt x="453812" y="52994"/>
                    <a:pt x="467914" y="40175"/>
                    <a:pt x="496757" y="42097"/>
                  </a:cubicBezTo>
                  <a:close/>
                  <a:moveTo>
                    <a:pt x="352537" y="42097"/>
                  </a:moveTo>
                  <a:cubicBezTo>
                    <a:pt x="382663" y="44020"/>
                    <a:pt x="413430" y="42738"/>
                    <a:pt x="444837" y="42738"/>
                  </a:cubicBezTo>
                  <a:cubicBezTo>
                    <a:pt x="440992" y="72864"/>
                    <a:pt x="430095" y="86966"/>
                    <a:pt x="401252" y="85684"/>
                  </a:cubicBezTo>
                  <a:cubicBezTo>
                    <a:pt x="369203" y="83120"/>
                    <a:pt x="336513" y="85043"/>
                    <a:pt x="301900" y="85043"/>
                  </a:cubicBezTo>
                  <a:cubicBezTo>
                    <a:pt x="307668" y="49788"/>
                    <a:pt x="324975" y="40815"/>
                    <a:pt x="352537" y="42097"/>
                  </a:cubicBezTo>
                  <a:close/>
                  <a:moveTo>
                    <a:pt x="229870" y="39344"/>
                  </a:moveTo>
                  <a:cubicBezTo>
                    <a:pt x="247377" y="39975"/>
                    <a:pt x="269210" y="42098"/>
                    <a:pt x="296772" y="45303"/>
                  </a:cubicBezTo>
                  <a:cubicBezTo>
                    <a:pt x="294208" y="72223"/>
                    <a:pt x="282671" y="86966"/>
                    <a:pt x="253186" y="85684"/>
                  </a:cubicBezTo>
                  <a:cubicBezTo>
                    <a:pt x="219214" y="83761"/>
                    <a:pt x="185883" y="85043"/>
                    <a:pt x="151270" y="85043"/>
                  </a:cubicBezTo>
                  <a:cubicBezTo>
                    <a:pt x="163769" y="48988"/>
                    <a:pt x="177350" y="37451"/>
                    <a:pt x="229870" y="39344"/>
                  </a:cubicBezTo>
                  <a:close/>
                  <a:moveTo>
                    <a:pt x="1149914" y="5561"/>
                  </a:moveTo>
                  <a:cubicBezTo>
                    <a:pt x="1180681" y="4279"/>
                    <a:pt x="1212090" y="4920"/>
                    <a:pt x="1242856" y="5561"/>
                  </a:cubicBezTo>
                  <a:cubicBezTo>
                    <a:pt x="1246702" y="5561"/>
                    <a:pt x="1254394" y="13894"/>
                    <a:pt x="1253753" y="17099"/>
                  </a:cubicBezTo>
                  <a:cubicBezTo>
                    <a:pt x="1252471" y="22867"/>
                    <a:pt x="1247343" y="31841"/>
                    <a:pt x="1242856" y="31841"/>
                  </a:cubicBezTo>
                  <a:cubicBezTo>
                    <a:pt x="1226832" y="33764"/>
                    <a:pt x="1210807" y="32482"/>
                    <a:pt x="1194783" y="32482"/>
                  </a:cubicBezTo>
                  <a:cubicBezTo>
                    <a:pt x="1180041" y="32482"/>
                    <a:pt x="1164657" y="33764"/>
                    <a:pt x="1149914" y="31841"/>
                  </a:cubicBezTo>
                  <a:cubicBezTo>
                    <a:pt x="1144787" y="31200"/>
                    <a:pt x="1136454" y="22867"/>
                    <a:pt x="1137095" y="19022"/>
                  </a:cubicBezTo>
                  <a:cubicBezTo>
                    <a:pt x="1137736" y="13894"/>
                    <a:pt x="1145428" y="5561"/>
                    <a:pt x="1149914" y="5561"/>
                  </a:cubicBezTo>
                  <a:close/>
                  <a:moveTo>
                    <a:pt x="2398300" y="5401"/>
                  </a:moveTo>
                  <a:cubicBezTo>
                    <a:pt x="2420013" y="5241"/>
                    <a:pt x="2441165" y="8767"/>
                    <a:pt x="2461356" y="26714"/>
                  </a:cubicBezTo>
                  <a:cubicBezTo>
                    <a:pt x="2405591" y="43379"/>
                    <a:pt x="2347903" y="36329"/>
                    <a:pt x="2331878" y="6202"/>
                  </a:cubicBezTo>
                  <a:cubicBezTo>
                    <a:pt x="2354312" y="9407"/>
                    <a:pt x="2376587" y="5562"/>
                    <a:pt x="2398300" y="5401"/>
                  </a:cubicBezTo>
                  <a:close/>
                  <a:moveTo>
                    <a:pt x="2240910" y="4950"/>
                  </a:moveTo>
                  <a:cubicBezTo>
                    <a:pt x="2284566" y="2035"/>
                    <a:pt x="2315694" y="13093"/>
                    <a:pt x="2324828" y="35687"/>
                  </a:cubicBezTo>
                  <a:cubicBezTo>
                    <a:pt x="2282523" y="26072"/>
                    <a:pt x="2237654" y="50429"/>
                    <a:pt x="2193427" y="12612"/>
                  </a:cubicBezTo>
                  <a:cubicBezTo>
                    <a:pt x="2210413" y="8445"/>
                    <a:pt x="2226357" y="5922"/>
                    <a:pt x="2240910" y="4950"/>
                  </a:cubicBezTo>
                  <a:close/>
                  <a:moveTo>
                    <a:pt x="1557576" y="4921"/>
                  </a:moveTo>
                  <a:cubicBezTo>
                    <a:pt x="1583856" y="3639"/>
                    <a:pt x="1610778" y="2997"/>
                    <a:pt x="1637699" y="5562"/>
                  </a:cubicBezTo>
                  <a:cubicBezTo>
                    <a:pt x="1646031" y="6203"/>
                    <a:pt x="1653082" y="17099"/>
                    <a:pt x="1661415" y="22868"/>
                  </a:cubicBezTo>
                  <a:cubicBezTo>
                    <a:pt x="1658851" y="26714"/>
                    <a:pt x="1657569" y="29919"/>
                    <a:pt x="1655646" y="33124"/>
                  </a:cubicBezTo>
                  <a:cubicBezTo>
                    <a:pt x="1622956" y="33124"/>
                    <a:pt x="1590266" y="33765"/>
                    <a:pt x="1557576" y="32483"/>
                  </a:cubicBezTo>
                  <a:cubicBezTo>
                    <a:pt x="1551166" y="32483"/>
                    <a:pt x="1545398" y="22227"/>
                    <a:pt x="1538988" y="16459"/>
                  </a:cubicBezTo>
                  <a:cubicBezTo>
                    <a:pt x="1545398" y="12613"/>
                    <a:pt x="1551166" y="5562"/>
                    <a:pt x="1557576" y="4921"/>
                  </a:cubicBezTo>
                  <a:close/>
                  <a:moveTo>
                    <a:pt x="1421689" y="4921"/>
                  </a:moveTo>
                  <a:cubicBezTo>
                    <a:pt x="1449251" y="3639"/>
                    <a:pt x="1477454" y="2997"/>
                    <a:pt x="1505016" y="5562"/>
                  </a:cubicBezTo>
                  <a:cubicBezTo>
                    <a:pt x="1512708" y="6203"/>
                    <a:pt x="1519118" y="17741"/>
                    <a:pt x="1526168" y="24150"/>
                  </a:cubicBezTo>
                  <a:cubicBezTo>
                    <a:pt x="1524246" y="26714"/>
                    <a:pt x="1522322" y="29919"/>
                    <a:pt x="1520400" y="33124"/>
                  </a:cubicBezTo>
                  <a:cubicBezTo>
                    <a:pt x="1487710" y="33124"/>
                    <a:pt x="1454379" y="33765"/>
                    <a:pt x="1421689" y="32483"/>
                  </a:cubicBezTo>
                  <a:cubicBezTo>
                    <a:pt x="1415920" y="32483"/>
                    <a:pt x="1410152" y="23509"/>
                    <a:pt x="1405024" y="18381"/>
                  </a:cubicBezTo>
                  <a:cubicBezTo>
                    <a:pt x="1410792" y="13895"/>
                    <a:pt x="1415920" y="5562"/>
                    <a:pt x="1421689" y="4921"/>
                  </a:cubicBezTo>
                  <a:close/>
                  <a:moveTo>
                    <a:pt x="2020523" y="4920"/>
                  </a:moveTo>
                  <a:cubicBezTo>
                    <a:pt x="2040554" y="8285"/>
                    <a:pt x="2053053" y="16458"/>
                    <a:pt x="2058181" y="29277"/>
                  </a:cubicBezTo>
                  <a:cubicBezTo>
                    <a:pt x="1999852" y="44020"/>
                    <a:pt x="1947292" y="35687"/>
                    <a:pt x="1937677" y="9407"/>
                  </a:cubicBezTo>
                  <a:cubicBezTo>
                    <a:pt x="1972931" y="2997"/>
                    <a:pt x="2000493" y="1555"/>
                    <a:pt x="2020523" y="4920"/>
                  </a:cubicBezTo>
                  <a:close/>
                  <a:moveTo>
                    <a:pt x="2107156" y="4429"/>
                  </a:moveTo>
                  <a:cubicBezTo>
                    <a:pt x="2150122" y="674"/>
                    <a:pt x="2183173" y="11972"/>
                    <a:pt x="2192787" y="36970"/>
                  </a:cubicBezTo>
                  <a:cubicBezTo>
                    <a:pt x="2148559" y="25432"/>
                    <a:pt x="2103691" y="50430"/>
                    <a:pt x="2061386" y="13253"/>
                  </a:cubicBezTo>
                  <a:cubicBezTo>
                    <a:pt x="2077410" y="8606"/>
                    <a:pt x="2092834" y="5682"/>
                    <a:pt x="2107156" y="4429"/>
                  </a:cubicBezTo>
                  <a:close/>
                  <a:moveTo>
                    <a:pt x="888716" y="4359"/>
                  </a:moveTo>
                  <a:cubicBezTo>
                    <a:pt x="904901" y="914"/>
                    <a:pt x="934866" y="2356"/>
                    <a:pt x="993516" y="5562"/>
                  </a:cubicBezTo>
                  <a:cubicBezTo>
                    <a:pt x="981978" y="17740"/>
                    <a:pt x="975568" y="30559"/>
                    <a:pt x="968518" y="31201"/>
                  </a:cubicBezTo>
                  <a:cubicBezTo>
                    <a:pt x="935828" y="33123"/>
                    <a:pt x="902497" y="32483"/>
                    <a:pt x="866602" y="32483"/>
                  </a:cubicBezTo>
                  <a:cubicBezTo>
                    <a:pt x="870127" y="16138"/>
                    <a:pt x="872531" y="7805"/>
                    <a:pt x="888716" y="4359"/>
                  </a:cubicBezTo>
                  <a:close/>
                  <a:moveTo>
                    <a:pt x="1331312" y="4279"/>
                  </a:moveTo>
                  <a:cubicBezTo>
                    <a:pt x="1344772" y="4279"/>
                    <a:pt x="1358874" y="2997"/>
                    <a:pt x="1372334" y="4920"/>
                  </a:cubicBezTo>
                  <a:cubicBezTo>
                    <a:pt x="1378744" y="5562"/>
                    <a:pt x="1383872" y="13894"/>
                    <a:pt x="1389641" y="18381"/>
                  </a:cubicBezTo>
                  <a:cubicBezTo>
                    <a:pt x="1384513" y="23509"/>
                    <a:pt x="1379385" y="32483"/>
                    <a:pt x="1373616" y="32483"/>
                  </a:cubicBezTo>
                  <a:cubicBezTo>
                    <a:pt x="1345413" y="33765"/>
                    <a:pt x="1316569" y="33765"/>
                    <a:pt x="1287725" y="32483"/>
                  </a:cubicBezTo>
                  <a:cubicBezTo>
                    <a:pt x="1281956" y="32483"/>
                    <a:pt x="1276187" y="23509"/>
                    <a:pt x="1270419" y="19022"/>
                  </a:cubicBezTo>
                  <a:cubicBezTo>
                    <a:pt x="1276829" y="13894"/>
                    <a:pt x="1282597" y="6202"/>
                    <a:pt x="1289648" y="4920"/>
                  </a:cubicBezTo>
                  <a:cubicBezTo>
                    <a:pt x="1303750" y="2356"/>
                    <a:pt x="1317210" y="4279"/>
                    <a:pt x="1331312" y="4279"/>
                  </a:cubicBezTo>
                  <a:close/>
                  <a:moveTo>
                    <a:pt x="1759405" y="3799"/>
                  </a:moveTo>
                  <a:cubicBezTo>
                    <a:pt x="1777593" y="7004"/>
                    <a:pt x="1786726" y="14856"/>
                    <a:pt x="1790252" y="27996"/>
                  </a:cubicBezTo>
                  <a:cubicBezTo>
                    <a:pt x="1735769" y="44662"/>
                    <a:pt x="1678081" y="35688"/>
                    <a:pt x="1674235" y="7485"/>
                  </a:cubicBezTo>
                  <a:cubicBezTo>
                    <a:pt x="1713975" y="2036"/>
                    <a:pt x="1741217" y="594"/>
                    <a:pt x="1759405" y="3799"/>
                  </a:cubicBezTo>
                  <a:close/>
                  <a:moveTo>
                    <a:pt x="1117224" y="3638"/>
                  </a:moveTo>
                  <a:cubicBezTo>
                    <a:pt x="1119788" y="6843"/>
                    <a:pt x="1122352" y="10049"/>
                    <a:pt x="1124916" y="13253"/>
                  </a:cubicBezTo>
                  <a:cubicBezTo>
                    <a:pt x="1118506" y="19663"/>
                    <a:pt x="1112096" y="30560"/>
                    <a:pt x="1105045" y="31201"/>
                  </a:cubicBezTo>
                  <a:cubicBezTo>
                    <a:pt x="1071074" y="33124"/>
                    <a:pt x="1037743" y="31842"/>
                    <a:pt x="1003771" y="31842"/>
                  </a:cubicBezTo>
                  <a:cubicBezTo>
                    <a:pt x="1001848" y="27996"/>
                    <a:pt x="999925" y="24791"/>
                    <a:pt x="998643" y="20945"/>
                  </a:cubicBezTo>
                  <a:cubicBezTo>
                    <a:pt x="1006335" y="15176"/>
                    <a:pt x="1013386" y="4280"/>
                    <a:pt x="1021718" y="4280"/>
                  </a:cubicBezTo>
                  <a:cubicBezTo>
                    <a:pt x="1053126" y="2356"/>
                    <a:pt x="1085175" y="3638"/>
                    <a:pt x="1117224" y="3638"/>
                  </a:cubicBezTo>
                  <a:close/>
                  <a:moveTo>
                    <a:pt x="1848320" y="2697"/>
                  </a:moveTo>
                  <a:cubicBezTo>
                    <a:pt x="1887680" y="-127"/>
                    <a:pt x="1918928" y="10209"/>
                    <a:pt x="1924216" y="29919"/>
                  </a:cubicBezTo>
                  <a:cubicBezTo>
                    <a:pt x="1856913" y="43380"/>
                    <a:pt x="1812685" y="35688"/>
                    <a:pt x="1806917" y="10049"/>
                  </a:cubicBezTo>
                  <a:cubicBezTo>
                    <a:pt x="1821179" y="6043"/>
                    <a:pt x="1835200" y="3639"/>
                    <a:pt x="1848320" y="2697"/>
                  </a:cubicBezTo>
                  <a:close/>
                  <a:moveTo>
                    <a:pt x="360550" y="1876"/>
                  </a:moveTo>
                  <a:cubicBezTo>
                    <a:pt x="380901" y="-1649"/>
                    <a:pt x="409264" y="-207"/>
                    <a:pt x="446120" y="6203"/>
                  </a:cubicBezTo>
                  <a:cubicBezTo>
                    <a:pt x="437146" y="33765"/>
                    <a:pt x="386509" y="42098"/>
                    <a:pt x="323052" y="27355"/>
                  </a:cubicBezTo>
                  <a:cubicBezTo>
                    <a:pt x="327859" y="13895"/>
                    <a:pt x="340198" y="5402"/>
                    <a:pt x="360550" y="1876"/>
                  </a:cubicBezTo>
                  <a:close/>
                  <a:moveTo>
                    <a:pt x="716613" y="1716"/>
                  </a:moveTo>
                  <a:cubicBezTo>
                    <a:pt x="712126" y="35047"/>
                    <a:pt x="675590" y="41457"/>
                    <a:pt x="595468" y="23509"/>
                  </a:cubicBezTo>
                  <a:cubicBezTo>
                    <a:pt x="630081" y="-13668"/>
                    <a:pt x="675590" y="12613"/>
                    <a:pt x="716613" y="1716"/>
                  </a:cubicBezTo>
                  <a:close/>
                  <a:moveTo>
                    <a:pt x="800382" y="1645"/>
                  </a:moveTo>
                  <a:cubicBezTo>
                    <a:pt x="816246" y="2316"/>
                    <a:pt x="835675" y="4119"/>
                    <a:pt x="859552" y="6843"/>
                  </a:cubicBezTo>
                  <a:cubicBezTo>
                    <a:pt x="848014" y="17740"/>
                    <a:pt x="841604" y="29919"/>
                    <a:pt x="833913" y="30559"/>
                  </a:cubicBezTo>
                  <a:cubicBezTo>
                    <a:pt x="800582" y="33123"/>
                    <a:pt x="767251" y="31841"/>
                    <a:pt x="730074" y="31841"/>
                  </a:cubicBezTo>
                  <a:cubicBezTo>
                    <a:pt x="737285" y="7805"/>
                    <a:pt x="752789" y="-368"/>
                    <a:pt x="800382" y="1645"/>
                  </a:cubicBezTo>
                  <a:close/>
                  <a:moveTo>
                    <a:pt x="529888" y="603"/>
                  </a:moveTo>
                  <a:cubicBezTo>
                    <a:pt x="544430" y="1274"/>
                    <a:pt x="561497" y="3157"/>
                    <a:pt x="581367" y="6202"/>
                  </a:cubicBezTo>
                  <a:cubicBezTo>
                    <a:pt x="574957" y="34406"/>
                    <a:pt x="532652" y="42097"/>
                    <a:pt x="459581" y="28637"/>
                  </a:cubicBezTo>
                  <a:cubicBezTo>
                    <a:pt x="465350" y="7484"/>
                    <a:pt x="486262" y="-1410"/>
                    <a:pt x="529888" y="603"/>
                  </a:cubicBezTo>
                  <a:close/>
                  <a:moveTo>
                    <a:pt x="310875" y="434"/>
                  </a:moveTo>
                  <a:cubicBezTo>
                    <a:pt x="302542" y="33765"/>
                    <a:pt x="253187" y="42098"/>
                    <a:pt x="179474" y="24151"/>
                  </a:cubicBezTo>
                  <a:cubicBezTo>
                    <a:pt x="221138" y="-16232"/>
                    <a:pt x="268570" y="13254"/>
                    <a:pt x="310875" y="434"/>
                  </a:cubicBezTo>
                  <a:close/>
                </a:path>
              </a:pathLst>
            </a:custGeom>
            <a:solidFill>
              <a:schemeClr val="accent1">
                <a:lumMod val="75000"/>
              </a:schemeClr>
            </a:solidFill>
            <a:ln w="9525" cap="flat">
              <a:noFill/>
              <a:prstDash val="solid"/>
              <a:miter/>
            </a:ln>
          </p:spPr>
          <p:txBody>
            <a:bodyPr wrap="square" rtlCol="0" anchor="ctr">
              <a:noAutofit/>
            </a:bodyPr>
            <a:lstStyle/>
            <a:p>
              <a:endParaRPr lang="en-US"/>
            </a:p>
          </p:txBody>
        </p:sp>
        <p:sp>
          <p:nvSpPr>
            <p:cNvPr id="28" name="Freeform: Shape 90">
              <a:extLst>
                <a:ext uri="{FF2B5EF4-FFF2-40B4-BE49-F238E27FC236}">
                  <a16:creationId xmlns="" xmlns:a16="http://schemas.microsoft.com/office/drawing/2014/main" id="{0583E431-7DD8-4474-A7EC-8E58A4178F20}"/>
                </a:ext>
              </a:extLst>
            </p:cNvPr>
            <p:cNvSpPr/>
            <p:nvPr/>
          </p:nvSpPr>
          <p:spPr>
            <a:xfrm>
              <a:off x="2354140" y="5141372"/>
              <a:ext cx="621749" cy="153835"/>
            </a:xfrm>
            <a:custGeom>
              <a:avLst/>
              <a:gdLst>
                <a:gd name="connsiteX0" fmla="*/ 874395 w 923925"/>
                <a:gd name="connsiteY0" fmla="*/ 0 h 228600"/>
                <a:gd name="connsiteX1" fmla="*/ 926782 w 923925"/>
                <a:gd name="connsiteY1" fmla="*/ 228600 h 228600"/>
                <a:gd name="connsiteX2" fmla="*/ 0 w 923925"/>
                <a:gd name="connsiteY2" fmla="*/ 228600 h 228600"/>
                <a:gd name="connsiteX3" fmla="*/ 46672 w 923925"/>
                <a:gd name="connsiteY3" fmla="*/ 18097 h 228600"/>
                <a:gd name="connsiteX4" fmla="*/ 75247 w 923925"/>
                <a:gd name="connsiteY4" fmla="*/ 953 h 228600"/>
                <a:gd name="connsiteX5" fmla="*/ 874395 w 923925"/>
                <a:gd name="connsiteY5" fmla="*/ 0 h 228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23925" h="228600">
                  <a:moveTo>
                    <a:pt x="874395" y="0"/>
                  </a:moveTo>
                  <a:cubicBezTo>
                    <a:pt x="891540" y="74295"/>
                    <a:pt x="908685" y="149543"/>
                    <a:pt x="926782" y="228600"/>
                  </a:cubicBezTo>
                  <a:cubicBezTo>
                    <a:pt x="618172" y="228600"/>
                    <a:pt x="313372" y="228600"/>
                    <a:pt x="0" y="228600"/>
                  </a:cubicBezTo>
                  <a:cubicBezTo>
                    <a:pt x="16192" y="155257"/>
                    <a:pt x="29528" y="85725"/>
                    <a:pt x="46672" y="18097"/>
                  </a:cubicBezTo>
                  <a:cubicBezTo>
                    <a:pt x="48578" y="10478"/>
                    <a:pt x="64770" y="953"/>
                    <a:pt x="75247" y="953"/>
                  </a:cubicBezTo>
                  <a:cubicBezTo>
                    <a:pt x="339090" y="0"/>
                    <a:pt x="603885" y="0"/>
                    <a:pt x="874395" y="0"/>
                  </a:cubicBezTo>
                  <a:close/>
                </a:path>
              </a:pathLst>
            </a:custGeom>
            <a:solidFill>
              <a:schemeClr val="accent1">
                <a:lumMod val="75000"/>
              </a:schemeClr>
            </a:solidFill>
            <a:ln w="9525" cap="flat">
              <a:noFill/>
              <a:prstDash val="solid"/>
              <a:miter/>
            </a:ln>
          </p:spPr>
          <p:txBody>
            <a:bodyPr rtlCol="0" anchor="ctr"/>
            <a:lstStyle/>
            <a:p>
              <a:endParaRPr lang="en-US"/>
            </a:p>
          </p:txBody>
        </p:sp>
        <p:sp>
          <p:nvSpPr>
            <p:cNvPr id="29" name="Freeform: Shape 94">
              <a:extLst>
                <a:ext uri="{FF2B5EF4-FFF2-40B4-BE49-F238E27FC236}">
                  <a16:creationId xmlns="" xmlns:a16="http://schemas.microsoft.com/office/drawing/2014/main" id="{7F11E029-EE4E-47A8-A49D-2624DDFB95CC}"/>
                </a:ext>
              </a:extLst>
            </p:cNvPr>
            <p:cNvSpPr/>
            <p:nvPr/>
          </p:nvSpPr>
          <p:spPr>
            <a:xfrm>
              <a:off x="2709333" y="2077401"/>
              <a:ext cx="2660060" cy="2756206"/>
            </a:xfrm>
            <a:custGeom>
              <a:avLst/>
              <a:gdLst>
                <a:gd name="connsiteX0" fmla="*/ 3877491 w 3952875"/>
                <a:gd name="connsiteY0" fmla="*/ 3295792 h 4095750"/>
                <a:gd name="connsiteX1" fmla="*/ 3034528 w 3952875"/>
                <a:gd name="connsiteY1" fmla="*/ 2520458 h 4095750"/>
                <a:gd name="connsiteX2" fmla="*/ 2997381 w 3952875"/>
                <a:gd name="connsiteY2" fmla="*/ 2485215 h 4095750"/>
                <a:gd name="connsiteX3" fmla="*/ 3021193 w 3952875"/>
                <a:gd name="connsiteY3" fmla="*/ 2444258 h 4095750"/>
                <a:gd name="connsiteX4" fmla="*/ 3215503 w 3952875"/>
                <a:gd name="connsiteY4" fmla="*/ 1302210 h 4095750"/>
                <a:gd name="connsiteX5" fmla="*/ 1768656 w 3952875"/>
                <a:gd name="connsiteY5" fmla="*/ 4905 h 4095750"/>
                <a:gd name="connsiteX6" fmla="*/ 217986 w 3952875"/>
                <a:gd name="connsiteY6" fmla="*/ 810720 h 4095750"/>
                <a:gd name="connsiteX7" fmla="*/ 78921 w 3952875"/>
                <a:gd name="connsiteY7" fmla="*/ 1110757 h 4095750"/>
                <a:gd name="connsiteX8" fmla="*/ 325618 w 3952875"/>
                <a:gd name="connsiteY8" fmla="*/ 2589037 h 4095750"/>
                <a:gd name="connsiteX9" fmla="*/ 1662928 w 3952875"/>
                <a:gd name="connsiteY9" fmla="*/ 3242452 h 4095750"/>
                <a:gd name="connsiteX10" fmla="*/ 2351586 w 3952875"/>
                <a:gd name="connsiteY10" fmla="*/ 3085290 h 4095750"/>
                <a:gd name="connsiteX11" fmla="*/ 2367778 w 3952875"/>
                <a:gd name="connsiteY11" fmla="*/ 3106245 h 4095750"/>
                <a:gd name="connsiteX12" fmla="*/ 3026908 w 3952875"/>
                <a:gd name="connsiteY12" fmla="*/ 4010167 h 4095750"/>
                <a:gd name="connsiteX13" fmla="*/ 3383143 w 3952875"/>
                <a:gd name="connsiteY13" fmla="*/ 4050173 h 4095750"/>
                <a:gd name="connsiteX14" fmla="*/ 3854631 w 3952875"/>
                <a:gd name="connsiteY14" fmla="*/ 3633930 h 4095750"/>
                <a:gd name="connsiteX15" fmla="*/ 3892731 w 3952875"/>
                <a:gd name="connsiteY15" fmla="*/ 3592020 h 4095750"/>
                <a:gd name="connsiteX16" fmla="*/ 3957501 w 3952875"/>
                <a:gd name="connsiteY16" fmla="*/ 3442477 h 4095750"/>
                <a:gd name="connsiteX17" fmla="*/ 3877491 w 3952875"/>
                <a:gd name="connsiteY17" fmla="*/ 3295792 h 4095750"/>
                <a:gd name="connsiteX18" fmla="*/ 1598158 w 3952875"/>
                <a:gd name="connsiteY18" fmla="*/ 3039570 h 4095750"/>
                <a:gd name="connsiteX19" fmla="*/ 194173 w 3952875"/>
                <a:gd name="connsiteY19" fmla="*/ 1613677 h 4095750"/>
                <a:gd name="connsiteX20" fmla="*/ 1625781 w 3952875"/>
                <a:gd name="connsiteY20" fmla="*/ 206835 h 4095750"/>
                <a:gd name="connsiteX21" fmla="*/ 3028813 w 3952875"/>
                <a:gd name="connsiteY21" fmla="*/ 1634632 h 4095750"/>
                <a:gd name="connsiteX22" fmla="*/ 1598158 w 3952875"/>
                <a:gd name="connsiteY22" fmla="*/ 3039570 h 40957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3952875" h="4095750">
                  <a:moveTo>
                    <a:pt x="3877491" y="3295792"/>
                  </a:moveTo>
                  <a:cubicBezTo>
                    <a:pt x="3595551" y="3038617"/>
                    <a:pt x="3315516" y="2778585"/>
                    <a:pt x="3034528" y="2520458"/>
                  </a:cubicBezTo>
                  <a:cubicBezTo>
                    <a:pt x="3022146" y="2509027"/>
                    <a:pt x="3009763" y="2496645"/>
                    <a:pt x="2997381" y="2485215"/>
                  </a:cubicBezTo>
                  <a:cubicBezTo>
                    <a:pt x="3006906" y="2469023"/>
                    <a:pt x="3013574" y="2456640"/>
                    <a:pt x="3021193" y="2444258"/>
                  </a:cubicBezTo>
                  <a:cubicBezTo>
                    <a:pt x="3227886" y="2088022"/>
                    <a:pt x="3294561" y="1706070"/>
                    <a:pt x="3215503" y="1302210"/>
                  </a:cubicBezTo>
                  <a:cubicBezTo>
                    <a:pt x="3077391" y="597360"/>
                    <a:pt x="2480174" y="53482"/>
                    <a:pt x="1768656" y="4905"/>
                  </a:cubicBezTo>
                  <a:cubicBezTo>
                    <a:pt x="1094286" y="-40815"/>
                    <a:pt x="574221" y="233505"/>
                    <a:pt x="217986" y="810720"/>
                  </a:cubicBezTo>
                  <a:cubicBezTo>
                    <a:pt x="196078" y="846915"/>
                    <a:pt x="104638" y="1035510"/>
                    <a:pt x="78921" y="1110757"/>
                  </a:cubicBezTo>
                  <a:cubicBezTo>
                    <a:pt x="-76337" y="1647967"/>
                    <a:pt x="-6804" y="2144220"/>
                    <a:pt x="325618" y="2589037"/>
                  </a:cubicBezTo>
                  <a:cubicBezTo>
                    <a:pt x="657088" y="3031950"/>
                    <a:pt x="1113336" y="3237690"/>
                    <a:pt x="1662928" y="3242452"/>
                  </a:cubicBezTo>
                  <a:cubicBezTo>
                    <a:pt x="1761036" y="3242452"/>
                    <a:pt x="2142036" y="3175777"/>
                    <a:pt x="2351586" y="3085290"/>
                  </a:cubicBezTo>
                  <a:cubicBezTo>
                    <a:pt x="2352538" y="3086242"/>
                    <a:pt x="2360158" y="3095767"/>
                    <a:pt x="2367778" y="3106245"/>
                  </a:cubicBezTo>
                  <a:cubicBezTo>
                    <a:pt x="2587806" y="3407235"/>
                    <a:pt x="2806881" y="3709177"/>
                    <a:pt x="3026908" y="4010167"/>
                  </a:cubicBezTo>
                  <a:cubicBezTo>
                    <a:pt x="3101203" y="4111133"/>
                    <a:pt x="3289799" y="4132087"/>
                    <a:pt x="3383143" y="4050173"/>
                  </a:cubicBezTo>
                  <a:cubicBezTo>
                    <a:pt x="3540306" y="3912060"/>
                    <a:pt x="3697468" y="3772995"/>
                    <a:pt x="3854631" y="3633930"/>
                  </a:cubicBezTo>
                  <a:cubicBezTo>
                    <a:pt x="3868918" y="3621548"/>
                    <a:pt x="3881301" y="3607260"/>
                    <a:pt x="3892731" y="3592020"/>
                  </a:cubicBezTo>
                  <a:cubicBezTo>
                    <a:pt x="3932736" y="3538680"/>
                    <a:pt x="3952738" y="3503437"/>
                    <a:pt x="3957501" y="3442477"/>
                  </a:cubicBezTo>
                  <a:cubicBezTo>
                    <a:pt x="3959406" y="3398662"/>
                    <a:pt x="3910828" y="3326273"/>
                    <a:pt x="3877491" y="3295792"/>
                  </a:cubicBezTo>
                  <a:close/>
                  <a:moveTo>
                    <a:pt x="1598158" y="3039570"/>
                  </a:moveTo>
                  <a:cubicBezTo>
                    <a:pt x="811393" y="3026235"/>
                    <a:pt x="181791" y="2387108"/>
                    <a:pt x="194173" y="1613677"/>
                  </a:cubicBezTo>
                  <a:cubicBezTo>
                    <a:pt x="206556" y="821197"/>
                    <a:pt x="845683" y="193500"/>
                    <a:pt x="1625781" y="206835"/>
                  </a:cubicBezTo>
                  <a:cubicBezTo>
                    <a:pt x="2411593" y="220170"/>
                    <a:pt x="3040243" y="860250"/>
                    <a:pt x="3028813" y="1634632"/>
                  </a:cubicBezTo>
                  <a:cubicBezTo>
                    <a:pt x="3016431" y="2420445"/>
                    <a:pt x="2373493" y="3052905"/>
                    <a:pt x="1598158" y="3039570"/>
                  </a:cubicBezTo>
                  <a:close/>
                </a:path>
              </a:pathLst>
            </a:custGeom>
            <a:solidFill>
              <a:schemeClr val="accent3"/>
            </a:solidFill>
            <a:ln w="9525" cap="flat">
              <a:noFill/>
              <a:prstDash val="solid"/>
              <a:miter/>
            </a:ln>
          </p:spPr>
          <p:txBody>
            <a:bodyPr rtlCol="0" anchor="ctr"/>
            <a:lstStyle/>
            <a:p>
              <a:endParaRPr lang="en-US"/>
            </a:p>
          </p:txBody>
        </p:sp>
        <p:sp>
          <p:nvSpPr>
            <p:cNvPr id="30" name="Freeform: Shape 96">
              <a:extLst>
                <a:ext uri="{FF2B5EF4-FFF2-40B4-BE49-F238E27FC236}">
                  <a16:creationId xmlns="" xmlns:a16="http://schemas.microsoft.com/office/drawing/2014/main" id="{DF375085-4E9E-4CD4-B48E-19513A46CF85}"/>
                </a:ext>
              </a:extLst>
            </p:cNvPr>
            <p:cNvSpPr/>
            <p:nvPr/>
          </p:nvSpPr>
          <p:spPr>
            <a:xfrm>
              <a:off x="3600791" y="2447478"/>
              <a:ext cx="439253" cy="1392068"/>
            </a:xfrm>
            <a:custGeom>
              <a:avLst/>
              <a:gdLst>
                <a:gd name="connsiteX0" fmla="*/ 25050 w 439253"/>
                <a:gd name="connsiteY0" fmla="*/ 443420 h 1392068"/>
                <a:gd name="connsiteX1" fmla="*/ 413483 w 439253"/>
                <a:gd name="connsiteY1" fmla="*/ 443420 h 1392068"/>
                <a:gd name="connsiteX2" fmla="*/ 413483 w 439253"/>
                <a:gd name="connsiteY2" fmla="*/ 1392068 h 1392068"/>
                <a:gd name="connsiteX3" fmla="*/ 25050 w 439253"/>
                <a:gd name="connsiteY3" fmla="*/ 1392068 h 1392068"/>
                <a:gd name="connsiteX4" fmla="*/ 25050 w 439253"/>
                <a:gd name="connsiteY4" fmla="*/ 443420 h 1392068"/>
                <a:gd name="connsiteX5" fmla="*/ 230242 w 439253"/>
                <a:gd name="connsiteY5" fmla="*/ 103 h 1392068"/>
                <a:gd name="connsiteX6" fmla="*/ 328232 w 439253"/>
                <a:gd name="connsiteY6" fmla="*/ 21015 h 1392068"/>
                <a:gd name="connsiteX7" fmla="*/ 439121 w 439253"/>
                <a:gd name="connsiteY7" fmla="*/ 174849 h 1392068"/>
                <a:gd name="connsiteX8" fmla="*/ 335924 w 439253"/>
                <a:gd name="connsiteY8" fmla="*/ 343427 h 1392068"/>
                <a:gd name="connsiteX9" fmla="*/ 217984 w 439253"/>
                <a:gd name="connsiteY9" fmla="*/ 374194 h 1392068"/>
                <a:gd name="connsiteX10" fmla="*/ 101966 w 439253"/>
                <a:gd name="connsiteY10" fmla="*/ 340222 h 1392068"/>
                <a:gd name="connsiteX11" fmla="*/ 692 w 439253"/>
                <a:gd name="connsiteY11" fmla="*/ 169722 h 1392068"/>
                <a:gd name="connsiteX12" fmla="*/ 130811 w 439253"/>
                <a:gd name="connsiteY12" fmla="*/ 13323 h 1392068"/>
                <a:gd name="connsiteX13" fmla="*/ 230242 w 439253"/>
                <a:gd name="connsiteY13" fmla="*/ 103 h 13920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439253" h="1392068">
                  <a:moveTo>
                    <a:pt x="25050" y="443420"/>
                  </a:moveTo>
                  <a:cubicBezTo>
                    <a:pt x="154528" y="443420"/>
                    <a:pt x="282724" y="443420"/>
                    <a:pt x="413483" y="443420"/>
                  </a:cubicBezTo>
                  <a:cubicBezTo>
                    <a:pt x="413483" y="759422"/>
                    <a:pt x="413483" y="1074783"/>
                    <a:pt x="413483" y="1392068"/>
                  </a:cubicBezTo>
                  <a:cubicBezTo>
                    <a:pt x="285287" y="1392068"/>
                    <a:pt x="156451" y="1392068"/>
                    <a:pt x="25050" y="1392068"/>
                  </a:cubicBezTo>
                  <a:cubicBezTo>
                    <a:pt x="25050" y="1074143"/>
                    <a:pt x="25050" y="760063"/>
                    <a:pt x="25050" y="443420"/>
                  </a:cubicBezTo>
                  <a:close/>
                  <a:moveTo>
                    <a:pt x="230242" y="103"/>
                  </a:moveTo>
                  <a:cubicBezTo>
                    <a:pt x="263333" y="984"/>
                    <a:pt x="296183" y="7554"/>
                    <a:pt x="328232" y="21015"/>
                  </a:cubicBezTo>
                  <a:cubicBezTo>
                    <a:pt x="395534" y="49218"/>
                    <a:pt x="435916" y="99214"/>
                    <a:pt x="439121" y="174849"/>
                  </a:cubicBezTo>
                  <a:cubicBezTo>
                    <a:pt x="441685" y="253690"/>
                    <a:pt x="407072" y="312019"/>
                    <a:pt x="335924" y="343427"/>
                  </a:cubicBezTo>
                  <a:cubicBezTo>
                    <a:pt x="300670" y="358810"/>
                    <a:pt x="259647" y="363938"/>
                    <a:pt x="217984" y="374194"/>
                  </a:cubicBezTo>
                  <a:cubicBezTo>
                    <a:pt x="178243" y="362656"/>
                    <a:pt x="137861" y="356887"/>
                    <a:pt x="101966" y="340222"/>
                  </a:cubicBezTo>
                  <a:cubicBezTo>
                    <a:pt x="32741" y="308173"/>
                    <a:pt x="-5718" y="238307"/>
                    <a:pt x="692" y="169722"/>
                  </a:cubicBezTo>
                  <a:cubicBezTo>
                    <a:pt x="8384" y="92164"/>
                    <a:pt x="53893" y="35758"/>
                    <a:pt x="130811" y="13323"/>
                  </a:cubicBezTo>
                  <a:cubicBezTo>
                    <a:pt x="163821" y="4029"/>
                    <a:pt x="197152" y="-778"/>
                    <a:pt x="230242" y="103"/>
                  </a:cubicBezTo>
                  <a:close/>
                </a:path>
              </a:pathLst>
            </a:custGeom>
            <a:solidFill>
              <a:schemeClr val="accent3"/>
            </a:solidFill>
            <a:ln w="9525" cap="flat">
              <a:noFill/>
              <a:prstDash val="solid"/>
              <a:miter/>
            </a:ln>
          </p:spPr>
          <p:txBody>
            <a:bodyPr wrap="square" rtlCol="0" anchor="ctr">
              <a:noAutofit/>
            </a:bodyPr>
            <a:lstStyle/>
            <a:p>
              <a:endParaRPr lang="en-US" dirty="0"/>
            </a:p>
          </p:txBody>
        </p:sp>
      </p:grpSp>
      <p:sp>
        <p:nvSpPr>
          <p:cNvPr id="3" name="Rectangle 2"/>
          <p:cNvSpPr/>
          <p:nvPr/>
        </p:nvSpPr>
        <p:spPr>
          <a:xfrm>
            <a:off x="4136472" y="3483121"/>
            <a:ext cx="4161717" cy="769441"/>
          </a:xfrm>
          <a:prstGeom prst="rect">
            <a:avLst/>
          </a:prstGeom>
        </p:spPr>
        <p:txBody>
          <a:bodyPr wrap="none">
            <a:spAutoFit/>
          </a:bodyPr>
          <a:lstStyle/>
          <a:p>
            <a:r>
              <a:rPr lang="ar-JO" sz="4400" b="1" dirty="0" smtClean="0">
                <a:solidFill>
                  <a:srgbClr val="44546A"/>
                </a:solidFill>
                <a:latin typeface="Segoe UI" pitchFamily="34" charset="0"/>
                <a:cs typeface="Segoe UI" pitchFamily="34" charset="0"/>
                <a:sym typeface="Tajawal Medium"/>
              </a:rPr>
              <a:t>التعليم الإلكتروني</a:t>
            </a:r>
            <a:endParaRPr lang="en-GB" dirty="0">
              <a:latin typeface="Segoe UI" pitchFamily="34" charset="0"/>
              <a:cs typeface="Segoe UI" pitchFamily="34" charset="0"/>
            </a:endParaRPr>
          </a:p>
        </p:txBody>
      </p:sp>
      <p:sp>
        <p:nvSpPr>
          <p:cNvPr id="46" name="Freeform: Shape 56">
            <a:extLst>
              <a:ext uri="{FF2B5EF4-FFF2-40B4-BE49-F238E27FC236}">
                <a16:creationId xmlns="" xmlns:a16="http://schemas.microsoft.com/office/drawing/2014/main" id="{660CB93A-C070-4D26-95D3-8D75E7E5C3AF}"/>
              </a:ext>
            </a:extLst>
          </p:cNvPr>
          <p:cNvSpPr/>
          <p:nvPr/>
        </p:nvSpPr>
        <p:spPr>
          <a:xfrm rot="20329094">
            <a:off x="10072479" y="74137"/>
            <a:ext cx="1313719" cy="1889023"/>
          </a:xfrm>
          <a:custGeom>
            <a:avLst/>
            <a:gdLst>
              <a:gd name="connsiteX0" fmla="*/ 695461 w 1313719"/>
              <a:gd name="connsiteY0" fmla="*/ 52104 h 1889023"/>
              <a:gd name="connsiteX1" fmla="*/ 756028 w 1313719"/>
              <a:gd name="connsiteY1" fmla="*/ 143479 h 1889023"/>
              <a:gd name="connsiteX2" fmla="*/ 756028 w 1313719"/>
              <a:gd name="connsiteY2" fmla="*/ 581374 h 1889023"/>
              <a:gd name="connsiteX3" fmla="*/ 656860 w 1313719"/>
              <a:gd name="connsiteY3" fmla="*/ 680542 h 1889023"/>
              <a:gd name="connsiteX4" fmla="*/ 557693 w 1313719"/>
              <a:gd name="connsiteY4" fmla="*/ 581374 h 1889023"/>
              <a:gd name="connsiteX5" fmla="*/ 557693 w 1313719"/>
              <a:gd name="connsiteY5" fmla="*/ 143479 h 1889023"/>
              <a:gd name="connsiteX6" fmla="*/ 656861 w 1313719"/>
              <a:gd name="connsiteY6" fmla="*/ 44311 h 1889023"/>
              <a:gd name="connsiteX7" fmla="*/ 695461 w 1313719"/>
              <a:gd name="connsiteY7" fmla="*/ 52104 h 1889023"/>
              <a:gd name="connsiteX8" fmla="*/ 914790 w 1313719"/>
              <a:gd name="connsiteY8" fmla="*/ 24077 h 1889023"/>
              <a:gd name="connsiteX9" fmla="*/ 1313719 w 1313719"/>
              <a:gd name="connsiteY9" fmla="*/ 574253 h 1889023"/>
              <a:gd name="connsiteX10" fmla="*/ 1313719 w 1313719"/>
              <a:gd name="connsiteY10" fmla="*/ 934013 h 1889023"/>
              <a:gd name="connsiteX11" fmla="*/ 943645 w 1313719"/>
              <a:gd name="connsiteY11" fmla="*/ 1889023 h 1889023"/>
              <a:gd name="connsiteX12" fmla="*/ 903 w 1313719"/>
              <a:gd name="connsiteY12" fmla="*/ 1523703 h 1889023"/>
              <a:gd name="connsiteX13" fmla="*/ 2 w 1313719"/>
              <a:gd name="connsiteY13" fmla="*/ 1514763 h 1889023"/>
              <a:gd name="connsiteX14" fmla="*/ 2 w 1313719"/>
              <a:gd name="connsiteY14" fmla="*/ 946345 h 1889023"/>
              <a:gd name="connsiteX15" fmla="*/ 0 w 1313719"/>
              <a:gd name="connsiteY15" fmla="*/ 946345 h 1889023"/>
              <a:gd name="connsiteX16" fmla="*/ 0 w 1313719"/>
              <a:gd name="connsiteY16" fmla="*/ 574253 h 1889023"/>
              <a:gd name="connsiteX17" fmla="*/ 507032 w 1313719"/>
              <a:gd name="connsiteY17" fmla="*/ 0 h 1889023"/>
              <a:gd name="connsiteX18" fmla="*/ 507032 w 1313719"/>
              <a:gd name="connsiteY18" fmla="*/ 758051 h 1889023"/>
              <a:gd name="connsiteX19" fmla="*/ 601651 w 1313719"/>
              <a:gd name="connsiteY19" fmla="*/ 882932 h 1889023"/>
              <a:gd name="connsiteX20" fmla="*/ 601651 w 1313719"/>
              <a:gd name="connsiteY20" fmla="*/ 1148096 h 1889023"/>
              <a:gd name="connsiteX21" fmla="*/ 659159 w 1313719"/>
              <a:gd name="connsiteY21" fmla="*/ 1205606 h 1889023"/>
              <a:gd name="connsiteX22" fmla="*/ 716669 w 1313719"/>
              <a:gd name="connsiteY22" fmla="*/ 1148096 h 1889023"/>
              <a:gd name="connsiteX23" fmla="*/ 716669 w 1313719"/>
              <a:gd name="connsiteY23" fmla="*/ 883114 h 1889023"/>
              <a:gd name="connsiteX24" fmla="*/ 811872 w 1313719"/>
              <a:gd name="connsiteY24" fmla="*/ 758051 h 1889023"/>
              <a:gd name="connsiteX25" fmla="*/ 811873 w 1313719"/>
              <a:gd name="connsiteY25" fmla="*/ 791 h 1889023"/>
              <a:gd name="connsiteX26" fmla="*/ 914790 w 1313719"/>
              <a:gd name="connsiteY26" fmla="*/ 24077 h 18890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1313719" h="1889023">
                <a:moveTo>
                  <a:pt x="695461" y="52104"/>
                </a:moveTo>
                <a:cubicBezTo>
                  <a:pt x="731054" y="67158"/>
                  <a:pt x="756028" y="102402"/>
                  <a:pt x="756028" y="143479"/>
                </a:cubicBezTo>
                <a:lnTo>
                  <a:pt x="756028" y="581374"/>
                </a:lnTo>
                <a:cubicBezTo>
                  <a:pt x="756028" y="636143"/>
                  <a:pt x="711629" y="680542"/>
                  <a:pt x="656860" y="680542"/>
                </a:cubicBezTo>
                <a:cubicBezTo>
                  <a:pt x="602092" y="680542"/>
                  <a:pt x="557693" y="636143"/>
                  <a:pt x="557693" y="581374"/>
                </a:cubicBezTo>
                <a:lnTo>
                  <a:pt x="557693" y="143479"/>
                </a:lnTo>
                <a:cubicBezTo>
                  <a:pt x="557693" y="88710"/>
                  <a:pt x="602091" y="44311"/>
                  <a:pt x="656861" y="44311"/>
                </a:cubicBezTo>
                <a:cubicBezTo>
                  <a:pt x="670553" y="44311"/>
                  <a:pt x="683597" y="47086"/>
                  <a:pt x="695461" y="52104"/>
                </a:cubicBezTo>
                <a:close/>
                <a:moveTo>
                  <a:pt x="914790" y="24077"/>
                </a:moveTo>
                <a:cubicBezTo>
                  <a:pt x="1146436" y="99467"/>
                  <a:pt x="1313719" y="317325"/>
                  <a:pt x="1313719" y="574253"/>
                </a:cubicBezTo>
                <a:lnTo>
                  <a:pt x="1313719" y="934013"/>
                </a:lnTo>
                <a:lnTo>
                  <a:pt x="943645" y="1889023"/>
                </a:lnTo>
                <a:lnTo>
                  <a:pt x="903" y="1523703"/>
                </a:lnTo>
                <a:lnTo>
                  <a:pt x="2" y="1514763"/>
                </a:lnTo>
                <a:lnTo>
                  <a:pt x="2" y="946345"/>
                </a:lnTo>
                <a:lnTo>
                  <a:pt x="0" y="946345"/>
                </a:lnTo>
                <a:lnTo>
                  <a:pt x="0" y="574253"/>
                </a:lnTo>
                <a:cubicBezTo>
                  <a:pt x="0" y="278824"/>
                  <a:pt x="221172" y="35057"/>
                  <a:pt x="507032" y="0"/>
                </a:cubicBezTo>
                <a:lnTo>
                  <a:pt x="507032" y="758051"/>
                </a:lnTo>
                <a:cubicBezTo>
                  <a:pt x="507032" y="817622"/>
                  <a:pt x="546943" y="867870"/>
                  <a:pt x="601651" y="882932"/>
                </a:cubicBezTo>
                <a:lnTo>
                  <a:pt x="601651" y="1148096"/>
                </a:lnTo>
                <a:cubicBezTo>
                  <a:pt x="601651" y="1179857"/>
                  <a:pt x="627398" y="1205606"/>
                  <a:pt x="659159" y="1205606"/>
                </a:cubicBezTo>
                <a:cubicBezTo>
                  <a:pt x="690922" y="1205605"/>
                  <a:pt x="716669" y="1179857"/>
                  <a:pt x="716669" y="1148096"/>
                </a:cubicBezTo>
                <a:lnTo>
                  <a:pt x="716669" y="883114"/>
                </a:lnTo>
                <a:cubicBezTo>
                  <a:pt x="771673" y="868232"/>
                  <a:pt x="811873" y="817836"/>
                  <a:pt x="811872" y="758051"/>
                </a:cubicBezTo>
                <a:lnTo>
                  <a:pt x="811873" y="791"/>
                </a:lnTo>
                <a:cubicBezTo>
                  <a:pt x="847292" y="5445"/>
                  <a:pt x="881698" y="13307"/>
                  <a:pt x="914790" y="24077"/>
                </a:cubicBez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ko-KR" altLang="en-US" dirty="0"/>
          </a:p>
        </p:txBody>
      </p:sp>
      <p:grpSp>
        <p:nvGrpSpPr>
          <p:cNvPr id="47" name="Group 46">
            <a:extLst>
              <a:ext uri="{FF2B5EF4-FFF2-40B4-BE49-F238E27FC236}">
                <a16:creationId xmlns="" xmlns:a16="http://schemas.microsoft.com/office/drawing/2014/main" id="{BB7F4AB4-A7FA-4962-8EBF-F64E1089ADF1}"/>
              </a:ext>
            </a:extLst>
          </p:cNvPr>
          <p:cNvGrpSpPr/>
          <p:nvPr/>
        </p:nvGrpSpPr>
        <p:grpSpPr>
          <a:xfrm>
            <a:off x="1444245" y="3296350"/>
            <a:ext cx="1808461" cy="1234920"/>
            <a:chOff x="3366914" y="2916559"/>
            <a:chExt cx="2424286" cy="1655441"/>
          </a:xfrm>
          <a:solidFill>
            <a:schemeClr val="accent2">
              <a:lumMod val="60000"/>
              <a:lumOff val="40000"/>
            </a:schemeClr>
          </a:solidFill>
        </p:grpSpPr>
        <p:sp>
          <p:nvSpPr>
            <p:cNvPr id="48" name="Rectangle 47">
              <a:extLst>
                <a:ext uri="{FF2B5EF4-FFF2-40B4-BE49-F238E27FC236}">
                  <a16:creationId xmlns="" xmlns:a16="http://schemas.microsoft.com/office/drawing/2014/main" id="{1C05B748-71C9-40E7-86D5-28EC019736F2}"/>
                </a:ext>
              </a:extLst>
            </p:cNvPr>
            <p:cNvSpPr/>
            <p:nvPr/>
          </p:nvSpPr>
          <p:spPr>
            <a:xfrm>
              <a:off x="3366914" y="3203451"/>
              <a:ext cx="2424286" cy="1296143"/>
            </a:xfrm>
            <a:prstGeom prst="rect">
              <a:avLst/>
            </a:prstGeom>
            <a:grpFill/>
            <a:ln w="254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p>
          </p:txBody>
        </p:sp>
        <p:sp>
          <p:nvSpPr>
            <p:cNvPr id="49" name="Rectangle 48">
              <a:extLst>
                <a:ext uri="{FF2B5EF4-FFF2-40B4-BE49-F238E27FC236}">
                  <a16:creationId xmlns="" xmlns:a16="http://schemas.microsoft.com/office/drawing/2014/main" id="{3C268929-DAE9-4BD8-80F5-E99497BEFF6F}"/>
                </a:ext>
              </a:extLst>
            </p:cNvPr>
            <p:cNvSpPr/>
            <p:nvPr/>
          </p:nvSpPr>
          <p:spPr>
            <a:xfrm>
              <a:off x="3419872" y="3140968"/>
              <a:ext cx="2304256" cy="1296143"/>
            </a:xfrm>
            <a:prstGeom prst="rect">
              <a:avLst/>
            </a:prstGeom>
            <a:grpFill/>
            <a:ln w="254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p>
          </p:txBody>
        </p:sp>
        <p:sp>
          <p:nvSpPr>
            <p:cNvPr id="50" name="Rectangle 3">
              <a:extLst>
                <a:ext uri="{FF2B5EF4-FFF2-40B4-BE49-F238E27FC236}">
                  <a16:creationId xmlns="" xmlns:a16="http://schemas.microsoft.com/office/drawing/2014/main" id="{C6704C23-8226-4899-8B14-AF1061FF1CC9}"/>
                </a:ext>
              </a:extLst>
            </p:cNvPr>
            <p:cNvSpPr/>
            <p:nvPr/>
          </p:nvSpPr>
          <p:spPr>
            <a:xfrm>
              <a:off x="4572000" y="2916559"/>
              <a:ext cx="1080120" cy="1520552"/>
            </a:xfrm>
            <a:custGeom>
              <a:avLst/>
              <a:gdLst>
                <a:gd name="connsiteX0" fmla="*/ 0 w 1080120"/>
                <a:gd name="connsiteY0" fmla="*/ 0 h 1368152"/>
                <a:gd name="connsiteX1" fmla="*/ 1080120 w 1080120"/>
                <a:gd name="connsiteY1" fmla="*/ 0 h 1368152"/>
                <a:gd name="connsiteX2" fmla="*/ 1080120 w 1080120"/>
                <a:gd name="connsiteY2" fmla="*/ 1368152 h 1368152"/>
                <a:gd name="connsiteX3" fmla="*/ 0 w 1080120"/>
                <a:gd name="connsiteY3" fmla="*/ 1368152 h 1368152"/>
                <a:gd name="connsiteX4" fmla="*/ 0 w 1080120"/>
                <a:gd name="connsiteY4" fmla="*/ 0 h 1368152"/>
                <a:gd name="connsiteX0" fmla="*/ 0 w 1080120"/>
                <a:gd name="connsiteY0" fmla="*/ 95250 h 1463402"/>
                <a:gd name="connsiteX1" fmla="*/ 1080120 w 1080120"/>
                <a:gd name="connsiteY1" fmla="*/ 0 h 1463402"/>
                <a:gd name="connsiteX2" fmla="*/ 1080120 w 1080120"/>
                <a:gd name="connsiteY2" fmla="*/ 1463402 h 1463402"/>
                <a:gd name="connsiteX3" fmla="*/ 0 w 1080120"/>
                <a:gd name="connsiteY3" fmla="*/ 1463402 h 1463402"/>
                <a:gd name="connsiteX4" fmla="*/ 0 w 1080120"/>
                <a:gd name="connsiteY4" fmla="*/ 95250 h 1463402"/>
                <a:gd name="connsiteX0" fmla="*/ 0 w 1080120"/>
                <a:gd name="connsiteY0" fmla="*/ 131815 h 1499967"/>
                <a:gd name="connsiteX1" fmla="*/ 1080120 w 1080120"/>
                <a:gd name="connsiteY1" fmla="*/ 36565 h 1499967"/>
                <a:gd name="connsiteX2" fmla="*/ 1080120 w 1080120"/>
                <a:gd name="connsiteY2" fmla="*/ 1499967 h 1499967"/>
                <a:gd name="connsiteX3" fmla="*/ 0 w 1080120"/>
                <a:gd name="connsiteY3" fmla="*/ 1499967 h 1499967"/>
                <a:gd name="connsiteX4" fmla="*/ 0 w 1080120"/>
                <a:gd name="connsiteY4" fmla="*/ 131815 h 1499967"/>
                <a:gd name="connsiteX0" fmla="*/ 0 w 1080120"/>
                <a:gd name="connsiteY0" fmla="*/ 152612 h 1520764"/>
                <a:gd name="connsiteX1" fmla="*/ 1080120 w 1080120"/>
                <a:gd name="connsiteY1" fmla="*/ 57362 h 1520764"/>
                <a:gd name="connsiteX2" fmla="*/ 1080120 w 1080120"/>
                <a:gd name="connsiteY2" fmla="*/ 1520764 h 1520764"/>
                <a:gd name="connsiteX3" fmla="*/ 0 w 1080120"/>
                <a:gd name="connsiteY3" fmla="*/ 1520764 h 1520764"/>
                <a:gd name="connsiteX4" fmla="*/ 0 w 1080120"/>
                <a:gd name="connsiteY4" fmla="*/ 152612 h 1520764"/>
                <a:gd name="connsiteX0" fmla="*/ 0 w 1080120"/>
                <a:gd name="connsiteY0" fmla="*/ 123156 h 1491308"/>
                <a:gd name="connsiteX1" fmla="*/ 1080120 w 1080120"/>
                <a:gd name="connsiteY1" fmla="*/ 27906 h 1491308"/>
                <a:gd name="connsiteX2" fmla="*/ 1080120 w 1080120"/>
                <a:gd name="connsiteY2" fmla="*/ 1491308 h 1491308"/>
                <a:gd name="connsiteX3" fmla="*/ 0 w 1080120"/>
                <a:gd name="connsiteY3" fmla="*/ 1491308 h 1491308"/>
                <a:gd name="connsiteX4" fmla="*/ 0 w 1080120"/>
                <a:gd name="connsiteY4" fmla="*/ 123156 h 1491308"/>
                <a:gd name="connsiteX0" fmla="*/ 0 w 1080120"/>
                <a:gd name="connsiteY0" fmla="*/ 152400 h 1520552"/>
                <a:gd name="connsiteX1" fmla="*/ 1080120 w 1080120"/>
                <a:gd name="connsiteY1" fmla="*/ 0 h 1520552"/>
                <a:gd name="connsiteX2" fmla="*/ 1080120 w 1080120"/>
                <a:gd name="connsiteY2" fmla="*/ 1520552 h 1520552"/>
                <a:gd name="connsiteX3" fmla="*/ 0 w 1080120"/>
                <a:gd name="connsiteY3" fmla="*/ 1520552 h 1520552"/>
                <a:gd name="connsiteX4" fmla="*/ 0 w 1080120"/>
                <a:gd name="connsiteY4" fmla="*/ 152400 h 1520552"/>
                <a:gd name="connsiteX0" fmla="*/ 0 w 1080120"/>
                <a:gd name="connsiteY0" fmla="*/ 152400 h 1520552"/>
                <a:gd name="connsiteX1" fmla="*/ 1080120 w 1080120"/>
                <a:gd name="connsiteY1" fmla="*/ 0 h 1520552"/>
                <a:gd name="connsiteX2" fmla="*/ 1070595 w 1080120"/>
                <a:gd name="connsiteY2" fmla="*/ 1349102 h 1520552"/>
                <a:gd name="connsiteX3" fmla="*/ 0 w 1080120"/>
                <a:gd name="connsiteY3" fmla="*/ 1520552 h 1520552"/>
                <a:gd name="connsiteX4" fmla="*/ 0 w 1080120"/>
                <a:gd name="connsiteY4" fmla="*/ 152400 h 1520552"/>
                <a:gd name="connsiteX0" fmla="*/ 0 w 1080120"/>
                <a:gd name="connsiteY0" fmla="*/ 152400 h 1520552"/>
                <a:gd name="connsiteX1" fmla="*/ 1080120 w 1080120"/>
                <a:gd name="connsiteY1" fmla="*/ 0 h 1520552"/>
                <a:gd name="connsiteX2" fmla="*/ 1070595 w 1080120"/>
                <a:gd name="connsiteY2" fmla="*/ 1349102 h 1520552"/>
                <a:gd name="connsiteX3" fmla="*/ 0 w 1080120"/>
                <a:gd name="connsiteY3" fmla="*/ 1520552 h 1520552"/>
                <a:gd name="connsiteX4" fmla="*/ 0 w 1080120"/>
                <a:gd name="connsiteY4" fmla="*/ 152400 h 1520552"/>
                <a:gd name="connsiteX0" fmla="*/ 0 w 1080120"/>
                <a:gd name="connsiteY0" fmla="*/ 152400 h 1520552"/>
                <a:gd name="connsiteX1" fmla="*/ 1080120 w 1080120"/>
                <a:gd name="connsiteY1" fmla="*/ 0 h 1520552"/>
                <a:gd name="connsiteX2" fmla="*/ 1070595 w 1080120"/>
                <a:gd name="connsiteY2" fmla="*/ 1349102 h 1520552"/>
                <a:gd name="connsiteX3" fmla="*/ 0 w 1080120"/>
                <a:gd name="connsiteY3" fmla="*/ 1520552 h 1520552"/>
                <a:gd name="connsiteX4" fmla="*/ 0 w 1080120"/>
                <a:gd name="connsiteY4" fmla="*/ 152400 h 1520552"/>
                <a:gd name="connsiteX0" fmla="*/ 0 w 1080120"/>
                <a:gd name="connsiteY0" fmla="*/ 152400 h 1520552"/>
                <a:gd name="connsiteX1" fmla="*/ 1080120 w 1080120"/>
                <a:gd name="connsiteY1" fmla="*/ 0 h 1520552"/>
                <a:gd name="connsiteX2" fmla="*/ 1070595 w 1080120"/>
                <a:gd name="connsiteY2" fmla="*/ 1349102 h 1520552"/>
                <a:gd name="connsiteX3" fmla="*/ 0 w 1080120"/>
                <a:gd name="connsiteY3" fmla="*/ 1520552 h 1520552"/>
                <a:gd name="connsiteX4" fmla="*/ 0 w 1080120"/>
                <a:gd name="connsiteY4" fmla="*/ 152400 h 152055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80120" h="1520552">
                  <a:moveTo>
                    <a:pt x="0" y="152400"/>
                  </a:moveTo>
                  <a:cubicBezTo>
                    <a:pt x="369565" y="6350"/>
                    <a:pt x="653405" y="-44450"/>
                    <a:pt x="1080120" y="0"/>
                  </a:cubicBezTo>
                  <a:lnTo>
                    <a:pt x="1070595" y="1349102"/>
                  </a:lnTo>
                  <a:cubicBezTo>
                    <a:pt x="694680" y="1311002"/>
                    <a:pt x="309240" y="1358627"/>
                    <a:pt x="0" y="1520552"/>
                  </a:cubicBezTo>
                  <a:lnTo>
                    <a:pt x="0" y="152400"/>
                  </a:lnTo>
                  <a:close/>
                </a:path>
              </a:pathLst>
            </a:custGeom>
            <a:grpFill/>
            <a:ln w="254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p>
          </p:txBody>
        </p:sp>
        <p:sp>
          <p:nvSpPr>
            <p:cNvPr id="51" name="Rectangle 3">
              <a:extLst>
                <a:ext uri="{FF2B5EF4-FFF2-40B4-BE49-F238E27FC236}">
                  <a16:creationId xmlns="" xmlns:a16="http://schemas.microsoft.com/office/drawing/2014/main" id="{666AF13E-509E-4C14-9FF1-4660C3375170}"/>
                </a:ext>
              </a:extLst>
            </p:cNvPr>
            <p:cNvSpPr/>
            <p:nvPr/>
          </p:nvSpPr>
          <p:spPr>
            <a:xfrm flipH="1">
              <a:off x="3491880" y="2916559"/>
              <a:ext cx="1080120" cy="1520552"/>
            </a:xfrm>
            <a:custGeom>
              <a:avLst/>
              <a:gdLst>
                <a:gd name="connsiteX0" fmla="*/ 0 w 1080120"/>
                <a:gd name="connsiteY0" fmla="*/ 0 h 1368152"/>
                <a:gd name="connsiteX1" fmla="*/ 1080120 w 1080120"/>
                <a:gd name="connsiteY1" fmla="*/ 0 h 1368152"/>
                <a:gd name="connsiteX2" fmla="*/ 1080120 w 1080120"/>
                <a:gd name="connsiteY2" fmla="*/ 1368152 h 1368152"/>
                <a:gd name="connsiteX3" fmla="*/ 0 w 1080120"/>
                <a:gd name="connsiteY3" fmla="*/ 1368152 h 1368152"/>
                <a:gd name="connsiteX4" fmla="*/ 0 w 1080120"/>
                <a:gd name="connsiteY4" fmla="*/ 0 h 1368152"/>
                <a:gd name="connsiteX0" fmla="*/ 0 w 1080120"/>
                <a:gd name="connsiteY0" fmla="*/ 95250 h 1463402"/>
                <a:gd name="connsiteX1" fmla="*/ 1080120 w 1080120"/>
                <a:gd name="connsiteY1" fmla="*/ 0 h 1463402"/>
                <a:gd name="connsiteX2" fmla="*/ 1080120 w 1080120"/>
                <a:gd name="connsiteY2" fmla="*/ 1463402 h 1463402"/>
                <a:gd name="connsiteX3" fmla="*/ 0 w 1080120"/>
                <a:gd name="connsiteY3" fmla="*/ 1463402 h 1463402"/>
                <a:gd name="connsiteX4" fmla="*/ 0 w 1080120"/>
                <a:gd name="connsiteY4" fmla="*/ 95250 h 1463402"/>
                <a:gd name="connsiteX0" fmla="*/ 0 w 1080120"/>
                <a:gd name="connsiteY0" fmla="*/ 131815 h 1499967"/>
                <a:gd name="connsiteX1" fmla="*/ 1080120 w 1080120"/>
                <a:gd name="connsiteY1" fmla="*/ 36565 h 1499967"/>
                <a:gd name="connsiteX2" fmla="*/ 1080120 w 1080120"/>
                <a:gd name="connsiteY2" fmla="*/ 1499967 h 1499967"/>
                <a:gd name="connsiteX3" fmla="*/ 0 w 1080120"/>
                <a:gd name="connsiteY3" fmla="*/ 1499967 h 1499967"/>
                <a:gd name="connsiteX4" fmla="*/ 0 w 1080120"/>
                <a:gd name="connsiteY4" fmla="*/ 131815 h 1499967"/>
                <a:gd name="connsiteX0" fmla="*/ 0 w 1080120"/>
                <a:gd name="connsiteY0" fmla="*/ 152612 h 1520764"/>
                <a:gd name="connsiteX1" fmla="*/ 1080120 w 1080120"/>
                <a:gd name="connsiteY1" fmla="*/ 57362 h 1520764"/>
                <a:gd name="connsiteX2" fmla="*/ 1080120 w 1080120"/>
                <a:gd name="connsiteY2" fmla="*/ 1520764 h 1520764"/>
                <a:gd name="connsiteX3" fmla="*/ 0 w 1080120"/>
                <a:gd name="connsiteY3" fmla="*/ 1520764 h 1520764"/>
                <a:gd name="connsiteX4" fmla="*/ 0 w 1080120"/>
                <a:gd name="connsiteY4" fmla="*/ 152612 h 1520764"/>
                <a:gd name="connsiteX0" fmla="*/ 0 w 1080120"/>
                <a:gd name="connsiteY0" fmla="*/ 123156 h 1491308"/>
                <a:gd name="connsiteX1" fmla="*/ 1080120 w 1080120"/>
                <a:gd name="connsiteY1" fmla="*/ 27906 h 1491308"/>
                <a:gd name="connsiteX2" fmla="*/ 1080120 w 1080120"/>
                <a:gd name="connsiteY2" fmla="*/ 1491308 h 1491308"/>
                <a:gd name="connsiteX3" fmla="*/ 0 w 1080120"/>
                <a:gd name="connsiteY3" fmla="*/ 1491308 h 1491308"/>
                <a:gd name="connsiteX4" fmla="*/ 0 w 1080120"/>
                <a:gd name="connsiteY4" fmla="*/ 123156 h 1491308"/>
                <a:gd name="connsiteX0" fmla="*/ 0 w 1080120"/>
                <a:gd name="connsiteY0" fmla="*/ 152400 h 1520552"/>
                <a:gd name="connsiteX1" fmla="*/ 1080120 w 1080120"/>
                <a:gd name="connsiteY1" fmla="*/ 0 h 1520552"/>
                <a:gd name="connsiteX2" fmla="*/ 1080120 w 1080120"/>
                <a:gd name="connsiteY2" fmla="*/ 1520552 h 1520552"/>
                <a:gd name="connsiteX3" fmla="*/ 0 w 1080120"/>
                <a:gd name="connsiteY3" fmla="*/ 1520552 h 1520552"/>
                <a:gd name="connsiteX4" fmla="*/ 0 w 1080120"/>
                <a:gd name="connsiteY4" fmla="*/ 152400 h 1520552"/>
                <a:gd name="connsiteX0" fmla="*/ 0 w 1080120"/>
                <a:gd name="connsiteY0" fmla="*/ 152400 h 1520552"/>
                <a:gd name="connsiteX1" fmla="*/ 1080120 w 1080120"/>
                <a:gd name="connsiteY1" fmla="*/ 0 h 1520552"/>
                <a:gd name="connsiteX2" fmla="*/ 1070595 w 1080120"/>
                <a:gd name="connsiteY2" fmla="*/ 1349102 h 1520552"/>
                <a:gd name="connsiteX3" fmla="*/ 0 w 1080120"/>
                <a:gd name="connsiteY3" fmla="*/ 1520552 h 1520552"/>
                <a:gd name="connsiteX4" fmla="*/ 0 w 1080120"/>
                <a:gd name="connsiteY4" fmla="*/ 152400 h 1520552"/>
                <a:gd name="connsiteX0" fmla="*/ 0 w 1080120"/>
                <a:gd name="connsiteY0" fmla="*/ 152400 h 1520552"/>
                <a:gd name="connsiteX1" fmla="*/ 1080120 w 1080120"/>
                <a:gd name="connsiteY1" fmla="*/ 0 h 1520552"/>
                <a:gd name="connsiteX2" fmla="*/ 1070595 w 1080120"/>
                <a:gd name="connsiteY2" fmla="*/ 1349102 h 1520552"/>
                <a:gd name="connsiteX3" fmla="*/ 0 w 1080120"/>
                <a:gd name="connsiteY3" fmla="*/ 1520552 h 1520552"/>
                <a:gd name="connsiteX4" fmla="*/ 0 w 1080120"/>
                <a:gd name="connsiteY4" fmla="*/ 152400 h 1520552"/>
                <a:gd name="connsiteX0" fmla="*/ 0 w 1080120"/>
                <a:gd name="connsiteY0" fmla="*/ 152400 h 1520552"/>
                <a:gd name="connsiteX1" fmla="*/ 1080120 w 1080120"/>
                <a:gd name="connsiteY1" fmla="*/ 0 h 1520552"/>
                <a:gd name="connsiteX2" fmla="*/ 1070595 w 1080120"/>
                <a:gd name="connsiteY2" fmla="*/ 1349102 h 1520552"/>
                <a:gd name="connsiteX3" fmla="*/ 0 w 1080120"/>
                <a:gd name="connsiteY3" fmla="*/ 1520552 h 1520552"/>
                <a:gd name="connsiteX4" fmla="*/ 0 w 1080120"/>
                <a:gd name="connsiteY4" fmla="*/ 152400 h 1520552"/>
                <a:gd name="connsiteX0" fmla="*/ 0 w 1080120"/>
                <a:gd name="connsiteY0" fmla="*/ 152400 h 1520552"/>
                <a:gd name="connsiteX1" fmla="*/ 1080120 w 1080120"/>
                <a:gd name="connsiteY1" fmla="*/ 0 h 1520552"/>
                <a:gd name="connsiteX2" fmla="*/ 1070595 w 1080120"/>
                <a:gd name="connsiteY2" fmla="*/ 1349102 h 1520552"/>
                <a:gd name="connsiteX3" fmla="*/ 0 w 1080120"/>
                <a:gd name="connsiteY3" fmla="*/ 1520552 h 1520552"/>
                <a:gd name="connsiteX4" fmla="*/ 0 w 1080120"/>
                <a:gd name="connsiteY4" fmla="*/ 152400 h 152055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80120" h="1520552">
                  <a:moveTo>
                    <a:pt x="0" y="152400"/>
                  </a:moveTo>
                  <a:cubicBezTo>
                    <a:pt x="369565" y="6350"/>
                    <a:pt x="653405" y="-44450"/>
                    <a:pt x="1080120" y="0"/>
                  </a:cubicBezTo>
                  <a:lnTo>
                    <a:pt x="1070595" y="1349102"/>
                  </a:lnTo>
                  <a:cubicBezTo>
                    <a:pt x="694680" y="1311002"/>
                    <a:pt x="309240" y="1358627"/>
                    <a:pt x="0" y="1520552"/>
                  </a:cubicBezTo>
                  <a:lnTo>
                    <a:pt x="0" y="152400"/>
                  </a:lnTo>
                  <a:close/>
                </a:path>
              </a:pathLst>
            </a:custGeom>
            <a:grpFill/>
            <a:ln w="254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p>
          </p:txBody>
        </p:sp>
        <p:sp>
          <p:nvSpPr>
            <p:cNvPr id="52" name="Oval 7">
              <a:extLst>
                <a:ext uri="{FF2B5EF4-FFF2-40B4-BE49-F238E27FC236}">
                  <a16:creationId xmlns="" xmlns:a16="http://schemas.microsoft.com/office/drawing/2014/main" id="{F8EAE829-1CB9-4938-8076-5D3DEC1AE1E7}"/>
                </a:ext>
              </a:extLst>
            </p:cNvPr>
            <p:cNvSpPr/>
            <p:nvPr/>
          </p:nvSpPr>
          <p:spPr>
            <a:xfrm>
              <a:off x="4439051" y="4449847"/>
              <a:ext cx="257915" cy="122153"/>
            </a:xfrm>
            <a:custGeom>
              <a:avLst/>
              <a:gdLst/>
              <a:ahLst/>
              <a:cxnLst/>
              <a:rect l="l" t="t" r="r" b="b"/>
              <a:pathLst>
                <a:path w="900094" h="360040">
                  <a:moveTo>
                    <a:pt x="0" y="0"/>
                  </a:moveTo>
                  <a:lnTo>
                    <a:pt x="900094" y="0"/>
                  </a:lnTo>
                  <a:cubicBezTo>
                    <a:pt x="900094" y="198845"/>
                    <a:pt x="698601" y="360040"/>
                    <a:pt x="450047" y="360040"/>
                  </a:cubicBezTo>
                  <a:cubicBezTo>
                    <a:pt x="201493" y="360040"/>
                    <a:pt x="0" y="198845"/>
                    <a:pt x="0" y="0"/>
                  </a:cubicBezTo>
                  <a:close/>
                </a:path>
              </a:pathLst>
            </a:custGeom>
            <a:grpFill/>
            <a:ln w="254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p>
          </p:txBody>
        </p:sp>
      </p:grpSp>
    </p:spTree>
    <p:extLst>
      <p:ext uri="{BB962C8B-B14F-4D97-AF65-F5344CB8AC3E}">
        <p14:creationId xmlns:p14="http://schemas.microsoft.com/office/powerpoint/2010/main" val="2005654523"/>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xmlns="" id="{206381AD-4C2B-4745-99B1-0BBCE6131A71}"/>
              </a:ext>
            </a:extLst>
          </p:cNvPr>
          <p:cNvSpPr>
            <a:spLocks noGrp="1"/>
          </p:cNvSpPr>
          <p:nvPr>
            <p:ph type="body" sz="quarter" idx="10"/>
          </p:nvPr>
        </p:nvSpPr>
        <p:spPr>
          <a:prstGeom prst="rect">
            <a:avLst/>
          </a:prstGeom>
        </p:spPr>
        <p:txBody>
          <a:bodyPr>
            <a:normAutofit fontScale="25000" lnSpcReduction="20000"/>
          </a:bodyPr>
          <a:lstStyle/>
          <a:p>
            <a:pPr lvl="0"/>
            <a:r>
              <a:rPr lang="ar-JO" sz="3200" dirty="0">
                <a:solidFill>
                  <a:srgbClr val="FF0000"/>
                </a:solidFill>
              </a:rPr>
              <a:t> </a:t>
            </a:r>
          </a:p>
          <a:p>
            <a:pPr lvl="0"/>
            <a:endParaRPr lang="ar-JO" sz="3200" b="1" dirty="0">
              <a:solidFill>
                <a:srgbClr val="FF0000"/>
              </a:solidFill>
              <a:latin typeface="Calibri" pitchFamily="34" charset="0"/>
              <a:ea typeface="Times New Roman" pitchFamily="18" charset="0"/>
            </a:endParaRPr>
          </a:p>
          <a:p>
            <a:pPr lvl="0"/>
            <a:r>
              <a:rPr lang="ar-JO" sz="12800" b="1" dirty="0" smtClean="0">
                <a:solidFill>
                  <a:schemeClr val="bg2"/>
                </a:solidFill>
                <a:latin typeface="Calibri" pitchFamily="34" charset="0"/>
                <a:ea typeface="Times New Roman" pitchFamily="18" charset="0"/>
              </a:rPr>
              <a:t>موضوعات المحاضرة</a:t>
            </a:r>
            <a:endParaRPr lang="en-US" sz="12800" dirty="0">
              <a:solidFill>
                <a:srgbClr val="FF0000"/>
              </a:solidFill>
            </a:endParaRPr>
          </a:p>
        </p:txBody>
      </p:sp>
      <p:sp>
        <p:nvSpPr>
          <p:cNvPr id="3" name="Rectangle 2">
            <a:extLst>
              <a:ext uri="{FF2B5EF4-FFF2-40B4-BE49-F238E27FC236}">
                <a16:creationId xmlns:a16="http://schemas.microsoft.com/office/drawing/2014/main" xmlns="" id="{A7F4B643-5453-42C2-94BB-B4D81BABB876}"/>
              </a:ext>
            </a:extLst>
          </p:cNvPr>
          <p:cNvSpPr/>
          <p:nvPr/>
        </p:nvSpPr>
        <p:spPr>
          <a:xfrm>
            <a:off x="3145336" y="1857640"/>
            <a:ext cx="8092988" cy="720000"/>
          </a:xfrm>
          <a:prstGeom prst="rect">
            <a:avLst/>
          </a:prstGeom>
          <a:solidFill>
            <a:schemeClr val="accent2">
              <a:lumMod val="20000"/>
              <a:lumOff val="80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r"/>
            <a:r>
              <a:rPr lang="ar-JO" sz="2800" b="1" smtClean="0">
                <a:solidFill>
                  <a:schemeClr val="bg2"/>
                </a:solidFill>
                <a:latin typeface="Simplified Arabic" pitchFamily="18" charset="-78"/>
                <a:cs typeface="Simplified Arabic" pitchFamily="18" charset="-78"/>
                <a:sym typeface="Tajawal Medium"/>
              </a:rPr>
              <a:t>- مفهوم </a:t>
            </a:r>
            <a:r>
              <a:rPr lang="ar-JO" sz="2800" b="1" dirty="0">
                <a:solidFill>
                  <a:schemeClr val="bg2"/>
                </a:solidFill>
                <a:latin typeface="Simplified Arabic" pitchFamily="18" charset="-78"/>
                <a:cs typeface="Simplified Arabic" pitchFamily="18" charset="-78"/>
                <a:sym typeface="Tajawal Medium"/>
              </a:rPr>
              <a:t>المستحدثات التكنولوجية</a:t>
            </a:r>
            <a:endParaRPr lang="ko-KR" altLang="en-US" sz="2800" b="1" dirty="0"/>
          </a:p>
        </p:txBody>
      </p:sp>
      <p:sp>
        <p:nvSpPr>
          <p:cNvPr id="4" name="Oval 3">
            <a:extLst>
              <a:ext uri="{FF2B5EF4-FFF2-40B4-BE49-F238E27FC236}">
                <a16:creationId xmlns:a16="http://schemas.microsoft.com/office/drawing/2014/main" xmlns="" id="{5C5F5C0E-5710-4B7B-827B-DD46B70AEAC9}"/>
              </a:ext>
            </a:extLst>
          </p:cNvPr>
          <p:cNvSpPr/>
          <p:nvPr/>
        </p:nvSpPr>
        <p:spPr>
          <a:xfrm>
            <a:off x="969506" y="1860810"/>
            <a:ext cx="4320000" cy="4320000"/>
          </a:xfrm>
          <a:prstGeom prst="ellipse">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1200"/>
          </a:p>
        </p:txBody>
      </p:sp>
      <p:sp>
        <p:nvSpPr>
          <p:cNvPr id="6" name="Rectangle 5">
            <a:extLst>
              <a:ext uri="{FF2B5EF4-FFF2-40B4-BE49-F238E27FC236}">
                <a16:creationId xmlns:a16="http://schemas.microsoft.com/office/drawing/2014/main" xmlns="" id="{A0C5146C-3317-4053-A967-F719E7C1016B}"/>
              </a:ext>
            </a:extLst>
          </p:cNvPr>
          <p:cNvSpPr/>
          <p:nvPr/>
        </p:nvSpPr>
        <p:spPr>
          <a:xfrm>
            <a:off x="3129506" y="2762506"/>
            <a:ext cx="8124648" cy="720000"/>
          </a:xfrm>
          <a:prstGeom prst="rect">
            <a:avLst/>
          </a:prstGeom>
          <a:solidFill>
            <a:schemeClr val="accent2">
              <a:lumMod val="40000"/>
              <a:lumOff val="60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r"/>
            <a:r>
              <a:rPr lang="ar-JO" sz="2800" b="1" dirty="0">
                <a:solidFill>
                  <a:schemeClr val="bg2"/>
                </a:solidFill>
                <a:latin typeface="Simplified Arabic" pitchFamily="18" charset="-78"/>
                <a:cs typeface="Simplified Arabic" pitchFamily="18" charset="-78"/>
                <a:sym typeface="Tajawal Medium"/>
              </a:rPr>
              <a:t>- </a:t>
            </a:r>
            <a:r>
              <a:rPr lang="ar-JO" sz="2800" b="1" dirty="0" smtClean="0">
                <a:solidFill>
                  <a:schemeClr val="bg2"/>
                </a:solidFill>
                <a:latin typeface="Simplified Arabic" pitchFamily="18" charset="-78"/>
                <a:cs typeface="Simplified Arabic" pitchFamily="18" charset="-78"/>
                <a:sym typeface="Tajawal Medium"/>
              </a:rPr>
              <a:t> </a:t>
            </a:r>
            <a:r>
              <a:rPr lang="ar-JO" sz="2800" b="1" dirty="0">
                <a:solidFill>
                  <a:schemeClr val="bg2"/>
                </a:solidFill>
                <a:latin typeface="Simplified Arabic" pitchFamily="18" charset="-78"/>
                <a:cs typeface="Simplified Arabic" pitchFamily="18" charset="-78"/>
                <a:sym typeface="Tajawal Medium"/>
              </a:rPr>
              <a:t>توظيف المستحدثات التكنولوجية في التعليم</a:t>
            </a:r>
          </a:p>
        </p:txBody>
      </p:sp>
      <p:sp>
        <p:nvSpPr>
          <p:cNvPr id="7" name="Oval 6">
            <a:extLst>
              <a:ext uri="{FF2B5EF4-FFF2-40B4-BE49-F238E27FC236}">
                <a16:creationId xmlns:a16="http://schemas.microsoft.com/office/drawing/2014/main" xmlns="" id="{F6D1F52D-1FE0-47F4-9BC5-FE1E955D3045}"/>
              </a:ext>
            </a:extLst>
          </p:cNvPr>
          <p:cNvSpPr/>
          <p:nvPr/>
        </p:nvSpPr>
        <p:spPr>
          <a:xfrm>
            <a:off x="1329506" y="2587594"/>
            <a:ext cx="3600000" cy="3600000"/>
          </a:xfrm>
          <a:prstGeom prst="ellipse">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1200"/>
          </a:p>
        </p:txBody>
      </p:sp>
      <p:sp>
        <p:nvSpPr>
          <p:cNvPr id="9" name="Rectangle 8">
            <a:extLst>
              <a:ext uri="{FF2B5EF4-FFF2-40B4-BE49-F238E27FC236}">
                <a16:creationId xmlns:a16="http://schemas.microsoft.com/office/drawing/2014/main" xmlns="" id="{A467A776-775F-4E6F-8E67-1F79D79B4132}"/>
              </a:ext>
            </a:extLst>
          </p:cNvPr>
          <p:cNvSpPr/>
          <p:nvPr/>
        </p:nvSpPr>
        <p:spPr>
          <a:xfrm>
            <a:off x="3129506" y="3664202"/>
            <a:ext cx="8124648" cy="720000"/>
          </a:xfrm>
          <a:prstGeom prst="rect">
            <a:avLst/>
          </a:prstGeom>
          <a:solidFill>
            <a:schemeClr val="accent2">
              <a:lumMod val="60000"/>
              <a:lumOff val="40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r"/>
            <a:r>
              <a:rPr lang="ar-JO" sz="2800" b="1" dirty="0">
                <a:solidFill>
                  <a:schemeClr val="bg2"/>
                </a:solidFill>
                <a:latin typeface="Simplified Arabic" pitchFamily="18" charset="-78"/>
                <a:cs typeface="Simplified Arabic" pitchFamily="18" charset="-78"/>
                <a:sym typeface="Tajawal Medium"/>
              </a:rPr>
              <a:t>- </a:t>
            </a:r>
            <a:r>
              <a:rPr lang="ar-JO" sz="2800" b="1" dirty="0" smtClean="0">
                <a:solidFill>
                  <a:schemeClr val="bg2"/>
                </a:solidFill>
                <a:latin typeface="Simplified Arabic" pitchFamily="18" charset="-78"/>
                <a:cs typeface="Simplified Arabic" pitchFamily="18" charset="-78"/>
                <a:sym typeface="Tajawal Medium"/>
              </a:rPr>
              <a:t>مميزات </a:t>
            </a:r>
            <a:r>
              <a:rPr lang="ar-JO" sz="2800" b="1" dirty="0">
                <a:solidFill>
                  <a:schemeClr val="bg2"/>
                </a:solidFill>
                <a:latin typeface="Simplified Arabic" pitchFamily="18" charset="-78"/>
                <a:cs typeface="Simplified Arabic" pitchFamily="18" charset="-78"/>
                <a:sym typeface="Tajawal Medium"/>
              </a:rPr>
              <a:t>استخدام التقنيات </a:t>
            </a:r>
            <a:r>
              <a:rPr lang="ar-JO" sz="2800" b="1" dirty="0" smtClean="0">
                <a:solidFill>
                  <a:schemeClr val="bg2"/>
                </a:solidFill>
                <a:latin typeface="Simplified Arabic" pitchFamily="18" charset="-78"/>
                <a:cs typeface="Simplified Arabic" pitchFamily="18" charset="-78"/>
                <a:sym typeface="Tajawal Medium"/>
              </a:rPr>
              <a:t>والمستحدثات </a:t>
            </a:r>
            <a:r>
              <a:rPr lang="ar-JO" sz="2800" b="1" dirty="0">
                <a:solidFill>
                  <a:schemeClr val="bg2"/>
                </a:solidFill>
                <a:latin typeface="Simplified Arabic" pitchFamily="18" charset="-78"/>
                <a:cs typeface="Simplified Arabic" pitchFamily="18" charset="-78"/>
                <a:sym typeface="Tajawal Medium"/>
              </a:rPr>
              <a:t>التكنولوجية </a:t>
            </a:r>
          </a:p>
        </p:txBody>
      </p:sp>
      <p:sp>
        <p:nvSpPr>
          <p:cNvPr id="10" name="Oval 9">
            <a:extLst>
              <a:ext uri="{FF2B5EF4-FFF2-40B4-BE49-F238E27FC236}">
                <a16:creationId xmlns:a16="http://schemas.microsoft.com/office/drawing/2014/main" xmlns="" id="{026A8993-AFF9-4C07-AEFB-208AE885682D}"/>
              </a:ext>
            </a:extLst>
          </p:cNvPr>
          <p:cNvSpPr/>
          <p:nvPr/>
        </p:nvSpPr>
        <p:spPr>
          <a:xfrm>
            <a:off x="1689506" y="3307594"/>
            <a:ext cx="2880000" cy="2880000"/>
          </a:xfrm>
          <a:prstGeom prst="ellipse">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1200"/>
          </a:p>
        </p:txBody>
      </p:sp>
      <p:sp>
        <p:nvSpPr>
          <p:cNvPr id="12" name="Rectangle 11">
            <a:extLst>
              <a:ext uri="{FF2B5EF4-FFF2-40B4-BE49-F238E27FC236}">
                <a16:creationId xmlns:a16="http://schemas.microsoft.com/office/drawing/2014/main" xmlns="" id="{274D0B0D-9D71-445D-B898-69B133BF3037}"/>
              </a:ext>
            </a:extLst>
          </p:cNvPr>
          <p:cNvSpPr/>
          <p:nvPr/>
        </p:nvSpPr>
        <p:spPr>
          <a:xfrm>
            <a:off x="3129506" y="4565898"/>
            <a:ext cx="8124648" cy="720000"/>
          </a:xfrm>
          <a:prstGeom prst="rect">
            <a:avLst/>
          </a:prstGeom>
          <a:solidFill>
            <a:schemeClr val="accent2"/>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1200"/>
          </a:p>
        </p:txBody>
      </p:sp>
      <p:sp>
        <p:nvSpPr>
          <p:cNvPr id="13" name="Oval 12">
            <a:extLst>
              <a:ext uri="{FF2B5EF4-FFF2-40B4-BE49-F238E27FC236}">
                <a16:creationId xmlns:a16="http://schemas.microsoft.com/office/drawing/2014/main" xmlns="" id="{B5332E25-1362-4272-B71D-1628D5F5AC96}"/>
              </a:ext>
            </a:extLst>
          </p:cNvPr>
          <p:cNvSpPr/>
          <p:nvPr/>
        </p:nvSpPr>
        <p:spPr>
          <a:xfrm>
            <a:off x="2049506" y="4027594"/>
            <a:ext cx="2160000" cy="21600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1200"/>
          </a:p>
        </p:txBody>
      </p:sp>
      <p:sp>
        <p:nvSpPr>
          <p:cNvPr id="15" name="Rectangle 14">
            <a:extLst>
              <a:ext uri="{FF2B5EF4-FFF2-40B4-BE49-F238E27FC236}">
                <a16:creationId xmlns:a16="http://schemas.microsoft.com/office/drawing/2014/main" xmlns="" id="{E245CBC4-39CE-492C-9A32-5B31DB40E45F}"/>
              </a:ext>
            </a:extLst>
          </p:cNvPr>
          <p:cNvSpPr/>
          <p:nvPr/>
        </p:nvSpPr>
        <p:spPr>
          <a:xfrm>
            <a:off x="3129506" y="5467594"/>
            <a:ext cx="8124648" cy="720000"/>
          </a:xfrm>
          <a:prstGeom prst="rect">
            <a:avLst/>
          </a:prstGeom>
          <a:solidFill>
            <a:schemeClr val="accent2">
              <a:lumMod val="75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lgn="r"/>
            <a:r>
              <a:rPr lang="ar-JO" sz="2800" b="1" dirty="0">
                <a:solidFill>
                  <a:schemeClr val="bg2"/>
                </a:solidFill>
                <a:latin typeface="Simplified Arabic" pitchFamily="18" charset="-78"/>
                <a:cs typeface="Simplified Arabic" pitchFamily="18" charset="-78"/>
                <a:sym typeface="Tajawal Medium"/>
              </a:rPr>
              <a:t>- </a:t>
            </a:r>
            <a:r>
              <a:rPr lang="ar-JO" sz="2800" b="1" dirty="0" smtClean="0">
                <a:solidFill>
                  <a:schemeClr val="bg2"/>
                </a:solidFill>
                <a:latin typeface="Simplified Arabic" pitchFamily="18" charset="-78"/>
                <a:cs typeface="Simplified Arabic" pitchFamily="18" charset="-78"/>
                <a:sym typeface="Tajawal Medium"/>
              </a:rPr>
              <a:t>التحديات والحلول</a:t>
            </a:r>
            <a:endParaRPr lang="ar-JO" sz="2800" b="1" dirty="0">
              <a:solidFill>
                <a:schemeClr val="bg2"/>
              </a:solidFill>
              <a:latin typeface="Simplified Arabic" pitchFamily="18" charset="-78"/>
              <a:cs typeface="Simplified Arabic" pitchFamily="18" charset="-78"/>
              <a:sym typeface="Tajawal Medium"/>
            </a:endParaRPr>
          </a:p>
        </p:txBody>
      </p:sp>
      <p:sp>
        <p:nvSpPr>
          <p:cNvPr id="16" name="Oval 15">
            <a:extLst>
              <a:ext uri="{FF2B5EF4-FFF2-40B4-BE49-F238E27FC236}">
                <a16:creationId xmlns:a16="http://schemas.microsoft.com/office/drawing/2014/main" xmlns="" id="{A75A4D25-D662-4327-B73D-AFCB6ADAA524}"/>
              </a:ext>
            </a:extLst>
          </p:cNvPr>
          <p:cNvSpPr/>
          <p:nvPr/>
        </p:nvSpPr>
        <p:spPr>
          <a:xfrm>
            <a:off x="2409506" y="4747594"/>
            <a:ext cx="1440000" cy="1440000"/>
          </a:xfrm>
          <a:prstGeom prst="ellipse">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1200"/>
          </a:p>
        </p:txBody>
      </p:sp>
      <p:sp>
        <p:nvSpPr>
          <p:cNvPr id="25" name="TextBox 24">
            <a:extLst>
              <a:ext uri="{FF2B5EF4-FFF2-40B4-BE49-F238E27FC236}">
                <a16:creationId xmlns:a16="http://schemas.microsoft.com/office/drawing/2014/main" xmlns="" id="{E2D38078-5AD9-409F-B6D5-61DF3C599CF5}"/>
              </a:ext>
            </a:extLst>
          </p:cNvPr>
          <p:cNvSpPr txBox="1"/>
          <p:nvPr/>
        </p:nvSpPr>
        <p:spPr>
          <a:xfrm>
            <a:off x="4492055" y="4604398"/>
            <a:ext cx="6624736" cy="523220"/>
          </a:xfrm>
          <a:prstGeom prst="rect">
            <a:avLst/>
          </a:prstGeom>
          <a:noFill/>
        </p:spPr>
        <p:txBody>
          <a:bodyPr wrap="square" rtlCol="0">
            <a:spAutoFit/>
          </a:bodyPr>
          <a:lstStyle/>
          <a:p>
            <a:pPr lvl="0" algn="r"/>
            <a:r>
              <a:rPr lang="ar-JO" sz="2800" b="1" dirty="0">
                <a:solidFill>
                  <a:schemeClr val="bg2"/>
                </a:solidFill>
                <a:latin typeface="Simplified Arabic" pitchFamily="18" charset="-78"/>
                <a:cs typeface="Simplified Arabic" pitchFamily="18" charset="-78"/>
                <a:sym typeface="Tajawal Medium"/>
              </a:rPr>
              <a:t>- </a:t>
            </a:r>
            <a:r>
              <a:rPr lang="ar-JO" sz="2800" b="1" dirty="0" smtClean="0">
                <a:solidFill>
                  <a:schemeClr val="bg2"/>
                </a:solidFill>
                <a:latin typeface="Simplified Arabic" pitchFamily="18" charset="-78"/>
                <a:cs typeface="Simplified Arabic" pitchFamily="18" charset="-78"/>
                <a:sym typeface="Tajawal Medium"/>
              </a:rPr>
              <a:t>أمثلة على اتجاهات </a:t>
            </a:r>
            <a:r>
              <a:rPr lang="ar-JO" sz="2800" b="1" dirty="0">
                <a:solidFill>
                  <a:schemeClr val="bg2"/>
                </a:solidFill>
                <a:latin typeface="Simplified Arabic" pitchFamily="18" charset="-78"/>
                <a:cs typeface="Simplified Arabic" pitchFamily="18" charset="-78"/>
                <a:sym typeface="Tajawal Medium"/>
              </a:rPr>
              <a:t>حديثة في </a:t>
            </a:r>
            <a:r>
              <a:rPr lang="ar-JO" sz="2800" b="1" dirty="0" smtClean="0">
                <a:solidFill>
                  <a:schemeClr val="bg2"/>
                </a:solidFill>
                <a:latin typeface="Simplified Arabic" pitchFamily="18" charset="-78"/>
                <a:cs typeface="Simplified Arabic" pitchFamily="18" charset="-78"/>
                <a:sym typeface="Tajawal Medium"/>
              </a:rPr>
              <a:t>مجال </a:t>
            </a:r>
            <a:r>
              <a:rPr lang="ar-JO" sz="2800" b="1" dirty="0">
                <a:solidFill>
                  <a:schemeClr val="bg2"/>
                </a:solidFill>
                <a:latin typeface="Simplified Arabic" pitchFamily="18" charset="-78"/>
                <a:cs typeface="Simplified Arabic" pitchFamily="18" charset="-78"/>
                <a:sym typeface="Tajawal Medium"/>
              </a:rPr>
              <a:t>تقنيات </a:t>
            </a:r>
            <a:r>
              <a:rPr lang="ar-JO" sz="2800" b="1" dirty="0" smtClean="0">
                <a:solidFill>
                  <a:schemeClr val="bg2"/>
                </a:solidFill>
                <a:latin typeface="Simplified Arabic" pitchFamily="18" charset="-78"/>
                <a:cs typeface="Simplified Arabic" pitchFamily="18" charset="-78"/>
                <a:sym typeface="Tajawal Medium"/>
              </a:rPr>
              <a:t>التعليم</a:t>
            </a:r>
            <a:endParaRPr lang="ar-JO" sz="2800" b="1" dirty="0">
              <a:solidFill>
                <a:schemeClr val="bg2"/>
              </a:solidFill>
              <a:latin typeface="Simplified Arabic" pitchFamily="18" charset="-78"/>
              <a:cs typeface="Simplified Arabic" pitchFamily="18" charset="-78"/>
              <a:sym typeface="Tajawal Medium"/>
            </a:endParaRPr>
          </a:p>
        </p:txBody>
      </p:sp>
      <p:sp>
        <p:nvSpPr>
          <p:cNvPr id="43" name="Text Placeholder 1">
            <a:extLst>
              <a:ext uri="{FF2B5EF4-FFF2-40B4-BE49-F238E27FC236}">
                <a16:creationId xmlns:a16="http://schemas.microsoft.com/office/drawing/2014/main" xmlns="" id="{206381AD-4C2B-4745-99B1-0BBCE6131A71}"/>
              </a:ext>
            </a:extLst>
          </p:cNvPr>
          <p:cNvSpPr txBox="1">
            <a:spLocks/>
          </p:cNvSpPr>
          <p:nvPr/>
        </p:nvSpPr>
        <p:spPr>
          <a:xfrm>
            <a:off x="407835" y="1231210"/>
            <a:ext cx="11573197" cy="724247"/>
          </a:xfrm>
          <a:prstGeom prst="rect">
            <a:avLst/>
          </a:prstGeom>
        </p:spPr>
        <p:txBody>
          <a:bodyPr anchor="ctr"/>
          <a:lstStyle/>
          <a:p>
            <a:pPr marL="0" marR="0" lvl="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3200" b="0" i="0" u="none" strike="noStrike" kern="1200" cap="none" spc="0" normalizeH="0" baseline="0" noProof="0" dirty="0">
              <a:ln>
                <a:noFill/>
              </a:ln>
              <a:solidFill>
                <a:schemeClr val="tx1">
                  <a:lumMod val="85000"/>
                  <a:lumOff val="15000"/>
                </a:schemeClr>
              </a:solidFill>
              <a:effectLst/>
              <a:uLnTx/>
              <a:uFillTx/>
              <a:latin typeface="+mj-lt"/>
              <a:ea typeface="+mn-ea"/>
              <a:cs typeface="Arial" pitchFamily="34" charset="0"/>
            </a:endParaRPr>
          </a:p>
        </p:txBody>
      </p:sp>
      <p:pic>
        <p:nvPicPr>
          <p:cNvPr id="24" name="Google Shape;115;p1"/>
          <p:cNvPicPr preferRelativeResize="0"/>
          <p:nvPr/>
        </p:nvPicPr>
        <p:blipFill rotWithShape="1">
          <a:blip r:embed="rId3">
            <a:alphaModFix/>
            <a:duotone>
              <a:schemeClr val="accent2">
                <a:shade val="45000"/>
                <a:satMod val="135000"/>
              </a:schemeClr>
              <a:prstClr val="white"/>
            </a:duotone>
            <a:extLst>
              <a:ext uri="{BEBA8EAE-BF5A-486C-A8C5-ECC9F3942E4B}">
                <a14:imgProps xmlns:a14="http://schemas.microsoft.com/office/drawing/2010/main">
                  <a14:imgLayer r:embed="rId4">
                    <a14:imgEffect>
                      <a14:colorTemperature colorTemp="4668"/>
                    </a14:imgEffect>
                  </a14:imgLayer>
                </a14:imgProps>
              </a:ext>
            </a:extLst>
          </a:blip>
          <a:srcRect/>
          <a:stretch/>
        </p:blipFill>
        <p:spPr>
          <a:xfrm>
            <a:off x="9718508" y="116632"/>
            <a:ext cx="2457656" cy="670874"/>
          </a:xfrm>
          <a:prstGeom prst="rect">
            <a:avLst/>
          </a:prstGeom>
          <a:noFill/>
          <a:ln>
            <a:noFill/>
          </a:ln>
        </p:spPr>
      </p:pic>
      <p:pic>
        <p:nvPicPr>
          <p:cNvPr id="26" name="Google Shape;111;p1"/>
          <p:cNvPicPr preferRelativeResize="0"/>
          <p:nvPr/>
        </p:nvPicPr>
        <p:blipFill rotWithShape="1">
          <a:blip r:embed="rId5">
            <a:alphaModFix/>
            <a:extLst>
              <a:ext uri="{BEBA8EAE-BF5A-486C-A8C5-ECC9F3942E4B}">
                <a14:imgProps xmlns:a14="http://schemas.microsoft.com/office/drawing/2010/main">
                  <a14:imgLayer r:embed="rId6">
                    <a14:imgEffect>
                      <a14:brightnessContrast contrast="19000"/>
                    </a14:imgEffect>
                  </a14:imgLayer>
                </a14:imgProps>
              </a:ext>
            </a:extLst>
          </a:blip>
          <a:srcRect/>
          <a:stretch/>
        </p:blipFill>
        <p:spPr>
          <a:xfrm>
            <a:off x="119336" y="-79454"/>
            <a:ext cx="2927649" cy="1310664"/>
          </a:xfrm>
          <a:prstGeom prst="rect">
            <a:avLst/>
          </a:prstGeom>
          <a:noFill/>
          <a:ln>
            <a:noFill/>
          </a:ln>
        </p:spPr>
      </p:pic>
      <p:sp>
        <p:nvSpPr>
          <p:cNvPr id="27" name="Google Shape;110;p1"/>
          <p:cNvSpPr/>
          <p:nvPr/>
        </p:nvSpPr>
        <p:spPr>
          <a:xfrm>
            <a:off x="191344" y="1086033"/>
            <a:ext cx="1858162" cy="398752"/>
          </a:xfrm>
          <a:prstGeom prst="roundRect">
            <a:avLst>
              <a:gd name="adj" fmla="val 16667"/>
            </a:avLst>
          </a:prstGeom>
          <a:solidFill>
            <a:schemeClr val="accent2">
              <a:lumMod val="40000"/>
              <a:lumOff val="60000"/>
            </a:schemeClr>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1200" b="1" dirty="0" smtClean="0"/>
              <a:t>ELD711/ Lecture</a:t>
            </a:r>
            <a:r>
              <a:rPr lang="ar-JO" sz="1200" b="1" dirty="0" smtClean="0"/>
              <a:t> (3)</a:t>
            </a:r>
            <a:endParaRPr sz="1200" b="1" dirty="0"/>
          </a:p>
        </p:txBody>
      </p:sp>
      <p:sp>
        <p:nvSpPr>
          <p:cNvPr id="5" name="Rectangle 4"/>
          <p:cNvSpPr/>
          <p:nvPr/>
        </p:nvSpPr>
        <p:spPr>
          <a:xfrm>
            <a:off x="3647728" y="1250593"/>
            <a:ext cx="4402166" cy="461665"/>
          </a:xfrm>
          <a:prstGeom prst="rect">
            <a:avLst/>
          </a:prstGeom>
        </p:spPr>
        <p:txBody>
          <a:bodyPr wrap="none">
            <a:spAutoFit/>
          </a:bodyPr>
          <a:lstStyle/>
          <a:p>
            <a:pPr lvl="0" algn="r"/>
            <a:r>
              <a:rPr lang="ar-JO" sz="2400" b="1" dirty="0">
                <a:solidFill>
                  <a:srgbClr val="44546A"/>
                </a:solidFill>
                <a:latin typeface="Simplified Arabic" pitchFamily="18" charset="-78"/>
                <a:ea typeface="Tajawal Medium"/>
                <a:cs typeface="Simplified Arabic" pitchFamily="18" charset="-78"/>
                <a:sym typeface="Tajawal Medium"/>
              </a:rPr>
              <a:t>أهم الموضوعات(</a:t>
            </a:r>
            <a:r>
              <a:rPr lang="ar-JO" sz="2400" b="1" dirty="0">
                <a:solidFill>
                  <a:srgbClr val="44546A"/>
                </a:solidFill>
                <a:latin typeface="Simplified Arabic" pitchFamily="18" charset="-78"/>
                <a:cs typeface="Simplified Arabic" pitchFamily="18" charset="-78"/>
                <a:sym typeface="Tajawal Medium"/>
              </a:rPr>
              <a:t>المستحدثات التكنولوجية </a:t>
            </a:r>
            <a:r>
              <a:rPr lang="ar-JO" sz="2400" b="1" dirty="0">
                <a:solidFill>
                  <a:srgbClr val="44546A"/>
                </a:solidFill>
                <a:latin typeface="Simplified Arabic" pitchFamily="18" charset="-78"/>
                <a:ea typeface="Tajawal Medium"/>
                <a:cs typeface="Simplified Arabic" pitchFamily="18" charset="-78"/>
                <a:sym typeface="Tajawal Medium"/>
              </a:rPr>
              <a:t>)</a:t>
            </a:r>
          </a:p>
        </p:txBody>
      </p:sp>
    </p:spTree>
    <p:custDataLst>
      <p:tags r:id="rId1"/>
    </p:custDataLst>
    <p:extLst>
      <p:ext uri="{BB962C8B-B14F-4D97-AF65-F5344CB8AC3E}">
        <p14:creationId xmlns:p14="http://schemas.microsoft.com/office/powerpoint/2010/main" val="103967293"/>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xmlns="" id="{206381AD-4C2B-4745-99B1-0BBCE6131A71}"/>
              </a:ext>
            </a:extLst>
          </p:cNvPr>
          <p:cNvSpPr>
            <a:spLocks noGrp="1"/>
          </p:cNvSpPr>
          <p:nvPr>
            <p:ph type="body" sz="quarter" idx="10"/>
          </p:nvPr>
        </p:nvSpPr>
        <p:spPr>
          <a:prstGeom prst="rect">
            <a:avLst/>
          </a:prstGeom>
        </p:spPr>
        <p:txBody>
          <a:bodyPr>
            <a:normAutofit fontScale="25000" lnSpcReduction="20000"/>
          </a:bodyPr>
          <a:lstStyle/>
          <a:p>
            <a:pPr lvl="0"/>
            <a:r>
              <a:rPr lang="ar-JO" sz="3200" dirty="0">
                <a:solidFill>
                  <a:srgbClr val="FF0000"/>
                </a:solidFill>
              </a:rPr>
              <a:t> </a:t>
            </a:r>
          </a:p>
          <a:p>
            <a:pPr lvl="0"/>
            <a:endParaRPr lang="ar-JO" sz="3200" b="1" dirty="0">
              <a:solidFill>
                <a:srgbClr val="FF0000"/>
              </a:solidFill>
              <a:latin typeface="Calibri" pitchFamily="34" charset="0"/>
              <a:ea typeface="Times New Roman" pitchFamily="18" charset="0"/>
            </a:endParaRPr>
          </a:p>
          <a:p>
            <a:pPr lvl="0"/>
            <a:r>
              <a:rPr lang="ar-JO" sz="12800" b="1" dirty="0" smtClean="0">
                <a:solidFill>
                  <a:schemeClr val="bg2"/>
                </a:solidFill>
                <a:latin typeface="Calibri" pitchFamily="34" charset="0"/>
                <a:ea typeface="Times New Roman" pitchFamily="18" charset="0"/>
              </a:rPr>
              <a:t>موضوعات المحاضرة</a:t>
            </a:r>
            <a:endParaRPr lang="en-US" sz="12800" dirty="0">
              <a:solidFill>
                <a:srgbClr val="FF0000"/>
              </a:solidFill>
            </a:endParaRPr>
          </a:p>
        </p:txBody>
      </p:sp>
      <p:sp>
        <p:nvSpPr>
          <p:cNvPr id="3" name="Rectangle 2">
            <a:extLst>
              <a:ext uri="{FF2B5EF4-FFF2-40B4-BE49-F238E27FC236}">
                <a16:creationId xmlns:a16="http://schemas.microsoft.com/office/drawing/2014/main" xmlns="" id="{A7F4B643-5453-42C2-94BB-B4D81BABB876}"/>
              </a:ext>
            </a:extLst>
          </p:cNvPr>
          <p:cNvSpPr/>
          <p:nvPr/>
        </p:nvSpPr>
        <p:spPr>
          <a:xfrm>
            <a:off x="3145336" y="1857640"/>
            <a:ext cx="8092988" cy="720000"/>
          </a:xfrm>
          <a:prstGeom prst="rect">
            <a:avLst/>
          </a:prstGeom>
          <a:solidFill>
            <a:schemeClr val="accent2">
              <a:lumMod val="20000"/>
              <a:lumOff val="80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lgn="r"/>
            <a:r>
              <a:rPr lang="ar-JO" sz="2800" b="1" dirty="0">
                <a:solidFill>
                  <a:schemeClr val="bg2"/>
                </a:solidFill>
                <a:latin typeface="Simplified Arabic" pitchFamily="18" charset="-78"/>
                <a:cs typeface="Simplified Arabic" pitchFamily="18" charset="-78"/>
                <a:sym typeface="Tajawal Medium"/>
              </a:rPr>
              <a:t>- مفهوم التعليم </a:t>
            </a:r>
            <a:r>
              <a:rPr lang="ar-JO" sz="2800" b="1" dirty="0" smtClean="0">
                <a:solidFill>
                  <a:schemeClr val="bg2"/>
                </a:solidFill>
                <a:latin typeface="Simplified Arabic" pitchFamily="18" charset="-78"/>
                <a:cs typeface="Simplified Arabic" pitchFamily="18" charset="-78"/>
                <a:sym typeface="Tajawal Medium"/>
              </a:rPr>
              <a:t>الإلكتروني ونشأته وتطوره</a:t>
            </a:r>
            <a:endParaRPr lang="ar-JO" sz="2800" dirty="0">
              <a:solidFill>
                <a:schemeClr val="bg2"/>
              </a:solidFill>
              <a:latin typeface="Simplified Arabic" pitchFamily="18" charset="-78"/>
              <a:cs typeface="Simplified Arabic" pitchFamily="18" charset="-78"/>
            </a:endParaRPr>
          </a:p>
        </p:txBody>
      </p:sp>
      <p:sp>
        <p:nvSpPr>
          <p:cNvPr id="4" name="Oval 3">
            <a:extLst>
              <a:ext uri="{FF2B5EF4-FFF2-40B4-BE49-F238E27FC236}">
                <a16:creationId xmlns:a16="http://schemas.microsoft.com/office/drawing/2014/main" xmlns="" id="{5C5F5C0E-5710-4B7B-827B-DD46B70AEAC9}"/>
              </a:ext>
            </a:extLst>
          </p:cNvPr>
          <p:cNvSpPr/>
          <p:nvPr/>
        </p:nvSpPr>
        <p:spPr>
          <a:xfrm>
            <a:off x="969506" y="1860810"/>
            <a:ext cx="4320000" cy="4320000"/>
          </a:xfrm>
          <a:prstGeom prst="ellipse">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1200"/>
          </a:p>
        </p:txBody>
      </p:sp>
      <p:sp>
        <p:nvSpPr>
          <p:cNvPr id="6" name="Rectangle 5">
            <a:extLst>
              <a:ext uri="{FF2B5EF4-FFF2-40B4-BE49-F238E27FC236}">
                <a16:creationId xmlns:a16="http://schemas.microsoft.com/office/drawing/2014/main" xmlns="" id="{A0C5146C-3317-4053-A967-F719E7C1016B}"/>
              </a:ext>
            </a:extLst>
          </p:cNvPr>
          <p:cNvSpPr/>
          <p:nvPr/>
        </p:nvSpPr>
        <p:spPr>
          <a:xfrm>
            <a:off x="3129506" y="2762506"/>
            <a:ext cx="8124648" cy="720000"/>
          </a:xfrm>
          <a:prstGeom prst="rect">
            <a:avLst/>
          </a:prstGeom>
          <a:solidFill>
            <a:schemeClr val="accent2">
              <a:lumMod val="40000"/>
              <a:lumOff val="60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lgn="r" rtl="1"/>
            <a:r>
              <a:rPr lang="ar-JO" sz="2800" b="1" dirty="0">
                <a:solidFill>
                  <a:schemeClr val="bg2"/>
                </a:solidFill>
                <a:latin typeface="Simplified Arabic" pitchFamily="18" charset="-78"/>
                <a:cs typeface="Simplified Arabic" pitchFamily="18" charset="-78"/>
                <a:sym typeface="Tajawal Medium"/>
              </a:rPr>
              <a:t>- مبادئ وأساسيات </a:t>
            </a:r>
            <a:r>
              <a:rPr lang="ar-JO" sz="2800" b="1" dirty="0" smtClean="0">
                <a:solidFill>
                  <a:schemeClr val="bg2"/>
                </a:solidFill>
                <a:latin typeface="Simplified Arabic" pitchFamily="18" charset="-78"/>
                <a:cs typeface="Simplified Arabic" pitchFamily="18" charset="-78"/>
                <a:sym typeface="Tajawal Medium"/>
              </a:rPr>
              <a:t>وأنواع التعليم الإلكتروني</a:t>
            </a:r>
            <a:endParaRPr lang="ar-JO" sz="2800" b="1" dirty="0">
              <a:solidFill>
                <a:schemeClr val="bg2"/>
              </a:solidFill>
              <a:latin typeface="Simplified Arabic" pitchFamily="18" charset="-78"/>
              <a:cs typeface="Simplified Arabic" pitchFamily="18" charset="-78"/>
              <a:sym typeface="Tajawal Medium"/>
            </a:endParaRPr>
          </a:p>
        </p:txBody>
      </p:sp>
      <p:sp>
        <p:nvSpPr>
          <p:cNvPr id="7" name="Oval 6">
            <a:extLst>
              <a:ext uri="{FF2B5EF4-FFF2-40B4-BE49-F238E27FC236}">
                <a16:creationId xmlns:a16="http://schemas.microsoft.com/office/drawing/2014/main" xmlns="" id="{F6D1F52D-1FE0-47F4-9BC5-FE1E955D3045}"/>
              </a:ext>
            </a:extLst>
          </p:cNvPr>
          <p:cNvSpPr/>
          <p:nvPr/>
        </p:nvSpPr>
        <p:spPr>
          <a:xfrm>
            <a:off x="1329506" y="2587594"/>
            <a:ext cx="3600000" cy="3600000"/>
          </a:xfrm>
          <a:prstGeom prst="ellipse">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1200"/>
          </a:p>
        </p:txBody>
      </p:sp>
      <p:sp>
        <p:nvSpPr>
          <p:cNvPr id="9" name="Rectangle 8">
            <a:extLst>
              <a:ext uri="{FF2B5EF4-FFF2-40B4-BE49-F238E27FC236}">
                <a16:creationId xmlns:a16="http://schemas.microsoft.com/office/drawing/2014/main" xmlns="" id="{A467A776-775F-4E6F-8E67-1F79D79B4132}"/>
              </a:ext>
            </a:extLst>
          </p:cNvPr>
          <p:cNvSpPr/>
          <p:nvPr/>
        </p:nvSpPr>
        <p:spPr>
          <a:xfrm>
            <a:off x="3129506" y="3664202"/>
            <a:ext cx="8124648" cy="720000"/>
          </a:xfrm>
          <a:prstGeom prst="rect">
            <a:avLst/>
          </a:prstGeom>
          <a:solidFill>
            <a:schemeClr val="accent2">
              <a:lumMod val="60000"/>
              <a:lumOff val="40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lgn="r" rtl="1"/>
            <a:r>
              <a:rPr lang="ar-JO" sz="2800" b="1" dirty="0">
                <a:solidFill>
                  <a:schemeClr val="bg2"/>
                </a:solidFill>
                <a:latin typeface="Simplified Arabic" pitchFamily="18" charset="-78"/>
                <a:cs typeface="Simplified Arabic" pitchFamily="18" charset="-78"/>
                <a:sym typeface="Tajawal Medium"/>
              </a:rPr>
              <a:t>- </a:t>
            </a:r>
            <a:r>
              <a:rPr lang="ar-JO" sz="2800" b="1" dirty="0" smtClean="0">
                <a:solidFill>
                  <a:schemeClr val="bg2"/>
                </a:solidFill>
                <a:latin typeface="Simplified Arabic" pitchFamily="18" charset="-78"/>
                <a:cs typeface="Simplified Arabic" pitchFamily="18" charset="-78"/>
                <a:sym typeface="Tajawal Medium"/>
              </a:rPr>
              <a:t>أهمية وفوائد التعليم الإلكتروني </a:t>
            </a:r>
            <a:r>
              <a:rPr lang="ar-JO" sz="2800" b="1" dirty="0">
                <a:solidFill>
                  <a:schemeClr val="bg2"/>
                </a:solidFill>
                <a:latin typeface="Simplified Arabic" pitchFamily="18" charset="-78"/>
                <a:cs typeface="Simplified Arabic" pitchFamily="18" charset="-78"/>
                <a:sym typeface="Tajawal Medium"/>
              </a:rPr>
              <a:t>في مؤسسات التعليم العالي</a:t>
            </a:r>
          </a:p>
        </p:txBody>
      </p:sp>
      <p:sp>
        <p:nvSpPr>
          <p:cNvPr id="10" name="Oval 9">
            <a:extLst>
              <a:ext uri="{FF2B5EF4-FFF2-40B4-BE49-F238E27FC236}">
                <a16:creationId xmlns:a16="http://schemas.microsoft.com/office/drawing/2014/main" xmlns="" id="{026A8993-AFF9-4C07-AEFB-208AE885682D}"/>
              </a:ext>
            </a:extLst>
          </p:cNvPr>
          <p:cNvSpPr/>
          <p:nvPr/>
        </p:nvSpPr>
        <p:spPr>
          <a:xfrm>
            <a:off x="1689506" y="3307594"/>
            <a:ext cx="2880000" cy="2880000"/>
          </a:xfrm>
          <a:prstGeom prst="ellipse">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1200"/>
          </a:p>
        </p:txBody>
      </p:sp>
      <p:sp>
        <p:nvSpPr>
          <p:cNvPr id="12" name="Rectangle 11">
            <a:extLst>
              <a:ext uri="{FF2B5EF4-FFF2-40B4-BE49-F238E27FC236}">
                <a16:creationId xmlns:a16="http://schemas.microsoft.com/office/drawing/2014/main" xmlns="" id="{274D0B0D-9D71-445D-B898-69B133BF3037}"/>
              </a:ext>
            </a:extLst>
          </p:cNvPr>
          <p:cNvSpPr/>
          <p:nvPr/>
        </p:nvSpPr>
        <p:spPr>
          <a:xfrm>
            <a:off x="3129506" y="4565898"/>
            <a:ext cx="8124648" cy="720000"/>
          </a:xfrm>
          <a:prstGeom prst="rect">
            <a:avLst/>
          </a:prstGeom>
          <a:solidFill>
            <a:schemeClr val="accent2"/>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1200"/>
          </a:p>
        </p:txBody>
      </p:sp>
      <p:sp>
        <p:nvSpPr>
          <p:cNvPr id="13" name="Oval 12">
            <a:extLst>
              <a:ext uri="{FF2B5EF4-FFF2-40B4-BE49-F238E27FC236}">
                <a16:creationId xmlns:a16="http://schemas.microsoft.com/office/drawing/2014/main" xmlns="" id="{B5332E25-1362-4272-B71D-1628D5F5AC96}"/>
              </a:ext>
            </a:extLst>
          </p:cNvPr>
          <p:cNvSpPr/>
          <p:nvPr/>
        </p:nvSpPr>
        <p:spPr>
          <a:xfrm>
            <a:off x="2049506" y="4027594"/>
            <a:ext cx="2160000" cy="21600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1200"/>
          </a:p>
        </p:txBody>
      </p:sp>
      <p:sp>
        <p:nvSpPr>
          <p:cNvPr id="15" name="Rectangle 14">
            <a:extLst>
              <a:ext uri="{FF2B5EF4-FFF2-40B4-BE49-F238E27FC236}">
                <a16:creationId xmlns:a16="http://schemas.microsoft.com/office/drawing/2014/main" xmlns="" id="{E245CBC4-39CE-492C-9A32-5B31DB40E45F}"/>
              </a:ext>
            </a:extLst>
          </p:cNvPr>
          <p:cNvSpPr/>
          <p:nvPr/>
        </p:nvSpPr>
        <p:spPr>
          <a:xfrm>
            <a:off x="3129506" y="5467594"/>
            <a:ext cx="8124648" cy="720000"/>
          </a:xfrm>
          <a:prstGeom prst="rect">
            <a:avLst/>
          </a:prstGeom>
          <a:solidFill>
            <a:schemeClr val="accent2">
              <a:lumMod val="75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lgn="r"/>
            <a:r>
              <a:rPr lang="ar-JO" sz="2800" b="1" dirty="0">
                <a:solidFill>
                  <a:schemeClr val="bg2"/>
                </a:solidFill>
                <a:latin typeface="Simplified Arabic" pitchFamily="18" charset="-78"/>
                <a:cs typeface="Simplified Arabic" pitchFamily="18" charset="-78"/>
                <a:sym typeface="Tajawal Medium"/>
              </a:rPr>
              <a:t>- </a:t>
            </a:r>
            <a:r>
              <a:rPr lang="ar-JO" sz="2800" b="1" dirty="0" smtClean="0">
                <a:solidFill>
                  <a:schemeClr val="bg2"/>
                </a:solidFill>
                <a:latin typeface="Simplified Arabic" pitchFamily="18" charset="-78"/>
                <a:cs typeface="Simplified Arabic" pitchFamily="18" charset="-78"/>
                <a:sym typeface="Tajawal Medium"/>
              </a:rPr>
              <a:t>إيجابيات وسلبيات ومعيقات </a:t>
            </a:r>
            <a:r>
              <a:rPr lang="ar-JO" sz="2800" b="1" dirty="0">
                <a:solidFill>
                  <a:schemeClr val="bg2"/>
                </a:solidFill>
                <a:latin typeface="Simplified Arabic" pitchFamily="18" charset="-78"/>
                <a:cs typeface="Simplified Arabic" pitchFamily="18" charset="-78"/>
                <a:sym typeface="Tajawal Medium"/>
              </a:rPr>
              <a:t>ومقترحات</a:t>
            </a:r>
          </a:p>
        </p:txBody>
      </p:sp>
      <p:sp>
        <p:nvSpPr>
          <p:cNvPr id="16" name="Oval 15">
            <a:extLst>
              <a:ext uri="{FF2B5EF4-FFF2-40B4-BE49-F238E27FC236}">
                <a16:creationId xmlns:a16="http://schemas.microsoft.com/office/drawing/2014/main" xmlns="" id="{A75A4D25-D662-4327-B73D-AFCB6ADAA524}"/>
              </a:ext>
            </a:extLst>
          </p:cNvPr>
          <p:cNvSpPr/>
          <p:nvPr/>
        </p:nvSpPr>
        <p:spPr>
          <a:xfrm>
            <a:off x="2409506" y="4747594"/>
            <a:ext cx="1440000" cy="1440000"/>
          </a:xfrm>
          <a:prstGeom prst="ellipse">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1200"/>
          </a:p>
        </p:txBody>
      </p:sp>
      <p:sp>
        <p:nvSpPr>
          <p:cNvPr id="25" name="TextBox 24">
            <a:extLst>
              <a:ext uri="{FF2B5EF4-FFF2-40B4-BE49-F238E27FC236}">
                <a16:creationId xmlns:a16="http://schemas.microsoft.com/office/drawing/2014/main" xmlns="" id="{E2D38078-5AD9-409F-B6D5-61DF3C599CF5}"/>
              </a:ext>
            </a:extLst>
          </p:cNvPr>
          <p:cNvSpPr txBox="1"/>
          <p:nvPr/>
        </p:nvSpPr>
        <p:spPr>
          <a:xfrm>
            <a:off x="4209506" y="4604398"/>
            <a:ext cx="6907285" cy="477054"/>
          </a:xfrm>
          <a:prstGeom prst="rect">
            <a:avLst/>
          </a:prstGeom>
          <a:noFill/>
        </p:spPr>
        <p:txBody>
          <a:bodyPr wrap="square" rtlCol="0">
            <a:spAutoFit/>
          </a:bodyPr>
          <a:lstStyle/>
          <a:p>
            <a:pPr lvl="0" algn="r"/>
            <a:r>
              <a:rPr lang="ar-JO" sz="2500" b="1" dirty="0" smtClean="0">
                <a:solidFill>
                  <a:schemeClr val="bg2"/>
                </a:solidFill>
                <a:latin typeface="Simplified Arabic" pitchFamily="18" charset="-78"/>
                <a:cs typeface="Simplified Arabic" pitchFamily="18" charset="-78"/>
                <a:sym typeface="Tajawal Medium"/>
              </a:rPr>
              <a:t>- استراتيجيات</a:t>
            </a:r>
            <a:r>
              <a:rPr lang="ar-JO" sz="2500" b="1" dirty="0">
                <a:solidFill>
                  <a:schemeClr val="bg2"/>
                </a:solidFill>
                <a:latin typeface="Simplified Arabic" pitchFamily="18" charset="-78"/>
                <a:cs typeface="Simplified Arabic" pitchFamily="18" charset="-78"/>
                <a:sym typeface="Tajawal Medium"/>
              </a:rPr>
              <a:t> التعليم الإلكتروني </a:t>
            </a:r>
            <a:r>
              <a:rPr lang="ar-JO" sz="2500" b="1" dirty="0" smtClean="0">
                <a:solidFill>
                  <a:schemeClr val="bg2"/>
                </a:solidFill>
                <a:latin typeface="Simplified Arabic" pitchFamily="18" charset="-78"/>
                <a:cs typeface="Simplified Arabic" pitchFamily="18" charset="-78"/>
                <a:sym typeface="Tajawal Medium"/>
              </a:rPr>
              <a:t>/ نماذج </a:t>
            </a:r>
            <a:r>
              <a:rPr lang="ar-JO" sz="2500" b="1" dirty="0">
                <a:solidFill>
                  <a:schemeClr val="bg2"/>
                </a:solidFill>
                <a:latin typeface="Simplified Arabic" pitchFamily="18" charset="-78"/>
                <a:cs typeface="Simplified Arabic" pitchFamily="18" charset="-78"/>
                <a:sym typeface="Tajawal Medium"/>
              </a:rPr>
              <a:t>ناجحة </a:t>
            </a:r>
            <a:r>
              <a:rPr lang="ar-JO" sz="2500" b="1" dirty="0" smtClean="0">
                <a:solidFill>
                  <a:schemeClr val="bg2"/>
                </a:solidFill>
                <a:latin typeface="Simplified Arabic" pitchFamily="18" charset="-78"/>
                <a:cs typeface="Simplified Arabic" pitchFamily="18" charset="-78"/>
                <a:sym typeface="Tajawal Medium"/>
              </a:rPr>
              <a:t>في التعليم العالي</a:t>
            </a:r>
            <a:endParaRPr lang="ar-JO" sz="2500" b="1" dirty="0">
              <a:solidFill>
                <a:schemeClr val="bg2"/>
              </a:solidFill>
              <a:latin typeface="Simplified Arabic" pitchFamily="18" charset="-78"/>
              <a:cs typeface="Simplified Arabic" pitchFamily="18" charset="-78"/>
              <a:sym typeface="Tajawal Medium"/>
            </a:endParaRPr>
          </a:p>
        </p:txBody>
      </p:sp>
      <p:pic>
        <p:nvPicPr>
          <p:cNvPr id="24" name="Google Shape;115;p1"/>
          <p:cNvPicPr preferRelativeResize="0"/>
          <p:nvPr/>
        </p:nvPicPr>
        <p:blipFill rotWithShape="1">
          <a:blip r:embed="rId3">
            <a:alphaModFix/>
            <a:duotone>
              <a:schemeClr val="accent2">
                <a:shade val="45000"/>
                <a:satMod val="135000"/>
              </a:schemeClr>
              <a:prstClr val="white"/>
            </a:duotone>
            <a:extLst>
              <a:ext uri="{BEBA8EAE-BF5A-486C-A8C5-ECC9F3942E4B}">
                <a14:imgProps xmlns:a14="http://schemas.microsoft.com/office/drawing/2010/main">
                  <a14:imgLayer r:embed="rId4">
                    <a14:imgEffect>
                      <a14:colorTemperature colorTemp="4668"/>
                    </a14:imgEffect>
                  </a14:imgLayer>
                </a14:imgProps>
              </a:ext>
            </a:extLst>
          </a:blip>
          <a:srcRect/>
          <a:stretch/>
        </p:blipFill>
        <p:spPr>
          <a:xfrm>
            <a:off x="9718508" y="116632"/>
            <a:ext cx="2457656" cy="670874"/>
          </a:xfrm>
          <a:prstGeom prst="rect">
            <a:avLst/>
          </a:prstGeom>
          <a:noFill/>
          <a:ln>
            <a:noFill/>
          </a:ln>
        </p:spPr>
      </p:pic>
      <p:pic>
        <p:nvPicPr>
          <p:cNvPr id="26" name="Google Shape;111;p1"/>
          <p:cNvPicPr preferRelativeResize="0"/>
          <p:nvPr/>
        </p:nvPicPr>
        <p:blipFill rotWithShape="1">
          <a:blip r:embed="rId5">
            <a:alphaModFix/>
            <a:extLst>
              <a:ext uri="{BEBA8EAE-BF5A-486C-A8C5-ECC9F3942E4B}">
                <a14:imgProps xmlns:a14="http://schemas.microsoft.com/office/drawing/2010/main">
                  <a14:imgLayer r:embed="rId6">
                    <a14:imgEffect>
                      <a14:brightnessContrast contrast="19000"/>
                    </a14:imgEffect>
                  </a14:imgLayer>
                </a14:imgProps>
              </a:ext>
            </a:extLst>
          </a:blip>
          <a:srcRect/>
          <a:stretch/>
        </p:blipFill>
        <p:spPr>
          <a:xfrm>
            <a:off x="119336" y="-79454"/>
            <a:ext cx="2927649" cy="1310664"/>
          </a:xfrm>
          <a:prstGeom prst="rect">
            <a:avLst/>
          </a:prstGeom>
          <a:noFill/>
          <a:ln>
            <a:noFill/>
          </a:ln>
        </p:spPr>
      </p:pic>
      <p:sp>
        <p:nvSpPr>
          <p:cNvPr id="27" name="Google Shape;110;p1"/>
          <p:cNvSpPr/>
          <p:nvPr/>
        </p:nvSpPr>
        <p:spPr>
          <a:xfrm>
            <a:off x="191344" y="1086033"/>
            <a:ext cx="1858162" cy="398752"/>
          </a:xfrm>
          <a:prstGeom prst="roundRect">
            <a:avLst>
              <a:gd name="adj" fmla="val 16667"/>
            </a:avLst>
          </a:prstGeom>
          <a:solidFill>
            <a:schemeClr val="accent2">
              <a:lumMod val="40000"/>
              <a:lumOff val="60000"/>
            </a:schemeClr>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1200" b="1" dirty="0" smtClean="0"/>
              <a:t>ELD711/ Lecture</a:t>
            </a:r>
            <a:r>
              <a:rPr lang="ar-JO" sz="1200" b="1" dirty="0" smtClean="0"/>
              <a:t> (3)</a:t>
            </a:r>
            <a:endParaRPr sz="1200" b="1" dirty="0"/>
          </a:p>
        </p:txBody>
      </p:sp>
      <p:sp>
        <p:nvSpPr>
          <p:cNvPr id="8" name="Rectangle 7"/>
          <p:cNvSpPr/>
          <p:nvPr/>
        </p:nvSpPr>
        <p:spPr>
          <a:xfrm>
            <a:off x="4255329" y="1331314"/>
            <a:ext cx="3655167" cy="461665"/>
          </a:xfrm>
          <a:prstGeom prst="rect">
            <a:avLst/>
          </a:prstGeom>
        </p:spPr>
        <p:txBody>
          <a:bodyPr wrap="none">
            <a:spAutoFit/>
          </a:bodyPr>
          <a:lstStyle/>
          <a:p>
            <a:pPr lvl="0" algn="r"/>
            <a:r>
              <a:rPr lang="ar-JO" sz="2400" b="1" dirty="0">
                <a:solidFill>
                  <a:srgbClr val="44546A"/>
                </a:solidFill>
                <a:latin typeface="Simplified Arabic" pitchFamily="18" charset="-78"/>
                <a:ea typeface="Tajawal Medium"/>
                <a:cs typeface="Simplified Arabic" pitchFamily="18" charset="-78"/>
                <a:sym typeface="Tajawal Medium"/>
              </a:rPr>
              <a:t>أهم الموضوعات(</a:t>
            </a:r>
            <a:r>
              <a:rPr lang="ar-JO" sz="2400" b="1" dirty="0">
                <a:solidFill>
                  <a:srgbClr val="44546A"/>
                </a:solidFill>
                <a:latin typeface="Simplified Arabic" pitchFamily="18" charset="-78"/>
                <a:cs typeface="Simplified Arabic" pitchFamily="18" charset="-78"/>
                <a:sym typeface="Tajawal Medium"/>
              </a:rPr>
              <a:t>التعليم الالكتروني</a:t>
            </a:r>
            <a:r>
              <a:rPr lang="ar-JO" sz="2400" b="1" dirty="0">
                <a:solidFill>
                  <a:srgbClr val="44546A"/>
                </a:solidFill>
                <a:latin typeface="Simplified Arabic" pitchFamily="18" charset="-78"/>
                <a:ea typeface="Tajawal Medium"/>
                <a:cs typeface="Simplified Arabic" pitchFamily="18" charset="-78"/>
                <a:sym typeface="Tajawal Medium"/>
              </a:rPr>
              <a:t>)</a:t>
            </a:r>
          </a:p>
        </p:txBody>
      </p:sp>
    </p:spTree>
    <p:custDataLst>
      <p:tags r:id="rId1"/>
    </p:custDataLst>
    <p:extLst>
      <p:ext uri="{BB962C8B-B14F-4D97-AF65-F5344CB8AC3E}">
        <p14:creationId xmlns:p14="http://schemas.microsoft.com/office/powerpoint/2010/main" val="2409514180"/>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Shape 134"/>
        <p:cNvGrpSpPr/>
        <p:nvPr/>
      </p:nvGrpSpPr>
      <p:grpSpPr>
        <a:xfrm>
          <a:off x="0" y="0"/>
          <a:ext cx="0" cy="0"/>
          <a:chOff x="0" y="0"/>
          <a:chExt cx="0" cy="0"/>
        </a:xfrm>
      </p:grpSpPr>
      <p:sp>
        <p:nvSpPr>
          <p:cNvPr id="142" name="Google Shape;142;p3"/>
          <p:cNvSpPr/>
          <p:nvPr/>
        </p:nvSpPr>
        <p:spPr>
          <a:xfrm>
            <a:off x="2305501" y="527568"/>
            <a:ext cx="9695156" cy="45720"/>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143" name="Google Shape;143;p3"/>
          <p:cNvPicPr preferRelativeResize="0"/>
          <p:nvPr/>
        </p:nvPicPr>
        <p:blipFill rotWithShape="1">
          <a:blip r:embed="rId4">
            <a:alphaModFix/>
          </a:blip>
          <a:srcRect/>
          <a:stretch/>
        </p:blipFill>
        <p:spPr>
          <a:xfrm>
            <a:off x="245860" y="-372928"/>
            <a:ext cx="2036258" cy="1800993"/>
          </a:xfrm>
          <a:prstGeom prst="rect">
            <a:avLst/>
          </a:prstGeom>
          <a:noFill/>
          <a:ln>
            <a:noFill/>
          </a:ln>
        </p:spPr>
      </p:pic>
      <p:sp>
        <p:nvSpPr>
          <p:cNvPr id="145" name="Google Shape;145;p3"/>
          <p:cNvSpPr txBox="1"/>
          <p:nvPr/>
        </p:nvSpPr>
        <p:spPr>
          <a:xfrm>
            <a:off x="3259866" y="671264"/>
            <a:ext cx="5616624" cy="523180"/>
          </a:xfrm>
          <a:prstGeom prst="rect">
            <a:avLst/>
          </a:prstGeom>
          <a:noFill/>
          <a:ln>
            <a:noFill/>
          </a:ln>
        </p:spPr>
        <p:txBody>
          <a:bodyPr spcFirstLastPara="1" wrap="square" lIns="91425" tIns="45700" rIns="91425" bIns="45700" anchor="t" anchorCtr="0">
            <a:spAutoFit/>
          </a:bodyPr>
          <a:lstStyle/>
          <a:p>
            <a:pPr lvl="0" algn="ctr"/>
            <a:r>
              <a:rPr lang="ar-JO" sz="2800" b="1" dirty="0" smtClean="0">
                <a:solidFill>
                  <a:schemeClr val="bg2"/>
                </a:solidFill>
                <a:latin typeface="Simplified Arabic" pitchFamily="18" charset="-78"/>
                <a:cs typeface="Simplified Arabic" pitchFamily="18" charset="-78"/>
                <a:sym typeface="Tajawal Medium"/>
              </a:rPr>
              <a:t>المستحدثات التكنولوجية</a:t>
            </a:r>
            <a:endParaRPr sz="2800" b="1" dirty="0">
              <a:solidFill>
                <a:schemeClr val="bg2"/>
              </a:solidFill>
              <a:latin typeface="Simplified Arabic" pitchFamily="18" charset="-78"/>
              <a:cs typeface="Simplified Arabic" pitchFamily="18" charset="-78"/>
            </a:endParaRPr>
          </a:p>
        </p:txBody>
      </p:sp>
      <p:pic>
        <p:nvPicPr>
          <p:cNvPr id="148" name="Google Shape;148;p3"/>
          <p:cNvPicPr preferRelativeResize="0"/>
          <p:nvPr/>
        </p:nvPicPr>
        <p:blipFill rotWithShape="1">
          <a:blip r:embed="rId5">
            <a:alphaModFix/>
          </a:blip>
          <a:srcRect/>
          <a:stretch/>
        </p:blipFill>
        <p:spPr>
          <a:xfrm>
            <a:off x="280308" y="6311380"/>
            <a:ext cx="1855252" cy="546620"/>
          </a:xfrm>
          <a:prstGeom prst="rect">
            <a:avLst/>
          </a:prstGeom>
          <a:noFill/>
          <a:ln>
            <a:noFill/>
          </a:ln>
        </p:spPr>
      </p:pic>
      <p:pic>
        <p:nvPicPr>
          <p:cNvPr id="149" name="Google Shape;149;p3"/>
          <p:cNvPicPr preferRelativeResize="0"/>
          <p:nvPr/>
        </p:nvPicPr>
        <p:blipFill rotWithShape="1">
          <a:blip r:embed="rId6">
            <a:alphaModFix/>
          </a:blip>
          <a:srcRect/>
          <a:stretch/>
        </p:blipFill>
        <p:spPr>
          <a:xfrm>
            <a:off x="10056440" y="6430073"/>
            <a:ext cx="1879649" cy="309233"/>
          </a:xfrm>
          <a:prstGeom prst="rect">
            <a:avLst/>
          </a:prstGeom>
          <a:noFill/>
          <a:ln>
            <a:noFill/>
          </a:ln>
        </p:spPr>
      </p:pic>
      <p:sp>
        <p:nvSpPr>
          <p:cNvPr id="3" name="Rectangle 2"/>
          <p:cNvSpPr/>
          <p:nvPr/>
        </p:nvSpPr>
        <p:spPr>
          <a:xfrm>
            <a:off x="1090189" y="1916832"/>
            <a:ext cx="10079629" cy="4154984"/>
          </a:xfrm>
          <a:prstGeom prst="rect">
            <a:avLst/>
          </a:prstGeom>
        </p:spPr>
        <p:txBody>
          <a:bodyPr wrap="square">
            <a:spAutoFit/>
          </a:bodyPr>
          <a:lstStyle/>
          <a:p>
            <a:pPr algn="just" rtl="1"/>
            <a:r>
              <a:rPr lang="ar-JO" sz="2400" b="1" dirty="0" smtClean="0"/>
              <a:t>مقدمة</a:t>
            </a:r>
          </a:p>
          <a:p>
            <a:pPr algn="just" rtl="1"/>
            <a:r>
              <a:rPr lang="en-GB" sz="2400" dirty="0" smtClean="0"/>
              <a:t> </a:t>
            </a:r>
            <a:r>
              <a:rPr lang="ar-JO" sz="2400" dirty="0" smtClean="0"/>
              <a:t>      </a:t>
            </a:r>
            <a:r>
              <a:rPr lang="ar-SA" sz="2400" dirty="0" smtClean="0">
                <a:latin typeface="Times New Roman" panose="02020603050405020304" pitchFamily="18" charset="0"/>
                <a:ea typeface="Times New Roman" panose="02020603050405020304" pitchFamily="18" charset="0"/>
              </a:rPr>
              <a:t>شهد</a:t>
            </a:r>
            <a:r>
              <a:rPr lang="ar-JO" sz="2400" dirty="0" smtClean="0">
                <a:latin typeface="Times New Roman" panose="02020603050405020304" pitchFamily="18" charset="0"/>
                <a:ea typeface="Times New Roman" panose="02020603050405020304" pitchFamily="18" charset="0"/>
              </a:rPr>
              <a:t>ت</a:t>
            </a:r>
            <a:r>
              <a:rPr lang="ar-SA" sz="2400" dirty="0" smtClean="0">
                <a:latin typeface="Times New Roman" panose="02020603050405020304" pitchFamily="18" charset="0"/>
                <a:ea typeface="Times New Roman" panose="02020603050405020304" pitchFamily="18" charset="0"/>
              </a:rPr>
              <a:t> </a:t>
            </a:r>
            <a:r>
              <a:rPr lang="ar-SA" sz="2400" dirty="0">
                <a:latin typeface="Times New Roman" panose="02020603050405020304" pitchFamily="18" charset="0"/>
                <a:ea typeface="Times New Roman" panose="02020603050405020304" pitchFamily="18" charset="0"/>
              </a:rPr>
              <a:t>الحياة الإنسانية خلال السنوات الأخي</a:t>
            </a:r>
            <a:r>
              <a:rPr lang="ar-JO" sz="2400" dirty="0">
                <a:latin typeface="Times New Roman" panose="02020603050405020304" pitchFamily="18" charset="0"/>
                <a:ea typeface="Times New Roman" panose="02020603050405020304" pitchFamily="18" charset="0"/>
              </a:rPr>
              <a:t>ر</a:t>
            </a:r>
            <a:r>
              <a:rPr lang="ar-SA" sz="2400" dirty="0">
                <a:latin typeface="Times New Roman" panose="02020603050405020304" pitchFamily="18" charset="0"/>
                <a:ea typeface="Times New Roman" panose="02020603050405020304" pitchFamily="18" charset="0"/>
              </a:rPr>
              <a:t>ة تطورات سريعة وتأثيرات </a:t>
            </a:r>
            <a:r>
              <a:rPr lang="ar-SA" sz="2400" dirty="0" smtClean="0">
                <a:latin typeface="Times New Roman" panose="02020603050405020304" pitchFamily="18" charset="0"/>
                <a:ea typeface="Times New Roman" panose="02020603050405020304" pitchFamily="18" charset="0"/>
              </a:rPr>
              <a:t>ملموسة </a:t>
            </a:r>
            <a:r>
              <a:rPr lang="ar-JO" sz="2400" dirty="0" smtClean="0"/>
              <a:t>في مجالات </a:t>
            </a:r>
            <a:r>
              <a:rPr lang="ar-JO" sz="2400" dirty="0"/>
              <a:t>متعددة، وبشكل خاص مجال التعليم</a:t>
            </a:r>
            <a:r>
              <a:rPr lang="ar-JO" sz="2400" dirty="0" smtClean="0"/>
              <a:t>؛</a:t>
            </a:r>
            <a:r>
              <a:rPr lang="ar-JO" sz="2400" kern="1200" dirty="0">
                <a:ea typeface="Arial Unicode MS"/>
                <a:cs typeface="Arabic Transparent" panose="02010000000000000000" pitchFamily="2" charset="-78"/>
              </a:rPr>
              <a:t> وقد </a:t>
            </a:r>
            <a:r>
              <a:rPr lang="ar-JO" sz="2400" kern="1200" dirty="0" smtClean="0">
                <a:ea typeface="Arial Unicode MS"/>
                <a:cs typeface="Arabic Transparent" panose="02010000000000000000" pitchFamily="2" charset="-78"/>
              </a:rPr>
              <a:t>أدّت </a:t>
            </a:r>
            <a:r>
              <a:rPr lang="ar-JO" sz="2400" kern="1200" dirty="0">
                <a:ea typeface="Arial Unicode MS"/>
                <a:cs typeface="Arabic Transparent" panose="02010000000000000000" pitchFamily="2" charset="-78"/>
              </a:rPr>
              <a:t>هذه التغيرات إلى ظهور أنماط وطرائق عديدة للتعليم والتعلم، خاصة مع </a:t>
            </a:r>
            <a:r>
              <a:rPr lang="ar-JO" sz="2400" kern="1200" dirty="0" smtClean="0">
                <a:ea typeface="Arial Unicode MS"/>
                <a:cs typeface="Arabic Transparent" panose="02010000000000000000" pitchFamily="2" charset="-78"/>
              </a:rPr>
              <a:t>ظهور الثورة التكنولوجية في تقنية المعلومات، والتي جعلت من العالم قرية صغيرة ، مما أدّى إلى زيادة الحاجة إلى تبادل الخبرات مع الآخرين، وحاجة المتعلم الملحة إلى بيئات </a:t>
            </a:r>
            <a:r>
              <a:rPr lang="ar-JO" sz="2400" kern="1200" dirty="0">
                <a:ea typeface="Arial Unicode MS"/>
                <a:cs typeface="Arabic Transparent" panose="02010000000000000000" pitchFamily="2" charset="-78"/>
              </a:rPr>
              <a:t>غنية متعددة </a:t>
            </a:r>
            <a:r>
              <a:rPr lang="ar-JO" sz="2400" kern="1200" dirty="0" smtClean="0">
                <a:ea typeface="Arial Unicode MS"/>
                <a:cs typeface="Arabic Transparent" panose="02010000000000000000" pitchFamily="2" charset="-78"/>
              </a:rPr>
              <a:t>المصادر </a:t>
            </a:r>
            <a:r>
              <a:rPr lang="ar-JO" sz="2400" kern="1200" dirty="0">
                <a:ea typeface="Arial Unicode MS"/>
                <a:cs typeface="Arabic Transparent" panose="02010000000000000000" pitchFamily="2" charset="-78"/>
              </a:rPr>
              <a:t>للبحث والتطوير الذاتي، </a:t>
            </a:r>
            <a:r>
              <a:rPr lang="ar-JO" sz="2400" kern="1200" dirty="0" smtClean="0">
                <a:ea typeface="Arial Unicode MS"/>
                <a:cs typeface="Arabic Transparent" panose="02010000000000000000" pitchFamily="2" charset="-78"/>
              </a:rPr>
              <a:t>فظهرت </a:t>
            </a:r>
            <a:r>
              <a:rPr lang="ar-JO" sz="2400" kern="1200" dirty="0">
                <a:ea typeface="Arial Unicode MS"/>
                <a:cs typeface="Arabic Transparent" panose="02010000000000000000" pitchFamily="2" charset="-78"/>
              </a:rPr>
              <a:t>الكثير من الأساليب والطرائق والوسائل الجديدة في التعليم </a:t>
            </a:r>
            <a:r>
              <a:rPr lang="ar-JO" sz="2400" kern="1200" dirty="0" smtClean="0">
                <a:ea typeface="Arial Unicode MS"/>
                <a:cs typeface="Arabic Transparent" panose="02010000000000000000" pitchFamily="2" charset="-78"/>
              </a:rPr>
              <a:t>والتعلم.</a:t>
            </a:r>
          </a:p>
          <a:p>
            <a:pPr algn="just" rtl="1"/>
            <a:r>
              <a:rPr lang="ar-JO" sz="2400" dirty="0" smtClean="0"/>
              <a:t> </a:t>
            </a:r>
            <a:r>
              <a:rPr lang="ar-JO" sz="2400" dirty="0"/>
              <a:t>الأمر الذي يستوجب على </a:t>
            </a:r>
            <a:r>
              <a:rPr lang="ar-JO" sz="2400" dirty="0" smtClean="0"/>
              <a:t>قادة المؤسسات </a:t>
            </a:r>
            <a:r>
              <a:rPr lang="ar-JO" sz="2400" dirty="0"/>
              <a:t>التعليمية مواكبة هذا </a:t>
            </a:r>
            <a:r>
              <a:rPr lang="ar-JO" sz="2400" dirty="0" smtClean="0"/>
              <a:t>التّطور </a:t>
            </a:r>
            <a:r>
              <a:rPr lang="ar-JO" sz="2400" dirty="0"/>
              <a:t>واستحداث وسائل وأساليب </a:t>
            </a:r>
            <a:r>
              <a:rPr lang="ar-JO" sz="2400" dirty="0" smtClean="0"/>
              <a:t>تعلّم </a:t>
            </a:r>
            <a:r>
              <a:rPr lang="ar-JO" sz="2400" dirty="0"/>
              <a:t>وتعليم تتماشى مع </a:t>
            </a:r>
            <a:r>
              <a:rPr lang="ar-JO" sz="2400" b="1" dirty="0">
                <a:solidFill>
                  <a:schemeClr val="bg2"/>
                </a:solidFill>
                <a:latin typeface="Simplified Arabic" pitchFamily="18" charset="-78"/>
                <a:cs typeface="Simplified Arabic" pitchFamily="18" charset="-78"/>
                <a:sym typeface="Tajawal Medium"/>
              </a:rPr>
              <a:t>المستحدثات التكنولوجية </a:t>
            </a:r>
            <a:r>
              <a:rPr lang="ar-JO" sz="2400" dirty="0" smtClean="0"/>
              <a:t>لتيسيرَ </a:t>
            </a:r>
            <a:r>
              <a:rPr lang="ar-JO" sz="2400" dirty="0"/>
              <a:t>وتسهيلَ الحصول على المعرفة والمعلومات بين يدي الباحثين والمعلمين والمتعلمين في كل مجالات الحياة، لأن </a:t>
            </a:r>
            <a:r>
              <a:rPr lang="ar-JO" sz="2400" dirty="0" smtClean="0"/>
              <a:t>التعليم هو بوابة المستقبل وسبيل تحقيق التنمية الشاملة والتقدم والازدهار.</a:t>
            </a:r>
            <a:endParaRPr lang="en-GB" sz="2400" dirty="0"/>
          </a:p>
        </p:txBody>
      </p:sp>
      <p:sp>
        <p:nvSpPr>
          <p:cNvPr id="10" name="Google Shape;110;p1"/>
          <p:cNvSpPr/>
          <p:nvPr/>
        </p:nvSpPr>
        <p:spPr>
          <a:xfrm>
            <a:off x="191344" y="1086033"/>
            <a:ext cx="1858162" cy="398752"/>
          </a:xfrm>
          <a:prstGeom prst="roundRect">
            <a:avLst>
              <a:gd name="adj" fmla="val 16667"/>
            </a:avLst>
          </a:prstGeom>
          <a:solidFill>
            <a:schemeClr val="accent2">
              <a:lumMod val="40000"/>
              <a:lumOff val="60000"/>
            </a:schemeClr>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1200" b="1" dirty="0" smtClean="0"/>
              <a:t>ELD711/ Lecture</a:t>
            </a:r>
            <a:r>
              <a:rPr lang="ar-JO" sz="1200" b="1" dirty="0" smtClean="0"/>
              <a:t> (3)</a:t>
            </a:r>
            <a:endParaRPr sz="1200" b="1" dirty="0"/>
          </a:p>
        </p:txBody>
      </p:sp>
    </p:spTree>
    <p:custDataLst>
      <p:tags r:id="rId1"/>
    </p:custDataLst>
    <p:extLst>
      <p:ext uri="{BB962C8B-B14F-4D97-AF65-F5344CB8AC3E}">
        <p14:creationId xmlns:p14="http://schemas.microsoft.com/office/powerpoint/2010/main" val="4182502825"/>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Shape 134"/>
        <p:cNvGrpSpPr/>
        <p:nvPr/>
      </p:nvGrpSpPr>
      <p:grpSpPr>
        <a:xfrm>
          <a:off x="0" y="0"/>
          <a:ext cx="0" cy="0"/>
          <a:chOff x="0" y="0"/>
          <a:chExt cx="0" cy="0"/>
        </a:xfrm>
      </p:grpSpPr>
      <p:sp>
        <p:nvSpPr>
          <p:cNvPr id="142" name="Google Shape;142;p3"/>
          <p:cNvSpPr/>
          <p:nvPr/>
        </p:nvSpPr>
        <p:spPr>
          <a:xfrm>
            <a:off x="2305501" y="527568"/>
            <a:ext cx="9695156" cy="45720"/>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143" name="Google Shape;143;p3"/>
          <p:cNvPicPr preferRelativeResize="0"/>
          <p:nvPr/>
        </p:nvPicPr>
        <p:blipFill rotWithShape="1">
          <a:blip r:embed="rId4">
            <a:alphaModFix/>
          </a:blip>
          <a:srcRect/>
          <a:stretch/>
        </p:blipFill>
        <p:spPr>
          <a:xfrm>
            <a:off x="245860" y="-372928"/>
            <a:ext cx="2036258" cy="1800993"/>
          </a:xfrm>
          <a:prstGeom prst="rect">
            <a:avLst/>
          </a:prstGeom>
          <a:noFill/>
          <a:ln>
            <a:noFill/>
          </a:ln>
        </p:spPr>
      </p:pic>
      <p:sp>
        <p:nvSpPr>
          <p:cNvPr id="145" name="Google Shape;145;p3"/>
          <p:cNvSpPr txBox="1"/>
          <p:nvPr/>
        </p:nvSpPr>
        <p:spPr>
          <a:xfrm>
            <a:off x="3259866" y="671264"/>
            <a:ext cx="5616624" cy="461624"/>
          </a:xfrm>
          <a:prstGeom prst="rect">
            <a:avLst/>
          </a:prstGeom>
          <a:noFill/>
          <a:ln>
            <a:noFill/>
          </a:ln>
        </p:spPr>
        <p:txBody>
          <a:bodyPr spcFirstLastPara="1" wrap="square" lIns="91425" tIns="45700" rIns="91425" bIns="45700" anchor="t" anchorCtr="0">
            <a:spAutoFit/>
          </a:bodyPr>
          <a:lstStyle/>
          <a:p>
            <a:pPr lvl="0" algn="ctr"/>
            <a:r>
              <a:rPr lang="ar-JO" sz="2400" b="1" dirty="0" smtClean="0">
                <a:solidFill>
                  <a:schemeClr val="bg2"/>
                </a:solidFill>
                <a:latin typeface="Simplified Arabic" pitchFamily="18" charset="-78"/>
                <a:cs typeface="Simplified Arabic" pitchFamily="18" charset="-78"/>
                <a:sym typeface="Tajawal Medium"/>
              </a:rPr>
              <a:t>المستحدثات التكنولوجية في التعليم</a:t>
            </a:r>
            <a:endParaRPr sz="2400" dirty="0">
              <a:solidFill>
                <a:schemeClr val="bg2"/>
              </a:solidFill>
              <a:latin typeface="Simplified Arabic" pitchFamily="18" charset="-78"/>
              <a:cs typeface="Simplified Arabic" pitchFamily="18" charset="-78"/>
            </a:endParaRPr>
          </a:p>
        </p:txBody>
      </p:sp>
      <p:pic>
        <p:nvPicPr>
          <p:cNvPr id="148" name="Google Shape;148;p3"/>
          <p:cNvPicPr preferRelativeResize="0"/>
          <p:nvPr/>
        </p:nvPicPr>
        <p:blipFill rotWithShape="1">
          <a:blip r:embed="rId5">
            <a:alphaModFix/>
          </a:blip>
          <a:srcRect/>
          <a:stretch/>
        </p:blipFill>
        <p:spPr>
          <a:xfrm>
            <a:off x="280308" y="6311380"/>
            <a:ext cx="1855252" cy="546620"/>
          </a:xfrm>
          <a:prstGeom prst="rect">
            <a:avLst/>
          </a:prstGeom>
          <a:noFill/>
          <a:ln>
            <a:noFill/>
          </a:ln>
        </p:spPr>
      </p:pic>
      <p:pic>
        <p:nvPicPr>
          <p:cNvPr id="149" name="Google Shape;149;p3"/>
          <p:cNvPicPr preferRelativeResize="0"/>
          <p:nvPr/>
        </p:nvPicPr>
        <p:blipFill rotWithShape="1">
          <a:blip r:embed="rId6">
            <a:alphaModFix/>
          </a:blip>
          <a:srcRect/>
          <a:stretch/>
        </p:blipFill>
        <p:spPr>
          <a:xfrm>
            <a:off x="10056440" y="6430073"/>
            <a:ext cx="1879649" cy="309233"/>
          </a:xfrm>
          <a:prstGeom prst="rect">
            <a:avLst/>
          </a:prstGeom>
          <a:noFill/>
          <a:ln>
            <a:noFill/>
          </a:ln>
        </p:spPr>
      </p:pic>
      <p:sp>
        <p:nvSpPr>
          <p:cNvPr id="2" name="Rectangle 1"/>
          <p:cNvSpPr/>
          <p:nvPr/>
        </p:nvSpPr>
        <p:spPr>
          <a:xfrm>
            <a:off x="767408" y="1213260"/>
            <a:ext cx="11017224" cy="4339650"/>
          </a:xfrm>
          <a:prstGeom prst="rect">
            <a:avLst/>
          </a:prstGeom>
        </p:spPr>
        <p:txBody>
          <a:bodyPr wrap="square">
            <a:spAutoFit/>
          </a:bodyPr>
          <a:lstStyle/>
          <a:p>
            <a:pPr algn="just" rtl="1"/>
            <a:r>
              <a:rPr lang="ar-JO" sz="2400" dirty="0" smtClean="0"/>
              <a:t>      </a:t>
            </a:r>
          </a:p>
          <a:p>
            <a:pPr algn="just" rtl="1"/>
            <a:endParaRPr lang="ar-JO" sz="2400" dirty="0" smtClean="0"/>
          </a:p>
          <a:p>
            <a:pPr algn="just" rtl="1"/>
            <a:r>
              <a:rPr lang="ar-JO" sz="2400" dirty="0" smtClean="0"/>
              <a:t>  </a:t>
            </a:r>
            <a:endParaRPr lang="ar-JO" sz="2400" dirty="0"/>
          </a:p>
          <a:p>
            <a:pPr algn="just" rtl="1"/>
            <a:endParaRPr lang="ar-JO" sz="2400" dirty="0" smtClean="0"/>
          </a:p>
          <a:p>
            <a:pPr algn="just" rtl="1"/>
            <a:endParaRPr lang="ar-JO" sz="2400" dirty="0"/>
          </a:p>
          <a:p>
            <a:pPr algn="just" rtl="1"/>
            <a:r>
              <a:rPr lang="ar-JO" sz="2400" dirty="0" smtClean="0"/>
              <a:t> </a:t>
            </a:r>
          </a:p>
          <a:p>
            <a:pPr algn="just" rtl="1"/>
            <a:endParaRPr lang="ar-JO" sz="2400" dirty="0"/>
          </a:p>
          <a:p>
            <a:pPr algn="just" rtl="1"/>
            <a:endParaRPr lang="ar-JO" sz="2800" dirty="0" smtClean="0"/>
          </a:p>
          <a:p>
            <a:pPr algn="just" rtl="1"/>
            <a:r>
              <a:rPr lang="ar-JO" sz="2800" dirty="0"/>
              <a:t> </a:t>
            </a:r>
            <a:r>
              <a:rPr lang="ar-JO" sz="2800" dirty="0" smtClean="0"/>
              <a:t>     فمن </a:t>
            </a:r>
            <a:r>
              <a:rPr lang="ar-JO" sz="2800" dirty="0"/>
              <a:t>الواضح أن التعليم يواكب كل عصر بعصره، ويحاول جاهداً توظيف المستحدثات التكنولوجية  الحديثة في العملية التعليمية لما لها من فوائد تصب في مصلحة </a:t>
            </a:r>
            <a:r>
              <a:rPr lang="ar-JO" sz="2800" dirty="0" smtClean="0"/>
              <a:t>المعلّم والمتعلّم. </a:t>
            </a:r>
            <a:endParaRPr lang="ar-JO" sz="2400" dirty="0"/>
          </a:p>
          <a:p>
            <a:pPr algn="just" rtl="1"/>
            <a:r>
              <a:rPr lang="ar-JO" sz="2400" dirty="0"/>
              <a:t> </a:t>
            </a:r>
          </a:p>
        </p:txBody>
      </p:sp>
      <p:sp>
        <p:nvSpPr>
          <p:cNvPr id="9" name="Google Shape;110;p1"/>
          <p:cNvSpPr/>
          <p:nvPr/>
        </p:nvSpPr>
        <p:spPr>
          <a:xfrm>
            <a:off x="191344" y="814508"/>
            <a:ext cx="1858162" cy="398752"/>
          </a:xfrm>
          <a:prstGeom prst="roundRect">
            <a:avLst>
              <a:gd name="adj" fmla="val 16667"/>
            </a:avLst>
          </a:prstGeom>
          <a:solidFill>
            <a:schemeClr val="accent2">
              <a:lumMod val="40000"/>
              <a:lumOff val="60000"/>
            </a:schemeClr>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1200" b="1" dirty="0" smtClean="0"/>
              <a:t>ELD711/ Lecture</a:t>
            </a:r>
            <a:r>
              <a:rPr lang="ar-JO" sz="1200" b="1" dirty="0" smtClean="0"/>
              <a:t> (3)</a:t>
            </a:r>
            <a:endParaRPr sz="1200" b="1" dirty="0"/>
          </a:p>
        </p:txBody>
      </p:sp>
      <p:sp>
        <p:nvSpPr>
          <p:cNvPr id="10" name="Rectangle 9"/>
          <p:cNvSpPr/>
          <p:nvPr/>
        </p:nvSpPr>
        <p:spPr>
          <a:xfrm>
            <a:off x="633450" y="1121510"/>
            <a:ext cx="10936250" cy="2677656"/>
          </a:xfrm>
          <a:prstGeom prst="rect">
            <a:avLst/>
          </a:prstGeom>
        </p:spPr>
        <p:txBody>
          <a:bodyPr wrap="square">
            <a:spAutoFit/>
          </a:bodyPr>
          <a:lstStyle/>
          <a:p>
            <a:pPr algn="r"/>
            <a:endParaRPr lang="ar-JO" sz="2800" dirty="0" smtClean="0"/>
          </a:p>
          <a:p>
            <a:pPr algn="r"/>
            <a:endParaRPr lang="ar-JO" sz="2800" dirty="0" smtClean="0"/>
          </a:p>
          <a:p>
            <a:pPr algn="r"/>
            <a:r>
              <a:rPr lang="ar-JO" sz="2800" dirty="0" smtClean="0"/>
              <a:t>     ومن </a:t>
            </a:r>
            <a:r>
              <a:rPr lang="ar-JO" sz="2800" dirty="0"/>
              <a:t>هذا المنطلق ظهرت العديد من البحوث والدراسات التي دعت إلى ضرورة التوظيف </a:t>
            </a:r>
            <a:r>
              <a:rPr lang="ar-JO" sz="2800" dirty="0" smtClean="0"/>
              <a:t>الفعّال </a:t>
            </a:r>
            <a:r>
              <a:rPr lang="ar-JO" sz="2800" dirty="0"/>
              <a:t>للمستحدثات التكنولوجية في العملية التعليمية، لما لها من مزايا عديدة وعوامل إيجابية، كما أن مزايا المستحدثات التكنولوجية ليست مقتصرة على المعلمين </a:t>
            </a:r>
            <a:r>
              <a:rPr lang="ar-JO" sz="2800" dirty="0" smtClean="0"/>
              <a:t>فقط، </a:t>
            </a:r>
            <a:r>
              <a:rPr lang="ar-JO" sz="2800" dirty="0"/>
              <a:t>بل إنها تعمل </a:t>
            </a:r>
            <a:r>
              <a:rPr lang="ar-JO" sz="2800" dirty="0" smtClean="0"/>
              <a:t>على </a:t>
            </a:r>
            <a:r>
              <a:rPr lang="ar-JO" sz="2800" dirty="0"/>
              <a:t>تحسين مهارات حل المشكلات لدى </a:t>
            </a:r>
            <a:r>
              <a:rPr lang="ar-JO" sz="2800" dirty="0" smtClean="0"/>
              <a:t>الطلبة وتحفيز مهارات التفكيرالإبداعية.</a:t>
            </a:r>
            <a:endParaRPr lang="en-GB" sz="2800" dirty="0"/>
          </a:p>
        </p:txBody>
      </p:sp>
    </p:spTree>
    <p:custDataLst>
      <p:tags r:id="rId1"/>
    </p:custDataLst>
    <p:extLst>
      <p:ext uri="{BB962C8B-B14F-4D97-AF65-F5344CB8AC3E}">
        <p14:creationId xmlns:p14="http://schemas.microsoft.com/office/powerpoint/2010/main" val="996148403"/>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Shape 134"/>
        <p:cNvGrpSpPr/>
        <p:nvPr/>
      </p:nvGrpSpPr>
      <p:grpSpPr>
        <a:xfrm>
          <a:off x="0" y="0"/>
          <a:ext cx="0" cy="0"/>
          <a:chOff x="0" y="0"/>
          <a:chExt cx="0" cy="0"/>
        </a:xfrm>
      </p:grpSpPr>
      <p:sp>
        <p:nvSpPr>
          <p:cNvPr id="142" name="Google Shape;142;p3"/>
          <p:cNvSpPr/>
          <p:nvPr/>
        </p:nvSpPr>
        <p:spPr>
          <a:xfrm>
            <a:off x="2305501" y="527568"/>
            <a:ext cx="9695156" cy="45720"/>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143" name="Google Shape;143;p3"/>
          <p:cNvPicPr preferRelativeResize="0"/>
          <p:nvPr/>
        </p:nvPicPr>
        <p:blipFill rotWithShape="1">
          <a:blip r:embed="rId4">
            <a:alphaModFix/>
          </a:blip>
          <a:srcRect/>
          <a:stretch/>
        </p:blipFill>
        <p:spPr>
          <a:xfrm>
            <a:off x="245860" y="-372928"/>
            <a:ext cx="2036258" cy="1800993"/>
          </a:xfrm>
          <a:prstGeom prst="rect">
            <a:avLst/>
          </a:prstGeom>
          <a:noFill/>
          <a:ln>
            <a:noFill/>
          </a:ln>
        </p:spPr>
      </p:pic>
      <p:sp>
        <p:nvSpPr>
          <p:cNvPr id="145" name="Google Shape;145;p3"/>
          <p:cNvSpPr txBox="1"/>
          <p:nvPr/>
        </p:nvSpPr>
        <p:spPr>
          <a:xfrm>
            <a:off x="3259866" y="671264"/>
            <a:ext cx="5616624" cy="461624"/>
          </a:xfrm>
          <a:prstGeom prst="rect">
            <a:avLst/>
          </a:prstGeom>
          <a:noFill/>
          <a:ln>
            <a:noFill/>
          </a:ln>
        </p:spPr>
        <p:txBody>
          <a:bodyPr spcFirstLastPara="1" wrap="square" lIns="91425" tIns="45700" rIns="91425" bIns="45700" anchor="t" anchorCtr="0">
            <a:spAutoFit/>
          </a:bodyPr>
          <a:lstStyle/>
          <a:p>
            <a:pPr lvl="0" algn="ctr"/>
            <a:r>
              <a:rPr lang="ar-JO" sz="2400" b="1" dirty="0" smtClean="0">
                <a:solidFill>
                  <a:schemeClr val="bg2"/>
                </a:solidFill>
                <a:latin typeface="Simplified Arabic" pitchFamily="18" charset="-78"/>
                <a:cs typeface="Simplified Arabic" pitchFamily="18" charset="-78"/>
                <a:sym typeface="Tajawal Medium"/>
              </a:rPr>
              <a:t>المستحدثات التكنولوجية والتعليم الالكتروني</a:t>
            </a:r>
            <a:endParaRPr sz="2400" dirty="0">
              <a:solidFill>
                <a:schemeClr val="bg2"/>
              </a:solidFill>
              <a:latin typeface="Simplified Arabic" pitchFamily="18" charset="-78"/>
              <a:cs typeface="Simplified Arabic" pitchFamily="18" charset="-78"/>
            </a:endParaRPr>
          </a:p>
        </p:txBody>
      </p:sp>
      <p:pic>
        <p:nvPicPr>
          <p:cNvPr id="148" name="Google Shape;148;p3"/>
          <p:cNvPicPr preferRelativeResize="0"/>
          <p:nvPr/>
        </p:nvPicPr>
        <p:blipFill rotWithShape="1">
          <a:blip r:embed="rId5">
            <a:alphaModFix/>
          </a:blip>
          <a:srcRect/>
          <a:stretch/>
        </p:blipFill>
        <p:spPr>
          <a:xfrm>
            <a:off x="280308" y="6311380"/>
            <a:ext cx="1855252" cy="546620"/>
          </a:xfrm>
          <a:prstGeom prst="rect">
            <a:avLst/>
          </a:prstGeom>
          <a:noFill/>
          <a:ln>
            <a:noFill/>
          </a:ln>
        </p:spPr>
      </p:pic>
      <p:pic>
        <p:nvPicPr>
          <p:cNvPr id="149" name="Google Shape;149;p3"/>
          <p:cNvPicPr preferRelativeResize="0"/>
          <p:nvPr/>
        </p:nvPicPr>
        <p:blipFill rotWithShape="1">
          <a:blip r:embed="rId6">
            <a:alphaModFix/>
          </a:blip>
          <a:srcRect/>
          <a:stretch/>
        </p:blipFill>
        <p:spPr>
          <a:xfrm>
            <a:off x="10056440" y="6430073"/>
            <a:ext cx="1879649" cy="309233"/>
          </a:xfrm>
          <a:prstGeom prst="rect">
            <a:avLst/>
          </a:prstGeom>
          <a:noFill/>
          <a:ln>
            <a:noFill/>
          </a:ln>
        </p:spPr>
      </p:pic>
      <p:sp>
        <p:nvSpPr>
          <p:cNvPr id="2" name="Rectangle 1"/>
          <p:cNvSpPr/>
          <p:nvPr/>
        </p:nvSpPr>
        <p:spPr>
          <a:xfrm>
            <a:off x="776972" y="1772816"/>
            <a:ext cx="11017224" cy="4154984"/>
          </a:xfrm>
          <a:prstGeom prst="rect">
            <a:avLst/>
          </a:prstGeom>
        </p:spPr>
        <p:txBody>
          <a:bodyPr wrap="square">
            <a:spAutoFit/>
          </a:bodyPr>
          <a:lstStyle/>
          <a:p>
            <a:pPr algn="just" rtl="1"/>
            <a:r>
              <a:rPr lang="ar-JO" sz="2400" dirty="0" smtClean="0"/>
              <a:t>       لذلك كان </a:t>
            </a:r>
            <a:r>
              <a:rPr lang="ar-JO" sz="2400" dirty="0"/>
              <a:t>من الطبيعي أن </a:t>
            </a:r>
            <a:r>
              <a:rPr lang="ar-JO" sz="2400" dirty="0" smtClean="0"/>
              <a:t>تتأثّر </a:t>
            </a:r>
            <a:r>
              <a:rPr lang="ar-JO" sz="2400" dirty="0"/>
              <a:t>عناصر المنظومة التعليمية بتلك الثورة التي حدثت في مجال المستحدثات التكنولوجية </a:t>
            </a:r>
            <a:r>
              <a:rPr lang="ar-JO" sz="2400" dirty="0" smtClean="0"/>
              <a:t>والتي أدّت إلى تغيّر </a:t>
            </a:r>
            <a:r>
              <a:rPr lang="ar-JO" sz="2400" dirty="0"/>
              <a:t>دور المعلم والمتعلم، كما </a:t>
            </a:r>
            <a:r>
              <a:rPr lang="ar-JO" sz="2400" dirty="0" smtClean="0"/>
              <a:t>تأثّرت </a:t>
            </a:r>
            <a:r>
              <a:rPr lang="ar-JO" sz="2400" dirty="0"/>
              <a:t>المناهج بأهدافها ومحتواها وأنشطتها وطرق عرضها وتقديمها، </a:t>
            </a:r>
            <a:r>
              <a:rPr lang="ar-JO" sz="2400" dirty="0" smtClean="0"/>
              <a:t>وظهرت </a:t>
            </a:r>
            <a:r>
              <a:rPr lang="ar-JO" sz="2400" dirty="0"/>
              <a:t>العديد من المفاهيم الحديثة في ميدان التعليم </a:t>
            </a:r>
            <a:r>
              <a:rPr lang="ar-JO" sz="2400" dirty="0" smtClean="0"/>
              <a:t>بصفة </a:t>
            </a:r>
            <a:r>
              <a:rPr lang="ar-JO" sz="2400" dirty="0"/>
              <a:t>خاصة، </a:t>
            </a:r>
            <a:r>
              <a:rPr lang="ar-JO" sz="2400" dirty="0" smtClean="0"/>
              <a:t>ومن المفاهيم </a:t>
            </a:r>
            <a:r>
              <a:rPr lang="ar-JO" sz="2400" dirty="0"/>
              <a:t>الحديثة المرتبطة بالمستحدثات التكنولوجية في مجال </a:t>
            </a:r>
            <a:r>
              <a:rPr lang="ar-JO" sz="2400" dirty="0" smtClean="0"/>
              <a:t>التعليم :</a:t>
            </a:r>
          </a:p>
          <a:p>
            <a:pPr algn="just" rtl="1"/>
            <a:endParaRPr lang="ar-JO" sz="2400" dirty="0"/>
          </a:p>
          <a:p>
            <a:pPr algn="just" rtl="1"/>
            <a:r>
              <a:rPr lang="ar-JO" sz="2400" dirty="0"/>
              <a:t> التعليم الإلكتروني </a:t>
            </a:r>
            <a:r>
              <a:rPr lang="en-GB" sz="2400" dirty="0"/>
              <a:t>E-learning، </a:t>
            </a:r>
            <a:r>
              <a:rPr lang="ar-JO" sz="2400" dirty="0"/>
              <a:t>التعلم عن بعد </a:t>
            </a:r>
            <a:r>
              <a:rPr lang="en-GB" sz="2400" dirty="0"/>
              <a:t>Distance Learning، </a:t>
            </a:r>
            <a:r>
              <a:rPr lang="ar-JO" sz="2400" dirty="0"/>
              <a:t>الوسائط المتعددة </a:t>
            </a:r>
            <a:r>
              <a:rPr lang="en-GB" sz="2400" dirty="0"/>
              <a:t>Multimedia، </a:t>
            </a:r>
            <a:r>
              <a:rPr lang="ar-JO" sz="2400" dirty="0"/>
              <a:t>التعلم المقلوب </a:t>
            </a:r>
            <a:r>
              <a:rPr lang="en-GB" sz="2400" dirty="0"/>
              <a:t>Flipped Learning، </a:t>
            </a:r>
            <a:r>
              <a:rPr lang="ar-JO" sz="2400" dirty="0"/>
              <a:t>الحوسبة السحابية </a:t>
            </a:r>
            <a:r>
              <a:rPr lang="ar-JO" sz="2400" dirty="0" smtClean="0"/>
              <a:t> </a:t>
            </a:r>
            <a:r>
              <a:rPr lang="en-GB" sz="2400" dirty="0" smtClean="0"/>
              <a:t>Cloud </a:t>
            </a:r>
            <a:r>
              <a:rPr lang="en-GB" sz="2400" dirty="0"/>
              <a:t>Computing، </a:t>
            </a:r>
            <a:r>
              <a:rPr lang="ar-JO" sz="2400" dirty="0"/>
              <a:t>المتاحف الافتراضية </a:t>
            </a:r>
            <a:r>
              <a:rPr lang="ar-JO" sz="2400" dirty="0" smtClean="0"/>
              <a:t> </a:t>
            </a:r>
            <a:r>
              <a:rPr lang="en-GB" sz="2400" dirty="0" smtClean="0"/>
              <a:t>Virtual </a:t>
            </a:r>
            <a:r>
              <a:rPr lang="en-GB" sz="2400" dirty="0"/>
              <a:t>Museums، </a:t>
            </a:r>
            <a:r>
              <a:rPr lang="ar-JO" sz="2400" dirty="0" smtClean="0"/>
              <a:t> الخرائط </a:t>
            </a:r>
            <a:r>
              <a:rPr lang="ar-JO" sz="2400" dirty="0"/>
              <a:t>الذهنية </a:t>
            </a:r>
            <a:r>
              <a:rPr lang="en-GB" sz="2400" dirty="0"/>
              <a:t>Mental Mapping، </a:t>
            </a:r>
            <a:r>
              <a:rPr lang="ar-JO" sz="2400" dirty="0"/>
              <a:t>المقررات الإلكترونية مفتوحة المصدر الـ </a:t>
            </a:r>
            <a:r>
              <a:rPr lang="en-GB" sz="2400" dirty="0"/>
              <a:t>MOOCs، </a:t>
            </a:r>
            <a:r>
              <a:rPr lang="ar-JO" sz="2400" dirty="0"/>
              <a:t>بيئات التعلم الافتراضية ثلاثية الأبعاد </a:t>
            </a:r>
            <a:r>
              <a:rPr lang="en-GB" sz="2400" dirty="0" smtClean="0"/>
              <a:t>3</a:t>
            </a:r>
            <a:r>
              <a:rPr lang="en-GB" sz="2400" dirty="0"/>
              <a:t>D</a:t>
            </a:r>
            <a:r>
              <a:rPr lang="en-GB" sz="2400" dirty="0" smtClean="0"/>
              <a:t> </a:t>
            </a:r>
            <a:r>
              <a:rPr lang="en-GB" sz="2400" dirty="0"/>
              <a:t>Virtual Learning Environments، </a:t>
            </a:r>
            <a:r>
              <a:rPr lang="ar-JO" sz="2400" dirty="0" smtClean="0"/>
              <a:t> والقصة </a:t>
            </a:r>
            <a:r>
              <a:rPr lang="ar-JO" sz="2400" dirty="0"/>
              <a:t>الرقمية </a:t>
            </a:r>
            <a:r>
              <a:rPr lang="en-GB" sz="2400" dirty="0"/>
              <a:t>Digital </a:t>
            </a:r>
            <a:r>
              <a:rPr lang="en-GB" sz="2400" dirty="0" smtClean="0"/>
              <a:t>Storytelling، </a:t>
            </a:r>
            <a:r>
              <a:rPr lang="ar-JO" sz="2400" dirty="0"/>
              <a:t>وغيرها من المفاهيم المرتبطة بالمستحدثات التكنولوجية في مجال التعليم.</a:t>
            </a:r>
          </a:p>
        </p:txBody>
      </p:sp>
      <p:sp>
        <p:nvSpPr>
          <p:cNvPr id="9" name="Google Shape;110;p1"/>
          <p:cNvSpPr/>
          <p:nvPr/>
        </p:nvSpPr>
        <p:spPr>
          <a:xfrm>
            <a:off x="191344" y="814508"/>
            <a:ext cx="1858162" cy="398752"/>
          </a:xfrm>
          <a:prstGeom prst="roundRect">
            <a:avLst>
              <a:gd name="adj" fmla="val 16667"/>
            </a:avLst>
          </a:prstGeom>
          <a:solidFill>
            <a:schemeClr val="accent2">
              <a:lumMod val="40000"/>
              <a:lumOff val="60000"/>
            </a:schemeClr>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1200" b="1" dirty="0" smtClean="0"/>
              <a:t>ELD711/ Lecture</a:t>
            </a:r>
            <a:r>
              <a:rPr lang="ar-JO" sz="1200" b="1" dirty="0" smtClean="0"/>
              <a:t> (3)</a:t>
            </a:r>
            <a:endParaRPr sz="1200" b="1" dirty="0"/>
          </a:p>
        </p:txBody>
      </p:sp>
    </p:spTree>
    <p:custDataLst>
      <p:tags r:id="rId1"/>
    </p:custDataLst>
    <p:extLst>
      <p:ext uri="{BB962C8B-B14F-4D97-AF65-F5344CB8AC3E}">
        <p14:creationId xmlns:p14="http://schemas.microsoft.com/office/powerpoint/2010/main" val="1841837020"/>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Shape 134"/>
        <p:cNvGrpSpPr/>
        <p:nvPr/>
      </p:nvGrpSpPr>
      <p:grpSpPr>
        <a:xfrm>
          <a:off x="0" y="0"/>
          <a:ext cx="0" cy="0"/>
          <a:chOff x="0" y="0"/>
          <a:chExt cx="0" cy="0"/>
        </a:xfrm>
      </p:grpSpPr>
      <p:sp>
        <p:nvSpPr>
          <p:cNvPr id="142" name="Google Shape;142;p3"/>
          <p:cNvSpPr/>
          <p:nvPr/>
        </p:nvSpPr>
        <p:spPr>
          <a:xfrm>
            <a:off x="2305501" y="527568"/>
            <a:ext cx="9695156" cy="45720"/>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143" name="Google Shape;143;p3"/>
          <p:cNvPicPr preferRelativeResize="0"/>
          <p:nvPr/>
        </p:nvPicPr>
        <p:blipFill rotWithShape="1">
          <a:blip r:embed="rId4">
            <a:alphaModFix/>
          </a:blip>
          <a:srcRect/>
          <a:stretch/>
        </p:blipFill>
        <p:spPr>
          <a:xfrm>
            <a:off x="245860" y="-372928"/>
            <a:ext cx="2036258" cy="1800993"/>
          </a:xfrm>
          <a:prstGeom prst="rect">
            <a:avLst/>
          </a:prstGeom>
          <a:noFill/>
          <a:ln>
            <a:noFill/>
          </a:ln>
        </p:spPr>
      </p:pic>
      <p:sp>
        <p:nvSpPr>
          <p:cNvPr id="145" name="Google Shape;145;p3"/>
          <p:cNvSpPr txBox="1"/>
          <p:nvPr/>
        </p:nvSpPr>
        <p:spPr>
          <a:xfrm>
            <a:off x="3259866" y="671264"/>
            <a:ext cx="5616624" cy="461624"/>
          </a:xfrm>
          <a:prstGeom prst="rect">
            <a:avLst/>
          </a:prstGeom>
          <a:noFill/>
          <a:ln>
            <a:noFill/>
          </a:ln>
        </p:spPr>
        <p:txBody>
          <a:bodyPr spcFirstLastPara="1" wrap="square" lIns="91425" tIns="45700" rIns="91425" bIns="45700" anchor="t" anchorCtr="0">
            <a:spAutoFit/>
          </a:bodyPr>
          <a:lstStyle/>
          <a:p>
            <a:pPr lvl="0" algn="ctr"/>
            <a:r>
              <a:rPr lang="ar-JO" sz="2400" b="1" dirty="0" smtClean="0">
                <a:solidFill>
                  <a:schemeClr val="bg2"/>
                </a:solidFill>
                <a:latin typeface="Simplified Arabic" pitchFamily="18" charset="-78"/>
                <a:cs typeface="Simplified Arabic" pitchFamily="18" charset="-78"/>
                <a:sym typeface="Tajawal Medium"/>
              </a:rPr>
              <a:t>المستحدثات التكنولوجية</a:t>
            </a:r>
            <a:endParaRPr sz="2400" dirty="0">
              <a:solidFill>
                <a:schemeClr val="bg2"/>
              </a:solidFill>
              <a:latin typeface="Simplified Arabic" pitchFamily="18" charset="-78"/>
              <a:cs typeface="Simplified Arabic" pitchFamily="18" charset="-78"/>
            </a:endParaRPr>
          </a:p>
        </p:txBody>
      </p:sp>
      <p:pic>
        <p:nvPicPr>
          <p:cNvPr id="148" name="Google Shape;148;p3"/>
          <p:cNvPicPr preferRelativeResize="0"/>
          <p:nvPr/>
        </p:nvPicPr>
        <p:blipFill rotWithShape="1">
          <a:blip r:embed="rId5">
            <a:alphaModFix/>
          </a:blip>
          <a:srcRect/>
          <a:stretch/>
        </p:blipFill>
        <p:spPr>
          <a:xfrm>
            <a:off x="280308" y="6311380"/>
            <a:ext cx="1855252" cy="546620"/>
          </a:xfrm>
          <a:prstGeom prst="rect">
            <a:avLst/>
          </a:prstGeom>
          <a:noFill/>
          <a:ln>
            <a:noFill/>
          </a:ln>
        </p:spPr>
      </p:pic>
      <p:pic>
        <p:nvPicPr>
          <p:cNvPr id="149" name="Google Shape;149;p3"/>
          <p:cNvPicPr preferRelativeResize="0"/>
          <p:nvPr/>
        </p:nvPicPr>
        <p:blipFill rotWithShape="1">
          <a:blip r:embed="rId6">
            <a:alphaModFix/>
          </a:blip>
          <a:srcRect/>
          <a:stretch/>
        </p:blipFill>
        <p:spPr>
          <a:xfrm>
            <a:off x="10315410" y="6362019"/>
            <a:ext cx="1879649" cy="309233"/>
          </a:xfrm>
          <a:prstGeom prst="rect">
            <a:avLst/>
          </a:prstGeom>
          <a:noFill/>
          <a:ln>
            <a:noFill/>
          </a:ln>
        </p:spPr>
      </p:pic>
      <p:sp>
        <p:nvSpPr>
          <p:cNvPr id="11" name="Google Shape;110;p1"/>
          <p:cNvSpPr/>
          <p:nvPr/>
        </p:nvSpPr>
        <p:spPr>
          <a:xfrm>
            <a:off x="5306209" y="6385314"/>
            <a:ext cx="1858162" cy="398752"/>
          </a:xfrm>
          <a:prstGeom prst="roundRect">
            <a:avLst>
              <a:gd name="adj" fmla="val 16667"/>
            </a:avLst>
          </a:prstGeom>
          <a:solidFill>
            <a:schemeClr val="bg1">
              <a:lumMod val="85000"/>
            </a:schemeClr>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1200" b="1" dirty="0" smtClean="0"/>
              <a:t>ELD711/ Lecture</a:t>
            </a:r>
            <a:r>
              <a:rPr lang="ar-JO" sz="1200" b="1" dirty="0" smtClean="0"/>
              <a:t> (3)</a:t>
            </a:r>
            <a:endParaRPr sz="1200" b="1" dirty="0"/>
          </a:p>
        </p:txBody>
      </p:sp>
      <p:sp>
        <p:nvSpPr>
          <p:cNvPr id="4" name="Rectangle 3"/>
          <p:cNvSpPr/>
          <p:nvPr/>
        </p:nvSpPr>
        <p:spPr>
          <a:xfrm>
            <a:off x="119336" y="1196752"/>
            <a:ext cx="11593288" cy="4893647"/>
          </a:xfrm>
          <a:prstGeom prst="rect">
            <a:avLst/>
          </a:prstGeom>
        </p:spPr>
        <p:txBody>
          <a:bodyPr wrap="square">
            <a:spAutoFit/>
          </a:bodyPr>
          <a:lstStyle/>
          <a:p>
            <a:pPr algn="just" rtl="1"/>
            <a:r>
              <a:rPr lang="ar-JO" sz="2400" dirty="0"/>
              <a:t>إ</a:t>
            </a:r>
            <a:r>
              <a:rPr lang="ar-JO" sz="2400" dirty="0" smtClean="0"/>
              <a:t>ن </a:t>
            </a:r>
            <a:r>
              <a:rPr lang="ar-JO" sz="2400" dirty="0"/>
              <a:t>مصطلح مستحدثات تكنولوجيا التعليم يشير </a:t>
            </a:r>
            <a:r>
              <a:rPr lang="ar-JO" sz="2400" dirty="0" smtClean="0"/>
              <a:t>إلى </a:t>
            </a:r>
            <a:r>
              <a:rPr lang="ar-JO" sz="2400" dirty="0"/>
              <a:t>استخدام وتوظيف الوسائل </a:t>
            </a:r>
            <a:r>
              <a:rPr lang="ar-JO" sz="2400" dirty="0" smtClean="0"/>
              <a:t>التكنولوجية الحديثة والمتطورة </a:t>
            </a:r>
            <a:r>
              <a:rPr lang="ar-JO" sz="2400" dirty="0"/>
              <a:t>في العملية التعليمية من: أجهزة وآلات حديثة، وأساليب تدريس؛ بهدف زيادة قدرات المعلم والمتعلم على التفاعل مع العملية التعليمية </a:t>
            </a:r>
            <a:r>
              <a:rPr lang="ar-JO" sz="2400" dirty="0" smtClean="0"/>
              <a:t>بغية تحقيق الأهداف المنشودة.</a:t>
            </a:r>
          </a:p>
          <a:p>
            <a:pPr algn="just" rtl="1"/>
            <a:r>
              <a:rPr lang="ar-JO" sz="2400" dirty="0" smtClean="0"/>
              <a:t>تعرف </a:t>
            </a:r>
            <a:r>
              <a:rPr lang="ar-JO" sz="2400" dirty="0"/>
              <a:t>مستحدثات تكنولوجيا التعليم </a:t>
            </a:r>
            <a:r>
              <a:rPr lang="ar-JO" sz="2400" dirty="0" smtClean="0"/>
              <a:t>بأنها </a:t>
            </a:r>
            <a:r>
              <a:rPr lang="ar-JO" sz="2400" dirty="0"/>
              <a:t>عملية استخدام </a:t>
            </a:r>
            <a:r>
              <a:rPr lang="ar-JO" sz="2400" dirty="0" smtClean="0"/>
              <a:t>أحدث </a:t>
            </a:r>
            <a:r>
              <a:rPr lang="ar-JO" sz="2400" dirty="0"/>
              <a:t>ما </a:t>
            </a:r>
            <a:r>
              <a:rPr lang="ar-JO" sz="2400" dirty="0" smtClean="0"/>
              <a:t>تمّ </a:t>
            </a:r>
            <a:r>
              <a:rPr lang="ar-JO" sz="2400" dirty="0"/>
              <a:t>التوصل اليه في مجال تكنولوجيا التعليم </a:t>
            </a:r>
            <a:r>
              <a:rPr lang="ar-JO" sz="2400" dirty="0" smtClean="0"/>
              <a:t>، وقد </a:t>
            </a:r>
            <a:r>
              <a:rPr lang="ar-JO" sz="2400" dirty="0"/>
              <a:t>رأى خميس ( 2003 ) أن المستحدث التكنولوجي التربوي عبارة عن فكرة أو عملية أو تطبيق أو شيء جديد من وجهة نظر المتبني له، كبدائل جديدة تمثل حلولاً مبتكرة لمشكلات النظام القائم، مما يؤدي إلي تغيير محمود في النظام كله، أو بعض مكوناته، بحيث يصبح أكثر كفاءة وفعالية في تحسين النظام، وتحقيق أهدافه، وتلبية احتياجات المجتمع؛ ويعرف النجار (2009) مستحدثات تكنولوجيا التعليم بأنها : مفهوم يشير إلى منظومة متكاملة تشمل كل ما هو جديد في تكنولوجيا التعليم من: أجهزة تعليمية، </a:t>
            </a:r>
            <a:r>
              <a:rPr lang="ar-JO" sz="2400" dirty="0" smtClean="0"/>
              <a:t>وبرمجيات</a:t>
            </a:r>
            <a:r>
              <a:rPr lang="ar-JO" sz="2400" dirty="0"/>
              <a:t>، </a:t>
            </a:r>
            <a:r>
              <a:rPr lang="ar-JO" sz="2400" dirty="0" smtClean="0"/>
              <a:t>وبيئات </a:t>
            </a:r>
            <a:r>
              <a:rPr lang="ar-JO" sz="2400" dirty="0"/>
              <a:t>تعليمية، وأساليب عمل؛ </a:t>
            </a:r>
            <a:r>
              <a:rPr lang="ar-JO" sz="2400" dirty="0" smtClean="0"/>
              <a:t>ووسائط متعددة</a:t>
            </a:r>
            <a:r>
              <a:rPr lang="ar-JO" sz="2400" dirty="0"/>
              <a:t>، وتكنولوجيا المعلومات والاتصالات التعليمية، وتكنولوجيا مؤتمرات التعلم عن بعد، وتكنولوجيا البيئة التعليمية، لرفع مستوى العملية التعليمية، وزيادة فعاليتها </a:t>
            </a:r>
            <a:r>
              <a:rPr lang="ar-JO" sz="2400" dirty="0" smtClean="0"/>
              <a:t>وكفاءتها.</a:t>
            </a:r>
            <a:endParaRPr lang="ar-JO" sz="2400" dirty="0"/>
          </a:p>
          <a:p>
            <a:pPr algn="just" rtl="1"/>
            <a:r>
              <a:rPr lang="ar-JO" sz="2400" dirty="0" smtClean="0"/>
              <a:t>ورأى </a:t>
            </a:r>
            <a:r>
              <a:rPr lang="ar-JO" sz="2400" dirty="0"/>
              <a:t>القاضي </a:t>
            </a:r>
            <a:r>
              <a:rPr lang="ar-JO" sz="2400" dirty="0" smtClean="0"/>
              <a:t>أن </a:t>
            </a:r>
            <a:r>
              <a:rPr lang="ar-JO" sz="2400" dirty="0"/>
              <a:t>المستحدثات التكنولوجية عبارة عن: حلول إبداعية ومبتكرة لمشكلات التعليم، </a:t>
            </a:r>
            <a:r>
              <a:rPr lang="ar-JO" sz="2400" dirty="0" smtClean="0"/>
              <a:t>توسيعًا </a:t>
            </a:r>
            <a:r>
              <a:rPr lang="ar-JO" sz="2400" dirty="0"/>
              <a:t>لفرصه، </a:t>
            </a:r>
            <a:r>
              <a:rPr lang="ar-JO" sz="2400" dirty="0" smtClean="0"/>
              <a:t>وتخفيضًا</a:t>
            </a:r>
            <a:r>
              <a:rPr lang="en-US" sz="2400" dirty="0" smtClean="0"/>
              <a:t> </a:t>
            </a:r>
            <a:r>
              <a:rPr lang="ar-JO" sz="2400" dirty="0" smtClean="0"/>
              <a:t>لكلفته</a:t>
            </a:r>
            <a:r>
              <a:rPr lang="ar-JO" sz="2400" dirty="0"/>
              <a:t>؛ </a:t>
            </a:r>
            <a:r>
              <a:rPr lang="ar-JO" sz="2400" dirty="0" smtClean="0"/>
              <a:t>ورفعًا </a:t>
            </a:r>
            <a:r>
              <a:rPr lang="ar-JO" sz="2400" dirty="0"/>
              <a:t>لكفاءته؛ وزيادة فاعليته بصورة تتناسب مع طبيعة </a:t>
            </a:r>
            <a:r>
              <a:rPr lang="ar-JO" sz="2400" dirty="0" smtClean="0"/>
              <a:t>العصر.</a:t>
            </a:r>
            <a:endParaRPr lang="ar-JO" sz="2400" dirty="0"/>
          </a:p>
        </p:txBody>
      </p:sp>
    </p:spTree>
    <p:custDataLst>
      <p:tags r:id="rId1"/>
    </p:custDataLst>
    <p:extLst>
      <p:ext uri="{BB962C8B-B14F-4D97-AF65-F5344CB8AC3E}">
        <p14:creationId xmlns:p14="http://schemas.microsoft.com/office/powerpoint/2010/main" val="3613268291"/>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145"/>
                                        </p:tgtEl>
                                        <p:attrNameLst>
                                          <p:attrName>style.visibility</p:attrName>
                                        </p:attrNameLst>
                                      </p:cBhvr>
                                      <p:to>
                                        <p:strVal val="visible"/>
                                      </p:to>
                                    </p:set>
                                    <p:animEffect transition="in" filter="circle(in)">
                                      <p:cBhvr>
                                        <p:cTn id="7" dur="2000"/>
                                        <p:tgtEl>
                                          <p:spTgt spid="14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5" grpId="0"/>
    </p:bldLst>
  </p:timing>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Shape 134"/>
        <p:cNvGrpSpPr/>
        <p:nvPr/>
      </p:nvGrpSpPr>
      <p:grpSpPr>
        <a:xfrm>
          <a:off x="0" y="0"/>
          <a:ext cx="0" cy="0"/>
          <a:chOff x="0" y="0"/>
          <a:chExt cx="0" cy="0"/>
        </a:xfrm>
      </p:grpSpPr>
      <p:sp>
        <p:nvSpPr>
          <p:cNvPr id="142" name="Google Shape;142;p3"/>
          <p:cNvSpPr/>
          <p:nvPr/>
        </p:nvSpPr>
        <p:spPr>
          <a:xfrm>
            <a:off x="2305501" y="527568"/>
            <a:ext cx="9695156" cy="45720"/>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143" name="Google Shape;143;p3"/>
          <p:cNvPicPr preferRelativeResize="0"/>
          <p:nvPr/>
        </p:nvPicPr>
        <p:blipFill rotWithShape="1">
          <a:blip r:embed="rId4">
            <a:alphaModFix/>
          </a:blip>
          <a:srcRect/>
          <a:stretch/>
        </p:blipFill>
        <p:spPr>
          <a:xfrm>
            <a:off x="245860" y="-372928"/>
            <a:ext cx="2036258" cy="1800993"/>
          </a:xfrm>
          <a:prstGeom prst="rect">
            <a:avLst/>
          </a:prstGeom>
          <a:noFill/>
          <a:ln>
            <a:noFill/>
          </a:ln>
        </p:spPr>
      </p:pic>
      <p:sp>
        <p:nvSpPr>
          <p:cNvPr id="145" name="Google Shape;145;p3"/>
          <p:cNvSpPr txBox="1"/>
          <p:nvPr/>
        </p:nvSpPr>
        <p:spPr>
          <a:xfrm>
            <a:off x="3259866" y="671264"/>
            <a:ext cx="5616624" cy="461624"/>
          </a:xfrm>
          <a:prstGeom prst="rect">
            <a:avLst/>
          </a:prstGeom>
          <a:noFill/>
          <a:ln>
            <a:noFill/>
          </a:ln>
        </p:spPr>
        <p:txBody>
          <a:bodyPr spcFirstLastPara="1" wrap="square" lIns="91425" tIns="45700" rIns="91425" bIns="45700" anchor="t" anchorCtr="0">
            <a:spAutoFit/>
          </a:bodyPr>
          <a:lstStyle/>
          <a:p>
            <a:pPr lvl="0" algn="ctr"/>
            <a:r>
              <a:rPr lang="ar-JO" sz="2400" b="1" dirty="0" smtClean="0">
                <a:solidFill>
                  <a:schemeClr val="bg2"/>
                </a:solidFill>
                <a:latin typeface="Simplified Arabic" pitchFamily="18" charset="-78"/>
                <a:cs typeface="Simplified Arabic" pitchFamily="18" charset="-78"/>
                <a:sym typeface="Tajawal Medium"/>
              </a:rPr>
              <a:t>المستحدثات التكنولوجية</a:t>
            </a:r>
            <a:endParaRPr sz="2400" dirty="0">
              <a:solidFill>
                <a:schemeClr val="bg2"/>
              </a:solidFill>
              <a:latin typeface="Simplified Arabic" pitchFamily="18" charset="-78"/>
              <a:cs typeface="Simplified Arabic" pitchFamily="18" charset="-78"/>
            </a:endParaRPr>
          </a:p>
        </p:txBody>
      </p:sp>
      <p:pic>
        <p:nvPicPr>
          <p:cNvPr id="148" name="Google Shape;148;p3"/>
          <p:cNvPicPr preferRelativeResize="0"/>
          <p:nvPr/>
        </p:nvPicPr>
        <p:blipFill rotWithShape="1">
          <a:blip r:embed="rId5">
            <a:alphaModFix/>
          </a:blip>
          <a:srcRect/>
          <a:stretch/>
        </p:blipFill>
        <p:spPr>
          <a:xfrm>
            <a:off x="280308" y="6311380"/>
            <a:ext cx="1855252" cy="546620"/>
          </a:xfrm>
          <a:prstGeom prst="rect">
            <a:avLst/>
          </a:prstGeom>
          <a:noFill/>
          <a:ln>
            <a:noFill/>
          </a:ln>
        </p:spPr>
      </p:pic>
      <p:pic>
        <p:nvPicPr>
          <p:cNvPr id="149" name="Google Shape;149;p3"/>
          <p:cNvPicPr preferRelativeResize="0"/>
          <p:nvPr/>
        </p:nvPicPr>
        <p:blipFill rotWithShape="1">
          <a:blip r:embed="rId6">
            <a:alphaModFix/>
          </a:blip>
          <a:srcRect/>
          <a:stretch/>
        </p:blipFill>
        <p:spPr>
          <a:xfrm>
            <a:off x="10056440" y="6430073"/>
            <a:ext cx="1879649" cy="309233"/>
          </a:xfrm>
          <a:prstGeom prst="rect">
            <a:avLst/>
          </a:prstGeom>
          <a:noFill/>
          <a:ln>
            <a:noFill/>
          </a:ln>
        </p:spPr>
      </p:pic>
      <p:sp>
        <p:nvSpPr>
          <p:cNvPr id="2" name="Rectangle 1"/>
          <p:cNvSpPr/>
          <p:nvPr/>
        </p:nvSpPr>
        <p:spPr>
          <a:xfrm>
            <a:off x="767408" y="1277372"/>
            <a:ext cx="10585176" cy="5262979"/>
          </a:xfrm>
          <a:prstGeom prst="rect">
            <a:avLst/>
          </a:prstGeom>
        </p:spPr>
        <p:txBody>
          <a:bodyPr wrap="square">
            <a:spAutoFit/>
          </a:bodyPr>
          <a:lstStyle/>
          <a:p>
            <a:pPr algn="just" rtl="1"/>
            <a:r>
              <a:rPr lang="ar-JO" sz="2800" b="1" dirty="0"/>
              <a:t>توظيف مستحدثات تكنولوجيا التعليم</a:t>
            </a:r>
            <a:endParaRPr lang="ar-JO" sz="2800" dirty="0"/>
          </a:p>
          <a:p>
            <a:pPr algn="just" rtl="1"/>
            <a:r>
              <a:rPr lang="ar-JO" sz="2800" dirty="0" smtClean="0"/>
              <a:t>عرّفه </a:t>
            </a:r>
            <a:r>
              <a:rPr lang="ar-JO" sz="2800" dirty="0"/>
              <a:t>عبد اللطيف بأنه ” القدرة على </a:t>
            </a:r>
            <a:r>
              <a:rPr lang="ar-JO" sz="2800" dirty="0" smtClean="0"/>
              <a:t>استخدام </a:t>
            </a:r>
            <a:r>
              <a:rPr lang="ar-JO" sz="2800" dirty="0"/>
              <a:t>الانترنت في جميع العمليات التعليمية وجميع الفعاليات التي يقوم بها الطلبة والتي </a:t>
            </a:r>
            <a:r>
              <a:rPr lang="ar-JO" sz="2800" dirty="0" smtClean="0"/>
              <a:t>تتعلّق </a:t>
            </a:r>
            <a:r>
              <a:rPr lang="ar-JO" sz="2800" dirty="0"/>
              <a:t>بالمعارف والمعلومات والنظريات والحقائق التي يمرون بها”. </a:t>
            </a:r>
            <a:endParaRPr lang="ar-JO" sz="2800" dirty="0" smtClean="0"/>
          </a:p>
          <a:p>
            <a:pPr algn="just" rtl="1"/>
            <a:r>
              <a:rPr lang="ar-JO" sz="2800" dirty="0" smtClean="0"/>
              <a:t>وعرّفه </a:t>
            </a:r>
            <a:r>
              <a:rPr lang="ar-JO" sz="2800" dirty="0"/>
              <a:t>الكندي </a:t>
            </a:r>
            <a:r>
              <a:rPr lang="ar-JO" sz="2800" dirty="0" smtClean="0"/>
              <a:t>بأنه </a:t>
            </a:r>
            <a:r>
              <a:rPr lang="ar-JO" sz="2800" dirty="0"/>
              <a:t>استخدام إمكانيات التقنية الحديثة لخدمة التعليم العام واستخدام التقنية كمساعد تعليمي في العملية التعليمية لتدريس المواد المختلفة في التعليم </a:t>
            </a:r>
            <a:r>
              <a:rPr lang="ar-JO" sz="2800" dirty="0" smtClean="0"/>
              <a:t>سواء </a:t>
            </a:r>
            <a:r>
              <a:rPr lang="ar-JO" sz="2800" dirty="0"/>
              <a:t>كانت نظرية أو عملية من خلال استخدام التقنية الحديثة أو من خلال الممارسة والتمرين والمحاكاة وبما يحقق </a:t>
            </a:r>
            <a:r>
              <a:rPr lang="ar-JO" sz="2800" dirty="0" smtClean="0"/>
              <a:t>الأهداف التربوية والتعليمية.</a:t>
            </a:r>
            <a:endParaRPr lang="ar-JO" sz="2800" dirty="0"/>
          </a:p>
          <a:p>
            <a:pPr algn="just" rtl="1"/>
            <a:r>
              <a:rPr lang="ar-JO" sz="2800" dirty="0" smtClean="0"/>
              <a:t>كما عرّف أيضًا بأنه : مجموعة من العمليات التي تشمل التخطيط </a:t>
            </a:r>
            <a:r>
              <a:rPr lang="ar-JO" sz="2800" dirty="0"/>
              <a:t>والتصميم والتنفيذ </a:t>
            </a:r>
            <a:r>
              <a:rPr lang="ar-JO" sz="2800" dirty="0" smtClean="0"/>
              <a:t>لاستخدام </a:t>
            </a:r>
            <a:r>
              <a:rPr lang="ar-JO" sz="2800" dirty="0"/>
              <a:t>مستحدثات تكنولوجيا التعليم </a:t>
            </a:r>
            <a:r>
              <a:rPr lang="ar-JO" sz="2800" dirty="0" smtClean="0"/>
              <a:t>الحديثة في العملية التعليمية بشكل </a:t>
            </a:r>
            <a:r>
              <a:rPr lang="ar-JO" sz="2800" dirty="0"/>
              <a:t>متكامل </a:t>
            </a:r>
            <a:r>
              <a:rPr lang="ar-JO" sz="2800" dirty="0" smtClean="0"/>
              <a:t>ومنسّق  </a:t>
            </a:r>
            <a:r>
              <a:rPr lang="ar-JO" sz="2800" dirty="0"/>
              <a:t>مع مصادر </a:t>
            </a:r>
            <a:r>
              <a:rPr lang="ar-JO" sz="2800" dirty="0" smtClean="0"/>
              <a:t>التعلّم </a:t>
            </a:r>
            <a:r>
              <a:rPr lang="ar-JO" sz="2800" dirty="0"/>
              <a:t>الأخرى </a:t>
            </a:r>
            <a:r>
              <a:rPr lang="ar-JO" sz="2800" dirty="0" smtClean="0"/>
              <a:t>.</a:t>
            </a:r>
            <a:endParaRPr lang="ar-JO" sz="2800" dirty="0"/>
          </a:p>
          <a:p>
            <a:pPr algn="just" rtl="1"/>
            <a:endParaRPr lang="en-GB" sz="2800" dirty="0"/>
          </a:p>
        </p:txBody>
      </p:sp>
      <p:sp>
        <p:nvSpPr>
          <p:cNvPr id="9" name="Google Shape;110;p1"/>
          <p:cNvSpPr/>
          <p:nvPr/>
        </p:nvSpPr>
        <p:spPr>
          <a:xfrm>
            <a:off x="5350056" y="6418826"/>
            <a:ext cx="1858162" cy="398752"/>
          </a:xfrm>
          <a:prstGeom prst="roundRect">
            <a:avLst>
              <a:gd name="adj" fmla="val 16667"/>
            </a:avLst>
          </a:prstGeom>
          <a:solidFill>
            <a:schemeClr val="accent2">
              <a:lumMod val="40000"/>
              <a:lumOff val="60000"/>
            </a:schemeClr>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1200" b="1" dirty="0" smtClean="0"/>
              <a:t>ELD711/ Lecture</a:t>
            </a:r>
            <a:r>
              <a:rPr lang="ar-JO" sz="1200" b="1" dirty="0" smtClean="0"/>
              <a:t> (3)</a:t>
            </a:r>
            <a:endParaRPr sz="1200" b="1" dirty="0"/>
          </a:p>
        </p:txBody>
      </p:sp>
    </p:spTree>
    <p:custDataLst>
      <p:tags r:id="rId1"/>
    </p:custDataLst>
    <p:extLst>
      <p:ext uri="{BB962C8B-B14F-4D97-AF65-F5344CB8AC3E}">
        <p14:creationId xmlns:p14="http://schemas.microsoft.com/office/powerpoint/2010/main" val="2261417666"/>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Shape 134"/>
        <p:cNvGrpSpPr/>
        <p:nvPr/>
      </p:nvGrpSpPr>
      <p:grpSpPr>
        <a:xfrm>
          <a:off x="0" y="0"/>
          <a:ext cx="0" cy="0"/>
          <a:chOff x="0" y="0"/>
          <a:chExt cx="0" cy="0"/>
        </a:xfrm>
      </p:grpSpPr>
      <p:sp>
        <p:nvSpPr>
          <p:cNvPr id="142" name="Google Shape;142;p3"/>
          <p:cNvSpPr/>
          <p:nvPr/>
        </p:nvSpPr>
        <p:spPr>
          <a:xfrm>
            <a:off x="2305501" y="527568"/>
            <a:ext cx="9695156" cy="45720"/>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143" name="Google Shape;143;p3"/>
          <p:cNvPicPr preferRelativeResize="0"/>
          <p:nvPr/>
        </p:nvPicPr>
        <p:blipFill rotWithShape="1">
          <a:blip r:embed="rId4">
            <a:alphaModFix/>
          </a:blip>
          <a:srcRect/>
          <a:stretch/>
        </p:blipFill>
        <p:spPr>
          <a:xfrm>
            <a:off x="245860" y="-372928"/>
            <a:ext cx="2036258" cy="1800993"/>
          </a:xfrm>
          <a:prstGeom prst="rect">
            <a:avLst/>
          </a:prstGeom>
          <a:noFill/>
          <a:ln>
            <a:noFill/>
          </a:ln>
        </p:spPr>
      </p:pic>
      <p:sp>
        <p:nvSpPr>
          <p:cNvPr id="145" name="Google Shape;145;p3"/>
          <p:cNvSpPr txBox="1"/>
          <p:nvPr/>
        </p:nvSpPr>
        <p:spPr>
          <a:xfrm>
            <a:off x="3259866" y="671264"/>
            <a:ext cx="5616624" cy="461624"/>
          </a:xfrm>
          <a:prstGeom prst="rect">
            <a:avLst/>
          </a:prstGeom>
          <a:noFill/>
          <a:ln>
            <a:noFill/>
          </a:ln>
        </p:spPr>
        <p:txBody>
          <a:bodyPr spcFirstLastPara="1" wrap="square" lIns="91425" tIns="45700" rIns="91425" bIns="45700" anchor="t" anchorCtr="0">
            <a:spAutoFit/>
          </a:bodyPr>
          <a:lstStyle/>
          <a:p>
            <a:pPr lvl="0" algn="ctr"/>
            <a:r>
              <a:rPr lang="ar-JO" sz="2400" b="1" dirty="0" smtClean="0">
                <a:solidFill>
                  <a:schemeClr val="bg2"/>
                </a:solidFill>
                <a:latin typeface="Simplified Arabic" pitchFamily="18" charset="-78"/>
                <a:cs typeface="Simplified Arabic" pitchFamily="18" charset="-78"/>
                <a:sym typeface="Tajawal Medium"/>
              </a:rPr>
              <a:t>المستحدثات التكنولوجية</a:t>
            </a:r>
            <a:endParaRPr sz="2400" dirty="0">
              <a:solidFill>
                <a:schemeClr val="bg2"/>
              </a:solidFill>
              <a:latin typeface="Simplified Arabic" pitchFamily="18" charset="-78"/>
              <a:cs typeface="Simplified Arabic" pitchFamily="18" charset="-78"/>
            </a:endParaRPr>
          </a:p>
        </p:txBody>
      </p:sp>
      <p:pic>
        <p:nvPicPr>
          <p:cNvPr id="149" name="Google Shape;149;p3"/>
          <p:cNvPicPr preferRelativeResize="0"/>
          <p:nvPr/>
        </p:nvPicPr>
        <p:blipFill rotWithShape="1">
          <a:blip r:embed="rId5">
            <a:alphaModFix/>
          </a:blip>
          <a:srcRect/>
          <a:stretch/>
        </p:blipFill>
        <p:spPr>
          <a:xfrm>
            <a:off x="10056440" y="6430073"/>
            <a:ext cx="1879649" cy="309233"/>
          </a:xfrm>
          <a:prstGeom prst="rect">
            <a:avLst/>
          </a:prstGeom>
          <a:noFill/>
          <a:ln>
            <a:noFill/>
          </a:ln>
        </p:spPr>
      </p:pic>
      <p:sp>
        <p:nvSpPr>
          <p:cNvPr id="11" name="Google Shape;110;p1"/>
          <p:cNvSpPr/>
          <p:nvPr/>
        </p:nvSpPr>
        <p:spPr>
          <a:xfrm>
            <a:off x="5306209" y="6385314"/>
            <a:ext cx="1858162" cy="398752"/>
          </a:xfrm>
          <a:prstGeom prst="roundRect">
            <a:avLst>
              <a:gd name="adj" fmla="val 16667"/>
            </a:avLst>
          </a:prstGeom>
          <a:solidFill>
            <a:schemeClr val="bg1">
              <a:lumMod val="85000"/>
            </a:schemeClr>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1200" b="1" dirty="0" smtClean="0"/>
              <a:t>ELD711/ Lecture</a:t>
            </a:r>
            <a:r>
              <a:rPr lang="ar-JO" sz="1200" b="1" dirty="0" smtClean="0"/>
              <a:t> (3)</a:t>
            </a:r>
            <a:endParaRPr sz="1200" b="1" dirty="0"/>
          </a:p>
        </p:txBody>
      </p:sp>
      <p:pic>
        <p:nvPicPr>
          <p:cNvPr id="1026" name="Picture 2" descr="التقنية في التعليم"/>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01451" y="2060848"/>
            <a:ext cx="4068217" cy="3143250"/>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4169668" y="1196752"/>
            <a:ext cx="7686971" cy="4832092"/>
          </a:xfrm>
          <a:prstGeom prst="rect">
            <a:avLst/>
          </a:prstGeom>
        </p:spPr>
        <p:txBody>
          <a:bodyPr wrap="square">
            <a:spAutoFit/>
          </a:bodyPr>
          <a:lstStyle/>
          <a:p>
            <a:pPr algn="just" rtl="1"/>
            <a:r>
              <a:rPr lang="ar-JO" sz="2800" dirty="0" smtClean="0"/>
              <a:t>إن توظيف </a:t>
            </a:r>
            <a:r>
              <a:rPr lang="ar-JO" sz="2800" dirty="0"/>
              <a:t>مستحدثات التقنية في التعليم يعني دمج الأجهزة والوسائل الإلكترونية الحديثة في الموقف التعليمي من أجل تحقيق الأهداف وزيادة فاعلية وكفاءة العملية التعليمية ورفع مستوى مشاركة المتعلم الإيجابية في هذه العملية (سليم، </a:t>
            </a:r>
            <a:r>
              <a:rPr lang="ar-JO" sz="2800" dirty="0" smtClean="0"/>
              <a:t>2017).</a:t>
            </a:r>
            <a:endParaRPr lang="ar-JO" sz="2800" dirty="0"/>
          </a:p>
          <a:p>
            <a:pPr algn="just" rtl="1"/>
            <a:r>
              <a:rPr lang="ar-JO" sz="2800" dirty="0"/>
              <a:t>ويعرف شعيب ومنصور (</a:t>
            </a:r>
            <a:r>
              <a:rPr lang="ar-JO" sz="2800" dirty="0" smtClean="0"/>
              <a:t>2018) </a:t>
            </a:r>
            <a:r>
              <a:rPr lang="ar-JO" sz="2800" dirty="0"/>
              <a:t>توظيف مستحدثات التقنية في التعليم بأنها “التخطيط والتصميم والتنفيذ لاستخدام مهارات مستحدثات تكنولوجيا التعليم حسب الحاجة التعليمية إليها وفي الوقت المناسب من الموقف التعليمي </a:t>
            </a:r>
            <a:r>
              <a:rPr lang="ar-JO" sz="2800" dirty="0" smtClean="0"/>
              <a:t>حسب </a:t>
            </a:r>
            <a:r>
              <a:rPr lang="ar-JO" sz="2800" dirty="0"/>
              <a:t>خطة نظامية مدروسة </a:t>
            </a:r>
            <a:r>
              <a:rPr lang="ar-JO" sz="2800" dirty="0" smtClean="0"/>
              <a:t>.</a:t>
            </a:r>
          </a:p>
          <a:p>
            <a:pPr algn="just" rtl="1"/>
            <a:r>
              <a:rPr lang="ar-JO" sz="2800" dirty="0" smtClean="0"/>
              <a:t> ويمكن </a:t>
            </a:r>
            <a:r>
              <a:rPr lang="ar-JO" sz="2800" dirty="0"/>
              <a:t>القول إن نجاح توظيف مستحدثات تكنولوجيا التعليم في التدريس يتوقف على درجة امتلاك </a:t>
            </a:r>
            <a:r>
              <a:rPr lang="ar-JO" sz="2800" dirty="0" smtClean="0"/>
              <a:t>المعلمين للمعارف </a:t>
            </a:r>
            <a:r>
              <a:rPr lang="ar-JO" sz="2800" dirty="0"/>
              <a:t>والمهارات اللازمة لاستخدام مستحدثات تكنولوجيا التعليم وكيفية التعامل معها</a:t>
            </a:r>
            <a:r>
              <a:rPr lang="ar-JO" sz="2800" dirty="0" smtClean="0"/>
              <a:t>.</a:t>
            </a:r>
            <a:endParaRPr lang="ar-JO" sz="2800" dirty="0"/>
          </a:p>
        </p:txBody>
      </p:sp>
    </p:spTree>
    <p:custDataLst>
      <p:tags r:id="rId1"/>
    </p:custDataLst>
    <p:extLst>
      <p:ext uri="{BB962C8B-B14F-4D97-AF65-F5344CB8AC3E}">
        <p14:creationId xmlns:p14="http://schemas.microsoft.com/office/powerpoint/2010/main" val="1333487314"/>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Oval 5">
            <a:extLst>
              <a:ext uri="{FF2B5EF4-FFF2-40B4-BE49-F238E27FC236}">
                <a16:creationId xmlns="" xmlns:a16="http://schemas.microsoft.com/office/drawing/2014/main" id="{E0205933-4EE2-4A46-9FA3-CC7EB24DA067}"/>
              </a:ext>
            </a:extLst>
          </p:cNvPr>
          <p:cNvSpPr/>
          <p:nvPr/>
        </p:nvSpPr>
        <p:spPr>
          <a:xfrm>
            <a:off x="3863752" y="1830254"/>
            <a:ext cx="3672408" cy="3758985"/>
          </a:xfrm>
          <a:prstGeom prst="ellipse">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 Placeholder 1">
            <a:extLst>
              <a:ext uri="{FF2B5EF4-FFF2-40B4-BE49-F238E27FC236}">
                <a16:creationId xmlns="" xmlns:a16="http://schemas.microsoft.com/office/drawing/2014/main" id="{D735F7F3-C1B5-4B60-A00A-4EB618DDFB5A}"/>
              </a:ext>
            </a:extLst>
          </p:cNvPr>
          <p:cNvSpPr>
            <a:spLocks noGrp="1"/>
          </p:cNvSpPr>
          <p:nvPr>
            <p:ph type="body" sz="quarter" idx="10"/>
          </p:nvPr>
        </p:nvSpPr>
        <p:spPr>
          <a:xfrm>
            <a:off x="479376" y="375909"/>
            <a:ext cx="11573197" cy="724247"/>
          </a:xfrm>
        </p:spPr>
        <p:txBody>
          <a:bodyPr>
            <a:normAutofit fontScale="85000" lnSpcReduction="20000"/>
          </a:bodyPr>
          <a:lstStyle/>
          <a:p>
            <a:pPr rtl="1"/>
            <a:r>
              <a:rPr lang="ar-JO" b="1" dirty="0" smtClean="0">
                <a:effectLst>
                  <a:outerShdw blurRad="38100" dist="38100" dir="2700000" algn="tl">
                    <a:srgbClr val="000000">
                      <a:alpha val="43137"/>
                    </a:srgbClr>
                  </a:outerShdw>
                </a:effectLst>
                <a:cs typeface="Arabic Transparent" panose="02010000000000000000" pitchFamily="2" charset="-78"/>
              </a:rPr>
              <a:t>خصائص ومميزات المستحدثات التكنولوجية</a:t>
            </a:r>
            <a:endParaRPr lang="ar-JO" b="1" dirty="0">
              <a:effectLst>
                <a:outerShdw blurRad="38100" dist="38100" dir="2700000" algn="tl">
                  <a:srgbClr val="000000">
                    <a:alpha val="43137"/>
                  </a:srgbClr>
                </a:outerShdw>
              </a:effectLst>
              <a:cs typeface="Arabic Transparent" panose="02010000000000000000" pitchFamily="2" charset="-78"/>
            </a:endParaRPr>
          </a:p>
        </p:txBody>
      </p:sp>
      <p:sp>
        <p:nvSpPr>
          <p:cNvPr id="4" name="Freeform: Shape 3">
            <a:extLst>
              <a:ext uri="{FF2B5EF4-FFF2-40B4-BE49-F238E27FC236}">
                <a16:creationId xmlns="" xmlns:a16="http://schemas.microsoft.com/office/drawing/2014/main" id="{0CD09B46-3B65-4F09-9E94-91FE49C5A21F}"/>
              </a:ext>
            </a:extLst>
          </p:cNvPr>
          <p:cNvSpPr/>
          <p:nvPr/>
        </p:nvSpPr>
        <p:spPr>
          <a:xfrm>
            <a:off x="5755288" y="2089024"/>
            <a:ext cx="1621167" cy="2580783"/>
          </a:xfrm>
          <a:custGeom>
            <a:avLst/>
            <a:gdLst>
              <a:gd name="connsiteX0" fmla="*/ 1127628 w 1136356"/>
              <a:gd name="connsiteY0" fmla="*/ 671962 h 1808998"/>
              <a:gd name="connsiteX1" fmla="*/ 1015351 w 1136356"/>
              <a:gd name="connsiteY1" fmla="*/ 617607 h 1808998"/>
              <a:gd name="connsiteX2" fmla="*/ 995308 w 1136356"/>
              <a:gd name="connsiteY2" fmla="*/ 623383 h 1808998"/>
              <a:gd name="connsiteX3" fmla="*/ 953862 w 1136356"/>
              <a:gd name="connsiteY3" fmla="*/ 695573 h 1808998"/>
              <a:gd name="connsiteX4" fmla="*/ 846341 w 1136356"/>
              <a:gd name="connsiteY4" fmla="*/ 882418 h 1808998"/>
              <a:gd name="connsiteX5" fmla="*/ 833093 w 1136356"/>
              <a:gd name="connsiteY5" fmla="*/ 885305 h 1808998"/>
              <a:gd name="connsiteX6" fmla="*/ 778228 w 1136356"/>
              <a:gd name="connsiteY6" fmla="*/ 844029 h 1808998"/>
              <a:gd name="connsiteX7" fmla="*/ 725062 w 1136356"/>
              <a:gd name="connsiteY7" fmla="*/ 830441 h 1808998"/>
              <a:gd name="connsiteX8" fmla="*/ 715041 w 1136356"/>
              <a:gd name="connsiteY8" fmla="*/ 830271 h 1808998"/>
              <a:gd name="connsiteX9" fmla="*/ 698564 w 1136356"/>
              <a:gd name="connsiteY9" fmla="*/ 831120 h 1808998"/>
              <a:gd name="connsiteX10" fmla="*/ 680559 w 1136356"/>
              <a:gd name="connsiteY10" fmla="*/ 834687 h 1808998"/>
              <a:gd name="connsiteX11" fmla="*/ 614654 w 1136356"/>
              <a:gd name="connsiteY11" fmla="*/ 823137 h 1808998"/>
              <a:gd name="connsiteX12" fmla="*/ 606671 w 1136356"/>
              <a:gd name="connsiteY12" fmla="*/ 818551 h 1808998"/>
              <a:gd name="connsiteX13" fmla="*/ 584929 w 1136356"/>
              <a:gd name="connsiteY13" fmla="*/ 808189 h 1808998"/>
              <a:gd name="connsiteX14" fmla="*/ 552146 w 1136356"/>
              <a:gd name="connsiteY14" fmla="*/ 796639 h 1808998"/>
              <a:gd name="connsiteX15" fmla="*/ 545351 w 1136356"/>
              <a:gd name="connsiteY15" fmla="*/ 790524 h 1808998"/>
              <a:gd name="connsiteX16" fmla="*/ 499490 w 1136356"/>
              <a:gd name="connsiteY16" fmla="*/ 772689 h 1808998"/>
              <a:gd name="connsiteX17" fmla="*/ 475709 w 1136356"/>
              <a:gd name="connsiteY17" fmla="*/ 765555 h 1808998"/>
              <a:gd name="connsiteX18" fmla="*/ 449381 w 1136356"/>
              <a:gd name="connsiteY18" fmla="*/ 751796 h 1808998"/>
              <a:gd name="connsiteX19" fmla="*/ 440209 w 1136356"/>
              <a:gd name="connsiteY19" fmla="*/ 741944 h 1808998"/>
              <a:gd name="connsiteX20" fmla="*/ 428319 w 1136356"/>
              <a:gd name="connsiteY20" fmla="*/ 728865 h 1808998"/>
              <a:gd name="connsiteX21" fmla="*/ 418127 w 1136356"/>
              <a:gd name="connsiteY21" fmla="*/ 727846 h 1808998"/>
              <a:gd name="connsiteX22" fmla="*/ 406916 w 1136356"/>
              <a:gd name="connsiteY22" fmla="*/ 710520 h 1808998"/>
              <a:gd name="connsiteX23" fmla="*/ 413541 w 1136356"/>
              <a:gd name="connsiteY23" fmla="*/ 692175 h 1808998"/>
              <a:gd name="connsiteX24" fmla="*/ 421354 w 1136356"/>
              <a:gd name="connsiteY24" fmla="*/ 662620 h 1808998"/>
              <a:gd name="connsiteX25" fmla="*/ 419656 w 1136356"/>
              <a:gd name="connsiteY25" fmla="*/ 616928 h 1808998"/>
              <a:gd name="connsiteX26" fmla="*/ 403349 w 1136356"/>
              <a:gd name="connsiteY26" fmla="*/ 577011 h 1808998"/>
              <a:gd name="connsiteX27" fmla="*/ 389081 w 1136356"/>
              <a:gd name="connsiteY27" fmla="*/ 534376 h 1808998"/>
              <a:gd name="connsiteX28" fmla="*/ 367849 w 1136356"/>
              <a:gd name="connsiteY28" fmla="*/ 467452 h 1808998"/>
              <a:gd name="connsiteX29" fmla="*/ 373794 w 1136356"/>
              <a:gd name="connsiteY29" fmla="*/ 432631 h 1808998"/>
              <a:gd name="connsiteX30" fmla="*/ 376681 w 1136356"/>
              <a:gd name="connsiteY30" fmla="*/ 426516 h 1808998"/>
              <a:gd name="connsiteX31" fmla="*/ 372265 w 1136356"/>
              <a:gd name="connsiteY31" fmla="*/ 406812 h 1808998"/>
              <a:gd name="connsiteX32" fmla="*/ 350693 w 1136356"/>
              <a:gd name="connsiteY32" fmla="*/ 385240 h 1808998"/>
              <a:gd name="connsiteX33" fmla="*/ 351542 w 1136356"/>
              <a:gd name="connsiteY33" fmla="*/ 370123 h 1808998"/>
              <a:gd name="connsiteX34" fmla="*/ 370736 w 1136356"/>
              <a:gd name="connsiteY34" fmla="*/ 368764 h 1808998"/>
              <a:gd name="connsiteX35" fmla="*/ 400292 w 1136356"/>
              <a:gd name="connsiteY35" fmla="*/ 383542 h 1808998"/>
              <a:gd name="connsiteX36" fmla="*/ 430697 w 1136356"/>
              <a:gd name="connsiteY36" fmla="*/ 370972 h 1808998"/>
              <a:gd name="connsiteX37" fmla="*/ 444795 w 1136356"/>
              <a:gd name="connsiteY37" fmla="*/ 357383 h 1808998"/>
              <a:gd name="connsiteX38" fmla="*/ 468915 w 1136356"/>
              <a:gd name="connsiteY38" fmla="*/ 338529 h 1808998"/>
              <a:gd name="connsiteX39" fmla="*/ 470444 w 1136356"/>
              <a:gd name="connsiteY39" fmla="*/ 334622 h 1808998"/>
              <a:gd name="connsiteX40" fmla="*/ 485901 w 1136356"/>
              <a:gd name="connsiteY40" fmla="*/ 322732 h 1808998"/>
              <a:gd name="connsiteX41" fmla="*/ 506114 w 1136356"/>
              <a:gd name="connsiteY41" fmla="*/ 302689 h 1808998"/>
              <a:gd name="connsiteX42" fmla="*/ 503566 w 1136356"/>
              <a:gd name="connsiteY42" fmla="*/ 264640 h 1808998"/>
              <a:gd name="connsiteX43" fmla="*/ 510700 w 1136356"/>
              <a:gd name="connsiteY43" fmla="*/ 231518 h 1808998"/>
              <a:gd name="connsiteX44" fmla="*/ 514607 w 1136356"/>
              <a:gd name="connsiteY44" fmla="*/ 220477 h 1808998"/>
              <a:gd name="connsiteX45" fmla="*/ 518344 w 1136356"/>
              <a:gd name="connsiteY45" fmla="*/ 188543 h 1808998"/>
              <a:gd name="connsiteX46" fmla="*/ 532782 w 1136356"/>
              <a:gd name="connsiteY46" fmla="*/ 141153 h 1808998"/>
              <a:gd name="connsiteX47" fmla="*/ 534480 w 1136356"/>
              <a:gd name="connsiteY47" fmla="*/ 131301 h 1808998"/>
              <a:gd name="connsiteX48" fmla="*/ 527686 w 1136356"/>
              <a:gd name="connsiteY48" fmla="*/ 107860 h 1808998"/>
              <a:gd name="connsiteX49" fmla="*/ 498980 w 1136356"/>
              <a:gd name="connsiteY49" fmla="*/ 61829 h 1808998"/>
              <a:gd name="connsiteX50" fmla="*/ 496772 w 1136356"/>
              <a:gd name="connsiteY50" fmla="*/ 59281 h 1808998"/>
              <a:gd name="connsiteX51" fmla="*/ 471293 w 1136356"/>
              <a:gd name="connsiteY51" fmla="*/ 38728 h 1808998"/>
              <a:gd name="connsiteX52" fmla="*/ 445644 w 1136356"/>
              <a:gd name="connsiteY52" fmla="*/ 18345 h 1808998"/>
              <a:gd name="connsiteX53" fmla="*/ 423223 w 1136356"/>
              <a:gd name="connsiteY53" fmla="*/ 5945 h 1808998"/>
              <a:gd name="connsiteX54" fmla="*/ 381777 w 1136356"/>
              <a:gd name="connsiteY54" fmla="*/ 0 h 1808998"/>
              <a:gd name="connsiteX55" fmla="*/ 373284 w 1136356"/>
              <a:gd name="connsiteY55" fmla="*/ 0 h 1808998"/>
              <a:gd name="connsiteX56" fmla="*/ 344918 w 1136356"/>
              <a:gd name="connsiteY56" fmla="*/ 9852 h 1808998"/>
              <a:gd name="connsiteX57" fmla="*/ 300075 w 1136356"/>
              <a:gd name="connsiteY57" fmla="*/ 35161 h 1808998"/>
              <a:gd name="connsiteX58" fmla="*/ 273407 w 1136356"/>
              <a:gd name="connsiteY58" fmla="*/ 71001 h 1808998"/>
              <a:gd name="connsiteX59" fmla="*/ 251156 w 1136356"/>
              <a:gd name="connsiteY59" fmla="*/ 134358 h 1808998"/>
              <a:gd name="connsiteX60" fmla="*/ 243172 w 1136356"/>
              <a:gd name="connsiteY60" fmla="*/ 183618 h 1808998"/>
              <a:gd name="connsiteX61" fmla="*/ 237907 w 1136356"/>
              <a:gd name="connsiteY61" fmla="*/ 235594 h 1808998"/>
              <a:gd name="connsiteX62" fmla="*/ 227375 w 1136356"/>
              <a:gd name="connsiteY62" fmla="*/ 272794 h 1808998"/>
              <a:gd name="connsiteX63" fmla="*/ 214636 w 1136356"/>
              <a:gd name="connsiteY63" fmla="*/ 276530 h 1808998"/>
              <a:gd name="connsiteX64" fmla="*/ 194423 w 1136356"/>
              <a:gd name="connsiteY64" fmla="*/ 286382 h 1808998"/>
              <a:gd name="connsiteX65" fmla="*/ 167925 w 1136356"/>
              <a:gd name="connsiteY65" fmla="*/ 335641 h 1808998"/>
              <a:gd name="connsiteX66" fmla="*/ 153317 w 1136356"/>
              <a:gd name="connsiteY66" fmla="*/ 353307 h 1808998"/>
              <a:gd name="connsiteX67" fmla="*/ 115948 w 1136356"/>
              <a:gd name="connsiteY67" fmla="*/ 403585 h 1808998"/>
              <a:gd name="connsiteX68" fmla="*/ 59045 w 1136356"/>
              <a:gd name="connsiteY68" fmla="*/ 481550 h 1808998"/>
              <a:gd name="connsiteX69" fmla="*/ 49193 w 1136356"/>
              <a:gd name="connsiteY69" fmla="*/ 495139 h 1808998"/>
              <a:gd name="connsiteX70" fmla="*/ 29320 w 1136356"/>
              <a:gd name="connsiteY70" fmla="*/ 577181 h 1808998"/>
              <a:gd name="connsiteX71" fmla="*/ 29320 w 1136356"/>
              <a:gd name="connsiteY71" fmla="*/ 660752 h 1808998"/>
              <a:gd name="connsiteX72" fmla="*/ 25753 w 1136356"/>
              <a:gd name="connsiteY72" fmla="*/ 670264 h 1808998"/>
              <a:gd name="connsiteX73" fmla="*/ 614 w 1136356"/>
              <a:gd name="connsiteY73" fmla="*/ 734131 h 1808998"/>
              <a:gd name="connsiteX74" fmla="*/ 17600 w 1136356"/>
              <a:gd name="connsiteY74" fmla="*/ 818041 h 1808998"/>
              <a:gd name="connsiteX75" fmla="*/ 34416 w 1136356"/>
              <a:gd name="connsiteY75" fmla="*/ 881059 h 1808998"/>
              <a:gd name="connsiteX76" fmla="*/ 53949 w 1136356"/>
              <a:gd name="connsiteY76" fmla="*/ 945435 h 1808998"/>
              <a:gd name="connsiteX77" fmla="*/ 61763 w 1136356"/>
              <a:gd name="connsiteY77" fmla="*/ 982295 h 1808998"/>
              <a:gd name="connsiteX78" fmla="*/ 59894 w 1136356"/>
              <a:gd name="connsiteY78" fmla="*/ 1014398 h 1808998"/>
              <a:gd name="connsiteX79" fmla="*/ 54289 w 1136356"/>
              <a:gd name="connsiteY79" fmla="*/ 1099837 h 1808998"/>
              <a:gd name="connsiteX80" fmla="*/ 79768 w 1136356"/>
              <a:gd name="connsiteY80" fmla="*/ 1170498 h 1808998"/>
              <a:gd name="connsiteX81" fmla="*/ 97943 w 1136356"/>
              <a:gd name="connsiteY81" fmla="*/ 1188673 h 1808998"/>
              <a:gd name="connsiteX82" fmla="*/ 115269 w 1136356"/>
              <a:gd name="connsiteY82" fmla="*/ 1200903 h 1808998"/>
              <a:gd name="connsiteX83" fmla="*/ 140408 w 1136356"/>
              <a:gd name="connsiteY83" fmla="*/ 1210755 h 1808998"/>
              <a:gd name="connsiteX84" fmla="*/ 196801 w 1136356"/>
              <a:gd name="connsiteY84" fmla="*/ 1222985 h 1808998"/>
              <a:gd name="connsiteX85" fmla="*/ 239945 w 1136356"/>
              <a:gd name="connsiteY85" fmla="*/ 1225872 h 1808998"/>
              <a:gd name="connsiteX86" fmla="*/ 259649 w 1136356"/>
              <a:gd name="connsiteY86" fmla="*/ 1242349 h 1808998"/>
              <a:gd name="connsiteX87" fmla="*/ 270690 w 1136356"/>
              <a:gd name="connsiteY87" fmla="*/ 1256787 h 1808998"/>
              <a:gd name="connsiteX88" fmla="*/ 304661 w 1136356"/>
              <a:gd name="connsiteY88" fmla="*/ 1252031 h 1808998"/>
              <a:gd name="connsiteX89" fmla="*/ 314004 w 1136356"/>
              <a:gd name="connsiteY89" fmla="*/ 1237253 h 1808998"/>
              <a:gd name="connsiteX90" fmla="*/ 327762 w 1136356"/>
              <a:gd name="connsiteY90" fmla="*/ 1223494 h 1808998"/>
              <a:gd name="connsiteX91" fmla="*/ 337954 w 1136356"/>
              <a:gd name="connsiteY91" fmla="*/ 1224174 h 1808998"/>
              <a:gd name="connsiteX92" fmla="*/ 344578 w 1136356"/>
              <a:gd name="connsiteY92" fmla="*/ 1229779 h 1808998"/>
              <a:gd name="connsiteX93" fmla="*/ 359016 w 1136356"/>
              <a:gd name="connsiteY93" fmla="*/ 1241500 h 1808998"/>
              <a:gd name="connsiteX94" fmla="*/ 365811 w 1136356"/>
              <a:gd name="connsiteY94" fmla="*/ 1251861 h 1808998"/>
              <a:gd name="connsiteX95" fmla="*/ 353241 w 1136356"/>
              <a:gd name="connsiteY95" fmla="*/ 1261543 h 1808998"/>
              <a:gd name="connsiteX96" fmla="*/ 347636 w 1136356"/>
              <a:gd name="connsiteY96" fmla="*/ 1266639 h 1808998"/>
              <a:gd name="connsiteX97" fmla="*/ 348315 w 1136356"/>
              <a:gd name="connsiteY97" fmla="*/ 1298742 h 1808998"/>
              <a:gd name="connsiteX98" fmla="*/ 348994 w 1136356"/>
              <a:gd name="connsiteY98" fmla="*/ 1315558 h 1808998"/>
              <a:gd name="connsiteX99" fmla="*/ 349504 w 1136356"/>
              <a:gd name="connsiteY99" fmla="*/ 1334582 h 1808998"/>
              <a:gd name="connsiteX100" fmla="*/ 348994 w 1136356"/>
              <a:gd name="connsiteY100" fmla="*/ 1367365 h 1808998"/>
              <a:gd name="connsiteX101" fmla="*/ 349164 w 1136356"/>
              <a:gd name="connsiteY101" fmla="*/ 1383502 h 1808998"/>
              <a:gd name="connsiteX102" fmla="*/ 347975 w 1136356"/>
              <a:gd name="connsiteY102" fmla="*/ 1410679 h 1808998"/>
              <a:gd name="connsiteX103" fmla="*/ 349164 w 1136356"/>
              <a:gd name="connsiteY103" fmla="*/ 1443802 h 1808998"/>
              <a:gd name="connsiteX104" fmla="*/ 346616 w 1136356"/>
              <a:gd name="connsiteY104" fmla="*/ 1497137 h 1808998"/>
              <a:gd name="connsiteX105" fmla="*/ 336255 w 1136356"/>
              <a:gd name="connsiteY105" fmla="*/ 1503932 h 1808998"/>
              <a:gd name="connsiteX106" fmla="*/ 292431 w 1136356"/>
              <a:gd name="connsiteY106" fmla="*/ 1486096 h 1808998"/>
              <a:gd name="connsiteX107" fmla="*/ 216335 w 1136356"/>
              <a:gd name="connsiteY107" fmla="*/ 1454842 h 1808998"/>
              <a:gd name="connsiteX108" fmla="*/ 193743 w 1136356"/>
              <a:gd name="connsiteY108" fmla="*/ 1467922 h 1808998"/>
              <a:gd name="connsiteX109" fmla="*/ 201387 w 1136356"/>
              <a:gd name="connsiteY109" fmla="*/ 1533147 h 1808998"/>
              <a:gd name="connsiteX110" fmla="*/ 203086 w 1136356"/>
              <a:gd name="connsiteY110" fmla="*/ 1537903 h 1808998"/>
              <a:gd name="connsiteX111" fmla="*/ 208012 w 1136356"/>
              <a:gd name="connsiteY111" fmla="*/ 1545037 h 1808998"/>
              <a:gd name="connsiteX112" fmla="*/ 212598 w 1136356"/>
              <a:gd name="connsiteY112" fmla="*/ 1556078 h 1808998"/>
              <a:gd name="connsiteX113" fmla="*/ 205124 w 1136356"/>
              <a:gd name="connsiteY113" fmla="*/ 1561854 h 1808998"/>
              <a:gd name="connsiteX114" fmla="*/ 138369 w 1136356"/>
              <a:gd name="connsiteY114" fmla="*/ 1577650 h 1808998"/>
              <a:gd name="connsiteX115" fmla="*/ 73653 w 1136356"/>
              <a:gd name="connsiteY115" fmla="*/ 1591579 h 1808998"/>
              <a:gd name="connsiteX116" fmla="*/ 54119 w 1136356"/>
              <a:gd name="connsiteY116" fmla="*/ 1608055 h 1808998"/>
              <a:gd name="connsiteX117" fmla="*/ 66009 w 1136356"/>
              <a:gd name="connsiteY117" fmla="*/ 1685001 h 1808998"/>
              <a:gd name="connsiteX118" fmla="*/ 81467 w 1136356"/>
              <a:gd name="connsiteY118" fmla="*/ 1699949 h 1808998"/>
              <a:gd name="connsiteX119" fmla="*/ 115608 w 1136356"/>
              <a:gd name="connsiteY119" fmla="*/ 1695193 h 1808998"/>
              <a:gd name="connsiteX120" fmla="*/ 134123 w 1136356"/>
              <a:gd name="connsiteY120" fmla="*/ 1651199 h 1808998"/>
              <a:gd name="connsiteX121" fmla="*/ 131235 w 1136356"/>
              <a:gd name="connsiteY121" fmla="*/ 1640668 h 1808998"/>
              <a:gd name="connsiteX122" fmla="*/ 137860 w 1136356"/>
              <a:gd name="connsiteY122" fmla="*/ 1626400 h 1808998"/>
              <a:gd name="connsiteX123" fmla="*/ 239775 w 1136356"/>
              <a:gd name="connsiteY123" fmla="*/ 1615529 h 1808998"/>
              <a:gd name="connsiteX124" fmla="*/ 245550 w 1136356"/>
              <a:gd name="connsiteY124" fmla="*/ 1614680 h 1808998"/>
              <a:gd name="connsiteX125" fmla="*/ 265933 w 1136356"/>
              <a:gd name="connsiteY125" fmla="*/ 1608395 h 1808998"/>
              <a:gd name="connsiteX126" fmla="*/ 316042 w 1136356"/>
              <a:gd name="connsiteY126" fmla="*/ 1599902 h 1808998"/>
              <a:gd name="connsiteX127" fmla="*/ 348994 w 1136356"/>
              <a:gd name="connsiteY127" fmla="*/ 1599053 h 1808998"/>
              <a:gd name="connsiteX128" fmla="*/ 364112 w 1136356"/>
              <a:gd name="connsiteY128" fmla="*/ 1612132 h 1808998"/>
              <a:gd name="connsiteX129" fmla="*/ 368528 w 1136356"/>
              <a:gd name="connsiteY129" fmla="*/ 1668015 h 1808998"/>
              <a:gd name="connsiteX130" fmla="*/ 353750 w 1136356"/>
              <a:gd name="connsiteY130" fmla="*/ 1679906 h 1808998"/>
              <a:gd name="connsiteX131" fmla="*/ 345427 w 1136356"/>
              <a:gd name="connsiteY131" fmla="*/ 1685171 h 1808998"/>
              <a:gd name="connsiteX132" fmla="*/ 344578 w 1136356"/>
              <a:gd name="connsiteY132" fmla="*/ 1694513 h 1808998"/>
              <a:gd name="connsiteX133" fmla="*/ 361394 w 1136356"/>
              <a:gd name="connsiteY133" fmla="*/ 1786067 h 1808998"/>
              <a:gd name="connsiteX134" fmla="*/ 372435 w 1136356"/>
              <a:gd name="connsiteY134" fmla="*/ 1798297 h 1808998"/>
              <a:gd name="connsiteX135" fmla="*/ 419995 w 1136356"/>
              <a:gd name="connsiteY135" fmla="*/ 1808998 h 1808998"/>
              <a:gd name="connsiteX136" fmla="*/ 435453 w 1136356"/>
              <a:gd name="connsiteY136" fmla="*/ 1803223 h 1808998"/>
              <a:gd name="connsiteX137" fmla="*/ 456006 w 1136356"/>
              <a:gd name="connsiteY137" fmla="*/ 1753624 h 1808998"/>
              <a:gd name="connsiteX138" fmla="*/ 441568 w 1136356"/>
              <a:gd name="connsiteY138" fmla="*/ 1732562 h 1808998"/>
              <a:gd name="connsiteX139" fmla="*/ 432056 w 1136356"/>
              <a:gd name="connsiteY139" fmla="*/ 1729165 h 1808998"/>
              <a:gd name="connsiteX140" fmla="*/ 417108 w 1136356"/>
              <a:gd name="connsiteY140" fmla="*/ 1711499 h 1808998"/>
              <a:gd name="connsiteX141" fmla="*/ 410653 w 1136356"/>
              <a:gd name="connsiteY141" fmla="*/ 1615869 h 1808998"/>
              <a:gd name="connsiteX142" fmla="*/ 425771 w 1136356"/>
              <a:gd name="connsiteY142" fmla="*/ 1597694 h 1808998"/>
              <a:gd name="connsiteX143" fmla="*/ 475709 w 1136356"/>
              <a:gd name="connsiteY143" fmla="*/ 1599053 h 1808998"/>
              <a:gd name="connsiteX144" fmla="*/ 555713 w 1136356"/>
              <a:gd name="connsiteY144" fmla="*/ 1608395 h 1808998"/>
              <a:gd name="connsiteX145" fmla="*/ 662894 w 1136356"/>
              <a:gd name="connsiteY145" fmla="*/ 1618926 h 1808998"/>
              <a:gd name="connsiteX146" fmla="*/ 671726 w 1136356"/>
              <a:gd name="connsiteY146" fmla="*/ 1630477 h 1808998"/>
              <a:gd name="connsiteX147" fmla="*/ 680389 w 1136356"/>
              <a:gd name="connsiteY147" fmla="*/ 1677188 h 1808998"/>
              <a:gd name="connsiteX148" fmla="*/ 694488 w 1136356"/>
              <a:gd name="connsiteY148" fmla="*/ 1714896 h 1808998"/>
              <a:gd name="connsiteX149" fmla="*/ 733725 w 1136356"/>
              <a:gd name="connsiteY149" fmla="*/ 1752945 h 1808998"/>
              <a:gd name="connsiteX150" fmla="*/ 800140 w 1136356"/>
              <a:gd name="connsiteY150" fmla="*/ 1760758 h 1808998"/>
              <a:gd name="connsiteX151" fmla="*/ 808463 w 1136356"/>
              <a:gd name="connsiteY151" fmla="*/ 1759739 h 1808998"/>
              <a:gd name="connsiteX152" fmla="*/ 825449 w 1136356"/>
              <a:gd name="connsiteY152" fmla="*/ 1757022 h 1808998"/>
              <a:gd name="connsiteX153" fmla="*/ 875217 w 1136356"/>
              <a:gd name="connsiteY153" fmla="*/ 1766873 h 1808998"/>
              <a:gd name="connsiteX154" fmla="*/ 972207 w 1136356"/>
              <a:gd name="connsiteY154" fmla="*/ 1778594 h 1808998"/>
              <a:gd name="connsiteX155" fmla="*/ 1054589 w 1136356"/>
              <a:gd name="connsiteY155" fmla="*/ 1768572 h 1808998"/>
              <a:gd name="connsiteX156" fmla="*/ 1096204 w 1136356"/>
              <a:gd name="connsiteY156" fmla="*/ 1747339 h 1808998"/>
              <a:gd name="connsiteX157" fmla="*/ 1099771 w 1136356"/>
              <a:gd name="connsiteY157" fmla="*/ 1719483 h 1808998"/>
              <a:gd name="connsiteX158" fmla="*/ 1043038 w 1136356"/>
              <a:gd name="connsiteY158" fmla="*/ 1684662 h 1808998"/>
              <a:gd name="connsiteX159" fmla="*/ 1022145 w 1136356"/>
              <a:gd name="connsiteY159" fmla="*/ 1682623 h 1808998"/>
              <a:gd name="connsiteX160" fmla="*/ 1001253 w 1136356"/>
              <a:gd name="connsiteY160" fmla="*/ 1681434 h 1808998"/>
              <a:gd name="connsiteX161" fmla="*/ 995308 w 1136356"/>
              <a:gd name="connsiteY161" fmla="*/ 1680755 h 1808998"/>
              <a:gd name="connsiteX162" fmla="*/ 980870 w 1136356"/>
              <a:gd name="connsiteY162" fmla="*/ 1671243 h 1808998"/>
              <a:gd name="connsiteX163" fmla="*/ 948257 w 1136356"/>
              <a:gd name="connsiteY163" fmla="*/ 1655616 h 1808998"/>
              <a:gd name="connsiteX164" fmla="*/ 945539 w 1136356"/>
              <a:gd name="connsiteY164" fmla="*/ 1651879 h 1808998"/>
              <a:gd name="connsiteX165" fmla="*/ 950295 w 1136356"/>
              <a:gd name="connsiteY165" fmla="*/ 1649331 h 1808998"/>
              <a:gd name="connsiteX166" fmla="*/ 964733 w 1136356"/>
              <a:gd name="connsiteY166" fmla="*/ 1648991 h 1808998"/>
              <a:gd name="connsiteX167" fmla="*/ 1037773 w 1136356"/>
              <a:gd name="connsiteY167" fmla="*/ 1646783 h 1808998"/>
              <a:gd name="connsiteX168" fmla="*/ 1088560 w 1136356"/>
              <a:gd name="connsiteY168" fmla="*/ 1626740 h 1808998"/>
              <a:gd name="connsiteX169" fmla="*/ 1092467 w 1136356"/>
              <a:gd name="connsiteY169" fmla="*/ 1607206 h 1808998"/>
              <a:gd name="connsiteX170" fmla="*/ 1071235 w 1136356"/>
              <a:gd name="connsiteY170" fmla="*/ 1587842 h 1808998"/>
              <a:gd name="connsiteX171" fmla="*/ 1058326 w 1136356"/>
              <a:gd name="connsiteY171" fmla="*/ 1584105 h 1808998"/>
              <a:gd name="connsiteX172" fmla="*/ 1055947 w 1136356"/>
              <a:gd name="connsiteY172" fmla="*/ 1584615 h 1808998"/>
              <a:gd name="connsiteX173" fmla="*/ 1044737 w 1136356"/>
              <a:gd name="connsiteY173" fmla="*/ 1587332 h 1808998"/>
              <a:gd name="connsiteX174" fmla="*/ 1029959 w 1136356"/>
              <a:gd name="connsiteY174" fmla="*/ 1581387 h 1808998"/>
              <a:gd name="connsiteX175" fmla="*/ 1003461 w 1136356"/>
              <a:gd name="connsiteY175" fmla="*/ 1570347 h 1808998"/>
              <a:gd name="connsiteX176" fmla="*/ 994968 w 1136356"/>
              <a:gd name="connsiteY176" fmla="*/ 1561514 h 1808998"/>
              <a:gd name="connsiteX177" fmla="*/ 995987 w 1136356"/>
              <a:gd name="connsiteY177" fmla="*/ 1489324 h 1808998"/>
              <a:gd name="connsiteX178" fmla="*/ 1001253 w 1136356"/>
              <a:gd name="connsiteY178" fmla="*/ 1482360 h 1808998"/>
              <a:gd name="connsiteX179" fmla="*/ 1008047 w 1136356"/>
              <a:gd name="connsiteY179" fmla="*/ 1468941 h 1808998"/>
              <a:gd name="connsiteX180" fmla="*/ 1006519 w 1136356"/>
              <a:gd name="connsiteY180" fmla="*/ 1457220 h 1808998"/>
              <a:gd name="connsiteX181" fmla="*/ 1002442 w 1136356"/>
              <a:gd name="connsiteY181" fmla="*/ 1390296 h 1808998"/>
              <a:gd name="connsiteX182" fmla="*/ 1006519 w 1136356"/>
              <a:gd name="connsiteY182" fmla="*/ 1229439 h 1808998"/>
              <a:gd name="connsiteX183" fmla="*/ 1015691 w 1136356"/>
              <a:gd name="connsiteY183" fmla="*/ 1100856 h 1808998"/>
              <a:gd name="connsiteX184" fmla="*/ 999724 w 1136356"/>
              <a:gd name="connsiteY184" fmla="*/ 1050238 h 1808998"/>
              <a:gd name="connsiteX185" fmla="*/ 992760 w 1136356"/>
              <a:gd name="connsiteY185" fmla="*/ 1032403 h 1808998"/>
              <a:gd name="connsiteX186" fmla="*/ 983248 w 1136356"/>
              <a:gd name="connsiteY186" fmla="*/ 1004037 h 1808998"/>
              <a:gd name="connsiteX187" fmla="*/ 981719 w 1136356"/>
              <a:gd name="connsiteY187" fmla="*/ 990957 h 1808998"/>
              <a:gd name="connsiteX188" fmla="*/ 1133403 w 1136356"/>
              <a:gd name="connsiteY188" fmla="*/ 687759 h 1808998"/>
              <a:gd name="connsiteX189" fmla="*/ 1137819 w 1136356"/>
              <a:gd name="connsiteY189" fmla="*/ 680795 h 1808998"/>
              <a:gd name="connsiteX190" fmla="*/ 1137819 w 1136356"/>
              <a:gd name="connsiteY190" fmla="*/ 679096 h 1808998"/>
              <a:gd name="connsiteX191" fmla="*/ 1127628 w 1136356"/>
              <a:gd name="connsiteY191" fmla="*/ 671962 h 1808998"/>
              <a:gd name="connsiteX192" fmla="*/ 187798 w 1136356"/>
              <a:gd name="connsiteY192" fmla="*/ 1154022 h 1808998"/>
              <a:gd name="connsiteX193" fmla="*/ 143125 w 1136356"/>
              <a:gd name="connsiteY193" fmla="*/ 1155891 h 1808998"/>
              <a:gd name="connsiteX194" fmla="*/ 125630 w 1136356"/>
              <a:gd name="connsiteY194" fmla="*/ 1144000 h 1808998"/>
              <a:gd name="connsiteX195" fmla="*/ 103548 w 1136356"/>
              <a:gd name="connsiteY195" fmla="*/ 1086079 h 1808998"/>
              <a:gd name="connsiteX196" fmla="*/ 103548 w 1136356"/>
              <a:gd name="connsiteY196" fmla="*/ 1069942 h 1808998"/>
              <a:gd name="connsiteX197" fmla="*/ 107795 w 1136356"/>
              <a:gd name="connsiteY197" fmla="*/ 997242 h 1808998"/>
              <a:gd name="connsiteX198" fmla="*/ 120364 w 1136356"/>
              <a:gd name="connsiteY198" fmla="*/ 987051 h 1808998"/>
              <a:gd name="connsiteX199" fmla="*/ 128687 w 1136356"/>
              <a:gd name="connsiteY199" fmla="*/ 997072 h 1808998"/>
              <a:gd name="connsiteX200" fmla="*/ 152128 w 1136356"/>
              <a:gd name="connsiteY200" fmla="*/ 1027817 h 1808998"/>
              <a:gd name="connsiteX201" fmla="*/ 176078 w 1136356"/>
              <a:gd name="connsiteY201" fmla="*/ 1063317 h 1808998"/>
              <a:gd name="connsiteX202" fmla="*/ 176758 w 1136356"/>
              <a:gd name="connsiteY202" fmla="*/ 1066545 h 1808998"/>
              <a:gd name="connsiteX203" fmla="*/ 192215 w 1136356"/>
              <a:gd name="connsiteY203" fmla="*/ 1124636 h 1808998"/>
              <a:gd name="connsiteX204" fmla="*/ 187798 w 1136356"/>
              <a:gd name="connsiteY204" fmla="*/ 1154022 h 1808998"/>
              <a:gd name="connsiteX205" fmla="*/ 795724 w 1136356"/>
              <a:gd name="connsiteY205" fmla="*/ 1195638 h 1808998"/>
              <a:gd name="connsiteX206" fmla="*/ 783663 w 1136356"/>
              <a:gd name="connsiteY206" fmla="*/ 1278699 h 1808998"/>
              <a:gd name="connsiteX207" fmla="*/ 782305 w 1136356"/>
              <a:gd name="connsiteY207" fmla="*/ 1330506 h 1808998"/>
              <a:gd name="connsiteX208" fmla="*/ 772962 w 1136356"/>
              <a:gd name="connsiteY208" fmla="*/ 1370422 h 1808998"/>
              <a:gd name="connsiteX209" fmla="*/ 750201 w 1136356"/>
              <a:gd name="connsiteY209" fmla="*/ 1462486 h 1808998"/>
              <a:gd name="connsiteX210" fmla="*/ 721495 w 1136356"/>
              <a:gd name="connsiteY210" fmla="*/ 1605337 h 1808998"/>
              <a:gd name="connsiteX211" fmla="*/ 720306 w 1136356"/>
              <a:gd name="connsiteY211" fmla="*/ 1606526 h 1808998"/>
              <a:gd name="connsiteX212" fmla="*/ 715041 w 1136356"/>
              <a:gd name="connsiteY212" fmla="*/ 1586313 h 1808998"/>
              <a:gd name="connsiteX213" fmla="*/ 702981 w 1136356"/>
              <a:gd name="connsiteY213" fmla="*/ 1577820 h 1808998"/>
              <a:gd name="connsiteX214" fmla="*/ 615673 w 1136356"/>
              <a:gd name="connsiteY214" fmla="*/ 1561174 h 1808998"/>
              <a:gd name="connsiteX215" fmla="*/ 590024 w 1136356"/>
              <a:gd name="connsiteY215" fmla="*/ 1555739 h 1808998"/>
              <a:gd name="connsiteX216" fmla="*/ 585778 w 1136356"/>
              <a:gd name="connsiteY216" fmla="*/ 1550643 h 1808998"/>
              <a:gd name="connsiteX217" fmla="*/ 589515 w 1136356"/>
              <a:gd name="connsiteY217" fmla="*/ 1516671 h 1808998"/>
              <a:gd name="connsiteX218" fmla="*/ 585608 w 1136356"/>
              <a:gd name="connsiteY218" fmla="*/ 1479302 h 1808998"/>
              <a:gd name="connsiteX219" fmla="*/ 579493 w 1136356"/>
              <a:gd name="connsiteY219" fmla="*/ 1475395 h 1808998"/>
              <a:gd name="connsiteX220" fmla="*/ 569471 w 1136356"/>
              <a:gd name="connsiteY220" fmla="*/ 1463675 h 1808998"/>
              <a:gd name="connsiteX221" fmla="*/ 553335 w 1136356"/>
              <a:gd name="connsiteY221" fmla="*/ 1443292 h 1808998"/>
              <a:gd name="connsiteX222" fmla="*/ 541275 w 1136356"/>
              <a:gd name="connsiteY222" fmla="*/ 1444481 h 1808998"/>
              <a:gd name="connsiteX223" fmla="*/ 442077 w 1136356"/>
              <a:gd name="connsiteY223" fmla="*/ 1492381 h 1808998"/>
              <a:gd name="connsiteX224" fmla="*/ 424072 w 1136356"/>
              <a:gd name="connsiteY224" fmla="*/ 1481340 h 1808998"/>
              <a:gd name="connsiteX225" fmla="*/ 423053 w 1136356"/>
              <a:gd name="connsiteY225" fmla="*/ 1308933 h 1808998"/>
              <a:gd name="connsiteX226" fmla="*/ 423393 w 1136356"/>
              <a:gd name="connsiteY226" fmla="*/ 1264261 h 1808998"/>
              <a:gd name="connsiteX227" fmla="*/ 419486 w 1136356"/>
              <a:gd name="connsiteY227" fmla="*/ 1258485 h 1808998"/>
              <a:gd name="connsiteX228" fmla="*/ 409294 w 1136356"/>
              <a:gd name="connsiteY228" fmla="*/ 1254239 h 1808998"/>
              <a:gd name="connsiteX229" fmla="*/ 404708 w 1136356"/>
              <a:gd name="connsiteY229" fmla="*/ 1251012 h 1808998"/>
              <a:gd name="connsiteX230" fmla="*/ 408275 w 1136356"/>
              <a:gd name="connsiteY230" fmla="*/ 1246086 h 1808998"/>
              <a:gd name="connsiteX231" fmla="*/ 413371 w 1136356"/>
              <a:gd name="connsiteY231" fmla="*/ 1241669 h 1808998"/>
              <a:gd name="connsiteX232" fmla="*/ 440039 w 1136356"/>
              <a:gd name="connsiteY232" fmla="*/ 1229439 h 1808998"/>
              <a:gd name="connsiteX233" fmla="*/ 585268 w 1136356"/>
              <a:gd name="connsiteY233" fmla="*/ 1229100 h 1808998"/>
              <a:gd name="connsiteX234" fmla="*/ 658987 w 1136356"/>
              <a:gd name="connsiteY234" fmla="*/ 1213133 h 1808998"/>
              <a:gd name="connsiteX235" fmla="*/ 680559 w 1136356"/>
              <a:gd name="connsiteY235" fmla="*/ 1196996 h 1808998"/>
              <a:gd name="connsiteX236" fmla="*/ 690241 w 1136356"/>
              <a:gd name="connsiteY236" fmla="*/ 1192580 h 1808998"/>
              <a:gd name="connsiteX237" fmla="*/ 788589 w 1136356"/>
              <a:gd name="connsiteY237" fmla="*/ 1186805 h 1808998"/>
              <a:gd name="connsiteX238" fmla="*/ 795724 w 1136356"/>
              <a:gd name="connsiteY238" fmla="*/ 1195638 h 18089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Lst>
            <a:rect l="l" t="t" r="r" b="b"/>
            <a:pathLst>
              <a:path w="1136356" h="1808998">
                <a:moveTo>
                  <a:pt x="1127628" y="671962"/>
                </a:moveTo>
                <a:cubicBezTo>
                  <a:pt x="1090089" y="653957"/>
                  <a:pt x="1052720" y="635612"/>
                  <a:pt x="1015351" y="617607"/>
                </a:cubicBezTo>
                <a:cubicBezTo>
                  <a:pt x="1003121" y="611662"/>
                  <a:pt x="1001932" y="611832"/>
                  <a:pt x="995308" y="623383"/>
                </a:cubicBezTo>
                <a:cubicBezTo>
                  <a:pt x="981549" y="647503"/>
                  <a:pt x="967621" y="671453"/>
                  <a:pt x="953862" y="695573"/>
                </a:cubicBezTo>
                <a:cubicBezTo>
                  <a:pt x="918022" y="757911"/>
                  <a:pt x="882182" y="820079"/>
                  <a:pt x="846341" y="882418"/>
                </a:cubicBezTo>
                <a:cubicBezTo>
                  <a:pt x="841416" y="891080"/>
                  <a:pt x="840906" y="891080"/>
                  <a:pt x="833093" y="885305"/>
                </a:cubicBezTo>
                <a:cubicBezTo>
                  <a:pt x="814748" y="871547"/>
                  <a:pt x="796063" y="858128"/>
                  <a:pt x="778228" y="844029"/>
                </a:cubicBezTo>
                <a:cubicBezTo>
                  <a:pt x="762261" y="831460"/>
                  <a:pt x="744766" y="827043"/>
                  <a:pt x="725062" y="830441"/>
                </a:cubicBezTo>
                <a:cubicBezTo>
                  <a:pt x="721665" y="830950"/>
                  <a:pt x="718268" y="831630"/>
                  <a:pt x="715041" y="830271"/>
                </a:cubicBezTo>
                <a:cubicBezTo>
                  <a:pt x="709435" y="827893"/>
                  <a:pt x="704000" y="828912"/>
                  <a:pt x="698564" y="831120"/>
                </a:cubicBezTo>
                <a:cubicBezTo>
                  <a:pt x="692789" y="833328"/>
                  <a:pt x="687014" y="835536"/>
                  <a:pt x="680559" y="834687"/>
                </a:cubicBezTo>
                <a:cubicBezTo>
                  <a:pt x="658308" y="831969"/>
                  <a:pt x="636736" y="826194"/>
                  <a:pt x="614654" y="823137"/>
                </a:cubicBezTo>
                <a:cubicBezTo>
                  <a:pt x="611427" y="822627"/>
                  <a:pt x="608879" y="820929"/>
                  <a:pt x="606671" y="818551"/>
                </a:cubicBezTo>
                <a:cubicBezTo>
                  <a:pt x="600895" y="812096"/>
                  <a:pt x="593422" y="809208"/>
                  <a:pt x="584929" y="808189"/>
                </a:cubicBezTo>
                <a:cubicBezTo>
                  <a:pt x="573208" y="806830"/>
                  <a:pt x="563017" y="800715"/>
                  <a:pt x="552146" y="796639"/>
                </a:cubicBezTo>
                <a:cubicBezTo>
                  <a:pt x="549258" y="795620"/>
                  <a:pt x="546710" y="793411"/>
                  <a:pt x="545351" y="790524"/>
                </a:cubicBezTo>
                <a:cubicBezTo>
                  <a:pt x="535500" y="770990"/>
                  <a:pt x="516306" y="772349"/>
                  <a:pt x="499490" y="772689"/>
                </a:cubicBezTo>
                <a:cubicBezTo>
                  <a:pt x="489977" y="772858"/>
                  <a:pt x="482164" y="772519"/>
                  <a:pt x="475709" y="765555"/>
                </a:cubicBezTo>
                <a:cubicBezTo>
                  <a:pt x="468405" y="757571"/>
                  <a:pt x="459912" y="752815"/>
                  <a:pt x="449381" y="751796"/>
                </a:cubicBezTo>
                <a:cubicBezTo>
                  <a:pt x="443606" y="751286"/>
                  <a:pt x="439869" y="748399"/>
                  <a:pt x="440209" y="741944"/>
                </a:cubicBezTo>
                <a:cubicBezTo>
                  <a:pt x="440548" y="733961"/>
                  <a:pt x="435623" y="730394"/>
                  <a:pt x="428319" y="728865"/>
                </a:cubicBezTo>
                <a:cubicBezTo>
                  <a:pt x="424921" y="728186"/>
                  <a:pt x="421524" y="728016"/>
                  <a:pt x="418127" y="727846"/>
                </a:cubicBezTo>
                <a:cubicBezTo>
                  <a:pt x="407426" y="727336"/>
                  <a:pt x="402840" y="720542"/>
                  <a:pt x="406916" y="710520"/>
                </a:cubicBezTo>
                <a:cubicBezTo>
                  <a:pt x="409464" y="704405"/>
                  <a:pt x="411333" y="698290"/>
                  <a:pt x="413541" y="692175"/>
                </a:cubicBezTo>
                <a:cubicBezTo>
                  <a:pt x="417278" y="682663"/>
                  <a:pt x="417108" y="672132"/>
                  <a:pt x="421354" y="662620"/>
                </a:cubicBezTo>
                <a:cubicBezTo>
                  <a:pt x="428319" y="646993"/>
                  <a:pt x="427469" y="632045"/>
                  <a:pt x="419656" y="616928"/>
                </a:cubicBezTo>
                <a:cubicBezTo>
                  <a:pt x="413031" y="604189"/>
                  <a:pt x="406747" y="591109"/>
                  <a:pt x="403349" y="577011"/>
                </a:cubicBezTo>
                <a:cubicBezTo>
                  <a:pt x="399782" y="562403"/>
                  <a:pt x="394177" y="548475"/>
                  <a:pt x="389081" y="534376"/>
                </a:cubicBezTo>
                <a:cubicBezTo>
                  <a:pt x="381098" y="512295"/>
                  <a:pt x="370567" y="491062"/>
                  <a:pt x="367849" y="467452"/>
                </a:cubicBezTo>
                <a:cubicBezTo>
                  <a:pt x="366490" y="455392"/>
                  <a:pt x="364791" y="443162"/>
                  <a:pt x="373794" y="432631"/>
                </a:cubicBezTo>
                <a:cubicBezTo>
                  <a:pt x="375323" y="430932"/>
                  <a:pt x="375832" y="428554"/>
                  <a:pt x="376681" y="426516"/>
                </a:cubicBezTo>
                <a:cubicBezTo>
                  <a:pt x="379739" y="418872"/>
                  <a:pt x="379060" y="412588"/>
                  <a:pt x="372265" y="406812"/>
                </a:cubicBezTo>
                <a:cubicBezTo>
                  <a:pt x="364452" y="400188"/>
                  <a:pt x="357487" y="392884"/>
                  <a:pt x="350693" y="385240"/>
                </a:cubicBezTo>
                <a:cubicBezTo>
                  <a:pt x="345258" y="379125"/>
                  <a:pt x="345597" y="375558"/>
                  <a:pt x="351542" y="370123"/>
                </a:cubicBezTo>
                <a:cubicBezTo>
                  <a:pt x="357657" y="364517"/>
                  <a:pt x="362753" y="363838"/>
                  <a:pt x="370736" y="368764"/>
                </a:cubicBezTo>
                <a:cubicBezTo>
                  <a:pt x="380249" y="374539"/>
                  <a:pt x="389931" y="379635"/>
                  <a:pt x="400292" y="383542"/>
                </a:cubicBezTo>
                <a:cubicBezTo>
                  <a:pt x="414900" y="388977"/>
                  <a:pt x="424752" y="384901"/>
                  <a:pt x="430697" y="370972"/>
                </a:cubicBezTo>
                <a:cubicBezTo>
                  <a:pt x="433584" y="364178"/>
                  <a:pt x="438001" y="360101"/>
                  <a:pt x="444795" y="357383"/>
                </a:cubicBezTo>
                <a:cubicBezTo>
                  <a:pt x="454647" y="353646"/>
                  <a:pt x="459403" y="342945"/>
                  <a:pt x="468915" y="338529"/>
                </a:cubicBezTo>
                <a:cubicBezTo>
                  <a:pt x="469934" y="338019"/>
                  <a:pt x="470104" y="335981"/>
                  <a:pt x="470444" y="334622"/>
                </a:cubicBezTo>
                <a:cubicBezTo>
                  <a:pt x="474011" y="323921"/>
                  <a:pt x="475200" y="322902"/>
                  <a:pt x="485901" y="322732"/>
                </a:cubicBezTo>
                <a:cubicBezTo>
                  <a:pt x="500509" y="322392"/>
                  <a:pt x="505435" y="317466"/>
                  <a:pt x="506114" y="302689"/>
                </a:cubicBezTo>
                <a:cubicBezTo>
                  <a:pt x="506624" y="289949"/>
                  <a:pt x="505265" y="277210"/>
                  <a:pt x="503566" y="264640"/>
                </a:cubicBezTo>
                <a:cubicBezTo>
                  <a:pt x="501868" y="252580"/>
                  <a:pt x="503906" y="241539"/>
                  <a:pt x="510700" y="231518"/>
                </a:cubicBezTo>
                <a:cubicBezTo>
                  <a:pt x="512908" y="228121"/>
                  <a:pt x="514267" y="224554"/>
                  <a:pt x="514607" y="220477"/>
                </a:cubicBezTo>
                <a:cubicBezTo>
                  <a:pt x="515626" y="209776"/>
                  <a:pt x="516475" y="199075"/>
                  <a:pt x="518344" y="188543"/>
                </a:cubicBezTo>
                <a:cubicBezTo>
                  <a:pt x="521231" y="172237"/>
                  <a:pt x="522081" y="155251"/>
                  <a:pt x="532782" y="141153"/>
                </a:cubicBezTo>
                <a:cubicBezTo>
                  <a:pt x="534820" y="138435"/>
                  <a:pt x="535500" y="134698"/>
                  <a:pt x="534480" y="131301"/>
                </a:cubicBezTo>
                <a:cubicBezTo>
                  <a:pt x="531933" y="123487"/>
                  <a:pt x="531593" y="114655"/>
                  <a:pt x="527686" y="107860"/>
                </a:cubicBezTo>
                <a:cubicBezTo>
                  <a:pt x="518853" y="92233"/>
                  <a:pt x="514607" y="73379"/>
                  <a:pt x="498980" y="61829"/>
                </a:cubicBezTo>
                <a:cubicBezTo>
                  <a:pt x="498131" y="61149"/>
                  <a:pt x="497451" y="60130"/>
                  <a:pt x="496772" y="59281"/>
                </a:cubicBezTo>
                <a:cubicBezTo>
                  <a:pt x="490147" y="50108"/>
                  <a:pt x="481145" y="43484"/>
                  <a:pt x="471293" y="38728"/>
                </a:cubicBezTo>
                <a:cubicBezTo>
                  <a:pt x="461101" y="33802"/>
                  <a:pt x="452439" y="27008"/>
                  <a:pt x="445644" y="18345"/>
                </a:cubicBezTo>
                <a:cubicBezTo>
                  <a:pt x="439699" y="10871"/>
                  <a:pt x="432056" y="7983"/>
                  <a:pt x="423223" y="5945"/>
                </a:cubicBezTo>
                <a:cubicBezTo>
                  <a:pt x="409634" y="3397"/>
                  <a:pt x="395706" y="1868"/>
                  <a:pt x="381777" y="0"/>
                </a:cubicBezTo>
                <a:cubicBezTo>
                  <a:pt x="378890" y="0"/>
                  <a:pt x="376172" y="0"/>
                  <a:pt x="373284" y="0"/>
                </a:cubicBezTo>
                <a:cubicBezTo>
                  <a:pt x="363772" y="3227"/>
                  <a:pt x="354430" y="6964"/>
                  <a:pt x="344918" y="9852"/>
                </a:cubicBezTo>
                <a:cubicBezTo>
                  <a:pt x="327932" y="14778"/>
                  <a:pt x="313154" y="23780"/>
                  <a:pt x="300075" y="35161"/>
                </a:cubicBezTo>
                <a:cubicBezTo>
                  <a:pt x="288695" y="45013"/>
                  <a:pt x="280202" y="57412"/>
                  <a:pt x="273407" y="71001"/>
                </a:cubicBezTo>
                <a:cubicBezTo>
                  <a:pt x="263216" y="91214"/>
                  <a:pt x="253194" y="111088"/>
                  <a:pt x="251156" y="134358"/>
                </a:cubicBezTo>
                <a:cubicBezTo>
                  <a:pt x="249797" y="150835"/>
                  <a:pt x="246909" y="167311"/>
                  <a:pt x="243172" y="183618"/>
                </a:cubicBezTo>
                <a:cubicBezTo>
                  <a:pt x="239435" y="200603"/>
                  <a:pt x="234510" y="217929"/>
                  <a:pt x="237907" y="235594"/>
                </a:cubicBezTo>
                <a:cubicBezTo>
                  <a:pt x="240794" y="250202"/>
                  <a:pt x="234510" y="261583"/>
                  <a:pt x="227375" y="272794"/>
                </a:cubicBezTo>
                <a:cubicBezTo>
                  <a:pt x="224488" y="277380"/>
                  <a:pt x="221091" y="279758"/>
                  <a:pt x="214636" y="276530"/>
                </a:cubicBezTo>
                <a:cubicBezTo>
                  <a:pt x="205124" y="271605"/>
                  <a:pt x="196801" y="275681"/>
                  <a:pt x="194423" y="286382"/>
                </a:cubicBezTo>
                <a:cubicBezTo>
                  <a:pt x="190007" y="305237"/>
                  <a:pt x="181514" y="321713"/>
                  <a:pt x="167925" y="335641"/>
                </a:cubicBezTo>
                <a:cubicBezTo>
                  <a:pt x="162659" y="341077"/>
                  <a:pt x="157903" y="347192"/>
                  <a:pt x="153317" y="353307"/>
                </a:cubicBezTo>
                <a:cubicBezTo>
                  <a:pt x="140747" y="370123"/>
                  <a:pt x="126309" y="385240"/>
                  <a:pt x="115948" y="403585"/>
                </a:cubicBezTo>
                <a:cubicBezTo>
                  <a:pt x="99811" y="431612"/>
                  <a:pt x="81976" y="458449"/>
                  <a:pt x="59045" y="481550"/>
                </a:cubicBezTo>
                <a:cubicBezTo>
                  <a:pt x="55138" y="485627"/>
                  <a:pt x="51062" y="489703"/>
                  <a:pt x="49193" y="495139"/>
                </a:cubicBezTo>
                <a:cubicBezTo>
                  <a:pt x="39681" y="521807"/>
                  <a:pt x="33057" y="549494"/>
                  <a:pt x="29320" y="577181"/>
                </a:cubicBezTo>
                <a:cubicBezTo>
                  <a:pt x="25753" y="604698"/>
                  <a:pt x="23035" y="632895"/>
                  <a:pt x="29320" y="660752"/>
                </a:cubicBezTo>
                <a:cubicBezTo>
                  <a:pt x="30169" y="664658"/>
                  <a:pt x="29320" y="667546"/>
                  <a:pt x="25753" y="670264"/>
                </a:cubicBezTo>
                <a:cubicBezTo>
                  <a:pt x="3841" y="686230"/>
                  <a:pt x="-2104" y="709331"/>
                  <a:pt x="614" y="734131"/>
                </a:cubicBezTo>
                <a:cubicBezTo>
                  <a:pt x="3501" y="762497"/>
                  <a:pt x="10126" y="790354"/>
                  <a:pt x="17600" y="818041"/>
                </a:cubicBezTo>
                <a:cubicBezTo>
                  <a:pt x="23375" y="838934"/>
                  <a:pt x="30509" y="859656"/>
                  <a:pt x="34416" y="881059"/>
                </a:cubicBezTo>
                <a:cubicBezTo>
                  <a:pt x="38492" y="903480"/>
                  <a:pt x="44098" y="925052"/>
                  <a:pt x="53949" y="945435"/>
                </a:cubicBezTo>
                <a:cubicBezTo>
                  <a:pt x="59725" y="957325"/>
                  <a:pt x="61763" y="969555"/>
                  <a:pt x="61763" y="982295"/>
                </a:cubicBezTo>
                <a:cubicBezTo>
                  <a:pt x="61763" y="992996"/>
                  <a:pt x="60574" y="1003697"/>
                  <a:pt x="59894" y="1014398"/>
                </a:cubicBezTo>
                <a:cubicBezTo>
                  <a:pt x="57856" y="1042934"/>
                  <a:pt x="53440" y="1071131"/>
                  <a:pt x="54289" y="1099837"/>
                </a:cubicBezTo>
                <a:cubicBezTo>
                  <a:pt x="55138" y="1126335"/>
                  <a:pt x="63801" y="1149436"/>
                  <a:pt x="79768" y="1170498"/>
                </a:cubicBezTo>
                <a:cubicBezTo>
                  <a:pt x="85204" y="1177632"/>
                  <a:pt x="92847" y="1181709"/>
                  <a:pt x="97943" y="1188673"/>
                </a:cubicBezTo>
                <a:cubicBezTo>
                  <a:pt x="102189" y="1194449"/>
                  <a:pt x="108814" y="1197676"/>
                  <a:pt x="115269" y="1200903"/>
                </a:cubicBezTo>
                <a:cubicBezTo>
                  <a:pt x="123252" y="1205150"/>
                  <a:pt x="131575" y="1208377"/>
                  <a:pt x="140408" y="1210755"/>
                </a:cubicBezTo>
                <a:cubicBezTo>
                  <a:pt x="158922" y="1215851"/>
                  <a:pt x="177267" y="1221966"/>
                  <a:pt x="196801" y="1222985"/>
                </a:cubicBezTo>
                <a:cubicBezTo>
                  <a:pt x="211239" y="1223834"/>
                  <a:pt x="225677" y="1224514"/>
                  <a:pt x="239945" y="1225872"/>
                </a:cubicBezTo>
                <a:cubicBezTo>
                  <a:pt x="255402" y="1227401"/>
                  <a:pt x="255232" y="1227741"/>
                  <a:pt x="259649" y="1242349"/>
                </a:cubicBezTo>
                <a:cubicBezTo>
                  <a:pt x="261517" y="1248294"/>
                  <a:pt x="262536" y="1255428"/>
                  <a:pt x="270690" y="1256787"/>
                </a:cubicBezTo>
                <a:cubicBezTo>
                  <a:pt x="282410" y="1258655"/>
                  <a:pt x="293790" y="1257126"/>
                  <a:pt x="304661" y="1252031"/>
                </a:cubicBezTo>
                <a:cubicBezTo>
                  <a:pt x="310946" y="1249143"/>
                  <a:pt x="313834" y="1244387"/>
                  <a:pt x="314004" y="1237253"/>
                </a:cubicBezTo>
                <a:cubicBezTo>
                  <a:pt x="314004" y="1223834"/>
                  <a:pt x="314683" y="1223494"/>
                  <a:pt x="327762" y="1223494"/>
                </a:cubicBezTo>
                <a:cubicBezTo>
                  <a:pt x="331159" y="1223494"/>
                  <a:pt x="334556" y="1223834"/>
                  <a:pt x="337954" y="1224174"/>
                </a:cubicBezTo>
                <a:cubicBezTo>
                  <a:pt x="341351" y="1224514"/>
                  <a:pt x="344578" y="1226212"/>
                  <a:pt x="344578" y="1229779"/>
                </a:cubicBezTo>
                <a:cubicBezTo>
                  <a:pt x="344408" y="1240141"/>
                  <a:pt x="351203" y="1241160"/>
                  <a:pt x="359016" y="1241500"/>
                </a:cubicBezTo>
                <a:cubicBezTo>
                  <a:pt x="365980" y="1241839"/>
                  <a:pt x="367509" y="1245576"/>
                  <a:pt x="365811" y="1251861"/>
                </a:cubicBezTo>
                <a:cubicBezTo>
                  <a:pt x="364112" y="1258485"/>
                  <a:pt x="358846" y="1260184"/>
                  <a:pt x="353241" y="1261543"/>
                </a:cubicBezTo>
                <a:cubicBezTo>
                  <a:pt x="350693" y="1262222"/>
                  <a:pt x="346447" y="1261883"/>
                  <a:pt x="347636" y="1266639"/>
                </a:cubicBezTo>
                <a:cubicBezTo>
                  <a:pt x="350014" y="1277340"/>
                  <a:pt x="348655" y="1288041"/>
                  <a:pt x="348315" y="1298742"/>
                </a:cubicBezTo>
                <a:cubicBezTo>
                  <a:pt x="348145" y="1304347"/>
                  <a:pt x="346447" y="1310462"/>
                  <a:pt x="348994" y="1315558"/>
                </a:cubicBezTo>
                <a:cubicBezTo>
                  <a:pt x="352222" y="1322013"/>
                  <a:pt x="350014" y="1328807"/>
                  <a:pt x="349504" y="1334582"/>
                </a:cubicBezTo>
                <a:cubicBezTo>
                  <a:pt x="348485" y="1345623"/>
                  <a:pt x="347975" y="1356324"/>
                  <a:pt x="348994" y="1367365"/>
                </a:cubicBezTo>
                <a:cubicBezTo>
                  <a:pt x="349504" y="1372801"/>
                  <a:pt x="349504" y="1378236"/>
                  <a:pt x="349164" y="1383502"/>
                </a:cubicBezTo>
                <a:cubicBezTo>
                  <a:pt x="348825" y="1392504"/>
                  <a:pt x="346616" y="1401846"/>
                  <a:pt x="347975" y="1410679"/>
                </a:cubicBezTo>
                <a:cubicBezTo>
                  <a:pt x="349844" y="1421720"/>
                  <a:pt x="349674" y="1433100"/>
                  <a:pt x="349164" y="1443802"/>
                </a:cubicBezTo>
                <a:cubicBezTo>
                  <a:pt x="348145" y="1461637"/>
                  <a:pt x="348485" y="1479472"/>
                  <a:pt x="346616" y="1497137"/>
                </a:cubicBezTo>
                <a:cubicBezTo>
                  <a:pt x="345767" y="1505291"/>
                  <a:pt x="343559" y="1506989"/>
                  <a:pt x="336255" y="1503932"/>
                </a:cubicBezTo>
                <a:cubicBezTo>
                  <a:pt x="321647" y="1497987"/>
                  <a:pt x="306700" y="1493061"/>
                  <a:pt x="292431" y="1486096"/>
                </a:cubicBezTo>
                <a:cubicBezTo>
                  <a:pt x="267802" y="1474206"/>
                  <a:pt x="242323" y="1463845"/>
                  <a:pt x="216335" y="1454842"/>
                </a:cubicBezTo>
                <a:cubicBezTo>
                  <a:pt x="203425" y="1450426"/>
                  <a:pt x="194593" y="1454333"/>
                  <a:pt x="193743" y="1467922"/>
                </a:cubicBezTo>
                <a:cubicBezTo>
                  <a:pt x="192384" y="1489833"/>
                  <a:pt x="184911" y="1513104"/>
                  <a:pt x="201387" y="1533147"/>
                </a:cubicBezTo>
                <a:cubicBezTo>
                  <a:pt x="202406" y="1534336"/>
                  <a:pt x="202916" y="1536205"/>
                  <a:pt x="203086" y="1537903"/>
                </a:cubicBezTo>
                <a:cubicBezTo>
                  <a:pt x="203255" y="1541301"/>
                  <a:pt x="204614" y="1543509"/>
                  <a:pt x="208012" y="1545037"/>
                </a:cubicBezTo>
                <a:cubicBezTo>
                  <a:pt x="212598" y="1547076"/>
                  <a:pt x="212937" y="1551662"/>
                  <a:pt x="212598" y="1556078"/>
                </a:cubicBezTo>
                <a:cubicBezTo>
                  <a:pt x="212258" y="1560665"/>
                  <a:pt x="208181" y="1560834"/>
                  <a:pt x="205124" y="1561854"/>
                </a:cubicBezTo>
                <a:cubicBezTo>
                  <a:pt x="183212" y="1568478"/>
                  <a:pt x="160791" y="1572894"/>
                  <a:pt x="138369" y="1577650"/>
                </a:cubicBezTo>
                <a:cubicBezTo>
                  <a:pt x="116797" y="1582237"/>
                  <a:pt x="95225" y="1586653"/>
                  <a:pt x="73653" y="1591579"/>
                </a:cubicBezTo>
                <a:cubicBezTo>
                  <a:pt x="64651" y="1593617"/>
                  <a:pt x="55818" y="1597524"/>
                  <a:pt x="54119" y="1608055"/>
                </a:cubicBezTo>
                <a:cubicBezTo>
                  <a:pt x="49873" y="1634893"/>
                  <a:pt x="44098" y="1662070"/>
                  <a:pt x="66009" y="1685001"/>
                </a:cubicBezTo>
                <a:cubicBezTo>
                  <a:pt x="66009" y="1695363"/>
                  <a:pt x="74502" y="1696722"/>
                  <a:pt x="81467" y="1699949"/>
                </a:cubicBezTo>
                <a:cubicBezTo>
                  <a:pt x="91658" y="1704535"/>
                  <a:pt x="107625" y="1703006"/>
                  <a:pt x="115608" y="1695193"/>
                </a:cubicBezTo>
                <a:cubicBezTo>
                  <a:pt x="127838" y="1683303"/>
                  <a:pt x="134802" y="1668695"/>
                  <a:pt x="134123" y="1651199"/>
                </a:cubicBezTo>
                <a:cubicBezTo>
                  <a:pt x="133953" y="1647463"/>
                  <a:pt x="133274" y="1644065"/>
                  <a:pt x="131235" y="1640668"/>
                </a:cubicBezTo>
                <a:cubicBezTo>
                  <a:pt x="125290" y="1631156"/>
                  <a:pt x="126819" y="1627759"/>
                  <a:pt x="137860" y="1626400"/>
                </a:cubicBezTo>
                <a:cubicBezTo>
                  <a:pt x="171832" y="1621984"/>
                  <a:pt x="205634" y="1616548"/>
                  <a:pt x="239775" y="1615529"/>
                </a:cubicBezTo>
                <a:cubicBezTo>
                  <a:pt x="241813" y="1615529"/>
                  <a:pt x="244531" y="1615699"/>
                  <a:pt x="245550" y="1614680"/>
                </a:cubicBezTo>
                <a:cubicBezTo>
                  <a:pt x="250986" y="1608055"/>
                  <a:pt x="258969" y="1609754"/>
                  <a:pt x="265933" y="1608395"/>
                </a:cubicBezTo>
                <a:cubicBezTo>
                  <a:pt x="282580" y="1605337"/>
                  <a:pt x="299396" y="1602790"/>
                  <a:pt x="316042" y="1599902"/>
                </a:cubicBezTo>
                <a:cubicBezTo>
                  <a:pt x="327083" y="1598033"/>
                  <a:pt x="338124" y="1597694"/>
                  <a:pt x="348994" y="1599053"/>
                </a:cubicBezTo>
                <a:cubicBezTo>
                  <a:pt x="356468" y="1600072"/>
                  <a:pt x="363432" y="1602790"/>
                  <a:pt x="364112" y="1612132"/>
                </a:cubicBezTo>
                <a:cubicBezTo>
                  <a:pt x="365471" y="1630816"/>
                  <a:pt x="368698" y="1649161"/>
                  <a:pt x="368528" y="1668015"/>
                </a:cubicBezTo>
                <a:cubicBezTo>
                  <a:pt x="368358" y="1680585"/>
                  <a:pt x="366150" y="1682453"/>
                  <a:pt x="353750" y="1679906"/>
                </a:cubicBezTo>
                <a:cubicBezTo>
                  <a:pt x="348655" y="1678886"/>
                  <a:pt x="346107" y="1680075"/>
                  <a:pt x="345427" y="1685171"/>
                </a:cubicBezTo>
                <a:cubicBezTo>
                  <a:pt x="345088" y="1688229"/>
                  <a:pt x="344578" y="1691286"/>
                  <a:pt x="344578" y="1694513"/>
                </a:cubicBezTo>
                <a:cubicBezTo>
                  <a:pt x="344748" y="1726107"/>
                  <a:pt x="348825" y="1756852"/>
                  <a:pt x="361394" y="1786067"/>
                </a:cubicBezTo>
                <a:cubicBezTo>
                  <a:pt x="363772" y="1791503"/>
                  <a:pt x="367000" y="1796259"/>
                  <a:pt x="372435" y="1798297"/>
                </a:cubicBezTo>
                <a:cubicBezTo>
                  <a:pt x="387722" y="1804072"/>
                  <a:pt x="403349" y="1808829"/>
                  <a:pt x="419995" y="1808998"/>
                </a:cubicBezTo>
                <a:cubicBezTo>
                  <a:pt x="425771" y="1809168"/>
                  <a:pt x="431376" y="1807639"/>
                  <a:pt x="435453" y="1803223"/>
                </a:cubicBezTo>
                <a:cubicBezTo>
                  <a:pt x="448532" y="1789295"/>
                  <a:pt x="456006" y="1772988"/>
                  <a:pt x="456006" y="1753624"/>
                </a:cubicBezTo>
                <a:cubicBezTo>
                  <a:pt x="456006" y="1743263"/>
                  <a:pt x="450570" y="1736639"/>
                  <a:pt x="441568" y="1732562"/>
                </a:cubicBezTo>
                <a:cubicBezTo>
                  <a:pt x="438510" y="1731203"/>
                  <a:pt x="435283" y="1729844"/>
                  <a:pt x="432056" y="1729165"/>
                </a:cubicBezTo>
                <a:cubicBezTo>
                  <a:pt x="422374" y="1727126"/>
                  <a:pt x="418297" y="1721181"/>
                  <a:pt x="417108" y="1711499"/>
                </a:cubicBezTo>
                <a:cubicBezTo>
                  <a:pt x="413371" y="1679736"/>
                  <a:pt x="412692" y="1647632"/>
                  <a:pt x="410653" y="1615869"/>
                </a:cubicBezTo>
                <a:cubicBezTo>
                  <a:pt x="409804" y="1603299"/>
                  <a:pt x="413201" y="1599562"/>
                  <a:pt x="425771" y="1597694"/>
                </a:cubicBezTo>
                <a:cubicBezTo>
                  <a:pt x="442417" y="1595316"/>
                  <a:pt x="459063" y="1597524"/>
                  <a:pt x="475709" y="1599053"/>
                </a:cubicBezTo>
                <a:cubicBezTo>
                  <a:pt x="502377" y="1601770"/>
                  <a:pt x="529045" y="1605847"/>
                  <a:pt x="555713" y="1608395"/>
                </a:cubicBezTo>
                <a:cubicBezTo>
                  <a:pt x="591553" y="1611792"/>
                  <a:pt x="627223" y="1614850"/>
                  <a:pt x="662894" y="1618926"/>
                </a:cubicBezTo>
                <a:cubicBezTo>
                  <a:pt x="670537" y="1619775"/>
                  <a:pt x="674105" y="1623173"/>
                  <a:pt x="671726" y="1630477"/>
                </a:cubicBezTo>
                <a:cubicBezTo>
                  <a:pt x="665951" y="1647802"/>
                  <a:pt x="672916" y="1663259"/>
                  <a:pt x="680389" y="1677188"/>
                </a:cubicBezTo>
                <a:cubicBezTo>
                  <a:pt x="686844" y="1689418"/>
                  <a:pt x="691770" y="1701478"/>
                  <a:pt x="694488" y="1714896"/>
                </a:cubicBezTo>
                <a:cubicBezTo>
                  <a:pt x="698904" y="1736299"/>
                  <a:pt x="712493" y="1748019"/>
                  <a:pt x="733725" y="1752945"/>
                </a:cubicBezTo>
                <a:cubicBezTo>
                  <a:pt x="755637" y="1758041"/>
                  <a:pt x="777888" y="1758890"/>
                  <a:pt x="800140" y="1760758"/>
                </a:cubicBezTo>
                <a:cubicBezTo>
                  <a:pt x="802858" y="1760928"/>
                  <a:pt x="805915" y="1761438"/>
                  <a:pt x="808463" y="1759739"/>
                </a:cubicBezTo>
                <a:cubicBezTo>
                  <a:pt x="813729" y="1755832"/>
                  <a:pt x="819504" y="1756512"/>
                  <a:pt x="825449" y="1757022"/>
                </a:cubicBezTo>
                <a:cubicBezTo>
                  <a:pt x="842605" y="1758041"/>
                  <a:pt x="858911" y="1762117"/>
                  <a:pt x="875217" y="1766873"/>
                </a:cubicBezTo>
                <a:cubicBezTo>
                  <a:pt x="906981" y="1776386"/>
                  <a:pt x="939084" y="1781651"/>
                  <a:pt x="972207" y="1778594"/>
                </a:cubicBezTo>
                <a:cubicBezTo>
                  <a:pt x="999724" y="1776046"/>
                  <a:pt x="1027411" y="1773498"/>
                  <a:pt x="1054589" y="1768572"/>
                </a:cubicBezTo>
                <a:cubicBezTo>
                  <a:pt x="1070725" y="1765684"/>
                  <a:pt x="1085673" y="1761608"/>
                  <a:pt x="1096204" y="1747339"/>
                </a:cubicBezTo>
                <a:cubicBezTo>
                  <a:pt x="1101979" y="1739526"/>
                  <a:pt x="1104527" y="1727806"/>
                  <a:pt x="1099771" y="1719483"/>
                </a:cubicBezTo>
                <a:cubicBezTo>
                  <a:pt x="1087371" y="1697401"/>
                  <a:pt x="1068857" y="1685171"/>
                  <a:pt x="1043038" y="1684662"/>
                </a:cubicBezTo>
                <a:cubicBezTo>
                  <a:pt x="1036074" y="1684492"/>
                  <a:pt x="1028430" y="1685851"/>
                  <a:pt x="1022145" y="1682623"/>
                </a:cubicBezTo>
                <a:cubicBezTo>
                  <a:pt x="1015011" y="1678886"/>
                  <a:pt x="1008387" y="1677867"/>
                  <a:pt x="1001253" y="1681434"/>
                </a:cubicBezTo>
                <a:cubicBezTo>
                  <a:pt x="999215" y="1682453"/>
                  <a:pt x="995987" y="1683473"/>
                  <a:pt x="995308" y="1680755"/>
                </a:cubicBezTo>
                <a:cubicBezTo>
                  <a:pt x="993609" y="1672432"/>
                  <a:pt x="986305" y="1673111"/>
                  <a:pt x="980870" y="1671243"/>
                </a:cubicBezTo>
                <a:cubicBezTo>
                  <a:pt x="969319" y="1667336"/>
                  <a:pt x="957769" y="1663939"/>
                  <a:pt x="948257" y="1655616"/>
                </a:cubicBezTo>
                <a:cubicBezTo>
                  <a:pt x="947068" y="1654597"/>
                  <a:pt x="945029" y="1653917"/>
                  <a:pt x="945539" y="1651879"/>
                </a:cubicBezTo>
                <a:cubicBezTo>
                  <a:pt x="946049" y="1649501"/>
                  <a:pt x="948427" y="1649331"/>
                  <a:pt x="950295" y="1649331"/>
                </a:cubicBezTo>
                <a:cubicBezTo>
                  <a:pt x="955051" y="1649161"/>
                  <a:pt x="959977" y="1648991"/>
                  <a:pt x="964733" y="1648991"/>
                </a:cubicBezTo>
                <a:cubicBezTo>
                  <a:pt x="989023" y="1648991"/>
                  <a:pt x="1013483" y="1649840"/>
                  <a:pt x="1037773" y="1646783"/>
                </a:cubicBezTo>
                <a:cubicBezTo>
                  <a:pt x="1055947" y="1644575"/>
                  <a:pt x="1075821" y="1645084"/>
                  <a:pt x="1088560" y="1626740"/>
                </a:cubicBezTo>
                <a:cubicBezTo>
                  <a:pt x="1093147" y="1619945"/>
                  <a:pt x="1097053" y="1614510"/>
                  <a:pt x="1092467" y="1607206"/>
                </a:cubicBezTo>
                <a:cubicBezTo>
                  <a:pt x="1087202" y="1598883"/>
                  <a:pt x="1084144" y="1588182"/>
                  <a:pt x="1071235" y="1587842"/>
                </a:cubicBezTo>
                <a:cubicBezTo>
                  <a:pt x="1066819" y="1587842"/>
                  <a:pt x="1061383" y="1589880"/>
                  <a:pt x="1058326" y="1584105"/>
                </a:cubicBezTo>
                <a:cubicBezTo>
                  <a:pt x="1057646" y="1582916"/>
                  <a:pt x="1056627" y="1583426"/>
                  <a:pt x="1055947" y="1584615"/>
                </a:cubicBezTo>
                <a:cubicBezTo>
                  <a:pt x="1053230" y="1589880"/>
                  <a:pt x="1048474" y="1588012"/>
                  <a:pt x="1044737" y="1587332"/>
                </a:cubicBezTo>
                <a:cubicBezTo>
                  <a:pt x="1039471" y="1586483"/>
                  <a:pt x="1034715" y="1583595"/>
                  <a:pt x="1029959" y="1581387"/>
                </a:cubicBezTo>
                <a:cubicBezTo>
                  <a:pt x="1021296" y="1577650"/>
                  <a:pt x="1014332" y="1569667"/>
                  <a:pt x="1003461" y="1570347"/>
                </a:cubicBezTo>
                <a:cubicBezTo>
                  <a:pt x="998195" y="1570686"/>
                  <a:pt x="994968" y="1566610"/>
                  <a:pt x="994968" y="1561514"/>
                </a:cubicBezTo>
                <a:cubicBezTo>
                  <a:pt x="994459" y="1537394"/>
                  <a:pt x="994119" y="1513444"/>
                  <a:pt x="995987" y="1489324"/>
                </a:cubicBezTo>
                <a:cubicBezTo>
                  <a:pt x="996327" y="1485757"/>
                  <a:pt x="998026" y="1483209"/>
                  <a:pt x="1001253" y="1482360"/>
                </a:cubicBezTo>
                <a:cubicBezTo>
                  <a:pt x="1008727" y="1480321"/>
                  <a:pt x="1008727" y="1474886"/>
                  <a:pt x="1008047" y="1468941"/>
                </a:cubicBezTo>
                <a:cubicBezTo>
                  <a:pt x="1007538" y="1465034"/>
                  <a:pt x="1006688" y="1461127"/>
                  <a:pt x="1006519" y="1457220"/>
                </a:cubicBezTo>
                <a:cubicBezTo>
                  <a:pt x="1005160" y="1434969"/>
                  <a:pt x="1005329" y="1412378"/>
                  <a:pt x="1002442" y="1390296"/>
                </a:cubicBezTo>
                <a:cubicBezTo>
                  <a:pt x="995648" y="1336451"/>
                  <a:pt x="1001593" y="1282775"/>
                  <a:pt x="1006519" y="1229439"/>
                </a:cubicBezTo>
                <a:cubicBezTo>
                  <a:pt x="1010425" y="1186635"/>
                  <a:pt x="1016370" y="1144170"/>
                  <a:pt x="1015691" y="1100856"/>
                </a:cubicBezTo>
                <a:cubicBezTo>
                  <a:pt x="1015351" y="1081832"/>
                  <a:pt x="1010595" y="1065356"/>
                  <a:pt x="999724" y="1050238"/>
                </a:cubicBezTo>
                <a:cubicBezTo>
                  <a:pt x="995817" y="1044803"/>
                  <a:pt x="993609" y="1039028"/>
                  <a:pt x="992760" y="1032403"/>
                </a:cubicBezTo>
                <a:cubicBezTo>
                  <a:pt x="991231" y="1022381"/>
                  <a:pt x="990042" y="1011850"/>
                  <a:pt x="983248" y="1004037"/>
                </a:cubicBezTo>
                <a:cubicBezTo>
                  <a:pt x="979001" y="999111"/>
                  <a:pt x="979171" y="996053"/>
                  <a:pt x="981719" y="990957"/>
                </a:cubicBezTo>
                <a:cubicBezTo>
                  <a:pt x="1032337" y="889891"/>
                  <a:pt x="1082785" y="788825"/>
                  <a:pt x="1133403" y="687759"/>
                </a:cubicBezTo>
                <a:cubicBezTo>
                  <a:pt x="1134592" y="685381"/>
                  <a:pt x="1135102" y="682324"/>
                  <a:pt x="1137819" y="680795"/>
                </a:cubicBezTo>
                <a:cubicBezTo>
                  <a:pt x="1137819" y="680285"/>
                  <a:pt x="1137819" y="679606"/>
                  <a:pt x="1137819" y="679096"/>
                </a:cubicBezTo>
                <a:cubicBezTo>
                  <a:pt x="1135442" y="675359"/>
                  <a:pt x="1131365" y="673831"/>
                  <a:pt x="1127628" y="671962"/>
                </a:cubicBezTo>
                <a:close/>
                <a:moveTo>
                  <a:pt x="187798" y="1154022"/>
                </a:moveTo>
                <a:cubicBezTo>
                  <a:pt x="172851" y="1168800"/>
                  <a:pt x="159432" y="1169479"/>
                  <a:pt x="143125" y="1155891"/>
                </a:cubicBezTo>
                <a:cubicBezTo>
                  <a:pt x="137690" y="1151304"/>
                  <a:pt x="130896" y="1148926"/>
                  <a:pt x="125630" y="1144000"/>
                </a:cubicBezTo>
                <a:cubicBezTo>
                  <a:pt x="108984" y="1128204"/>
                  <a:pt x="105417" y="1107481"/>
                  <a:pt x="103548" y="1086079"/>
                </a:cubicBezTo>
                <a:cubicBezTo>
                  <a:pt x="103039" y="1080813"/>
                  <a:pt x="103548" y="1075377"/>
                  <a:pt x="103548" y="1069942"/>
                </a:cubicBezTo>
                <a:cubicBezTo>
                  <a:pt x="104228" y="1045652"/>
                  <a:pt x="107455" y="1021532"/>
                  <a:pt x="107795" y="997242"/>
                </a:cubicBezTo>
                <a:cubicBezTo>
                  <a:pt x="107965" y="989938"/>
                  <a:pt x="113740" y="985012"/>
                  <a:pt x="120364" y="987051"/>
                </a:cubicBezTo>
                <a:cubicBezTo>
                  <a:pt x="125120" y="988410"/>
                  <a:pt x="126989" y="993335"/>
                  <a:pt x="128687" y="997072"/>
                </a:cubicBezTo>
                <a:cubicBezTo>
                  <a:pt x="134463" y="1008962"/>
                  <a:pt x="143125" y="1018135"/>
                  <a:pt x="152128" y="1027817"/>
                </a:cubicBezTo>
                <a:cubicBezTo>
                  <a:pt x="161810" y="1038178"/>
                  <a:pt x="168265" y="1051427"/>
                  <a:pt x="176078" y="1063317"/>
                </a:cubicBezTo>
                <a:cubicBezTo>
                  <a:pt x="176588" y="1064167"/>
                  <a:pt x="177097" y="1065695"/>
                  <a:pt x="176758" y="1066545"/>
                </a:cubicBezTo>
                <a:cubicBezTo>
                  <a:pt x="170643" y="1088796"/>
                  <a:pt x="183892" y="1106292"/>
                  <a:pt x="192215" y="1124636"/>
                </a:cubicBezTo>
                <a:cubicBezTo>
                  <a:pt x="199858" y="1141453"/>
                  <a:pt x="201047" y="1140943"/>
                  <a:pt x="187798" y="1154022"/>
                </a:cubicBezTo>
                <a:close/>
                <a:moveTo>
                  <a:pt x="795724" y="1195638"/>
                </a:moveTo>
                <a:cubicBezTo>
                  <a:pt x="790458" y="1223155"/>
                  <a:pt x="786211" y="1250842"/>
                  <a:pt x="783663" y="1278699"/>
                </a:cubicBezTo>
                <a:cubicBezTo>
                  <a:pt x="782135" y="1295854"/>
                  <a:pt x="782305" y="1313180"/>
                  <a:pt x="782305" y="1330506"/>
                </a:cubicBezTo>
                <a:cubicBezTo>
                  <a:pt x="782305" y="1344604"/>
                  <a:pt x="780436" y="1358362"/>
                  <a:pt x="772962" y="1370422"/>
                </a:cubicBezTo>
                <a:cubicBezTo>
                  <a:pt x="755467" y="1398789"/>
                  <a:pt x="753599" y="1430553"/>
                  <a:pt x="750201" y="1462486"/>
                </a:cubicBezTo>
                <a:cubicBezTo>
                  <a:pt x="744936" y="1510896"/>
                  <a:pt x="732706" y="1558117"/>
                  <a:pt x="721495" y="1605337"/>
                </a:cubicBezTo>
                <a:cubicBezTo>
                  <a:pt x="721325" y="1605677"/>
                  <a:pt x="720816" y="1606017"/>
                  <a:pt x="720306" y="1606526"/>
                </a:cubicBezTo>
                <a:cubicBezTo>
                  <a:pt x="717418" y="1600242"/>
                  <a:pt x="720306" y="1592598"/>
                  <a:pt x="715041" y="1586313"/>
                </a:cubicBezTo>
                <a:cubicBezTo>
                  <a:pt x="711473" y="1582237"/>
                  <a:pt x="708076" y="1579179"/>
                  <a:pt x="702981" y="1577820"/>
                </a:cubicBezTo>
                <a:cubicBezTo>
                  <a:pt x="674274" y="1569837"/>
                  <a:pt x="644719" y="1567119"/>
                  <a:pt x="615673" y="1561174"/>
                </a:cubicBezTo>
                <a:cubicBezTo>
                  <a:pt x="607180" y="1559475"/>
                  <a:pt x="598517" y="1557437"/>
                  <a:pt x="590024" y="1555739"/>
                </a:cubicBezTo>
                <a:cubicBezTo>
                  <a:pt x="586967" y="1555229"/>
                  <a:pt x="585778" y="1553700"/>
                  <a:pt x="585778" y="1550643"/>
                </a:cubicBezTo>
                <a:cubicBezTo>
                  <a:pt x="585268" y="1539092"/>
                  <a:pt x="584419" y="1528221"/>
                  <a:pt x="589515" y="1516671"/>
                </a:cubicBezTo>
                <a:cubicBezTo>
                  <a:pt x="594950" y="1504611"/>
                  <a:pt x="593082" y="1491192"/>
                  <a:pt x="585608" y="1479302"/>
                </a:cubicBezTo>
                <a:cubicBezTo>
                  <a:pt x="584079" y="1476924"/>
                  <a:pt x="582041" y="1475225"/>
                  <a:pt x="579493" y="1475395"/>
                </a:cubicBezTo>
                <a:cubicBezTo>
                  <a:pt x="571170" y="1475565"/>
                  <a:pt x="569981" y="1470639"/>
                  <a:pt x="569471" y="1463675"/>
                </a:cubicBezTo>
                <a:cubicBezTo>
                  <a:pt x="568792" y="1453484"/>
                  <a:pt x="564036" y="1446349"/>
                  <a:pt x="553335" y="1443292"/>
                </a:cubicBezTo>
                <a:cubicBezTo>
                  <a:pt x="548749" y="1441933"/>
                  <a:pt x="545182" y="1442443"/>
                  <a:pt x="541275" y="1444481"/>
                </a:cubicBezTo>
                <a:cubicBezTo>
                  <a:pt x="508322" y="1460618"/>
                  <a:pt x="475200" y="1476584"/>
                  <a:pt x="442077" y="1492381"/>
                </a:cubicBezTo>
                <a:cubicBezTo>
                  <a:pt x="426110" y="1500025"/>
                  <a:pt x="424921" y="1499006"/>
                  <a:pt x="424072" y="1481340"/>
                </a:cubicBezTo>
                <a:cubicBezTo>
                  <a:pt x="421015" y="1423928"/>
                  <a:pt x="421864" y="1366346"/>
                  <a:pt x="423053" y="1308933"/>
                </a:cubicBezTo>
                <a:cubicBezTo>
                  <a:pt x="423393" y="1293986"/>
                  <a:pt x="421185" y="1279038"/>
                  <a:pt x="423393" y="1264261"/>
                </a:cubicBezTo>
                <a:cubicBezTo>
                  <a:pt x="423902" y="1261033"/>
                  <a:pt x="421864" y="1259505"/>
                  <a:pt x="419486" y="1258485"/>
                </a:cubicBezTo>
                <a:cubicBezTo>
                  <a:pt x="416259" y="1256957"/>
                  <a:pt x="412692" y="1255768"/>
                  <a:pt x="409294" y="1254239"/>
                </a:cubicBezTo>
                <a:cubicBezTo>
                  <a:pt x="407426" y="1253559"/>
                  <a:pt x="405218" y="1253220"/>
                  <a:pt x="404708" y="1251012"/>
                </a:cubicBezTo>
                <a:cubicBezTo>
                  <a:pt x="404199" y="1248294"/>
                  <a:pt x="406407" y="1247275"/>
                  <a:pt x="408275" y="1246086"/>
                </a:cubicBezTo>
                <a:cubicBezTo>
                  <a:pt x="410144" y="1244897"/>
                  <a:pt x="412522" y="1243538"/>
                  <a:pt x="413371" y="1241669"/>
                </a:cubicBezTo>
                <a:cubicBezTo>
                  <a:pt x="418807" y="1229609"/>
                  <a:pt x="428828" y="1229439"/>
                  <a:pt x="440039" y="1229439"/>
                </a:cubicBezTo>
                <a:cubicBezTo>
                  <a:pt x="488449" y="1229779"/>
                  <a:pt x="536859" y="1230459"/>
                  <a:pt x="585268" y="1229100"/>
                </a:cubicBezTo>
                <a:cubicBezTo>
                  <a:pt x="610577" y="1228420"/>
                  <a:pt x="635886" y="1224683"/>
                  <a:pt x="658987" y="1213133"/>
                </a:cubicBezTo>
                <a:cubicBezTo>
                  <a:pt x="667140" y="1209056"/>
                  <a:pt x="673935" y="1203111"/>
                  <a:pt x="680559" y="1196996"/>
                </a:cubicBezTo>
                <a:cubicBezTo>
                  <a:pt x="683447" y="1194449"/>
                  <a:pt x="686164" y="1192750"/>
                  <a:pt x="690241" y="1192580"/>
                </a:cubicBezTo>
                <a:cubicBezTo>
                  <a:pt x="723024" y="1190881"/>
                  <a:pt x="755807" y="1189183"/>
                  <a:pt x="788589" y="1186805"/>
                </a:cubicBezTo>
                <a:cubicBezTo>
                  <a:pt x="796743" y="1186295"/>
                  <a:pt x="797082" y="1189183"/>
                  <a:pt x="795724" y="1195638"/>
                </a:cubicBezTo>
                <a:close/>
              </a:path>
            </a:pathLst>
          </a:custGeom>
          <a:solidFill>
            <a:schemeClr val="accent3"/>
          </a:solidFill>
          <a:ln w="1698" cap="flat">
            <a:noFill/>
            <a:prstDash val="solid"/>
            <a:miter/>
          </a:ln>
        </p:spPr>
        <p:txBody>
          <a:bodyPr rtlCol="0" anchor="ctr"/>
          <a:lstStyle/>
          <a:p>
            <a:endParaRPr lang="en-US"/>
          </a:p>
        </p:txBody>
      </p:sp>
      <p:sp>
        <p:nvSpPr>
          <p:cNvPr id="5" name="Freeform: Shape 4">
            <a:extLst>
              <a:ext uri="{FF2B5EF4-FFF2-40B4-BE49-F238E27FC236}">
                <a16:creationId xmlns="" xmlns:a16="http://schemas.microsoft.com/office/drawing/2014/main" id="{6F2BF412-86C4-482C-9098-4975791B54C0}"/>
              </a:ext>
            </a:extLst>
          </p:cNvPr>
          <p:cNvSpPr/>
          <p:nvPr/>
        </p:nvSpPr>
        <p:spPr>
          <a:xfrm>
            <a:off x="4293371" y="2089024"/>
            <a:ext cx="1441846" cy="2571090"/>
          </a:xfrm>
          <a:custGeom>
            <a:avLst/>
            <a:gdLst>
              <a:gd name="connsiteX0" fmla="*/ 1010278 w 1010660"/>
              <a:gd name="connsiteY0" fmla="*/ 1613160 h 1802203"/>
              <a:gd name="connsiteX1" fmla="*/ 998557 w 1010660"/>
              <a:gd name="connsiteY1" fmla="*/ 1603308 h 1802203"/>
              <a:gd name="connsiteX2" fmla="*/ 990404 w 1010660"/>
              <a:gd name="connsiteY2" fmla="*/ 1596344 h 1802203"/>
              <a:gd name="connsiteX3" fmla="*/ 988536 w 1010660"/>
              <a:gd name="connsiteY3" fmla="*/ 1584624 h 1802203"/>
              <a:gd name="connsiteX4" fmla="*/ 968322 w 1010660"/>
              <a:gd name="connsiteY4" fmla="*/ 1564241 h 1802203"/>
              <a:gd name="connsiteX5" fmla="*/ 871163 w 1010660"/>
              <a:gd name="connsiteY5" fmla="*/ 1548444 h 1802203"/>
              <a:gd name="connsiteX6" fmla="*/ 749714 w 1010660"/>
              <a:gd name="connsiteY6" fmla="*/ 1529589 h 1802203"/>
              <a:gd name="connsiteX7" fmla="*/ 717101 w 1010660"/>
              <a:gd name="connsiteY7" fmla="*/ 1522625 h 1802203"/>
              <a:gd name="connsiteX8" fmla="*/ 717441 w 1010660"/>
              <a:gd name="connsiteY8" fmla="*/ 1520417 h 1802203"/>
              <a:gd name="connsiteX9" fmla="*/ 740032 w 1010660"/>
              <a:gd name="connsiteY9" fmla="*/ 1517020 h 1802203"/>
              <a:gd name="connsiteX10" fmla="*/ 743769 w 1010660"/>
              <a:gd name="connsiteY10" fmla="*/ 1518379 h 1802203"/>
              <a:gd name="connsiteX11" fmla="*/ 750563 w 1010660"/>
              <a:gd name="connsiteY11" fmla="*/ 1523474 h 1802203"/>
              <a:gd name="connsiteX12" fmla="*/ 804069 w 1010660"/>
              <a:gd name="connsiteY12" fmla="*/ 1521946 h 1802203"/>
              <a:gd name="connsiteX13" fmla="*/ 813581 w 1010660"/>
              <a:gd name="connsiteY13" fmla="*/ 1509036 h 1802203"/>
              <a:gd name="connsiteX14" fmla="*/ 816129 w 1010660"/>
              <a:gd name="connsiteY14" fmla="*/ 1490522 h 1802203"/>
              <a:gd name="connsiteX15" fmla="*/ 806277 w 1010660"/>
              <a:gd name="connsiteY15" fmla="*/ 1469459 h 1802203"/>
              <a:gd name="connsiteX16" fmla="*/ 798124 w 1010660"/>
              <a:gd name="connsiteY16" fmla="*/ 1455871 h 1802203"/>
              <a:gd name="connsiteX17" fmla="*/ 797274 w 1010660"/>
              <a:gd name="connsiteY17" fmla="*/ 1445849 h 1802203"/>
              <a:gd name="connsiteX18" fmla="*/ 786064 w 1010660"/>
              <a:gd name="connsiteY18" fmla="*/ 1441772 h 1802203"/>
              <a:gd name="connsiteX19" fmla="*/ 758037 w 1010660"/>
              <a:gd name="connsiteY19" fmla="*/ 1457739 h 1802203"/>
              <a:gd name="connsiteX20" fmla="*/ 698586 w 1010660"/>
              <a:gd name="connsiteY20" fmla="*/ 1490012 h 1802203"/>
              <a:gd name="connsiteX21" fmla="*/ 685507 w 1010660"/>
              <a:gd name="connsiteY21" fmla="*/ 1481859 h 1802203"/>
              <a:gd name="connsiteX22" fmla="*/ 683299 w 1010660"/>
              <a:gd name="connsiteY22" fmla="*/ 1417313 h 1802203"/>
              <a:gd name="connsiteX23" fmla="*/ 692302 w 1010660"/>
              <a:gd name="connsiteY23" fmla="*/ 1403214 h 1802203"/>
              <a:gd name="connsiteX24" fmla="*/ 708608 w 1010660"/>
              <a:gd name="connsiteY24" fmla="*/ 1399138 h 1802203"/>
              <a:gd name="connsiteX25" fmla="*/ 784875 w 1010660"/>
              <a:gd name="connsiteY25" fmla="*/ 1387417 h 1802203"/>
              <a:gd name="connsiteX26" fmla="*/ 833794 w 1010660"/>
              <a:gd name="connsiteY26" fmla="*/ 1365675 h 1802203"/>
              <a:gd name="connsiteX27" fmla="*/ 910231 w 1010660"/>
              <a:gd name="connsiteY27" fmla="*/ 1264100 h 1802203"/>
              <a:gd name="connsiteX28" fmla="*/ 935540 w 1010660"/>
              <a:gd name="connsiteY28" fmla="*/ 1186474 h 1802203"/>
              <a:gd name="connsiteX29" fmla="*/ 939616 w 1010660"/>
              <a:gd name="connsiteY29" fmla="*/ 1178661 h 1802203"/>
              <a:gd name="connsiteX30" fmla="*/ 960679 w 1010660"/>
              <a:gd name="connsiteY30" fmla="*/ 1157768 h 1802203"/>
              <a:gd name="connsiteX31" fmla="*/ 976646 w 1010660"/>
              <a:gd name="connsiteY31" fmla="*/ 1104602 h 1802203"/>
              <a:gd name="connsiteX32" fmla="*/ 958301 w 1010660"/>
              <a:gd name="connsiteY32" fmla="*/ 973301 h 1802203"/>
              <a:gd name="connsiteX33" fmla="*/ 956942 w 1010660"/>
              <a:gd name="connsiteY33" fmla="*/ 961751 h 1802203"/>
              <a:gd name="connsiteX34" fmla="*/ 957451 w 1010660"/>
              <a:gd name="connsiteY34" fmla="*/ 937970 h 1802203"/>
              <a:gd name="connsiteX35" fmla="*/ 957961 w 1010660"/>
              <a:gd name="connsiteY35" fmla="*/ 901281 h 1802203"/>
              <a:gd name="connsiteX36" fmla="*/ 957621 w 1010660"/>
              <a:gd name="connsiteY36" fmla="*/ 891259 h 1802203"/>
              <a:gd name="connsiteX37" fmla="*/ 957112 w 1010660"/>
              <a:gd name="connsiteY37" fmla="*/ 861364 h 1802203"/>
              <a:gd name="connsiteX38" fmla="*/ 959829 w 1010660"/>
              <a:gd name="connsiteY38" fmla="*/ 813804 h 1802203"/>
              <a:gd name="connsiteX39" fmla="*/ 962547 w 1010660"/>
              <a:gd name="connsiteY39" fmla="*/ 801064 h 1802203"/>
              <a:gd name="connsiteX40" fmla="*/ 953205 w 1010660"/>
              <a:gd name="connsiteY40" fmla="*/ 776435 h 1802203"/>
              <a:gd name="connsiteX41" fmla="*/ 944882 w 1010660"/>
              <a:gd name="connsiteY41" fmla="*/ 774566 h 1802203"/>
              <a:gd name="connsiteX42" fmla="*/ 930784 w 1010660"/>
              <a:gd name="connsiteY42" fmla="*/ 756561 h 1802203"/>
              <a:gd name="connsiteX43" fmla="*/ 931463 w 1010660"/>
              <a:gd name="connsiteY43" fmla="*/ 743822 h 1802203"/>
              <a:gd name="connsiteX44" fmla="*/ 939107 w 1010660"/>
              <a:gd name="connsiteY44" fmla="*/ 650059 h 1802203"/>
              <a:gd name="connsiteX45" fmla="*/ 916685 w 1010660"/>
              <a:gd name="connsiteY45" fmla="*/ 635112 h 1802203"/>
              <a:gd name="connsiteX46" fmla="*/ 902077 w 1010660"/>
              <a:gd name="connsiteY46" fmla="*/ 624581 h 1802203"/>
              <a:gd name="connsiteX47" fmla="*/ 902417 w 1010660"/>
              <a:gd name="connsiteY47" fmla="*/ 621183 h 1802203"/>
              <a:gd name="connsiteX48" fmla="*/ 907173 w 1010660"/>
              <a:gd name="connsiteY48" fmla="*/ 545087 h 1802203"/>
              <a:gd name="connsiteX49" fmla="*/ 896132 w 1010660"/>
              <a:gd name="connsiteY49" fmla="*/ 478162 h 1802203"/>
              <a:gd name="connsiteX50" fmla="*/ 888489 w 1010660"/>
              <a:gd name="connsiteY50" fmla="*/ 462195 h 1802203"/>
              <a:gd name="connsiteX51" fmla="*/ 887300 w 1010660"/>
              <a:gd name="connsiteY51" fmla="*/ 448267 h 1802203"/>
              <a:gd name="connsiteX52" fmla="*/ 891376 w 1010660"/>
              <a:gd name="connsiteY52" fmla="*/ 426355 h 1802203"/>
              <a:gd name="connsiteX53" fmla="*/ 908702 w 1010660"/>
              <a:gd name="connsiteY53" fmla="*/ 416333 h 1802203"/>
              <a:gd name="connsiteX54" fmla="*/ 919233 w 1010660"/>
              <a:gd name="connsiteY54" fmla="*/ 418881 h 1802203"/>
              <a:gd name="connsiteX55" fmla="*/ 913798 w 1010660"/>
              <a:gd name="connsiteY55" fmla="*/ 397819 h 1802203"/>
              <a:gd name="connsiteX56" fmla="*/ 915836 w 1010660"/>
              <a:gd name="connsiteY56" fmla="*/ 361129 h 1802203"/>
              <a:gd name="connsiteX57" fmla="*/ 915157 w 1010660"/>
              <a:gd name="connsiteY57" fmla="*/ 340067 h 1802203"/>
              <a:gd name="connsiteX58" fmla="*/ 933501 w 1010660"/>
              <a:gd name="connsiteY58" fmla="*/ 275520 h 1802203"/>
              <a:gd name="connsiteX59" fmla="*/ 941315 w 1010660"/>
              <a:gd name="connsiteY59" fmla="*/ 225922 h 1802203"/>
              <a:gd name="connsiteX60" fmla="*/ 940635 w 1010660"/>
              <a:gd name="connsiteY60" fmla="*/ 202141 h 1802203"/>
              <a:gd name="connsiteX61" fmla="*/ 934521 w 1010660"/>
              <a:gd name="connsiteY61" fmla="*/ 161205 h 1802203"/>
              <a:gd name="connsiteX62" fmla="*/ 920592 w 1010660"/>
              <a:gd name="connsiteY62" fmla="*/ 124006 h 1802203"/>
              <a:gd name="connsiteX63" fmla="*/ 914477 w 1010660"/>
              <a:gd name="connsiteY63" fmla="*/ 105661 h 1802203"/>
              <a:gd name="connsiteX64" fmla="*/ 893415 w 1010660"/>
              <a:gd name="connsiteY64" fmla="*/ 67783 h 1802203"/>
              <a:gd name="connsiteX65" fmla="*/ 792858 w 1010660"/>
              <a:gd name="connsiteY65" fmla="*/ 9 h 1802203"/>
              <a:gd name="connsiteX66" fmla="*/ 773834 w 1010660"/>
              <a:gd name="connsiteY66" fmla="*/ 8332 h 1802203"/>
              <a:gd name="connsiteX67" fmla="*/ 760415 w 1010660"/>
              <a:gd name="connsiteY67" fmla="*/ 28885 h 1802203"/>
              <a:gd name="connsiteX68" fmla="*/ 741221 w 1010660"/>
              <a:gd name="connsiteY68" fmla="*/ 35849 h 1802203"/>
              <a:gd name="connsiteX69" fmla="*/ 724235 w 1010660"/>
              <a:gd name="connsiteY69" fmla="*/ 30923 h 1802203"/>
              <a:gd name="connsiteX70" fmla="*/ 656801 w 1010660"/>
              <a:gd name="connsiteY70" fmla="*/ 30074 h 1802203"/>
              <a:gd name="connsiteX71" fmla="*/ 585630 w 1010660"/>
              <a:gd name="connsiteY71" fmla="*/ 72029 h 1802203"/>
              <a:gd name="connsiteX72" fmla="*/ 566946 w 1010660"/>
              <a:gd name="connsiteY72" fmla="*/ 104812 h 1802203"/>
              <a:gd name="connsiteX73" fmla="*/ 560491 w 1010660"/>
              <a:gd name="connsiteY73" fmla="*/ 189232 h 1802203"/>
              <a:gd name="connsiteX74" fmla="*/ 563209 w 1010660"/>
              <a:gd name="connsiteY74" fmla="*/ 206558 h 1802203"/>
              <a:gd name="connsiteX75" fmla="*/ 563379 w 1010660"/>
              <a:gd name="connsiteY75" fmla="*/ 259554 h 1802203"/>
              <a:gd name="connsiteX76" fmla="*/ 561340 w 1010660"/>
              <a:gd name="connsiteY76" fmla="*/ 276370 h 1802203"/>
              <a:gd name="connsiteX77" fmla="*/ 570853 w 1010660"/>
              <a:gd name="connsiteY77" fmla="*/ 288260 h 1802203"/>
              <a:gd name="connsiteX78" fmla="*/ 584781 w 1010660"/>
              <a:gd name="connsiteY78" fmla="*/ 303887 h 1802203"/>
              <a:gd name="connsiteX79" fmla="*/ 590386 w 1010660"/>
              <a:gd name="connsiteY79" fmla="*/ 312380 h 1802203"/>
              <a:gd name="connsiteX80" fmla="*/ 601937 w 1010660"/>
              <a:gd name="connsiteY80" fmla="*/ 335311 h 1802203"/>
              <a:gd name="connsiteX81" fmla="*/ 603635 w 1010660"/>
              <a:gd name="connsiteY81" fmla="*/ 341595 h 1802203"/>
              <a:gd name="connsiteX82" fmla="*/ 616205 w 1010660"/>
              <a:gd name="connsiteY82" fmla="*/ 359940 h 1802203"/>
              <a:gd name="connsiteX83" fmla="*/ 637947 w 1010660"/>
              <a:gd name="connsiteY83" fmla="*/ 374888 h 1802203"/>
              <a:gd name="connsiteX84" fmla="*/ 660708 w 1010660"/>
              <a:gd name="connsiteY84" fmla="*/ 372510 h 1802203"/>
              <a:gd name="connsiteX85" fmla="*/ 685168 w 1010660"/>
              <a:gd name="connsiteY85" fmla="*/ 382362 h 1802203"/>
              <a:gd name="connsiteX86" fmla="*/ 698247 w 1010660"/>
              <a:gd name="connsiteY86" fmla="*/ 402065 h 1802203"/>
              <a:gd name="connsiteX87" fmla="*/ 694680 w 1010660"/>
              <a:gd name="connsiteY87" fmla="*/ 422788 h 1802203"/>
              <a:gd name="connsiteX88" fmla="*/ 690603 w 1010660"/>
              <a:gd name="connsiteY88" fmla="*/ 425846 h 1802203"/>
              <a:gd name="connsiteX89" fmla="*/ 656971 w 1010660"/>
              <a:gd name="connsiteY89" fmla="*/ 466442 h 1802203"/>
              <a:gd name="connsiteX90" fmla="*/ 637607 w 1010660"/>
              <a:gd name="connsiteY90" fmla="*/ 500414 h 1802203"/>
              <a:gd name="connsiteX91" fmla="*/ 635229 w 1010660"/>
              <a:gd name="connsiteY91" fmla="*/ 507378 h 1802203"/>
              <a:gd name="connsiteX92" fmla="*/ 628605 w 1010660"/>
              <a:gd name="connsiteY92" fmla="*/ 536084 h 1802203"/>
              <a:gd name="connsiteX93" fmla="*/ 601597 w 1010660"/>
              <a:gd name="connsiteY93" fmla="*/ 588910 h 1802203"/>
              <a:gd name="connsiteX94" fmla="*/ 576118 w 1010660"/>
              <a:gd name="connsiteY94" fmla="*/ 666876 h 1802203"/>
              <a:gd name="connsiteX95" fmla="*/ 566776 w 1010660"/>
              <a:gd name="connsiteY95" fmla="*/ 710699 h 1802203"/>
              <a:gd name="connsiteX96" fmla="*/ 552847 w 1010660"/>
              <a:gd name="connsiteY96" fmla="*/ 799535 h 1802203"/>
              <a:gd name="connsiteX97" fmla="*/ 547582 w 1010660"/>
              <a:gd name="connsiteY97" fmla="*/ 812784 h 1802203"/>
              <a:gd name="connsiteX98" fmla="*/ 532804 w 1010660"/>
              <a:gd name="connsiteY98" fmla="*/ 815332 h 1802203"/>
              <a:gd name="connsiteX99" fmla="*/ 491189 w 1010660"/>
              <a:gd name="connsiteY99" fmla="*/ 818220 h 1802203"/>
              <a:gd name="connsiteX100" fmla="*/ 458406 w 1010660"/>
              <a:gd name="connsiteY100" fmla="*/ 835885 h 1802203"/>
              <a:gd name="connsiteX101" fmla="*/ 411015 w 1010660"/>
              <a:gd name="connsiteY101" fmla="*/ 853720 h 1802203"/>
              <a:gd name="connsiteX102" fmla="*/ 394199 w 1010660"/>
              <a:gd name="connsiteY102" fmla="*/ 854400 h 1802203"/>
              <a:gd name="connsiteX103" fmla="*/ 375345 w 1010660"/>
              <a:gd name="connsiteY103" fmla="*/ 856948 h 1802203"/>
              <a:gd name="connsiteX104" fmla="*/ 367361 w 1010660"/>
              <a:gd name="connsiteY104" fmla="*/ 858646 h 1802203"/>
              <a:gd name="connsiteX105" fmla="*/ 355471 w 1010660"/>
              <a:gd name="connsiteY105" fmla="*/ 859156 h 1802203"/>
              <a:gd name="connsiteX106" fmla="*/ 346469 w 1010660"/>
              <a:gd name="connsiteY106" fmla="*/ 866800 h 1802203"/>
              <a:gd name="connsiteX107" fmla="*/ 318102 w 1010660"/>
              <a:gd name="connsiteY107" fmla="*/ 884125 h 1802203"/>
              <a:gd name="connsiteX108" fmla="*/ 274788 w 1010660"/>
              <a:gd name="connsiteY108" fmla="*/ 891259 h 1802203"/>
              <a:gd name="connsiteX109" fmla="*/ 219754 w 1010660"/>
              <a:gd name="connsiteY109" fmla="*/ 894487 h 1802203"/>
              <a:gd name="connsiteX110" fmla="*/ 211771 w 1010660"/>
              <a:gd name="connsiteY110" fmla="*/ 889391 h 1802203"/>
              <a:gd name="connsiteX111" fmla="*/ 186801 w 1010660"/>
              <a:gd name="connsiteY111" fmla="*/ 833677 h 1802203"/>
              <a:gd name="connsiteX112" fmla="*/ 87094 w 1010660"/>
              <a:gd name="connsiteY112" fmla="*/ 610992 h 1802203"/>
              <a:gd name="connsiteX113" fmla="*/ 76393 w 1010660"/>
              <a:gd name="connsiteY113" fmla="*/ 607255 h 1802203"/>
              <a:gd name="connsiteX114" fmla="*/ 5222 w 1010660"/>
              <a:gd name="connsiteY114" fmla="*/ 643095 h 1802203"/>
              <a:gd name="connsiteX115" fmla="*/ 1655 w 1010660"/>
              <a:gd name="connsiteY115" fmla="*/ 654306 h 1802203"/>
              <a:gd name="connsiteX116" fmla="*/ 35117 w 1010660"/>
              <a:gd name="connsiteY116" fmla="*/ 727515 h 1802203"/>
              <a:gd name="connsiteX117" fmla="*/ 141789 w 1010660"/>
              <a:gd name="connsiteY117" fmla="*/ 969394 h 1802203"/>
              <a:gd name="connsiteX118" fmla="*/ 138561 w 1010660"/>
              <a:gd name="connsiteY118" fmla="*/ 994194 h 1802203"/>
              <a:gd name="connsiteX119" fmla="*/ 135334 w 1010660"/>
              <a:gd name="connsiteY119" fmla="*/ 999969 h 1802203"/>
              <a:gd name="connsiteX120" fmla="*/ 125143 w 1010660"/>
              <a:gd name="connsiteY120" fmla="*/ 1013897 h 1802203"/>
              <a:gd name="connsiteX121" fmla="*/ 96436 w 1010660"/>
              <a:gd name="connsiteY121" fmla="*/ 1073178 h 1802203"/>
              <a:gd name="connsiteX122" fmla="*/ 96946 w 1010660"/>
              <a:gd name="connsiteY122" fmla="*/ 1119040 h 1802203"/>
              <a:gd name="connsiteX123" fmla="*/ 98305 w 1010660"/>
              <a:gd name="connsiteY123" fmla="*/ 1129062 h 1802203"/>
              <a:gd name="connsiteX124" fmla="*/ 105779 w 1010660"/>
              <a:gd name="connsiteY124" fmla="*/ 1168979 h 1802203"/>
              <a:gd name="connsiteX125" fmla="*/ 120726 w 1010660"/>
              <a:gd name="connsiteY125" fmla="*/ 1260872 h 1802203"/>
              <a:gd name="connsiteX126" fmla="*/ 157076 w 1010660"/>
              <a:gd name="connsiteY126" fmla="*/ 1380793 h 1802203"/>
              <a:gd name="connsiteX127" fmla="*/ 171514 w 1010660"/>
              <a:gd name="connsiteY127" fmla="*/ 1439224 h 1802203"/>
              <a:gd name="connsiteX128" fmla="*/ 162512 w 1010660"/>
              <a:gd name="connsiteY128" fmla="*/ 1504110 h 1802203"/>
              <a:gd name="connsiteX129" fmla="*/ 140430 w 1010660"/>
              <a:gd name="connsiteY129" fmla="*/ 1544197 h 1802203"/>
              <a:gd name="connsiteX130" fmla="*/ 123274 w 1010660"/>
              <a:gd name="connsiteY130" fmla="*/ 1557786 h 1802203"/>
              <a:gd name="connsiteX131" fmla="*/ 94228 w 1010660"/>
              <a:gd name="connsiteY131" fmla="*/ 1563731 h 1802203"/>
              <a:gd name="connsiteX132" fmla="*/ 85226 w 1010660"/>
              <a:gd name="connsiteY132" fmla="*/ 1569167 h 1802203"/>
              <a:gd name="connsiteX133" fmla="*/ 59917 w 1010660"/>
              <a:gd name="connsiteY133" fmla="*/ 1597533 h 1802203"/>
              <a:gd name="connsiteX134" fmla="*/ 47347 w 1010660"/>
              <a:gd name="connsiteY134" fmla="*/ 1636940 h 1802203"/>
              <a:gd name="connsiteX135" fmla="*/ 82848 w 1010660"/>
              <a:gd name="connsiteY135" fmla="*/ 1670233 h 1802203"/>
              <a:gd name="connsiteX136" fmla="*/ 168626 w 1010660"/>
              <a:gd name="connsiteY136" fmla="*/ 1675668 h 1802203"/>
              <a:gd name="connsiteX137" fmla="*/ 225699 w 1010660"/>
              <a:gd name="connsiteY137" fmla="*/ 1626239 h 1802203"/>
              <a:gd name="connsiteX138" fmla="*/ 241496 w 1010660"/>
              <a:gd name="connsiteY138" fmla="*/ 1605007 h 1802203"/>
              <a:gd name="connsiteX139" fmla="*/ 272750 w 1010660"/>
              <a:gd name="connsiteY139" fmla="*/ 1588021 h 1802203"/>
              <a:gd name="connsiteX140" fmla="*/ 282092 w 1010660"/>
              <a:gd name="connsiteY140" fmla="*/ 1593966 h 1802203"/>
              <a:gd name="connsiteX141" fmla="*/ 279884 w 1010660"/>
              <a:gd name="connsiteY141" fmla="*/ 1643055 h 1802203"/>
              <a:gd name="connsiteX142" fmla="*/ 287698 w 1010660"/>
              <a:gd name="connsiteY142" fmla="*/ 1653417 h 1802203"/>
              <a:gd name="connsiteX143" fmla="*/ 291095 w 1010660"/>
              <a:gd name="connsiteY143" fmla="*/ 1645943 h 1802203"/>
              <a:gd name="connsiteX144" fmla="*/ 292963 w 1010660"/>
              <a:gd name="connsiteY144" fmla="*/ 1604327 h 1802203"/>
              <a:gd name="connsiteX145" fmla="*/ 295681 w 1010660"/>
              <a:gd name="connsiteY145" fmla="*/ 1579188 h 1802203"/>
              <a:gd name="connsiteX146" fmla="*/ 311648 w 1010660"/>
              <a:gd name="connsiteY146" fmla="*/ 1549633 h 1802203"/>
              <a:gd name="connsiteX147" fmla="*/ 316234 w 1010660"/>
              <a:gd name="connsiteY147" fmla="*/ 1517190 h 1802203"/>
              <a:gd name="connsiteX148" fmla="*/ 316743 w 1010660"/>
              <a:gd name="connsiteY148" fmla="*/ 1507338 h 1802203"/>
              <a:gd name="connsiteX149" fmla="*/ 313686 w 1010660"/>
              <a:gd name="connsiteY149" fmla="*/ 1474385 h 1802203"/>
              <a:gd name="connsiteX150" fmla="*/ 294662 w 1010660"/>
              <a:gd name="connsiteY150" fmla="*/ 1451794 h 1802203"/>
              <a:gd name="connsiteX151" fmla="*/ 281073 w 1010660"/>
              <a:gd name="connsiteY151" fmla="*/ 1446189 h 1802203"/>
              <a:gd name="connsiteX152" fmla="*/ 272071 w 1010660"/>
              <a:gd name="connsiteY152" fmla="*/ 1439734 h 1802203"/>
              <a:gd name="connsiteX153" fmla="*/ 270542 w 1010660"/>
              <a:gd name="connsiteY153" fmla="*/ 1428863 h 1802203"/>
              <a:gd name="connsiteX154" fmla="*/ 278355 w 1010660"/>
              <a:gd name="connsiteY154" fmla="*/ 1303677 h 1802203"/>
              <a:gd name="connsiteX155" fmla="*/ 285659 w 1010660"/>
              <a:gd name="connsiteY155" fmla="*/ 1212293 h 1802203"/>
              <a:gd name="connsiteX156" fmla="*/ 280564 w 1010660"/>
              <a:gd name="connsiteY156" fmla="*/ 1182398 h 1802203"/>
              <a:gd name="connsiteX157" fmla="*/ 269862 w 1010660"/>
              <a:gd name="connsiteY157" fmla="*/ 1148596 h 1802203"/>
              <a:gd name="connsiteX158" fmla="*/ 278016 w 1010660"/>
              <a:gd name="connsiteY158" fmla="*/ 1137725 h 1802203"/>
              <a:gd name="connsiteX159" fmla="*/ 313686 w 1010660"/>
              <a:gd name="connsiteY159" fmla="*/ 1138234 h 1802203"/>
              <a:gd name="connsiteX160" fmla="*/ 323708 w 1010660"/>
              <a:gd name="connsiteY160" fmla="*/ 1148596 h 1802203"/>
              <a:gd name="connsiteX161" fmla="*/ 337296 w 1010660"/>
              <a:gd name="connsiteY161" fmla="*/ 1174414 h 1802203"/>
              <a:gd name="connsiteX162" fmla="*/ 383668 w 1010660"/>
              <a:gd name="connsiteY162" fmla="*/ 1187663 h 1802203"/>
              <a:gd name="connsiteX163" fmla="*/ 507325 w 1010660"/>
              <a:gd name="connsiteY163" fmla="*/ 1194797 h 1802203"/>
              <a:gd name="connsiteX164" fmla="*/ 517007 w 1010660"/>
              <a:gd name="connsiteY164" fmla="*/ 1204309 h 1802203"/>
              <a:gd name="connsiteX165" fmla="*/ 509194 w 1010660"/>
              <a:gd name="connsiteY165" fmla="*/ 1295524 h 1802203"/>
              <a:gd name="connsiteX166" fmla="*/ 499851 w 1010660"/>
              <a:gd name="connsiteY166" fmla="*/ 1395910 h 1802203"/>
              <a:gd name="connsiteX167" fmla="*/ 506816 w 1010660"/>
              <a:gd name="connsiteY167" fmla="*/ 1404064 h 1802203"/>
              <a:gd name="connsiteX168" fmla="*/ 593104 w 1010660"/>
              <a:gd name="connsiteY168" fmla="*/ 1408140 h 1802203"/>
              <a:gd name="connsiteX169" fmla="*/ 606693 w 1010660"/>
              <a:gd name="connsiteY169" fmla="*/ 1407970 h 1802203"/>
              <a:gd name="connsiteX170" fmla="*/ 615016 w 1010660"/>
              <a:gd name="connsiteY170" fmla="*/ 1416293 h 1802203"/>
              <a:gd name="connsiteX171" fmla="*/ 614167 w 1010660"/>
              <a:gd name="connsiteY171" fmla="*/ 1485936 h 1802203"/>
              <a:gd name="connsiteX172" fmla="*/ 610430 w 1010660"/>
              <a:gd name="connsiteY172" fmla="*/ 1490861 h 1802203"/>
              <a:gd name="connsiteX173" fmla="*/ 560831 w 1010660"/>
              <a:gd name="connsiteY173" fmla="*/ 1486105 h 1802203"/>
              <a:gd name="connsiteX174" fmla="*/ 452801 w 1010660"/>
              <a:gd name="connsiteY174" fmla="*/ 1450945 h 1802203"/>
              <a:gd name="connsiteX175" fmla="*/ 429870 w 1010660"/>
              <a:gd name="connsiteY175" fmla="*/ 1458928 h 1802203"/>
              <a:gd name="connsiteX176" fmla="*/ 428341 w 1010660"/>
              <a:gd name="connsiteY176" fmla="*/ 1467081 h 1802203"/>
              <a:gd name="connsiteX177" fmla="*/ 428171 w 1010660"/>
              <a:gd name="connsiteY177" fmla="*/ 1505300 h 1802203"/>
              <a:gd name="connsiteX178" fmla="*/ 434626 w 1010660"/>
              <a:gd name="connsiteY178" fmla="*/ 1523474 h 1802203"/>
              <a:gd name="connsiteX179" fmla="*/ 438193 w 1010660"/>
              <a:gd name="connsiteY179" fmla="*/ 1531628 h 1802203"/>
              <a:gd name="connsiteX180" fmla="*/ 448214 w 1010660"/>
              <a:gd name="connsiteY180" fmla="*/ 1551671 h 1802203"/>
              <a:gd name="connsiteX181" fmla="*/ 451611 w 1010660"/>
              <a:gd name="connsiteY181" fmla="*/ 1557956 h 1802203"/>
              <a:gd name="connsiteX182" fmla="*/ 446346 w 1010660"/>
              <a:gd name="connsiteY182" fmla="*/ 1561523 h 1802203"/>
              <a:gd name="connsiteX183" fmla="*/ 350715 w 1010660"/>
              <a:gd name="connsiteY183" fmla="*/ 1584454 h 1802203"/>
              <a:gd name="connsiteX184" fmla="*/ 327954 w 1010660"/>
              <a:gd name="connsiteY184" fmla="*/ 1610782 h 1802203"/>
              <a:gd name="connsiteX185" fmla="*/ 327954 w 1010660"/>
              <a:gd name="connsiteY185" fmla="*/ 1649850 h 1802203"/>
              <a:gd name="connsiteX186" fmla="*/ 335428 w 1010660"/>
              <a:gd name="connsiteY186" fmla="*/ 1668194 h 1802203"/>
              <a:gd name="connsiteX187" fmla="*/ 346809 w 1010660"/>
              <a:gd name="connsiteY187" fmla="*/ 1688407 h 1802203"/>
              <a:gd name="connsiteX188" fmla="*/ 351904 w 1010660"/>
              <a:gd name="connsiteY188" fmla="*/ 1693673 h 1802203"/>
              <a:gd name="connsiteX189" fmla="*/ 395558 w 1010660"/>
              <a:gd name="connsiteY189" fmla="*/ 1687219 h 1802203"/>
              <a:gd name="connsiteX190" fmla="*/ 410166 w 1010660"/>
              <a:gd name="connsiteY190" fmla="*/ 1651888 h 1802203"/>
              <a:gd name="connsiteX191" fmla="*/ 398615 w 1010660"/>
              <a:gd name="connsiteY191" fmla="*/ 1632354 h 1802203"/>
              <a:gd name="connsiteX192" fmla="*/ 395388 w 1010660"/>
              <a:gd name="connsiteY192" fmla="*/ 1623182 h 1802203"/>
              <a:gd name="connsiteX193" fmla="*/ 403032 w 1010660"/>
              <a:gd name="connsiteY193" fmla="*/ 1619445 h 1802203"/>
              <a:gd name="connsiteX194" fmla="*/ 500701 w 1010660"/>
              <a:gd name="connsiteY194" fmla="*/ 1603478 h 1802203"/>
              <a:gd name="connsiteX195" fmla="*/ 566606 w 1010660"/>
              <a:gd name="connsiteY195" fmla="*/ 1591928 h 1802203"/>
              <a:gd name="connsiteX196" fmla="*/ 616205 w 1010660"/>
              <a:gd name="connsiteY196" fmla="*/ 1587341 h 1802203"/>
              <a:gd name="connsiteX197" fmla="*/ 638626 w 1010660"/>
              <a:gd name="connsiteY197" fmla="*/ 1604667 h 1802203"/>
              <a:gd name="connsiteX198" fmla="*/ 663935 w 1010660"/>
              <a:gd name="connsiteY198" fmla="*/ 1683312 h 1802203"/>
              <a:gd name="connsiteX199" fmla="*/ 667502 w 1010660"/>
              <a:gd name="connsiteY199" fmla="*/ 1731891 h 1802203"/>
              <a:gd name="connsiteX200" fmla="*/ 665634 w 1010660"/>
              <a:gd name="connsiteY200" fmla="*/ 1757200 h 1802203"/>
              <a:gd name="connsiteX201" fmla="*/ 712345 w 1010660"/>
              <a:gd name="connsiteY201" fmla="*/ 1803402 h 1802203"/>
              <a:gd name="connsiteX202" fmla="*/ 763642 w 1010660"/>
              <a:gd name="connsiteY202" fmla="*/ 1762976 h 1802203"/>
              <a:gd name="connsiteX203" fmla="*/ 760415 w 1010660"/>
              <a:gd name="connsiteY203" fmla="*/ 1742423 h 1802203"/>
              <a:gd name="connsiteX204" fmla="*/ 730860 w 1010660"/>
              <a:gd name="connsiteY204" fmla="*/ 1710319 h 1802203"/>
              <a:gd name="connsiteX205" fmla="*/ 725934 w 1010660"/>
              <a:gd name="connsiteY205" fmla="*/ 1704204 h 1802203"/>
              <a:gd name="connsiteX206" fmla="*/ 695189 w 1010660"/>
              <a:gd name="connsiteY206" fmla="*/ 1594985 h 1802203"/>
              <a:gd name="connsiteX207" fmla="*/ 705890 w 1010660"/>
              <a:gd name="connsiteY207" fmla="*/ 1581736 h 1802203"/>
              <a:gd name="connsiteX208" fmla="*/ 711835 w 1010660"/>
              <a:gd name="connsiteY208" fmla="*/ 1582246 h 1802203"/>
              <a:gd name="connsiteX209" fmla="*/ 783516 w 1010660"/>
              <a:gd name="connsiteY209" fmla="*/ 1589719 h 1802203"/>
              <a:gd name="connsiteX210" fmla="*/ 928236 w 1010660"/>
              <a:gd name="connsiteY210" fmla="*/ 1601270 h 1802203"/>
              <a:gd name="connsiteX211" fmla="*/ 942844 w 1010660"/>
              <a:gd name="connsiteY211" fmla="*/ 1623182 h 1802203"/>
              <a:gd name="connsiteX212" fmla="*/ 943353 w 1010660"/>
              <a:gd name="connsiteY212" fmla="*/ 1639488 h 1802203"/>
              <a:gd name="connsiteX213" fmla="*/ 951506 w 1010660"/>
              <a:gd name="connsiteY213" fmla="*/ 1656984 h 1802203"/>
              <a:gd name="connsiteX214" fmla="*/ 958980 w 1010660"/>
              <a:gd name="connsiteY214" fmla="*/ 1663778 h 1802203"/>
              <a:gd name="connsiteX215" fmla="*/ 989385 w 1010660"/>
              <a:gd name="connsiteY215" fmla="*/ 1666496 h 1802203"/>
              <a:gd name="connsiteX216" fmla="*/ 1002974 w 1010660"/>
              <a:gd name="connsiteY216" fmla="*/ 1659531 h 1802203"/>
              <a:gd name="connsiteX217" fmla="*/ 1010278 w 1010660"/>
              <a:gd name="connsiteY217" fmla="*/ 1613160 h 1802203"/>
              <a:gd name="connsiteX218" fmla="*/ 893245 w 1010660"/>
              <a:gd name="connsiteY218" fmla="*/ 959203 h 1802203"/>
              <a:gd name="connsiteX219" fmla="*/ 911929 w 1010660"/>
              <a:gd name="connsiteY219" fmla="*/ 957674 h 1802203"/>
              <a:gd name="connsiteX220" fmla="*/ 923310 w 1010660"/>
              <a:gd name="connsiteY220" fmla="*/ 963110 h 1802203"/>
              <a:gd name="connsiteX221" fmla="*/ 941655 w 1010660"/>
              <a:gd name="connsiteY221" fmla="*/ 1071989 h 1802203"/>
              <a:gd name="connsiteX222" fmla="*/ 943183 w 1010660"/>
              <a:gd name="connsiteY222" fmla="*/ 1086257 h 1802203"/>
              <a:gd name="connsiteX223" fmla="*/ 942504 w 1010660"/>
              <a:gd name="connsiteY223" fmla="*/ 1086257 h 1802203"/>
              <a:gd name="connsiteX224" fmla="*/ 942504 w 1010660"/>
              <a:gd name="connsiteY224" fmla="*/ 1098147 h 1802203"/>
              <a:gd name="connsiteX225" fmla="*/ 937748 w 1010660"/>
              <a:gd name="connsiteY225" fmla="*/ 1103073 h 1802203"/>
              <a:gd name="connsiteX226" fmla="*/ 932822 w 1010660"/>
              <a:gd name="connsiteY226" fmla="*/ 1098317 h 1802203"/>
              <a:gd name="connsiteX227" fmla="*/ 912269 w 1010660"/>
              <a:gd name="connsiteY227" fmla="*/ 1033261 h 1802203"/>
              <a:gd name="connsiteX228" fmla="*/ 893245 w 1010660"/>
              <a:gd name="connsiteY228" fmla="*/ 974830 h 1802203"/>
              <a:gd name="connsiteX229" fmla="*/ 888998 w 1010660"/>
              <a:gd name="connsiteY229" fmla="*/ 962940 h 1802203"/>
              <a:gd name="connsiteX230" fmla="*/ 893245 w 1010660"/>
              <a:gd name="connsiteY230" fmla="*/ 959203 h 18022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Lst>
            <a:rect l="l" t="t" r="r" b="b"/>
            <a:pathLst>
              <a:path w="1010660" h="1802203">
                <a:moveTo>
                  <a:pt x="1010278" y="1613160"/>
                </a:moveTo>
                <a:cubicBezTo>
                  <a:pt x="1009089" y="1607894"/>
                  <a:pt x="1006031" y="1602459"/>
                  <a:pt x="998557" y="1603308"/>
                </a:cubicBezTo>
                <a:cubicBezTo>
                  <a:pt x="993801" y="1603818"/>
                  <a:pt x="991253" y="1600760"/>
                  <a:pt x="990404" y="1596344"/>
                </a:cubicBezTo>
                <a:cubicBezTo>
                  <a:pt x="989725" y="1592437"/>
                  <a:pt x="989215" y="1588530"/>
                  <a:pt x="988536" y="1584624"/>
                </a:cubicBezTo>
                <a:cubicBezTo>
                  <a:pt x="986328" y="1571545"/>
                  <a:pt x="981232" y="1566449"/>
                  <a:pt x="968322" y="1564241"/>
                </a:cubicBezTo>
                <a:cubicBezTo>
                  <a:pt x="935879" y="1558975"/>
                  <a:pt x="903606" y="1553540"/>
                  <a:pt x="871163" y="1548444"/>
                </a:cubicBezTo>
                <a:cubicBezTo>
                  <a:pt x="830737" y="1542159"/>
                  <a:pt x="790140" y="1536214"/>
                  <a:pt x="749714" y="1529589"/>
                </a:cubicBezTo>
                <a:cubicBezTo>
                  <a:pt x="738843" y="1527721"/>
                  <a:pt x="728821" y="1521606"/>
                  <a:pt x="717101" y="1522625"/>
                </a:cubicBezTo>
                <a:cubicBezTo>
                  <a:pt x="717271" y="1521946"/>
                  <a:pt x="717441" y="1521096"/>
                  <a:pt x="717441" y="1520417"/>
                </a:cubicBezTo>
                <a:cubicBezTo>
                  <a:pt x="724915" y="1519228"/>
                  <a:pt x="732558" y="1518039"/>
                  <a:pt x="740032" y="1517020"/>
                </a:cubicBezTo>
                <a:cubicBezTo>
                  <a:pt x="741391" y="1516850"/>
                  <a:pt x="743599" y="1515491"/>
                  <a:pt x="743769" y="1518379"/>
                </a:cubicBezTo>
                <a:cubicBezTo>
                  <a:pt x="744109" y="1522795"/>
                  <a:pt x="748015" y="1522455"/>
                  <a:pt x="750563" y="1523474"/>
                </a:cubicBezTo>
                <a:cubicBezTo>
                  <a:pt x="768568" y="1530099"/>
                  <a:pt x="786404" y="1525853"/>
                  <a:pt x="804069" y="1521946"/>
                </a:cubicBezTo>
                <a:cubicBezTo>
                  <a:pt x="810354" y="1520587"/>
                  <a:pt x="812562" y="1514981"/>
                  <a:pt x="813581" y="1509036"/>
                </a:cubicBezTo>
                <a:cubicBezTo>
                  <a:pt x="814600" y="1502922"/>
                  <a:pt x="815110" y="1496637"/>
                  <a:pt x="816129" y="1490522"/>
                </a:cubicBezTo>
                <a:cubicBezTo>
                  <a:pt x="817827" y="1479821"/>
                  <a:pt x="815789" y="1474895"/>
                  <a:pt x="806277" y="1469459"/>
                </a:cubicBezTo>
                <a:cubicBezTo>
                  <a:pt x="800672" y="1466402"/>
                  <a:pt x="798124" y="1462155"/>
                  <a:pt x="798124" y="1455871"/>
                </a:cubicBezTo>
                <a:cubicBezTo>
                  <a:pt x="798124" y="1452473"/>
                  <a:pt x="798124" y="1449076"/>
                  <a:pt x="797274" y="1445849"/>
                </a:cubicBezTo>
                <a:cubicBezTo>
                  <a:pt x="795576" y="1439394"/>
                  <a:pt x="791839" y="1438375"/>
                  <a:pt x="786064" y="1441772"/>
                </a:cubicBezTo>
                <a:cubicBezTo>
                  <a:pt x="776722" y="1447208"/>
                  <a:pt x="767549" y="1452643"/>
                  <a:pt x="758037" y="1457739"/>
                </a:cubicBezTo>
                <a:cubicBezTo>
                  <a:pt x="738164" y="1468440"/>
                  <a:pt x="719649" y="1481349"/>
                  <a:pt x="698586" y="1490012"/>
                </a:cubicBezTo>
                <a:cubicBezTo>
                  <a:pt x="689584" y="1493749"/>
                  <a:pt x="685847" y="1491201"/>
                  <a:pt x="685507" y="1481859"/>
                </a:cubicBezTo>
                <a:cubicBezTo>
                  <a:pt x="684828" y="1460287"/>
                  <a:pt x="683979" y="1438885"/>
                  <a:pt x="683299" y="1417313"/>
                </a:cubicBezTo>
                <a:cubicBezTo>
                  <a:pt x="683129" y="1410688"/>
                  <a:pt x="686526" y="1405932"/>
                  <a:pt x="692302" y="1403214"/>
                </a:cubicBezTo>
                <a:cubicBezTo>
                  <a:pt x="697397" y="1400836"/>
                  <a:pt x="703003" y="1399817"/>
                  <a:pt x="708608" y="1399138"/>
                </a:cubicBezTo>
                <a:cubicBezTo>
                  <a:pt x="734087" y="1395910"/>
                  <a:pt x="759736" y="1392853"/>
                  <a:pt x="784875" y="1387417"/>
                </a:cubicBezTo>
                <a:cubicBezTo>
                  <a:pt x="802710" y="1383681"/>
                  <a:pt x="820375" y="1378755"/>
                  <a:pt x="833794" y="1365675"/>
                </a:cubicBezTo>
                <a:cubicBezTo>
                  <a:pt x="864369" y="1335780"/>
                  <a:pt x="892565" y="1303507"/>
                  <a:pt x="910231" y="1264100"/>
                </a:cubicBezTo>
                <a:cubicBezTo>
                  <a:pt x="921441" y="1239300"/>
                  <a:pt x="934011" y="1214671"/>
                  <a:pt x="935540" y="1186474"/>
                </a:cubicBezTo>
                <a:cubicBezTo>
                  <a:pt x="935710" y="1183417"/>
                  <a:pt x="936219" y="1180020"/>
                  <a:pt x="939616" y="1178661"/>
                </a:cubicBezTo>
                <a:cubicBezTo>
                  <a:pt x="949468" y="1174584"/>
                  <a:pt x="955243" y="1165582"/>
                  <a:pt x="960679" y="1157768"/>
                </a:cubicBezTo>
                <a:cubicBezTo>
                  <a:pt x="971380" y="1142141"/>
                  <a:pt x="975626" y="1123966"/>
                  <a:pt x="976646" y="1104602"/>
                </a:cubicBezTo>
                <a:cubicBezTo>
                  <a:pt x="978684" y="1059590"/>
                  <a:pt x="967473" y="1016615"/>
                  <a:pt x="958301" y="973301"/>
                </a:cubicBezTo>
                <a:cubicBezTo>
                  <a:pt x="957451" y="969564"/>
                  <a:pt x="954904" y="965318"/>
                  <a:pt x="956942" y="961751"/>
                </a:cubicBezTo>
                <a:cubicBezTo>
                  <a:pt x="961698" y="953767"/>
                  <a:pt x="959150" y="945784"/>
                  <a:pt x="957451" y="937970"/>
                </a:cubicBezTo>
                <a:cubicBezTo>
                  <a:pt x="954904" y="925571"/>
                  <a:pt x="953545" y="913511"/>
                  <a:pt x="957961" y="901281"/>
                </a:cubicBezTo>
                <a:cubicBezTo>
                  <a:pt x="959150" y="897884"/>
                  <a:pt x="958980" y="894656"/>
                  <a:pt x="957621" y="891259"/>
                </a:cubicBezTo>
                <a:cubicBezTo>
                  <a:pt x="953884" y="881407"/>
                  <a:pt x="954054" y="871046"/>
                  <a:pt x="957112" y="861364"/>
                </a:cubicBezTo>
                <a:cubicBezTo>
                  <a:pt x="961868" y="845567"/>
                  <a:pt x="962547" y="829770"/>
                  <a:pt x="959829" y="813804"/>
                </a:cubicBezTo>
                <a:cubicBezTo>
                  <a:pt x="958980" y="809047"/>
                  <a:pt x="959660" y="804971"/>
                  <a:pt x="962547" y="801064"/>
                </a:cubicBezTo>
                <a:cubicBezTo>
                  <a:pt x="971210" y="789174"/>
                  <a:pt x="967813" y="780171"/>
                  <a:pt x="953205" y="776435"/>
                </a:cubicBezTo>
                <a:cubicBezTo>
                  <a:pt x="950487" y="775755"/>
                  <a:pt x="947600" y="775246"/>
                  <a:pt x="944882" y="774566"/>
                </a:cubicBezTo>
                <a:cubicBezTo>
                  <a:pt x="930953" y="770999"/>
                  <a:pt x="930614" y="770489"/>
                  <a:pt x="930784" y="756561"/>
                </a:cubicBezTo>
                <a:cubicBezTo>
                  <a:pt x="930784" y="752315"/>
                  <a:pt x="931293" y="748068"/>
                  <a:pt x="931463" y="743822"/>
                </a:cubicBezTo>
                <a:cubicBezTo>
                  <a:pt x="932992" y="712398"/>
                  <a:pt x="939786" y="681483"/>
                  <a:pt x="939107" y="650059"/>
                </a:cubicBezTo>
                <a:cubicBezTo>
                  <a:pt x="938767" y="637490"/>
                  <a:pt x="928406" y="630526"/>
                  <a:pt x="916685" y="635112"/>
                </a:cubicBezTo>
                <a:cubicBezTo>
                  <a:pt x="902587" y="640547"/>
                  <a:pt x="901228" y="639698"/>
                  <a:pt x="902077" y="624581"/>
                </a:cubicBezTo>
                <a:cubicBezTo>
                  <a:pt x="902077" y="623392"/>
                  <a:pt x="902247" y="622372"/>
                  <a:pt x="902417" y="621183"/>
                </a:cubicBezTo>
                <a:cubicBezTo>
                  <a:pt x="908702" y="596044"/>
                  <a:pt x="906154" y="570565"/>
                  <a:pt x="907173" y="545087"/>
                </a:cubicBezTo>
                <a:cubicBezTo>
                  <a:pt x="908022" y="521816"/>
                  <a:pt x="906324" y="499395"/>
                  <a:pt x="896132" y="478162"/>
                </a:cubicBezTo>
                <a:cubicBezTo>
                  <a:pt x="893584" y="472896"/>
                  <a:pt x="890697" y="467631"/>
                  <a:pt x="888489" y="462195"/>
                </a:cubicBezTo>
                <a:cubicBezTo>
                  <a:pt x="886620" y="457779"/>
                  <a:pt x="884412" y="452344"/>
                  <a:pt x="887300" y="448267"/>
                </a:cubicBezTo>
                <a:cubicBezTo>
                  <a:pt x="892396" y="441303"/>
                  <a:pt x="891376" y="433829"/>
                  <a:pt x="891376" y="426355"/>
                </a:cubicBezTo>
                <a:cubicBezTo>
                  <a:pt x="891376" y="415484"/>
                  <a:pt x="898850" y="411238"/>
                  <a:pt x="908702" y="416333"/>
                </a:cubicBezTo>
                <a:cubicBezTo>
                  <a:pt x="911759" y="417862"/>
                  <a:pt x="914817" y="420240"/>
                  <a:pt x="919233" y="418881"/>
                </a:cubicBezTo>
                <a:cubicBezTo>
                  <a:pt x="916515" y="411747"/>
                  <a:pt x="910401" y="405462"/>
                  <a:pt x="913798" y="397819"/>
                </a:cubicBezTo>
                <a:cubicBezTo>
                  <a:pt x="919233" y="385759"/>
                  <a:pt x="916855" y="373359"/>
                  <a:pt x="915836" y="361129"/>
                </a:cubicBezTo>
                <a:cubicBezTo>
                  <a:pt x="915326" y="354165"/>
                  <a:pt x="912779" y="346861"/>
                  <a:pt x="915157" y="340067"/>
                </a:cubicBezTo>
                <a:cubicBezTo>
                  <a:pt x="922460" y="318834"/>
                  <a:pt x="918724" y="294545"/>
                  <a:pt x="933501" y="275520"/>
                </a:cubicBezTo>
                <a:cubicBezTo>
                  <a:pt x="933841" y="258704"/>
                  <a:pt x="943693" y="243417"/>
                  <a:pt x="941315" y="225922"/>
                </a:cubicBezTo>
                <a:cubicBezTo>
                  <a:pt x="940296" y="218108"/>
                  <a:pt x="940805" y="210125"/>
                  <a:pt x="940635" y="202141"/>
                </a:cubicBezTo>
                <a:cubicBezTo>
                  <a:pt x="940466" y="188213"/>
                  <a:pt x="939616" y="173945"/>
                  <a:pt x="934521" y="161205"/>
                </a:cubicBezTo>
                <a:cubicBezTo>
                  <a:pt x="929765" y="148806"/>
                  <a:pt x="933162" y="133348"/>
                  <a:pt x="920592" y="124006"/>
                </a:cubicBezTo>
                <a:cubicBezTo>
                  <a:pt x="914307" y="119250"/>
                  <a:pt x="917704" y="111437"/>
                  <a:pt x="914477" y="105661"/>
                </a:cubicBezTo>
                <a:cubicBezTo>
                  <a:pt x="907683" y="93262"/>
                  <a:pt x="900379" y="80692"/>
                  <a:pt x="893415" y="67783"/>
                </a:cubicBezTo>
                <a:cubicBezTo>
                  <a:pt x="871673" y="27696"/>
                  <a:pt x="841098" y="1028"/>
                  <a:pt x="792858" y="9"/>
                </a:cubicBezTo>
                <a:cubicBezTo>
                  <a:pt x="784535" y="-161"/>
                  <a:pt x="778420" y="2047"/>
                  <a:pt x="773834" y="8332"/>
                </a:cubicBezTo>
                <a:cubicBezTo>
                  <a:pt x="769078" y="14957"/>
                  <a:pt x="764322" y="21751"/>
                  <a:pt x="760415" y="28885"/>
                </a:cubicBezTo>
                <a:cubicBezTo>
                  <a:pt x="755659" y="37718"/>
                  <a:pt x="750393" y="40266"/>
                  <a:pt x="741221" y="35849"/>
                </a:cubicBezTo>
                <a:cubicBezTo>
                  <a:pt x="735786" y="33132"/>
                  <a:pt x="730010" y="32112"/>
                  <a:pt x="724235" y="30923"/>
                </a:cubicBezTo>
                <a:cubicBezTo>
                  <a:pt x="701814" y="26677"/>
                  <a:pt x="679053" y="25828"/>
                  <a:pt x="656801" y="30074"/>
                </a:cubicBezTo>
                <a:cubicBezTo>
                  <a:pt x="628435" y="35510"/>
                  <a:pt x="605674" y="52156"/>
                  <a:pt x="585630" y="72029"/>
                </a:cubicBezTo>
                <a:cubicBezTo>
                  <a:pt x="576628" y="81032"/>
                  <a:pt x="569833" y="91903"/>
                  <a:pt x="566946" y="104812"/>
                </a:cubicBezTo>
                <a:cubicBezTo>
                  <a:pt x="560831" y="132669"/>
                  <a:pt x="561171" y="161035"/>
                  <a:pt x="560491" y="189232"/>
                </a:cubicBezTo>
                <a:cubicBezTo>
                  <a:pt x="560321" y="195347"/>
                  <a:pt x="560831" y="200952"/>
                  <a:pt x="563209" y="206558"/>
                </a:cubicBezTo>
                <a:cubicBezTo>
                  <a:pt x="570853" y="224223"/>
                  <a:pt x="569324" y="241888"/>
                  <a:pt x="563379" y="259554"/>
                </a:cubicBezTo>
                <a:cubicBezTo>
                  <a:pt x="561510" y="264989"/>
                  <a:pt x="561680" y="270764"/>
                  <a:pt x="561340" y="276370"/>
                </a:cubicBezTo>
                <a:cubicBezTo>
                  <a:pt x="560831" y="283334"/>
                  <a:pt x="563039" y="287750"/>
                  <a:pt x="570853" y="288260"/>
                </a:cubicBezTo>
                <a:cubicBezTo>
                  <a:pt x="580534" y="288939"/>
                  <a:pt x="584951" y="294205"/>
                  <a:pt x="584781" y="303887"/>
                </a:cubicBezTo>
                <a:cubicBezTo>
                  <a:pt x="584781" y="307624"/>
                  <a:pt x="585970" y="311021"/>
                  <a:pt x="590386" y="312380"/>
                </a:cubicBezTo>
                <a:cubicBezTo>
                  <a:pt x="604654" y="317136"/>
                  <a:pt x="606353" y="320533"/>
                  <a:pt x="601937" y="335311"/>
                </a:cubicBezTo>
                <a:cubicBezTo>
                  <a:pt x="601087" y="338198"/>
                  <a:pt x="600918" y="339897"/>
                  <a:pt x="603635" y="341595"/>
                </a:cubicBezTo>
                <a:cubicBezTo>
                  <a:pt x="610599" y="345842"/>
                  <a:pt x="613827" y="352466"/>
                  <a:pt x="616205" y="359940"/>
                </a:cubicBezTo>
                <a:cubicBezTo>
                  <a:pt x="619772" y="370981"/>
                  <a:pt x="626227" y="375397"/>
                  <a:pt x="637947" y="374888"/>
                </a:cubicBezTo>
                <a:cubicBezTo>
                  <a:pt x="645590" y="374548"/>
                  <a:pt x="653234" y="373869"/>
                  <a:pt x="660708" y="372510"/>
                </a:cubicBezTo>
                <a:cubicBezTo>
                  <a:pt x="671239" y="370641"/>
                  <a:pt x="679222" y="374208"/>
                  <a:pt x="685168" y="382362"/>
                </a:cubicBezTo>
                <a:cubicBezTo>
                  <a:pt x="689924" y="388646"/>
                  <a:pt x="694000" y="395441"/>
                  <a:pt x="698247" y="402065"/>
                </a:cubicBezTo>
                <a:cubicBezTo>
                  <a:pt x="705381" y="413106"/>
                  <a:pt x="705041" y="414975"/>
                  <a:pt x="694680" y="422788"/>
                </a:cubicBezTo>
                <a:cubicBezTo>
                  <a:pt x="693321" y="423807"/>
                  <a:pt x="691962" y="424826"/>
                  <a:pt x="690603" y="425846"/>
                </a:cubicBezTo>
                <a:cubicBezTo>
                  <a:pt x="675995" y="436547"/>
                  <a:pt x="664954" y="450305"/>
                  <a:pt x="656971" y="466442"/>
                </a:cubicBezTo>
                <a:cubicBezTo>
                  <a:pt x="651196" y="478162"/>
                  <a:pt x="649327" y="492091"/>
                  <a:pt x="637607" y="500414"/>
                </a:cubicBezTo>
                <a:cubicBezTo>
                  <a:pt x="635399" y="501942"/>
                  <a:pt x="635908" y="505000"/>
                  <a:pt x="635229" y="507378"/>
                </a:cubicBezTo>
                <a:cubicBezTo>
                  <a:pt x="632851" y="516890"/>
                  <a:pt x="633021" y="527251"/>
                  <a:pt x="628605" y="536084"/>
                </a:cubicBezTo>
                <a:cubicBezTo>
                  <a:pt x="619942" y="553919"/>
                  <a:pt x="611449" y="571754"/>
                  <a:pt x="601597" y="588910"/>
                </a:cubicBezTo>
                <a:cubicBezTo>
                  <a:pt x="587499" y="613200"/>
                  <a:pt x="576798" y="638169"/>
                  <a:pt x="576118" y="666876"/>
                </a:cubicBezTo>
                <a:cubicBezTo>
                  <a:pt x="575778" y="681993"/>
                  <a:pt x="568474" y="695752"/>
                  <a:pt x="566776" y="710699"/>
                </a:cubicBezTo>
                <a:cubicBezTo>
                  <a:pt x="563209" y="740424"/>
                  <a:pt x="558453" y="769980"/>
                  <a:pt x="552847" y="799535"/>
                </a:cubicBezTo>
                <a:cubicBezTo>
                  <a:pt x="551998" y="804291"/>
                  <a:pt x="550300" y="808878"/>
                  <a:pt x="547582" y="812784"/>
                </a:cubicBezTo>
                <a:cubicBezTo>
                  <a:pt x="543505" y="818390"/>
                  <a:pt x="539768" y="819579"/>
                  <a:pt x="532804" y="815332"/>
                </a:cubicBezTo>
                <a:cubicBezTo>
                  <a:pt x="517177" y="805990"/>
                  <a:pt x="505457" y="802253"/>
                  <a:pt x="491189" y="818220"/>
                </a:cubicBezTo>
                <a:cubicBezTo>
                  <a:pt x="482866" y="827392"/>
                  <a:pt x="472334" y="835545"/>
                  <a:pt x="458406" y="835885"/>
                </a:cubicBezTo>
                <a:cubicBezTo>
                  <a:pt x="440571" y="836395"/>
                  <a:pt x="425114" y="844038"/>
                  <a:pt x="411015" y="853720"/>
                </a:cubicBezTo>
                <a:cubicBezTo>
                  <a:pt x="404391" y="858307"/>
                  <a:pt x="400654" y="861024"/>
                  <a:pt x="394199" y="854400"/>
                </a:cubicBezTo>
                <a:cubicBezTo>
                  <a:pt x="388424" y="848625"/>
                  <a:pt x="379761" y="850153"/>
                  <a:pt x="375345" y="856948"/>
                </a:cubicBezTo>
                <a:cubicBezTo>
                  <a:pt x="372967" y="860854"/>
                  <a:pt x="370249" y="861874"/>
                  <a:pt x="367361" y="858646"/>
                </a:cubicBezTo>
                <a:cubicBezTo>
                  <a:pt x="362945" y="853550"/>
                  <a:pt x="359208" y="855759"/>
                  <a:pt x="355471" y="859156"/>
                </a:cubicBezTo>
                <a:cubicBezTo>
                  <a:pt x="352414" y="861704"/>
                  <a:pt x="349526" y="864421"/>
                  <a:pt x="346469" y="866800"/>
                </a:cubicBezTo>
                <a:cubicBezTo>
                  <a:pt x="337806" y="873934"/>
                  <a:pt x="329143" y="882427"/>
                  <a:pt x="318102" y="884125"/>
                </a:cubicBezTo>
                <a:cubicBezTo>
                  <a:pt x="303664" y="886333"/>
                  <a:pt x="289566" y="890240"/>
                  <a:pt x="274788" y="891259"/>
                </a:cubicBezTo>
                <a:cubicBezTo>
                  <a:pt x="256444" y="892618"/>
                  <a:pt x="237929" y="891599"/>
                  <a:pt x="219754" y="894487"/>
                </a:cubicBezTo>
                <a:cubicBezTo>
                  <a:pt x="214998" y="895166"/>
                  <a:pt x="213469" y="893128"/>
                  <a:pt x="211771" y="889391"/>
                </a:cubicBezTo>
                <a:cubicBezTo>
                  <a:pt x="203617" y="870706"/>
                  <a:pt x="195124" y="852192"/>
                  <a:pt x="186801" y="833677"/>
                </a:cubicBezTo>
                <a:cubicBezTo>
                  <a:pt x="153509" y="759449"/>
                  <a:pt x="120047" y="685220"/>
                  <a:pt x="87094" y="610992"/>
                </a:cubicBezTo>
                <a:cubicBezTo>
                  <a:pt x="84207" y="604707"/>
                  <a:pt x="81998" y="604367"/>
                  <a:pt x="76393" y="607255"/>
                </a:cubicBezTo>
                <a:cubicBezTo>
                  <a:pt x="52783" y="619485"/>
                  <a:pt x="29172" y="631545"/>
                  <a:pt x="5222" y="643095"/>
                </a:cubicBezTo>
                <a:cubicBezTo>
                  <a:pt x="-1063" y="646153"/>
                  <a:pt x="-893" y="648701"/>
                  <a:pt x="1655" y="654306"/>
                </a:cubicBezTo>
                <a:cubicBezTo>
                  <a:pt x="13036" y="678596"/>
                  <a:pt x="23907" y="703225"/>
                  <a:pt x="35117" y="727515"/>
                </a:cubicBezTo>
                <a:cubicBezTo>
                  <a:pt x="71807" y="807689"/>
                  <a:pt x="107477" y="888202"/>
                  <a:pt x="141789" y="969394"/>
                </a:cubicBezTo>
                <a:cubicBezTo>
                  <a:pt x="145696" y="978567"/>
                  <a:pt x="147904" y="986890"/>
                  <a:pt x="138561" y="994194"/>
                </a:cubicBezTo>
                <a:cubicBezTo>
                  <a:pt x="136863" y="995553"/>
                  <a:pt x="135674" y="997931"/>
                  <a:pt x="135334" y="999969"/>
                </a:cubicBezTo>
                <a:cubicBezTo>
                  <a:pt x="133975" y="1006254"/>
                  <a:pt x="129729" y="1009991"/>
                  <a:pt x="125143" y="1013897"/>
                </a:cubicBezTo>
                <a:cubicBezTo>
                  <a:pt x="107138" y="1029524"/>
                  <a:pt x="94568" y="1047529"/>
                  <a:pt x="96436" y="1073178"/>
                </a:cubicBezTo>
                <a:cubicBezTo>
                  <a:pt x="97456" y="1088466"/>
                  <a:pt x="96776" y="1103753"/>
                  <a:pt x="96946" y="1119040"/>
                </a:cubicBezTo>
                <a:cubicBezTo>
                  <a:pt x="96946" y="1122437"/>
                  <a:pt x="97286" y="1125835"/>
                  <a:pt x="98305" y="1129062"/>
                </a:cubicBezTo>
                <a:cubicBezTo>
                  <a:pt x="102381" y="1142141"/>
                  <a:pt x="104760" y="1155390"/>
                  <a:pt x="105779" y="1168979"/>
                </a:cubicBezTo>
                <a:cubicBezTo>
                  <a:pt x="108157" y="1200063"/>
                  <a:pt x="112063" y="1230977"/>
                  <a:pt x="120726" y="1260872"/>
                </a:cubicBezTo>
                <a:cubicBezTo>
                  <a:pt x="132277" y="1300959"/>
                  <a:pt x="144676" y="1340876"/>
                  <a:pt x="157076" y="1380793"/>
                </a:cubicBezTo>
                <a:cubicBezTo>
                  <a:pt x="163021" y="1399987"/>
                  <a:pt x="167268" y="1419521"/>
                  <a:pt x="171514" y="1439224"/>
                </a:cubicBezTo>
                <a:cubicBezTo>
                  <a:pt x="176610" y="1461985"/>
                  <a:pt x="176270" y="1483727"/>
                  <a:pt x="162512" y="1504110"/>
                </a:cubicBezTo>
                <a:cubicBezTo>
                  <a:pt x="154019" y="1516680"/>
                  <a:pt x="147394" y="1530609"/>
                  <a:pt x="140430" y="1544197"/>
                </a:cubicBezTo>
                <a:cubicBezTo>
                  <a:pt x="136693" y="1551501"/>
                  <a:pt x="131597" y="1556257"/>
                  <a:pt x="123274" y="1557786"/>
                </a:cubicBezTo>
                <a:cubicBezTo>
                  <a:pt x="113592" y="1559485"/>
                  <a:pt x="103910" y="1561693"/>
                  <a:pt x="94228" y="1563731"/>
                </a:cubicBezTo>
                <a:cubicBezTo>
                  <a:pt x="90661" y="1564580"/>
                  <a:pt x="87604" y="1565599"/>
                  <a:pt x="85226" y="1569167"/>
                </a:cubicBezTo>
                <a:cubicBezTo>
                  <a:pt x="78092" y="1579698"/>
                  <a:pt x="70108" y="1589550"/>
                  <a:pt x="59917" y="1597533"/>
                </a:cubicBezTo>
                <a:cubicBezTo>
                  <a:pt x="47007" y="1607724"/>
                  <a:pt x="44120" y="1620974"/>
                  <a:pt x="47347" y="1636940"/>
                </a:cubicBezTo>
                <a:cubicBezTo>
                  <a:pt x="51424" y="1656984"/>
                  <a:pt x="66202" y="1666156"/>
                  <a:pt x="82848" y="1670233"/>
                </a:cubicBezTo>
                <a:cubicBezTo>
                  <a:pt x="110874" y="1677197"/>
                  <a:pt x="139750" y="1680764"/>
                  <a:pt x="168626" y="1675668"/>
                </a:cubicBezTo>
                <a:cubicBezTo>
                  <a:pt x="197333" y="1670572"/>
                  <a:pt x="219754" y="1658003"/>
                  <a:pt x="225699" y="1626239"/>
                </a:cubicBezTo>
                <a:cubicBezTo>
                  <a:pt x="227398" y="1616897"/>
                  <a:pt x="233343" y="1609763"/>
                  <a:pt x="241496" y="1605007"/>
                </a:cubicBezTo>
                <a:cubicBezTo>
                  <a:pt x="251687" y="1599062"/>
                  <a:pt x="262389" y="1593626"/>
                  <a:pt x="272750" y="1588021"/>
                </a:cubicBezTo>
                <a:cubicBezTo>
                  <a:pt x="280733" y="1583774"/>
                  <a:pt x="282092" y="1584284"/>
                  <a:pt x="282092" y="1593966"/>
                </a:cubicBezTo>
                <a:cubicBezTo>
                  <a:pt x="282262" y="1610272"/>
                  <a:pt x="283621" y="1626749"/>
                  <a:pt x="279884" y="1643055"/>
                </a:cubicBezTo>
                <a:cubicBezTo>
                  <a:pt x="278355" y="1649340"/>
                  <a:pt x="284300" y="1652397"/>
                  <a:pt x="287698" y="1653417"/>
                </a:cubicBezTo>
                <a:cubicBezTo>
                  <a:pt x="292114" y="1654606"/>
                  <a:pt x="290925" y="1648830"/>
                  <a:pt x="291095" y="1645943"/>
                </a:cubicBezTo>
                <a:cubicBezTo>
                  <a:pt x="291944" y="1632184"/>
                  <a:pt x="292284" y="1618256"/>
                  <a:pt x="292963" y="1604327"/>
                </a:cubicBezTo>
                <a:cubicBezTo>
                  <a:pt x="293473" y="1595834"/>
                  <a:pt x="293813" y="1587511"/>
                  <a:pt x="295681" y="1579188"/>
                </a:cubicBezTo>
                <a:cubicBezTo>
                  <a:pt x="298229" y="1567638"/>
                  <a:pt x="305363" y="1558805"/>
                  <a:pt x="311648" y="1549633"/>
                </a:cubicBezTo>
                <a:cubicBezTo>
                  <a:pt x="318612" y="1539441"/>
                  <a:pt x="322349" y="1529250"/>
                  <a:pt x="316234" y="1517190"/>
                </a:cubicBezTo>
                <a:cubicBezTo>
                  <a:pt x="314535" y="1513962"/>
                  <a:pt x="315045" y="1510395"/>
                  <a:pt x="316743" y="1507338"/>
                </a:cubicBezTo>
                <a:cubicBezTo>
                  <a:pt x="323028" y="1495618"/>
                  <a:pt x="319631" y="1484916"/>
                  <a:pt x="313686" y="1474385"/>
                </a:cubicBezTo>
                <a:cubicBezTo>
                  <a:pt x="308760" y="1465553"/>
                  <a:pt x="300947" y="1459268"/>
                  <a:pt x="294662" y="1451794"/>
                </a:cubicBezTo>
                <a:cubicBezTo>
                  <a:pt x="290755" y="1447378"/>
                  <a:pt x="287528" y="1444490"/>
                  <a:pt x="281073" y="1446189"/>
                </a:cubicBezTo>
                <a:cubicBezTo>
                  <a:pt x="276317" y="1447378"/>
                  <a:pt x="272920" y="1444830"/>
                  <a:pt x="272071" y="1439734"/>
                </a:cubicBezTo>
                <a:cubicBezTo>
                  <a:pt x="271391" y="1436167"/>
                  <a:pt x="270882" y="1432430"/>
                  <a:pt x="270542" y="1428863"/>
                </a:cubicBezTo>
                <a:cubicBezTo>
                  <a:pt x="266975" y="1386738"/>
                  <a:pt x="275298" y="1345292"/>
                  <a:pt x="278355" y="1303677"/>
                </a:cubicBezTo>
                <a:cubicBezTo>
                  <a:pt x="280564" y="1273272"/>
                  <a:pt x="285829" y="1243037"/>
                  <a:pt x="285659" y="1212293"/>
                </a:cubicBezTo>
                <a:cubicBezTo>
                  <a:pt x="285659" y="1202101"/>
                  <a:pt x="285150" y="1191230"/>
                  <a:pt x="280564" y="1182398"/>
                </a:cubicBezTo>
                <a:cubicBezTo>
                  <a:pt x="274958" y="1171527"/>
                  <a:pt x="273769" y="1159806"/>
                  <a:pt x="269862" y="1148596"/>
                </a:cubicBezTo>
                <a:cubicBezTo>
                  <a:pt x="267315" y="1141292"/>
                  <a:pt x="270372" y="1137725"/>
                  <a:pt x="278016" y="1137725"/>
                </a:cubicBezTo>
                <a:cubicBezTo>
                  <a:pt x="289906" y="1137555"/>
                  <a:pt x="301796" y="1138404"/>
                  <a:pt x="313686" y="1138234"/>
                </a:cubicBezTo>
                <a:cubicBezTo>
                  <a:pt x="321160" y="1138064"/>
                  <a:pt x="324217" y="1140952"/>
                  <a:pt x="323708" y="1148596"/>
                </a:cubicBezTo>
                <a:cubicBezTo>
                  <a:pt x="323198" y="1159636"/>
                  <a:pt x="328803" y="1167280"/>
                  <a:pt x="337296" y="1174414"/>
                </a:cubicBezTo>
                <a:cubicBezTo>
                  <a:pt x="351055" y="1185625"/>
                  <a:pt x="368041" y="1187154"/>
                  <a:pt x="383668" y="1187663"/>
                </a:cubicBezTo>
                <a:cubicBezTo>
                  <a:pt x="424944" y="1189362"/>
                  <a:pt x="466049" y="1193269"/>
                  <a:pt x="507325" y="1194797"/>
                </a:cubicBezTo>
                <a:cubicBezTo>
                  <a:pt x="514120" y="1194967"/>
                  <a:pt x="517007" y="1197345"/>
                  <a:pt x="517007" y="1204309"/>
                </a:cubicBezTo>
                <a:cubicBezTo>
                  <a:pt x="516837" y="1234884"/>
                  <a:pt x="513100" y="1265289"/>
                  <a:pt x="509194" y="1295524"/>
                </a:cubicBezTo>
                <a:cubicBezTo>
                  <a:pt x="504947" y="1328986"/>
                  <a:pt x="502229" y="1362448"/>
                  <a:pt x="499851" y="1395910"/>
                </a:cubicBezTo>
                <a:cubicBezTo>
                  <a:pt x="499512" y="1401176"/>
                  <a:pt x="501210" y="1403724"/>
                  <a:pt x="506816" y="1404064"/>
                </a:cubicBezTo>
                <a:cubicBezTo>
                  <a:pt x="535522" y="1405592"/>
                  <a:pt x="564228" y="1410688"/>
                  <a:pt x="593104" y="1408140"/>
                </a:cubicBezTo>
                <a:cubicBezTo>
                  <a:pt x="597520" y="1407801"/>
                  <a:pt x="602107" y="1407970"/>
                  <a:pt x="606693" y="1407970"/>
                </a:cubicBezTo>
                <a:cubicBezTo>
                  <a:pt x="612128" y="1407970"/>
                  <a:pt x="615016" y="1410348"/>
                  <a:pt x="615016" y="1416293"/>
                </a:cubicBezTo>
                <a:cubicBezTo>
                  <a:pt x="614676" y="1439564"/>
                  <a:pt x="614506" y="1462665"/>
                  <a:pt x="614167" y="1485936"/>
                </a:cubicBezTo>
                <a:cubicBezTo>
                  <a:pt x="614167" y="1488484"/>
                  <a:pt x="614336" y="1491201"/>
                  <a:pt x="610430" y="1490861"/>
                </a:cubicBezTo>
                <a:cubicBezTo>
                  <a:pt x="593953" y="1489672"/>
                  <a:pt x="577137" y="1491541"/>
                  <a:pt x="560831" y="1486105"/>
                </a:cubicBezTo>
                <a:cubicBezTo>
                  <a:pt x="524991" y="1474046"/>
                  <a:pt x="488980" y="1462325"/>
                  <a:pt x="452801" y="1450945"/>
                </a:cubicBezTo>
                <a:cubicBezTo>
                  <a:pt x="438363" y="1446358"/>
                  <a:pt x="436154" y="1447717"/>
                  <a:pt x="429870" y="1458928"/>
                </a:cubicBezTo>
                <a:cubicBezTo>
                  <a:pt x="428341" y="1461646"/>
                  <a:pt x="428341" y="1464194"/>
                  <a:pt x="428341" y="1467081"/>
                </a:cubicBezTo>
                <a:cubicBezTo>
                  <a:pt x="428341" y="1479821"/>
                  <a:pt x="428511" y="1492560"/>
                  <a:pt x="428171" y="1505300"/>
                </a:cubicBezTo>
                <a:cubicBezTo>
                  <a:pt x="428001" y="1512264"/>
                  <a:pt x="428341" y="1518718"/>
                  <a:pt x="434626" y="1523474"/>
                </a:cubicBezTo>
                <a:cubicBezTo>
                  <a:pt x="437004" y="1525343"/>
                  <a:pt x="439042" y="1528570"/>
                  <a:pt x="438193" y="1531628"/>
                </a:cubicBezTo>
                <a:cubicBezTo>
                  <a:pt x="435645" y="1541479"/>
                  <a:pt x="440571" y="1547085"/>
                  <a:pt x="448214" y="1551671"/>
                </a:cubicBezTo>
                <a:cubicBezTo>
                  <a:pt x="450592" y="1553030"/>
                  <a:pt x="451951" y="1555238"/>
                  <a:pt x="451611" y="1557956"/>
                </a:cubicBezTo>
                <a:cubicBezTo>
                  <a:pt x="451272" y="1560843"/>
                  <a:pt x="448554" y="1560843"/>
                  <a:pt x="446346" y="1561523"/>
                </a:cubicBezTo>
                <a:cubicBezTo>
                  <a:pt x="414582" y="1569846"/>
                  <a:pt x="382988" y="1578679"/>
                  <a:pt x="350715" y="1584454"/>
                </a:cubicBezTo>
                <a:cubicBezTo>
                  <a:pt x="336277" y="1587002"/>
                  <a:pt x="327954" y="1598722"/>
                  <a:pt x="327954" y="1610782"/>
                </a:cubicBezTo>
                <a:cubicBezTo>
                  <a:pt x="327954" y="1623861"/>
                  <a:pt x="327784" y="1636770"/>
                  <a:pt x="327954" y="1649850"/>
                </a:cubicBezTo>
                <a:cubicBezTo>
                  <a:pt x="327954" y="1656984"/>
                  <a:pt x="330332" y="1662929"/>
                  <a:pt x="335428" y="1668194"/>
                </a:cubicBezTo>
                <a:cubicBezTo>
                  <a:pt x="340863" y="1673800"/>
                  <a:pt x="346639" y="1679575"/>
                  <a:pt x="346809" y="1688407"/>
                </a:cubicBezTo>
                <a:cubicBezTo>
                  <a:pt x="346809" y="1691125"/>
                  <a:pt x="349866" y="1692314"/>
                  <a:pt x="351904" y="1693673"/>
                </a:cubicBezTo>
                <a:cubicBezTo>
                  <a:pt x="363285" y="1701317"/>
                  <a:pt x="383498" y="1698259"/>
                  <a:pt x="395558" y="1687219"/>
                </a:cubicBezTo>
                <a:cubicBezTo>
                  <a:pt x="405919" y="1677706"/>
                  <a:pt x="408637" y="1664627"/>
                  <a:pt x="410166" y="1651888"/>
                </a:cubicBezTo>
                <a:cubicBezTo>
                  <a:pt x="411015" y="1643905"/>
                  <a:pt x="405070" y="1637450"/>
                  <a:pt x="398615" y="1632354"/>
                </a:cubicBezTo>
                <a:cubicBezTo>
                  <a:pt x="395728" y="1630146"/>
                  <a:pt x="394539" y="1626919"/>
                  <a:pt x="395388" y="1623182"/>
                </a:cubicBezTo>
                <a:cubicBezTo>
                  <a:pt x="396407" y="1619105"/>
                  <a:pt x="400314" y="1619785"/>
                  <a:pt x="403032" y="1619445"/>
                </a:cubicBezTo>
                <a:cubicBezTo>
                  <a:pt x="435645" y="1614349"/>
                  <a:pt x="468597" y="1611971"/>
                  <a:pt x="500701" y="1603478"/>
                </a:cubicBezTo>
                <a:cubicBezTo>
                  <a:pt x="522103" y="1597703"/>
                  <a:pt x="544694" y="1595665"/>
                  <a:pt x="566606" y="1591928"/>
                </a:cubicBezTo>
                <a:cubicBezTo>
                  <a:pt x="583082" y="1589210"/>
                  <a:pt x="599389" y="1584963"/>
                  <a:pt x="616205" y="1587341"/>
                </a:cubicBezTo>
                <a:cubicBezTo>
                  <a:pt x="626736" y="1588870"/>
                  <a:pt x="634719" y="1592947"/>
                  <a:pt x="638626" y="1604667"/>
                </a:cubicBezTo>
                <a:cubicBezTo>
                  <a:pt x="647629" y="1630655"/>
                  <a:pt x="655952" y="1656984"/>
                  <a:pt x="663935" y="1683312"/>
                </a:cubicBezTo>
                <a:cubicBezTo>
                  <a:pt x="668861" y="1699448"/>
                  <a:pt x="672938" y="1715075"/>
                  <a:pt x="667502" y="1731891"/>
                </a:cubicBezTo>
                <a:cubicBezTo>
                  <a:pt x="664954" y="1739875"/>
                  <a:pt x="665124" y="1748707"/>
                  <a:pt x="665634" y="1757200"/>
                </a:cubicBezTo>
                <a:cubicBezTo>
                  <a:pt x="666993" y="1780471"/>
                  <a:pt x="688735" y="1802043"/>
                  <a:pt x="712345" y="1803402"/>
                </a:cubicBezTo>
                <a:cubicBezTo>
                  <a:pt x="734257" y="1804591"/>
                  <a:pt x="759905" y="1784378"/>
                  <a:pt x="763642" y="1762976"/>
                </a:cubicBezTo>
                <a:cubicBezTo>
                  <a:pt x="765001" y="1755842"/>
                  <a:pt x="763642" y="1748877"/>
                  <a:pt x="760415" y="1742423"/>
                </a:cubicBezTo>
                <a:cubicBezTo>
                  <a:pt x="753791" y="1728664"/>
                  <a:pt x="742580" y="1719152"/>
                  <a:pt x="730860" y="1710319"/>
                </a:cubicBezTo>
                <a:cubicBezTo>
                  <a:pt x="728482" y="1708451"/>
                  <a:pt x="726783" y="1707092"/>
                  <a:pt x="725934" y="1704204"/>
                </a:cubicBezTo>
                <a:cubicBezTo>
                  <a:pt x="714553" y="1668024"/>
                  <a:pt x="702663" y="1632184"/>
                  <a:pt x="695189" y="1594985"/>
                </a:cubicBezTo>
                <a:cubicBezTo>
                  <a:pt x="692811" y="1583435"/>
                  <a:pt x="694000" y="1581906"/>
                  <a:pt x="705890" y="1581736"/>
                </a:cubicBezTo>
                <a:cubicBezTo>
                  <a:pt x="707929" y="1581736"/>
                  <a:pt x="709797" y="1582076"/>
                  <a:pt x="711835" y="1582246"/>
                </a:cubicBezTo>
                <a:cubicBezTo>
                  <a:pt x="735786" y="1584793"/>
                  <a:pt x="759566" y="1587681"/>
                  <a:pt x="783516" y="1589719"/>
                </a:cubicBezTo>
                <a:cubicBezTo>
                  <a:pt x="831756" y="1593626"/>
                  <a:pt x="879996" y="1596514"/>
                  <a:pt x="928236" y="1601270"/>
                </a:cubicBezTo>
                <a:cubicBezTo>
                  <a:pt x="948449" y="1603308"/>
                  <a:pt x="948449" y="1603138"/>
                  <a:pt x="942844" y="1623182"/>
                </a:cubicBezTo>
                <a:cubicBezTo>
                  <a:pt x="941315" y="1628617"/>
                  <a:pt x="939446" y="1634732"/>
                  <a:pt x="943353" y="1639488"/>
                </a:cubicBezTo>
                <a:cubicBezTo>
                  <a:pt x="947600" y="1644754"/>
                  <a:pt x="950148" y="1650529"/>
                  <a:pt x="951506" y="1656984"/>
                </a:cubicBezTo>
                <a:cubicBezTo>
                  <a:pt x="952356" y="1661060"/>
                  <a:pt x="954734" y="1662759"/>
                  <a:pt x="958980" y="1663778"/>
                </a:cubicBezTo>
                <a:cubicBezTo>
                  <a:pt x="969002" y="1665986"/>
                  <a:pt x="979193" y="1665816"/>
                  <a:pt x="989385" y="1666496"/>
                </a:cubicBezTo>
                <a:cubicBezTo>
                  <a:pt x="996179" y="1667005"/>
                  <a:pt x="999916" y="1664118"/>
                  <a:pt x="1002974" y="1659531"/>
                </a:cubicBezTo>
                <a:cubicBezTo>
                  <a:pt x="1012656" y="1645263"/>
                  <a:pt x="1014015" y="1629297"/>
                  <a:pt x="1010278" y="1613160"/>
                </a:cubicBezTo>
                <a:close/>
                <a:moveTo>
                  <a:pt x="893245" y="959203"/>
                </a:moveTo>
                <a:cubicBezTo>
                  <a:pt x="900379" y="964808"/>
                  <a:pt x="906154" y="960732"/>
                  <a:pt x="911929" y="957674"/>
                </a:cubicBezTo>
                <a:cubicBezTo>
                  <a:pt x="921611" y="952748"/>
                  <a:pt x="921611" y="952578"/>
                  <a:pt x="923310" y="963110"/>
                </a:cubicBezTo>
                <a:cubicBezTo>
                  <a:pt x="929425" y="999459"/>
                  <a:pt x="935540" y="1035639"/>
                  <a:pt x="941655" y="1071989"/>
                </a:cubicBezTo>
                <a:cubicBezTo>
                  <a:pt x="942504" y="1076745"/>
                  <a:pt x="942674" y="1081501"/>
                  <a:pt x="943183" y="1086257"/>
                </a:cubicBezTo>
                <a:cubicBezTo>
                  <a:pt x="943013" y="1086257"/>
                  <a:pt x="942844" y="1086257"/>
                  <a:pt x="942504" y="1086257"/>
                </a:cubicBezTo>
                <a:cubicBezTo>
                  <a:pt x="942504" y="1090164"/>
                  <a:pt x="942674" y="1094241"/>
                  <a:pt x="942504" y="1098147"/>
                </a:cubicBezTo>
                <a:cubicBezTo>
                  <a:pt x="942334" y="1100865"/>
                  <a:pt x="940805" y="1103073"/>
                  <a:pt x="937748" y="1103073"/>
                </a:cubicBezTo>
                <a:cubicBezTo>
                  <a:pt x="934690" y="1103243"/>
                  <a:pt x="933501" y="1101205"/>
                  <a:pt x="932822" y="1098317"/>
                </a:cubicBezTo>
                <a:cubicBezTo>
                  <a:pt x="928066" y="1076066"/>
                  <a:pt x="919573" y="1054833"/>
                  <a:pt x="912269" y="1033261"/>
                </a:cubicBezTo>
                <a:cubicBezTo>
                  <a:pt x="905645" y="1013897"/>
                  <a:pt x="897152" y="995213"/>
                  <a:pt x="893245" y="974830"/>
                </a:cubicBezTo>
                <a:cubicBezTo>
                  <a:pt x="892565" y="970753"/>
                  <a:pt x="888828" y="967526"/>
                  <a:pt x="888998" y="962940"/>
                </a:cubicBezTo>
                <a:cubicBezTo>
                  <a:pt x="888998" y="960562"/>
                  <a:pt x="889508" y="956145"/>
                  <a:pt x="893245" y="959203"/>
                </a:cubicBezTo>
                <a:close/>
              </a:path>
            </a:pathLst>
          </a:custGeom>
          <a:solidFill>
            <a:schemeClr val="accent2">
              <a:lumMod val="60000"/>
              <a:lumOff val="40000"/>
            </a:schemeClr>
          </a:solidFill>
          <a:ln w="1698" cap="flat">
            <a:noFill/>
            <a:prstDash val="solid"/>
            <a:miter/>
          </a:ln>
        </p:spPr>
        <p:txBody>
          <a:bodyPr rtlCol="0" anchor="ctr"/>
          <a:lstStyle/>
          <a:p>
            <a:endParaRPr lang="en-US"/>
          </a:p>
        </p:txBody>
      </p:sp>
      <p:sp>
        <p:nvSpPr>
          <p:cNvPr id="9" name="TextBox 8">
            <a:extLst>
              <a:ext uri="{FF2B5EF4-FFF2-40B4-BE49-F238E27FC236}">
                <a16:creationId xmlns="" xmlns:a16="http://schemas.microsoft.com/office/drawing/2014/main" id="{712A9DE1-17D5-43E4-9160-B330E0C702DA}"/>
              </a:ext>
            </a:extLst>
          </p:cNvPr>
          <p:cNvSpPr txBox="1"/>
          <p:nvPr/>
        </p:nvSpPr>
        <p:spPr>
          <a:xfrm>
            <a:off x="354089" y="2282292"/>
            <a:ext cx="2960224" cy="1323439"/>
          </a:xfrm>
          <a:prstGeom prst="rect">
            <a:avLst/>
          </a:prstGeom>
          <a:gradFill>
            <a:gsLst>
              <a:gs pos="33900">
                <a:srgbClr val="D2D3E8"/>
              </a:gs>
              <a:gs pos="44000">
                <a:schemeClr val="accent2">
                  <a:lumMod val="20000"/>
                  <a:lumOff val="80000"/>
                </a:schemeClr>
              </a:gs>
              <a:gs pos="6000">
                <a:schemeClr val="accent1">
                  <a:tint val="44500"/>
                  <a:satMod val="160000"/>
                </a:schemeClr>
              </a:gs>
              <a:gs pos="100000">
                <a:schemeClr val="accent1">
                  <a:tint val="23500"/>
                  <a:satMod val="160000"/>
                </a:schemeClr>
              </a:gs>
            </a:gsLst>
            <a:lin ang="5400000" scaled="0"/>
          </a:gradFill>
        </p:spPr>
        <p:txBody>
          <a:bodyPr wrap="square" rtlCol="0" anchor="ctr">
            <a:spAutoFit/>
          </a:bodyPr>
          <a:lstStyle/>
          <a:p>
            <a:pPr algn="just" rtl="1"/>
            <a:r>
              <a:rPr lang="ar-JO" sz="1600" b="1" dirty="0">
                <a:cs typeface="Arabic Transparent" panose="02010000000000000000" pitchFamily="2" charset="-78"/>
              </a:rPr>
              <a:t> تسهيل </a:t>
            </a:r>
            <a:r>
              <a:rPr lang="ar-JO" sz="1600" b="1" dirty="0" smtClean="0">
                <a:cs typeface="Arabic Transparent" panose="02010000000000000000" pitchFamily="2" charset="-78"/>
              </a:rPr>
              <a:t>عمليات التواصل </a:t>
            </a:r>
            <a:r>
              <a:rPr lang="ar-JO" sz="1600" b="1" dirty="0">
                <a:cs typeface="Arabic Transparent" panose="02010000000000000000" pitchFamily="2" charset="-78"/>
              </a:rPr>
              <a:t>بين أطراف العملية </a:t>
            </a:r>
            <a:r>
              <a:rPr lang="ar-JO" sz="1600" b="1" dirty="0" smtClean="0">
                <a:cs typeface="Arabic Transparent" panose="02010000000000000000" pitchFamily="2" charset="-78"/>
              </a:rPr>
              <a:t>التعليمية، وسهولة </a:t>
            </a:r>
            <a:r>
              <a:rPr lang="ar-JO" sz="1600" b="1" dirty="0">
                <a:cs typeface="Arabic Transparent" panose="02010000000000000000" pitchFamily="2" charset="-78"/>
              </a:rPr>
              <a:t>الوصول إلى الدروس من خلال تسجيل الدروس وتحميلها على الإنترنت. </a:t>
            </a:r>
          </a:p>
          <a:p>
            <a:pPr algn="just" rtl="1"/>
            <a:endParaRPr lang="ko-KR" altLang="en-US" sz="1600" b="1" dirty="0">
              <a:solidFill>
                <a:schemeClr val="tx1">
                  <a:lumMod val="75000"/>
                  <a:lumOff val="25000"/>
                </a:schemeClr>
              </a:solidFill>
              <a:cs typeface="Arabic Transparent" panose="02010000000000000000" pitchFamily="2" charset="-78"/>
            </a:endParaRPr>
          </a:p>
        </p:txBody>
      </p:sp>
      <p:sp>
        <p:nvSpPr>
          <p:cNvPr id="13" name="TextBox 12">
            <a:extLst>
              <a:ext uri="{FF2B5EF4-FFF2-40B4-BE49-F238E27FC236}">
                <a16:creationId xmlns="" xmlns:a16="http://schemas.microsoft.com/office/drawing/2014/main" id="{EEE24597-C722-4526-8D97-F39B9353AC90}"/>
              </a:ext>
            </a:extLst>
          </p:cNvPr>
          <p:cNvSpPr txBox="1"/>
          <p:nvPr/>
        </p:nvSpPr>
        <p:spPr>
          <a:xfrm>
            <a:off x="504918" y="3606287"/>
            <a:ext cx="2809394" cy="584775"/>
          </a:xfrm>
          <a:prstGeom prst="rect">
            <a:avLst/>
          </a:prstGeom>
          <a:noFill/>
        </p:spPr>
        <p:txBody>
          <a:bodyPr wrap="square" rtlCol="0">
            <a:spAutoFit/>
          </a:bodyPr>
          <a:lstStyle/>
          <a:p>
            <a:pPr algn="just" rtl="1"/>
            <a:r>
              <a:rPr lang="ar-JO" sz="1600" b="1" dirty="0" smtClean="0">
                <a:cs typeface="Arabic Transparent" panose="02010000000000000000" pitchFamily="2" charset="-78"/>
              </a:rPr>
              <a:t>إتاحة </a:t>
            </a:r>
            <a:r>
              <a:rPr lang="ar-JO" sz="1600" b="1" dirty="0">
                <a:cs typeface="Arabic Transparent" panose="02010000000000000000" pitchFamily="2" charset="-78"/>
              </a:rPr>
              <a:t>المجال للتعلم أمام فئات المجتمع المتعددة والمتنوعة </a:t>
            </a:r>
            <a:r>
              <a:rPr lang="ar-JO" sz="1600" b="1" dirty="0" smtClean="0">
                <a:cs typeface="Arabic Transparent" panose="02010000000000000000" pitchFamily="2" charset="-78"/>
              </a:rPr>
              <a:t>وفي </a:t>
            </a:r>
            <a:r>
              <a:rPr lang="ar-JO" sz="1600" b="1" dirty="0">
                <a:cs typeface="Arabic Transparent" panose="02010000000000000000" pitchFamily="2" charset="-78"/>
              </a:rPr>
              <a:t>أي وقت </a:t>
            </a:r>
            <a:r>
              <a:rPr lang="ar-JO" sz="1600" b="1" dirty="0" smtClean="0">
                <a:cs typeface="Arabic Transparent" panose="02010000000000000000" pitchFamily="2" charset="-78"/>
              </a:rPr>
              <a:t>.</a:t>
            </a:r>
            <a:endParaRPr lang="en-US" altLang="ko-KR" sz="1600" b="1" dirty="0">
              <a:solidFill>
                <a:schemeClr val="tx1">
                  <a:lumMod val="75000"/>
                  <a:lumOff val="25000"/>
                </a:schemeClr>
              </a:solidFill>
              <a:cs typeface="Arabic Transparent" panose="02010000000000000000" pitchFamily="2" charset="-78"/>
            </a:endParaRPr>
          </a:p>
        </p:txBody>
      </p:sp>
      <p:sp>
        <p:nvSpPr>
          <p:cNvPr id="15" name="TextBox 14">
            <a:extLst>
              <a:ext uri="{FF2B5EF4-FFF2-40B4-BE49-F238E27FC236}">
                <a16:creationId xmlns="" xmlns:a16="http://schemas.microsoft.com/office/drawing/2014/main" id="{8F67D8C1-AF16-4130-87E9-BBD7CDE21899}"/>
              </a:ext>
            </a:extLst>
          </p:cNvPr>
          <p:cNvSpPr txBox="1"/>
          <p:nvPr/>
        </p:nvSpPr>
        <p:spPr>
          <a:xfrm>
            <a:off x="354088" y="4550863"/>
            <a:ext cx="2960224" cy="1323439"/>
          </a:xfrm>
          <a:prstGeom prst="rect">
            <a:avLst/>
          </a:prstGeom>
          <a:gradFill>
            <a:gsLst>
              <a:gs pos="33900">
                <a:srgbClr val="D2D3E8"/>
              </a:gs>
              <a:gs pos="44000">
                <a:schemeClr val="accent2">
                  <a:lumMod val="20000"/>
                  <a:lumOff val="80000"/>
                </a:schemeClr>
              </a:gs>
              <a:gs pos="6000">
                <a:schemeClr val="accent1">
                  <a:tint val="44500"/>
                  <a:satMod val="160000"/>
                </a:schemeClr>
              </a:gs>
              <a:gs pos="100000">
                <a:schemeClr val="accent1">
                  <a:tint val="23500"/>
                  <a:satMod val="160000"/>
                </a:schemeClr>
              </a:gs>
            </a:gsLst>
            <a:lin ang="5400000" scaled="0"/>
          </a:gradFill>
        </p:spPr>
        <p:txBody>
          <a:bodyPr wrap="square" rtlCol="0" anchor="ctr">
            <a:spAutoFit/>
          </a:bodyPr>
          <a:lstStyle/>
          <a:p>
            <a:pPr algn="just" rtl="1"/>
            <a:r>
              <a:rPr lang="ar-JO" sz="1600" b="1" dirty="0">
                <a:cs typeface="Arabic Transparent" panose="02010000000000000000" pitchFamily="2" charset="-78"/>
              </a:rPr>
              <a:t> تتمثل أهمية توظيف التكنولوجيا في التعليم في تبسيط عملية </a:t>
            </a:r>
            <a:r>
              <a:rPr lang="ar-JO" sz="1600" b="1" dirty="0" smtClean="0">
                <a:cs typeface="Arabic Transparent" panose="02010000000000000000" pitchFamily="2" charset="-78"/>
              </a:rPr>
              <a:t>التعلم </a:t>
            </a:r>
            <a:r>
              <a:rPr lang="ar-JO" sz="1600" b="1" dirty="0">
                <a:cs typeface="Arabic Transparent" panose="02010000000000000000" pitchFamily="2" charset="-78"/>
              </a:rPr>
              <a:t>من خلال استخدام التقنيات </a:t>
            </a:r>
            <a:r>
              <a:rPr lang="ar-JO" sz="1600" b="1" dirty="0" smtClean="0">
                <a:cs typeface="Arabic Transparent" panose="02010000000000000000" pitchFamily="2" charset="-78"/>
              </a:rPr>
              <a:t>الحديثة، </a:t>
            </a:r>
            <a:r>
              <a:rPr lang="ar-JO" sz="1600" b="1" dirty="0">
                <a:cs typeface="Arabic Transparent" panose="02010000000000000000" pitchFamily="2" charset="-78"/>
              </a:rPr>
              <a:t>مثل العروض التقديمية </a:t>
            </a:r>
            <a:r>
              <a:rPr lang="ar-JO" sz="1600" b="1" dirty="0" smtClean="0">
                <a:cs typeface="Arabic Transparent" panose="02010000000000000000" pitchFamily="2" charset="-78"/>
              </a:rPr>
              <a:t>ومقاطع </a:t>
            </a:r>
            <a:r>
              <a:rPr lang="ar-JO" sz="1600" b="1" dirty="0">
                <a:cs typeface="Arabic Transparent" panose="02010000000000000000" pitchFamily="2" charset="-78"/>
              </a:rPr>
              <a:t>الفيديو ووسائل التواصل وغيرها من الوسائل.</a:t>
            </a:r>
            <a:endParaRPr lang="ko-KR" altLang="en-US" sz="1600" b="1" dirty="0">
              <a:solidFill>
                <a:schemeClr val="tx1">
                  <a:lumMod val="75000"/>
                  <a:lumOff val="25000"/>
                </a:schemeClr>
              </a:solidFill>
              <a:cs typeface="Arabic Transparent" panose="02010000000000000000" pitchFamily="2" charset="-78"/>
            </a:endParaRPr>
          </a:p>
        </p:txBody>
      </p:sp>
      <p:sp>
        <p:nvSpPr>
          <p:cNvPr id="18" name="TextBox 17">
            <a:extLst>
              <a:ext uri="{FF2B5EF4-FFF2-40B4-BE49-F238E27FC236}">
                <a16:creationId xmlns="" xmlns:a16="http://schemas.microsoft.com/office/drawing/2014/main" id="{D987341E-23C1-496E-9181-6CB3957391B4}"/>
              </a:ext>
            </a:extLst>
          </p:cNvPr>
          <p:cNvSpPr txBox="1"/>
          <p:nvPr/>
        </p:nvSpPr>
        <p:spPr>
          <a:xfrm>
            <a:off x="263352" y="1613919"/>
            <a:ext cx="3050960" cy="584775"/>
          </a:xfrm>
          <a:prstGeom prst="rect">
            <a:avLst/>
          </a:prstGeom>
          <a:noFill/>
        </p:spPr>
        <p:txBody>
          <a:bodyPr wrap="square" rtlCol="0" anchor="ctr">
            <a:spAutoFit/>
          </a:bodyPr>
          <a:lstStyle/>
          <a:p>
            <a:pPr algn="just" rtl="1"/>
            <a:r>
              <a:rPr lang="ar-JO" sz="1600" b="1" dirty="0" smtClean="0">
                <a:cs typeface="Arabic Transparent" panose="02010000000000000000" pitchFamily="2" charset="-78"/>
              </a:rPr>
              <a:t>اكتساب </a:t>
            </a:r>
            <a:r>
              <a:rPr lang="ar-JO" sz="1600" b="1" dirty="0">
                <a:cs typeface="Arabic Transparent" panose="02010000000000000000" pitchFamily="2" charset="-78"/>
              </a:rPr>
              <a:t>مهارات جديدة من خلال التعامل مع الوسائل التعليمية الحديثة.</a:t>
            </a:r>
            <a:endParaRPr lang="ko-KR" altLang="en-US" sz="1600" b="1" dirty="0">
              <a:solidFill>
                <a:schemeClr val="tx1">
                  <a:lumMod val="75000"/>
                  <a:lumOff val="25000"/>
                </a:schemeClr>
              </a:solidFill>
              <a:cs typeface="Arabic Transparent" panose="02010000000000000000" pitchFamily="2" charset="-78"/>
            </a:endParaRPr>
          </a:p>
        </p:txBody>
      </p:sp>
      <p:sp>
        <p:nvSpPr>
          <p:cNvPr id="21" name="TextBox 20">
            <a:extLst>
              <a:ext uri="{FF2B5EF4-FFF2-40B4-BE49-F238E27FC236}">
                <a16:creationId xmlns="" xmlns:a16="http://schemas.microsoft.com/office/drawing/2014/main" id="{52B6AE5A-CC86-46F8-8C39-C9F0C669EB04}"/>
              </a:ext>
            </a:extLst>
          </p:cNvPr>
          <p:cNvSpPr txBox="1"/>
          <p:nvPr/>
        </p:nvSpPr>
        <p:spPr>
          <a:xfrm>
            <a:off x="7821342" y="2559290"/>
            <a:ext cx="4051831" cy="769441"/>
          </a:xfrm>
          <a:prstGeom prst="rect">
            <a:avLst/>
          </a:prstGeom>
          <a:solidFill>
            <a:schemeClr val="accent2">
              <a:lumMod val="40000"/>
              <a:lumOff val="60000"/>
            </a:schemeClr>
          </a:solidFill>
        </p:spPr>
        <p:txBody>
          <a:bodyPr wrap="square" rtlCol="0">
            <a:spAutoFit/>
          </a:bodyPr>
          <a:lstStyle/>
          <a:p>
            <a:pPr algn="r" rtl="1"/>
            <a:r>
              <a:rPr lang="ar-JO" sz="2200" b="1" dirty="0" smtClean="0">
                <a:solidFill>
                  <a:schemeClr val="bg1"/>
                </a:solidFill>
                <a:latin typeface="+mn-lt"/>
                <a:cs typeface="Arabic Transparent" panose="02010000000000000000" pitchFamily="2" charset="-78"/>
              </a:rPr>
              <a:t>التنوع والتعددية: توفير البدائل وتنوع الأساليب التعليمية والتقويمية</a:t>
            </a:r>
            <a:endParaRPr lang="ko-KR" altLang="en-US" sz="2200" b="1" dirty="0">
              <a:solidFill>
                <a:schemeClr val="bg1"/>
              </a:solidFill>
              <a:latin typeface="+mn-lt"/>
              <a:cs typeface="Arabic Transparent" panose="02010000000000000000" pitchFamily="2" charset="-78"/>
            </a:endParaRPr>
          </a:p>
        </p:txBody>
      </p:sp>
      <p:pic>
        <p:nvPicPr>
          <p:cNvPr id="14" name="Google Shape;143;p3"/>
          <p:cNvPicPr preferRelativeResize="0"/>
          <p:nvPr/>
        </p:nvPicPr>
        <p:blipFill rotWithShape="1">
          <a:blip r:embed="rId2">
            <a:alphaModFix/>
          </a:blip>
          <a:srcRect/>
          <a:stretch/>
        </p:blipFill>
        <p:spPr>
          <a:xfrm>
            <a:off x="335360" y="-531440"/>
            <a:ext cx="2036258" cy="1497672"/>
          </a:xfrm>
          <a:prstGeom prst="rect">
            <a:avLst/>
          </a:prstGeom>
          <a:noFill/>
          <a:ln>
            <a:noFill/>
          </a:ln>
        </p:spPr>
      </p:pic>
      <p:sp>
        <p:nvSpPr>
          <p:cNvPr id="3" name="Rectangle 2"/>
          <p:cNvSpPr/>
          <p:nvPr/>
        </p:nvSpPr>
        <p:spPr>
          <a:xfrm>
            <a:off x="196295" y="1239899"/>
            <a:ext cx="3019385" cy="338554"/>
          </a:xfrm>
          <a:prstGeom prst="rect">
            <a:avLst/>
          </a:prstGeom>
          <a:gradFill>
            <a:gsLst>
              <a:gs pos="33900">
                <a:srgbClr val="D2D3E8"/>
              </a:gs>
              <a:gs pos="44000">
                <a:schemeClr val="accent2">
                  <a:lumMod val="20000"/>
                  <a:lumOff val="80000"/>
                </a:schemeClr>
              </a:gs>
              <a:gs pos="6000">
                <a:schemeClr val="accent1">
                  <a:tint val="44500"/>
                  <a:satMod val="160000"/>
                </a:schemeClr>
              </a:gs>
              <a:gs pos="100000">
                <a:schemeClr val="accent1">
                  <a:tint val="23500"/>
                  <a:satMod val="160000"/>
                </a:schemeClr>
              </a:gs>
            </a:gsLst>
            <a:lin ang="5400000" scaled="0"/>
          </a:gradFill>
        </p:spPr>
        <p:txBody>
          <a:bodyPr wrap="square">
            <a:spAutoFit/>
          </a:bodyPr>
          <a:lstStyle/>
          <a:p>
            <a:pPr algn="r"/>
            <a:r>
              <a:rPr lang="ar-JO" sz="1600" b="1" dirty="0" smtClean="0"/>
              <a:t>توفير </a:t>
            </a:r>
            <a:r>
              <a:rPr lang="ar-JO" sz="1600" b="1" dirty="0"/>
              <a:t>الوقت والجهد في </a:t>
            </a:r>
            <a:r>
              <a:rPr lang="ar-JO" sz="1600" b="1" dirty="0" smtClean="0"/>
              <a:t>إيصال المعلومات</a:t>
            </a:r>
            <a:endParaRPr lang="ar-JO" sz="1600" b="1" dirty="0"/>
          </a:p>
        </p:txBody>
      </p:sp>
      <p:sp>
        <p:nvSpPr>
          <p:cNvPr id="16" name="Google Shape;110;p1"/>
          <p:cNvSpPr/>
          <p:nvPr/>
        </p:nvSpPr>
        <p:spPr>
          <a:xfrm>
            <a:off x="5041678" y="6421655"/>
            <a:ext cx="1858162" cy="398752"/>
          </a:xfrm>
          <a:prstGeom prst="roundRect">
            <a:avLst>
              <a:gd name="adj" fmla="val 16667"/>
            </a:avLst>
          </a:prstGeom>
          <a:solidFill>
            <a:schemeClr val="accent2">
              <a:lumMod val="40000"/>
              <a:lumOff val="60000"/>
            </a:schemeClr>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1200" b="1" dirty="0" smtClean="0"/>
              <a:t>ELD711/ Lecture</a:t>
            </a:r>
            <a:r>
              <a:rPr lang="ar-JO" sz="1200" b="1" dirty="0" smtClean="0"/>
              <a:t> (3)</a:t>
            </a:r>
            <a:endParaRPr sz="1200" b="1" dirty="0"/>
          </a:p>
        </p:txBody>
      </p:sp>
      <p:sp>
        <p:nvSpPr>
          <p:cNvPr id="19" name="TextBox 18">
            <a:extLst>
              <a:ext uri="{FF2B5EF4-FFF2-40B4-BE49-F238E27FC236}">
                <a16:creationId xmlns="" xmlns:a16="http://schemas.microsoft.com/office/drawing/2014/main" id="{52B6AE5A-CC86-46F8-8C39-C9F0C669EB04}"/>
              </a:ext>
            </a:extLst>
          </p:cNvPr>
          <p:cNvSpPr txBox="1"/>
          <p:nvPr/>
        </p:nvSpPr>
        <p:spPr>
          <a:xfrm>
            <a:off x="7821341" y="1136865"/>
            <a:ext cx="4051831" cy="769441"/>
          </a:xfrm>
          <a:prstGeom prst="rect">
            <a:avLst/>
          </a:prstGeom>
          <a:solidFill>
            <a:schemeClr val="accent2">
              <a:lumMod val="40000"/>
              <a:lumOff val="60000"/>
            </a:schemeClr>
          </a:solidFill>
        </p:spPr>
        <p:txBody>
          <a:bodyPr wrap="square" rtlCol="0">
            <a:spAutoFit/>
          </a:bodyPr>
          <a:lstStyle/>
          <a:p>
            <a:pPr algn="r" rtl="1"/>
            <a:r>
              <a:rPr lang="ar-JO" sz="2200" b="1" dirty="0" smtClean="0">
                <a:solidFill>
                  <a:schemeClr val="bg1"/>
                </a:solidFill>
                <a:latin typeface="+mn-lt"/>
                <a:cs typeface="Arabic Transparent" panose="02010000000000000000" pitchFamily="2" charset="-78"/>
              </a:rPr>
              <a:t>التفاعلية والتشاركية : التفاعل المتبادل  للمعلومات والخبرات</a:t>
            </a:r>
            <a:endParaRPr lang="ko-KR" altLang="en-US" sz="2200" b="1" dirty="0">
              <a:solidFill>
                <a:schemeClr val="bg1"/>
              </a:solidFill>
              <a:latin typeface="+mn-lt"/>
              <a:cs typeface="Arabic Transparent" panose="02010000000000000000" pitchFamily="2" charset="-78"/>
            </a:endParaRPr>
          </a:p>
        </p:txBody>
      </p:sp>
      <p:sp>
        <p:nvSpPr>
          <p:cNvPr id="20" name="TextBox 19">
            <a:extLst>
              <a:ext uri="{FF2B5EF4-FFF2-40B4-BE49-F238E27FC236}">
                <a16:creationId xmlns="" xmlns:a16="http://schemas.microsoft.com/office/drawing/2014/main" id="{52B6AE5A-CC86-46F8-8C39-C9F0C669EB04}"/>
              </a:ext>
            </a:extLst>
          </p:cNvPr>
          <p:cNvSpPr txBox="1"/>
          <p:nvPr/>
        </p:nvSpPr>
        <p:spPr>
          <a:xfrm>
            <a:off x="7824192" y="2066848"/>
            <a:ext cx="4051831" cy="430887"/>
          </a:xfrm>
          <a:prstGeom prst="rect">
            <a:avLst/>
          </a:prstGeom>
          <a:solidFill>
            <a:schemeClr val="accent2">
              <a:lumMod val="60000"/>
              <a:lumOff val="40000"/>
            </a:schemeClr>
          </a:solidFill>
        </p:spPr>
        <p:txBody>
          <a:bodyPr wrap="square" rtlCol="0">
            <a:spAutoFit/>
          </a:bodyPr>
          <a:lstStyle/>
          <a:p>
            <a:pPr algn="r" rtl="1"/>
            <a:r>
              <a:rPr lang="ar-JO" sz="2200" b="1" dirty="0" smtClean="0">
                <a:solidFill>
                  <a:schemeClr val="bg1"/>
                </a:solidFill>
                <a:latin typeface="+mn-lt"/>
                <a:cs typeface="Arabic Transparent" panose="02010000000000000000" pitchFamily="2" charset="-78"/>
              </a:rPr>
              <a:t>التفريد : مراعاة الفروق الفردية للمتعلمين</a:t>
            </a:r>
            <a:endParaRPr lang="ko-KR" altLang="en-US" sz="2200" b="1" dirty="0">
              <a:solidFill>
                <a:schemeClr val="bg1"/>
              </a:solidFill>
              <a:latin typeface="+mn-lt"/>
              <a:cs typeface="Arabic Transparent" panose="02010000000000000000" pitchFamily="2" charset="-78"/>
            </a:endParaRPr>
          </a:p>
        </p:txBody>
      </p:sp>
      <p:sp>
        <p:nvSpPr>
          <p:cNvPr id="22" name="TextBox 21">
            <a:extLst>
              <a:ext uri="{FF2B5EF4-FFF2-40B4-BE49-F238E27FC236}">
                <a16:creationId xmlns="" xmlns:a16="http://schemas.microsoft.com/office/drawing/2014/main" id="{52B6AE5A-CC86-46F8-8C39-C9F0C669EB04}"/>
              </a:ext>
            </a:extLst>
          </p:cNvPr>
          <p:cNvSpPr txBox="1"/>
          <p:nvPr/>
        </p:nvSpPr>
        <p:spPr>
          <a:xfrm>
            <a:off x="7824192" y="4529017"/>
            <a:ext cx="4048853" cy="769441"/>
          </a:xfrm>
          <a:prstGeom prst="rect">
            <a:avLst/>
          </a:prstGeom>
          <a:solidFill>
            <a:schemeClr val="accent2">
              <a:lumMod val="40000"/>
              <a:lumOff val="60000"/>
            </a:schemeClr>
          </a:solidFill>
        </p:spPr>
        <p:txBody>
          <a:bodyPr wrap="square" rtlCol="0">
            <a:spAutoFit/>
          </a:bodyPr>
          <a:lstStyle/>
          <a:p>
            <a:pPr algn="r" rtl="1"/>
            <a:r>
              <a:rPr lang="ar-JO" sz="2200" b="1" dirty="0" smtClean="0">
                <a:solidFill>
                  <a:schemeClr val="bg1"/>
                </a:solidFill>
                <a:latin typeface="+mn-lt"/>
                <a:cs typeface="Arabic Transparent" panose="02010000000000000000" pitchFamily="2" charset="-78"/>
              </a:rPr>
              <a:t>الكونية: إمكانية الحصول على المعلومات من جميع أنحاء العالم.</a:t>
            </a:r>
            <a:endParaRPr lang="ko-KR" altLang="en-US" sz="2200" b="1" dirty="0">
              <a:solidFill>
                <a:schemeClr val="bg1"/>
              </a:solidFill>
              <a:latin typeface="+mn-lt"/>
              <a:cs typeface="Arabic Transparent" panose="02010000000000000000" pitchFamily="2" charset="-78"/>
            </a:endParaRPr>
          </a:p>
        </p:txBody>
      </p:sp>
      <p:sp>
        <p:nvSpPr>
          <p:cNvPr id="24" name="TextBox 23">
            <a:extLst>
              <a:ext uri="{FF2B5EF4-FFF2-40B4-BE49-F238E27FC236}">
                <a16:creationId xmlns="" xmlns:a16="http://schemas.microsoft.com/office/drawing/2014/main" id="{52B6AE5A-CC86-46F8-8C39-C9F0C669EB04}"/>
              </a:ext>
            </a:extLst>
          </p:cNvPr>
          <p:cNvSpPr txBox="1"/>
          <p:nvPr/>
        </p:nvSpPr>
        <p:spPr>
          <a:xfrm>
            <a:off x="7858626" y="5489581"/>
            <a:ext cx="4051831" cy="769441"/>
          </a:xfrm>
          <a:prstGeom prst="rect">
            <a:avLst/>
          </a:prstGeom>
          <a:solidFill>
            <a:schemeClr val="accent2">
              <a:lumMod val="60000"/>
              <a:lumOff val="40000"/>
            </a:schemeClr>
          </a:solidFill>
        </p:spPr>
        <p:txBody>
          <a:bodyPr wrap="square" rtlCol="0">
            <a:spAutoFit/>
          </a:bodyPr>
          <a:lstStyle/>
          <a:p>
            <a:pPr algn="r" rtl="1"/>
            <a:r>
              <a:rPr lang="ar-JO" sz="2200" b="1" dirty="0" smtClean="0">
                <a:solidFill>
                  <a:schemeClr val="bg1"/>
                </a:solidFill>
                <a:latin typeface="+mn-lt"/>
                <a:cs typeface="Arabic Transparent" panose="02010000000000000000" pitchFamily="2" charset="-78"/>
              </a:rPr>
              <a:t>التكاملية: تحقيق أهداف التعلم المنشودة في إطار منظومي متكامل.</a:t>
            </a:r>
            <a:endParaRPr lang="ko-KR" altLang="en-US" sz="2200" b="1" dirty="0">
              <a:solidFill>
                <a:schemeClr val="bg1"/>
              </a:solidFill>
              <a:latin typeface="+mn-lt"/>
              <a:cs typeface="Arabic Transparent" panose="02010000000000000000" pitchFamily="2" charset="-78"/>
            </a:endParaRPr>
          </a:p>
        </p:txBody>
      </p:sp>
      <p:sp>
        <p:nvSpPr>
          <p:cNvPr id="26" name="TextBox 25">
            <a:extLst>
              <a:ext uri="{FF2B5EF4-FFF2-40B4-BE49-F238E27FC236}">
                <a16:creationId xmlns="" xmlns:a16="http://schemas.microsoft.com/office/drawing/2014/main" id="{52B6AE5A-CC86-46F8-8C39-C9F0C669EB04}"/>
              </a:ext>
            </a:extLst>
          </p:cNvPr>
          <p:cNvSpPr txBox="1"/>
          <p:nvPr/>
        </p:nvSpPr>
        <p:spPr>
          <a:xfrm>
            <a:off x="7821343" y="3421621"/>
            <a:ext cx="4051831" cy="769441"/>
          </a:xfrm>
          <a:prstGeom prst="rect">
            <a:avLst/>
          </a:prstGeom>
          <a:solidFill>
            <a:schemeClr val="accent2">
              <a:lumMod val="60000"/>
              <a:lumOff val="40000"/>
            </a:schemeClr>
          </a:solidFill>
        </p:spPr>
        <p:txBody>
          <a:bodyPr wrap="square" rtlCol="0">
            <a:spAutoFit/>
          </a:bodyPr>
          <a:lstStyle/>
          <a:p>
            <a:pPr algn="r" rtl="1"/>
            <a:r>
              <a:rPr lang="ar-JO" sz="2200" b="1" dirty="0">
                <a:solidFill>
                  <a:schemeClr val="bg1"/>
                </a:solidFill>
                <a:latin typeface="+mn-lt"/>
                <a:cs typeface="Arabic Transparent" panose="02010000000000000000" pitchFamily="2" charset="-78"/>
              </a:rPr>
              <a:t>الإتقان: توفر المستحدثات التكنولوجية مستوى عالٍ من الكفاءة والفاعلية</a:t>
            </a:r>
          </a:p>
        </p:txBody>
      </p:sp>
    </p:spTree>
    <p:extLst>
      <p:ext uri="{BB962C8B-B14F-4D97-AF65-F5344CB8AC3E}">
        <p14:creationId xmlns:p14="http://schemas.microsoft.com/office/powerpoint/2010/main" val="1034428050"/>
      </p:ext>
    </p:extLst>
  </p:cSld>
  <p:clrMapOvr>
    <a:masterClrMapping/>
  </p:clrMapOvr>
  <mc:AlternateContent xmlns:mc="http://schemas.openxmlformats.org/markup-compatibility/2006">
    <mc:Choice xmlns:p14="http://schemas.microsoft.com/office/powerpoint/2010/main" Requires="p14">
      <p:transition spd="slow" p14:dur="1600">
        <p14:prism isContent="1" isInverted="1"/>
      </p:transition>
    </mc:Choice>
    <mc:Fallback>
      <p:transition spd="slow">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sp>
        <p:nvSpPr>
          <p:cNvPr id="142" name="Google Shape;142;p3"/>
          <p:cNvSpPr/>
          <p:nvPr/>
        </p:nvSpPr>
        <p:spPr>
          <a:xfrm>
            <a:off x="2305501" y="527568"/>
            <a:ext cx="9695156" cy="45720"/>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143" name="Google Shape;143;p3"/>
          <p:cNvPicPr preferRelativeResize="0"/>
          <p:nvPr/>
        </p:nvPicPr>
        <p:blipFill rotWithShape="1">
          <a:blip r:embed="rId4">
            <a:alphaModFix/>
          </a:blip>
          <a:srcRect/>
          <a:stretch/>
        </p:blipFill>
        <p:spPr>
          <a:xfrm>
            <a:off x="245860" y="-372928"/>
            <a:ext cx="2036258" cy="1800993"/>
          </a:xfrm>
          <a:prstGeom prst="rect">
            <a:avLst/>
          </a:prstGeom>
          <a:noFill/>
          <a:ln>
            <a:noFill/>
          </a:ln>
        </p:spPr>
      </p:pic>
      <p:pic>
        <p:nvPicPr>
          <p:cNvPr id="148" name="Google Shape;148;p3"/>
          <p:cNvPicPr preferRelativeResize="0"/>
          <p:nvPr/>
        </p:nvPicPr>
        <p:blipFill rotWithShape="1">
          <a:blip r:embed="rId5">
            <a:alphaModFix/>
          </a:blip>
          <a:srcRect/>
          <a:stretch/>
        </p:blipFill>
        <p:spPr>
          <a:xfrm>
            <a:off x="280308" y="6311380"/>
            <a:ext cx="1855252" cy="546620"/>
          </a:xfrm>
          <a:prstGeom prst="rect">
            <a:avLst/>
          </a:prstGeom>
          <a:noFill/>
          <a:ln>
            <a:noFill/>
          </a:ln>
        </p:spPr>
      </p:pic>
      <p:pic>
        <p:nvPicPr>
          <p:cNvPr id="149" name="Google Shape;149;p3"/>
          <p:cNvPicPr preferRelativeResize="0"/>
          <p:nvPr/>
        </p:nvPicPr>
        <p:blipFill rotWithShape="1">
          <a:blip r:embed="rId6">
            <a:alphaModFix/>
          </a:blip>
          <a:srcRect/>
          <a:stretch/>
        </p:blipFill>
        <p:spPr>
          <a:xfrm>
            <a:off x="10056440" y="6430073"/>
            <a:ext cx="1879649" cy="309233"/>
          </a:xfrm>
          <a:prstGeom prst="rect">
            <a:avLst/>
          </a:prstGeom>
          <a:noFill/>
          <a:ln>
            <a:noFill/>
          </a:ln>
        </p:spPr>
      </p:pic>
      <p:sp>
        <p:nvSpPr>
          <p:cNvPr id="11" name="Google Shape;110;p1"/>
          <p:cNvSpPr/>
          <p:nvPr/>
        </p:nvSpPr>
        <p:spPr>
          <a:xfrm>
            <a:off x="5306209" y="6385314"/>
            <a:ext cx="1858162" cy="398752"/>
          </a:xfrm>
          <a:prstGeom prst="roundRect">
            <a:avLst>
              <a:gd name="adj" fmla="val 16667"/>
            </a:avLst>
          </a:prstGeom>
          <a:solidFill>
            <a:schemeClr val="bg1">
              <a:lumMod val="85000"/>
            </a:schemeClr>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1200" b="1" dirty="0" smtClean="0"/>
              <a:t>ELD711/ Lecture</a:t>
            </a:r>
            <a:r>
              <a:rPr lang="ar-JO" sz="1200" b="1" dirty="0" smtClean="0"/>
              <a:t> (3)</a:t>
            </a:r>
            <a:endParaRPr sz="1200" b="1" dirty="0"/>
          </a:p>
        </p:txBody>
      </p:sp>
      <p:sp>
        <p:nvSpPr>
          <p:cNvPr id="2" name="Rectangle 1"/>
          <p:cNvSpPr/>
          <p:nvPr/>
        </p:nvSpPr>
        <p:spPr>
          <a:xfrm>
            <a:off x="1575325" y="3573016"/>
            <a:ext cx="8125237" cy="2677656"/>
          </a:xfrm>
          <a:prstGeom prst="rect">
            <a:avLst/>
          </a:prstGeom>
          <a:gradFill>
            <a:gsLst>
              <a:gs pos="33900">
                <a:srgbClr val="D2D3E8"/>
              </a:gs>
              <a:gs pos="44000">
                <a:schemeClr val="accent2">
                  <a:lumMod val="20000"/>
                  <a:lumOff val="80000"/>
                </a:schemeClr>
              </a:gs>
              <a:gs pos="6000">
                <a:schemeClr val="accent1">
                  <a:tint val="44500"/>
                  <a:satMod val="160000"/>
                </a:schemeClr>
              </a:gs>
              <a:gs pos="100000">
                <a:schemeClr val="accent1">
                  <a:tint val="23500"/>
                  <a:satMod val="160000"/>
                </a:schemeClr>
              </a:gs>
            </a:gsLst>
            <a:lin ang="5400000" scaled="0"/>
          </a:gradFill>
        </p:spPr>
        <p:txBody>
          <a:bodyPr wrap="square">
            <a:spAutoFit/>
          </a:bodyPr>
          <a:lstStyle/>
          <a:p>
            <a:pPr marL="342900" indent="-342900" algn="r" rtl="1">
              <a:buFont typeface="Arial" pitchFamily="34" charset="0"/>
              <a:buChar char="•"/>
            </a:pPr>
            <a:r>
              <a:rPr lang="ar-JO" sz="2400" dirty="0" smtClean="0"/>
              <a:t>التعليم </a:t>
            </a:r>
            <a:r>
              <a:rPr lang="ar-JO" sz="2400" dirty="0"/>
              <a:t>الإلكتروني والتعلم المدمج.</a:t>
            </a:r>
          </a:p>
          <a:p>
            <a:pPr marL="342900" indent="-342900" algn="r" rtl="1">
              <a:buFont typeface="Arial" pitchFamily="34" charset="0"/>
              <a:buChar char="•"/>
            </a:pPr>
            <a:r>
              <a:rPr lang="ar-JO" sz="2400" dirty="0" smtClean="0"/>
              <a:t>الباركود في التعليم.</a:t>
            </a:r>
            <a:endParaRPr lang="ar-JO" sz="2400" dirty="0"/>
          </a:p>
          <a:p>
            <a:pPr marL="342900" indent="-342900" algn="r" rtl="1">
              <a:buFont typeface="Arial" pitchFamily="34" charset="0"/>
              <a:buChar char="•"/>
            </a:pPr>
            <a:r>
              <a:rPr lang="ar-JO" sz="2400" dirty="0" smtClean="0"/>
              <a:t>التلعيب أو التعليم </a:t>
            </a:r>
            <a:r>
              <a:rPr lang="ar-JO" sz="2400" dirty="0"/>
              <a:t>المعتمد على </a:t>
            </a:r>
            <a:r>
              <a:rPr lang="ar-JO" sz="2400" dirty="0" smtClean="0"/>
              <a:t>الألعاب.</a:t>
            </a:r>
            <a:endParaRPr lang="ar-JO" sz="2400" dirty="0"/>
          </a:p>
          <a:p>
            <a:pPr marL="342900" indent="-342900" algn="r" rtl="1">
              <a:buFont typeface="Arial" pitchFamily="34" charset="0"/>
              <a:buChar char="•"/>
            </a:pPr>
            <a:r>
              <a:rPr lang="ar-JO" sz="2400" dirty="0"/>
              <a:t>التعلم المتنقل </a:t>
            </a:r>
            <a:r>
              <a:rPr lang="ar-JO" sz="2400" dirty="0" smtClean="0"/>
              <a:t>أو النقال من </a:t>
            </a:r>
            <a:r>
              <a:rPr lang="ar-JO" sz="2400" dirty="0"/>
              <a:t>خلال الهواتف الذكية والأجهزة المحمولة.</a:t>
            </a:r>
          </a:p>
          <a:p>
            <a:pPr marL="342900" indent="-342900" algn="r" rtl="1">
              <a:buFont typeface="Arial" pitchFamily="34" charset="0"/>
              <a:buChar char="•"/>
            </a:pPr>
            <a:r>
              <a:rPr lang="ar-JO" sz="2400" dirty="0"/>
              <a:t>المشاريع والبحث والاستكشافات المعتمدة على الويب.</a:t>
            </a:r>
          </a:p>
          <a:p>
            <a:pPr marL="342900" indent="-342900" algn="r" rtl="1">
              <a:buFont typeface="Arial" pitchFamily="34" charset="0"/>
              <a:buChar char="•"/>
            </a:pPr>
            <a:r>
              <a:rPr lang="ar-JO" sz="2400" dirty="0" smtClean="0"/>
              <a:t>الواقع الإفتراضي والواقع المعزز.</a:t>
            </a:r>
            <a:endParaRPr lang="ar-JO" sz="2400" dirty="0"/>
          </a:p>
          <a:p>
            <a:pPr marL="342900" indent="-342900" algn="r" rtl="1">
              <a:buFont typeface="Arial" pitchFamily="34" charset="0"/>
              <a:buChar char="•"/>
            </a:pPr>
            <a:r>
              <a:rPr lang="ar-JO" sz="2400" dirty="0" smtClean="0"/>
              <a:t>الحوسبة السحابية. </a:t>
            </a:r>
            <a:endParaRPr lang="ar-JO" sz="2400" dirty="0"/>
          </a:p>
        </p:txBody>
      </p:sp>
      <p:sp>
        <p:nvSpPr>
          <p:cNvPr id="3" name="Rectangle 2"/>
          <p:cNvSpPr/>
          <p:nvPr/>
        </p:nvSpPr>
        <p:spPr>
          <a:xfrm>
            <a:off x="787400" y="581325"/>
            <a:ext cx="9701088" cy="3046988"/>
          </a:xfrm>
          <a:prstGeom prst="rect">
            <a:avLst/>
          </a:prstGeom>
        </p:spPr>
        <p:txBody>
          <a:bodyPr wrap="square">
            <a:spAutoFit/>
          </a:bodyPr>
          <a:lstStyle/>
          <a:p>
            <a:pPr algn="ctr"/>
            <a:endParaRPr lang="ar-JO" sz="2400" b="1" dirty="0" smtClean="0"/>
          </a:p>
          <a:p>
            <a:pPr algn="ctr"/>
            <a:r>
              <a:rPr lang="ar-JO" sz="2400" b="1" dirty="0" smtClean="0"/>
              <a:t>اتجاهات </a:t>
            </a:r>
            <a:r>
              <a:rPr lang="ar-JO" sz="2400" b="1" dirty="0"/>
              <a:t>حديثة في مستحدثات تقنيات التعليم </a:t>
            </a:r>
          </a:p>
          <a:p>
            <a:pPr algn="r"/>
            <a:endParaRPr lang="ar-JO" sz="2400" dirty="0" smtClean="0"/>
          </a:p>
          <a:p>
            <a:pPr algn="just" rtl="1"/>
            <a:r>
              <a:rPr lang="ar-JO" sz="2400" dirty="0" smtClean="0"/>
              <a:t>شهد العالم </a:t>
            </a:r>
            <a:r>
              <a:rPr lang="ar-JO" sz="2400" dirty="0"/>
              <a:t>تطورات تقنية عديدة ناتجة عن </a:t>
            </a:r>
            <a:r>
              <a:rPr lang="ar-JO" sz="2400" dirty="0" smtClean="0"/>
              <a:t>التقدّم </a:t>
            </a:r>
            <a:r>
              <a:rPr lang="ar-JO" sz="2400" dirty="0"/>
              <a:t>العلمي </a:t>
            </a:r>
            <a:r>
              <a:rPr lang="ar-JO" sz="2400" dirty="0" smtClean="0"/>
              <a:t>الكبير في الآونة الأخيرة، </a:t>
            </a:r>
            <a:r>
              <a:rPr lang="ar-JO" sz="2400" dirty="0"/>
              <a:t>وكانت محصلتها ظهور بعض الأدوات التقنية المتطورة في كافة </a:t>
            </a:r>
            <a:r>
              <a:rPr lang="ar-JO" sz="2400" dirty="0" smtClean="0"/>
              <a:t>المجالات، </a:t>
            </a:r>
            <a:r>
              <a:rPr lang="ar-JO" sz="2400" dirty="0"/>
              <a:t>وكان من الطبيعي أن تحاول </a:t>
            </a:r>
            <a:r>
              <a:rPr lang="ar-JO" sz="2400" dirty="0" smtClean="0"/>
              <a:t>النظم التعليمية </a:t>
            </a:r>
            <a:r>
              <a:rPr lang="ar-JO" sz="2400" dirty="0"/>
              <a:t>استثمار تلك المستحدثات من أجل تطوير التعليم وتحقيق الأهداف التربوية المعاصرة، </a:t>
            </a:r>
            <a:r>
              <a:rPr lang="ar-JO" sz="2400" dirty="0" smtClean="0"/>
              <a:t>وتغيير </a:t>
            </a:r>
            <a:r>
              <a:rPr lang="ar-JO" sz="2400" dirty="0"/>
              <a:t>المفاهيم والأدوار الراسخة بما ينسجم وهذه التطورات، ومن أمثلة الاتجاهات </a:t>
            </a:r>
            <a:r>
              <a:rPr lang="ar-JO" sz="2400" dirty="0" smtClean="0"/>
              <a:t>الحديثة في </a:t>
            </a:r>
            <a:r>
              <a:rPr lang="ar-JO" sz="2400" dirty="0"/>
              <a:t>مستحدثات تقنيات التعليم:</a:t>
            </a:r>
          </a:p>
        </p:txBody>
      </p:sp>
    </p:spTree>
    <p:custDataLst>
      <p:tags r:id="rId1"/>
    </p:custDataLst>
    <p:extLst>
      <p:ext uri="{BB962C8B-B14F-4D97-AF65-F5344CB8AC3E}">
        <p14:creationId xmlns:p14="http://schemas.microsoft.com/office/powerpoint/2010/main" val="2160062300"/>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sp>
        <p:nvSpPr>
          <p:cNvPr id="142" name="Google Shape;142;p3"/>
          <p:cNvSpPr/>
          <p:nvPr/>
        </p:nvSpPr>
        <p:spPr>
          <a:xfrm>
            <a:off x="2305501" y="527568"/>
            <a:ext cx="9695156" cy="45720"/>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143" name="Google Shape;143;p3"/>
          <p:cNvPicPr preferRelativeResize="0"/>
          <p:nvPr/>
        </p:nvPicPr>
        <p:blipFill rotWithShape="1">
          <a:blip r:embed="rId4">
            <a:alphaModFix/>
          </a:blip>
          <a:srcRect/>
          <a:stretch/>
        </p:blipFill>
        <p:spPr>
          <a:xfrm>
            <a:off x="245860" y="-372928"/>
            <a:ext cx="2036258" cy="1800993"/>
          </a:xfrm>
          <a:prstGeom prst="rect">
            <a:avLst/>
          </a:prstGeom>
          <a:noFill/>
          <a:ln>
            <a:noFill/>
          </a:ln>
        </p:spPr>
      </p:pic>
      <p:sp>
        <p:nvSpPr>
          <p:cNvPr id="145" name="Google Shape;145;p3"/>
          <p:cNvSpPr txBox="1"/>
          <p:nvPr/>
        </p:nvSpPr>
        <p:spPr>
          <a:xfrm>
            <a:off x="3259866" y="671264"/>
            <a:ext cx="5616624" cy="400069"/>
          </a:xfrm>
          <a:prstGeom prst="rect">
            <a:avLst/>
          </a:prstGeom>
          <a:noFill/>
          <a:ln>
            <a:noFill/>
          </a:ln>
        </p:spPr>
        <p:txBody>
          <a:bodyPr spcFirstLastPara="1" wrap="square" lIns="91425" tIns="45700" rIns="91425" bIns="45700" anchor="t" anchorCtr="0">
            <a:spAutoFit/>
          </a:bodyPr>
          <a:lstStyle/>
          <a:p>
            <a:pPr lvl="0" algn="ctr"/>
            <a:r>
              <a:rPr lang="ar-JO" sz="2000" b="1" dirty="0"/>
              <a:t>اتجاهات حديثة في مستحدثات تقنيات التعليم </a:t>
            </a:r>
          </a:p>
        </p:txBody>
      </p:sp>
      <p:pic>
        <p:nvPicPr>
          <p:cNvPr id="149" name="Google Shape;149;p3"/>
          <p:cNvPicPr preferRelativeResize="0"/>
          <p:nvPr/>
        </p:nvPicPr>
        <p:blipFill rotWithShape="1">
          <a:blip r:embed="rId5">
            <a:alphaModFix/>
          </a:blip>
          <a:srcRect/>
          <a:stretch/>
        </p:blipFill>
        <p:spPr>
          <a:xfrm>
            <a:off x="10304493" y="6487483"/>
            <a:ext cx="1879649" cy="309233"/>
          </a:xfrm>
          <a:prstGeom prst="rect">
            <a:avLst/>
          </a:prstGeom>
          <a:noFill/>
          <a:ln>
            <a:noFill/>
          </a:ln>
        </p:spPr>
      </p:pic>
      <p:sp>
        <p:nvSpPr>
          <p:cNvPr id="2" name="Rectangle 1"/>
          <p:cNvSpPr/>
          <p:nvPr/>
        </p:nvSpPr>
        <p:spPr>
          <a:xfrm>
            <a:off x="469404" y="3501008"/>
            <a:ext cx="11284906" cy="1323439"/>
          </a:xfrm>
          <a:prstGeom prst="rect">
            <a:avLst/>
          </a:prstGeom>
        </p:spPr>
        <p:txBody>
          <a:bodyPr wrap="square">
            <a:spAutoFit/>
          </a:bodyPr>
          <a:lstStyle/>
          <a:p>
            <a:pPr algn="r"/>
            <a:r>
              <a:rPr lang="ar-JO" sz="2000" b="1" dirty="0" smtClean="0"/>
              <a:t>الحوسبة </a:t>
            </a:r>
            <a:r>
              <a:rPr lang="ar-JO" sz="2000" b="1" dirty="0"/>
              <a:t>السحابية </a:t>
            </a:r>
            <a:r>
              <a:rPr lang="en-GB" sz="2000" b="1" dirty="0" smtClean="0"/>
              <a:t>Cloud Computing</a:t>
            </a:r>
            <a:endParaRPr lang="ar-JO" sz="2000" b="1" dirty="0" smtClean="0"/>
          </a:p>
          <a:p>
            <a:pPr algn="r" rtl="1"/>
            <a:r>
              <a:rPr lang="en-GB" sz="2000" dirty="0"/>
              <a:t> </a:t>
            </a:r>
            <a:r>
              <a:rPr lang="ar-JO" sz="2000" dirty="0" smtClean="0"/>
              <a:t>وهي نموذج </a:t>
            </a:r>
            <a:r>
              <a:rPr lang="ar-JO" sz="2000" dirty="0"/>
              <a:t>تقني </a:t>
            </a:r>
            <a:r>
              <a:rPr lang="ar-JO" sz="2000" dirty="0" smtClean="0"/>
              <a:t>يتم </a:t>
            </a:r>
            <a:r>
              <a:rPr lang="ar-JO" sz="2000" dirty="0"/>
              <a:t>من خلاله توفير التطبيقات والبيانات </a:t>
            </a:r>
            <a:r>
              <a:rPr lang="ar-JO" sz="2000" dirty="0" smtClean="0"/>
              <a:t>وموارد </a:t>
            </a:r>
            <a:r>
              <a:rPr lang="ar-JO" sz="2000" dirty="0"/>
              <a:t>تكنولوجيا المعلومات </a:t>
            </a:r>
            <a:r>
              <a:rPr lang="ar-JO" sz="2000" dirty="0" smtClean="0"/>
              <a:t>كخدمات </a:t>
            </a:r>
            <a:r>
              <a:rPr lang="ar-JO" sz="2000" dirty="0"/>
              <a:t>مُقدمة للمستخدمين عبر شبكة الإنترنت. ومن </a:t>
            </a:r>
            <a:r>
              <a:rPr lang="ar-JO" sz="2000" dirty="0" smtClean="0"/>
              <a:t>الأمثلة </a:t>
            </a:r>
            <a:r>
              <a:rPr lang="ar-JO" sz="2000" dirty="0"/>
              <a:t>لأهم التطبيقات التربوية والتعليمية للحوسبة </a:t>
            </a:r>
            <a:r>
              <a:rPr lang="ar-JO" sz="2000" dirty="0" smtClean="0"/>
              <a:t>السحابية، </a:t>
            </a:r>
            <a:r>
              <a:rPr lang="en-GB" sz="2000" dirty="0"/>
              <a:t>Google Apps، Sky Drive</a:t>
            </a:r>
          </a:p>
          <a:p>
            <a:pPr algn="r" rtl="1"/>
            <a:endParaRPr lang="en-GB" sz="2000" dirty="0"/>
          </a:p>
        </p:txBody>
      </p:sp>
      <p:sp>
        <p:nvSpPr>
          <p:cNvPr id="4" name="Rectangle 3"/>
          <p:cNvSpPr/>
          <p:nvPr/>
        </p:nvSpPr>
        <p:spPr>
          <a:xfrm>
            <a:off x="568340" y="4725200"/>
            <a:ext cx="11216292" cy="1938992"/>
          </a:xfrm>
          <a:prstGeom prst="rect">
            <a:avLst/>
          </a:prstGeom>
        </p:spPr>
        <p:txBody>
          <a:bodyPr wrap="square">
            <a:spAutoFit/>
          </a:bodyPr>
          <a:lstStyle/>
          <a:p>
            <a:pPr algn="r"/>
            <a:r>
              <a:rPr lang="ar-JO" sz="2000" b="1" dirty="0" smtClean="0"/>
              <a:t> التلعيب/ التعليم </a:t>
            </a:r>
            <a:r>
              <a:rPr lang="ar-JO" sz="2000" b="1" dirty="0"/>
              <a:t>المعتمد على الألعاب</a:t>
            </a:r>
            <a:r>
              <a:rPr lang="ar-JO" sz="2000" b="1" dirty="0" smtClean="0"/>
              <a:t>  </a:t>
            </a:r>
            <a:r>
              <a:rPr lang="en-GB" sz="2000" b="1" dirty="0"/>
              <a:t>Gamification</a:t>
            </a:r>
            <a:endParaRPr lang="ar-JO" sz="2000" b="1" dirty="0"/>
          </a:p>
          <a:p>
            <a:pPr algn="r"/>
            <a:r>
              <a:rPr lang="en-GB" sz="2000" dirty="0"/>
              <a:t> </a:t>
            </a:r>
            <a:r>
              <a:rPr lang="ar-JO" sz="2000" dirty="0"/>
              <a:t>بأنها سلسلة من مبادئ التصميم </a:t>
            </a:r>
            <a:r>
              <a:rPr lang="ar-JO" sz="2000" dirty="0" smtClean="0"/>
              <a:t>والعمليات </a:t>
            </a:r>
            <a:r>
              <a:rPr lang="ar-JO" sz="2000" dirty="0"/>
              <a:t>والنظم المستخدمة للتأثير </a:t>
            </a:r>
            <a:r>
              <a:rPr lang="ar-JO" sz="2000" dirty="0" smtClean="0"/>
              <a:t>وتحفيز الأفراد على ممارسة سلوكيات معينة وإحداث </a:t>
            </a:r>
            <a:r>
              <a:rPr lang="ar-JO" sz="2000" dirty="0"/>
              <a:t>النتائج المرجوة، حيث يتم استخدام تقنيات </a:t>
            </a:r>
            <a:r>
              <a:rPr lang="ar-JO" sz="2000" dirty="0" smtClean="0"/>
              <a:t>ألعاب </a:t>
            </a:r>
            <a:r>
              <a:rPr lang="ar-JO" sz="2000" dirty="0"/>
              <a:t>الفيديو لزيادة التفاعل والاهتمام في نشاط ما، والذي يكون عادة غير مرتبط بألعاب الفيديو. </a:t>
            </a:r>
            <a:r>
              <a:rPr lang="ar-JO" sz="2000" dirty="0" smtClean="0"/>
              <a:t>ويعبّر التلعيب عن </a:t>
            </a:r>
            <a:r>
              <a:rPr lang="ar-JO" sz="2000" dirty="0"/>
              <a:t>تطبيق عناصر اللعبة </a:t>
            </a:r>
            <a:r>
              <a:rPr lang="ar-JO" sz="2000" dirty="0" smtClean="0"/>
              <a:t>وتقنيات </a:t>
            </a:r>
            <a:r>
              <a:rPr lang="ar-JO" sz="2000" dirty="0"/>
              <a:t>التصميم الرقمي للألعاب في تحقيق أهداف </a:t>
            </a:r>
            <a:r>
              <a:rPr lang="ar-JO" sz="2000" dirty="0" smtClean="0"/>
              <a:t>معينة وحل </a:t>
            </a:r>
            <a:r>
              <a:rPr lang="ar-JO" sz="2000" dirty="0"/>
              <a:t>مشاكل </a:t>
            </a:r>
            <a:r>
              <a:rPr lang="ar-JO" sz="2000" dirty="0" smtClean="0"/>
              <a:t>خارج سياق اللعبة . </a:t>
            </a:r>
          </a:p>
          <a:p>
            <a:pPr algn="r"/>
            <a:r>
              <a:rPr lang="ar-JO" sz="2000" dirty="0"/>
              <a:t>و</a:t>
            </a:r>
            <a:r>
              <a:rPr lang="ar-JO" sz="2000" dirty="0" smtClean="0"/>
              <a:t>من </a:t>
            </a:r>
            <a:r>
              <a:rPr lang="ar-JO" sz="2000" dirty="0"/>
              <a:t>أهم أهداف الاستعانة بالألعاب في </a:t>
            </a:r>
            <a:r>
              <a:rPr lang="ar-JO" sz="2000" dirty="0" smtClean="0"/>
              <a:t>التعليم</a:t>
            </a:r>
            <a:r>
              <a:rPr lang="ar-JO" sz="2000" dirty="0"/>
              <a:t> هو أنها تسهم في زيادة مهارات الطلاب وتشجعهم على تنفيذ الخطوات </a:t>
            </a:r>
            <a:r>
              <a:rPr lang="ar-JO" sz="2000" dirty="0" smtClean="0"/>
              <a:t>المناسبة كل </a:t>
            </a:r>
            <a:r>
              <a:rPr lang="ar-JO" sz="2000" dirty="0"/>
              <a:t>حسب إمكاناته، بالتالي يساعدهم على استيعاب النظام التعليمي </a:t>
            </a:r>
            <a:r>
              <a:rPr lang="ar-JO" sz="2000" dirty="0" smtClean="0"/>
              <a:t>الإلكتروني</a:t>
            </a:r>
            <a:r>
              <a:rPr lang="ar-JO" sz="2000" dirty="0"/>
              <a:t>، والقدرة على التعلم في أي وقت وأي مكان.</a:t>
            </a:r>
          </a:p>
        </p:txBody>
      </p:sp>
      <p:sp>
        <p:nvSpPr>
          <p:cNvPr id="13" name="Rectangle 12"/>
          <p:cNvSpPr/>
          <p:nvPr/>
        </p:nvSpPr>
        <p:spPr>
          <a:xfrm>
            <a:off x="459229" y="1268760"/>
            <a:ext cx="11305256" cy="1938992"/>
          </a:xfrm>
          <a:prstGeom prst="rect">
            <a:avLst/>
          </a:prstGeom>
        </p:spPr>
        <p:txBody>
          <a:bodyPr wrap="square">
            <a:spAutoFit/>
          </a:bodyPr>
          <a:lstStyle/>
          <a:p>
            <a:pPr algn="r" rtl="1"/>
            <a:r>
              <a:rPr lang="ar-JO" sz="2000" b="1" dirty="0" smtClean="0"/>
              <a:t>التعلم </a:t>
            </a:r>
            <a:r>
              <a:rPr lang="ar-JO" sz="2000" b="1" dirty="0"/>
              <a:t>النقال </a:t>
            </a:r>
            <a:r>
              <a:rPr lang="ar-JO" sz="2000" b="1" dirty="0" smtClean="0"/>
              <a:t>   </a:t>
            </a:r>
            <a:r>
              <a:rPr lang="en-GB" sz="2000" b="1" dirty="0" smtClean="0"/>
              <a:t>Mobile Learning</a:t>
            </a:r>
            <a:endParaRPr lang="ar-JO" sz="2000" b="1" dirty="0" smtClean="0"/>
          </a:p>
          <a:p>
            <a:pPr algn="r" rtl="1"/>
            <a:r>
              <a:rPr lang="en-GB" sz="2000" dirty="0"/>
              <a:t> </a:t>
            </a:r>
            <a:r>
              <a:rPr lang="ar-JO" sz="2000" dirty="0"/>
              <a:t>التعلم المتنقل أو التعليم النقال هو </a:t>
            </a:r>
            <a:r>
              <a:rPr lang="ar-JO" sz="2000" dirty="0" smtClean="0"/>
              <a:t>مصطلح </a:t>
            </a:r>
            <a:r>
              <a:rPr lang="ar-JO" sz="2000" dirty="0"/>
              <a:t>جديد يشير إلى استخدام الأجهزة المحمولة في عملية التعليم، هذا الأسلوب متعلق إلى حد كبير بالتعليم الالكتروني والتعليم عن بعد، </a:t>
            </a:r>
            <a:r>
              <a:rPr lang="ar-JO" sz="2000" dirty="0" smtClean="0"/>
              <a:t>ويركّز </a:t>
            </a:r>
            <a:r>
              <a:rPr lang="ar-JO" sz="2000" dirty="0"/>
              <a:t>هذا المصطلح على استخدام التقنيات المتوفرة بأجهزة الاتصالات اللاسلكية لتوصيل المعلومة خارج قاعات التدريس، حيث وجد هذا الأسلوب ليلائم الظروف المتغيرة الحاصلة بعملية التعليم التي تأثرت بظاهرة العزلة</a:t>
            </a:r>
            <a:r>
              <a:rPr lang="ar-JO" sz="2000" dirty="0" smtClean="0"/>
              <a:t>.</a:t>
            </a:r>
          </a:p>
          <a:p>
            <a:pPr algn="r" rtl="1"/>
            <a:r>
              <a:rPr lang="ar-JO" sz="2000" dirty="0" smtClean="0"/>
              <a:t> </a:t>
            </a:r>
            <a:r>
              <a:rPr lang="ar-JO" sz="2000" dirty="0"/>
              <a:t>ويمكن تحقيق ذلك باستخدام الأجهزة النقالة والمحمولة، على أن تكون كلها مجهزة بتقنيات الاتصال المختلفة اللاسلكية والسلكية على حد سواء مما يؤمن سهولة تبادل المعلومات بين الطلاب فيما بينهم من جهة وبين الطلاب والمحاضر من جهة أخرى </a:t>
            </a:r>
            <a:r>
              <a:rPr lang="ar-JO" sz="2000" dirty="0" smtClean="0"/>
              <a:t>.</a:t>
            </a:r>
            <a:endParaRPr lang="ar-JO" sz="2000" dirty="0"/>
          </a:p>
        </p:txBody>
      </p:sp>
    </p:spTree>
    <p:custDataLst>
      <p:tags r:id="rId1"/>
    </p:custDataLst>
    <p:extLst>
      <p:ext uri="{BB962C8B-B14F-4D97-AF65-F5344CB8AC3E}">
        <p14:creationId xmlns:p14="http://schemas.microsoft.com/office/powerpoint/2010/main" val="3216834120"/>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145"/>
                                        </p:tgtEl>
                                        <p:attrNameLst>
                                          <p:attrName>style.visibility</p:attrName>
                                        </p:attrNameLst>
                                      </p:cBhvr>
                                      <p:to>
                                        <p:strVal val="visible"/>
                                      </p:to>
                                    </p:set>
                                    <p:animEffect transition="in" filter="circle(in)">
                                      <p:cBhvr>
                                        <p:cTn id="7" dur="2000"/>
                                        <p:tgtEl>
                                          <p:spTgt spid="14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5"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431704" y="1436966"/>
            <a:ext cx="8346694" cy="5262979"/>
          </a:xfrm>
          <a:prstGeom prst="rect">
            <a:avLst/>
          </a:prstGeom>
        </p:spPr>
        <p:txBody>
          <a:bodyPr wrap="square">
            <a:spAutoFit/>
          </a:bodyPr>
          <a:lstStyle/>
          <a:p>
            <a:pPr algn="just" rtl="1"/>
            <a:r>
              <a:rPr lang="ar-JO" sz="2800" dirty="0" smtClean="0"/>
              <a:t>        هي تمثيل </a:t>
            </a:r>
            <a:r>
              <a:rPr lang="ar-JO" sz="2800" dirty="0"/>
              <a:t>ضوئي لبيانات قابلة للقراءة من قبل الحاسوب مثل الأرقام والحروف، </a:t>
            </a:r>
            <a:r>
              <a:rPr lang="ar-JO" sz="2800" dirty="0" smtClean="0"/>
              <a:t>بحيث تكون الشفرات أحادية البعد أو على هيئة رمز </a:t>
            </a:r>
            <a:r>
              <a:rPr lang="ar-JO" sz="2800" dirty="0"/>
              <a:t>ثنائي </a:t>
            </a:r>
            <a:r>
              <a:rPr lang="ar-JO" sz="2800" dirty="0" smtClean="0"/>
              <a:t>الأبعاد، كما يمكن أن تأتي </a:t>
            </a:r>
            <a:r>
              <a:rPr lang="ar-JO" sz="2800" dirty="0"/>
              <a:t>أيضًا </a:t>
            </a:r>
            <a:r>
              <a:rPr lang="ar-JO" sz="2800" dirty="0" smtClean="0"/>
              <a:t>على شكل مربعات </a:t>
            </a:r>
            <a:r>
              <a:rPr lang="ar-JO" sz="2800" dirty="0"/>
              <a:t>أو نقاط أو أشكال سداسية أو أنماط هندسية أخرى </a:t>
            </a:r>
            <a:r>
              <a:rPr lang="ar-JO" sz="2800" dirty="0" smtClean="0"/>
              <a:t>، وتعبّر تقنية </a:t>
            </a:r>
            <a:r>
              <a:rPr lang="ar-JO" sz="2800" dirty="0"/>
              <a:t>الباركود في التعليم </a:t>
            </a:r>
            <a:r>
              <a:rPr lang="ar-JO" sz="2800" dirty="0" smtClean="0"/>
              <a:t>عن الطريقة التي يتم خلالها التفاعل </a:t>
            </a:r>
            <a:r>
              <a:rPr lang="ar-JO" sz="2800" dirty="0"/>
              <a:t>بين الطلاب والتكنولوجيا بإنشاء رموز </a:t>
            </a:r>
            <a:r>
              <a:rPr lang="ar-JO" sz="2800" dirty="0" smtClean="0"/>
              <a:t>في </a:t>
            </a:r>
            <a:r>
              <a:rPr lang="ar-JO" sz="2800" dirty="0"/>
              <a:t>الكتب وربطها بالمراجعات أو المصادر الإضافية أو الأنشطة الصفية، بحيث يمكن للطلاب </a:t>
            </a:r>
            <a:r>
              <a:rPr lang="ar-JO" sz="2800" dirty="0" smtClean="0"/>
              <a:t>مسحها </a:t>
            </a:r>
            <a:r>
              <a:rPr lang="ar-JO" sz="2800" dirty="0"/>
              <a:t>ومعرفة المزيد بواسطة قارئ الأكواد أو تطبيق الكاميرا بالهواتف الذكية</a:t>
            </a:r>
            <a:r>
              <a:rPr lang="ar-JO" sz="2800" dirty="0" smtClean="0"/>
              <a:t>.</a:t>
            </a:r>
          </a:p>
          <a:p>
            <a:pPr algn="just" rtl="1"/>
            <a:r>
              <a:rPr lang="ar-JO" sz="2800" dirty="0" smtClean="0"/>
              <a:t> ومن مميزات </a:t>
            </a:r>
            <a:r>
              <a:rPr lang="ar-JO" sz="2800" dirty="0"/>
              <a:t>التعامل مع تقنية الباركود في </a:t>
            </a:r>
            <a:r>
              <a:rPr lang="ar-JO" sz="2800" dirty="0" smtClean="0"/>
              <a:t>التعليم حفظ </a:t>
            </a:r>
            <a:r>
              <a:rPr lang="ar-JO" sz="2800" dirty="0"/>
              <a:t>الوقت </a:t>
            </a:r>
            <a:r>
              <a:rPr lang="ar-JO" sz="2800" dirty="0" smtClean="0"/>
              <a:t>والجهد، وسرعة </a:t>
            </a:r>
            <a:r>
              <a:rPr lang="ar-JO" sz="2800" dirty="0"/>
              <a:t>إعداده وسهولة </a:t>
            </a:r>
            <a:r>
              <a:rPr lang="ar-JO" sz="2800" dirty="0" smtClean="0"/>
              <a:t>تصميمه، ومواكبة </a:t>
            </a:r>
            <a:r>
              <a:rPr lang="ar-JO" sz="2800" dirty="0"/>
              <a:t>التغييرات المتسارعة في عالم </a:t>
            </a:r>
            <a:r>
              <a:rPr lang="ar-JO" sz="2800" dirty="0" smtClean="0"/>
              <a:t>المعرفة، والتوجه </a:t>
            </a:r>
            <a:r>
              <a:rPr lang="ar-JO" sz="2800" dirty="0"/>
              <a:t>نحو أسهل الطرق للتعامل مع الأنشطة الصفية وغير </a:t>
            </a:r>
            <a:r>
              <a:rPr lang="ar-JO" sz="2800" dirty="0" smtClean="0"/>
              <a:t>الصفية.</a:t>
            </a:r>
            <a:endParaRPr lang="en-GB" sz="2800" dirty="0"/>
          </a:p>
        </p:txBody>
      </p:sp>
      <p:sp>
        <p:nvSpPr>
          <p:cNvPr id="5" name="Rectangle 4"/>
          <p:cNvSpPr/>
          <p:nvPr/>
        </p:nvSpPr>
        <p:spPr>
          <a:xfrm>
            <a:off x="8052085" y="834271"/>
            <a:ext cx="3490058" cy="584775"/>
          </a:xfrm>
          <a:prstGeom prst="rect">
            <a:avLst/>
          </a:prstGeom>
        </p:spPr>
        <p:txBody>
          <a:bodyPr wrap="none">
            <a:spAutoFit/>
          </a:bodyPr>
          <a:lstStyle/>
          <a:p>
            <a:r>
              <a:rPr lang="ar-JO" sz="3200" b="1" dirty="0"/>
              <a:t>تقنية الباركود في التعليم </a:t>
            </a:r>
            <a:endParaRPr lang="en-GB" sz="3200" b="1" dirty="0"/>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2008" y="4653136"/>
            <a:ext cx="3359696" cy="198896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 name="Google Shape;143;p3"/>
          <p:cNvPicPr preferRelativeResize="0"/>
          <p:nvPr/>
        </p:nvPicPr>
        <p:blipFill rotWithShape="1">
          <a:blip r:embed="rId3">
            <a:alphaModFix/>
          </a:blip>
          <a:srcRect/>
          <a:stretch/>
        </p:blipFill>
        <p:spPr>
          <a:xfrm>
            <a:off x="245860" y="-372928"/>
            <a:ext cx="2036258" cy="1800993"/>
          </a:xfrm>
          <a:prstGeom prst="rect">
            <a:avLst/>
          </a:prstGeom>
          <a:noFill/>
          <a:ln>
            <a:noFill/>
          </a:ln>
        </p:spPr>
      </p:pic>
      <p:sp>
        <p:nvSpPr>
          <p:cNvPr id="8" name="Google Shape;142;p3"/>
          <p:cNvSpPr/>
          <p:nvPr/>
        </p:nvSpPr>
        <p:spPr>
          <a:xfrm>
            <a:off x="2305501" y="527568"/>
            <a:ext cx="9695156" cy="45720"/>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2051"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35360" y="1556792"/>
            <a:ext cx="2668885" cy="187220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Rectangle 5"/>
          <p:cNvSpPr/>
          <p:nvPr/>
        </p:nvSpPr>
        <p:spPr>
          <a:xfrm>
            <a:off x="3647728" y="972769"/>
            <a:ext cx="4405373" cy="400110"/>
          </a:xfrm>
          <a:prstGeom prst="rect">
            <a:avLst/>
          </a:prstGeom>
        </p:spPr>
        <p:txBody>
          <a:bodyPr wrap="none">
            <a:spAutoFit/>
          </a:bodyPr>
          <a:lstStyle/>
          <a:p>
            <a:r>
              <a:rPr lang="en-GB" sz="2000" b="1" dirty="0"/>
              <a:t>QR Code Scan &amp; Barcode Scanner</a:t>
            </a:r>
          </a:p>
        </p:txBody>
      </p:sp>
    </p:spTree>
    <p:extLst>
      <p:ext uri="{BB962C8B-B14F-4D97-AF65-F5344CB8AC3E}">
        <p14:creationId xmlns:p14="http://schemas.microsoft.com/office/powerpoint/2010/main" val="563504343"/>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624072" y="764704"/>
            <a:ext cx="10888211" cy="3508653"/>
          </a:xfrm>
          <a:prstGeom prst="rect">
            <a:avLst/>
          </a:prstGeom>
        </p:spPr>
        <p:txBody>
          <a:bodyPr wrap="square">
            <a:spAutoFit/>
          </a:bodyPr>
          <a:lstStyle/>
          <a:p>
            <a:pPr algn="just" rtl="1"/>
            <a:r>
              <a:rPr lang="ar-JO" sz="2400" b="1" dirty="0" smtClean="0"/>
              <a:t>  الواقع </a:t>
            </a:r>
            <a:r>
              <a:rPr lang="ar-JO" sz="2400" b="1" dirty="0"/>
              <a:t>الافتراضي في التعليم </a:t>
            </a:r>
            <a:r>
              <a:rPr lang="ar-JO" sz="2400" b="1" dirty="0" smtClean="0"/>
              <a:t>   </a:t>
            </a:r>
            <a:r>
              <a:rPr lang="en-GB" sz="2400" b="1" dirty="0" smtClean="0"/>
              <a:t>VR </a:t>
            </a:r>
            <a:r>
              <a:rPr lang="en-GB" sz="2400" b="1" dirty="0"/>
              <a:t>in Education</a:t>
            </a:r>
            <a:endParaRPr lang="ar-JO" sz="2400" b="1" dirty="0" smtClean="0"/>
          </a:p>
          <a:p>
            <a:pPr algn="just" rtl="1"/>
            <a:endParaRPr lang="ar-JO" sz="2200" dirty="0" smtClean="0"/>
          </a:p>
          <a:p>
            <a:pPr algn="just" rtl="1"/>
            <a:r>
              <a:rPr lang="ar-JO" sz="2200" dirty="0" smtClean="0"/>
              <a:t>الواقع </a:t>
            </a:r>
            <a:r>
              <a:rPr lang="ar-JO" sz="2200" dirty="0"/>
              <a:t>الافتراضي هو بيئة افتراضية تفاعلية </a:t>
            </a:r>
            <a:r>
              <a:rPr lang="ar-JO" sz="2200" dirty="0" smtClean="0"/>
              <a:t>جذّابة </a:t>
            </a:r>
            <a:r>
              <a:rPr lang="ar-JO" sz="2200" dirty="0"/>
              <a:t>تأخذ </a:t>
            </a:r>
            <a:r>
              <a:rPr lang="ar-JO" sz="2200" dirty="0" smtClean="0"/>
              <a:t>المتعلم إلى </a:t>
            </a:r>
            <a:r>
              <a:rPr lang="ar-JO" sz="2200" dirty="0"/>
              <a:t>بيئة افتراضية </a:t>
            </a:r>
            <a:r>
              <a:rPr lang="ar-JO" sz="2200" dirty="0" smtClean="0"/>
              <a:t>خيالية لا </a:t>
            </a:r>
            <a:r>
              <a:rPr lang="ar-JO" sz="2200" dirty="0"/>
              <a:t>يمكن التوصل </a:t>
            </a:r>
            <a:r>
              <a:rPr lang="ar-JO" sz="2200" dirty="0" smtClean="0"/>
              <a:t>إليها في الواقع، </a:t>
            </a:r>
            <a:r>
              <a:rPr lang="ar-JO" sz="2200" dirty="0"/>
              <a:t>صممت وطورت من قبل الحاسوب لتأدية </a:t>
            </a:r>
            <a:r>
              <a:rPr lang="ar-JO" sz="2200" dirty="0" smtClean="0"/>
              <a:t>مجموعة من الأهداف </a:t>
            </a:r>
            <a:r>
              <a:rPr lang="ar-JO" sz="2200" dirty="0"/>
              <a:t>التعليمية. </a:t>
            </a:r>
            <a:r>
              <a:rPr lang="ar-JO" sz="2200" dirty="0" smtClean="0"/>
              <a:t>وهي محاكاة </a:t>
            </a:r>
            <a:r>
              <a:rPr lang="ar-JO" sz="2200" dirty="0"/>
              <a:t>رسومية للواقع الحقيقي في الوقت الذي يتفاعل فيه المستخدم مع النظام باستخدام أدوات خاصة مثل: الخوذات الواقية، القفازات، والنظارات، ويكون لدى المستخدم القدرة على التفاعل والتحكم في اتجاه الحركة </a:t>
            </a:r>
            <a:r>
              <a:rPr lang="ar-JO" sz="2200" dirty="0" smtClean="0"/>
              <a:t>.</a:t>
            </a:r>
          </a:p>
          <a:p>
            <a:pPr algn="just" rtl="1"/>
            <a:r>
              <a:rPr lang="ar-JO" sz="2200" dirty="0" smtClean="0"/>
              <a:t>ومن </a:t>
            </a:r>
            <a:r>
              <a:rPr lang="ar-JO" sz="2200" dirty="0"/>
              <a:t>خصائص بيئة الواقع </a:t>
            </a:r>
            <a:r>
              <a:rPr lang="ar-JO" sz="2200" dirty="0" smtClean="0"/>
              <a:t>الافتراضي التفاعلية والانغماس إذ تتوقف </a:t>
            </a:r>
            <a:r>
              <a:rPr lang="ar-JO" sz="2200" dirty="0"/>
              <a:t>درجة التفاعلية على مدى ما يسمح به النظام من تفاعلات وأحداث يقوم بها المستخدم عند تفاعله مع مكونات هذا النظام </a:t>
            </a:r>
            <a:r>
              <a:rPr lang="ar-JO" sz="2200" dirty="0" smtClean="0"/>
              <a:t>واستخدام </a:t>
            </a:r>
            <a:r>
              <a:rPr lang="ar-JO" sz="2200" dirty="0"/>
              <a:t>أدوات وتقنيات الواقع </a:t>
            </a:r>
            <a:r>
              <a:rPr lang="ar-JO" sz="2200" dirty="0" smtClean="0"/>
              <a:t>الافتراضي، </a:t>
            </a:r>
            <a:r>
              <a:rPr lang="ar-JO" sz="2200" dirty="0"/>
              <a:t>التي تتيح انغماساً تاماً وتفاعلاً مباشراً مع البيئات الافتراضية، كما يسمح لمستخدم تطبيقات الواقع الافتراضي بالتفاعل مع </a:t>
            </a:r>
            <a:r>
              <a:rPr lang="ar-JO" sz="2200" dirty="0" smtClean="0"/>
              <a:t>محتويات </a:t>
            </a:r>
            <a:r>
              <a:rPr lang="ar-JO" sz="2200" dirty="0"/>
              <a:t>هذه البيئات </a:t>
            </a:r>
            <a:r>
              <a:rPr lang="ar-JO" sz="2200" dirty="0" smtClean="0"/>
              <a:t>مما يشجع الابتكار والإبداع وإمكانية تلافي الأخطاء في الواقع.</a:t>
            </a:r>
            <a:endParaRPr lang="en-GB" sz="2200" dirty="0"/>
          </a:p>
        </p:txBody>
      </p:sp>
      <p:sp>
        <p:nvSpPr>
          <p:cNvPr id="4" name="Rectangle 3"/>
          <p:cNvSpPr/>
          <p:nvPr/>
        </p:nvSpPr>
        <p:spPr>
          <a:xfrm>
            <a:off x="900983" y="4333776"/>
            <a:ext cx="10657184" cy="2308324"/>
          </a:xfrm>
          <a:prstGeom prst="rect">
            <a:avLst/>
          </a:prstGeom>
        </p:spPr>
        <p:txBody>
          <a:bodyPr wrap="square">
            <a:spAutoFit/>
          </a:bodyPr>
          <a:lstStyle/>
          <a:p>
            <a:pPr lvl="2" algn="just" rtl="1"/>
            <a:r>
              <a:rPr lang="ar-JO" sz="2400" b="1" dirty="0" smtClean="0"/>
              <a:t>  الواقع </a:t>
            </a:r>
            <a:r>
              <a:rPr lang="ar-JO" sz="2400" b="1" dirty="0"/>
              <a:t>المعزز </a:t>
            </a:r>
            <a:r>
              <a:rPr lang="en-GB" sz="2400" b="1" dirty="0" smtClean="0"/>
              <a:t>Augmented Reality</a:t>
            </a:r>
            <a:r>
              <a:rPr lang="en-GB" sz="2400" b="1" dirty="0"/>
              <a:t> </a:t>
            </a:r>
            <a:endParaRPr lang="ar-JO" sz="2400" b="1" dirty="0" smtClean="0"/>
          </a:p>
          <a:p>
            <a:pPr lvl="2" algn="just" rtl="1"/>
            <a:endParaRPr lang="ar-JO" sz="2400" dirty="0" smtClean="0"/>
          </a:p>
          <a:p>
            <a:pPr lvl="2" algn="just" rtl="1"/>
            <a:r>
              <a:rPr lang="ar-JO" sz="2400" dirty="0" smtClean="0"/>
              <a:t>الواقع </a:t>
            </a:r>
            <a:r>
              <a:rPr lang="ar-JO" sz="2400" dirty="0"/>
              <a:t>المعزز </a:t>
            </a:r>
            <a:r>
              <a:rPr lang="ar-JO" sz="2400" dirty="0" smtClean="0"/>
              <a:t>عبارة عن </a:t>
            </a:r>
            <a:r>
              <a:rPr lang="ar-JO" sz="2400" dirty="0"/>
              <a:t>تكنولوجيا </a:t>
            </a:r>
            <a:r>
              <a:rPr lang="ar-JO" sz="2400" dirty="0" smtClean="0"/>
              <a:t>ثلاثية </a:t>
            </a:r>
            <a:r>
              <a:rPr lang="ar-JO" sz="2400" dirty="0"/>
              <a:t>الأبعاد تدمج بين الواقع الحقيقي والواقع </a:t>
            </a:r>
            <a:r>
              <a:rPr lang="ar-JO" sz="2400" dirty="0" smtClean="0"/>
              <a:t>الإفتراضي</a:t>
            </a:r>
            <a:r>
              <a:rPr lang="ar-JO" sz="2400" dirty="0"/>
              <a:t>، ويتم التفاعل معها في الوقت </a:t>
            </a:r>
            <a:r>
              <a:rPr lang="ar-JO" sz="2400" dirty="0" smtClean="0"/>
              <a:t>الحقيقي أي </a:t>
            </a:r>
            <a:r>
              <a:rPr lang="ar-JO" sz="2400" dirty="0"/>
              <a:t>أثناء قيام الفرد بالمهمة الحقيقية. ومن أهم مبررات استخدامها في التعليم هو: تحفيز الطلاب لاكتشاف المعلومات بأنفسهم، وزيادة دافعية المتعلمين، وتوفير بيئة تعلم مناسبة لأساليب تعلم متعددة، </a:t>
            </a:r>
            <a:r>
              <a:rPr lang="ar-JO" sz="2400" dirty="0" smtClean="0"/>
              <a:t>ومساعدة المتعلم </a:t>
            </a:r>
            <a:r>
              <a:rPr lang="ar-JO" sz="2400" dirty="0"/>
              <a:t>في </a:t>
            </a:r>
            <a:r>
              <a:rPr lang="ar-JO" sz="2400" dirty="0" smtClean="0"/>
              <a:t>اكتساب مهارات لا </a:t>
            </a:r>
            <a:r>
              <a:rPr lang="ar-JO" sz="2400" dirty="0"/>
              <a:t>يمكن </a:t>
            </a:r>
            <a:r>
              <a:rPr lang="ar-JO" sz="2400" dirty="0" smtClean="0"/>
              <a:t>له </a:t>
            </a:r>
            <a:r>
              <a:rPr lang="ar-JO" sz="2400" dirty="0"/>
              <a:t>إدراكها بسهولة </a:t>
            </a:r>
            <a:r>
              <a:rPr lang="ar-JO" sz="2400" dirty="0" smtClean="0"/>
              <a:t>إلاّ </a:t>
            </a:r>
            <a:r>
              <a:rPr lang="ar-JO" sz="2400" dirty="0"/>
              <a:t>من خلال تجارب واقعية. </a:t>
            </a:r>
            <a:endParaRPr lang="ar-JO" sz="2400" dirty="0" smtClean="0"/>
          </a:p>
        </p:txBody>
      </p:sp>
      <p:pic>
        <p:nvPicPr>
          <p:cNvPr id="5" name="Google Shape;143;p3"/>
          <p:cNvPicPr preferRelativeResize="0"/>
          <p:nvPr/>
        </p:nvPicPr>
        <p:blipFill rotWithShape="1">
          <a:blip r:embed="rId2">
            <a:alphaModFix/>
          </a:blip>
          <a:srcRect/>
          <a:stretch/>
        </p:blipFill>
        <p:spPr>
          <a:xfrm>
            <a:off x="245860" y="-372928"/>
            <a:ext cx="2036258" cy="1800993"/>
          </a:xfrm>
          <a:prstGeom prst="rect">
            <a:avLst/>
          </a:prstGeom>
          <a:noFill/>
          <a:ln>
            <a:noFill/>
          </a:ln>
        </p:spPr>
      </p:pic>
      <p:sp>
        <p:nvSpPr>
          <p:cNvPr id="6" name="Google Shape;142;p3"/>
          <p:cNvSpPr/>
          <p:nvPr/>
        </p:nvSpPr>
        <p:spPr>
          <a:xfrm>
            <a:off x="2305501" y="527568"/>
            <a:ext cx="9695156" cy="45720"/>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Tree>
    <p:extLst>
      <p:ext uri="{BB962C8B-B14F-4D97-AF65-F5344CB8AC3E}">
        <p14:creationId xmlns:p14="http://schemas.microsoft.com/office/powerpoint/2010/main" val="1001123864"/>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sp>
        <p:nvSpPr>
          <p:cNvPr id="142" name="Google Shape;142;p3"/>
          <p:cNvSpPr/>
          <p:nvPr/>
        </p:nvSpPr>
        <p:spPr>
          <a:xfrm>
            <a:off x="2305501" y="527568"/>
            <a:ext cx="9695156" cy="45720"/>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143" name="Google Shape;143;p3"/>
          <p:cNvPicPr preferRelativeResize="0"/>
          <p:nvPr/>
        </p:nvPicPr>
        <p:blipFill rotWithShape="1">
          <a:blip r:embed="rId4">
            <a:alphaModFix/>
          </a:blip>
          <a:srcRect/>
          <a:stretch/>
        </p:blipFill>
        <p:spPr>
          <a:xfrm>
            <a:off x="245860" y="-372928"/>
            <a:ext cx="2036258" cy="1800993"/>
          </a:xfrm>
          <a:prstGeom prst="rect">
            <a:avLst/>
          </a:prstGeom>
          <a:noFill/>
          <a:ln>
            <a:noFill/>
          </a:ln>
        </p:spPr>
      </p:pic>
      <p:sp>
        <p:nvSpPr>
          <p:cNvPr id="145" name="Google Shape;145;p3"/>
          <p:cNvSpPr txBox="1"/>
          <p:nvPr/>
        </p:nvSpPr>
        <p:spPr>
          <a:xfrm>
            <a:off x="3259866" y="671264"/>
            <a:ext cx="5616624" cy="461624"/>
          </a:xfrm>
          <a:prstGeom prst="rect">
            <a:avLst/>
          </a:prstGeom>
          <a:noFill/>
          <a:ln>
            <a:noFill/>
          </a:ln>
        </p:spPr>
        <p:txBody>
          <a:bodyPr spcFirstLastPara="1" wrap="square" lIns="91425" tIns="45700" rIns="91425" bIns="45700" anchor="t" anchorCtr="0">
            <a:spAutoFit/>
          </a:bodyPr>
          <a:lstStyle/>
          <a:p>
            <a:pPr lvl="0" algn="ctr"/>
            <a:r>
              <a:rPr lang="ar-JO" sz="2400" b="1" dirty="0" smtClean="0">
                <a:solidFill>
                  <a:schemeClr val="bg2"/>
                </a:solidFill>
                <a:latin typeface="Simplified Arabic" pitchFamily="18" charset="-78"/>
                <a:cs typeface="Simplified Arabic" pitchFamily="18" charset="-78"/>
                <a:sym typeface="Tajawal Medium"/>
              </a:rPr>
              <a:t>المستحدثات التكنولوجية</a:t>
            </a:r>
            <a:endParaRPr sz="2400" dirty="0">
              <a:solidFill>
                <a:schemeClr val="bg2"/>
              </a:solidFill>
              <a:latin typeface="Simplified Arabic" pitchFamily="18" charset="-78"/>
              <a:cs typeface="Simplified Arabic" pitchFamily="18" charset="-78"/>
            </a:endParaRPr>
          </a:p>
        </p:txBody>
      </p:sp>
      <p:pic>
        <p:nvPicPr>
          <p:cNvPr id="148" name="Google Shape;148;p3"/>
          <p:cNvPicPr preferRelativeResize="0"/>
          <p:nvPr/>
        </p:nvPicPr>
        <p:blipFill rotWithShape="1">
          <a:blip r:embed="rId5">
            <a:alphaModFix/>
          </a:blip>
          <a:srcRect/>
          <a:stretch/>
        </p:blipFill>
        <p:spPr>
          <a:xfrm>
            <a:off x="280308" y="6311380"/>
            <a:ext cx="1855252" cy="546620"/>
          </a:xfrm>
          <a:prstGeom prst="rect">
            <a:avLst/>
          </a:prstGeom>
          <a:noFill/>
          <a:ln>
            <a:noFill/>
          </a:ln>
        </p:spPr>
      </p:pic>
      <p:pic>
        <p:nvPicPr>
          <p:cNvPr id="149" name="Google Shape;149;p3"/>
          <p:cNvPicPr preferRelativeResize="0"/>
          <p:nvPr/>
        </p:nvPicPr>
        <p:blipFill rotWithShape="1">
          <a:blip r:embed="rId6">
            <a:alphaModFix/>
          </a:blip>
          <a:srcRect/>
          <a:stretch/>
        </p:blipFill>
        <p:spPr>
          <a:xfrm>
            <a:off x="10056440" y="6430073"/>
            <a:ext cx="1879649" cy="309233"/>
          </a:xfrm>
          <a:prstGeom prst="rect">
            <a:avLst/>
          </a:prstGeom>
          <a:noFill/>
          <a:ln>
            <a:noFill/>
          </a:ln>
        </p:spPr>
      </p:pic>
      <p:sp>
        <p:nvSpPr>
          <p:cNvPr id="11" name="Google Shape;110;p1"/>
          <p:cNvSpPr/>
          <p:nvPr/>
        </p:nvSpPr>
        <p:spPr>
          <a:xfrm>
            <a:off x="5306209" y="6385314"/>
            <a:ext cx="1858162" cy="398752"/>
          </a:xfrm>
          <a:prstGeom prst="roundRect">
            <a:avLst>
              <a:gd name="adj" fmla="val 16667"/>
            </a:avLst>
          </a:prstGeom>
          <a:solidFill>
            <a:schemeClr val="bg1">
              <a:lumMod val="85000"/>
            </a:schemeClr>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1200" b="1" dirty="0" smtClean="0"/>
              <a:t>ELD711/ Lecture</a:t>
            </a:r>
            <a:r>
              <a:rPr lang="ar-JO" sz="1200" b="1" dirty="0" smtClean="0"/>
              <a:t> (3)</a:t>
            </a:r>
            <a:endParaRPr sz="1200" b="1" dirty="0"/>
          </a:p>
        </p:txBody>
      </p:sp>
      <p:sp>
        <p:nvSpPr>
          <p:cNvPr id="2" name="Rectangle 1"/>
          <p:cNvSpPr/>
          <p:nvPr/>
        </p:nvSpPr>
        <p:spPr>
          <a:xfrm>
            <a:off x="551384" y="1268760"/>
            <a:ext cx="11064552" cy="5632311"/>
          </a:xfrm>
          <a:prstGeom prst="rect">
            <a:avLst/>
          </a:prstGeom>
        </p:spPr>
        <p:txBody>
          <a:bodyPr wrap="square">
            <a:spAutoFit/>
          </a:bodyPr>
          <a:lstStyle/>
          <a:p>
            <a:pPr algn="just" rtl="1"/>
            <a:r>
              <a:rPr lang="ar-JO" sz="2400" dirty="0"/>
              <a:t>وبالرغم من فاعلية المستحدثات التكنولوجيا وتأثيرها الإيجابي على العملية التعليمية، إلا </a:t>
            </a:r>
            <a:r>
              <a:rPr lang="ar-JO" sz="2400" dirty="0" smtClean="0"/>
              <a:t>أنّ </a:t>
            </a:r>
            <a:r>
              <a:rPr lang="ar-JO" sz="2400" dirty="0"/>
              <a:t>هناك العديد من </a:t>
            </a:r>
            <a:r>
              <a:rPr lang="ar-JO" sz="2400" b="1" dirty="0"/>
              <a:t>التحديات</a:t>
            </a:r>
            <a:r>
              <a:rPr lang="ar-JO" sz="2400" dirty="0"/>
              <a:t> التي تواجه المسؤولين والمعلمين والمتعلمين، منها:</a:t>
            </a:r>
          </a:p>
          <a:p>
            <a:pPr algn="just" rtl="1"/>
            <a:r>
              <a:rPr lang="ar-JO" sz="2400" dirty="0" smtClean="0"/>
              <a:t>- عدم </a:t>
            </a:r>
            <a:r>
              <a:rPr lang="ar-JO" sz="2400" dirty="0"/>
              <a:t>استيعاب المعلمين نوع المستحدث المناسب للعملية التعليمية باعتبار خصائص المدرسة والفصل.</a:t>
            </a:r>
          </a:p>
          <a:p>
            <a:pPr algn="just" rtl="1"/>
            <a:r>
              <a:rPr lang="ar-JO" sz="2400" dirty="0" smtClean="0"/>
              <a:t>- ضرورة </a:t>
            </a:r>
            <a:r>
              <a:rPr lang="ar-JO" sz="2400" dirty="0"/>
              <a:t>تدريب المعلمين على استخدام المستحدث قبل تقديمه للمتعلمين.</a:t>
            </a:r>
          </a:p>
          <a:p>
            <a:pPr algn="just" rtl="1"/>
            <a:r>
              <a:rPr lang="ar-JO" sz="2400" dirty="0" smtClean="0"/>
              <a:t>- التكلفة المادية المرتفعة.</a:t>
            </a:r>
            <a:endParaRPr lang="ar-JO" sz="2400" dirty="0"/>
          </a:p>
          <a:p>
            <a:pPr algn="just" rtl="1"/>
            <a:r>
              <a:rPr lang="ar-JO" sz="2400" dirty="0" smtClean="0"/>
              <a:t>- سرعة </a:t>
            </a:r>
            <a:r>
              <a:rPr lang="ar-JO" sz="2400" dirty="0"/>
              <a:t>تطور </a:t>
            </a:r>
            <a:r>
              <a:rPr lang="ar-JO" sz="2400" dirty="0" smtClean="0"/>
              <a:t>التكنولوجيا.</a:t>
            </a:r>
          </a:p>
          <a:p>
            <a:pPr algn="just" rtl="1"/>
            <a:r>
              <a:rPr lang="ar-JO" sz="2400" dirty="0" smtClean="0"/>
              <a:t>- توفير </a:t>
            </a:r>
            <a:r>
              <a:rPr lang="ar-JO" sz="2400" dirty="0"/>
              <a:t>البنية التحتية المناسبة لمتطلبات </a:t>
            </a:r>
            <a:r>
              <a:rPr lang="ar-JO" sz="2400" dirty="0" smtClean="0"/>
              <a:t>المستحدثات التكنولوجية المتعددة.</a:t>
            </a:r>
          </a:p>
          <a:p>
            <a:pPr algn="just" rtl="1"/>
            <a:endParaRPr lang="ar-JO" sz="2400" dirty="0"/>
          </a:p>
          <a:p>
            <a:pPr algn="just" rtl="1"/>
            <a:r>
              <a:rPr lang="ar-JO" sz="2400" dirty="0"/>
              <a:t>لذلك نحتاج إلى </a:t>
            </a:r>
            <a:r>
              <a:rPr lang="ar-JO" sz="2400" b="1" dirty="0"/>
              <a:t>وضع خطط مناسبة </a:t>
            </a:r>
            <a:r>
              <a:rPr lang="ar-JO" sz="2400" dirty="0"/>
              <a:t>لتوظيف المستحدثات التكنولوجية في العملية التعليمية، ويجب الأخذ في الاعتبار العواقب التي تعيقنا ومحاولة </a:t>
            </a:r>
            <a:r>
              <a:rPr lang="ar-JO" sz="2400" b="1" dirty="0"/>
              <a:t>التغلب على التحديات </a:t>
            </a:r>
            <a:r>
              <a:rPr lang="ar-JO" sz="2400" dirty="0"/>
              <a:t>التي تواجهنا، </a:t>
            </a:r>
            <a:r>
              <a:rPr lang="ar-JO" sz="2400" dirty="0" smtClean="0"/>
              <a:t>بالإضافة </a:t>
            </a:r>
            <a:r>
              <a:rPr lang="ar-JO" sz="2400" dirty="0"/>
              <a:t>إلى ضرورة </a:t>
            </a:r>
            <a:r>
              <a:rPr lang="ar-JO" sz="2400" b="1" dirty="0"/>
              <a:t>نشر الوعي </a:t>
            </a:r>
            <a:r>
              <a:rPr lang="ar-JO" sz="2400" dirty="0"/>
              <a:t>حول استخدامات ومميزات وعيوب المستحدث التكنولوجي المخطط توظيفه في العملية التعليمية، وكذلك </a:t>
            </a:r>
            <a:r>
              <a:rPr lang="ar-JO" sz="2400" b="1" dirty="0"/>
              <a:t>تدريب المعلمين والمتعلمين </a:t>
            </a:r>
            <a:r>
              <a:rPr lang="ar-JO" sz="2400" dirty="0"/>
              <a:t>على كيفية استخدامها وتوظيفها بالطريقة </a:t>
            </a:r>
            <a:r>
              <a:rPr lang="ar-JO" sz="2400" dirty="0" smtClean="0"/>
              <a:t>الصحيحة، وإشراك </a:t>
            </a:r>
            <a:r>
              <a:rPr lang="ar-JO" sz="2400" dirty="0"/>
              <a:t>المعلمين في </a:t>
            </a:r>
            <a:r>
              <a:rPr lang="ar-JO" sz="2400" b="1" dirty="0"/>
              <a:t>اختيار الوسائل وتقويمها</a:t>
            </a:r>
            <a:r>
              <a:rPr lang="ar-JO" sz="2400" dirty="0"/>
              <a:t>، بالإضافة إلى عقد </a:t>
            </a:r>
            <a:r>
              <a:rPr lang="ar-JO" sz="2400" b="1" dirty="0"/>
              <a:t>دورات تدريبية تتعلق بتصميم واختيار واستعمال تكنولوجيا التعليم </a:t>
            </a:r>
            <a:r>
              <a:rPr lang="ar-JO" sz="2400" dirty="0" smtClean="0"/>
              <a:t>مما يساعد </a:t>
            </a:r>
            <a:r>
              <a:rPr lang="ar-JO" sz="2400" dirty="0"/>
              <a:t>على تحسين </a:t>
            </a:r>
            <a:r>
              <a:rPr lang="ar-JO" sz="2400" dirty="0" smtClean="0"/>
              <a:t>اتجاهات </a:t>
            </a:r>
            <a:r>
              <a:rPr lang="ar-JO" sz="2400" dirty="0"/>
              <a:t>المعلمين نحو تلك الوسائل </a:t>
            </a:r>
            <a:r>
              <a:rPr lang="ar-JO" sz="2400" dirty="0" smtClean="0"/>
              <a:t>التي تلعب </a:t>
            </a:r>
            <a:r>
              <a:rPr lang="ar-JO" sz="2400" dirty="0"/>
              <a:t>دوراً هاماً في </a:t>
            </a:r>
            <a:r>
              <a:rPr lang="ar-JO" sz="2400" dirty="0" smtClean="0"/>
              <a:t>نجاح النظام </a:t>
            </a:r>
            <a:r>
              <a:rPr lang="ar-JO" sz="2400" dirty="0"/>
              <a:t>التعليمي </a:t>
            </a:r>
            <a:r>
              <a:rPr lang="ar-JO" sz="2400" dirty="0" smtClean="0"/>
              <a:t>.</a:t>
            </a:r>
            <a:endParaRPr lang="en-GB" sz="2400" dirty="0"/>
          </a:p>
          <a:p>
            <a:pPr algn="just" rtl="1"/>
            <a:endParaRPr lang="ar-JO" sz="2400" dirty="0"/>
          </a:p>
        </p:txBody>
      </p:sp>
    </p:spTree>
    <p:custDataLst>
      <p:tags r:id="rId1"/>
    </p:custDataLst>
    <p:extLst>
      <p:ext uri="{BB962C8B-B14F-4D97-AF65-F5344CB8AC3E}">
        <p14:creationId xmlns:p14="http://schemas.microsoft.com/office/powerpoint/2010/main" val="3623652983"/>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145"/>
                                        </p:tgtEl>
                                        <p:attrNameLst>
                                          <p:attrName>style.visibility</p:attrName>
                                        </p:attrNameLst>
                                      </p:cBhvr>
                                      <p:to>
                                        <p:strVal val="visible"/>
                                      </p:to>
                                    </p:set>
                                    <p:animEffect transition="in" filter="circle(in)">
                                      <p:cBhvr>
                                        <p:cTn id="7" dur="2000"/>
                                        <p:tgtEl>
                                          <p:spTgt spid="14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5"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sp>
        <p:nvSpPr>
          <p:cNvPr id="142" name="Google Shape;142;p3"/>
          <p:cNvSpPr/>
          <p:nvPr/>
        </p:nvSpPr>
        <p:spPr>
          <a:xfrm>
            <a:off x="2626179" y="500900"/>
            <a:ext cx="9446486"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pic>
        <p:nvPicPr>
          <p:cNvPr id="143" name="Google Shape;143;p3"/>
          <p:cNvPicPr preferRelativeResize="0"/>
          <p:nvPr/>
        </p:nvPicPr>
        <p:blipFill rotWithShape="1">
          <a:blip r:embed="rId3">
            <a:alphaModFix/>
          </a:blip>
          <a:srcRect/>
          <a:stretch/>
        </p:blipFill>
        <p:spPr>
          <a:xfrm>
            <a:off x="245860" y="-372928"/>
            <a:ext cx="2036258" cy="1800993"/>
          </a:xfrm>
          <a:prstGeom prst="rect">
            <a:avLst/>
          </a:prstGeom>
          <a:noFill/>
          <a:ln>
            <a:noFill/>
          </a:ln>
        </p:spPr>
      </p:pic>
      <p:sp>
        <p:nvSpPr>
          <p:cNvPr id="145" name="Google Shape;145;p3"/>
          <p:cNvSpPr txBox="1"/>
          <p:nvPr/>
        </p:nvSpPr>
        <p:spPr>
          <a:xfrm>
            <a:off x="3061166" y="904885"/>
            <a:ext cx="5904656" cy="523180"/>
          </a:xfrm>
          <a:prstGeom prst="rect">
            <a:avLst/>
          </a:prstGeom>
          <a:noFill/>
          <a:ln>
            <a:noFill/>
          </a:ln>
        </p:spPr>
        <p:txBody>
          <a:bodyPr spcFirstLastPara="1" wrap="square" lIns="91425" tIns="45700" rIns="91425" bIns="45700" anchor="t" anchorCtr="0">
            <a:spAutoFit/>
          </a:bodyPr>
          <a:lstStyle/>
          <a:p>
            <a:pPr lvl="0" algn="ctr"/>
            <a:r>
              <a:rPr lang="ar-JO" sz="2800" b="1" dirty="0" smtClean="0">
                <a:solidFill>
                  <a:srgbClr val="44546A"/>
                </a:solidFill>
                <a:latin typeface="Simplified Arabic" pitchFamily="18" charset="-78"/>
                <a:cs typeface="Simplified Arabic" pitchFamily="18" charset="-78"/>
                <a:sym typeface="Tajawal Medium"/>
              </a:rPr>
              <a:t>التعليم الالكتروني</a:t>
            </a:r>
            <a:endParaRPr sz="2800" b="1" dirty="0">
              <a:solidFill>
                <a:srgbClr val="660066"/>
              </a:solidFill>
            </a:endParaRPr>
          </a:p>
        </p:txBody>
      </p:sp>
      <p:pic>
        <p:nvPicPr>
          <p:cNvPr id="149" name="Google Shape;149;p3"/>
          <p:cNvPicPr preferRelativeResize="0"/>
          <p:nvPr/>
        </p:nvPicPr>
        <p:blipFill rotWithShape="1">
          <a:blip r:embed="rId4">
            <a:alphaModFix/>
          </a:blip>
          <a:srcRect/>
          <a:stretch/>
        </p:blipFill>
        <p:spPr>
          <a:xfrm>
            <a:off x="10193016" y="6548767"/>
            <a:ext cx="1879649" cy="309233"/>
          </a:xfrm>
          <a:prstGeom prst="rect">
            <a:avLst/>
          </a:prstGeom>
          <a:noFill/>
          <a:ln>
            <a:noFill/>
          </a:ln>
        </p:spPr>
      </p:pic>
      <p:sp>
        <p:nvSpPr>
          <p:cNvPr id="9" name="Google Shape;110;p1"/>
          <p:cNvSpPr/>
          <p:nvPr/>
        </p:nvSpPr>
        <p:spPr>
          <a:xfrm>
            <a:off x="5185402" y="6475601"/>
            <a:ext cx="1656184" cy="342033"/>
          </a:xfrm>
          <a:prstGeom prst="roundRect">
            <a:avLst>
              <a:gd name="adj" fmla="val 16667"/>
            </a:avLst>
          </a:prstGeom>
          <a:solidFill>
            <a:schemeClr val="bg1">
              <a:lumMod val="85000"/>
            </a:schemeClr>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1200" b="1" dirty="0" smtClean="0"/>
              <a:t>ELD711/ Lecture</a:t>
            </a:r>
            <a:r>
              <a:rPr lang="ar-JO" sz="1200" b="1" dirty="0" smtClean="0"/>
              <a:t> (3)</a:t>
            </a:r>
            <a:endParaRPr sz="1200" b="1" dirty="0"/>
          </a:p>
        </p:txBody>
      </p:sp>
      <p:sp>
        <p:nvSpPr>
          <p:cNvPr id="3" name="Rectangle 2"/>
          <p:cNvSpPr/>
          <p:nvPr/>
        </p:nvSpPr>
        <p:spPr>
          <a:xfrm>
            <a:off x="695400" y="1268760"/>
            <a:ext cx="11068236" cy="4708981"/>
          </a:xfrm>
          <a:prstGeom prst="rect">
            <a:avLst/>
          </a:prstGeom>
        </p:spPr>
        <p:txBody>
          <a:bodyPr wrap="square">
            <a:spAutoFit/>
          </a:bodyPr>
          <a:lstStyle/>
          <a:p>
            <a:pPr algn="r" rtl="1"/>
            <a:r>
              <a:rPr lang="ar-SA" sz="2400" b="1" dirty="0" smtClean="0">
                <a:solidFill>
                  <a:schemeClr val="tx1"/>
                </a:solidFill>
              </a:rPr>
              <a:t>مقدمة</a:t>
            </a:r>
            <a:endParaRPr lang="ar-JO" sz="2400" b="1" dirty="0" smtClean="0">
              <a:solidFill>
                <a:schemeClr val="tx1"/>
              </a:solidFill>
            </a:endParaRPr>
          </a:p>
          <a:p>
            <a:pPr lvl="0" algn="just" rtl="1">
              <a:lnSpc>
                <a:spcPct val="150000"/>
              </a:lnSpc>
              <a:buClrTx/>
            </a:pPr>
            <a:r>
              <a:rPr lang="ar-JO" sz="2400" kern="1200" dirty="0" smtClean="0">
                <a:solidFill>
                  <a:schemeClr val="tx1"/>
                </a:solidFill>
                <a:ea typeface="Arial Unicode MS"/>
                <a:cs typeface="Arabic Transparent" panose="02010000000000000000" pitchFamily="2" charset="-78"/>
              </a:rPr>
              <a:t>          إن </a:t>
            </a:r>
            <a:r>
              <a:rPr lang="ar-JO" sz="2400" kern="1200" dirty="0">
                <a:solidFill>
                  <a:schemeClr val="tx1"/>
                </a:solidFill>
                <a:ea typeface="Arial Unicode MS"/>
                <a:cs typeface="Arabic Transparent" panose="02010000000000000000" pitchFamily="2" charset="-78"/>
              </a:rPr>
              <a:t>هذا العصر يتميز بالتغيرات السريعة الناجمة عن </a:t>
            </a:r>
            <a:r>
              <a:rPr lang="ar-JO" sz="2400" kern="1200" dirty="0" smtClean="0">
                <a:solidFill>
                  <a:schemeClr val="tx1"/>
                </a:solidFill>
                <a:ea typeface="Arial Unicode MS"/>
                <a:cs typeface="Arabic Transparent" panose="02010000000000000000" pitchFamily="2" charset="-78"/>
              </a:rPr>
              <a:t>التقدّم </a:t>
            </a:r>
            <a:r>
              <a:rPr lang="ar-JO" sz="2400" kern="1200" dirty="0">
                <a:solidFill>
                  <a:schemeClr val="tx1"/>
                </a:solidFill>
                <a:ea typeface="Arial Unicode MS"/>
                <a:cs typeface="Arabic Transparent" panose="02010000000000000000" pitchFamily="2" charset="-78"/>
              </a:rPr>
              <a:t>العلمي والتكنولوجي وتقنية المعلومات، لذا أصبح من الضروري على النظام التربوي مواكبة هذه التغيرات لمواجهة المشكلات التي قد تنجم عنها مثل كثرة المعلومات وزيادة عدد المتعلمين ونقص المعلمين وبعد المسافات. </a:t>
            </a:r>
            <a:endParaRPr lang="ar-JO" sz="2400" kern="1200" dirty="0" smtClean="0">
              <a:solidFill>
                <a:schemeClr val="tx1"/>
              </a:solidFill>
              <a:ea typeface="Arial Unicode MS"/>
              <a:cs typeface="Arabic Transparent" panose="02010000000000000000" pitchFamily="2" charset="-78"/>
            </a:endParaRPr>
          </a:p>
          <a:p>
            <a:pPr lvl="0" algn="just" rtl="1">
              <a:lnSpc>
                <a:spcPct val="150000"/>
              </a:lnSpc>
              <a:buClrTx/>
            </a:pPr>
            <a:r>
              <a:rPr lang="ar-JO" sz="2400" kern="1200" dirty="0" smtClean="0">
                <a:solidFill>
                  <a:schemeClr val="tx1"/>
                </a:solidFill>
                <a:ea typeface="Arial Unicode MS"/>
                <a:cs typeface="Arabic Transparent" panose="02010000000000000000" pitchFamily="2" charset="-78"/>
              </a:rPr>
              <a:t>وقد أدّت </a:t>
            </a:r>
            <a:r>
              <a:rPr lang="ar-JO" sz="2400" kern="1200" dirty="0">
                <a:solidFill>
                  <a:schemeClr val="tx1"/>
                </a:solidFill>
                <a:ea typeface="Arial Unicode MS"/>
                <a:cs typeface="Arabic Transparent" panose="02010000000000000000" pitchFamily="2" charset="-78"/>
              </a:rPr>
              <a:t>هذه التغيرات إلى ظهور أنماط وطرائق عديدة للتعليم </a:t>
            </a:r>
            <a:r>
              <a:rPr lang="ar-JO" sz="2400" kern="1200" dirty="0" smtClean="0">
                <a:solidFill>
                  <a:schemeClr val="tx1"/>
                </a:solidFill>
                <a:ea typeface="Arial Unicode MS"/>
                <a:cs typeface="Arabic Transparent" panose="02010000000000000000" pitchFamily="2" charset="-78"/>
              </a:rPr>
              <a:t>والتعلم، </a:t>
            </a:r>
            <a:r>
              <a:rPr lang="ar-JO" sz="2400" kern="1200" dirty="0">
                <a:solidFill>
                  <a:schemeClr val="tx1"/>
                </a:solidFill>
                <a:ea typeface="Arial Unicode MS"/>
                <a:cs typeface="Arabic Transparent" panose="02010000000000000000" pitchFamily="2" charset="-78"/>
              </a:rPr>
              <a:t>ومن ذلك ظهور التعليم الإلكتروني، والذي يعرف بأنه طريقة </a:t>
            </a:r>
            <a:r>
              <a:rPr lang="ar-JO" sz="2400" kern="1200" dirty="0" smtClean="0">
                <a:solidFill>
                  <a:schemeClr val="tx1"/>
                </a:solidFill>
                <a:ea typeface="Arial Unicode MS"/>
                <a:cs typeface="Arabic Transparent" panose="02010000000000000000" pitchFamily="2" charset="-78"/>
              </a:rPr>
              <a:t>للتعلّم </a:t>
            </a:r>
            <a:r>
              <a:rPr lang="ar-JO" sz="2400" kern="1200" dirty="0">
                <a:solidFill>
                  <a:schemeClr val="tx1"/>
                </a:solidFill>
                <a:ea typeface="Arial Unicode MS"/>
                <a:cs typeface="Arabic Transparent" panose="02010000000000000000" pitchFamily="2" charset="-78"/>
              </a:rPr>
              <a:t>باستخدام آليات الاتصال الحديثة من حاسوب وشبكاته ووسائطه المتعددة من صوت وصورة ورسومات وآليات بحث ومكتبات إلكترونية، وكذلك بوابات الإنترنت سواء كان عن بعد أو في الفصل الدراسي، أي استخدام التقنية بجميع أنواعها في إيصال المعلومة للمتعلم بأقصر وقت ووجهد وأكبر فائدة.</a:t>
            </a:r>
            <a:endParaRPr lang="en-US" altLang="ko-KR" sz="2400" kern="1200" dirty="0">
              <a:solidFill>
                <a:schemeClr val="tx1"/>
              </a:solidFill>
              <a:ea typeface="Arial Unicode MS"/>
              <a:cs typeface="Arabic Transparent" panose="02010000000000000000" pitchFamily="2" charset="-78"/>
            </a:endParaRPr>
          </a:p>
          <a:p>
            <a:pPr algn="r" rtl="1"/>
            <a:endParaRPr lang="en-GB" sz="2400" dirty="0">
              <a:solidFill>
                <a:schemeClr val="tx1"/>
              </a:solidFill>
            </a:endParaRPr>
          </a:p>
        </p:txBody>
      </p:sp>
    </p:spTree>
    <p:extLst>
      <p:ext uri="{BB962C8B-B14F-4D97-AF65-F5344CB8AC3E}">
        <p14:creationId xmlns:p14="http://schemas.microsoft.com/office/powerpoint/2010/main" val="827550337"/>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extBox 11">
            <a:extLst>
              <a:ext uri="{FF2B5EF4-FFF2-40B4-BE49-F238E27FC236}">
                <a16:creationId xmlns="" xmlns:a16="http://schemas.microsoft.com/office/drawing/2014/main" id="{E2E47C49-1B6F-4F15-A110-E5832381D6E7}"/>
              </a:ext>
            </a:extLst>
          </p:cNvPr>
          <p:cNvSpPr txBox="1"/>
          <p:nvPr/>
        </p:nvSpPr>
        <p:spPr>
          <a:xfrm flipH="1">
            <a:off x="4007768" y="116632"/>
            <a:ext cx="3926166" cy="646331"/>
          </a:xfrm>
          <a:prstGeom prst="rect">
            <a:avLst/>
          </a:prstGeom>
          <a:noFill/>
        </p:spPr>
        <p:txBody>
          <a:bodyPr wrap="square" rtlCol="0">
            <a:spAutoFit/>
          </a:bodyPr>
          <a:lstStyle/>
          <a:p>
            <a:pPr algn="ctr" rtl="1"/>
            <a:r>
              <a:rPr lang="ar-JO" altLang="ko-KR" sz="3600" b="1" dirty="0">
                <a:solidFill>
                  <a:schemeClr val="tx1"/>
                </a:solidFill>
                <a:effectLst>
                  <a:outerShdw blurRad="38100" dist="38100" dir="2700000" algn="tl">
                    <a:srgbClr val="000000">
                      <a:alpha val="43137"/>
                    </a:srgbClr>
                  </a:outerShdw>
                </a:effectLst>
                <a:cs typeface="Arabic Transparent" panose="02010000000000000000" pitchFamily="2" charset="-78"/>
              </a:rPr>
              <a:t>مفهوم التعليم </a:t>
            </a:r>
            <a:r>
              <a:rPr lang="ar-JO" altLang="ko-KR" sz="3600" b="1" dirty="0" smtClean="0">
                <a:solidFill>
                  <a:schemeClr val="tx1"/>
                </a:solidFill>
                <a:effectLst>
                  <a:outerShdw blurRad="38100" dist="38100" dir="2700000" algn="tl">
                    <a:srgbClr val="000000">
                      <a:alpha val="43137"/>
                    </a:srgbClr>
                  </a:outerShdw>
                </a:effectLst>
                <a:cs typeface="Arabic Transparent" panose="02010000000000000000" pitchFamily="2" charset="-78"/>
              </a:rPr>
              <a:t>الإلكتروني</a:t>
            </a:r>
            <a:endParaRPr lang="ko-KR" altLang="en-US" sz="3600" b="1" dirty="0">
              <a:solidFill>
                <a:schemeClr val="tx1"/>
              </a:solidFill>
              <a:effectLst>
                <a:outerShdw blurRad="38100" dist="38100" dir="2700000" algn="tl">
                  <a:srgbClr val="000000">
                    <a:alpha val="43137"/>
                  </a:srgbClr>
                </a:outerShdw>
              </a:effectLst>
              <a:cs typeface="Arabic Transparent" panose="02010000000000000000" pitchFamily="2" charset="-78"/>
            </a:endParaRPr>
          </a:p>
        </p:txBody>
      </p:sp>
      <p:sp>
        <p:nvSpPr>
          <p:cNvPr id="13" name="TextBox 12">
            <a:extLst>
              <a:ext uri="{FF2B5EF4-FFF2-40B4-BE49-F238E27FC236}">
                <a16:creationId xmlns="" xmlns:a16="http://schemas.microsoft.com/office/drawing/2014/main" id="{AB2D3978-C53B-4B2C-B33D-E052C598B4D9}"/>
              </a:ext>
            </a:extLst>
          </p:cNvPr>
          <p:cNvSpPr txBox="1"/>
          <p:nvPr/>
        </p:nvSpPr>
        <p:spPr>
          <a:xfrm>
            <a:off x="1127449" y="908720"/>
            <a:ext cx="10657184" cy="5632311"/>
          </a:xfrm>
          <a:prstGeom prst="rect">
            <a:avLst/>
          </a:prstGeom>
          <a:noFill/>
        </p:spPr>
        <p:txBody>
          <a:bodyPr wrap="square" rtlCol="0">
            <a:spAutoFit/>
          </a:bodyPr>
          <a:lstStyle/>
          <a:p>
            <a:pPr marL="285750" indent="-285750" algn="just" rtl="1">
              <a:buFont typeface="Wingdings" panose="05000000000000000000" pitchFamily="2" charset="2"/>
              <a:buChar char="Ø"/>
            </a:pPr>
            <a:r>
              <a:rPr lang="ar-JO" sz="2400" dirty="0" smtClean="0">
                <a:cs typeface="Arabic Transparent" panose="02010000000000000000" pitchFamily="2" charset="-78"/>
              </a:rPr>
              <a:t>طريقة للتعليم </a:t>
            </a:r>
            <a:r>
              <a:rPr lang="ar-JO" sz="2400" dirty="0">
                <a:cs typeface="Arabic Transparent" panose="02010000000000000000" pitchFamily="2" charset="-78"/>
              </a:rPr>
              <a:t>من خلال استخدام التقنيات المتوفرة بجميع أنواعها في إيصال المعلومات للمتعلم بأقصر وقت وجهد وأكبر </a:t>
            </a:r>
            <a:r>
              <a:rPr lang="ar-JO" sz="2400" dirty="0" smtClean="0">
                <a:cs typeface="Arabic Transparent" panose="02010000000000000000" pitchFamily="2" charset="-78"/>
              </a:rPr>
              <a:t>فائدة، </a:t>
            </a:r>
            <a:r>
              <a:rPr lang="ar-JO" sz="2400" dirty="0">
                <a:cs typeface="Arabic Transparent" panose="02010000000000000000" pitchFamily="2" charset="-78"/>
              </a:rPr>
              <a:t>هو نظام تفاعلي للتعليم يُقدم للمتعلم باستخدام تكنولوجيات الاتصال والمعلومات، ويعتمد على بيئة إلكترونية رقمية متكاملة تعرض المقررات الدراسية عبر الشبكات الإلكترونية، وتوفر سبل الإرشاد والتوجيه وتنظيم الاختبارات وكذلك إدارة المصادر والعمليات وتقويمها.</a:t>
            </a:r>
          </a:p>
          <a:p>
            <a:pPr marL="285750" indent="-285750" algn="just" rtl="1">
              <a:buFont typeface="Wingdings" panose="05000000000000000000" pitchFamily="2" charset="2"/>
              <a:buChar char="Ø"/>
            </a:pPr>
            <a:endParaRPr lang="en-US" sz="2400" dirty="0">
              <a:cs typeface="Arabic Transparent" panose="02010000000000000000" pitchFamily="2" charset="-78"/>
            </a:endParaRPr>
          </a:p>
          <a:p>
            <a:pPr marL="285750" indent="-285750" algn="just" rtl="1">
              <a:buFont typeface="Wingdings" panose="05000000000000000000" pitchFamily="2" charset="2"/>
              <a:buChar char="Ø"/>
            </a:pPr>
            <a:r>
              <a:rPr lang="ar-JO" sz="2400" dirty="0" smtClean="0">
                <a:cs typeface="Arabic Transparent" panose="02010000000000000000" pitchFamily="2" charset="-78"/>
              </a:rPr>
              <a:t>منظومة </a:t>
            </a:r>
            <a:r>
              <a:rPr lang="ar-JO" sz="2400" dirty="0">
                <a:cs typeface="Arabic Transparent" panose="02010000000000000000" pitchFamily="2" charset="-78"/>
              </a:rPr>
              <a:t>تعليمية لتقديم البرامج التعليمية أو التدريبية للمتعلمين أو المتدربين في أي وقت وفي أي مكان باستخدام تقنيات المعلومات والاتصالات التفاعلية مثل (الإنترنت، الإذاعة، القنوات المحلية أو الفضائية للتلفاز، الأقراص الممغنطة، </a:t>
            </a:r>
            <a:r>
              <a:rPr lang="ar-JO" sz="2400" dirty="0" smtClean="0">
                <a:cs typeface="Arabic Transparent" panose="02010000000000000000" pitchFamily="2" charset="-78"/>
              </a:rPr>
              <a:t>البريد </a:t>
            </a:r>
            <a:r>
              <a:rPr lang="ar-JO" sz="2400" dirty="0">
                <a:cs typeface="Arabic Transparent" panose="02010000000000000000" pitchFamily="2" charset="-78"/>
              </a:rPr>
              <a:t>الإلكتروني، أجهزة الحاسوب، المؤتمرات عن </a:t>
            </a:r>
            <a:r>
              <a:rPr lang="ar-JO" sz="2400" dirty="0" smtClean="0">
                <a:cs typeface="Arabic Transparent" panose="02010000000000000000" pitchFamily="2" charset="-78"/>
              </a:rPr>
              <a:t>بُعد) </a:t>
            </a:r>
            <a:r>
              <a:rPr lang="ar-JO" sz="2400" dirty="0">
                <a:cs typeface="Arabic Transparent" panose="02010000000000000000" pitchFamily="2" charset="-78"/>
              </a:rPr>
              <a:t>لتوفير بيئة تعليمية/ تعلمية تفاعلية متعددة المصادر بطريقة متزامنة في الفصل الدراسي أو غير متزامنة عن بعد دون التزام بمكان محدد اعتماداً على التعلم  الذاتي والتفاعل بين المتعلم </a:t>
            </a:r>
            <a:r>
              <a:rPr lang="ar-JO" sz="2400" dirty="0" smtClean="0">
                <a:cs typeface="Arabic Transparent" panose="02010000000000000000" pitchFamily="2" charset="-78"/>
              </a:rPr>
              <a:t>والمعلم.</a:t>
            </a:r>
          </a:p>
          <a:p>
            <a:pPr marL="285750" indent="-285750" algn="just" rtl="1">
              <a:buFont typeface="Wingdings" panose="05000000000000000000" pitchFamily="2" charset="2"/>
              <a:buChar char="Ø"/>
            </a:pPr>
            <a:endParaRPr lang="en-US" sz="2400" dirty="0">
              <a:cs typeface="Arabic Transparent" panose="02010000000000000000" pitchFamily="2" charset="-78"/>
            </a:endParaRPr>
          </a:p>
          <a:p>
            <a:pPr marL="285750" indent="-285750" algn="just" rtl="1">
              <a:buFont typeface="Wingdings" panose="05000000000000000000" pitchFamily="2" charset="2"/>
              <a:buChar char="Ø"/>
            </a:pPr>
            <a:r>
              <a:rPr lang="ar-JO" sz="2400" dirty="0" smtClean="0">
                <a:cs typeface="Arabic Transparent" panose="02010000000000000000" pitchFamily="2" charset="-78"/>
              </a:rPr>
              <a:t>نظام </a:t>
            </a:r>
            <a:r>
              <a:rPr lang="ar-JO" sz="2400" dirty="0">
                <a:cs typeface="Arabic Transparent" panose="02010000000000000000" pitchFamily="2" charset="-78"/>
              </a:rPr>
              <a:t>تفاعلي يعتمد على بيئة الكترونية متكاملة، ويستهدف بناء المقررات الدراسية بطريقة يسهل توصيلها، بواسطة الشبكات الإلكترونية وبالاعتماد على البرامج والتطبيقات التي </a:t>
            </a:r>
            <a:r>
              <a:rPr lang="ar-JO" sz="2400" dirty="0" smtClean="0">
                <a:cs typeface="Arabic Transparent" panose="02010000000000000000" pitchFamily="2" charset="-78"/>
              </a:rPr>
              <a:t>توفّر </a:t>
            </a:r>
            <a:r>
              <a:rPr lang="ar-JO" sz="2400" dirty="0">
                <a:cs typeface="Arabic Transparent" panose="02010000000000000000" pitchFamily="2" charset="-78"/>
              </a:rPr>
              <a:t>بيئة مثالية لدمج النص بالصوت والصورة، وتقديم إمكانية إثراء المعلومات من خلال الروابط </a:t>
            </a:r>
            <a:r>
              <a:rPr lang="ar-JO" sz="2400" dirty="0" smtClean="0">
                <a:cs typeface="Arabic Transparent" panose="02010000000000000000" pitchFamily="2" charset="-78"/>
              </a:rPr>
              <a:t>المحتوية على </a:t>
            </a:r>
            <a:r>
              <a:rPr lang="ar-JO" sz="2400" dirty="0">
                <a:cs typeface="Arabic Transparent" panose="02010000000000000000" pitchFamily="2" charset="-78"/>
              </a:rPr>
              <a:t>مصادر المعلومات في مواقع </a:t>
            </a:r>
            <a:r>
              <a:rPr lang="ar-JO" sz="2400" dirty="0" smtClean="0">
                <a:cs typeface="Arabic Transparent" panose="02010000000000000000" pitchFamily="2" charset="-78"/>
              </a:rPr>
              <a:t>مختلفة.</a:t>
            </a:r>
            <a:endParaRPr lang="ko-KR" altLang="en-US" sz="2400" dirty="0">
              <a:cs typeface="Arial" pitchFamily="34" charset="0"/>
            </a:endParaRPr>
          </a:p>
        </p:txBody>
      </p:sp>
      <p:pic>
        <p:nvPicPr>
          <p:cNvPr id="4" name="Google Shape;143;p3"/>
          <p:cNvPicPr preferRelativeResize="0"/>
          <p:nvPr/>
        </p:nvPicPr>
        <p:blipFill rotWithShape="1">
          <a:blip r:embed="rId2">
            <a:alphaModFix/>
          </a:blip>
          <a:srcRect/>
          <a:stretch/>
        </p:blipFill>
        <p:spPr>
          <a:xfrm>
            <a:off x="245860" y="-372927"/>
            <a:ext cx="2036258" cy="1497672"/>
          </a:xfrm>
          <a:prstGeom prst="rect">
            <a:avLst/>
          </a:prstGeom>
          <a:noFill/>
          <a:ln>
            <a:noFill/>
          </a:ln>
        </p:spPr>
      </p:pic>
    </p:spTree>
    <p:extLst>
      <p:ext uri="{BB962C8B-B14F-4D97-AF65-F5344CB8AC3E}">
        <p14:creationId xmlns:p14="http://schemas.microsoft.com/office/powerpoint/2010/main" val="8094213"/>
      </p:ext>
    </p:extLst>
  </p:cSld>
  <p:clrMapOvr>
    <a:masterClrMapping/>
  </p:clrMapOvr>
  <p:transition spd="slow">
    <p:cover di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75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fill="hold"/>
                                        <p:tgtEl>
                                          <p:spTgt spid="12"/>
                                        </p:tgtEl>
                                        <p:attrNameLst>
                                          <p:attrName>ppt_x</p:attrName>
                                        </p:attrNameLst>
                                      </p:cBhvr>
                                      <p:tavLst>
                                        <p:tav tm="0">
                                          <p:val>
                                            <p:strVal val="0-#ppt_w/2"/>
                                          </p:val>
                                        </p:tav>
                                        <p:tav tm="100000">
                                          <p:val>
                                            <p:strVal val="#ppt_x"/>
                                          </p:val>
                                        </p:tav>
                                      </p:tavLst>
                                    </p:anim>
                                    <p:anim calcmode="lin" valueType="num">
                                      <p:cBhvr additive="base">
                                        <p:cTn id="8" dur="500" fill="hold"/>
                                        <p:tgtEl>
                                          <p:spTgt spid="12"/>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1500"/>
                                  </p:stCondLst>
                                  <p:childTnLst>
                                    <p:set>
                                      <p:cBhvr>
                                        <p:cTn id="10" dur="1" fill="hold">
                                          <p:stCondLst>
                                            <p:cond delay="0"/>
                                          </p:stCondLst>
                                        </p:cTn>
                                        <p:tgtEl>
                                          <p:spTgt spid="13"/>
                                        </p:tgtEl>
                                        <p:attrNameLst>
                                          <p:attrName>style.visibility</p:attrName>
                                        </p:attrNameLst>
                                      </p:cBhvr>
                                      <p:to>
                                        <p:strVal val="visible"/>
                                      </p:to>
                                    </p:set>
                                    <p:anim calcmode="lin" valueType="num">
                                      <p:cBhvr additive="base">
                                        <p:cTn id="11" dur="500" fill="hold"/>
                                        <p:tgtEl>
                                          <p:spTgt spid="13"/>
                                        </p:tgtEl>
                                        <p:attrNameLst>
                                          <p:attrName>ppt_x</p:attrName>
                                        </p:attrNameLst>
                                      </p:cBhvr>
                                      <p:tavLst>
                                        <p:tav tm="0">
                                          <p:val>
                                            <p:strVal val="0-#ppt_w/2"/>
                                          </p:val>
                                        </p:tav>
                                        <p:tav tm="100000">
                                          <p:val>
                                            <p:strVal val="#ppt_x"/>
                                          </p:val>
                                        </p:tav>
                                      </p:tavLst>
                                    </p:anim>
                                    <p:anim calcmode="lin" valueType="num">
                                      <p:cBhvr additive="base">
                                        <p:cTn id="12" dur="500" fill="hold"/>
                                        <p:tgtEl>
                                          <p:spTgt spid="1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3"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 xmlns:a16="http://schemas.microsoft.com/office/drawing/2014/main" id="{AB2D3978-C53B-4B2C-B33D-E052C598B4D9}"/>
              </a:ext>
            </a:extLst>
          </p:cNvPr>
          <p:cNvSpPr txBox="1"/>
          <p:nvPr/>
        </p:nvSpPr>
        <p:spPr>
          <a:xfrm>
            <a:off x="649799" y="1132596"/>
            <a:ext cx="10729192" cy="5632311"/>
          </a:xfrm>
          <a:prstGeom prst="rect">
            <a:avLst/>
          </a:prstGeom>
          <a:noFill/>
        </p:spPr>
        <p:txBody>
          <a:bodyPr wrap="square" rtlCol="0">
            <a:spAutoFit/>
          </a:bodyPr>
          <a:lstStyle/>
          <a:p>
            <a:pPr marL="285750" indent="-285750" algn="just" rtl="1">
              <a:lnSpc>
                <a:spcPct val="150000"/>
              </a:lnSpc>
              <a:buFont typeface="Wingdings" panose="05000000000000000000" pitchFamily="2" charset="2"/>
              <a:buChar char="Ø"/>
            </a:pPr>
            <a:r>
              <a:rPr lang="ar-JO" altLang="ko-KR" sz="2400" b="1" dirty="0" smtClean="0">
                <a:cs typeface="Arabic Transparent" panose="02010000000000000000" pitchFamily="2" charset="-78"/>
              </a:rPr>
              <a:t>هو </a:t>
            </a:r>
            <a:r>
              <a:rPr lang="ar-JO" altLang="ko-KR" sz="2400" b="1" dirty="0">
                <a:cs typeface="Arabic Transparent" panose="02010000000000000000" pitchFamily="2" charset="-78"/>
              </a:rPr>
              <a:t>شكل من أشكال التعليم عن بُعد، ويمكن تعريفه بأنه طريقة للتعليم باستخدام آليات الإتصال الحديثة كالحاسوب والشبكات والوسائط المتعددة وبوابات الإنترنت من أجل إيصال المعلومات للمتعلمين بأسرع وقت وأقل تكلفة وبصورة تمكن من إدارة العملية التعليمية وضبطها وقياس وتقييم أداء المتعلمين</a:t>
            </a:r>
            <a:r>
              <a:rPr lang="ar-JO" altLang="ko-KR" sz="2400" b="1" dirty="0" smtClean="0">
                <a:cs typeface="Arabic Transparent" panose="02010000000000000000" pitchFamily="2" charset="-78"/>
              </a:rPr>
              <a:t>.</a:t>
            </a:r>
          </a:p>
          <a:p>
            <a:pPr marL="285750" indent="-285750" algn="just" rtl="1">
              <a:lnSpc>
                <a:spcPct val="150000"/>
              </a:lnSpc>
              <a:buFont typeface="Wingdings" panose="05000000000000000000" pitchFamily="2" charset="2"/>
              <a:buChar char="Ø"/>
            </a:pPr>
            <a:endParaRPr lang="ar-JO" altLang="ko-KR" sz="2400" b="1" dirty="0">
              <a:cs typeface="Arabic Transparent" panose="02010000000000000000" pitchFamily="2" charset="-78"/>
            </a:endParaRPr>
          </a:p>
          <a:p>
            <a:pPr marL="285750" indent="-285750" algn="just" rtl="1">
              <a:lnSpc>
                <a:spcPct val="150000"/>
              </a:lnSpc>
              <a:buFont typeface="Wingdings" panose="05000000000000000000" pitchFamily="2" charset="2"/>
              <a:buChar char="Ø"/>
            </a:pPr>
            <a:r>
              <a:rPr lang="ar-JO" altLang="ko-KR" sz="2400" b="1" dirty="0" smtClean="0">
                <a:cs typeface="Arabic Transparent" panose="02010000000000000000" pitchFamily="2" charset="-78"/>
              </a:rPr>
              <a:t>هو </a:t>
            </a:r>
            <a:r>
              <a:rPr lang="ar-JO" altLang="ko-KR" sz="2400" b="1" dirty="0">
                <a:cs typeface="Arabic Transparent" panose="02010000000000000000" pitchFamily="2" charset="-78"/>
              </a:rPr>
              <a:t>تعزيز ممارسات التعلم ودعمها، باستخدام الأدوات التكنولوجية المختلفة التي إما أن تكون قائمة على الويب </a:t>
            </a:r>
            <a:r>
              <a:rPr lang="ar-JO" altLang="ko-KR" sz="2400" b="1" dirty="0">
                <a:latin typeface="Times New Roman" panose="02020603050405020304" pitchFamily="18" charset="0"/>
                <a:cs typeface="Arabic Transparent" panose="02010000000000000000" pitchFamily="2" charset="-78"/>
              </a:rPr>
              <a:t>(</a:t>
            </a:r>
            <a:r>
              <a:rPr lang="en-US" altLang="ko-KR" sz="2400" b="1" dirty="0">
                <a:latin typeface="Times New Roman" panose="02020603050405020304" pitchFamily="18" charset="0"/>
                <a:cs typeface="Arabic Transparent" panose="02010000000000000000" pitchFamily="2" charset="-78"/>
              </a:rPr>
              <a:t>Web</a:t>
            </a:r>
            <a:r>
              <a:rPr lang="ar-JO" altLang="ko-KR" sz="2400" b="1" dirty="0">
                <a:latin typeface="Times New Roman" panose="02020603050405020304" pitchFamily="18" charset="0"/>
                <a:cs typeface="Arabic Transparent" panose="02010000000000000000" pitchFamily="2" charset="-78"/>
              </a:rPr>
              <a:t>)</a:t>
            </a:r>
            <a:r>
              <a:rPr lang="ar-JO" altLang="ko-KR" sz="2400" b="1" dirty="0">
                <a:cs typeface="Arabic Transparent" panose="02010000000000000000" pitchFamily="2" charset="-78"/>
              </a:rPr>
              <a:t> أو موزعة على شبكة الإنترنت، أو المعتمدة على استخدام شبكة الإنترنت وتوظيفها لأغراض التعليم. </a:t>
            </a:r>
            <a:endParaRPr lang="ar-JO" altLang="ko-KR" sz="2400" b="1" dirty="0" smtClean="0">
              <a:cs typeface="Arabic Transparent" panose="02010000000000000000" pitchFamily="2" charset="-78"/>
            </a:endParaRPr>
          </a:p>
          <a:p>
            <a:pPr marL="285750" indent="-285750" algn="just" rtl="1">
              <a:lnSpc>
                <a:spcPct val="150000"/>
              </a:lnSpc>
              <a:buFont typeface="Wingdings" panose="05000000000000000000" pitchFamily="2" charset="2"/>
              <a:buChar char="Ø"/>
            </a:pPr>
            <a:endParaRPr lang="ar-JO" altLang="ko-KR" sz="2400" b="1" dirty="0" smtClean="0">
              <a:cs typeface="Arabic Transparent" panose="02010000000000000000" pitchFamily="2" charset="-78"/>
            </a:endParaRPr>
          </a:p>
          <a:p>
            <a:pPr marL="285750" indent="-285750" algn="just" rtl="1">
              <a:lnSpc>
                <a:spcPct val="150000"/>
              </a:lnSpc>
              <a:buFont typeface="Wingdings" panose="05000000000000000000" pitchFamily="2" charset="2"/>
              <a:buChar char="Ø"/>
            </a:pPr>
            <a:r>
              <a:rPr lang="ar-JO" sz="2400" b="1" dirty="0" smtClean="0">
                <a:cs typeface="Arabic Transparent" panose="02010000000000000000" pitchFamily="2" charset="-78"/>
              </a:rPr>
              <a:t>استخدام </a:t>
            </a:r>
            <a:r>
              <a:rPr lang="ar-JO" sz="2400" b="1" dirty="0">
                <a:cs typeface="Arabic Transparent" panose="02010000000000000000" pitchFamily="2" charset="-78"/>
              </a:rPr>
              <a:t>تقنيات التعليم في عملية التعلم والتعليم، لنتجاوز حدود الفصول التقليدية، والانطلاق لبيئة تعليمية غنية ومتعددة لمصادر التعلم</a:t>
            </a:r>
            <a:r>
              <a:rPr lang="ar-JO" sz="2400" b="1" dirty="0" smtClean="0">
                <a:cs typeface="Arabic Transparent" panose="02010000000000000000" pitchFamily="2" charset="-78"/>
              </a:rPr>
              <a:t>.</a:t>
            </a:r>
            <a:endParaRPr lang="en-US" sz="2400" b="1" dirty="0">
              <a:cs typeface="Arabic Transparent" panose="02010000000000000000" pitchFamily="2" charset="-78"/>
            </a:endParaRPr>
          </a:p>
        </p:txBody>
      </p:sp>
      <p:sp>
        <p:nvSpPr>
          <p:cNvPr id="5" name="Title 4">
            <a:extLst>
              <a:ext uri="{FF2B5EF4-FFF2-40B4-BE49-F238E27FC236}">
                <a16:creationId xmlns="" xmlns:a16="http://schemas.microsoft.com/office/drawing/2014/main" id="{E2E47C49-1B6F-4F15-A110-E5832381D6E7}"/>
              </a:ext>
            </a:extLst>
          </p:cNvPr>
          <p:cNvSpPr txBox="1">
            <a:spLocks noGrp="1"/>
          </p:cNvSpPr>
          <p:nvPr>
            <p:ph type="title"/>
          </p:nvPr>
        </p:nvSpPr>
        <p:spPr>
          <a:xfrm flipH="1">
            <a:off x="5231904" y="24648"/>
            <a:ext cx="6481762" cy="1325563"/>
          </a:xfrm>
          <a:prstGeom prst="rect">
            <a:avLst/>
          </a:prstGeom>
          <a:noFill/>
        </p:spPr>
        <p:txBody>
          <a:bodyPr wrap="square" rtlCol="0">
            <a:spAutoFit/>
          </a:bodyPr>
          <a:lstStyle/>
          <a:p>
            <a:pPr algn="ctr" rtl="1"/>
            <a:r>
              <a:rPr lang="ar-JO" altLang="ko-KR" sz="3600" b="1" dirty="0">
                <a:solidFill>
                  <a:schemeClr val="tx1"/>
                </a:solidFill>
                <a:effectLst>
                  <a:outerShdw blurRad="38100" dist="38100" dir="2700000" algn="tl">
                    <a:srgbClr val="000000">
                      <a:alpha val="43137"/>
                    </a:srgbClr>
                  </a:outerShdw>
                </a:effectLst>
                <a:cs typeface="Arabic Transparent" panose="02010000000000000000" pitchFamily="2" charset="-78"/>
              </a:rPr>
              <a:t>مفهوم التعليم </a:t>
            </a:r>
            <a:r>
              <a:rPr lang="ar-JO" altLang="ko-KR" sz="3600" b="1" dirty="0" smtClean="0">
                <a:solidFill>
                  <a:schemeClr val="tx1"/>
                </a:solidFill>
                <a:effectLst>
                  <a:outerShdw blurRad="38100" dist="38100" dir="2700000" algn="tl">
                    <a:srgbClr val="000000">
                      <a:alpha val="43137"/>
                    </a:srgbClr>
                  </a:outerShdw>
                </a:effectLst>
                <a:cs typeface="Arabic Transparent" panose="02010000000000000000" pitchFamily="2" charset="-78"/>
              </a:rPr>
              <a:t>الإلكتروني</a:t>
            </a:r>
            <a:endParaRPr lang="ko-KR" altLang="en-US" sz="3600" b="1" dirty="0">
              <a:solidFill>
                <a:schemeClr val="tx1"/>
              </a:solidFill>
              <a:effectLst>
                <a:outerShdw blurRad="38100" dist="38100" dir="2700000" algn="tl">
                  <a:srgbClr val="000000">
                    <a:alpha val="43137"/>
                  </a:srgbClr>
                </a:outerShdw>
              </a:effectLst>
              <a:cs typeface="Arabic Transparent" panose="02010000000000000000" pitchFamily="2" charset="-78"/>
            </a:endParaRPr>
          </a:p>
        </p:txBody>
      </p:sp>
      <p:pic>
        <p:nvPicPr>
          <p:cNvPr id="6" name="Google Shape;143;p3"/>
          <p:cNvPicPr preferRelativeResize="0"/>
          <p:nvPr/>
        </p:nvPicPr>
        <p:blipFill rotWithShape="1">
          <a:blip r:embed="rId2">
            <a:alphaModFix/>
          </a:blip>
          <a:srcRect/>
          <a:stretch/>
        </p:blipFill>
        <p:spPr>
          <a:xfrm>
            <a:off x="245860" y="-372927"/>
            <a:ext cx="2036258" cy="1497672"/>
          </a:xfrm>
          <a:prstGeom prst="rect">
            <a:avLst/>
          </a:prstGeom>
          <a:noFill/>
          <a:ln>
            <a:noFill/>
          </a:ln>
        </p:spPr>
      </p:pic>
      <p:sp>
        <p:nvSpPr>
          <p:cNvPr id="7" name="Google Shape;110;p1"/>
          <p:cNvSpPr/>
          <p:nvPr/>
        </p:nvSpPr>
        <p:spPr>
          <a:xfrm>
            <a:off x="5350056" y="6418826"/>
            <a:ext cx="1858162" cy="398752"/>
          </a:xfrm>
          <a:prstGeom prst="roundRect">
            <a:avLst>
              <a:gd name="adj" fmla="val 16667"/>
            </a:avLst>
          </a:prstGeom>
          <a:solidFill>
            <a:schemeClr val="accent2">
              <a:lumMod val="40000"/>
              <a:lumOff val="60000"/>
            </a:schemeClr>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1200" b="1" dirty="0" smtClean="0"/>
              <a:t>ELD711/ Lecture</a:t>
            </a:r>
            <a:r>
              <a:rPr lang="ar-JO" sz="1200" b="1" dirty="0" smtClean="0"/>
              <a:t> (3)</a:t>
            </a:r>
            <a:endParaRPr sz="1200" b="1" dirty="0"/>
          </a:p>
        </p:txBody>
      </p:sp>
    </p:spTree>
    <p:extLst>
      <p:ext uri="{BB962C8B-B14F-4D97-AF65-F5344CB8AC3E}">
        <p14:creationId xmlns:p14="http://schemas.microsoft.com/office/powerpoint/2010/main" val="498692256"/>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150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par>
                          <p:cTn id="9" fill="hold">
                            <p:stCondLst>
                              <p:cond delay="2000"/>
                            </p:stCondLst>
                            <p:childTnLst>
                              <p:par>
                                <p:cTn id="10" presetID="2" presetClass="entr" presetSubtype="8" fill="hold" grpId="0" nodeType="afterEffect">
                                  <p:stCondLst>
                                    <p:cond delay="750"/>
                                  </p:stCondLst>
                                  <p:childTnLst>
                                    <p:set>
                                      <p:cBhvr>
                                        <p:cTn id="11" dur="1" fill="hold">
                                          <p:stCondLst>
                                            <p:cond delay="0"/>
                                          </p:stCondLst>
                                        </p:cTn>
                                        <p:tgtEl>
                                          <p:spTgt spid="5"/>
                                        </p:tgtEl>
                                        <p:attrNameLst>
                                          <p:attrName>style.visibility</p:attrName>
                                        </p:attrNameLst>
                                      </p:cBhvr>
                                      <p:to>
                                        <p:strVal val="visible"/>
                                      </p:to>
                                    </p:set>
                                    <p:anim calcmode="lin" valueType="num">
                                      <p:cBhvr additive="base">
                                        <p:cTn id="12" dur="500" fill="hold"/>
                                        <p:tgtEl>
                                          <p:spTgt spid="5"/>
                                        </p:tgtEl>
                                        <p:attrNameLst>
                                          <p:attrName>ppt_x</p:attrName>
                                        </p:attrNameLst>
                                      </p:cBhvr>
                                      <p:tavLst>
                                        <p:tav tm="0">
                                          <p:val>
                                            <p:strVal val="0-#ppt_w/2"/>
                                          </p:val>
                                        </p:tav>
                                        <p:tav tm="100000">
                                          <p:val>
                                            <p:strVal val="#ppt_x"/>
                                          </p:val>
                                        </p:tav>
                                      </p:tavLst>
                                    </p:anim>
                                    <p:anim calcmode="lin" valueType="num">
                                      <p:cBhvr additive="base">
                                        <p:cTn id="13"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5"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407368" y="1211987"/>
            <a:ext cx="11521280" cy="5405582"/>
          </a:xfrm>
          <a:prstGeom prst="rect">
            <a:avLst/>
          </a:prstGeom>
        </p:spPr>
        <p:txBody>
          <a:bodyPr wrap="square">
            <a:spAutoFit/>
          </a:bodyPr>
          <a:lstStyle/>
          <a:p>
            <a:pPr algn="r">
              <a:lnSpc>
                <a:spcPct val="115000"/>
              </a:lnSpc>
              <a:spcAft>
                <a:spcPts val="1000"/>
              </a:spcAft>
            </a:pPr>
            <a:r>
              <a:rPr lang="ar-SA" sz="2400" dirty="0">
                <a:latin typeface="Calibri"/>
                <a:ea typeface="Calibri"/>
              </a:rPr>
              <a:t> </a:t>
            </a:r>
            <a:endParaRPr lang="en-GB" sz="2400" dirty="0">
              <a:latin typeface="Calibri"/>
              <a:ea typeface="Calibri"/>
            </a:endParaRPr>
          </a:p>
          <a:p>
            <a:pPr algn="r">
              <a:lnSpc>
                <a:spcPct val="115000"/>
              </a:lnSpc>
              <a:spcAft>
                <a:spcPts val="1000"/>
              </a:spcAft>
            </a:pPr>
            <a:r>
              <a:rPr lang="ar-JO" sz="2400" dirty="0" smtClean="0">
                <a:latin typeface="Calibri"/>
                <a:ea typeface="Calibri"/>
              </a:rPr>
              <a:t>        </a:t>
            </a:r>
          </a:p>
          <a:p>
            <a:pPr algn="r">
              <a:lnSpc>
                <a:spcPct val="115000"/>
              </a:lnSpc>
              <a:spcAft>
                <a:spcPts val="1000"/>
              </a:spcAft>
            </a:pPr>
            <a:r>
              <a:rPr lang="ar-JO" sz="2400" dirty="0">
                <a:latin typeface="Calibri"/>
                <a:ea typeface="Calibri"/>
              </a:rPr>
              <a:t> </a:t>
            </a:r>
            <a:r>
              <a:rPr lang="ar-JO" sz="2400" dirty="0" smtClean="0">
                <a:latin typeface="Calibri"/>
                <a:ea typeface="Calibri"/>
              </a:rPr>
              <a:t>         </a:t>
            </a:r>
            <a:r>
              <a:rPr lang="ar-SA" sz="2400" dirty="0" smtClean="0">
                <a:latin typeface="Calibri"/>
                <a:ea typeface="Calibri"/>
              </a:rPr>
              <a:t>تعود </a:t>
            </a:r>
            <a:r>
              <a:rPr lang="ar-SA" sz="2400" dirty="0">
                <a:latin typeface="Calibri"/>
                <a:ea typeface="Calibri"/>
              </a:rPr>
              <a:t>نشأة التعليم الإلكتروني إلى نشأة تقنيات التعليم والمستحدثات التكنولوجية حيث عرفت هذه التقنيات في بدايتها بالوسائل المعينة أو </a:t>
            </a:r>
            <a:r>
              <a:rPr lang="ar-SA" sz="2400" b="1" dirty="0">
                <a:latin typeface="Calibri"/>
                <a:ea typeface="Calibri"/>
              </a:rPr>
              <a:t>معينات التدريس </a:t>
            </a:r>
            <a:r>
              <a:rPr lang="ar-JO" sz="2400" dirty="0" smtClean="0">
                <a:latin typeface="Calibri"/>
                <a:ea typeface="Calibri"/>
              </a:rPr>
              <a:t>أ</a:t>
            </a:r>
            <a:r>
              <a:rPr lang="ar-SA" sz="2400" dirty="0" smtClean="0">
                <a:latin typeface="Calibri"/>
                <a:ea typeface="Calibri"/>
              </a:rPr>
              <a:t>و </a:t>
            </a:r>
            <a:r>
              <a:rPr lang="ar-SA" sz="2400" dirty="0">
                <a:latin typeface="Calibri"/>
                <a:ea typeface="Calibri"/>
              </a:rPr>
              <a:t>بالوسائل السمعية </a:t>
            </a:r>
            <a:r>
              <a:rPr lang="ar-SA" sz="2400" dirty="0" smtClean="0">
                <a:latin typeface="Calibri"/>
                <a:ea typeface="Calibri"/>
              </a:rPr>
              <a:t>والبصرية</a:t>
            </a:r>
            <a:r>
              <a:rPr lang="ar-JO" sz="2400" dirty="0" smtClean="0">
                <a:latin typeface="Calibri"/>
                <a:ea typeface="Calibri"/>
              </a:rPr>
              <a:t>،</a:t>
            </a:r>
            <a:r>
              <a:rPr lang="ar-SA" sz="2400" dirty="0" smtClean="0">
                <a:latin typeface="Calibri"/>
                <a:ea typeface="Calibri"/>
              </a:rPr>
              <a:t> </a:t>
            </a:r>
            <a:r>
              <a:rPr lang="ar-SA" sz="2400" dirty="0">
                <a:latin typeface="Calibri"/>
                <a:ea typeface="Calibri"/>
              </a:rPr>
              <a:t>ثم ظهر مصطلح الوسائل التعليمية حيث نظر </a:t>
            </a:r>
            <a:r>
              <a:rPr lang="ar-JO" sz="2400" dirty="0" smtClean="0">
                <a:latin typeface="Calibri"/>
                <a:ea typeface="Calibri"/>
              </a:rPr>
              <a:t>إ</a:t>
            </a:r>
            <a:r>
              <a:rPr lang="ar-SA" sz="2400" dirty="0" smtClean="0">
                <a:latin typeface="Calibri"/>
                <a:ea typeface="Calibri"/>
              </a:rPr>
              <a:t>لى </a:t>
            </a:r>
            <a:r>
              <a:rPr lang="ar-SA" sz="2400" dirty="0">
                <a:latin typeface="Calibri"/>
                <a:ea typeface="Calibri"/>
              </a:rPr>
              <a:t>هذه الوسائل على أنها أدوات لتحقيق الاتصال الناجح ما بين المعلم والطالب وبالتالي إيصال العملية التربوية إلى أهدافها </a:t>
            </a:r>
            <a:r>
              <a:rPr lang="ar-SA" sz="2400" dirty="0" smtClean="0">
                <a:latin typeface="Calibri"/>
                <a:ea typeface="Calibri"/>
              </a:rPr>
              <a:t>المرسومة</a:t>
            </a:r>
            <a:r>
              <a:rPr lang="ar-JO" sz="2400" dirty="0" smtClean="0">
                <a:latin typeface="Calibri"/>
                <a:ea typeface="Calibri"/>
              </a:rPr>
              <a:t>، </a:t>
            </a:r>
            <a:r>
              <a:rPr lang="ar-SA" sz="2400" dirty="0" smtClean="0">
                <a:latin typeface="Calibri"/>
                <a:ea typeface="Calibri"/>
              </a:rPr>
              <a:t> </a:t>
            </a:r>
            <a:r>
              <a:rPr lang="ar-SA" sz="2400" dirty="0">
                <a:latin typeface="Calibri"/>
                <a:ea typeface="Calibri"/>
              </a:rPr>
              <a:t>ثم برز بعد ذلك مفهوم </a:t>
            </a:r>
            <a:r>
              <a:rPr lang="ar-SA" sz="2400" b="1" dirty="0">
                <a:latin typeface="Calibri"/>
                <a:ea typeface="Calibri"/>
              </a:rPr>
              <a:t>التقنيات التربوية </a:t>
            </a:r>
            <a:r>
              <a:rPr lang="ar-SA" sz="2400" dirty="0">
                <a:latin typeface="Calibri"/>
                <a:ea typeface="Calibri"/>
              </a:rPr>
              <a:t>وهي جملة عمليات متشابكة شاملة تعنى بالأفراد </a:t>
            </a:r>
            <a:r>
              <a:rPr lang="ar-SA" sz="2400" dirty="0" smtClean="0">
                <a:latin typeface="Calibri"/>
                <a:ea typeface="Calibri"/>
              </a:rPr>
              <a:t>والإجراءات </a:t>
            </a:r>
            <a:r>
              <a:rPr lang="ar-SA" sz="2400" dirty="0">
                <a:latin typeface="Calibri"/>
                <a:ea typeface="Calibri"/>
              </a:rPr>
              <a:t>والوسائط المنظمة لتحليل </a:t>
            </a:r>
            <a:r>
              <a:rPr lang="ar-SA" sz="2400" dirty="0" smtClean="0">
                <a:latin typeface="Calibri"/>
                <a:ea typeface="Calibri"/>
              </a:rPr>
              <a:t>المشكلات</a:t>
            </a:r>
            <a:r>
              <a:rPr lang="ar-JO" sz="2400" dirty="0" smtClean="0">
                <a:latin typeface="Calibri"/>
                <a:ea typeface="Calibri"/>
              </a:rPr>
              <a:t>.</a:t>
            </a:r>
            <a:endParaRPr lang="en-GB" sz="2400" dirty="0">
              <a:latin typeface="Calibri"/>
              <a:ea typeface="Calibri"/>
            </a:endParaRPr>
          </a:p>
          <a:p>
            <a:pPr algn="r">
              <a:lnSpc>
                <a:spcPct val="115000"/>
              </a:lnSpc>
              <a:spcAft>
                <a:spcPts val="1000"/>
              </a:spcAft>
            </a:pPr>
            <a:endParaRPr lang="ar-JO" sz="2400" dirty="0" smtClean="0">
              <a:latin typeface="Calibri"/>
              <a:ea typeface="Calibri"/>
            </a:endParaRPr>
          </a:p>
          <a:p>
            <a:pPr algn="r">
              <a:lnSpc>
                <a:spcPct val="115000"/>
              </a:lnSpc>
              <a:spcAft>
                <a:spcPts val="1000"/>
              </a:spcAft>
            </a:pPr>
            <a:r>
              <a:rPr lang="ar-JO" sz="2400" dirty="0">
                <a:latin typeface="Calibri"/>
                <a:ea typeface="Calibri"/>
              </a:rPr>
              <a:t> </a:t>
            </a:r>
            <a:r>
              <a:rPr lang="ar-JO" sz="2400" dirty="0" smtClean="0">
                <a:latin typeface="Calibri"/>
                <a:ea typeface="Calibri"/>
              </a:rPr>
              <a:t>    </a:t>
            </a:r>
            <a:r>
              <a:rPr lang="ar-SA" sz="2400" dirty="0" smtClean="0">
                <a:latin typeface="Calibri"/>
                <a:ea typeface="Calibri"/>
              </a:rPr>
              <a:t>ومع </a:t>
            </a:r>
            <a:r>
              <a:rPr lang="ar-SA" sz="2400" dirty="0">
                <a:latin typeface="Calibri"/>
                <a:ea typeface="Calibri"/>
              </a:rPr>
              <a:t>اختراع  الحاسوب تم </a:t>
            </a:r>
            <a:r>
              <a:rPr lang="ar-SA" sz="2400" dirty="0" smtClean="0">
                <a:latin typeface="Calibri"/>
                <a:ea typeface="Calibri"/>
              </a:rPr>
              <a:t>ال</a:t>
            </a:r>
            <a:r>
              <a:rPr lang="ar-JO" sz="2400" dirty="0" smtClean="0">
                <a:latin typeface="Calibri"/>
                <a:ea typeface="Calibri"/>
              </a:rPr>
              <a:t>إ</a:t>
            </a:r>
            <a:r>
              <a:rPr lang="ar-SA" sz="2400" dirty="0" smtClean="0">
                <a:latin typeface="Calibri"/>
                <a:ea typeface="Calibri"/>
              </a:rPr>
              <a:t>نتقال </a:t>
            </a:r>
            <a:r>
              <a:rPr lang="ar-SA" sz="2400" dirty="0">
                <a:latin typeface="Calibri"/>
                <a:ea typeface="Calibri"/>
              </a:rPr>
              <a:t>من التعليم التقليدي إلى التعليم عن بعد </a:t>
            </a:r>
            <a:r>
              <a:rPr lang="ar-SA" sz="2400" dirty="0" smtClean="0">
                <a:latin typeface="Calibri"/>
                <a:ea typeface="Calibri"/>
              </a:rPr>
              <a:t>ولاحق</a:t>
            </a:r>
            <a:r>
              <a:rPr lang="ar-JO" sz="2400" dirty="0" smtClean="0">
                <a:latin typeface="Calibri"/>
                <a:ea typeface="Calibri"/>
              </a:rPr>
              <a:t>ً</a:t>
            </a:r>
            <a:r>
              <a:rPr lang="ar-SA" sz="2400" dirty="0" smtClean="0">
                <a:latin typeface="Calibri"/>
                <a:ea typeface="Calibri"/>
              </a:rPr>
              <a:t>ا </a:t>
            </a:r>
            <a:r>
              <a:rPr lang="ar-SA" sz="2400" dirty="0">
                <a:latin typeface="Calibri"/>
                <a:ea typeface="Calibri"/>
              </a:rPr>
              <a:t>سمي بالتعليم الالكتروني وحسب </a:t>
            </a:r>
            <a:r>
              <a:rPr lang="en-GB" sz="2400" dirty="0" smtClean="0">
                <a:latin typeface="Calibri"/>
                <a:ea typeface="Calibri"/>
              </a:rPr>
              <a:t>:</a:t>
            </a:r>
            <a:r>
              <a:rPr lang="ar-SA" sz="2400" dirty="0" smtClean="0">
                <a:latin typeface="Calibri"/>
                <a:ea typeface="Calibri"/>
              </a:rPr>
              <a:t>اليونسكو </a:t>
            </a:r>
            <a:r>
              <a:rPr lang="ar-SA" sz="2400" dirty="0">
                <a:latin typeface="Calibri"/>
                <a:ea typeface="Calibri"/>
              </a:rPr>
              <a:t>فقد </a:t>
            </a:r>
            <a:r>
              <a:rPr lang="ar-SA" sz="2400" dirty="0" smtClean="0">
                <a:latin typeface="Calibri"/>
                <a:ea typeface="Calibri"/>
              </a:rPr>
              <a:t>مر</a:t>
            </a:r>
            <a:r>
              <a:rPr lang="ar-JO" sz="2400" dirty="0" smtClean="0">
                <a:latin typeface="Calibri"/>
                <a:ea typeface="Calibri"/>
              </a:rPr>
              <a:t>ّ</a:t>
            </a:r>
            <a:r>
              <a:rPr lang="ar-SA" sz="2400" dirty="0" smtClean="0">
                <a:latin typeface="Calibri"/>
                <a:ea typeface="Calibri"/>
              </a:rPr>
              <a:t> التعليم عن </a:t>
            </a:r>
            <a:r>
              <a:rPr lang="ar-SA" sz="2400" dirty="0">
                <a:latin typeface="Calibri"/>
                <a:ea typeface="Calibri"/>
              </a:rPr>
              <a:t>بعد في أربع مراحل </a:t>
            </a:r>
            <a:r>
              <a:rPr lang="ar-SA" sz="2400" dirty="0" smtClean="0">
                <a:latin typeface="Calibri"/>
                <a:ea typeface="Calibri"/>
              </a:rPr>
              <a:t>وهي</a:t>
            </a:r>
            <a:endParaRPr lang="en-GB" sz="2400" dirty="0">
              <a:latin typeface="Calibri"/>
              <a:ea typeface="Calibri"/>
            </a:endParaRPr>
          </a:p>
          <a:p>
            <a:pPr algn="r">
              <a:lnSpc>
                <a:spcPct val="115000"/>
              </a:lnSpc>
              <a:spcAft>
                <a:spcPts val="1000"/>
              </a:spcAft>
            </a:pPr>
            <a:r>
              <a:rPr lang="ar-SA" sz="2400" dirty="0">
                <a:latin typeface="Calibri"/>
                <a:ea typeface="Calibri"/>
              </a:rPr>
              <a:t> </a:t>
            </a:r>
            <a:endParaRPr lang="en-GB" sz="2400" dirty="0">
              <a:latin typeface="Calibri"/>
              <a:ea typeface="Calibri"/>
            </a:endParaRPr>
          </a:p>
        </p:txBody>
      </p:sp>
      <p:grpSp>
        <p:nvGrpSpPr>
          <p:cNvPr id="4" name="Group 3">
            <a:extLst>
              <a:ext uri="{FF2B5EF4-FFF2-40B4-BE49-F238E27FC236}">
                <a16:creationId xmlns="" xmlns:a16="http://schemas.microsoft.com/office/drawing/2014/main" id="{55D59553-A039-471C-AE26-F96ADECAB6CF}"/>
              </a:ext>
            </a:extLst>
          </p:cNvPr>
          <p:cNvGrpSpPr/>
          <p:nvPr/>
        </p:nvGrpSpPr>
        <p:grpSpPr>
          <a:xfrm>
            <a:off x="8328248" y="122032"/>
            <a:ext cx="2507070" cy="1985437"/>
            <a:chOff x="668085" y="2077401"/>
            <a:chExt cx="4701308" cy="3689499"/>
          </a:xfrm>
          <a:solidFill>
            <a:schemeClr val="bg2"/>
          </a:solidFill>
        </p:grpSpPr>
        <p:sp>
          <p:nvSpPr>
            <p:cNvPr id="5" name="Freeform: Shape 93">
              <a:extLst>
                <a:ext uri="{FF2B5EF4-FFF2-40B4-BE49-F238E27FC236}">
                  <a16:creationId xmlns="" xmlns:a16="http://schemas.microsoft.com/office/drawing/2014/main" id="{751AE6B3-E184-44A5-BDD7-FD4611BA780A}"/>
                </a:ext>
              </a:extLst>
            </p:cNvPr>
            <p:cNvSpPr/>
            <p:nvPr/>
          </p:nvSpPr>
          <p:spPr>
            <a:xfrm>
              <a:off x="1359982" y="2656301"/>
              <a:ext cx="2595962" cy="1801149"/>
            </a:xfrm>
            <a:custGeom>
              <a:avLst/>
              <a:gdLst>
                <a:gd name="connsiteX0" fmla="*/ 3863340 w 3857625"/>
                <a:gd name="connsiteY0" fmla="*/ 153352 h 2676525"/>
                <a:gd name="connsiteX1" fmla="*/ 3707130 w 3857625"/>
                <a:gd name="connsiteY1" fmla="*/ 0 h 2676525"/>
                <a:gd name="connsiteX2" fmla="*/ 1952625 w 3857625"/>
                <a:gd name="connsiteY2" fmla="*/ 952 h 2676525"/>
                <a:gd name="connsiteX3" fmla="*/ 156210 w 3857625"/>
                <a:gd name="connsiteY3" fmla="*/ 0 h 2676525"/>
                <a:gd name="connsiteX4" fmla="*/ 0 w 3857625"/>
                <a:gd name="connsiteY4" fmla="*/ 153352 h 2676525"/>
                <a:gd name="connsiteX5" fmla="*/ 0 w 3857625"/>
                <a:gd name="connsiteY5" fmla="*/ 2525078 h 2676525"/>
                <a:gd name="connsiteX6" fmla="*/ 156210 w 3857625"/>
                <a:gd name="connsiteY6" fmla="*/ 2680335 h 2676525"/>
                <a:gd name="connsiteX7" fmla="*/ 2029778 w 3857625"/>
                <a:gd name="connsiteY7" fmla="*/ 2680335 h 2676525"/>
                <a:gd name="connsiteX8" fmla="*/ 2029778 w 3857625"/>
                <a:gd name="connsiteY8" fmla="*/ 2680335 h 2676525"/>
                <a:gd name="connsiteX9" fmla="*/ 3708083 w 3857625"/>
                <a:gd name="connsiteY9" fmla="*/ 2680335 h 2676525"/>
                <a:gd name="connsiteX10" fmla="*/ 3864293 w 3857625"/>
                <a:gd name="connsiteY10" fmla="*/ 2525078 h 2676525"/>
                <a:gd name="connsiteX11" fmla="*/ 3863340 w 3857625"/>
                <a:gd name="connsiteY11" fmla="*/ 153352 h 2676525"/>
                <a:gd name="connsiteX12" fmla="*/ 3618548 w 3857625"/>
                <a:gd name="connsiteY12" fmla="*/ 2458403 h 2676525"/>
                <a:gd name="connsiteX13" fmla="*/ 2455545 w 3857625"/>
                <a:gd name="connsiteY13" fmla="*/ 2458403 h 2676525"/>
                <a:gd name="connsiteX14" fmla="*/ 2455545 w 3857625"/>
                <a:gd name="connsiteY14" fmla="*/ 2458403 h 2676525"/>
                <a:gd name="connsiteX15" fmla="*/ 244792 w 3857625"/>
                <a:gd name="connsiteY15" fmla="*/ 2458403 h 2676525"/>
                <a:gd name="connsiteX16" fmla="*/ 143827 w 3857625"/>
                <a:gd name="connsiteY16" fmla="*/ 2355533 h 2676525"/>
                <a:gd name="connsiteX17" fmla="*/ 143827 w 3857625"/>
                <a:gd name="connsiteY17" fmla="*/ 345757 h 2676525"/>
                <a:gd name="connsiteX18" fmla="*/ 237172 w 3857625"/>
                <a:gd name="connsiteY18" fmla="*/ 249555 h 2676525"/>
                <a:gd name="connsiteX19" fmla="*/ 1890713 w 3857625"/>
                <a:gd name="connsiteY19" fmla="*/ 249555 h 2676525"/>
                <a:gd name="connsiteX20" fmla="*/ 1890713 w 3857625"/>
                <a:gd name="connsiteY20" fmla="*/ 249555 h 2676525"/>
                <a:gd name="connsiteX21" fmla="*/ 3626168 w 3857625"/>
                <a:gd name="connsiteY21" fmla="*/ 249555 h 2676525"/>
                <a:gd name="connsiteX22" fmla="*/ 3719513 w 3857625"/>
                <a:gd name="connsiteY22" fmla="*/ 345757 h 2676525"/>
                <a:gd name="connsiteX23" fmla="*/ 3719513 w 3857625"/>
                <a:gd name="connsiteY23" fmla="*/ 2355533 h 2676525"/>
                <a:gd name="connsiteX24" fmla="*/ 3618548 w 3857625"/>
                <a:gd name="connsiteY24" fmla="*/ 2458403 h 26765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3857625" h="2676525">
                  <a:moveTo>
                    <a:pt x="3863340" y="153352"/>
                  </a:moveTo>
                  <a:cubicBezTo>
                    <a:pt x="3863340" y="49530"/>
                    <a:pt x="3811905" y="0"/>
                    <a:pt x="3707130" y="0"/>
                  </a:cubicBezTo>
                  <a:cubicBezTo>
                    <a:pt x="3122295" y="0"/>
                    <a:pt x="2537460" y="0"/>
                    <a:pt x="1952625" y="952"/>
                  </a:cubicBezTo>
                  <a:cubicBezTo>
                    <a:pt x="1353503" y="0"/>
                    <a:pt x="755333" y="0"/>
                    <a:pt x="156210" y="0"/>
                  </a:cubicBezTo>
                  <a:cubicBezTo>
                    <a:pt x="51435" y="0"/>
                    <a:pt x="0" y="49530"/>
                    <a:pt x="0" y="153352"/>
                  </a:cubicBezTo>
                  <a:cubicBezTo>
                    <a:pt x="0" y="943927"/>
                    <a:pt x="0" y="1734502"/>
                    <a:pt x="0" y="2525078"/>
                  </a:cubicBezTo>
                  <a:cubicBezTo>
                    <a:pt x="0" y="2627948"/>
                    <a:pt x="53340" y="2680335"/>
                    <a:pt x="156210" y="2680335"/>
                  </a:cubicBezTo>
                  <a:cubicBezTo>
                    <a:pt x="781050" y="2680335"/>
                    <a:pt x="1404938" y="2680335"/>
                    <a:pt x="2029778" y="2680335"/>
                  </a:cubicBezTo>
                  <a:cubicBezTo>
                    <a:pt x="2029778" y="2680335"/>
                    <a:pt x="2029778" y="2680335"/>
                    <a:pt x="2029778" y="2680335"/>
                  </a:cubicBezTo>
                  <a:cubicBezTo>
                    <a:pt x="2588895" y="2680335"/>
                    <a:pt x="3148965" y="2680335"/>
                    <a:pt x="3708083" y="2680335"/>
                  </a:cubicBezTo>
                  <a:cubicBezTo>
                    <a:pt x="3810953" y="2680335"/>
                    <a:pt x="3864293" y="2627948"/>
                    <a:pt x="3864293" y="2525078"/>
                  </a:cubicBezTo>
                  <a:cubicBezTo>
                    <a:pt x="3864293" y="1733550"/>
                    <a:pt x="3864293" y="943927"/>
                    <a:pt x="3863340" y="153352"/>
                  </a:cubicBezTo>
                  <a:close/>
                  <a:moveTo>
                    <a:pt x="3618548" y="2458403"/>
                  </a:moveTo>
                  <a:cubicBezTo>
                    <a:pt x="3230880" y="2458403"/>
                    <a:pt x="2843213" y="2458403"/>
                    <a:pt x="2455545" y="2458403"/>
                  </a:cubicBezTo>
                  <a:lnTo>
                    <a:pt x="2455545" y="2458403"/>
                  </a:lnTo>
                  <a:cubicBezTo>
                    <a:pt x="1718310" y="2458403"/>
                    <a:pt x="982028" y="2458403"/>
                    <a:pt x="244792" y="2458403"/>
                  </a:cubicBezTo>
                  <a:cubicBezTo>
                    <a:pt x="158115" y="2458403"/>
                    <a:pt x="143827" y="2444115"/>
                    <a:pt x="143827" y="2355533"/>
                  </a:cubicBezTo>
                  <a:cubicBezTo>
                    <a:pt x="143827" y="1685925"/>
                    <a:pt x="143827" y="1016318"/>
                    <a:pt x="143827" y="345757"/>
                  </a:cubicBezTo>
                  <a:cubicBezTo>
                    <a:pt x="143827" y="265747"/>
                    <a:pt x="159067" y="249555"/>
                    <a:pt x="237172" y="249555"/>
                  </a:cubicBezTo>
                  <a:cubicBezTo>
                    <a:pt x="788670" y="249555"/>
                    <a:pt x="1339215" y="249555"/>
                    <a:pt x="1890713" y="249555"/>
                  </a:cubicBezTo>
                  <a:cubicBezTo>
                    <a:pt x="1890713" y="249555"/>
                    <a:pt x="1890713" y="249555"/>
                    <a:pt x="1890713" y="249555"/>
                  </a:cubicBezTo>
                  <a:cubicBezTo>
                    <a:pt x="2468880" y="249555"/>
                    <a:pt x="3047048" y="249555"/>
                    <a:pt x="3626168" y="249555"/>
                  </a:cubicBezTo>
                  <a:cubicBezTo>
                    <a:pt x="3704273" y="249555"/>
                    <a:pt x="3719513" y="265747"/>
                    <a:pt x="3719513" y="345757"/>
                  </a:cubicBezTo>
                  <a:cubicBezTo>
                    <a:pt x="3719513" y="1015365"/>
                    <a:pt x="3719513" y="1684973"/>
                    <a:pt x="3719513" y="2355533"/>
                  </a:cubicBezTo>
                  <a:cubicBezTo>
                    <a:pt x="3719513" y="2444115"/>
                    <a:pt x="3705225" y="2458403"/>
                    <a:pt x="3618548" y="2458403"/>
                  </a:cubicBezTo>
                  <a:close/>
                </a:path>
              </a:pathLst>
            </a:custGeom>
            <a:grpFill/>
            <a:ln w="9525" cap="flat">
              <a:noFill/>
              <a:prstDash val="solid"/>
              <a:miter/>
            </a:ln>
          </p:spPr>
          <p:txBody>
            <a:bodyPr rtlCol="0" anchor="ctr"/>
            <a:lstStyle/>
            <a:p>
              <a:endParaRPr lang="en-US"/>
            </a:p>
          </p:txBody>
        </p:sp>
        <p:grpSp>
          <p:nvGrpSpPr>
            <p:cNvPr id="6" name="Group 5">
              <a:extLst>
                <a:ext uri="{FF2B5EF4-FFF2-40B4-BE49-F238E27FC236}">
                  <a16:creationId xmlns="" xmlns:a16="http://schemas.microsoft.com/office/drawing/2014/main" id="{3480DBFD-B6D4-420D-95A4-9DD9E200101D}"/>
                </a:ext>
              </a:extLst>
            </p:cNvPr>
            <p:cNvGrpSpPr/>
            <p:nvPr/>
          </p:nvGrpSpPr>
          <p:grpSpPr>
            <a:xfrm>
              <a:off x="2042984" y="2974608"/>
              <a:ext cx="1275678" cy="1121578"/>
              <a:chOff x="3983887" y="4061275"/>
              <a:chExt cx="2122406" cy="1866023"/>
            </a:xfrm>
            <a:grpFill/>
          </p:grpSpPr>
          <p:grpSp>
            <p:nvGrpSpPr>
              <p:cNvPr id="12" name="Group 11">
                <a:extLst>
                  <a:ext uri="{FF2B5EF4-FFF2-40B4-BE49-F238E27FC236}">
                    <a16:creationId xmlns="" xmlns:a16="http://schemas.microsoft.com/office/drawing/2014/main" id="{694CA47E-15C9-45B7-9685-1DD17B02D1DB}"/>
                  </a:ext>
                </a:extLst>
              </p:cNvPr>
              <p:cNvGrpSpPr/>
              <p:nvPr/>
            </p:nvGrpSpPr>
            <p:grpSpPr>
              <a:xfrm>
                <a:off x="3983887" y="5358975"/>
                <a:ext cx="2049157" cy="568323"/>
                <a:chOff x="3622676" y="3492499"/>
                <a:chExt cx="2575763" cy="714375"/>
              </a:xfrm>
              <a:grpFill/>
              <a:effectLst>
                <a:outerShdw blurRad="50800" dist="38100" dir="8100000" algn="tr" rotWithShape="0">
                  <a:prstClr val="black">
                    <a:alpha val="40000"/>
                  </a:prstClr>
                </a:outerShdw>
              </a:effectLst>
            </p:grpSpPr>
            <p:sp>
              <p:nvSpPr>
                <p:cNvPr id="25" name="Freeform 15">
                  <a:extLst>
                    <a:ext uri="{FF2B5EF4-FFF2-40B4-BE49-F238E27FC236}">
                      <a16:creationId xmlns="" xmlns:a16="http://schemas.microsoft.com/office/drawing/2014/main" id="{8CFA59E0-877E-4828-8E8F-D9749F56B681}"/>
                    </a:ext>
                  </a:extLst>
                </p:cNvPr>
                <p:cNvSpPr/>
                <p:nvPr/>
              </p:nvSpPr>
              <p:spPr>
                <a:xfrm>
                  <a:off x="3622676" y="3492499"/>
                  <a:ext cx="2575763" cy="714375"/>
                </a:xfrm>
                <a:custGeom>
                  <a:avLst/>
                  <a:gdLst>
                    <a:gd name="connsiteX0" fmla="*/ 190500 w 2559050"/>
                    <a:gd name="connsiteY0" fmla="*/ 0 h 698500"/>
                    <a:gd name="connsiteX1" fmla="*/ 0 w 2559050"/>
                    <a:gd name="connsiteY1" fmla="*/ 152400 h 698500"/>
                    <a:gd name="connsiteX2" fmla="*/ 6350 w 2559050"/>
                    <a:gd name="connsiteY2" fmla="*/ 215900 h 698500"/>
                    <a:gd name="connsiteX3" fmla="*/ 2501900 w 2559050"/>
                    <a:gd name="connsiteY3" fmla="*/ 241300 h 698500"/>
                    <a:gd name="connsiteX4" fmla="*/ 2470150 w 2559050"/>
                    <a:gd name="connsiteY4" fmla="*/ 552450 h 698500"/>
                    <a:gd name="connsiteX5" fmla="*/ 76200 w 2559050"/>
                    <a:gd name="connsiteY5" fmla="*/ 565150 h 698500"/>
                    <a:gd name="connsiteX6" fmla="*/ 101600 w 2559050"/>
                    <a:gd name="connsiteY6" fmla="*/ 520700 h 698500"/>
                    <a:gd name="connsiteX7" fmla="*/ 6350 w 2559050"/>
                    <a:gd name="connsiteY7" fmla="*/ 577850 h 698500"/>
                    <a:gd name="connsiteX8" fmla="*/ 44450 w 2559050"/>
                    <a:gd name="connsiteY8" fmla="*/ 666750 h 698500"/>
                    <a:gd name="connsiteX9" fmla="*/ 2400300 w 2559050"/>
                    <a:gd name="connsiteY9" fmla="*/ 692150 h 698500"/>
                    <a:gd name="connsiteX10" fmla="*/ 2432050 w 2559050"/>
                    <a:gd name="connsiteY10" fmla="*/ 666750 h 698500"/>
                    <a:gd name="connsiteX11" fmla="*/ 2501900 w 2559050"/>
                    <a:gd name="connsiteY11" fmla="*/ 698500 h 698500"/>
                    <a:gd name="connsiteX12" fmla="*/ 2552700 w 2559050"/>
                    <a:gd name="connsiteY12" fmla="*/ 685800 h 698500"/>
                    <a:gd name="connsiteX13" fmla="*/ 2559050 w 2559050"/>
                    <a:gd name="connsiteY13" fmla="*/ 158750 h 698500"/>
                    <a:gd name="connsiteX14" fmla="*/ 2476500 w 2559050"/>
                    <a:gd name="connsiteY14" fmla="*/ 95250 h 698500"/>
                    <a:gd name="connsiteX15" fmla="*/ 520700 w 2559050"/>
                    <a:gd name="connsiteY15" fmla="*/ 184150 h 698500"/>
                    <a:gd name="connsiteX16" fmla="*/ 190500 w 2559050"/>
                    <a:gd name="connsiteY16" fmla="*/ 0 h 698500"/>
                    <a:gd name="connsiteX0" fmla="*/ 190500 w 2559050"/>
                    <a:gd name="connsiteY0" fmla="*/ 0 h 698500"/>
                    <a:gd name="connsiteX1" fmla="*/ 0 w 2559050"/>
                    <a:gd name="connsiteY1" fmla="*/ 152400 h 698500"/>
                    <a:gd name="connsiteX2" fmla="*/ 19050 w 2559050"/>
                    <a:gd name="connsiteY2" fmla="*/ 241300 h 698500"/>
                    <a:gd name="connsiteX3" fmla="*/ 2501900 w 2559050"/>
                    <a:gd name="connsiteY3" fmla="*/ 241300 h 698500"/>
                    <a:gd name="connsiteX4" fmla="*/ 2470150 w 2559050"/>
                    <a:gd name="connsiteY4" fmla="*/ 552450 h 698500"/>
                    <a:gd name="connsiteX5" fmla="*/ 76200 w 2559050"/>
                    <a:gd name="connsiteY5" fmla="*/ 565150 h 698500"/>
                    <a:gd name="connsiteX6" fmla="*/ 101600 w 2559050"/>
                    <a:gd name="connsiteY6" fmla="*/ 520700 h 698500"/>
                    <a:gd name="connsiteX7" fmla="*/ 6350 w 2559050"/>
                    <a:gd name="connsiteY7" fmla="*/ 577850 h 698500"/>
                    <a:gd name="connsiteX8" fmla="*/ 44450 w 2559050"/>
                    <a:gd name="connsiteY8" fmla="*/ 666750 h 698500"/>
                    <a:gd name="connsiteX9" fmla="*/ 2400300 w 2559050"/>
                    <a:gd name="connsiteY9" fmla="*/ 692150 h 698500"/>
                    <a:gd name="connsiteX10" fmla="*/ 2432050 w 2559050"/>
                    <a:gd name="connsiteY10" fmla="*/ 666750 h 698500"/>
                    <a:gd name="connsiteX11" fmla="*/ 2501900 w 2559050"/>
                    <a:gd name="connsiteY11" fmla="*/ 698500 h 698500"/>
                    <a:gd name="connsiteX12" fmla="*/ 2552700 w 2559050"/>
                    <a:gd name="connsiteY12" fmla="*/ 685800 h 698500"/>
                    <a:gd name="connsiteX13" fmla="*/ 2559050 w 2559050"/>
                    <a:gd name="connsiteY13" fmla="*/ 158750 h 698500"/>
                    <a:gd name="connsiteX14" fmla="*/ 2476500 w 2559050"/>
                    <a:gd name="connsiteY14" fmla="*/ 95250 h 698500"/>
                    <a:gd name="connsiteX15" fmla="*/ 520700 w 2559050"/>
                    <a:gd name="connsiteY15" fmla="*/ 184150 h 698500"/>
                    <a:gd name="connsiteX16" fmla="*/ 190500 w 2559050"/>
                    <a:gd name="connsiteY16" fmla="*/ 0 h 698500"/>
                    <a:gd name="connsiteX0" fmla="*/ 184150 w 2552700"/>
                    <a:gd name="connsiteY0" fmla="*/ 0 h 698500"/>
                    <a:gd name="connsiteX1" fmla="*/ 9525 w 2552700"/>
                    <a:gd name="connsiteY1" fmla="*/ 152400 h 698500"/>
                    <a:gd name="connsiteX2" fmla="*/ 12700 w 2552700"/>
                    <a:gd name="connsiteY2" fmla="*/ 241300 h 698500"/>
                    <a:gd name="connsiteX3" fmla="*/ 2495550 w 2552700"/>
                    <a:gd name="connsiteY3" fmla="*/ 241300 h 698500"/>
                    <a:gd name="connsiteX4" fmla="*/ 2463800 w 2552700"/>
                    <a:gd name="connsiteY4" fmla="*/ 552450 h 698500"/>
                    <a:gd name="connsiteX5" fmla="*/ 69850 w 2552700"/>
                    <a:gd name="connsiteY5" fmla="*/ 565150 h 698500"/>
                    <a:gd name="connsiteX6" fmla="*/ 95250 w 2552700"/>
                    <a:gd name="connsiteY6" fmla="*/ 520700 h 698500"/>
                    <a:gd name="connsiteX7" fmla="*/ 0 w 2552700"/>
                    <a:gd name="connsiteY7" fmla="*/ 577850 h 698500"/>
                    <a:gd name="connsiteX8" fmla="*/ 38100 w 2552700"/>
                    <a:gd name="connsiteY8" fmla="*/ 666750 h 698500"/>
                    <a:gd name="connsiteX9" fmla="*/ 2393950 w 2552700"/>
                    <a:gd name="connsiteY9" fmla="*/ 692150 h 698500"/>
                    <a:gd name="connsiteX10" fmla="*/ 2425700 w 2552700"/>
                    <a:gd name="connsiteY10" fmla="*/ 666750 h 698500"/>
                    <a:gd name="connsiteX11" fmla="*/ 2495550 w 2552700"/>
                    <a:gd name="connsiteY11" fmla="*/ 698500 h 698500"/>
                    <a:gd name="connsiteX12" fmla="*/ 2546350 w 2552700"/>
                    <a:gd name="connsiteY12" fmla="*/ 685800 h 698500"/>
                    <a:gd name="connsiteX13" fmla="*/ 2552700 w 2552700"/>
                    <a:gd name="connsiteY13" fmla="*/ 158750 h 698500"/>
                    <a:gd name="connsiteX14" fmla="*/ 2470150 w 2552700"/>
                    <a:gd name="connsiteY14" fmla="*/ 95250 h 698500"/>
                    <a:gd name="connsiteX15" fmla="*/ 514350 w 2552700"/>
                    <a:gd name="connsiteY15" fmla="*/ 184150 h 698500"/>
                    <a:gd name="connsiteX16" fmla="*/ 184150 w 2552700"/>
                    <a:gd name="connsiteY16" fmla="*/ 0 h 698500"/>
                    <a:gd name="connsiteX0" fmla="*/ 184150 w 2571750"/>
                    <a:gd name="connsiteY0" fmla="*/ 0 h 698500"/>
                    <a:gd name="connsiteX1" fmla="*/ 9525 w 2571750"/>
                    <a:gd name="connsiteY1" fmla="*/ 152400 h 698500"/>
                    <a:gd name="connsiteX2" fmla="*/ 12700 w 2571750"/>
                    <a:gd name="connsiteY2" fmla="*/ 241300 h 698500"/>
                    <a:gd name="connsiteX3" fmla="*/ 2495550 w 2571750"/>
                    <a:gd name="connsiteY3" fmla="*/ 241300 h 698500"/>
                    <a:gd name="connsiteX4" fmla="*/ 2463800 w 2571750"/>
                    <a:gd name="connsiteY4" fmla="*/ 552450 h 698500"/>
                    <a:gd name="connsiteX5" fmla="*/ 69850 w 2571750"/>
                    <a:gd name="connsiteY5" fmla="*/ 565150 h 698500"/>
                    <a:gd name="connsiteX6" fmla="*/ 95250 w 2571750"/>
                    <a:gd name="connsiteY6" fmla="*/ 520700 h 698500"/>
                    <a:gd name="connsiteX7" fmla="*/ 0 w 2571750"/>
                    <a:gd name="connsiteY7" fmla="*/ 577850 h 698500"/>
                    <a:gd name="connsiteX8" fmla="*/ 38100 w 2571750"/>
                    <a:gd name="connsiteY8" fmla="*/ 666750 h 698500"/>
                    <a:gd name="connsiteX9" fmla="*/ 2393950 w 2571750"/>
                    <a:gd name="connsiteY9" fmla="*/ 692150 h 698500"/>
                    <a:gd name="connsiteX10" fmla="*/ 2425700 w 2571750"/>
                    <a:gd name="connsiteY10" fmla="*/ 666750 h 698500"/>
                    <a:gd name="connsiteX11" fmla="*/ 2495550 w 2571750"/>
                    <a:gd name="connsiteY11" fmla="*/ 698500 h 698500"/>
                    <a:gd name="connsiteX12" fmla="*/ 2546350 w 2571750"/>
                    <a:gd name="connsiteY12" fmla="*/ 685800 h 698500"/>
                    <a:gd name="connsiteX13" fmla="*/ 2571750 w 2571750"/>
                    <a:gd name="connsiteY13" fmla="*/ 193675 h 698500"/>
                    <a:gd name="connsiteX14" fmla="*/ 2470150 w 2571750"/>
                    <a:gd name="connsiteY14" fmla="*/ 95250 h 698500"/>
                    <a:gd name="connsiteX15" fmla="*/ 514350 w 2571750"/>
                    <a:gd name="connsiteY15" fmla="*/ 184150 h 698500"/>
                    <a:gd name="connsiteX16" fmla="*/ 184150 w 2571750"/>
                    <a:gd name="connsiteY16" fmla="*/ 0 h 698500"/>
                    <a:gd name="connsiteX0" fmla="*/ 184150 w 2555875"/>
                    <a:gd name="connsiteY0" fmla="*/ 0 h 698500"/>
                    <a:gd name="connsiteX1" fmla="*/ 9525 w 2555875"/>
                    <a:gd name="connsiteY1" fmla="*/ 152400 h 698500"/>
                    <a:gd name="connsiteX2" fmla="*/ 12700 w 2555875"/>
                    <a:gd name="connsiteY2" fmla="*/ 241300 h 698500"/>
                    <a:gd name="connsiteX3" fmla="*/ 2495550 w 2555875"/>
                    <a:gd name="connsiteY3" fmla="*/ 241300 h 698500"/>
                    <a:gd name="connsiteX4" fmla="*/ 2463800 w 2555875"/>
                    <a:gd name="connsiteY4" fmla="*/ 552450 h 698500"/>
                    <a:gd name="connsiteX5" fmla="*/ 69850 w 2555875"/>
                    <a:gd name="connsiteY5" fmla="*/ 565150 h 698500"/>
                    <a:gd name="connsiteX6" fmla="*/ 95250 w 2555875"/>
                    <a:gd name="connsiteY6" fmla="*/ 520700 h 698500"/>
                    <a:gd name="connsiteX7" fmla="*/ 0 w 2555875"/>
                    <a:gd name="connsiteY7" fmla="*/ 577850 h 698500"/>
                    <a:gd name="connsiteX8" fmla="*/ 38100 w 2555875"/>
                    <a:gd name="connsiteY8" fmla="*/ 666750 h 698500"/>
                    <a:gd name="connsiteX9" fmla="*/ 2393950 w 2555875"/>
                    <a:gd name="connsiteY9" fmla="*/ 692150 h 698500"/>
                    <a:gd name="connsiteX10" fmla="*/ 2425700 w 2555875"/>
                    <a:gd name="connsiteY10" fmla="*/ 666750 h 698500"/>
                    <a:gd name="connsiteX11" fmla="*/ 2495550 w 2555875"/>
                    <a:gd name="connsiteY11" fmla="*/ 698500 h 698500"/>
                    <a:gd name="connsiteX12" fmla="*/ 2546350 w 2555875"/>
                    <a:gd name="connsiteY12" fmla="*/ 685800 h 698500"/>
                    <a:gd name="connsiteX13" fmla="*/ 2555875 w 2555875"/>
                    <a:gd name="connsiteY13" fmla="*/ 171450 h 698500"/>
                    <a:gd name="connsiteX14" fmla="*/ 2470150 w 2555875"/>
                    <a:gd name="connsiteY14" fmla="*/ 95250 h 698500"/>
                    <a:gd name="connsiteX15" fmla="*/ 514350 w 2555875"/>
                    <a:gd name="connsiteY15" fmla="*/ 184150 h 698500"/>
                    <a:gd name="connsiteX16" fmla="*/ 184150 w 2555875"/>
                    <a:gd name="connsiteY16" fmla="*/ 0 h 698500"/>
                    <a:gd name="connsiteX0" fmla="*/ 184150 w 2562506"/>
                    <a:gd name="connsiteY0" fmla="*/ 0 h 698500"/>
                    <a:gd name="connsiteX1" fmla="*/ 9525 w 2562506"/>
                    <a:gd name="connsiteY1" fmla="*/ 152400 h 698500"/>
                    <a:gd name="connsiteX2" fmla="*/ 12700 w 2562506"/>
                    <a:gd name="connsiteY2" fmla="*/ 241300 h 698500"/>
                    <a:gd name="connsiteX3" fmla="*/ 2495550 w 2562506"/>
                    <a:gd name="connsiteY3" fmla="*/ 241300 h 698500"/>
                    <a:gd name="connsiteX4" fmla="*/ 2463800 w 2562506"/>
                    <a:gd name="connsiteY4" fmla="*/ 552450 h 698500"/>
                    <a:gd name="connsiteX5" fmla="*/ 69850 w 2562506"/>
                    <a:gd name="connsiteY5" fmla="*/ 565150 h 698500"/>
                    <a:gd name="connsiteX6" fmla="*/ 95250 w 2562506"/>
                    <a:gd name="connsiteY6" fmla="*/ 520700 h 698500"/>
                    <a:gd name="connsiteX7" fmla="*/ 0 w 2562506"/>
                    <a:gd name="connsiteY7" fmla="*/ 577850 h 698500"/>
                    <a:gd name="connsiteX8" fmla="*/ 38100 w 2562506"/>
                    <a:gd name="connsiteY8" fmla="*/ 666750 h 698500"/>
                    <a:gd name="connsiteX9" fmla="*/ 2393950 w 2562506"/>
                    <a:gd name="connsiteY9" fmla="*/ 692150 h 698500"/>
                    <a:gd name="connsiteX10" fmla="*/ 2425700 w 2562506"/>
                    <a:gd name="connsiteY10" fmla="*/ 666750 h 698500"/>
                    <a:gd name="connsiteX11" fmla="*/ 2495550 w 2562506"/>
                    <a:gd name="connsiteY11" fmla="*/ 698500 h 698500"/>
                    <a:gd name="connsiteX12" fmla="*/ 2562225 w 2562506"/>
                    <a:gd name="connsiteY12" fmla="*/ 685800 h 698500"/>
                    <a:gd name="connsiteX13" fmla="*/ 2555875 w 2562506"/>
                    <a:gd name="connsiteY13" fmla="*/ 171450 h 698500"/>
                    <a:gd name="connsiteX14" fmla="*/ 2470150 w 2562506"/>
                    <a:gd name="connsiteY14" fmla="*/ 95250 h 698500"/>
                    <a:gd name="connsiteX15" fmla="*/ 514350 w 2562506"/>
                    <a:gd name="connsiteY15" fmla="*/ 184150 h 698500"/>
                    <a:gd name="connsiteX16" fmla="*/ 184150 w 2562506"/>
                    <a:gd name="connsiteY16" fmla="*/ 0 h 698500"/>
                    <a:gd name="connsiteX0" fmla="*/ 184150 w 2562506"/>
                    <a:gd name="connsiteY0" fmla="*/ 0 h 692150"/>
                    <a:gd name="connsiteX1" fmla="*/ 9525 w 2562506"/>
                    <a:gd name="connsiteY1" fmla="*/ 152400 h 692150"/>
                    <a:gd name="connsiteX2" fmla="*/ 12700 w 2562506"/>
                    <a:gd name="connsiteY2" fmla="*/ 241300 h 692150"/>
                    <a:gd name="connsiteX3" fmla="*/ 2495550 w 2562506"/>
                    <a:gd name="connsiteY3" fmla="*/ 241300 h 692150"/>
                    <a:gd name="connsiteX4" fmla="*/ 2463800 w 2562506"/>
                    <a:gd name="connsiteY4" fmla="*/ 552450 h 692150"/>
                    <a:gd name="connsiteX5" fmla="*/ 69850 w 2562506"/>
                    <a:gd name="connsiteY5" fmla="*/ 565150 h 692150"/>
                    <a:gd name="connsiteX6" fmla="*/ 95250 w 2562506"/>
                    <a:gd name="connsiteY6" fmla="*/ 520700 h 692150"/>
                    <a:gd name="connsiteX7" fmla="*/ 0 w 2562506"/>
                    <a:gd name="connsiteY7" fmla="*/ 577850 h 692150"/>
                    <a:gd name="connsiteX8" fmla="*/ 38100 w 2562506"/>
                    <a:gd name="connsiteY8" fmla="*/ 666750 h 692150"/>
                    <a:gd name="connsiteX9" fmla="*/ 2393950 w 2562506"/>
                    <a:gd name="connsiteY9" fmla="*/ 692150 h 692150"/>
                    <a:gd name="connsiteX10" fmla="*/ 2425700 w 2562506"/>
                    <a:gd name="connsiteY10" fmla="*/ 666750 h 692150"/>
                    <a:gd name="connsiteX11" fmla="*/ 2479675 w 2562506"/>
                    <a:gd name="connsiteY11" fmla="*/ 692150 h 692150"/>
                    <a:gd name="connsiteX12" fmla="*/ 2562225 w 2562506"/>
                    <a:gd name="connsiteY12" fmla="*/ 685800 h 692150"/>
                    <a:gd name="connsiteX13" fmla="*/ 2555875 w 2562506"/>
                    <a:gd name="connsiteY13" fmla="*/ 171450 h 692150"/>
                    <a:gd name="connsiteX14" fmla="*/ 2470150 w 2562506"/>
                    <a:gd name="connsiteY14" fmla="*/ 95250 h 692150"/>
                    <a:gd name="connsiteX15" fmla="*/ 514350 w 2562506"/>
                    <a:gd name="connsiteY15" fmla="*/ 184150 h 692150"/>
                    <a:gd name="connsiteX16" fmla="*/ 184150 w 2562506"/>
                    <a:gd name="connsiteY16" fmla="*/ 0 h 692150"/>
                    <a:gd name="connsiteX0" fmla="*/ 184150 w 2562506"/>
                    <a:gd name="connsiteY0" fmla="*/ 0 h 692150"/>
                    <a:gd name="connsiteX1" fmla="*/ 9525 w 2562506"/>
                    <a:gd name="connsiteY1" fmla="*/ 152400 h 692150"/>
                    <a:gd name="connsiteX2" fmla="*/ 12700 w 2562506"/>
                    <a:gd name="connsiteY2" fmla="*/ 241300 h 692150"/>
                    <a:gd name="connsiteX3" fmla="*/ 2495550 w 2562506"/>
                    <a:gd name="connsiteY3" fmla="*/ 241300 h 692150"/>
                    <a:gd name="connsiteX4" fmla="*/ 2463800 w 2562506"/>
                    <a:gd name="connsiteY4" fmla="*/ 552450 h 692150"/>
                    <a:gd name="connsiteX5" fmla="*/ 69850 w 2562506"/>
                    <a:gd name="connsiteY5" fmla="*/ 565150 h 692150"/>
                    <a:gd name="connsiteX6" fmla="*/ 95250 w 2562506"/>
                    <a:gd name="connsiteY6" fmla="*/ 520700 h 692150"/>
                    <a:gd name="connsiteX7" fmla="*/ 0 w 2562506"/>
                    <a:gd name="connsiteY7" fmla="*/ 577850 h 692150"/>
                    <a:gd name="connsiteX8" fmla="*/ 38100 w 2562506"/>
                    <a:gd name="connsiteY8" fmla="*/ 666750 h 692150"/>
                    <a:gd name="connsiteX9" fmla="*/ 2393950 w 2562506"/>
                    <a:gd name="connsiteY9" fmla="*/ 692150 h 692150"/>
                    <a:gd name="connsiteX10" fmla="*/ 2435225 w 2562506"/>
                    <a:gd name="connsiteY10" fmla="*/ 666750 h 692150"/>
                    <a:gd name="connsiteX11" fmla="*/ 2479675 w 2562506"/>
                    <a:gd name="connsiteY11" fmla="*/ 692150 h 692150"/>
                    <a:gd name="connsiteX12" fmla="*/ 2562225 w 2562506"/>
                    <a:gd name="connsiteY12" fmla="*/ 685800 h 692150"/>
                    <a:gd name="connsiteX13" fmla="*/ 2555875 w 2562506"/>
                    <a:gd name="connsiteY13" fmla="*/ 171450 h 692150"/>
                    <a:gd name="connsiteX14" fmla="*/ 2470150 w 2562506"/>
                    <a:gd name="connsiteY14" fmla="*/ 95250 h 692150"/>
                    <a:gd name="connsiteX15" fmla="*/ 514350 w 2562506"/>
                    <a:gd name="connsiteY15" fmla="*/ 184150 h 692150"/>
                    <a:gd name="connsiteX16" fmla="*/ 184150 w 2562506"/>
                    <a:gd name="connsiteY16" fmla="*/ 0 h 692150"/>
                    <a:gd name="connsiteX0" fmla="*/ 184150 w 2562506"/>
                    <a:gd name="connsiteY0" fmla="*/ 0 h 692150"/>
                    <a:gd name="connsiteX1" fmla="*/ 9525 w 2562506"/>
                    <a:gd name="connsiteY1" fmla="*/ 152400 h 692150"/>
                    <a:gd name="connsiteX2" fmla="*/ 12700 w 2562506"/>
                    <a:gd name="connsiteY2" fmla="*/ 241300 h 692150"/>
                    <a:gd name="connsiteX3" fmla="*/ 2495550 w 2562506"/>
                    <a:gd name="connsiteY3" fmla="*/ 241300 h 692150"/>
                    <a:gd name="connsiteX4" fmla="*/ 2463800 w 2562506"/>
                    <a:gd name="connsiteY4" fmla="*/ 552450 h 692150"/>
                    <a:gd name="connsiteX5" fmla="*/ 69850 w 2562506"/>
                    <a:gd name="connsiteY5" fmla="*/ 565150 h 692150"/>
                    <a:gd name="connsiteX6" fmla="*/ 95250 w 2562506"/>
                    <a:gd name="connsiteY6" fmla="*/ 520700 h 692150"/>
                    <a:gd name="connsiteX7" fmla="*/ 0 w 2562506"/>
                    <a:gd name="connsiteY7" fmla="*/ 577850 h 692150"/>
                    <a:gd name="connsiteX8" fmla="*/ 9525 w 2562506"/>
                    <a:gd name="connsiteY8" fmla="*/ 688975 h 692150"/>
                    <a:gd name="connsiteX9" fmla="*/ 2393950 w 2562506"/>
                    <a:gd name="connsiteY9" fmla="*/ 692150 h 692150"/>
                    <a:gd name="connsiteX10" fmla="*/ 2435225 w 2562506"/>
                    <a:gd name="connsiteY10" fmla="*/ 666750 h 692150"/>
                    <a:gd name="connsiteX11" fmla="*/ 2479675 w 2562506"/>
                    <a:gd name="connsiteY11" fmla="*/ 692150 h 692150"/>
                    <a:gd name="connsiteX12" fmla="*/ 2562225 w 2562506"/>
                    <a:gd name="connsiteY12" fmla="*/ 685800 h 692150"/>
                    <a:gd name="connsiteX13" fmla="*/ 2555875 w 2562506"/>
                    <a:gd name="connsiteY13" fmla="*/ 171450 h 692150"/>
                    <a:gd name="connsiteX14" fmla="*/ 2470150 w 2562506"/>
                    <a:gd name="connsiteY14" fmla="*/ 95250 h 692150"/>
                    <a:gd name="connsiteX15" fmla="*/ 514350 w 2562506"/>
                    <a:gd name="connsiteY15" fmla="*/ 184150 h 692150"/>
                    <a:gd name="connsiteX16" fmla="*/ 184150 w 2562506"/>
                    <a:gd name="connsiteY16" fmla="*/ 0 h 692150"/>
                    <a:gd name="connsiteX0" fmla="*/ 180975 w 2559331"/>
                    <a:gd name="connsiteY0" fmla="*/ 0 h 692150"/>
                    <a:gd name="connsiteX1" fmla="*/ 6350 w 2559331"/>
                    <a:gd name="connsiteY1" fmla="*/ 152400 h 692150"/>
                    <a:gd name="connsiteX2" fmla="*/ 9525 w 2559331"/>
                    <a:gd name="connsiteY2" fmla="*/ 241300 h 692150"/>
                    <a:gd name="connsiteX3" fmla="*/ 2492375 w 2559331"/>
                    <a:gd name="connsiteY3" fmla="*/ 241300 h 692150"/>
                    <a:gd name="connsiteX4" fmla="*/ 2460625 w 2559331"/>
                    <a:gd name="connsiteY4" fmla="*/ 552450 h 692150"/>
                    <a:gd name="connsiteX5" fmla="*/ 66675 w 2559331"/>
                    <a:gd name="connsiteY5" fmla="*/ 565150 h 692150"/>
                    <a:gd name="connsiteX6" fmla="*/ 92075 w 2559331"/>
                    <a:gd name="connsiteY6" fmla="*/ 520700 h 692150"/>
                    <a:gd name="connsiteX7" fmla="*/ 0 w 2559331"/>
                    <a:gd name="connsiteY7" fmla="*/ 593725 h 692150"/>
                    <a:gd name="connsiteX8" fmla="*/ 6350 w 2559331"/>
                    <a:gd name="connsiteY8" fmla="*/ 688975 h 692150"/>
                    <a:gd name="connsiteX9" fmla="*/ 2390775 w 2559331"/>
                    <a:gd name="connsiteY9" fmla="*/ 692150 h 692150"/>
                    <a:gd name="connsiteX10" fmla="*/ 2432050 w 2559331"/>
                    <a:gd name="connsiteY10" fmla="*/ 666750 h 692150"/>
                    <a:gd name="connsiteX11" fmla="*/ 2476500 w 2559331"/>
                    <a:gd name="connsiteY11" fmla="*/ 692150 h 692150"/>
                    <a:gd name="connsiteX12" fmla="*/ 2559050 w 2559331"/>
                    <a:gd name="connsiteY12" fmla="*/ 685800 h 692150"/>
                    <a:gd name="connsiteX13" fmla="*/ 2552700 w 2559331"/>
                    <a:gd name="connsiteY13" fmla="*/ 171450 h 692150"/>
                    <a:gd name="connsiteX14" fmla="*/ 2466975 w 2559331"/>
                    <a:gd name="connsiteY14" fmla="*/ 95250 h 692150"/>
                    <a:gd name="connsiteX15" fmla="*/ 511175 w 2559331"/>
                    <a:gd name="connsiteY15" fmla="*/ 184150 h 692150"/>
                    <a:gd name="connsiteX16" fmla="*/ 180975 w 2559331"/>
                    <a:gd name="connsiteY16" fmla="*/ 0 h 692150"/>
                    <a:gd name="connsiteX0" fmla="*/ 180975 w 2559331"/>
                    <a:gd name="connsiteY0" fmla="*/ 0 h 692150"/>
                    <a:gd name="connsiteX1" fmla="*/ 6350 w 2559331"/>
                    <a:gd name="connsiteY1" fmla="*/ 152400 h 692150"/>
                    <a:gd name="connsiteX2" fmla="*/ 9525 w 2559331"/>
                    <a:gd name="connsiteY2" fmla="*/ 241300 h 692150"/>
                    <a:gd name="connsiteX3" fmla="*/ 2492375 w 2559331"/>
                    <a:gd name="connsiteY3" fmla="*/ 241300 h 692150"/>
                    <a:gd name="connsiteX4" fmla="*/ 2460625 w 2559331"/>
                    <a:gd name="connsiteY4" fmla="*/ 552450 h 692150"/>
                    <a:gd name="connsiteX5" fmla="*/ 66675 w 2559331"/>
                    <a:gd name="connsiteY5" fmla="*/ 565150 h 692150"/>
                    <a:gd name="connsiteX6" fmla="*/ 88900 w 2559331"/>
                    <a:gd name="connsiteY6" fmla="*/ 568325 h 692150"/>
                    <a:gd name="connsiteX7" fmla="*/ 92075 w 2559331"/>
                    <a:gd name="connsiteY7" fmla="*/ 520700 h 692150"/>
                    <a:gd name="connsiteX8" fmla="*/ 0 w 2559331"/>
                    <a:gd name="connsiteY8" fmla="*/ 593725 h 692150"/>
                    <a:gd name="connsiteX9" fmla="*/ 6350 w 2559331"/>
                    <a:gd name="connsiteY9" fmla="*/ 688975 h 692150"/>
                    <a:gd name="connsiteX10" fmla="*/ 2390775 w 2559331"/>
                    <a:gd name="connsiteY10" fmla="*/ 692150 h 692150"/>
                    <a:gd name="connsiteX11" fmla="*/ 2432050 w 2559331"/>
                    <a:gd name="connsiteY11" fmla="*/ 666750 h 692150"/>
                    <a:gd name="connsiteX12" fmla="*/ 2476500 w 2559331"/>
                    <a:gd name="connsiteY12" fmla="*/ 692150 h 692150"/>
                    <a:gd name="connsiteX13" fmla="*/ 2559050 w 2559331"/>
                    <a:gd name="connsiteY13" fmla="*/ 685800 h 692150"/>
                    <a:gd name="connsiteX14" fmla="*/ 2552700 w 2559331"/>
                    <a:gd name="connsiteY14" fmla="*/ 171450 h 692150"/>
                    <a:gd name="connsiteX15" fmla="*/ 2466975 w 2559331"/>
                    <a:gd name="connsiteY15" fmla="*/ 95250 h 692150"/>
                    <a:gd name="connsiteX16" fmla="*/ 511175 w 2559331"/>
                    <a:gd name="connsiteY16" fmla="*/ 184150 h 692150"/>
                    <a:gd name="connsiteX17" fmla="*/ 180975 w 2559331"/>
                    <a:gd name="connsiteY17" fmla="*/ 0 h 692150"/>
                    <a:gd name="connsiteX0" fmla="*/ 180975 w 2559331"/>
                    <a:gd name="connsiteY0" fmla="*/ 0 h 692150"/>
                    <a:gd name="connsiteX1" fmla="*/ 6350 w 2559331"/>
                    <a:gd name="connsiteY1" fmla="*/ 152400 h 692150"/>
                    <a:gd name="connsiteX2" fmla="*/ 9525 w 2559331"/>
                    <a:gd name="connsiteY2" fmla="*/ 241300 h 692150"/>
                    <a:gd name="connsiteX3" fmla="*/ 2454275 w 2559331"/>
                    <a:gd name="connsiteY3" fmla="*/ 234950 h 692150"/>
                    <a:gd name="connsiteX4" fmla="*/ 2460625 w 2559331"/>
                    <a:gd name="connsiteY4" fmla="*/ 552450 h 692150"/>
                    <a:gd name="connsiteX5" fmla="*/ 66675 w 2559331"/>
                    <a:gd name="connsiteY5" fmla="*/ 565150 h 692150"/>
                    <a:gd name="connsiteX6" fmla="*/ 88900 w 2559331"/>
                    <a:gd name="connsiteY6" fmla="*/ 568325 h 692150"/>
                    <a:gd name="connsiteX7" fmla="*/ 92075 w 2559331"/>
                    <a:gd name="connsiteY7" fmla="*/ 520700 h 692150"/>
                    <a:gd name="connsiteX8" fmla="*/ 0 w 2559331"/>
                    <a:gd name="connsiteY8" fmla="*/ 593725 h 692150"/>
                    <a:gd name="connsiteX9" fmla="*/ 6350 w 2559331"/>
                    <a:gd name="connsiteY9" fmla="*/ 688975 h 692150"/>
                    <a:gd name="connsiteX10" fmla="*/ 2390775 w 2559331"/>
                    <a:gd name="connsiteY10" fmla="*/ 692150 h 692150"/>
                    <a:gd name="connsiteX11" fmla="*/ 2432050 w 2559331"/>
                    <a:gd name="connsiteY11" fmla="*/ 666750 h 692150"/>
                    <a:gd name="connsiteX12" fmla="*/ 2476500 w 2559331"/>
                    <a:gd name="connsiteY12" fmla="*/ 692150 h 692150"/>
                    <a:gd name="connsiteX13" fmla="*/ 2559050 w 2559331"/>
                    <a:gd name="connsiteY13" fmla="*/ 685800 h 692150"/>
                    <a:gd name="connsiteX14" fmla="*/ 2552700 w 2559331"/>
                    <a:gd name="connsiteY14" fmla="*/ 171450 h 692150"/>
                    <a:gd name="connsiteX15" fmla="*/ 2466975 w 2559331"/>
                    <a:gd name="connsiteY15" fmla="*/ 95250 h 692150"/>
                    <a:gd name="connsiteX16" fmla="*/ 511175 w 2559331"/>
                    <a:gd name="connsiteY16" fmla="*/ 184150 h 692150"/>
                    <a:gd name="connsiteX17" fmla="*/ 180975 w 2559331"/>
                    <a:gd name="connsiteY17" fmla="*/ 0 h 692150"/>
                    <a:gd name="connsiteX0" fmla="*/ 180975 w 2559331"/>
                    <a:gd name="connsiteY0" fmla="*/ 0 h 692150"/>
                    <a:gd name="connsiteX1" fmla="*/ 6350 w 2559331"/>
                    <a:gd name="connsiteY1" fmla="*/ 152400 h 692150"/>
                    <a:gd name="connsiteX2" fmla="*/ 9525 w 2559331"/>
                    <a:gd name="connsiteY2" fmla="*/ 241300 h 692150"/>
                    <a:gd name="connsiteX3" fmla="*/ 2454275 w 2559331"/>
                    <a:gd name="connsiteY3" fmla="*/ 234950 h 692150"/>
                    <a:gd name="connsiteX4" fmla="*/ 2454275 w 2559331"/>
                    <a:gd name="connsiteY4" fmla="*/ 552450 h 692150"/>
                    <a:gd name="connsiteX5" fmla="*/ 66675 w 2559331"/>
                    <a:gd name="connsiteY5" fmla="*/ 565150 h 692150"/>
                    <a:gd name="connsiteX6" fmla="*/ 88900 w 2559331"/>
                    <a:gd name="connsiteY6" fmla="*/ 568325 h 692150"/>
                    <a:gd name="connsiteX7" fmla="*/ 92075 w 2559331"/>
                    <a:gd name="connsiteY7" fmla="*/ 520700 h 692150"/>
                    <a:gd name="connsiteX8" fmla="*/ 0 w 2559331"/>
                    <a:gd name="connsiteY8" fmla="*/ 593725 h 692150"/>
                    <a:gd name="connsiteX9" fmla="*/ 6350 w 2559331"/>
                    <a:gd name="connsiteY9" fmla="*/ 688975 h 692150"/>
                    <a:gd name="connsiteX10" fmla="*/ 2390775 w 2559331"/>
                    <a:gd name="connsiteY10" fmla="*/ 692150 h 692150"/>
                    <a:gd name="connsiteX11" fmla="*/ 2432050 w 2559331"/>
                    <a:gd name="connsiteY11" fmla="*/ 666750 h 692150"/>
                    <a:gd name="connsiteX12" fmla="*/ 2476500 w 2559331"/>
                    <a:gd name="connsiteY12" fmla="*/ 692150 h 692150"/>
                    <a:gd name="connsiteX13" fmla="*/ 2559050 w 2559331"/>
                    <a:gd name="connsiteY13" fmla="*/ 685800 h 692150"/>
                    <a:gd name="connsiteX14" fmla="*/ 2552700 w 2559331"/>
                    <a:gd name="connsiteY14" fmla="*/ 171450 h 692150"/>
                    <a:gd name="connsiteX15" fmla="*/ 2466975 w 2559331"/>
                    <a:gd name="connsiteY15" fmla="*/ 95250 h 692150"/>
                    <a:gd name="connsiteX16" fmla="*/ 511175 w 2559331"/>
                    <a:gd name="connsiteY16" fmla="*/ 184150 h 692150"/>
                    <a:gd name="connsiteX17" fmla="*/ 180975 w 2559331"/>
                    <a:gd name="connsiteY17" fmla="*/ 0 h 692150"/>
                    <a:gd name="connsiteX0" fmla="*/ 180975 w 2559331"/>
                    <a:gd name="connsiteY0" fmla="*/ 0 h 692150"/>
                    <a:gd name="connsiteX1" fmla="*/ 6350 w 2559331"/>
                    <a:gd name="connsiteY1" fmla="*/ 152400 h 692150"/>
                    <a:gd name="connsiteX2" fmla="*/ 9525 w 2559331"/>
                    <a:gd name="connsiteY2" fmla="*/ 241300 h 692150"/>
                    <a:gd name="connsiteX3" fmla="*/ 2454275 w 2559331"/>
                    <a:gd name="connsiteY3" fmla="*/ 234950 h 692150"/>
                    <a:gd name="connsiteX4" fmla="*/ 2454275 w 2559331"/>
                    <a:gd name="connsiteY4" fmla="*/ 552450 h 692150"/>
                    <a:gd name="connsiteX5" fmla="*/ 66675 w 2559331"/>
                    <a:gd name="connsiteY5" fmla="*/ 565150 h 692150"/>
                    <a:gd name="connsiteX6" fmla="*/ 88900 w 2559331"/>
                    <a:gd name="connsiteY6" fmla="*/ 568325 h 692150"/>
                    <a:gd name="connsiteX7" fmla="*/ 92075 w 2559331"/>
                    <a:gd name="connsiteY7" fmla="*/ 520700 h 692150"/>
                    <a:gd name="connsiteX8" fmla="*/ 0 w 2559331"/>
                    <a:gd name="connsiteY8" fmla="*/ 593725 h 692150"/>
                    <a:gd name="connsiteX9" fmla="*/ 6350 w 2559331"/>
                    <a:gd name="connsiteY9" fmla="*/ 688975 h 692150"/>
                    <a:gd name="connsiteX10" fmla="*/ 2390775 w 2559331"/>
                    <a:gd name="connsiteY10" fmla="*/ 692150 h 692150"/>
                    <a:gd name="connsiteX11" fmla="*/ 2432050 w 2559331"/>
                    <a:gd name="connsiteY11" fmla="*/ 666750 h 692150"/>
                    <a:gd name="connsiteX12" fmla="*/ 2476500 w 2559331"/>
                    <a:gd name="connsiteY12" fmla="*/ 692150 h 692150"/>
                    <a:gd name="connsiteX13" fmla="*/ 2559050 w 2559331"/>
                    <a:gd name="connsiteY13" fmla="*/ 685800 h 692150"/>
                    <a:gd name="connsiteX14" fmla="*/ 2552700 w 2559331"/>
                    <a:gd name="connsiteY14" fmla="*/ 171450 h 692150"/>
                    <a:gd name="connsiteX15" fmla="*/ 2466975 w 2559331"/>
                    <a:gd name="connsiteY15" fmla="*/ 95250 h 692150"/>
                    <a:gd name="connsiteX16" fmla="*/ 511175 w 2559331"/>
                    <a:gd name="connsiteY16" fmla="*/ 184150 h 692150"/>
                    <a:gd name="connsiteX17" fmla="*/ 180975 w 2559331"/>
                    <a:gd name="connsiteY17" fmla="*/ 0 h 692150"/>
                    <a:gd name="connsiteX0" fmla="*/ 180975 w 2559331"/>
                    <a:gd name="connsiteY0" fmla="*/ 0 h 692150"/>
                    <a:gd name="connsiteX1" fmla="*/ 6350 w 2559331"/>
                    <a:gd name="connsiteY1" fmla="*/ 152400 h 692150"/>
                    <a:gd name="connsiteX2" fmla="*/ 9525 w 2559331"/>
                    <a:gd name="connsiteY2" fmla="*/ 241300 h 692150"/>
                    <a:gd name="connsiteX3" fmla="*/ 2454275 w 2559331"/>
                    <a:gd name="connsiteY3" fmla="*/ 234950 h 692150"/>
                    <a:gd name="connsiteX4" fmla="*/ 2454275 w 2559331"/>
                    <a:gd name="connsiteY4" fmla="*/ 552450 h 692150"/>
                    <a:gd name="connsiteX5" fmla="*/ 66675 w 2559331"/>
                    <a:gd name="connsiteY5" fmla="*/ 565150 h 692150"/>
                    <a:gd name="connsiteX6" fmla="*/ 88900 w 2559331"/>
                    <a:gd name="connsiteY6" fmla="*/ 568325 h 692150"/>
                    <a:gd name="connsiteX7" fmla="*/ 92075 w 2559331"/>
                    <a:gd name="connsiteY7" fmla="*/ 520700 h 692150"/>
                    <a:gd name="connsiteX8" fmla="*/ 0 w 2559331"/>
                    <a:gd name="connsiteY8" fmla="*/ 593725 h 692150"/>
                    <a:gd name="connsiteX9" fmla="*/ 6350 w 2559331"/>
                    <a:gd name="connsiteY9" fmla="*/ 688975 h 692150"/>
                    <a:gd name="connsiteX10" fmla="*/ 2390775 w 2559331"/>
                    <a:gd name="connsiteY10" fmla="*/ 692150 h 692150"/>
                    <a:gd name="connsiteX11" fmla="*/ 2476500 w 2559331"/>
                    <a:gd name="connsiteY11" fmla="*/ 692150 h 692150"/>
                    <a:gd name="connsiteX12" fmla="*/ 2559050 w 2559331"/>
                    <a:gd name="connsiteY12" fmla="*/ 685800 h 692150"/>
                    <a:gd name="connsiteX13" fmla="*/ 2552700 w 2559331"/>
                    <a:gd name="connsiteY13" fmla="*/ 171450 h 692150"/>
                    <a:gd name="connsiteX14" fmla="*/ 2466975 w 2559331"/>
                    <a:gd name="connsiteY14" fmla="*/ 95250 h 692150"/>
                    <a:gd name="connsiteX15" fmla="*/ 511175 w 2559331"/>
                    <a:gd name="connsiteY15" fmla="*/ 184150 h 692150"/>
                    <a:gd name="connsiteX16" fmla="*/ 180975 w 2559331"/>
                    <a:gd name="connsiteY16" fmla="*/ 0 h 692150"/>
                    <a:gd name="connsiteX0" fmla="*/ 180975 w 2559331"/>
                    <a:gd name="connsiteY0" fmla="*/ 0 h 692150"/>
                    <a:gd name="connsiteX1" fmla="*/ 6350 w 2559331"/>
                    <a:gd name="connsiteY1" fmla="*/ 152400 h 692150"/>
                    <a:gd name="connsiteX2" fmla="*/ 9525 w 2559331"/>
                    <a:gd name="connsiteY2" fmla="*/ 241300 h 692150"/>
                    <a:gd name="connsiteX3" fmla="*/ 2454275 w 2559331"/>
                    <a:gd name="connsiteY3" fmla="*/ 234950 h 692150"/>
                    <a:gd name="connsiteX4" fmla="*/ 2454275 w 2559331"/>
                    <a:gd name="connsiteY4" fmla="*/ 552450 h 692150"/>
                    <a:gd name="connsiteX5" fmla="*/ 66675 w 2559331"/>
                    <a:gd name="connsiteY5" fmla="*/ 565150 h 692150"/>
                    <a:gd name="connsiteX6" fmla="*/ 88900 w 2559331"/>
                    <a:gd name="connsiteY6" fmla="*/ 568325 h 692150"/>
                    <a:gd name="connsiteX7" fmla="*/ 92075 w 2559331"/>
                    <a:gd name="connsiteY7" fmla="*/ 520700 h 692150"/>
                    <a:gd name="connsiteX8" fmla="*/ 0 w 2559331"/>
                    <a:gd name="connsiteY8" fmla="*/ 593725 h 692150"/>
                    <a:gd name="connsiteX9" fmla="*/ 6350 w 2559331"/>
                    <a:gd name="connsiteY9" fmla="*/ 688975 h 692150"/>
                    <a:gd name="connsiteX10" fmla="*/ 2390775 w 2559331"/>
                    <a:gd name="connsiteY10" fmla="*/ 692150 h 692150"/>
                    <a:gd name="connsiteX11" fmla="*/ 2559050 w 2559331"/>
                    <a:gd name="connsiteY11" fmla="*/ 685800 h 692150"/>
                    <a:gd name="connsiteX12" fmla="*/ 2552700 w 2559331"/>
                    <a:gd name="connsiteY12" fmla="*/ 171450 h 692150"/>
                    <a:gd name="connsiteX13" fmla="*/ 2466975 w 2559331"/>
                    <a:gd name="connsiteY13" fmla="*/ 95250 h 692150"/>
                    <a:gd name="connsiteX14" fmla="*/ 511175 w 2559331"/>
                    <a:gd name="connsiteY14" fmla="*/ 184150 h 692150"/>
                    <a:gd name="connsiteX15" fmla="*/ 180975 w 2559331"/>
                    <a:gd name="connsiteY15" fmla="*/ 0 h 692150"/>
                    <a:gd name="connsiteX0" fmla="*/ 180975 w 2559331"/>
                    <a:gd name="connsiteY0" fmla="*/ 0 h 688975"/>
                    <a:gd name="connsiteX1" fmla="*/ 6350 w 2559331"/>
                    <a:gd name="connsiteY1" fmla="*/ 152400 h 688975"/>
                    <a:gd name="connsiteX2" fmla="*/ 9525 w 2559331"/>
                    <a:gd name="connsiteY2" fmla="*/ 241300 h 688975"/>
                    <a:gd name="connsiteX3" fmla="*/ 2454275 w 2559331"/>
                    <a:gd name="connsiteY3" fmla="*/ 234950 h 688975"/>
                    <a:gd name="connsiteX4" fmla="*/ 2454275 w 2559331"/>
                    <a:gd name="connsiteY4" fmla="*/ 552450 h 688975"/>
                    <a:gd name="connsiteX5" fmla="*/ 66675 w 2559331"/>
                    <a:gd name="connsiteY5" fmla="*/ 565150 h 688975"/>
                    <a:gd name="connsiteX6" fmla="*/ 88900 w 2559331"/>
                    <a:gd name="connsiteY6" fmla="*/ 568325 h 688975"/>
                    <a:gd name="connsiteX7" fmla="*/ 92075 w 2559331"/>
                    <a:gd name="connsiteY7" fmla="*/ 520700 h 688975"/>
                    <a:gd name="connsiteX8" fmla="*/ 0 w 2559331"/>
                    <a:gd name="connsiteY8" fmla="*/ 593725 h 688975"/>
                    <a:gd name="connsiteX9" fmla="*/ 6350 w 2559331"/>
                    <a:gd name="connsiteY9" fmla="*/ 688975 h 688975"/>
                    <a:gd name="connsiteX10" fmla="*/ 2559050 w 2559331"/>
                    <a:gd name="connsiteY10" fmla="*/ 685800 h 688975"/>
                    <a:gd name="connsiteX11" fmla="*/ 2552700 w 2559331"/>
                    <a:gd name="connsiteY11" fmla="*/ 171450 h 688975"/>
                    <a:gd name="connsiteX12" fmla="*/ 2466975 w 2559331"/>
                    <a:gd name="connsiteY12" fmla="*/ 95250 h 688975"/>
                    <a:gd name="connsiteX13" fmla="*/ 511175 w 2559331"/>
                    <a:gd name="connsiteY13" fmla="*/ 184150 h 688975"/>
                    <a:gd name="connsiteX14" fmla="*/ 180975 w 2559331"/>
                    <a:gd name="connsiteY14" fmla="*/ 0 h 688975"/>
                    <a:gd name="connsiteX0" fmla="*/ 180975 w 2572231"/>
                    <a:gd name="connsiteY0" fmla="*/ 0 h 688975"/>
                    <a:gd name="connsiteX1" fmla="*/ 6350 w 2572231"/>
                    <a:gd name="connsiteY1" fmla="*/ 152400 h 688975"/>
                    <a:gd name="connsiteX2" fmla="*/ 9525 w 2572231"/>
                    <a:gd name="connsiteY2" fmla="*/ 241300 h 688975"/>
                    <a:gd name="connsiteX3" fmla="*/ 2454275 w 2572231"/>
                    <a:gd name="connsiteY3" fmla="*/ 234950 h 688975"/>
                    <a:gd name="connsiteX4" fmla="*/ 2454275 w 2572231"/>
                    <a:gd name="connsiteY4" fmla="*/ 552450 h 688975"/>
                    <a:gd name="connsiteX5" fmla="*/ 66675 w 2572231"/>
                    <a:gd name="connsiteY5" fmla="*/ 565150 h 688975"/>
                    <a:gd name="connsiteX6" fmla="*/ 88900 w 2572231"/>
                    <a:gd name="connsiteY6" fmla="*/ 568325 h 688975"/>
                    <a:gd name="connsiteX7" fmla="*/ 92075 w 2572231"/>
                    <a:gd name="connsiteY7" fmla="*/ 520700 h 688975"/>
                    <a:gd name="connsiteX8" fmla="*/ 0 w 2572231"/>
                    <a:gd name="connsiteY8" fmla="*/ 593725 h 688975"/>
                    <a:gd name="connsiteX9" fmla="*/ 6350 w 2572231"/>
                    <a:gd name="connsiteY9" fmla="*/ 688975 h 688975"/>
                    <a:gd name="connsiteX10" fmla="*/ 2559050 w 2572231"/>
                    <a:gd name="connsiteY10" fmla="*/ 685800 h 688975"/>
                    <a:gd name="connsiteX11" fmla="*/ 2552700 w 2572231"/>
                    <a:gd name="connsiteY11" fmla="*/ 171450 h 688975"/>
                    <a:gd name="connsiteX12" fmla="*/ 2466975 w 2572231"/>
                    <a:gd name="connsiteY12" fmla="*/ 95250 h 688975"/>
                    <a:gd name="connsiteX13" fmla="*/ 511175 w 2572231"/>
                    <a:gd name="connsiteY13" fmla="*/ 184150 h 688975"/>
                    <a:gd name="connsiteX14" fmla="*/ 180975 w 2572231"/>
                    <a:gd name="connsiteY14" fmla="*/ 0 h 688975"/>
                    <a:gd name="connsiteX0" fmla="*/ 180975 w 2572231"/>
                    <a:gd name="connsiteY0" fmla="*/ 0 h 688975"/>
                    <a:gd name="connsiteX1" fmla="*/ 6350 w 2572231"/>
                    <a:gd name="connsiteY1" fmla="*/ 152400 h 688975"/>
                    <a:gd name="connsiteX2" fmla="*/ 9525 w 2572231"/>
                    <a:gd name="connsiteY2" fmla="*/ 241300 h 688975"/>
                    <a:gd name="connsiteX3" fmla="*/ 2454275 w 2572231"/>
                    <a:gd name="connsiteY3" fmla="*/ 234950 h 688975"/>
                    <a:gd name="connsiteX4" fmla="*/ 2454275 w 2572231"/>
                    <a:gd name="connsiteY4" fmla="*/ 552450 h 688975"/>
                    <a:gd name="connsiteX5" fmla="*/ 66675 w 2572231"/>
                    <a:gd name="connsiteY5" fmla="*/ 565150 h 688975"/>
                    <a:gd name="connsiteX6" fmla="*/ 88900 w 2572231"/>
                    <a:gd name="connsiteY6" fmla="*/ 568325 h 688975"/>
                    <a:gd name="connsiteX7" fmla="*/ 92075 w 2572231"/>
                    <a:gd name="connsiteY7" fmla="*/ 520700 h 688975"/>
                    <a:gd name="connsiteX8" fmla="*/ 0 w 2572231"/>
                    <a:gd name="connsiteY8" fmla="*/ 593725 h 688975"/>
                    <a:gd name="connsiteX9" fmla="*/ 6350 w 2572231"/>
                    <a:gd name="connsiteY9" fmla="*/ 688975 h 688975"/>
                    <a:gd name="connsiteX10" fmla="*/ 2559050 w 2572231"/>
                    <a:gd name="connsiteY10" fmla="*/ 685800 h 688975"/>
                    <a:gd name="connsiteX11" fmla="*/ 2552700 w 2572231"/>
                    <a:gd name="connsiteY11" fmla="*/ 171450 h 688975"/>
                    <a:gd name="connsiteX12" fmla="*/ 2466975 w 2572231"/>
                    <a:gd name="connsiteY12" fmla="*/ 95250 h 688975"/>
                    <a:gd name="connsiteX13" fmla="*/ 511175 w 2572231"/>
                    <a:gd name="connsiteY13" fmla="*/ 184150 h 688975"/>
                    <a:gd name="connsiteX14" fmla="*/ 180975 w 2572231"/>
                    <a:gd name="connsiteY14" fmla="*/ 0 h 688975"/>
                    <a:gd name="connsiteX0" fmla="*/ 180975 w 2574798"/>
                    <a:gd name="connsiteY0" fmla="*/ 0 h 688975"/>
                    <a:gd name="connsiteX1" fmla="*/ 6350 w 2574798"/>
                    <a:gd name="connsiteY1" fmla="*/ 152400 h 688975"/>
                    <a:gd name="connsiteX2" fmla="*/ 9525 w 2574798"/>
                    <a:gd name="connsiteY2" fmla="*/ 241300 h 688975"/>
                    <a:gd name="connsiteX3" fmla="*/ 2454275 w 2574798"/>
                    <a:gd name="connsiteY3" fmla="*/ 234950 h 688975"/>
                    <a:gd name="connsiteX4" fmla="*/ 2454275 w 2574798"/>
                    <a:gd name="connsiteY4" fmla="*/ 552450 h 688975"/>
                    <a:gd name="connsiteX5" fmla="*/ 66675 w 2574798"/>
                    <a:gd name="connsiteY5" fmla="*/ 565150 h 688975"/>
                    <a:gd name="connsiteX6" fmla="*/ 88900 w 2574798"/>
                    <a:gd name="connsiteY6" fmla="*/ 568325 h 688975"/>
                    <a:gd name="connsiteX7" fmla="*/ 92075 w 2574798"/>
                    <a:gd name="connsiteY7" fmla="*/ 520700 h 688975"/>
                    <a:gd name="connsiteX8" fmla="*/ 0 w 2574798"/>
                    <a:gd name="connsiteY8" fmla="*/ 593725 h 688975"/>
                    <a:gd name="connsiteX9" fmla="*/ 6350 w 2574798"/>
                    <a:gd name="connsiteY9" fmla="*/ 688975 h 688975"/>
                    <a:gd name="connsiteX10" fmla="*/ 2562225 w 2574798"/>
                    <a:gd name="connsiteY10" fmla="*/ 666750 h 688975"/>
                    <a:gd name="connsiteX11" fmla="*/ 2552700 w 2574798"/>
                    <a:gd name="connsiteY11" fmla="*/ 171450 h 688975"/>
                    <a:gd name="connsiteX12" fmla="*/ 2466975 w 2574798"/>
                    <a:gd name="connsiteY12" fmla="*/ 95250 h 688975"/>
                    <a:gd name="connsiteX13" fmla="*/ 511175 w 2574798"/>
                    <a:gd name="connsiteY13" fmla="*/ 184150 h 688975"/>
                    <a:gd name="connsiteX14" fmla="*/ 180975 w 2574798"/>
                    <a:gd name="connsiteY14" fmla="*/ 0 h 688975"/>
                    <a:gd name="connsiteX0" fmla="*/ 180975 w 2574798"/>
                    <a:gd name="connsiteY0" fmla="*/ 0 h 688975"/>
                    <a:gd name="connsiteX1" fmla="*/ 6350 w 2574798"/>
                    <a:gd name="connsiteY1" fmla="*/ 152400 h 688975"/>
                    <a:gd name="connsiteX2" fmla="*/ 9525 w 2574798"/>
                    <a:gd name="connsiteY2" fmla="*/ 241300 h 688975"/>
                    <a:gd name="connsiteX3" fmla="*/ 2454275 w 2574798"/>
                    <a:gd name="connsiteY3" fmla="*/ 234950 h 688975"/>
                    <a:gd name="connsiteX4" fmla="*/ 2454275 w 2574798"/>
                    <a:gd name="connsiteY4" fmla="*/ 552450 h 688975"/>
                    <a:gd name="connsiteX5" fmla="*/ 66675 w 2574798"/>
                    <a:gd name="connsiteY5" fmla="*/ 565150 h 688975"/>
                    <a:gd name="connsiteX6" fmla="*/ 88900 w 2574798"/>
                    <a:gd name="connsiteY6" fmla="*/ 568325 h 688975"/>
                    <a:gd name="connsiteX7" fmla="*/ 92075 w 2574798"/>
                    <a:gd name="connsiteY7" fmla="*/ 520700 h 688975"/>
                    <a:gd name="connsiteX8" fmla="*/ 0 w 2574798"/>
                    <a:gd name="connsiteY8" fmla="*/ 593725 h 688975"/>
                    <a:gd name="connsiteX9" fmla="*/ 6350 w 2574798"/>
                    <a:gd name="connsiteY9" fmla="*/ 688975 h 688975"/>
                    <a:gd name="connsiteX10" fmla="*/ 2562225 w 2574798"/>
                    <a:gd name="connsiteY10" fmla="*/ 666750 h 688975"/>
                    <a:gd name="connsiteX11" fmla="*/ 2552700 w 2574798"/>
                    <a:gd name="connsiteY11" fmla="*/ 171450 h 688975"/>
                    <a:gd name="connsiteX12" fmla="*/ 2466975 w 2574798"/>
                    <a:gd name="connsiteY12" fmla="*/ 95250 h 688975"/>
                    <a:gd name="connsiteX13" fmla="*/ 511175 w 2574798"/>
                    <a:gd name="connsiteY13" fmla="*/ 184150 h 688975"/>
                    <a:gd name="connsiteX14" fmla="*/ 180975 w 2574798"/>
                    <a:gd name="connsiteY14" fmla="*/ 0 h 688975"/>
                    <a:gd name="connsiteX0" fmla="*/ 180975 w 2577418"/>
                    <a:gd name="connsiteY0" fmla="*/ 0 h 688975"/>
                    <a:gd name="connsiteX1" fmla="*/ 6350 w 2577418"/>
                    <a:gd name="connsiteY1" fmla="*/ 152400 h 688975"/>
                    <a:gd name="connsiteX2" fmla="*/ 9525 w 2577418"/>
                    <a:gd name="connsiteY2" fmla="*/ 241300 h 688975"/>
                    <a:gd name="connsiteX3" fmla="*/ 2454275 w 2577418"/>
                    <a:gd name="connsiteY3" fmla="*/ 234950 h 688975"/>
                    <a:gd name="connsiteX4" fmla="*/ 2454275 w 2577418"/>
                    <a:gd name="connsiteY4" fmla="*/ 552450 h 688975"/>
                    <a:gd name="connsiteX5" fmla="*/ 66675 w 2577418"/>
                    <a:gd name="connsiteY5" fmla="*/ 565150 h 688975"/>
                    <a:gd name="connsiteX6" fmla="*/ 88900 w 2577418"/>
                    <a:gd name="connsiteY6" fmla="*/ 568325 h 688975"/>
                    <a:gd name="connsiteX7" fmla="*/ 92075 w 2577418"/>
                    <a:gd name="connsiteY7" fmla="*/ 520700 h 688975"/>
                    <a:gd name="connsiteX8" fmla="*/ 0 w 2577418"/>
                    <a:gd name="connsiteY8" fmla="*/ 593725 h 688975"/>
                    <a:gd name="connsiteX9" fmla="*/ 6350 w 2577418"/>
                    <a:gd name="connsiteY9" fmla="*/ 688975 h 688975"/>
                    <a:gd name="connsiteX10" fmla="*/ 2565400 w 2577418"/>
                    <a:gd name="connsiteY10" fmla="*/ 688975 h 688975"/>
                    <a:gd name="connsiteX11" fmla="*/ 2552700 w 2577418"/>
                    <a:gd name="connsiteY11" fmla="*/ 171450 h 688975"/>
                    <a:gd name="connsiteX12" fmla="*/ 2466975 w 2577418"/>
                    <a:gd name="connsiteY12" fmla="*/ 95250 h 688975"/>
                    <a:gd name="connsiteX13" fmla="*/ 511175 w 2577418"/>
                    <a:gd name="connsiteY13" fmla="*/ 184150 h 688975"/>
                    <a:gd name="connsiteX14" fmla="*/ 180975 w 2577418"/>
                    <a:gd name="connsiteY14" fmla="*/ 0 h 688975"/>
                    <a:gd name="connsiteX0" fmla="*/ 180975 w 2577418"/>
                    <a:gd name="connsiteY0" fmla="*/ 0 h 688975"/>
                    <a:gd name="connsiteX1" fmla="*/ 6350 w 2577418"/>
                    <a:gd name="connsiteY1" fmla="*/ 152400 h 688975"/>
                    <a:gd name="connsiteX2" fmla="*/ 9525 w 2577418"/>
                    <a:gd name="connsiteY2" fmla="*/ 241300 h 688975"/>
                    <a:gd name="connsiteX3" fmla="*/ 2454275 w 2577418"/>
                    <a:gd name="connsiteY3" fmla="*/ 234950 h 688975"/>
                    <a:gd name="connsiteX4" fmla="*/ 2454275 w 2577418"/>
                    <a:gd name="connsiteY4" fmla="*/ 552450 h 688975"/>
                    <a:gd name="connsiteX5" fmla="*/ 66675 w 2577418"/>
                    <a:gd name="connsiteY5" fmla="*/ 565150 h 688975"/>
                    <a:gd name="connsiteX6" fmla="*/ 88900 w 2577418"/>
                    <a:gd name="connsiteY6" fmla="*/ 568325 h 688975"/>
                    <a:gd name="connsiteX7" fmla="*/ 92075 w 2577418"/>
                    <a:gd name="connsiteY7" fmla="*/ 520700 h 688975"/>
                    <a:gd name="connsiteX8" fmla="*/ 0 w 2577418"/>
                    <a:gd name="connsiteY8" fmla="*/ 593725 h 688975"/>
                    <a:gd name="connsiteX9" fmla="*/ 6350 w 2577418"/>
                    <a:gd name="connsiteY9" fmla="*/ 688975 h 688975"/>
                    <a:gd name="connsiteX10" fmla="*/ 2565400 w 2577418"/>
                    <a:gd name="connsiteY10" fmla="*/ 688975 h 688975"/>
                    <a:gd name="connsiteX11" fmla="*/ 2552700 w 2577418"/>
                    <a:gd name="connsiteY11" fmla="*/ 171450 h 688975"/>
                    <a:gd name="connsiteX12" fmla="*/ 2466975 w 2577418"/>
                    <a:gd name="connsiteY12" fmla="*/ 95250 h 688975"/>
                    <a:gd name="connsiteX13" fmla="*/ 511175 w 2577418"/>
                    <a:gd name="connsiteY13" fmla="*/ 184150 h 688975"/>
                    <a:gd name="connsiteX14" fmla="*/ 180975 w 2577418"/>
                    <a:gd name="connsiteY14" fmla="*/ 0 h 688975"/>
                    <a:gd name="connsiteX0" fmla="*/ 180975 w 2570812"/>
                    <a:gd name="connsiteY0" fmla="*/ 0 h 688975"/>
                    <a:gd name="connsiteX1" fmla="*/ 6350 w 2570812"/>
                    <a:gd name="connsiteY1" fmla="*/ 152400 h 688975"/>
                    <a:gd name="connsiteX2" fmla="*/ 9525 w 2570812"/>
                    <a:gd name="connsiteY2" fmla="*/ 241300 h 688975"/>
                    <a:gd name="connsiteX3" fmla="*/ 2454275 w 2570812"/>
                    <a:gd name="connsiteY3" fmla="*/ 234950 h 688975"/>
                    <a:gd name="connsiteX4" fmla="*/ 2454275 w 2570812"/>
                    <a:gd name="connsiteY4" fmla="*/ 552450 h 688975"/>
                    <a:gd name="connsiteX5" fmla="*/ 66675 w 2570812"/>
                    <a:gd name="connsiteY5" fmla="*/ 565150 h 688975"/>
                    <a:gd name="connsiteX6" fmla="*/ 88900 w 2570812"/>
                    <a:gd name="connsiteY6" fmla="*/ 568325 h 688975"/>
                    <a:gd name="connsiteX7" fmla="*/ 92075 w 2570812"/>
                    <a:gd name="connsiteY7" fmla="*/ 520700 h 688975"/>
                    <a:gd name="connsiteX8" fmla="*/ 0 w 2570812"/>
                    <a:gd name="connsiteY8" fmla="*/ 593725 h 688975"/>
                    <a:gd name="connsiteX9" fmla="*/ 6350 w 2570812"/>
                    <a:gd name="connsiteY9" fmla="*/ 688975 h 688975"/>
                    <a:gd name="connsiteX10" fmla="*/ 2565400 w 2570812"/>
                    <a:gd name="connsiteY10" fmla="*/ 688975 h 688975"/>
                    <a:gd name="connsiteX11" fmla="*/ 2552700 w 2570812"/>
                    <a:gd name="connsiteY11" fmla="*/ 171450 h 688975"/>
                    <a:gd name="connsiteX12" fmla="*/ 2466975 w 2570812"/>
                    <a:gd name="connsiteY12" fmla="*/ 95250 h 688975"/>
                    <a:gd name="connsiteX13" fmla="*/ 511175 w 2570812"/>
                    <a:gd name="connsiteY13" fmla="*/ 184150 h 688975"/>
                    <a:gd name="connsiteX14" fmla="*/ 180975 w 2570812"/>
                    <a:gd name="connsiteY14" fmla="*/ 0 h 688975"/>
                    <a:gd name="connsiteX0" fmla="*/ 180975 w 2570812"/>
                    <a:gd name="connsiteY0" fmla="*/ 0 h 688975"/>
                    <a:gd name="connsiteX1" fmla="*/ 6350 w 2570812"/>
                    <a:gd name="connsiteY1" fmla="*/ 152400 h 688975"/>
                    <a:gd name="connsiteX2" fmla="*/ 9525 w 2570812"/>
                    <a:gd name="connsiteY2" fmla="*/ 241300 h 688975"/>
                    <a:gd name="connsiteX3" fmla="*/ 2460625 w 2570812"/>
                    <a:gd name="connsiteY3" fmla="*/ 247650 h 688975"/>
                    <a:gd name="connsiteX4" fmla="*/ 2454275 w 2570812"/>
                    <a:gd name="connsiteY4" fmla="*/ 552450 h 688975"/>
                    <a:gd name="connsiteX5" fmla="*/ 66675 w 2570812"/>
                    <a:gd name="connsiteY5" fmla="*/ 565150 h 688975"/>
                    <a:gd name="connsiteX6" fmla="*/ 88900 w 2570812"/>
                    <a:gd name="connsiteY6" fmla="*/ 568325 h 688975"/>
                    <a:gd name="connsiteX7" fmla="*/ 92075 w 2570812"/>
                    <a:gd name="connsiteY7" fmla="*/ 520700 h 688975"/>
                    <a:gd name="connsiteX8" fmla="*/ 0 w 2570812"/>
                    <a:gd name="connsiteY8" fmla="*/ 593725 h 688975"/>
                    <a:gd name="connsiteX9" fmla="*/ 6350 w 2570812"/>
                    <a:gd name="connsiteY9" fmla="*/ 688975 h 688975"/>
                    <a:gd name="connsiteX10" fmla="*/ 2565400 w 2570812"/>
                    <a:gd name="connsiteY10" fmla="*/ 688975 h 688975"/>
                    <a:gd name="connsiteX11" fmla="*/ 2552700 w 2570812"/>
                    <a:gd name="connsiteY11" fmla="*/ 171450 h 688975"/>
                    <a:gd name="connsiteX12" fmla="*/ 2466975 w 2570812"/>
                    <a:gd name="connsiteY12" fmla="*/ 95250 h 688975"/>
                    <a:gd name="connsiteX13" fmla="*/ 511175 w 2570812"/>
                    <a:gd name="connsiteY13" fmla="*/ 184150 h 688975"/>
                    <a:gd name="connsiteX14" fmla="*/ 180975 w 2570812"/>
                    <a:gd name="connsiteY14" fmla="*/ 0 h 688975"/>
                    <a:gd name="connsiteX0" fmla="*/ 180975 w 2570812"/>
                    <a:gd name="connsiteY0" fmla="*/ 0 h 688975"/>
                    <a:gd name="connsiteX1" fmla="*/ 6350 w 2570812"/>
                    <a:gd name="connsiteY1" fmla="*/ 152400 h 688975"/>
                    <a:gd name="connsiteX2" fmla="*/ 9525 w 2570812"/>
                    <a:gd name="connsiteY2" fmla="*/ 241300 h 688975"/>
                    <a:gd name="connsiteX3" fmla="*/ 2460625 w 2570812"/>
                    <a:gd name="connsiteY3" fmla="*/ 247650 h 688975"/>
                    <a:gd name="connsiteX4" fmla="*/ 2457450 w 2570812"/>
                    <a:gd name="connsiteY4" fmla="*/ 561975 h 688975"/>
                    <a:gd name="connsiteX5" fmla="*/ 66675 w 2570812"/>
                    <a:gd name="connsiteY5" fmla="*/ 565150 h 688975"/>
                    <a:gd name="connsiteX6" fmla="*/ 88900 w 2570812"/>
                    <a:gd name="connsiteY6" fmla="*/ 568325 h 688975"/>
                    <a:gd name="connsiteX7" fmla="*/ 92075 w 2570812"/>
                    <a:gd name="connsiteY7" fmla="*/ 520700 h 688975"/>
                    <a:gd name="connsiteX8" fmla="*/ 0 w 2570812"/>
                    <a:gd name="connsiteY8" fmla="*/ 593725 h 688975"/>
                    <a:gd name="connsiteX9" fmla="*/ 6350 w 2570812"/>
                    <a:gd name="connsiteY9" fmla="*/ 688975 h 688975"/>
                    <a:gd name="connsiteX10" fmla="*/ 2565400 w 2570812"/>
                    <a:gd name="connsiteY10" fmla="*/ 688975 h 688975"/>
                    <a:gd name="connsiteX11" fmla="*/ 2552700 w 2570812"/>
                    <a:gd name="connsiteY11" fmla="*/ 171450 h 688975"/>
                    <a:gd name="connsiteX12" fmla="*/ 2466975 w 2570812"/>
                    <a:gd name="connsiteY12" fmla="*/ 95250 h 688975"/>
                    <a:gd name="connsiteX13" fmla="*/ 511175 w 2570812"/>
                    <a:gd name="connsiteY13" fmla="*/ 184150 h 688975"/>
                    <a:gd name="connsiteX14" fmla="*/ 180975 w 2570812"/>
                    <a:gd name="connsiteY14" fmla="*/ 0 h 688975"/>
                    <a:gd name="connsiteX0" fmla="*/ 180975 w 2570812"/>
                    <a:gd name="connsiteY0" fmla="*/ 0 h 688975"/>
                    <a:gd name="connsiteX1" fmla="*/ 6350 w 2570812"/>
                    <a:gd name="connsiteY1" fmla="*/ 152400 h 688975"/>
                    <a:gd name="connsiteX2" fmla="*/ 9525 w 2570812"/>
                    <a:gd name="connsiteY2" fmla="*/ 241300 h 688975"/>
                    <a:gd name="connsiteX3" fmla="*/ 2460625 w 2570812"/>
                    <a:gd name="connsiteY3" fmla="*/ 247650 h 688975"/>
                    <a:gd name="connsiteX4" fmla="*/ 2457450 w 2570812"/>
                    <a:gd name="connsiteY4" fmla="*/ 561975 h 688975"/>
                    <a:gd name="connsiteX5" fmla="*/ 66675 w 2570812"/>
                    <a:gd name="connsiteY5" fmla="*/ 565150 h 688975"/>
                    <a:gd name="connsiteX6" fmla="*/ 88900 w 2570812"/>
                    <a:gd name="connsiteY6" fmla="*/ 568325 h 688975"/>
                    <a:gd name="connsiteX7" fmla="*/ 92075 w 2570812"/>
                    <a:gd name="connsiteY7" fmla="*/ 520700 h 688975"/>
                    <a:gd name="connsiteX8" fmla="*/ 0 w 2570812"/>
                    <a:gd name="connsiteY8" fmla="*/ 593725 h 688975"/>
                    <a:gd name="connsiteX9" fmla="*/ 6350 w 2570812"/>
                    <a:gd name="connsiteY9" fmla="*/ 688975 h 688975"/>
                    <a:gd name="connsiteX10" fmla="*/ 2565400 w 2570812"/>
                    <a:gd name="connsiteY10" fmla="*/ 688975 h 688975"/>
                    <a:gd name="connsiteX11" fmla="*/ 2552700 w 2570812"/>
                    <a:gd name="connsiteY11" fmla="*/ 171450 h 688975"/>
                    <a:gd name="connsiteX12" fmla="*/ 2466975 w 2570812"/>
                    <a:gd name="connsiteY12" fmla="*/ 95250 h 688975"/>
                    <a:gd name="connsiteX13" fmla="*/ 485775 w 2570812"/>
                    <a:gd name="connsiteY13" fmla="*/ 171450 h 688975"/>
                    <a:gd name="connsiteX14" fmla="*/ 180975 w 2570812"/>
                    <a:gd name="connsiteY14" fmla="*/ 0 h 688975"/>
                    <a:gd name="connsiteX0" fmla="*/ 180975 w 2570812"/>
                    <a:gd name="connsiteY0" fmla="*/ 0 h 688975"/>
                    <a:gd name="connsiteX1" fmla="*/ 6350 w 2570812"/>
                    <a:gd name="connsiteY1" fmla="*/ 152400 h 688975"/>
                    <a:gd name="connsiteX2" fmla="*/ 9525 w 2570812"/>
                    <a:gd name="connsiteY2" fmla="*/ 241300 h 688975"/>
                    <a:gd name="connsiteX3" fmla="*/ 2460625 w 2570812"/>
                    <a:gd name="connsiteY3" fmla="*/ 247650 h 688975"/>
                    <a:gd name="connsiteX4" fmla="*/ 2457450 w 2570812"/>
                    <a:gd name="connsiteY4" fmla="*/ 561975 h 688975"/>
                    <a:gd name="connsiteX5" fmla="*/ 66675 w 2570812"/>
                    <a:gd name="connsiteY5" fmla="*/ 565150 h 688975"/>
                    <a:gd name="connsiteX6" fmla="*/ 88900 w 2570812"/>
                    <a:gd name="connsiteY6" fmla="*/ 568325 h 688975"/>
                    <a:gd name="connsiteX7" fmla="*/ 92075 w 2570812"/>
                    <a:gd name="connsiteY7" fmla="*/ 520700 h 688975"/>
                    <a:gd name="connsiteX8" fmla="*/ 0 w 2570812"/>
                    <a:gd name="connsiteY8" fmla="*/ 593725 h 688975"/>
                    <a:gd name="connsiteX9" fmla="*/ 6350 w 2570812"/>
                    <a:gd name="connsiteY9" fmla="*/ 688975 h 688975"/>
                    <a:gd name="connsiteX10" fmla="*/ 2565400 w 2570812"/>
                    <a:gd name="connsiteY10" fmla="*/ 688975 h 688975"/>
                    <a:gd name="connsiteX11" fmla="*/ 2552700 w 2570812"/>
                    <a:gd name="connsiteY11" fmla="*/ 171450 h 688975"/>
                    <a:gd name="connsiteX12" fmla="*/ 2466975 w 2570812"/>
                    <a:gd name="connsiteY12" fmla="*/ 95250 h 688975"/>
                    <a:gd name="connsiteX13" fmla="*/ 180975 w 2570812"/>
                    <a:gd name="connsiteY13" fmla="*/ 0 h 688975"/>
                    <a:gd name="connsiteX0" fmla="*/ 180975 w 2570812"/>
                    <a:gd name="connsiteY0" fmla="*/ 31750 h 720725"/>
                    <a:gd name="connsiteX1" fmla="*/ 6350 w 2570812"/>
                    <a:gd name="connsiteY1" fmla="*/ 184150 h 720725"/>
                    <a:gd name="connsiteX2" fmla="*/ 9525 w 2570812"/>
                    <a:gd name="connsiteY2" fmla="*/ 273050 h 720725"/>
                    <a:gd name="connsiteX3" fmla="*/ 2460625 w 2570812"/>
                    <a:gd name="connsiteY3" fmla="*/ 279400 h 720725"/>
                    <a:gd name="connsiteX4" fmla="*/ 2457450 w 2570812"/>
                    <a:gd name="connsiteY4" fmla="*/ 593725 h 720725"/>
                    <a:gd name="connsiteX5" fmla="*/ 66675 w 2570812"/>
                    <a:gd name="connsiteY5" fmla="*/ 596900 h 720725"/>
                    <a:gd name="connsiteX6" fmla="*/ 88900 w 2570812"/>
                    <a:gd name="connsiteY6" fmla="*/ 600075 h 720725"/>
                    <a:gd name="connsiteX7" fmla="*/ 92075 w 2570812"/>
                    <a:gd name="connsiteY7" fmla="*/ 552450 h 720725"/>
                    <a:gd name="connsiteX8" fmla="*/ 0 w 2570812"/>
                    <a:gd name="connsiteY8" fmla="*/ 625475 h 720725"/>
                    <a:gd name="connsiteX9" fmla="*/ 6350 w 2570812"/>
                    <a:gd name="connsiteY9" fmla="*/ 720725 h 720725"/>
                    <a:gd name="connsiteX10" fmla="*/ 2565400 w 2570812"/>
                    <a:gd name="connsiteY10" fmla="*/ 720725 h 720725"/>
                    <a:gd name="connsiteX11" fmla="*/ 2552700 w 2570812"/>
                    <a:gd name="connsiteY11" fmla="*/ 203200 h 720725"/>
                    <a:gd name="connsiteX12" fmla="*/ 2336800 w 2570812"/>
                    <a:gd name="connsiteY12" fmla="*/ 0 h 720725"/>
                    <a:gd name="connsiteX13" fmla="*/ 180975 w 2570812"/>
                    <a:gd name="connsiteY13" fmla="*/ 31750 h 720725"/>
                    <a:gd name="connsiteX0" fmla="*/ 180975 w 2570812"/>
                    <a:gd name="connsiteY0" fmla="*/ 0 h 688975"/>
                    <a:gd name="connsiteX1" fmla="*/ 6350 w 2570812"/>
                    <a:gd name="connsiteY1" fmla="*/ 152400 h 688975"/>
                    <a:gd name="connsiteX2" fmla="*/ 9525 w 2570812"/>
                    <a:gd name="connsiteY2" fmla="*/ 241300 h 688975"/>
                    <a:gd name="connsiteX3" fmla="*/ 2460625 w 2570812"/>
                    <a:gd name="connsiteY3" fmla="*/ 247650 h 688975"/>
                    <a:gd name="connsiteX4" fmla="*/ 2457450 w 2570812"/>
                    <a:gd name="connsiteY4" fmla="*/ 561975 h 688975"/>
                    <a:gd name="connsiteX5" fmla="*/ 66675 w 2570812"/>
                    <a:gd name="connsiteY5" fmla="*/ 565150 h 688975"/>
                    <a:gd name="connsiteX6" fmla="*/ 88900 w 2570812"/>
                    <a:gd name="connsiteY6" fmla="*/ 568325 h 688975"/>
                    <a:gd name="connsiteX7" fmla="*/ 92075 w 2570812"/>
                    <a:gd name="connsiteY7" fmla="*/ 520700 h 688975"/>
                    <a:gd name="connsiteX8" fmla="*/ 0 w 2570812"/>
                    <a:gd name="connsiteY8" fmla="*/ 593725 h 688975"/>
                    <a:gd name="connsiteX9" fmla="*/ 6350 w 2570812"/>
                    <a:gd name="connsiteY9" fmla="*/ 688975 h 688975"/>
                    <a:gd name="connsiteX10" fmla="*/ 2565400 w 2570812"/>
                    <a:gd name="connsiteY10" fmla="*/ 688975 h 688975"/>
                    <a:gd name="connsiteX11" fmla="*/ 2552700 w 2570812"/>
                    <a:gd name="connsiteY11" fmla="*/ 171450 h 688975"/>
                    <a:gd name="connsiteX12" fmla="*/ 2352675 w 2570812"/>
                    <a:gd name="connsiteY12" fmla="*/ 19050 h 688975"/>
                    <a:gd name="connsiteX13" fmla="*/ 180975 w 2570812"/>
                    <a:gd name="connsiteY13" fmla="*/ 0 h 688975"/>
                    <a:gd name="connsiteX0" fmla="*/ 225425 w 2570812"/>
                    <a:gd name="connsiteY0" fmla="*/ 0 h 714375"/>
                    <a:gd name="connsiteX1" fmla="*/ 6350 w 2570812"/>
                    <a:gd name="connsiteY1" fmla="*/ 177800 h 714375"/>
                    <a:gd name="connsiteX2" fmla="*/ 9525 w 2570812"/>
                    <a:gd name="connsiteY2" fmla="*/ 266700 h 714375"/>
                    <a:gd name="connsiteX3" fmla="*/ 2460625 w 2570812"/>
                    <a:gd name="connsiteY3" fmla="*/ 273050 h 714375"/>
                    <a:gd name="connsiteX4" fmla="*/ 2457450 w 2570812"/>
                    <a:gd name="connsiteY4" fmla="*/ 587375 h 714375"/>
                    <a:gd name="connsiteX5" fmla="*/ 66675 w 2570812"/>
                    <a:gd name="connsiteY5" fmla="*/ 590550 h 714375"/>
                    <a:gd name="connsiteX6" fmla="*/ 88900 w 2570812"/>
                    <a:gd name="connsiteY6" fmla="*/ 593725 h 714375"/>
                    <a:gd name="connsiteX7" fmla="*/ 92075 w 2570812"/>
                    <a:gd name="connsiteY7" fmla="*/ 546100 h 714375"/>
                    <a:gd name="connsiteX8" fmla="*/ 0 w 2570812"/>
                    <a:gd name="connsiteY8" fmla="*/ 619125 h 714375"/>
                    <a:gd name="connsiteX9" fmla="*/ 6350 w 2570812"/>
                    <a:gd name="connsiteY9" fmla="*/ 714375 h 714375"/>
                    <a:gd name="connsiteX10" fmla="*/ 2565400 w 2570812"/>
                    <a:gd name="connsiteY10" fmla="*/ 714375 h 714375"/>
                    <a:gd name="connsiteX11" fmla="*/ 2552700 w 2570812"/>
                    <a:gd name="connsiteY11" fmla="*/ 196850 h 714375"/>
                    <a:gd name="connsiteX12" fmla="*/ 2352675 w 2570812"/>
                    <a:gd name="connsiteY12" fmla="*/ 44450 h 714375"/>
                    <a:gd name="connsiteX13" fmla="*/ 225425 w 2570812"/>
                    <a:gd name="connsiteY13" fmla="*/ 0 h 714375"/>
                    <a:gd name="connsiteX0" fmla="*/ 225425 w 2570812"/>
                    <a:gd name="connsiteY0" fmla="*/ 0 h 714375"/>
                    <a:gd name="connsiteX1" fmla="*/ 6350 w 2570812"/>
                    <a:gd name="connsiteY1" fmla="*/ 177800 h 714375"/>
                    <a:gd name="connsiteX2" fmla="*/ 9525 w 2570812"/>
                    <a:gd name="connsiteY2" fmla="*/ 266700 h 714375"/>
                    <a:gd name="connsiteX3" fmla="*/ 2460625 w 2570812"/>
                    <a:gd name="connsiteY3" fmla="*/ 273050 h 714375"/>
                    <a:gd name="connsiteX4" fmla="*/ 2457450 w 2570812"/>
                    <a:gd name="connsiteY4" fmla="*/ 587375 h 714375"/>
                    <a:gd name="connsiteX5" fmla="*/ 66675 w 2570812"/>
                    <a:gd name="connsiteY5" fmla="*/ 590550 h 714375"/>
                    <a:gd name="connsiteX6" fmla="*/ 88900 w 2570812"/>
                    <a:gd name="connsiteY6" fmla="*/ 593725 h 714375"/>
                    <a:gd name="connsiteX7" fmla="*/ 92075 w 2570812"/>
                    <a:gd name="connsiteY7" fmla="*/ 546100 h 714375"/>
                    <a:gd name="connsiteX8" fmla="*/ 0 w 2570812"/>
                    <a:gd name="connsiteY8" fmla="*/ 619125 h 714375"/>
                    <a:gd name="connsiteX9" fmla="*/ 6350 w 2570812"/>
                    <a:gd name="connsiteY9" fmla="*/ 714375 h 714375"/>
                    <a:gd name="connsiteX10" fmla="*/ 2565400 w 2570812"/>
                    <a:gd name="connsiteY10" fmla="*/ 714375 h 714375"/>
                    <a:gd name="connsiteX11" fmla="*/ 2552700 w 2570812"/>
                    <a:gd name="connsiteY11" fmla="*/ 196850 h 714375"/>
                    <a:gd name="connsiteX12" fmla="*/ 2308225 w 2570812"/>
                    <a:gd name="connsiteY12" fmla="*/ 12700 h 714375"/>
                    <a:gd name="connsiteX13" fmla="*/ 225425 w 2570812"/>
                    <a:gd name="connsiteY13" fmla="*/ 0 h 714375"/>
                    <a:gd name="connsiteX0" fmla="*/ 225425 w 2570812"/>
                    <a:gd name="connsiteY0" fmla="*/ 0 h 714375"/>
                    <a:gd name="connsiteX1" fmla="*/ 6350 w 2570812"/>
                    <a:gd name="connsiteY1" fmla="*/ 177800 h 714375"/>
                    <a:gd name="connsiteX2" fmla="*/ 9525 w 2570812"/>
                    <a:gd name="connsiteY2" fmla="*/ 266700 h 714375"/>
                    <a:gd name="connsiteX3" fmla="*/ 2460625 w 2570812"/>
                    <a:gd name="connsiteY3" fmla="*/ 273050 h 714375"/>
                    <a:gd name="connsiteX4" fmla="*/ 2457450 w 2570812"/>
                    <a:gd name="connsiteY4" fmla="*/ 587375 h 714375"/>
                    <a:gd name="connsiteX5" fmla="*/ 66675 w 2570812"/>
                    <a:gd name="connsiteY5" fmla="*/ 590550 h 714375"/>
                    <a:gd name="connsiteX6" fmla="*/ 88900 w 2570812"/>
                    <a:gd name="connsiteY6" fmla="*/ 593725 h 714375"/>
                    <a:gd name="connsiteX7" fmla="*/ 92075 w 2570812"/>
                    <a:gd name="connsiteY7" fmla="*/ 546100 h 714375"/>
                    <a:gd name="connsiteX8" fmla="*/ 0 w 2570812"/>
                    <a:gd name="connsiteY8" fmla="*/ 619125 h 714375"/>
                    <a:gd name="connsiteX9" fmla="*/ 6350 w 2570812"/>
                    <a:gd name="connsiteY9" fmla="*/ 714375 h 714375"/>
                    <a:gd name="connsiteX10" fmla="*/ 2565400 w 2570812"/>
                    <a:gd name="connsiteY10" fmla="*/ 714375 h 714375"/>
                    <a:gd name="connsiteX11" fmla="*/ 2552700 w 2570812"/>
                    <a:gd name="connsiteY11" fmla="*/ 196850 h 714375"/>
                    <a:gd name="connsiteX12" fmla="*/ 2295525 w 2570812"/>
                    <a:gd name="connsiteY12" fmla="*/ 0 h 714375"/>
                    <a:gd name="connsiteX13" fmla="*/ 225425 w 2570812"/>
                    <a:gd name="connsiteY13" fmla="*/ 0 h 714375"/>
                    <a:gd name="connsiteX0" fmla="*/ 225425 w 2570812"/>
                    <a:gd name="connsiteY0" fmla="*/ 0 h 714375"/>
                    <a:gd name="connsiteX1" fmla="*/ 6350 w 2570812"/>
                    <a:gd name="connsiteY1" fmla="*/ 177800 h 714375"/>
                    <a:gd name="connsiteX2" fmla="*/ 9525 w 2570812"/>
                    <a:gd name="connsiteY2" fmla="*/ 266700 h 714375"/>
                    <a:gd name="connsiteX3" fmla="*/ 2460625 w 2570812"/>
                    <a:gd name="connsiteY3" fmla="*/ 273050 h 714375"/>
                    <a:gd name="connsiteX4" fmla="*/ 2457450 w 2570812"/>
                    <a:gd name="connsiteY4" fmla="*/ 587375 h 714375"/>
                    <a:gd name="connsiteX5" fmla="*/ 66675 w 2570812"/>
                    <a:gd name="connsiteY5" fmla="*/ 590550 h 714375"/>
                    <a:gd name="connsiteX6" fmla="*/ 88900 w 2570812"/>
                    <a:gd name="connsiteY6" fmla="*/ 593725 h 714375"/>
                    <a:gd name="connsiteX7" fmla="*/ 92075 w 2570812"/>
                    <a:gd name="connsiteY7" fmla="*/ 546100 h 714375"/>
                    <a:gd name="connsiteX8" fmla="*/ 0 w 2570812"/>
                    <a:gd name="connsiteY8" fmla="*/ 619125 h 714375"/>
                    <a:gd name="connsiteX9" fmla="*/ 6350 w 2570812"/>
                    <a:gd name="connsiteY9" fmla="*/ 714375 h 714375"/>
                    <a:gd name="connsiteX10" fmla="*/ 2565400 w 2570812"/>
                    <a:gd name="connsiteY10" fmla="*/ 714375 h 714375"/>
                    <a:gd name="connsiteX11" fmla="*/ 2552700 w 2570812"/>
                    <a:gd name="connsiteY11" fmla="*/ 196850 h 714375"/>
                    <a:gd name="connsiteX12" fmla="*/ 2295525 w 2570812"/>
                    <a:gd name="connsiteY12" fmla="*/ 0 h 714375"/>
                    <a:gd name="connsiteX13" fmla="*/ 225425 w 2570812"/>
                    <a:gd name="connsiteY13" fmla="*/ 0 h 714375"/>
                    <a:gd name="connsiteX0" fmla="*/ 225425 w 2572985"/>
                    <a:gd name="connsiteY0" fmla="*/ 0 h 714375"/>
                    <a:gd name="connsiteX1" fmla="*/ 6350 w 2572985"/>
                    <a:gd name="connsiteY1" fmla="*/ 177800 h 714375"/>
                    <a:gd name="connsiteX2" fmla="*/ 9525 w 2572985"/>
                    <a:gd name="connsiteY2" fmla="*/ 266700 h 714375"/>
                    <a:gd name="connsiteX3" fmla="*/ 2460625 w 2572985"/>
                    <a:gd name="connsiteY3" fmla="*/ 273050 h 714375"/>
                    <a:gd name="connsiteX4" fmla="*/ 2457450 w 2572985"/>
                    <a:gd name="connsiteY4" fmla="*/ 587375 h 714375"/>
                    <a:gd name="connsiteX5" fmla="*/ 66675 w 2572985"/>
                    <a:gd name="connsiteY5" fmla="*/ 590550 h 714375"/>
                    <a:gd name="connsiteX6" fmla="*/ 88900 w 2572985"/>
                    <a:gd name="connsiteY6" fmla="*/ 593725 h 714375"/>
                    <a:gd name="connsiteX7" fmla="*/ 92075 w 2572985"/>
                    <a:gd name="connsiteY7" fmla="*/ 546100 h 714375"/>
                    <a:gd name="connsiteX8" fmla="*/ 0 w 2572985"/>
                    <a:gd name="connsiteY8" fmla="*/ 619125 h 714375"/>
                    <a:gd name="connsiteX9" fmla="*/ 6350 w 2572985"/>
                    <a:gd name="connsiteY9" fmla="*/ 714375 h 714375"/>
                    <a:gd name="connsiteX10" fmla="*/ 2565400 w 2572985"/>
                    <a:gd name="connsiteY10" fmla="*/ 714375 h 714375"/>
                    <a:gd name="connsiteX11" fmla="*/ 2565567 w 2572985"/>
                    <a:gd name="connsiteY11" fmla="*/ 205427 h 714375"/>
                    <a:gd name="connsiteX12" fmla="*/ 2295525 w 2572985"/>
                    <a:gd name="connsiteY12" fmla="*/ 0 h 714375"/>
                    <a:gd name="connsiteX13" fmla="*/ 225425 w 2572985"/>
                    <a:gd name="connsiteY13" fmla="*/ 0 h 714375"/>
                    <a:gd name="connsiteX0" fmla="*/ 225425 w 2575763"/>
                    <a:gd name="connsiteY0" fmla="*/ 0 h 714375"/>
                    <a:gd name="connsiteX1" fmla="*/ 6350 w 2575763"/>
                    <a:gd name="connsiteY1" fmla="*/ 177800 h 714375"/>
                    <a:gd name="connsiteX2" fmla="*/ 9525 w 2575763"/>
                    <a:gd name="connsiteY2" fmla="*/ 266700 h 714375"/>
                    <a:gd name="connsiteX3" fmla="*/ 2460625 w 2575763"/>
                    <a:gd name="connsiteY3" fmla="*/ 273050 h 714375"/>
                    <a:gd name="connsiteX4" fmla="*/ 2457450 w 2575763"/>
                    <a:gd name="connsiteY4" fmla="*/ 587375 h 714375"/>
                    <a:gd name="connsiteX5" fmla="*/ 66675 w 2575763"/>
                    <a:gd name="connsiteY5" fmla="*/ 590550 h 714375"/>
                    <a:gd name="connsiteX6" fmla="*/ 88900 w 2575763"/>
                    <a:gd name="connsiteY6" fmla="*/ 593725 h 714375"/>
                    <a:gd name="connsiteX7" fmla="*/ 92075 w 2575763"/>
                    <a:gd name="connsiteY7" fmla="*/ 546100 h 714375"/>
                    <a:gd name="connsiteX8" fmla="*/ 0 w 2575763"/>
                    <a:gd name="connsiteY8" fmla="*/ 619125 h 714375"/>
                    <a:gd name="connsiteX9" fmla="*/ 6350 w 2575763"/>
                    <a:gd name="connsiteY9" fmla="*/ 714375 h 714375"/>
                    <a:gd name="connsiteX10" fmla="*/ 2565400 w 2575763"/>
                    <a:gd name="connsiteY10" fmla="*/ 714375 h 714375"/>
                    <a:gd name="connsiteX11" fmla="*/ 2574145 w 2575763"/>
                    <a:gd name="connsiteY11" fmla="*/ 205427 h 714375"/>
                    <a:gd name="connsiteX12" fmla="*/ 2295525 w 2575763"/>
                    <a:gd name="connsiteY12" fmla="*/ 0 h 714375"/>
                    <a:gd name="connsiteX13" fmla="*/ 225425 w 2575763"/>
                    <a:gd name="connsiteY13" fmla="*/ 0 h 7143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2575763" h="714375">
                      <a:moveTo>
                        <a:pt x="225425" y="0"/>
                      </a:moveTo>
                      <a:lnTo>
                        <a:pt x="6350" y="177800"/>
                      </a:lnTo>
                      <a:lnTo>
                        <a:pt x="9525" y="266700"/>
                      </a:lnTo>
                      <a:lnTo>
                        <a:pt x="2460625" y="273050"/>
                      </a:lnTo>
                      <a:cubicBezTo>
                        <a:pt x="2459567" y="377825"/>
                        <a:pt x="2458508" y="482600"/>
                        <a:pt x="2457450" y="587375"/>
                      </a:cubicBezTo>
                      <a:lnTo>
                        <a:pt x="66675" y="590550"/>
                      </a:lnTo>
                      <a:cubicBezTo>
                        <a:pt x="69850" y="588433"/>
                        <a:pt x="85725" y="595842"/>
                        <a:pt x="88900" y="593725"/>
                      </a:cubicBezTo>
                      <a:lnTo>
                        <a:pt x="92075" y="546100"/>
                      </a:lnTo>
                      <a:lnTo>
                        <a:pt x="0" y="619125"/>
                      </a:lnTo>
                      <a:lnTo>
                        <a:pt x="6350" y="714375"/>
                      </a:lnTo>
                      <a:lnTo>
                        <a:pt x="2565400" y="714375"/>
                      </a:lnTo>
                      <a:cubicBezTo>
                        <a:pt x="2583392" y="672042"/>
                        <a:pt x="2572028" y="381110"/>
                        <a:pt x="2574145" y="205427"/>
                      </a:cubicBezTo>
                      <a:cubicBezTo>
                        <a:pt x="2488420" y="123935"/>
                        <a:pt x="2381250" y="65617"/>
                        <a:pt x="2295525" y="0"/>
                      </a:cubicBezTo>
                      <a:lnTo>
                        <a:pt x="225425" y="0"/>
                      </a:lnTo>
                      <a:close/>
                    </a:path>
                  </a:pathLst>
                </a:custGeom>
                <a:grpFill/>
                <a:ln>
                  <a:noFill/>
                </a:ln>
                <a:effectLst>
                  <a:outerShdw blurRad="76200" dist="12700" dir="8100000" sy="-23000" kx="800400" algn="b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dirty="0"/>
                </a:p>
              </p:txBody>
            </p:sp>
            <p:sp>
              <p:nvSpPr>
                <p:cNvPr id="26" name="Rectangle 22">
                  <a:extLst>
                    <a:ext uri="{FF2B5EF4-FFF2-40B4-BE49-F238E27FC236}">
                      <a16:creationId xmlns="" xmlns:a16="http://schemas.microsoft.com/office/drawing/2014/main" id="{C067EB7C-7925-4A0A-8C7D-4F28711D249F}"/>
                    </a:ext>
                  </a:extLst>
                </p:cNvPr>
                <p:cNvSpPr/>
                <p:nvPr/>
              </p:nvSpPr>
              <p:spPr>
                <a:xfrm>
                  <a:off x="3707904" y="3762375"/>
                  <a:ext cx="2376264" cy="321543"/>
                </a:xfrm>
                <a:custGeom>
                  <a:avLst/>
                  <a:gdLst>
                    <a:gd name="connsiteX0" fmla="*/ 0 w 2376264"/>
                    <a:gd name="connsiteY0" fmla="*/ 0 h 321543"/>
                    <a:gd name="connsiteX1" fmla="*/ 2376264 w 2376264"/>
                    <a:gd name="connsiteY1" fmla="*/ 0 h 321543"/>
                    <a:gd name="connsiteX2" fmla="*/ 2376264 w 2376264"/>
                    <a:gd name="connsiteY2" fmla="*/ 321543 h 321543"/>
                    <a:gd name="connsiteX3" fmla="*/ 0 w 2376264"/>
                    <a:gd name="connsiteY3" fmla="*/ 321543 h 321543"/>
                    <a:gd name="connsiteX4" fmla="*/ 0 w 2376264"/>
                    <a:gd name="connsiteY4" fmla="*/ 0 h 321543"/>
                    <a:gd name="connsiteX0" fmla="*/ 0 w 2376264"/>
                    <a:gd name="connsiteY0" fmla="*/ 0 h 321543"/>
                    <a:gd name="connsiteX1" fmla="*/ 2376264 w 2376264"/>
                    <a:gd name="connsiteY1" fmla="*/ 0 h 321543"/>
                    <a:gd name="connsiteX2" fmla="*/ 2376264 w 2376264"/>
                    <a:gd name="connsiteY2" fmla="*/ 321543 h 321543"/>
                    <a:gd name="connsiteX3" fmla="*/ 0 w 2376264"/>
                    <a:gd name="connsiteY3" fmla="*/ 321543 h 321543"/>
                    <a:gd name="connsiteX4" fmla="*/ 0 w 2376264"/>
                    <a:gd name="connsiteY4" fmla="*/ 0 h 321543"/>
                    <a:gd name="connsiteX0" fmla="*/ 0 w 2376264"/>
                    <a:gd name="connsiteY0" fmla="*/ 0 h 321543"/>
                    <a:gd name="connsiteX1" fmla="*/ 2376264 w 2376264"/>
                    <a:gd name="connsiteY1" fmla="*/ 0 h 321543"/>
                    <a:gd name="connsiteX2" fmla="*/ 2376264 w 2376264"/>
                    <a:gd name="connsiteY2" fmla="*/ 321543 h 321543"/>
                    <a:gd name="connsiteX3" fmla="*/ 0 w 2376264"/>
                    <a:gd name="connsiteY3" fmla="*/ 321543 h 321543"/>
                    <a:gd name="connsiteX4" fmla="*/ 0 w 2376264"/>
                    <a:gd name="connsiteY4" fmla="*/ 0 h 321543"/>
                    <a:gd name="connsiteX0" fmla="*/ 0 w 2376264"/>
                    <a:gd name="connsiteY0" fmla="*/ 0 h 321543"/>
                    <a:gd name="connsiteX1" fmla="*/ 2376264 w 2376264"/>
                    <a:gd name="connsiteY1" fmla="*/ 0 h 321543"/>
                    <a:gd name="connsiteX2" fmla="*/ 2376264 w 2376264"/>
                    <a:gd name="connsiteY2" fmla="*/ 321543 h 321543"/>
                    <a:gd name="connsiteX3" fmla="*/ 0 w 2376264"/>
                    <a:gd name="connsiteY3" fmla="*/ 321543 h 321543"/>
                    <a:gd name="connsiteX4" fmla="*/ 0 w 2376264"/>
                    <a:gd name="connsiteY4" fmla="*/ 0 h 32154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76264" h="321543">
                      <a:moveTo>
                        <a:pt x="0" y="0"/>
                      </a:moveTo>
                      <a:lnTo>
                        <a:pt x="2376264" y="0"/>
                      </a:lnTo>
                      <a:lnTo>
                        <a:pt x="2376264" y="321543"/>
                      </a:lnTo>
                      <a:lnTo>
                        <a:pt x="0" y="321543"/>
                      </a:lnTo>
                      <a:cubicBezTo>
                        <a:pt x="34925" y="258812"/>
                        <a:pt x="50800" y="110356"/>
                        <a:pt x="0"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grpSp>
          <p:grpSp>
            <p:nvGrpSpPr>
              <p:cNvPr id="13" name="Group 12">
                <a:extLst>
                  <a:ext uri="{FF2B5EF4-FFF2-40B4-BE49-F238E27FC236}">
                    <a16:creationId xmlns="" xmlns:a16="http://schemas.microsoft.com/office/drawing/2014/main" id="{679EE6A1-8171-4DFB-AABD-9E9CA0B26E0D}"/>
                  </a:ext>
                </a:extLst>
              </p:cNvPr>
              <p:cNvGrpSpPr/>
              <p:nvPr/>
            </p:nvGrpSpPr>
            <p:grpSpPr>
              <a:xfrm>
                <a:off x="4035197" y="5083389"/>
                <a:ext cx="2071096" cy="442029"/>
                <a:chOff x="3644106" y="3130550"/>
                <a:chExt cx="2603340" cy="555625"/>
              </a:xfrm>
              <a:grpFill/>
              <a:effectLst>
                <a:outerShdw blurRad="50800" dist="38100" dir="8100000" algn="tr" rotWithShape="0">
                  <a:prstClr val="black">
                    <a:alpha val="40000"/>
                  </a:prstClr>
                </a:outerShdw>
              </a:effectLst>
            </p:grpSpPr>
            <p:sp>
              <p:nvSpPr>
                <p:cNvPr id="23" name="Freeform 18">
                  <a:extLst>
                    <a:ext uri="{FF2B5EF4-FFF2-40B4-BE49-F238E27FC236}">
                      <a16:creationId xmlns="" xmlns:a16="http://schemas.microsoft.com/office/drawing/2014/main" id="{EDBF89F9-BAE3-4F56-AD8E-8228F08B05E8}"/>
                    </a:ext>
                  </a:extLst>
                </p:cNvPr>
                <p:cNvSpPr/>
                <p:nvPr/>
              </p:nvSpPr>
              <p:spPr>
                <a:xfrm>
                  <a:off x="3644106" y="3130550"/>
                  <a:ext cx="2603340" cy="555625"/>
                </a:xfrm>
                <a:custGeom>
                  <a:avLst/>
                  <a:gdLst>
                    <a:gd name="connsiteX0" fmla="*/ 47625 w 2552700"/>
                    <a:gd name="connsiteY0" fmla="*/ 374650 h 685800"/>
                    <a:gd name="connsiteX1" fmla="*/ 0 w 2552700"/>
                    <a:gd name="connsiteY1" fmla="*/ 422275 h 685800"/>
                    <a:gd name="connsiteX2" fmla="*/ 447675 w 2552700"/>
                    <a:gd name="connsiteY2" fmla="*/ 685800 h 685800"/>
                    <a:gd name="connsiteX3" fmla="*/ 2549525 w 2552700"/>
                    <a:gd name="connsiteY3" fmla="*/ 615950 h 685800"/>
                    <a:gd name="connsiteX4" fmla="*/ 2552700 w 2552700"/>
                    <a:gd name="connsiteY4" fmla="*/ 273050 h 685800"/>
                    <a:gd name="connsiteX5" fmla="*/ 1384300 w 2552700"/>
                    <a:gd name="connsiteY5" fmla="*/ 0 h 685800"/>
                    <a:gd name="connsiteX6" fmla="*/ 6350 w 2552700"/>
                    <a:gd name="connsiteY6" fmla="*/ 168275 h 685800"/>
                    <a:gd name="connsiteX7" fmla="*/ 3175 w 2552700"/>
                    <a:gd name="connsiteY7" fmla="*/ 206375 h 685800"/>
                    <a:gd name="connsiteX8" fmla="*/ 463550 w 2552700"/>
                    <a:gd name="connsiteY8" fmla="*/ 374650 h 685800"/>
                    <a:gd name="connsiteX9" fmla="*/ 2520950 w 2552700"/>
                    <a:gd name="connsiteY9" fmla="*/ 333375 h 685800"/>
                    <a:gd name="connsiteX10" fmla="*/ 2501900 w 2552700"/>
                    <a:gd name="connsiteY10" fmla="*/ 549275 h 685800"/>
                    <a:gd name="connsiteX11" fmla="*/ 473075 w 2552700"/>
                    <a:gd name="connsiteY11" fmla="*/ 622300 h 685800"/>
                    <a:gd name="connsiteX12" fmla="*/ 47625 w 2552700"/>
                    <a:gd name="connsiteY12" fmla="*/ 374650 h 685800"/>
                    <a:gd name="connsiteX0" fmla="*/ 47625 w 2552700"/>
                    <a:gd name="connsiteY0" fmla="*/ 263525 h 574675"/>
                    <a:gd name="connsiteX1" fmla="*/ 0 w 2552700"/>
                    <a:gd name="connsiteY1" fmla="*/ 311150 h 574675"/>
                    <a:gd name="connsiteX2" fmla="*/ 447675 w 2552700"/>
                    <a:gd name="connsiteY2" fmla="*/ 574675 h 574675"/>
                    <a:gd name="connsiteX3" fmla="*/ 2549525 w 2552700"/>
                    <a:gd name="connsiteY3" fmla="*/ 504825 h 574675"/>
                    <a:gd name="connsiteX4" fmla="*/ 2552700 w 2552700"/>
                    <a:gd name="connsiteY4" fmla="*/ 161925 h 574675"/>
                    <a:gd name="connsiteX5" fmla="*/ 1552575 w 2552700"/>
                    <a:gd name="connsiteY5" fmla="*/ 0 h 574675"/>
                    <a:gd name="connsiteX6" fmla="*/ 6350 w 2552700"/>
                    <a:gd name="connsiteY6" fmla="*/ 57150 h 574675"/>
                    <a:gd name="connsiteX7" fmla="*/ 3175 w 2552700"/>
                    <a:gd name="connsiteY7" fmla="*/ 95250 h 574675"/>
                    <a:gd name="connsiteX8" fmla="*/ 463550 w 2552700"/>
                    <a:gd name="connsiteY8" fmla="*/ 263525 h 574675"/>
                    <a:gd name="connsiteX9" fmla="*/ 2520950 w 2552700"/>
                    <a:gd name="connsiteY9" fmla="*/ 222250 h 574675"/>
                    <a:gd name="connsiteX10" fmla="*/ 2501900 w 2552700"/>
                    <a:gd name="connsiteY10" fmla="*/ 438150 h 574675"/>
                    <a:gd name="connsiteX11" fmla="*/ 473075 w 2552700"/>
                    <a:gd name="connsiteY11" fmla="*/ 511175 h 574675"/>
                    <a:gd name="connsiteX12" fmla="*/ 47625 w 2552700"/>
                    <a:gd name="connsiteY12" fmla="*/ 263525 h 574675"/>
                    <a:gd name="connsiteX0" fmla="*/ 47625 w 2552700"/>
                    <a:gd name="connsiteY0" fmla="*/ 244475 h 555625"/>
                    <a:gd name="connsiteX1" fmla="*/ 0 w 2552700"/>
                    <a:gd name="connsiteY1" fmla="*/ 292100 h 555625"/>
                    <a:gd name="connsiteX2" fmla="*/ 447675 w 2552700"/>
                    <a:gd name="connsiteY2" fmla="*/ 555625 h 555625"/>
                    <a:gd name="connsiteX3" fmla="*/ 2549525 w 2552700"/>
                    <a:gd name="connsiteY3" fmla="*/ 485775 h 555625"/>
                    <a:gd name="connsiteX4" fmla="*/ 2552700 w 2552700"/>
                    <a:gd name="connsiteY4" fmla="*/ 142875 h 555625"/>
                    <a:gd name="connsiteX5" fmla="*/ 1606550 w 2552700"/>
                    <a:gd name="connsiteY5" fmla="*/ 0 h 555625"/>
                    <a:gd name="connsiteX6" fmla="*/ 6350 w 2552700"/>
                    <a:gd name="connsiteY6" fmla="*/ 38100 h 555625"/>
                    <a:gd name="connsiteX7" fmla="*/ 3175 w 2552700"/>
                    <a:gd name="connsiteY7" fmla="*/ 76200 h 555625"/>
                    <a:gd name="connsiteX8" fmla="*/ 463550 w 2552700"/>
                    <a:gd name="connsiteY8" fmla="*/ 244475 h 555625"/>
                    <a:gd name="connsiteX9" fmla="*/ 2520950 w 2552700"/>
                    <a:gd name="connsiteY9" fmla="*/ 203200 h 555625"/>
                    <a:gd name="connsiteX10" fmla="*/ 2501900 w 2552700"/>
                    <a:gd name="connsiteY10" fmla="*/ 419100 h 555625"/>
                    <a:gd name="connsiteX11" fmla="*/ 473075 w 2552700"/>
                    <a:gd name="connsiteY11" fmla="*/ 492125 h 555625"/>
                    <a:gd name="connsiteX12" fmla="*/ 47625 w 2552700"/>
                    <a:gd name="connsiteY12" fmla="*/ 244475 h 555625"/>
                    <a:gd name="connsiteX0" fmla="*/ 47625 w 2585519"/>
                    <a:gd name="connsiteY0" fmla="*/ 244475 h 555625"/>
                    <a:gd name="connsiteX1" fmla="*/ 0 w 2585519"/>
                    <a:gd name="connsiteY1" fmla="*/ 292100 h 555625"/>
                    <a:gd name="connsiteX2" fmla="*/ 447675 w 2585519"/>
                    <a:gd name="connsiteY2" fmla="*/ 555625 h 555625"/>
                    <a:gd name="connsiteX3" fmla="*/ 2549525 w 2585519"/>
                    <a:gd name="connsiteY3" fmla="*/ 485775 h 555625"/>
                    <a:gd name="connsiteX4" fmla="*/ 2552700 w 2585519"/>
                    <a:gd name="connsiteY4" fmla="*/ 142875 h 555625"/>
                    <a:gd name="connsiteX5" fmla="*/ 1606550 w 2585519"/>
                    <a:gd name="connsiteY5" fmla="*/ 0 h 555625"/>
                    <a:gd name="connsiteX6" fmla="*/ 6350 w 2585519"/>
                    <a:gd name="connsiteY6" fmla="*/ 38100 h 555625"/>
                    <a:gd name="connsiteX7" fmla="*/ 3175 w 2585519"/>
                    <a:gd name="connsiteY7" fmla="*/ 76200 h 555625"/>
                    <a:gd name="connsiteX8" fmla="*/ 463550 w 2585519"/>
                    <a:gd name="connsiteY8" fmla="*/ 244475 h 555625"/>
                    <a:gd name="connsiteX9" fmla="*/ 2520950 w 2585519"/>
                    <a:gd name="connsiteY9" fmla="*/ 203200 h 555625"/>
                    <a:gd name="connsiteX10" fmla="*/ 2501900 w 2585519"/>
                    <a:gd name="connsiteY10" fmla="*/ 419100 h 555625"/>
                    <a:gd name="connsiteX11" fmla="*/ 473075 w 2585519"/>
                    <a:gd name="connsiteY11" fmla="*/ 492125 h 555625"/>
                    <a:gd name="connsiteX12" fmla="*/ 47625 w 2585519"/>
                    <a:gd name="connsiteY12" fmla="*/ 244475 h 555625"/>
                    <a:gd name="connsiteX0" fmla="*/ 47625 w 2599371"/>
                    <a:gd name="connsiteY0" fmla="*/ 244475 h 555625"/>
                    <a:gd name="connsiteX1" fmla="*/ 0 w 2599371"/>
                    <a:gd name="connsiteY1" fmla="*/ 292100 h 555625"/>
                    <a:gd name="connsiteX2" fmla="*/ 447675 w 2599371"/>
                    <a:gd name="connsiteY2" fmla="*/ 555625 h 555625"/>
                    <a:gd name="connsiteX3" fmla="*/ 2549525 w 2599371"/>
                    <a:gd name="connsiteY3" fmla="*/ 485775 h 555625"/>
                    <a:gd name="connsiteX4" fmla="*/ 2552700 w 2599371"/>
                    <a:gd name="connsiteY4" fmla="*/ 142875 h 555625"/>
                    <a:gd name="connsiteX5" fmla="*/ 1606550 w 2599371"/>
                    <a:gd name="connsiteY5" fmla="*/ 0 h 555625"/>
                    <a:gd name="connsiteX6" fmla="*/ 6350 w 2599371"/>
                    <a:gd name="connsiteY6" fmla="*/ 38100 h 555625"/>
                    <a:gd name="connsiteX7" fmla="*/ 3175 w 2599371"/>
                    <a:gd name="connsiteY7" fmla="*/ 76200 h 555625"/>
                    <a:gd name="connsiteX8" fmla="*/ 463550 w 2599371"/>
                    <a:gd name="connsiteY8" fmla="*/ 244475 h 555625"/>
                    <a:gd name="connsiteX9" fmla="*/ 2520950 w 2599371"/>
                    <a:gd name="connsiteY9" fmla="*/ 203200 h 555625"/>
                    <a:gd name="connsiteX10" fmla="*/ 2501900 w 2599371"/>
                    <a:gd name="connsiteY10" fmla="*/ 419100 h 555625"/>
                    <a:gd name="connsiteX11" fmla="*/ 473075 w 2599371"/>
                    <a:gd name="connsiteY11" fmla="*/ 492125 h 555625"/>
                    <a:gd name="connsiteX12" fmla="*/ 47625 w 2599371"/>
                    <a:gd name="connsiteY12" fmla="*/ 244475 h 555625"/>
                    <a:gd name="connsiteX0" fmla="*/ 47625 w 2599371"/>
                    <a:gd name="connsiteY0" fmla="*/ 244475 h 555625"/>
                    <a:gd name="connsiteX1" fmla="*/ 0 w 2599371"/>
                    <a:gd name="connsiteY1" fmla="*/ 292100 h 555625"/>
                    <a:gd name="connsiteX2" fmla="*/ 447675 w 2599371"/>
                    <a:gd name="connsiteY2" fmla="*/ 555625 h 555625"/>
                    <a:gd name="connsiteX3" fmla="*/ 2549525 w 2599371"/>
                    <a:gd name="connsiteY3" fmla="*/ 485775 h 555625"/>
                    <a:gd name="connsiteX4" fmla="*/ 2552700 w 2599371"/>
                    <a:gd name="connsiteY4" fmla="*/ 142875 h 555625"/>
                    <a:gd name="connsiteX5" fmla="*/ 1606550 w 2599371"/>
                    <a:gd name="connsiteY5" fmla="*/ 0 h 555625"/>
                    <a:gd name="connsiteX6" fmla="*/ 6350 w 2599371"/>
                    <a:gd name="connsiteY6" fmla="*/ 38100 h 555625"/>
                    <a:gd name="connsiteX7" fmla="*/ 3175 w 2599371"/>
                    <a:gd name="connsiteY7" fmla="*/ 76200 h 555625"/>
                    <a:gd name="connsiteX8" fmla="*/ 463550 w 2599371"/>
                    <a:gd name="connsiteY8" fmla="*/ 244475 h 555625"/>
                    <a:gd name="connsiteX9" fmla="*/ 2495550 w 2599371"/>
                    <a:gd name="connsiteY9" fmla="*/ 206375 h 555625"/>
                    <a:gd name="connsiteX10" fmla="*/ 2501900 w 2599371"/>
                    <a:gd name="connsiteY10" fmla="*/ 419100 h 555625"/>
                    <a:gd name="connsiteX11" fmla="*/ 473075 w 2599371"/>
                    <a:gd name="connsiteY11" fmla="*/ 492125 h 555625"/>
                    <a:gd name="connsiteX12" fmla="*/ 47625 w 2599371"/>
                    <a:gd name="connsiteY12" fmla="*/ 244475 h 555625"/>
                    <a:gd name="connsiteX0" fmla="*/ 47625 w 2599371"/>
                    <a:gd name="connsiteY0" fmla="*/ 244475 h 555625"/>
                    <a:gd name="connsiteX1" fmla="*/ 0 w 2599371"/>
                    <a:gd name="connsiteY1" fmla="*/ 292100 h 555625"/>
                    <a:gd name="connsiteX2" fmla="*/ 447675 w 2599371"/>
                    <a:gd name="connsiteY2" fmla="*/ 555625 h 555625"/>
                    <a:gd name="connsiteX3" fmla="*/ 2549525 w 2599371"/>
                    <a:gd name="connsiteY3" fmla="*/ 485775 h 555625"/>
                    <a:gd name="connsiteX4" fmla="*/ 2552700 w 2599371"/>
                    <a:gd name="connsiteY4" fmla="*/ 142875 h 555625"/>
                    <a:gd name="connsiteX5" fmla="*/ 1606550 w 2599371"/>
                    <a:gd name="connsiteY5" fmla="*/ 0 h 555625"/>
                    <a:gd name="connsiteX6" fmla="*/ 6350 w 2599371"/>
                    <a:gd name="connsiteY6" fmla="*/ 38100 h 555625"/>
                    <a:gd name="connsiteX7" fmla="*/ 3175 w 2599371"/>
                    <a:gd name="connsiteY7" fmla="*/ 76200 h 555625"/>
                    <a:gd name="connsiteX8" fmla="*/ 463550 w 2599371"/>
                    <a:gd name="connsiteY8" fmla="*/ 244475 h 555625"/>
                    <a:gd name="connsiteX9" fmla="*/ 2495550 w 2599371"/>
                    <a:gd name="connsiteY9" fmla="*/ 206375 h 555625"/>
                    <a:gd name="connsiteX10" fmla="*/ 2527300 w 2599371"/>
                    <a:gd name="connsiteY10" fmla="*/ 307975 h 555625"/>
                    <a:gd name="connsiteX11" fmla="*/ 2501900 w 2599371"/>
                    <a:gd name="connsiteY11" fmla="*/ 419100 h 555625"/>
                    <a:gd name="connsiteX12" fmla="*/ 473075 w 2599371"/>
                    <a:gd name="connsiteY12" fmla="*/ 492125 h 555625"/>
                    <a:gd name="connsiteX13" fmla="*/ 47625 w 2599371"/>
                    <a:gd name="connsiteY13" fmla="*/ 244475 h 555625"/>
                    <a:gd name="connsiteX0" fmla="*/ 47625 w 2599371"/>
                    <a:gd name="connsiteY0" fmla="*/ 244475 h 555625"/>
                    <a:gd name="connsiteX1" fmla="*/ 0 w 2599371"/>
                    <a:gd name="connsiteY1" fmla="*/ 292100 h 555625"/>
                    <a:gd name="connsiteX2" fmla="*/ 447675 w 2599371"/>
                    <a:gd name="connsiteY2" fmla="*/ 555625 h 555625"/>
                    <a:gd name="connsiteX3" fmla="*/ 2549525 w 2599371"/>
                    <a:gd name="connsiteY3" fmla="*/ 485775 h 555625"/>
                    <a:gd name="connsiteX4" fmla="*/ 2552700 w 2599371"/>
                    <a:gd name="connsiteY4" fmla="*/ 142875 h 555625"/>
                    <a:gd name="connsiteX5" fmla="*/ 1606550 w 2599371"/>
                    <a:gd name="connsiteY5" fmla="*/ 0 h 555625"/>
                    <a:gd name="connsiteX6" fmla="*/ 6350 w 2599371"/>
                    <a:gd name="connsiteY6" fmla="*/ 38100 h 555625"/>
                    <a:gd name="connsiteX7" fmla="*/ 3175 w 2599371"/>
                    <a:gd name="connsiteY7" fmla="*/ 76200 h 555625"/>
                    <a:gd name="connsiteX8" fmla="*/ 463550 w 2599371"/>
                    <a:gd name="connsiteY8" fmla="*/ 244475 h 555625"/>
                    <a:gd name="connsiteX9" fmla="*/ 2495550 w 2599371"/>
                    <a:gd name="connsiteY9" fmla="*/ 206375 h 555625"/>
                    <a:gd name="connsiteX10" fmla="*/ 2527300 w 2599371"/>
                    <a:gd name="connsiteY10" fmla="*/ 307975 h 555625"/>
                    <a:gd name="connsiteX11" fmla="*/ 2479675 w 2599371"/>
                    <a:gd name="connsiteY11" fmla="*/ 425450 h 555625"/>
                    <a:gd name="connsiteX12" fmla="*/ 473075 w 2599371"/>
                    <a:gd name="connsiteY12" fmla="*/ 492125 h 555625"/>
                    <a:gd name="connsiteX13" fmla="*/ 47625 w 2599371"/>
                    <a:gd name="connsiteY13" fmla="*/ 244475 h 555625"/>
                    <a:gd name="connsiteX0" fmla="*/ 47625 w 2740156"/>
                    <a:gd name="connsiteY0" fmla="*/ 244475 h 555625"/>
                    <a:gd name="connsiteX1" fmla="*/ 0 w 2740156"/>
                    <a:gd name="connsiteY1" fmla="*/ 292100 h 555625"/>
                    <a:gd name="connsiteX2" fmla="*/ 447675 w 2740156"/>
                    <a:gd name="connsiteY2" fmla="*/ 555625 h 555625"/>
                    <a:gd name="connsiteX3" fmla="*/ 2549525 w 2740156"/>
                    <a:gd name="connsiteY3" fmla="*/ 485775 h 555625"/>
                    <a:gd name="connsiteX4" fmla="*/ 2552700 w 2740156"/>
                    <a:gd name="connsiteY4" fmla="*/ 142875 h 555625"/>
                    <a:gd name="connsiteX5" fmla="*/ 1606550 w 2740156"/>
                    <a:gd name="connsiteY5" fmla="*/ 0 h 555625"/>
                    <a:gd name="connsiteX6" fmla="*/ 6350 w 2740156"/>
                    <a:gd name="connsiteY6" fmla="*/ 38100 h 555625"/>
                    <a:gd name="connsiteX7" fmla="*/ 3175 w 2740156"/>
                    <a:gd name="connsiteY7" fmla="*/ 76200 h 555625"/>
                    <a:gd name="connsiteX8" fmla="*/ 463550 w 2740156"/>
                    <a:gd name="connsiteY8" fmla="*/ 244475 h 555625"/>
                    <a:gd name="connsiteX9" fmla="*/ 2495550 w 2740156"/>
                    <a:gd name="connsiteY9" fmla="*/ 206375 h 555625"/>
                    <a:gd name="connsiteX10" fmla="*/ 2479675 w 2740156"/>
                    <a:gd name="connsiteY10" fmla="*/ 425450 h 555625"/>
                    <a:gd name="connsiteX11" fmla="*/ 473075 w 2740156"/>
                    <a:gd name="connsiteY11" fmla="*/ 492125 h 555625"/>
                    <a:gd name="connsiteX12" fmla="*/ 47625 w 2740156"/>
                    <a:gd name="connsiteY12" fmla="*/ 244475 h 555625"/>
                    <a:gd name="connsiteX0" fmla="*/ 47625 w 2646925"/>
                    <a:gd name="connsiteY0" fmla="*/ 244475 h 555625"/>
                    <a:gd name="connsiteX1" fmla="*/ 0 w 2646925"/>
                    <a:gd name="connsiteY1" fmla="*/ 292100 h 555625"/>
                    <a:gd name="connsiteX2" fmla="*/ 447675 w 2646925"/>
                    <a:gd name="connsiteY2" fmla="*/ 555625 h 555625"/>
                    <a:gd name="connsiteX3" fmla="*/ 2549525 w 2646925"/>
                    <a:gd name="connsiteY3" fmla="*/ 485775 h 555625"/>
                    <a:gd name="connsiteX4" fmla="*/ 2552700 w 2646925"/>
                    <a:gd name="connsiteY4" fmla="*/ 142875 h 555625"/>
                    <a:gd name="connsiteX5" fmla="*/ 1606550 w 2646925"/>
                    <a:gd name="connsiteY5" fmla="*/ 0 h 555625"/>
                    <a:gd name="connsiteX6" fmla="*/ 6350 w 2646925"/>
                    <a:gd name="connsiteY6" fmla="*/ 38100 h 555625"/>
                    <a:gd name="connsiteX7" fmla="*/ 3175 w 2646925"/>
                    <a:gd name="connsiteY7" fmla="*/ 76200 h 555625"/>
                    <a:gd name="connsiteX8" fmla="*/ 463550 w 2646925"/>
                    <a:gd name="connsiteY8" fmla="*/ 244475 h 555625"/>
                    <a:gd name="connsiteX9" fmla="*/ 2495550 w 2646925"/>
                    <a:gd name="connsiteY9" fmla="*/ 206375 h 555625"/>
                    <a:gd name="connsiteX10" fmla="*/ 2479675 w 2646925"/>
                    <a:gd name="connsiteY10" fmla="*/ 425450 h 555625"/>
                    <a:gd name="connsiteX11" fmla="*/ 473075 w 2646925"/>
                    <a:gd name="connsiteY11" fmla="*/ 492125 h 555625"/>
                    <a:gd name="connsiteX12" fmla="*/ 47625 w 2646925"/>
                    <a:gd name="connsiteY12" fmla="*/ 244475 h 555625"/>
                    <a:gd name="connsiteX0" fmla="*/ 47625 w 2599371"/>
                    <a:gd name="connsiteY0" fmla="*/ 244475 h 555625"/>
                    <a:gd name="connsiteX1" fmla="*/ 0 w 2599371"/>
                    <a:gd name="connsiteY1" fmla="*/ 292100 h 555625"/>
                    <a:gd name="connsiteX2" fmla="*/ 447675 w 2599371"/>
                    <a:gd name="connsiteY2" fmla="*/ 555625 h 555625"/>
                    <a:gd name="connsiteX3" fmla="*/ 2549525 w 2599371"/>
                    <a:gd name="connsiteY3" fmla="*/ 485775 h 555625"/>
                    <a:gd name="connsiteX4" fmla="*/ 2552700 w 2599371"/>
                    <a:gd name="connsiteY4" fmla="*/ 142875 h 555625"/>
                    <a:gd name="connsiteX5" fmla="*/ 1606550 w 2599371"/>
                    <a:gd name="connsiteY5" fmla="*/ 0 h 555625"/>
                    <a:gd name="connsiteX6" fmla="*/ 6350 w 2599371"/>
                    <a:gd name="connsiteY6" fmla="*/ 38100 h 555625"/>
                    <a:gd name="connsiteX7" fmla="*/ 3175 w 2599371"/>
                    <a:gd name="connsiteY7" fmla="*/ 76200 h 555625"/>
                    <a:gd name="connsiteX8" fmla="*/ 463550 w 2599371"/>
                    <a:gd name="connsiteY8" fmla="*/ 244475 h 555625"/>
                    <a:gd name="connsiteX9" fmla="*/ 2495550 w 2599371"/>
                    <a:gd name="connsiteY9" fmla="*/ 206375 h 555625"/>
                    <a:gd name="connsiteX10" fmla="*/ 2479675 w 2599371"/>
                    <a:gd name="connsiteY10" fmla="*/ 425450 h 555625"/>
                    <a:gd name="connsiteX11" fmla="*/ 473075 w 2599371"/>
                    <a:gd name="connsiteY11" fmla="*/ 492125 h 555625"/>
                    <a:gd name="connsiteX12" fmla="*/ 47625 w 2599371"/>
                    <a:gd name="connsiteY12" fmla="*/ 244475 h 555625"/>
                    <a:gd name="connsiteX0" fmla="*/ 47625 w 2599371"/>
                    <a:gd name="connsiteY0" fmla="*/ 244475 h 555625"/>
                    <a:gd name="connsiteX1" fmla="*/ 0 w 2599371"/>
                    <a:gd name="connsiteY1" fmla="*/ 292100 h 555625"/>
                    <a:gd name="connsiteX2" fmla="*/ 447675 w 2599371"/>
                    <a:gd name="connsiteY2" fmla="*/ 555625 h 555625"/>
                    <a:gd name="connsiteX3" fmla="*/ 2549525 w 2599371"/>
                    <a:gd name="connsiteY3" fmla="*/ 485775 h 555625"/>
                    <a:gd name="connsiteX4" fmla="*/ 2552700 w 2599371"/>
                    <a:gd name="connsiteY4" fmla="*/ 142875 h 555625"/>
                    <a:gd name="connsiteX5" fmla="*/ 1606550 w 2599371"/>
                    <a:gd name="connsiteY5" fmla="*/ 0 h 555625"/>
                    <a:gd name="connsiteX6" fmla="*/ 6350 w 2599371"/>
                    <a:gd name="connsiteY6" fmla="*/ 38100 h 555625"/>
                    <a:gd name="connsiteX7" fmla="*/ 3175 w 2599371"/>
                    <a:gd name="connsiteY7" fmla="*/ 76200 h 555625"/>
                    <a:gd name="connsiteX8" fmla="*/ 463550 w 2599371"/>
                    <a:gd name="connsiteY8" fmla="*/ 244475 h 555625"/>
                    <a:gd name="connsiteX9" fmla="*/ 2470150 w 2599371"/>
                    <a:gd name="connsiteY9" fmla="*/ 209550 h 555625"/>
                    <a:gd name="connsiteX10" fmla="*/ 2479675 w 2599371"/>
                    <a:gd name="connsiteY10" fmla="*/ 425450 h 555625"/>
                    <a:gd name="connsiteX11" fmla="*/ 473075 w 2599371"/>
                    <a:gd name="connsiteY11" fmla="*/ 492125 h 555625"/>
                    <a:gd name="connsiteX12" fmla="*/ 47625 w 2599371"/>
                    <a:gd name="connsiteY12" fmla="*/ 244475 h 555625"/>
                    <a:gd name="connsiteX0" fmla="*/ 47625 w 2599371"/>
                    <a:gd name="connsiteY0" fmla="*/ 244475 h 555625"/>
                    <a:gd name="connsiteX1" fmla="*/ 0 w 2599371"/>
                    <a:gd name="connsiteY1" fmla="*/ 292100 h 555625"/>
                    <a:gd name="connsiteX2" fmla="*/ 447675 w 2599371"/>
                    <a:gd name="connsiteY2" fmla="*/ 555625 h 555625"/>
                    <a:gd name="connsiteX3" fmla="*/ 2549525 w 2599371"/>
                    <a:gd name="connsiteY3" fmla="*/ 485775 h 555625"/>
                    <a:gd name="connsiteX4" fmla="*/ 2552700 w 2599371"/>
                    <a:gd name="connsiteY4" fmla="*/ 142875 h 555625"/>
                    <a:gd name="connsiteX5" fmla="*/ 1606550 w 2599371"/>
                    <a:gd name="connsiteY5" fmla="*/ 0 h 555625"/>
                    <a:gd name="connsiteX6" fmla="*/ 6350 w 2599371"/>
                    <a:gd name="connsiteY6" fmla="*/ 38100 h 555625"/>
                    <a:gd name="connsiteX7" fmla="*/ 3175 w 2599371"/>
                    <a:gd name="connsiteY7" fmla="*/ 76200 h 555625"/>
                    <a:gd name="connsiteX8" fmla="*/ 463550 w 2599371"/>
                    <a:gd name="connsiteY8" fmla="*/ 244475 h 555625"/>
                    <a:gd name="connsiteX9" fmla="*/ 2470150 w 2599371"/>
                    <a:gd name="connsiteY9" fmla="*/ 209550 h 555625"/>
                    <a:gd name="connsiteX10" fmla="*/ 2479675 w 2599371"/>
                    <a:gd name="connsiteY10" fmla="*/ 425450 h 555625"/>
                    <a:gd name="connsiteX11" fmla="*/ 473075 w 2599371"/>
                    <a:gd name="connsiteY11" fmla="*/ 492125 h 555625"/>
                    <a:gd name="connsiteX12" fmla="*/ 47625 w 2599371"/>
                    <a:gd name="connsiteY12" fmla="*/ 244475 h 555625"/>
                    <a:gd name="connsiteX0" fmla="*/ 47625 w 2599371"/>
                    <a:gd name="connsiteY0" fmla="*/ 244475 h 555625"/>
                    <a:gd name="connsiteX1" fmla="*/ 0 w 2599371"/>
                    <a:gd name="connsiteY1" fmla="*/ 292100 h 555625"/>
                    <a:gd name="connsiteX2" fmla="*/ 447675 w 2599371"/>
                    <a:gd name="connsiteY2" fmla="*/ 555625 h 555625"/>
                    <a:gd name="connsiteX3" fmla="*/ 2549525 w 2599371"/>
                    <a:gd name="connsiteY3" fmla="*/ 485775 h 555625"/>
                    <a:gd name="connsiteX4" fmla="*/ 2552700 w 2599371"/>
                    <a:gd name="connsiteY4" fmla="*/ 142875 h 555625"/>
                    <a:gd name="connsiteX5" fmla="*/ 1606550 w 2599371"/>
                    <a:gd name="connsiteY5" fmla="*/ 0 h 555625"/>
                    <a:gd name="connsiteX6" fmla="*/ 6350 w 2599371"/>
                    <a:gd name="connsiteY6" fmla="*/ 38100 h 555625"/>
                    <a:gd name="connsiteX7" fmla="*/ 3175 w 2599371"/>
                    <a:gd name="connsiteY7" fmla="*/ 76200 h 555625"/>
                    <a:gd name="connsiteX8" fmla="*/ 463550 w 2599371"/>
                    <a:gd name="connsiteY8" fmla="*/ 244475 h 555625"/>
                    <a:gd name="connsiteX9" fmla="*/ 2470150 w 2599371"/>
                    <a:gd name="connsiteY9" fmla="*/ 209550 h 555625"/>
                    <a:gd name="connsiteX10" fmla="*/ 2479675 w 2599371"/>
                    <a:gd name="connsiteY10" fmla="*/ 425450 h 555625"/>
                    <a:gd name="connsiteX11" fmla="*/ 473075 w 2599371"/>
                    <a:gd name="connsiteY11" fmla="*/ 492125 h 555625"/>
                    <a:gd name="connsiteX12" fmla="*/ 47625 w 2599371"/>
                    <a:gd name="connsiteY12" fmla="*/ 244475 h 555625"/>
                    <a:gd name="connsiteX0" fmla="*/ 24625 w 2608121"/>
                    <a:gd name="connsiteY0" fmla="*/ 244475 h 555625"/>
                    <a:gd name="connsiteX1" fmla="*/ 8750 w 2608121"/>
                    <a:gd name="connsiteY1" fmla="*/ 292100 h 555625"/>
                    <a:gd name="connsiteX2" fmla="*/ 456425 w 2608121"/>
                    <a:gd name="connsiteY2" fmla="*/ 555625 h 555625"/>
                    <a:gd name="connsiteX3" fmla="*/ 2558275 w 2608121"/>
                    <a:gd name="connsiteY3" fmla="*/ 485775 h 555625"/>
                    <a:gd name="connsiteX4" fmla="*/ 2561450 w 2608121"/>
                    <a:gd name="connsiteY4" fmla="*/ 142875 h 555625"/>
                    <a:gd name="connsiteX5" fmla="*/ 1615300 w 2608121"/>
                    <a:gd name="connsiteY5" fmla="*/ 0 h 555625"/>
                    <a:gd name="connsiteX6" fmla="*/ 15100 w 2608121"/>
                    <a:gd name="connsiteY6" fmla="*/ 38100 h 555625"/>
                    <a:gd name="connsiteX7" fmla="*/ 11925 w 2608121"/>
                    <a:gd name="connsiteY7" fmla="*/ 76200 h 555625"/>
                    <a:gd name="connsiteX8" fmla="*/ 472300 w 2608121"/>
                    <a:gd name="connsiteY8" fmla="*/ 244475 h 555625"/>
                    <a:gd name="connsiteX9" fmla="*/ 2478900 w 2608121"/>
                    <a:gd name="connsiteY9" fmla="*/ 209550 h 555625"/>
                    <a:gd name="connsiteX10" fmla="*/ 2488425 w 2608121"/>
                    <a:gd name="connsiteY10" fmla="*/ 425450 h 555625"/>
                    <a:gd name="connsiteX11" fmla="*/ 481825 w 2608121"/>
                    <a:gd name="connsiteY11" fmla="*/ 492125 h 555625"/>
                    <a:gd name="connsiteX12" fmla="*/ 24625 w 2608121"/>
                    <a:gd name="connsiteY12" fmla="*/ 244475 h 555625"/>
                    <a:gd name="connsiteX0" fmla="*/ 20208 w 2622754"/>
                    <a:gd name="connsiteY0" fmla="*/ 244475 h 555625"/>
                    <a:gd name="connsiteX1" fmla="*/ 23383 w 2622754"/>
                    <a:gd name="connsiteY1" fmla="*/ 292100 h 555625"/>
                    <a:gd name="connsiteX2" fmla="*/ 471058 w 2622754"/>
                    <a:gd name="connsiteY2" fmla="*/ 555625 h 555625"/>
                    <a:gd name="connsiteX3" fmla="*/ 2572908 w 2622754"/>
                    <a:gd name="connsiteY3" fmla="*/ 485775 h 555625"/>
                    <a:gd name="connsiteX4" fmla="*/ 2576083 w 2622754"/>
                    <a:gd name="connsiteY4" fmla="*/ 142875 h 555625"/>
                    <a:gd name="connsiteX5" fmla="*/ 1629933 w 2622754"/>
                    <a:gd name="connsiteY5" fmla="*/ 0 h 555625"/>
                    <a:gd name="connsiteX6" fmla="*/ 29733 w 2622754"/>
                    <a:gd name="connsiteY6" fmla="*/ 38100 h 555625"/>
                    <a:gd name="connsiteX7" fmla="*/ 26558 w 2622754"/>
                    <a:gd name="connsiteY7" fmla="*/ 76200 h 555625"/>
                    <a:gd name="connsiteX8" fmla="*/ 486933 w 2622754"/>
                    <a:gd name="connsiteY8" fmla="*/ 244475 h 555625"/>
                    <a:gd name="connsiteX9" fmla="*/ 2493533 w 2622754"/>
                    <a:gd name="connsiteY9" fmla="*/ 209550 h 555625"/>
                    <a:gd name="connsiteX10" fmla="*/ 2503058 w 2622754"/>
                    <a:gd name="connsiteY10" fmla="*/ 425450 h 555625"/>
                    <a:gd name="connsiteX11" fmla="*/ 496458 w 2622754"/>
                    <a:gd name="connsiteY11" fmla="*/ 492125 h 555625"/>
                    <a:gd name="connsiteX12" fmla="*/ 20208 w 2622754"/>
                    <a:gd name="connsiteY12" fmla="*/ 244475 h 555625"/>
                    <a:gd name="connsiteX0" fmla="*/ 63500 w 2599371"/>
                    <a:gd name="connsiteY0" fmla="*/ 244475 h 555625"/>
                    <a:gd name="connsiteX1" fmla="*/ 0 w 2599371"/>
                    <a:gd name="connsiteY1" fmla="*/ 292100 h 555625"/>
                    <a:gd name="connsiteX2" fmla="*/ 447675 w 2599371"/>
                    <a:gd name="connsiteY2" fmla="*/ 555625 h 555625"/>
                    <a:gd name="connsiteX3" fmla="*/ 2549525 w 2599371"/>
                    <a:gd name="connsiteY3" fmla="*/ 485775 h 555625"/>
                    <a:gd name="connsiteX4" fmla="*/ 2552700 w 2599371"/>
                    <a:gd name="connsiteY4" fmla="*/ 142875 h 555625"/>
                    <a:gd name="connsiteX5" fmla="*/ 1606550 w 2599371"/>
                    <a:gd name="connsiteY5" fmla="*/ 0 h 555625"/>
                    <a:gd name="connsiteX6" fmla="*/ 6350 w 2599371"/>
                    <a:gd name="connsiteY6" fmla="*/ 38100 h 555625"/>
                    <a:gd name="connsiteX7" fmla="*/ 3175 w 2599371"/>
                    <a:gd name="connsiteY7" fmla="*/ 76200 h 555625"/>
                    <a:gd name="connsiteX8" fmla="*/ 463550 w 2599371"/>
                    <a:gd name="connsiteY8" fmla="*/ 244475 h 555625"/>
                    <a:gd name="connsiteX9" fmla="*/ 2470150 w 2599371"/>
                    <a:gd name="connsiteY9" fmla="*/ 209550 h 555625"/>
                    <a:gd name="connsiteX10" fmla="*/ 2479675 w 2599371"/>
                    <a:gd name="connsiteY10" fmla="*/ 425450 h 555625"/>
                    <a:gd name="connsiteX11" fmla="*/ 473075 w 2599371"/>
                    <a:gd name="connsiteY11" fmla="*/ 492125 h 555625"/>
                    <a:gd name="connsiteX12" fmla="*/ 63500 w 2599371"/>
                    <a:gd name="connsiteY12" fmla="*/ 244475 h 555625"/>
                    <a:gd name="connsiteX0" fmla="*/ 63500 w 2599371"/>
                    <a:gd name="connsiteY0" fmla="*/ 244475 h 555625"/>
                    <a:gd name="connsiteX1" fmla="*/ 0 w 2599371"/>
                    <a:gd name="connsiteY1" fmla="*/ 292100 h 555625"/>
                    <a:gd name="connsiteX2" fmla="*/ 447675 w 2599371"/>
                    <a:gd name="connsiteY2" fmla="*/ 555625 h 555625"/>
                    <a:gd name="connsiteX3" fmla="*/ 2549525 w 2599371"/>
                    <a:gd name="connsiteY3" fmla="*/ 485775 h 555625"/>
                    <a:gd name="connsiteX4" fmla="*/ 2552700 w 2599371"/>
                    <a:gd name="connsiteY4" fmla="*/ 142875 h 555625"/>
                    <a:gd name="connsiteX5" fmla="*/ 1606550 w 2599371"/>
                    <a:gd name="connsiteY5" fmla="*/ 0 h 555625"/>
                    <a:gd name="connsiteX6" fmla="*/ 6350 w 2599371"/>
                    <a:gd name="connsiteY6" fmla="*/ 38100 h 555625"/>
                    <a:gd name="connsiteX7" fmla="*/ 3175 w 2599371"/>
                    <a:gd name="connsiteY7" fmla="*/ 76200 h 555625"/>
                    <a:gd name="connsiteX8" fmla="*/ 463550 w 2599371"/>
                    <a:gd name="connsiteY8" fmla="*/ 244475 h 555625"/>
                    <a:gd name="connsiteX9" fmla="*/ 2470150 w 2599371"/>
                    <a:gd name="connsiteY9" fmla="*/ 209550 h 555625"/>
                    <a:gd name="connsiteX10" fmla="*/ 2479675 w 2599371"/>
                    <a:gd name="connsiteY10" fmla="*/ 425450 h 555625"/>
                    <a:gd name="connsiteX11" fmla="*/ 485775 w 2599371"/>
                    <a:gd name="connsiteY11" fmla="*/ 488950 h 555625"/>
                    <a:gd name="connsiteX12" fmla="*/ 63500 w 2599371"/>
                    <a:gd name="connsiteY12" fmla="*/ 244475 h 555625"/>
                    <a:gd name="connsiteX0" fmla="*/ 96355 w 2632226"/>
                    <a:gd name="connsiteY0" fmla="*/ 244475 h 555625"/>
                    <a:gd name="connsiteX1" fmla="*/ 36030 w 2632226"/>
                    <a:gd name="connsiteY1" fmla="*/ 247650 h 555625"/>
                    <a:gd name="connsiteX2" fmla="*/ 32855 w 2632226"/>
                    <a:gd name="connsiteY2" fmla="*/ 292100 h 555625"/>
                    <a:gd name="connsiteX3" fmla="*/ 480530 w 2632226"/>
                    <a:gd name="connsiteY3" fmla="*/ 555625 h 555625"/>
                    <a:gd name="connsiteX4" fmla="*/ 2582380 w 2632226"/>
                    <a:gd name="connsiteY4" fmla="*/ 485775 h 555625"/>
                    <a:gd name="connsiteX5" fmla="*/ 2585555 w 2632226"/>
                    <a:gd name="connsiteY5" fmla="*/ 142875 h 555625"/>
                    <a:gd name="connsiteX6" fmla="*/ 1639405 w 2632226"/>
                    <a:gd name="connsiteY6" fmla="*/ 0 h 555625"/>
                    <a:gd name="connsiteX7" fmla="*/ 39205 w 2632226"/>
                    <a:gd name="connsiteY7" fmla="*/ 38100 h 555625"/>
                    <a:gd name="connsiteX8" fmla="*/ 36030 w 2632226"/>
                    <a:gd name="connsiteY8" fmla="*/ 76200 h 555625"/>
                    <a:gd name="connsiteX9" fmla="*/ 496405 w 2632226"/>
                    <a:gd name="connsiteY9" fmla="*/ 244475 h 555625"/>
                    <a:gd name="connsiteX10" fmla="*/ 2503005 w 2632226"/>
                    <a:gd name="connsiteY10" fmla="*/ 209550 h 555625"/>
                    <a:gd name="connsiteX11" fmla="*/ 2512530 w 2632226"/>
                    <a:gd name="connsiteY11" fmla="*/ 425450 h 555625"/>
                    <a:gd name="connsiteX12" fmla="*/ 518630 w 2632226"/>
                    <a:gd name="connsiteY12" fmla="*/ 488950 h 555625"/>
                    <a:gd name="connsiteX13" fmla="*/ 96355 w 2632226"/>
                    <a:gd name="connsiteY13" fmla="*/ 244475 h 555625"/>
                    <a:gd name="connsiteX0" fmla="*/ 105580 w 2641451"/>
                    <a:gd name="connsiteY0" fmla="*/ 244475 h 555625"/>
                    <a:gd name="connsiteX1" fmla="*/ 19061 w 2641451"/>
                    <a:gd name="connsiteY1" fmla="*/ 226218 h 555625"/>
                    <a:gd name="connsiteX2" fmla="*/ 42080 w 2641451"/>
                    <a:gd name="connsiteY2" fmla="*/ 292100 h 555625"/>
                    <a:gd name="connsiteX3" fmla="*/ 489755 w 2641451"/>
                    <a:gd name="connsiteY3" fmla="*/ 555625 h 555625"/>
                    <a:gd name="connsiteX4" fmla="*/ 2591605 w 2641451"/>
                    <a:gd name="connsiteY4" fmla="*/ 485775 h 555625"/>
                    <a:gd name="connsiteX5" fmla="*/ 2594780 w 2641451"/>
                    <a:gd name="connsiteY5" fmla="*/ 142875 h 555625"/>
                    <a:gd name="connsiteX6" fmla="*/ 1648630 w 2641451"/>
                    <a:gd name="connsiteY6" fmla="*/ 0 h 555625"/>
                    <a:gd name="connsiteX7" fmla="*/ 48430 w 2641451"/>
                    <a:gd name="connsiteY7" fmla="*/ 38100 h 555625"/>
                    <a:gd name="connsiteX8" fmla="*/ 45255 w 2641451"/>
                    <a:gd name="connsiteY8" fmla="*/ 76200 h 555625"/>
                    <a:gd name="connsiteX9" fmla="*/ 505630 w 2641451"/>
                    <a:gd name="connsiteY9" fmla="*/ 244475 h 555625"/>
                    <a:gd name="connsiteX10" fmla="*/ 2512230 w 2641451"/>
                    <a:gd name="connsiteY10" fmla="*/ 209550 h 555625"/>
                    <a:gd name="connsiteX11" fmla="*/ 2521755 w 2641451"/>
                    <a:gd name="connsiteY11" fmla="*/ 425450 h 555625"/>
                    <a:gd name="connsiteX12" fmla="*/ 527855 w 2641451"/>
                    <a:gd name="connsiteY12" fmla="*/ 488950 h 555625"/>
                    <a:gd name="connsiteX13" fmla="*/ 105580 w 2641451"/>
                    <a:gd name="connsiteY13" fmla="*/ 244475 h 555625"/>
                    <a:gd name="connsiteX0" fmla="*/ 100036 w 2635907"/>
                    <a:gd name="connsiteY0" fmla="*/ 244475 h 555625"/>
                    <a:gd name="connsiteX1" fmla="*/ 27804 w 2635907"/>
                    <a:gd name="connsiteY1" fmla="*/ 266699 h 555625"/>
                    <a:gd name="connsiteX2" fmla="*/ 36536 w 2635907"/>
                    <a:gd name="connsiteY2" fmla="*/ 292100 h 555625"/>
                    <a:gd name="connsiteX3" fmla="*/ 484211 w 2635907"/>
                    <a:gd name="connsiteY3" fmla="*/ 555625 h 555625"/>
                    <a:gd name="connsiteX4" fmla="*/ 2586061 w 2635907"/>
                    <a:gd name="connsiteY4" fmla="*/ 485775 h 555625"/>
                    <a:gd name="connsiteX5" fmla="*/ 2589236 w 2635907"/>
                    <a:gd name="connsiteY5" fmla="*/ 142875 h 555625"/>
                    <a:gd name="connsiteX6" fmla="*/ 1643086 w 2635907"/>
                    <a:gd name="connsiteY6" fmla="*/ 0 h 555625"/>
                    <a:gd name="connsiteX7" fmla="*/ 42886 w 2635907"/>
                    <a:gd name="connsiteY7" fmla="*/ 38100 h 555625"/>
                    <a:gd name="connsiteX8" fmla="*/ 39711 w 2635907"/>
                    <a:gd name="connsiteY8" fmla="*/ 76200 h 555625"/>
                    <a:gd name="connsiteX9" fmla="*/ 500086 w 2635907"/>
                    <a:gd name="connsiteY9" fmla="*/ 244475 h 555625"/>
                    <a:gd name="connsiteX10" fmla="*/ 2506686 w 2635907"/>
                    <a:gd name="connsiteY10" fmla="*/ 209550 h 555625"/>
                    <a:gd name="connsiteX11" fmla="*/ 2516211 w 2635907"/>
                    <a:gd name="connsiteY11" fmla="*/ 425450 h 555625"/>
                    <a:gd name="connsiteX12" fmla="*/ 522311 w 2635907"/>
                    <a:gd name="connsiteY12" fmla="*/ 488950 h 555625"/>
                    <a:gd name="connsiteX13" fmla="*/ 100036 w 2635907"/>
                    <a:gd name="connsiteY13" fmla="*/ 244475 h 555625"/>
                    <a:gd name="connsiteX0" fmla="*/ 103571 w 2639442"/>
                    <a:gd name="connsiteY0" fmla="*/ 244475 h 555625"/>
                    <a:gd name="connsiteX1" fmla="*/ 21814 w 2639442"/>
                    <a:gd name="connsiteY1" fmla="*/ 226218 h 555625"/>
                    <a:gd name="connsiteX2" fmla="*/ 40071 w 2639442"/>
                    <a:gd name="connsiteY2" fmla="*/ 292100 h 555625"/>
                    <a:gd name="connsiteX3" fmla="*/ 487746 w 2639442"/>
                    <a:gd name="connsiteY3" fmla="*/ 555625 h 555625"/>
                    <a:gd name="connsiteX4" fmla="*/ 2589596 w 2639442"/>
                    <a:gd name="connsiteY4" fmla="*/ 485775 h 555625"/>
                    <a:gd name="connsiteX5" fmla="*/ 2592771 w 2639442"/>
                    <a:gd name="connsiteY5" fmla="*/ 142875 h 555625"/>
                    <a:gd name="connsiteX6" fmla="*/ 1646621 w 2639442"/>
                    <a:gd name="connsiteY6" fmla="*/ 0 h 555625"/>
                    <a:gd name="connsiteX7" fmla="*/ 46421 w 2639442"/>
                    <a:gd name="connsiteY7" fmla="*/ 38100 h 555625"/>
                    <a:gd name="connsiteX8" fmla="*/ 43246 w 2639442"/>
                    <a:gd name="connsiteY8" fmla="*/ 76200 h 555625"/>
                    <a:gd name="connsiteX9" fmla="*/ 503621 w 2639442"/>
                    <a:gd name="connsiteY9" fmla="*/ 244475 h 555625"/>
                    <a:gd name="connsiteX10" fmla="*/ 2510221 w 2639442"/>
                    <a:gd name="connsiteY10" fmla="*/ 209550 h 555625"/>
                    <a:gd name="connsiteX11" fmla="*/ 2519746 w 2639442"/>
                    <a:gd name="connsiteY11" fmla="*/ 425450 h 555625"/>
                    <a:gd name="connsiteX12" fmla="*/ 525846 w 2639442"/>
                    <a:gd name="connsiteY12" fmla="*/ 488950 h 555625"/>
                    <a:gd name="connsiteX13" fmla="*/ 103571 w 2639442"/>
                    <a:gd name="connsiteY13" fmla="*/ 244475 h 555625"/>
                    <a:gd name="connsiteX0" fmla="*/ 103571 w 2639442"/>
                    <a:gd name="connsiteY0" fmla="*/ 244475 h 555625"/>
                    <a:gd name="connsiteX1" fmla="*/ 21814 w 2639442"/>
                    <a:gd name="connsiteY1" fmla="*/ 226218 h 555625"/>
                    <a:gd name="connsiteX2" fmla="*/ 40071 w 2639442"/>
                    <a:gd name="connsiteY2" fmla="*/ 292100 h 555625"/>
                    <a:gd name="connsiteX3" fmla="*/ 487746 w 2639442"/>
                    <a:gd name="connsiteY3" fmla="*/ 555625 h 555625"/>
                    <a:gd name="connsiteX4" fmla="*/ 2589596 w 2639442"/>
                    <a:gd name="connsiteY4" fmla="*/ 485775 h 555625"/>
                    <a:gd name="connsiteX5" fmla="*/ 2592771 w 2639442"/>
                    <a:gd name="connsiteY5" fmla="*/ 142875 h 555625"/>
                    <a:gd name="connsiteX6" fmla="*/ 1646621 w 2639442"/>
                    <a:gd name="connsiteY6" fmla="*/ 0 h 555625"/>
                    <a:gd name="connsiteX7" fmla="*/ 46421 w 2639442"/>
                    <a:gd name="connsiteY7" fmla="*/ 38100 h 555625"/>
                    <a:gd name="connsiteX8" fmla="*/ 43246 w 2639442"/>
                    <a:gd name="connsiteY8" fmla="*/ 76200 h 555625"/>
                    <a:gd name="connsiteX9" fmla="*/ 503621 w 2639442"/>
                    <a:gd name="connsiteY9" fmla="*/ 244475 h 555625"/>
                    <a:gd name="connsiteX10" fmla="*/ 2510221 w 2639442"/>
                    <a:gd name="connsiteY10" fmla="*/ 209550 h 555625"/>
                    <a:gd name="connsiteX11" fmla="*/ 2519746 w 2639442"/>
                    <a:gd name="connsiteY11" fmla="*/ 425450 h 555625"/>
                    <a:gd name="connsiteX12" fmla="*/ 525846 w 2639442"/>
                    <a:gd name="connsiteY12" fmla="*/ 488950 h 555625"/>
                    <a:gd name="connsiteX13" fmla="*/ 103571 w 2639442"/>
                    <a:gd name="connsiteY13" fmla="*/ 244475 h 555625"/>
                    <a:gd name="connsiteX0" fmla="*/ 98616 w 2634487"/>
                    <a:gd name="connsiteY0" fmla="*/ 244475 h 555625"/>
                    <a:gd name="connsiteX1" fmla="*/ 16859 w 2634487"/>
                    <a:gd name="connsiteY1" fmla="*/ 226218 h 555625"/>
                    <a:gd name="connsiteX2" fmla="*/ 35116 w 2634487"/>
                    <a:gd name="connsiteY2" fmla="*/ 292100 h 555625"/>
                    <a:gd name="connsiteX3" fmla="*/ 482791 w 2634487"/>
                    <a:gd name="connsiteY3" fmla="*/ 555625 h 555625"/>
                    <a:gd name="connsiteX4" fmla="*/ 2584641 w 2634487"/>
                    <a:gd name="connsiteY4" fmla="*/ 485775 h 555625"/>
                    <a:gd name="connsiteX5" fmla="*/ 2587816 w 2634487"/>
                    <a:gd name="connsiteY5" fmla="*/ 142875 h 555625"/>
                    <a:gd name="connsiteX6" fmla="*/ 1641666 w 2634487"/>
                    <a:gd name="connsiteY6" fmla="*/ 0 h 555625"/>
                    <a:gd name="connsiteX7" fmla="*/ 41466 w 2634487"/>
                    <a:gd name="connsiteY7" fmla="*/ 38100 h 555625"/>
                    <a:gd name="connsiteX8" fmla="*/ 38291 w 2634487"/>
                    <a:gd name="connsiteY8" fmla="*/ 76200 h 555625"/>
                    <a:gd name="connsiteX9" fmla="*/ 498666 w 2634487"/>
                    <a:gd name="connsiteY9" fmla="*/ 244475 h 555625"/>
                    <a:gd name="connsiteX10" fmla="*/ 2505266 w 2634487"/>
                    <a:gd name="connsiteY10" fmla="*/ 209550 h 555625"/>
                    <a:gd name="connsiteX11" fmla="*/ 2514791 w 2634487"/>
                    <a:gd name="connsiteY11" fmla="*/ 425450 h 555625"/>
                    <a:gd name="connsiteX12" fmla="*/ 520891 w 2634487"/>
                    <a:gd name="connsiteY12" fmla="*/ 488950 h 555625"/>
                    <a:gd name="connsiteX13" fmla="*/ 98616 w 2634487"/>
                    <a:gd name="connsiteY13" fmla="*/ 244475 h 555625"/>
                    <a:gd name="connsiteX0" fmla="*/ 81757 w 2617628"/>
                    <a:gd name="connsiteY0" fmla="*/ 244475 h 555625"/>
                    <a:gd name="connsiteX1" fmla="*/ 0 w 2617628"/>
                    <a:gd name="connsiteY1" fmla="*/ 226218 h 555625"/>
                    <a:gd name="connsiteX2" fmla="*/ 18257 w 2617628"/>
                    <a:gd name="connsiteY2" fmla="*/ 292100 h 555625"/>
                    <a:gd name="connsiteX3" fmla="*/ 465932 w 2617628"/>
                    <a:gd name="connsiteY3" fmla="*/ 555625 h 555625"/>
                    <a:gd name="connsiteX4" fmla="*/ 2567782 w 2617628"/>
                    <a:gd name="connsiteY4" fmla="*/ 485775 h 555625"/>
                    <a:gd name="connsiteX5" fmla="*/ 2570957 w 2617628"/>
                    <a:gd name="connsiteY5" fmla="*/ 142875 h 555625"/>
                    <a:gd name="connsiteX6" fmla="*/ 1624807 w 2617628"/>
                    <a:gd name="connsiteY6" fmla="*/ 0 h 555625"/>
                    <a:gd name="connsiteX7" fmla="*/ 24607 w 2617628"/>
                    <a:gd name="connsiteY7" fmla="*/ 38100 h 555625"/>
                    <a:gd name="connsiteX8" fmla="*/ 21432 w 2617628"/>
                    <a:gd name="connsiteY8" fmla="*/ 76200 h 555625"/>
                    <a:gd name="connsiteX9" fmla="*/ 481807 w 2617628"/>
                    <a:gd name="connsiteY9" fmla="*/ 244475 h 555625"/>
                    <a:gd name="connsiteX10" fmla="*/ 2488407 w 2617628"/>
                    <a:gd name="connsiteY10" fmla="*/ 209550 h 555625"/>
                    <a:gd name="connsiteX11" fmla="*/ 2497932 w 2617628"/>
                    <a:gd name="connsiteY11" fmla="*/ 425450 h 555625"/>
                    <a:gd name="connsiteX12" fmla="*/ 504032 w 2617628"/>
                    <a:gd name="connsiteY12" fmla="*/ 488950 h 555625"/>
                    <a:gd name="connsiteX13" fmla="*/ 81757 w 2617628"/>
                    <a:gd name="connsiteY13" fmla="*/ 244475 h 555625"/>
                    <a:gd name="connsiteX0" fmla="*/ 67469 w 2603340"/>
                    <a:gd name="connsiteY0" fmla="*/ 244475 h 555625"/>
                    <a:gd name="connsiteX1" fmla="*/ 0 w 2603340"/>
                    <a:gd name="connsiteY1" fmla="*/ 247649 h 555625"/>
                    <a:gd name="connsiteX2" fmla="*/ 3969 w 2603340"/>
                    <a:gd name="connsiteY2" fmla="*/ 292100 h 555625"/>
                    <a:gd name="connsiteX3" fmla="*/ 451644 w 2603340"/>
                    <a:gd name="connsiteY3" fmla="*/ 555625 h 555625"/>
                    <a:gd name="connsiteX4" fmla="*/ 2553494 w 2603340"/>
                    <a:gd name="connsiteY4" fmla="*/ 485775 h 555625"/>
                    <a:gd name="connsiteX5" fmla="*/ 2556669 w 2603340"/>
                    <a:gd name="connsiteY5" fmla="*/ 142875 h 555625"/>
                    <a:gd name="connsiteX6" fmla="*/ 1610519 w 2603340"/>
                    <a:gd name="connsiteY6" fmla="*/ 0 h 555625"/>
                    <a:gd name="connsiteX7" fmla="*/ 10319 w 2603340"/>
                    <a:gd name="connsiteY7" fmla="*/ 38100 h 555625"/>
                    <a:gd name="connsiteX8" fmla="*/ 7144 w 2603340"/>
                    <a:gd name="connsiteY8" fmla="*/ 76200 h 555625"/>
                    <a:gd name="connsiteX9" fmla="*/ 467519 w 2603340"/>
                    <a:gd name="connsiteY9" fmla="*/ 244475 h 555625"/>
                    <a:gd name="connsiteX10" fmla="*/ 2474119 w 2603340"/>
                    <a:gd name="connsiteY10" fmla="*/ 209550 h 555625"/>
                    <a:gd name="connsiteX11" fmla="*/ 2483644 w 2603340"/>
                    <a:gd name="connsiteY11" fmla="*/ 425450 h 555625"/>
                    <a:gd name="connsiteX12" fmla="*/ 489744 w 2603340"/>
                    <a:gd name="connsiteY12" fmla="*/ 488950 h 555625"/>
                    <a:gd name="connsiteX13" fmla="*/ 67469 w 2603340"/>
                    <a:gd name="connsiteY13" fmla="*/ 244475 h 555625"/>
                    <a:gd name="connsiteX0" fmla="*/ 67469 w 2603340"/>
                    <a:gd name="connsiteY0" fmla="*/ 244475 h 555625"/>
                    <a:gd name="connsiteX1" fmla="*/ 0 w 2603340"/>
                    <a:gd name="connsiteY1" fmla="*/ 247649 h 555625"/>
                    <a:gd name="connsiteX2" fmla="*/ 3969 w 2603340"/>
                    <a:gd name="connsiteY2" fmla="*/ 292100 h 555625"/>
                    <a:gd name="connsiteX3" fmla="*/ 451644 w 2603340"/>
                    <a:gd name="connsiteY3" fmla="*/ 555625 h 555625"/>
                    <a:gd name="connsiteX4" fmla="*/ 2553494 w 2603340"/>
                    <a:gd name="connsiteY4" fmla="*/ 485775 h 555625"/>
                    <a:gd name="connsiteX5" fmla="*/ 2556669 w 2603340"/>
                    <a:gd name="connsiteY5" fmla="*/ 142875 h 555625"/>
                    <a:gd name="connsiteX6" fmla="*/ 1610519 w 2603340"/>
                    <a:gd name="connsiteY6" fmla="*/ 0 h 555625"/>
                    <a:gd name="connsiteX7" fmla="*/ 10319 w 2603340"/>
                    <a:gd name="connsiteY7" fmla="*/ 38100 h 555625"/>
                    <a:gd name="connsiteX8" fmla="*/ 7144 w 2603340"/>
                    <a:gd name="connsiteY8" fmla="*/ 76200 h 555625"/>
                    <a:gd name="connsiteX9" fmla="*/ 467519 w 2603340"/>
                    <a:gd name="connsiteY9" fmla="*/ 244475 h 555625"/>
                    <a:gd name="connsiteX10" fmla="*/ 2474119 w 2603340"/>
                    <a:gd name="connsiteY10" fmla="*/ 209550 h 555625"/>
                    <a:gd name="connsiteX11" fmla="*/ 2483644 w 2603340"/>
                    <a:gd name="connsiteY11" fmla="*/ 425450 h 555625"/>
                    <a:gd name="connsiteX12" fmla="*/ 489744 w 2603340"/>
                    <a:gd name="connsiteY12" fmla="*/ 488950 h 555625"/>
                    <a:gd name="connsiteX13" fmla="*/ 67469 w 2603340"/>
                    <a:gd name="connsiteY13" fmla="*/ 244475 h 555625"/>
                    <a:gd name="connsiteX0" fmla="*/ 67469 w 2603340"/>
                    <a:gd name="connsiteY0" fmla="*/ 244475 h 555625"/>
                    <a:gd name="connsiteX1" fmla="*/ 0 w 2603340"/>
                    <a:gd name="connsiteY1" fmla="*/ 242887 h 555625"/>
                    <a:gd name="connsiteX2" fmla="*/ 3969 w 2603340"/>
                    <a:gd name="connsiteY2" fmla="*/ 292100 h 555625"/>
                    <a:gd name="connsiteX3" fmla="*/ 451644 w 2603340"/>
                    <a:gd name="connsiteY3" fmla="*/ 555625 h 555625"/>
                    <a:gd name="connsiteX4" fmla="*/ 2553494 w 2603340"/>
                    <a:gd name="connsiteY4" fmla="*/ 485775 h 555625"/>
                    <a:gd name="connsiteX5" fmla="*/ 2556669 w 2603340"/>
                    <a:gd name="connsiteY5" fmla="*/ 142875 h 555625"/>
                    <a:gd name="connsiteX6" fmla="*/ 1610519 w 2603340"/>
                    <a:gd name="connsiteY6" fmla="*/ 0 h 555625"/>
                    <a:gd name="connsiteX7" fmla="*/ 10319 w 2603340"/>
                    <a:gd name="connsiteY7" fmla="*/ 38100 h 555625"/>
                    <a:gd name="connsiteX8" fmla="*/ 7144 w 2603340"/>
                    <a:gd name="connsiteY8" fmla="*/ 76200 h 555625"/>
                    <a:gd name="connsiteX9" fmla="*/ 467519 w 2603340"/>
                    <a:gd name="connsiteY9" fmla="*/ 244475 h 555625"/>
                    <a:gd name="connsiteX10" fmla="*/ 2474119 w 2603340"/>
                    <a:gd name="connsiteY10" fmla="*/ 209550 h 555625"/>
                    <a:gd name="connsiteX11" fmla="*/ 2483644 w 2603340"/>
                    <a:gd name="connsiteY11" fmla="*/ 425450 h 555625"/>
                    <a:gd name="connsiteX12" fmla="*/ 489744 w 2603340"/>
                    <a:gd name="connsiteY12" fmla="*/ 488950 h 555625"/>
                    <a:gd name="connsiteX13" fmla="*/ 67469 w 2603340"/>
                    <a:gd name="connsiteY13" fmla="*/ 244475 h 555625"/>
                    <a:gd name="connsiteX0" fmla="*/ 67469 w 2603340"/>
                    <a:gd name="connsiteY0" fmla="*/ 244475 h 555625"/>
                    <a:gd name="connsiteX1" fmla="*/ 0 w 2603340"/>
                    <a:gd name="connsiteY1" fmla="*/ 242887 h 555625"/>
                    <a:gd name="connsiteX2" fmla="*/ 3969 w 2603340"/>
                    <a:gd name="connsiteY2" fmla="*/ 292100 h 555625"/>
                    <a:gd name="connsiteX3" fmla="*/ 451644 w 2603340"/>
                    <a:gd name="connsiteY3" fmla="*/ 555625 h 555625"/>
                    <a:gd name="connsiteX4" fmla="*/ 2553494 w 2603340"/>
                    <a:gd name="connsiteY4" fmla="*/ 485775 h 555625"/>
                    <a:gd name="connsiteX5" fmla="*/ 2556669 w 2603340"/>
                    <a:gd name="connsiteY5" fmla="*/ 142875 h 555625"/>
                    <a:gd name="connsiteX6" fmla="*/ 1610519 w 2603340"/>
                    <a:gd name="connsiteY6" fmla="*/ 0 h 555625"/>
                    <a:gd name="connsiteX7" fmla="*/ 19844 w 2603340"/>
                    <a:gd name="connsiteY7" fmla="*/ 33337 h 555625"/>
                    <a:gd name="connsiteX8" fmla="*/ 7144 w 2603340"/>
                    <a:gd name="connsiteY8" fmla="*/ 76200 h 555625"/>
                    <a:gd name="connsiteX9" fmla="*/ 467519 w 2603340"/>
                    <a:gd name="connsiteY9" fmla="*/ 244475 h 555625"/>
                    <a:gd name="connsiteX10" fmla="*/ 2474119 w 2603340"/>
                    <a:gd name="connsiteY10" fmla="*/ 209550 h 555625"/>
                    <a:gd name="connsiteX11" fmla="*/ 2483644 w 2603340"/>
                    <a:gd name="connsiteY11" fmla="*/ 425450 h 555625"/>
                    <a:gd name="connsiteX12" fmla="*/ 489744 w 2603340"/>
                    <a:gd name="connsiteY12" fmla="*/ 488950 h 555625"/>
                    <a:gd name="connsiteX13" fmla="*/ 67469 w 2603340"/>
                    <a:gd name="connsiteY13" fmla="*/ 244475 h 555625"/>
                    <a:gd name="connsiteX0" fmla="*/ 67469 w 2603340"/>
                    <a:gd name="connsiteY0" fmla="*/ 244475 h 555625"/>
                    <a:gd name="connsiteX1" fmla="*/ 0 w 2603340"/>
                    <a:gd name="connsiteY1" fmla="*/ 242887 h 555625"/>
                    <a:gd name="connsiteX2" fmla="*/ 3969 w 2603340"/>
                    <a:gd name="connsiteY2" fmla="*/ 292100 h 555625"/>
                    <a:gd name="connsiteX3" fmla="*/ 451644 w 2603340"/>
                    <a:gd name="connsiteY3" fmla="*/ 555625 h 555625"/>
                    <a:gd name="connsiteX4" fmla="*/ 2553494 w 2603340"/>
                    <a:gd name="connsiteY4" fmla="*/ 485775 h 555625"/>
                    <a:gd name="connsiteX5" fmla="*/ 2556669 w 2603340"/>
                    <a:gd name="connsiteY5" fmla="*/ 142875 h 555625"/>
                    <a:gd name="connsiteX6" fmla="*/ 1610519 w 2603340"/>
                    <a:gd name="connsiteY6" fmla="*/ 0 h 555625"/>
                    <a:gd name="connsiteX7" fmla="*/ 10319 w 2603340"/>
                    <a:gd name="connsiteY7" fmla="*/ 30955 h 555625"/>
                    <a:gd name="connsiteX8" fmla="*/ 7144 w 2603340"/>
                    <a:gd name="connsiteY8" fmla="*/ 76200 h 555625"/>
                    <a:gd name="connsiteX9" fmla="*/ 467519 w 2603340"/>
                    <a:gd name="connsiteY9" fmla="*/ 244475 h 555625"/>
                    <a:gd name="connsiteX10" fmla="*/ 2474119 w 2603340"/>
                    <a:gd name="connsiteY10" fmla="*/ 209550 h 555625"/>
                    <a:gd name="connsiteX11" fmla="*/ 2483644 w 2603340"/>
                    <a:gd name="connsiteY11" fmla="*/ 425450 h 555625"/>
                    <a:gd name="connsiteX12" fmla="*/ 489744 w 2603340"/>
                    <a:gd name="connsiteY12" fmla="*/ 488950 h 555625"/>
                    <a:gd name="connsiteX13" fmla="*/ 67469 w 2603340"/>
                    <a:gd name="connsiteY13" fmla="*/ 244475 h 555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2603340" h="555625">
                      <a:moveTo>
                        <a:pt x="67469" y="244475"/>
                      </a:moveTo>
                      <a:cubicBezTo>
                        <a:pt x="66940" y="247651"/>
                        <a:pt x="46301" y="239713"/>
                        <a:pt x="0" y="242887"/>
                      </a:cubicBezTo>
                      <a:cubicBezTo>
                        <a:pt x="6086" y="288924"/>
                        <a:pt x="-2116" y="262732"/>
                        <a:pt x="3969" y="292100"/>
                      </a:cubicBezTo>
                      <a:lnTo>
                        <a:pt x="451644" y="555625"/>
                      </a:lnTo>
                      <a:lnTo>
                        <a:pt x="2553494" y="485775"/>
                      </a:lnTo>
                      <a:cubicBezTo>
                        <a:pt x="2605352" y="396875"/>
                        <a:pt x="2631811" y="276225"/>
                        <a:pt x="2556669" y="142875"/>
                      </a:cubicBezTo>
                      <a:lnTo>
                        <a:pt x="1610519" y="0"/>
                      </a:lnTo>
                      <a:lnTo>
                        <a:pt x="10319" y="30955"/>
                      </a:lnTo>
                      <a:lnTo>
                        <a:pt x="7144" y="76200"/>
                      </a:lnTo>
                      <a:lnTo>
                        <a:pt x="467519" y="244475"/>
                      </a:lnTo>
                      <a:lnTo>
                        <a:pt x="2474119" y="209550"/>
                      </a:lnTo>
                      <a:cubicBezTo>
                        <a:pt x="2527565" y="280988"/>
                        <a:pt x="2515923" y="346075"/>
                        <a:pt x="2483644" y="425450"/>
                      </a:cubicBezTo>
                      <a:lnTo>
                        <a:pt x="489744" y="488950"/>
                      </a:lnTo>
                      <a:lnTo>
                        <a:pt x="67469" y="244475"/>
                      </a:lnTo>
                      <a:close/>
                    </a:path>
                  </a:pathLst>
                </a:custGeom>
                <a:grpFill/>
                <a:ln>
                  <a:noFill/>
                </a:ln>
                <a:effectLst>
                  <a:outerShdw blurRad="508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24" name="Freeform 19">
                  <a:extLst>
                    <a:ext uri="{FF2B5EF4-FFF2-40B4-BE49-F238E27FC236}">
                      <a16:creationId xmlns="" xmlns:a16="http://schemas.microsoft.com/office/drawing/2014/main" id="{52AC83ED-6081-44AB-AE10-D94D76014E84}"/>
                    </a:ext>
                  </a:extLst>
                </p:cNvPr>
                <p:cNvSpPr/>
                <p:nvPr/>
              </p:nvSpPr>
              <p:spPr>
                <a:xfrm>
                  <a:off x="3695702" y="3233738"/>
                  <a:ext cx="2458684" cy="383382"/>
                </a:xfrm>
                <a:custGeom>
                  <a:avLst/>
                  <a:gdLst>
                    <a:gd name="connsiteX0" fmla="*/ 7144 w 2424113"/>
                    <a:gd name="connsiteY0" fmla="*/ 0 h 378619"/>
                    <a:gd name="connsiteX1" fmla="*/ 0 w 2424113"/>
                    <a:gd name="connsiteY1" fmla="*/ 130969 h 378619"/>
                    <a:gd name="connsiteX2" fmla="*/ 431007 w 2424113"/>
                    <a:gd name="connsiteY2" fmla="*/ 378619 h 378619"/>
                    <a:gd name="connsiteX3" fmla="*/ 2424113 w 2424113"/>
                    <a:gd name="connsiteY3" fmla="*/ 304800 h 378619"/>
                    <a:gd name="connsiteX4" fmla="*/ 2414588 w 2424113"/>
                    <a:gd name="connsiteY4" fmla="*/ 109538 h 378619"/>
                    <a:gd name="connsiteX5" fmla="*/ 428625 w 2424113"/>
                    <a:gd name="connsiteY5" fmla="*/ 150019 h 378619"/>
                    <a:gd name="connsiteX6" fmla="*/ 7144 w 2424113"/>
                    <a:gd name="connsiteY6" fmla="*/ 0 h 378619"/>
                    <a:gd name="connsiteX0" fmla="*/ 7144 w 2436996"/>
                    <a:gd name="connsiteY0" fmla="*/ 0 h 378619"/>
                    <a:gd name="connsiteX1" fmla="*/ 0 w 2436996"/>
                    <a:gd name="connsiteY1" fmla="*/ 130969 h 378619"/>
                    <a:gd name="connsiteX2" fmla="*/ 431007 w 2436996"/>
                    <a:gd name="connsiteY2" fmla="*/ 378619 h 378619"/>
                    <a:gd name="connsiteX3" fmla="*/ 2424113 w 2436996"/>
                    <a:gd name="connsiteY3" fmla="*/ 304800 h 378619"/>
                    <a:gd name="connsiteX4" fmla="*/ 2414588 w 2436996"/>
                    <a:gd name="connsiteY4" fmla="*/ 109538 h 378619"/>
                    <a:gd name="connsiteX5" fmla="*/ 428625 w 2436996"/>
                    <a:gd name="connsiteY5" fmla="*/ 150019 h 378619"/>
                    <a:gd name="connsiteX6" fmla="*/ 7144 w 2436996"/>
                    <a:gd name="connsiteY6" fmla="*/ 0 h 378619"/>
                    <a:gd name="connsiteX0" fmla="*/ 7144 w 2448855"/>
                    <a:gd name="connsiteY0" fmla="*/ 0 h 378619"/>
                    <a:gd name="connsiteX1" fmla="*/ 0 w 2448855"/>
                    <a:gd name="connsiteY1" fmla="*/ 130969 h 378619"/>
                    <a:gd name="connsiteX2" fmla="*/ 431007 w 2448855"/>
                    <a:gd name="connsiteY2" fmla="*/ 378619 h 378619"/>
                    <a:gd name="connsiteX3" fmla="*/ 2424113 w 2448855"/>
                    <a:gd name="connsiteY3" fmla="*/ 304800 h 378619"/>
                    <a:gd name="connsiteX4" fmla="*/ 2414588 w 2448855"/>
                    <a:gd name="connsiteY4" fmla="*/ 109538 h 378619"/>
                    <a:gd name="connsiteX5" fmla="*/ 428625 w 2448855"/>
                    <a:gd name="connsiteY5" fmla="*/ 150019 h 378619"/>
                    <a:gd name="connsiteX6" fmla="*/ 7144 w 2448855"/>
                    <a:gd name="connsiteY6" fmla="*/ 0 h 378619"/>
                    <a:gd name="connsiteX0" fmla="*/ 7144 w 2444270"/>
                    <a:gd name="connsiteY0" fmla="*/ 0 h 378619"/>
                    <a:gd name="connsiteX1" fmla="*/ 0 w 2444270"/>
                    <a:gd name="connsiteY1" fmla="*/ 130969 h 378619"/>
                    <a:gd name="connsiteX2" fmla="*/ 431007 w 2444270"/>
                    <a:gd name="connsiteY2" fmla="*/ 378619 h 378619"/>
                    <a:gd name="connsiteX3" fmla="*/ 2414588 w 2444270"/>
                    <a:gd name="connsiteY3" fmla="*/ 314325 h 378619"/>
                    <a:gd name="connsiteX4" fmla="*/ 2414588 w 2444270"/>
                    <a:gd name="connsiteY4" fmla="*/ 109538 h 378619"/>
                    <a:gd name="connsiteX5" fmla="*/ 428625 w 2444270"/>
                    <a:gd name="connsiteY5" fmla="*/ 150019 h 378619"/>
                    <a:gd name="connsiteX6" fmla="*/ 7144 w 2444270"/>
                    <a:gd name="connsiteY6" fmla="*/ 0 h 378619"/>
                    <a:gd name="connsiteX0" fmla="*/ 7144 w 2446779"/>
                    <a:gd name="connsiteY0" fmla="*/ 0 h 378619"/>
                    <a:gd name="connsiteX1" fmla="*/ 0 w 2446779"/>
                    <a:gd name="connsiteY1" fmla="*/ 130969 h 378619"/>
                    <a:gd name="connsiteX2" fmla="*/ 431007 w 2446779"/>
                    <a:gd name="connsiteY2" fmla="*/ 378619 h 378619"/>
                    <a:gd name="connsiteX3" fmla="*/ 2414588 w 2446779"/>
                    <a:gd name="connsiteY3" fmla="*/ 314325 h 378619"/>
                    <a:gd name="connsiteX4" fmla="*/ 2414588 w 2446779"/>
                    <a:gd name="connsiteY4" fmla="*/ 109538 h 378619"/>
                    <a:gd name="connsiteX5" fmla="*/ 428625 w 2446779"/>
                    <a:gd name="connsiteY5" fmla="*/ 150019 h 378619"/>
                    <a:gd name="connsiteX6" fmla="*/ 7144 w 2446779"/>
                    <a:gd name="connsiteY6" fmla="*/ 0 h 378619"/>
                    <a:gd name="connsiteX0" fmla="*/ 7144 w 2446779"/>
                    <a:gd name="connsiteY0" fmla="*/ 0 h 378619"/>
                    <a:gd name="connsiteX1" fmla="*/ 0 w 2446779"/>
                    <a:gd name="connsiteY1" fmla="*/ 130969 h 378619"/>
                    <a:gd name="connsiteX2" fmla="*/ 431007 w 2446779"/>
                    <a:gd name="connsiteY2" fmla="*/ 378619 h 378619"/>
                    <a:gd name="connsiteX3" fmla="*/ 2414588 w 2446779"/>
                    <a:gd name="connsiteY3" fmla="*/ 314325 h 378619"/>
                    <a:gd name="connsiteX4" fmla="*/ 2414588 w 2446779"/>
                    <a:gd name="connsiteY4" fmla="*/ 109538 h 378619"/>
                    <a:gd name="connsiteX5" fmla="*/ 433388 w 2446779"/>
                    <a:gd name="connsiteY5" fmla="*/ 140494 h 378619"/>
                    <a:gd name="connsiteX6" fmla="*/ 7144 w 2446779"/>
                    <a:gd name="connsiteY6" fmla="*/ 0 h 378619"/>
                    <a:gd name="connsiteX0" fmla="*/ 7144 w 2446779"/>
                    <a:gd name="connsiteY0" fmla="*/ 0 h 378619"/>
                    <a:gd name="connsiteX1" fmla="*/ 0 w 2446779"/>
                    <a:gd name="connsiteY1" fmla="*/ 130969 h 378619"/>
                    <a:gd name="connsiteX2" fmla="*/ 431007 w 2446779"/>
                    <a:gd name="connsiteY2" fmla="*/ 378619 h 378619"/>
                    <a:gd name="connsiteX3" fmla="*/ 2414588 w 2446779"/>
                    <a:gd name="connsiteY3" fmla="*/ 314325 h 378619"/>
                    <a:gd name="connsiteX4" fmla="*/ 2414588 w 2446779"/>
                    <a:gd name="connsiteY4" fmla="*/ 100013 h 378619"/>
                    <a:gd name="connsiteX5" fmla="*/ 433388 w 2446779"/>
                    <a:gd name="connsiteY5" fmla="*/ 140494 h 378619"/>
                    <a:gd name="connsiteX6" fmla="*/ 7144 w 2446779"/>
                    <a:gd name="connsiteY6" fmla="*/ 0 h 378619"/>
                    <a:gd name="connsiteX0" fmla="*/ 7144 w 2446779"/>
                    <a:gd name="connsiteY0" fmla="*/ 0 h 378619"/>
                    <a:gd name="connsiteX1" fmla="*/ 0 w 2446779"/>
                    <a:gd name="connsiteY1" fmla="*/ 130969 h 378619"/>
                    <a:gd name="connsiteX2" fmla="*/ 431007 w 2446779"/>
                    <a:gd name="connsiteY2" fmla="*/ 378619 h 378619"/>
                    <a:gd name="connsiteX3" fmla="*/ 2414588 w 2446779"/>
                    <a:gd name="connsiteY3" fmla="*/ 314325 h 378619"/>
                    <a:gd name="connsiteX4" fmla="*/ 2414588 w 2446779"/>
                    <a:gd name="connsiteY4" fmla="*/ 100013 h 378619"/>
                    <a:gd name="connsiteX5" fmla="*/ 442913 w 2446779"/>
                    <a:gd name="connsiteY5" fmla="*/ 142875 h 378619"/>
                    <a:gd name="connsiteX6" fmla="*/ 7144 w 2446779"/>
                    <a:gd name="connsiteY6" fmla="*/ 0 h 378619"/>
                    <a:gd name="connsiteX0" fmla="*/ 7144 w 2446779"/>
                    <a:gd name="connsiteY0" fmla="*/ 0 h 378619"/>
                    <a:gd name="connsiteX1" fmla="*/ 0 w 2446779"/>
                    <a:gd name="connsiteY1" fmla="*/ 130969 h 378619"/>
                    <a:gd name="connsiteX2" fmla="*/ 431007 w 2446779"/>
                    <a:gd name="connsiteY2" fmla="*/ 378619 h 378619"/>
                    <a:gd name="connsiteX3" fmla="*/ 2414588 w 2446779"/>
                    <a:gd name="connsiteY3" fmla="*/ 314325 h 378619"/>
                    <a:gd name="connsiteX4" fmla="*/ 2414588 w 2446779"/>
                    <a:gd name="connsiteY4" fmla="*/ 100013 h 378619"/>
                    <a:gd name="connsiteX5" fmla="*/ 445294 w 2446779"/>
                    <a:gd name="connsiteY5" fmla="*/ 135731 h 378619"/>
                    <a:gd name="connsiteX6" fmla="*/ 7144 w 2446779"/>
                    <a:gd name="connsiteY6" fmla="*/ 0 h 378619"/>
                    <a:gd name="connsiteX0" fmla="*/ 9525 w 2446779"/>
                    <a:gd name="connsiteY0" fmla="*/ 0 h 385763"/>
                    <a:gd name="connsiteX1" fmla="*/ 0 w 2446779"/>
                    <a:gd name="connsiteY1" fmla="*/ 138113 h 385763"/>
                    <a:gd name="connsiteX2" fmla="*/ 431007 w 2446779"/>
                    <a:gd name="connsiteY2" fmla="*/ 385763 h 385763"/>
                    <a:gd name="connsiteX3" fmla="*/ 2414588 w 2446779"/>
                    <a:gd name="connsiteY3" fmla="*/ 321469 h 385763"/>
                    <a:gd name="connsiteX4" fmla="*/ 2414588 w 2446779"/>
                    <a:gd name="connsiteY4" fmla="*/ 107157 h 385763"/>
                    <a:gd name="connsiteX5" fmla="*/ 445294 w 2446779"/>
                    <a:gd name="connsiteY5" fmla="*/ 142875 h 385763"/>
                    <a:gd name="connsiteX6" fmla="*/ 9525 w 2446779"/>
                    <a:gd name="connsiteY6" fmla="*/ 0 h 385763"/>
                    <a:gd name="connsiteX0" fmla="*/ 9525 w 2446779"/>
                    <a:gd name="connsiteY0" fmla="*/ 0 h 385763"/>
                    <a:gd name="connsiteX1" fmla="*/ 0 w 2446779"/>
                    <a:gd name="connsiteY1" fmla="*/ 138113 h 385763"/>
                    <a:gd name="connsiteX2" fmla="*/ 431007 w 2446779"/>
                    <a:gd name="connsiteY2" fmla="*/ 385763 h 385763"/>
                    <a:gd name="connsiteX3" fmla="*/ 2414588 w 2446779"/>
                    <a:gd name="connsiteY3" fmla="*/ 321469 h 385763"/>
                    <a:gd name="connsiteX4" fmla="*/ 2414588 w 2446779"/>
                    <a:gd name="connsiteY4" fmla="*/ 107157 h 385763"/>
                    <a:gd name="connsiteX5" fmla="*/ 445294 w 2446779"/>
                    <a:gd name="connsiteY5" fmla="*/ 142875 h 385763"/>
                    <a:gd name="connsiteX6" fmla="*/ 9525 w 2446779"/>
                    <a:gd name="connsiteY6" fmla="*/ 0 h 385763"/>
                    <a:gd name="connsiteX0" fmla="*/ 9525 w 2446779"/>
                    <a:gd name="connsiteY0" fmla="*/ 0 h 385763"/>
                    <a:gd name="connsiteX1" fmla="*/ 0 w 2446779"/>
                    <a:gd name="connsiteY1" fmla="*/ 138113 h 385763"/>
                    <a:gd name="connsiteX2" fmla="*/ 431007 w 2446779"/>
                    <a:gd name="connsiteY2" fmla="*/ 385763 h 385763"/>
                    <a:gd name="connsiteX3" fmla="*/ 2414588 w 2446779"/>
                    <a:gd name="connsiteY3" fmla="*/ 321469 h 385763"/>
                    <a:gd name="connsiteX4" fmla="*/ 2414588 w 2446779"/>
                    <a:gd name="connsiteY4" fmla="*/ 107157 h 385763"/>
                    <a:gd name="connsiteX5" fmla="*/ 445294 w 2446779"/>
                    <a:gd name="connsiteY5" fmla="*/ 142875 h 385763"/>
                    <a:gd name="connsiteX6" fmla="*/ 9525 w 2446779"/>
                    <a:gd name="connsiteY6" fmla="*/ 0 h 385763"/>
                    <a:gd name="connsiteX0" fmla="*/ 14287 w 2451541"/>
                    <a:gd name="connsiteY0" fmla="*/ 0 h 385763"/>
                    <a:gd name="connsiteX1" fmla="*/ 0 w 2451541"/>
                    <a:gd name="connsiteY1" fmla="*/ 145257 h 385763"/>
                    <a:gd name="connsiteX2" fmla="*/ 435769 w 2451541"/>
                    <a:gd name="connsiteY2" fmla="*/ 385763 h 385763"/>
                    <a:gd name="connsiteX3" fmla="*/ 2419350 w 2451541"/>
                    <a:gd name="connsiteY3" fmla="*/ 321469 h 385763"/>
                    <a:gd name="connsiteX4" fmla="*/ 2419350 w 2451541"/>
                    <a:gd name="connsiteY4" fmla="*/ 107157 h 385763"/>
                    <a:gd name="connsiteX5" fmla="*/ 450056 w 2451541"/>
                    <a:gd name="connsiteY5" fmla="*/ 142875 h 385763"/>
                    <a:gd name="connsiteX6" fmla="*/ 14287 w 2451541"/>
                    <a:gd name="connsiteY6" fmla="*/ 0 h 385763"/>
                    <a:gd name="connsiteX0" fmla="*/ 4762 w 2451541"/>
                    <a:gd name="connsiteY0" fmla="*/ 0 h 383382"/>
                    <a:gd name="connsiteX1" fmla="*/ 0 w 2451541"/>
                    <a:gd name="connsiteY1" fmla="*/ 142876 h 383382"/>
                    <a:gd name="connsiteX2" fmla="*/ 435769 w 2451541"/>
                    <a:gd name="connsiteY2" fmla="*/ 383382 h 383382"/>
                    <a:gd name="connsiteX3" fmla="*/ 2419350 w 2451541"/>
                    <a:gd name="connsiteY3" fmla="*/ 319088 h 383382"/>
                    <a:gd name="connsiteX4" fmla="*/ 2419350 w 2451541"/>
                    <a:gd name="connsiteY4" fmla="*/ 104776 h 383382"/>
                    <a:gd name="connsiteX5" fmla="*/ 450056 w 2451541"/>
                    <a:gd name="connsiteY5" fmla="*/ 140494 h 383382"/>
                    <a:gd name="connsiteX6" fmla="*/ 4762 w 2451541"/>
                    <a:gd name="connsiteY6" fmla="*/ 0 h 383382"/>
                    <a:gd name="connsiteX0" fmla="*/ 4762 w 2451541"/>
                    <a:gd name="connsiteY0" fmla="*/ 0 h 383382"/>
                    <a:gd name="connsiteX1" fmla="*/ 0 w 2451541"/>
                    <a:gd name="connsiteY1" fmla="*/ 142876 h 383382"/>
                    <a:gd name="connsiteX2" fmla="*/ 435769 w 2451541"/>
                    <a:gd name="connsiteY2" fmla="*/ 383382 h 383382"/>
                    <a:gd name="connsiteX3" fmla="*/ 2419350 w 2451541"/>
                    <a:gd name="connsiteY3" fmla="*/ 319088 h 383382"/>
                    <a:gd name="connsiteX4" fmla="*/ 2419350 w 2451541"/>
                    <a:gd name="connsiteY4" fmla="*/ 104776 h 383382"/>
                    <a:gd name="connsiteX5" fmla="*/ 450056 w 2451541"/>
                    <a:gd name="connsiteY5" fmla="*/ 140494 h 383382"/>
                    <a:gd name="connsiteX6" fmla="*/ 4762 w 2451541"/>
                    <a:gd name="connsiteY6" fmla="*/ 0 h 383382"/>
                    <a:gd name="connsiteX0" fmla="*/ 11905 w 2458684"/>
                    <a:gd name="connsiteY0" fmla="*/ 0 h 383382"/>
                    <a:gd name="connsiteX1" fmla="*/ 0 w 2458684"/>
                    <a:gd name="connsiteY1" fmla="*/ 138114 h 383382"/>
                    <a:gd name="connsiteX2" fmla="*/ 442912 w 2458684"/>
                    <a:gd name="connsiteY2" fmla="*/ 383382 h 383382"/>
                    <a:gd name="connsiteX3" fmla="*/ 2426493 w 2458684"/>
                    <a:gd name="connsiteY3" fmla="*/ 319088 h 383382"/>
                    <a:gd name="connsiteX4" fmla="*/ 2426493 w 2458684"/>
                    <a:gd name="connsiteY4" fmla="*/ 104776 h 383382"/>
                    <a:gd name="connsiteX5" fmla="*/ 457199 w 2458684"/>
                    <a:gd name="connsiteY5" fmla="*/ 140494 h 383382"/>
                    <a:gd name="connsiteX6" fmla="*/ 11905 w 2458684"/>
                    <a:gd name="connsiteY6" fmla="*/ 0 h 3833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458684" h="383382">
                      <a:moveTo>
                        <a:pt x="11905" y="0"/>
                      </a:moveTo>
                      <a:cubicBezTo>
                        <a:pt x="25399" y="53182"/>
                        <a:pt x="19843" y="123033"/>
                        <a:pt x="0" y="138114"/>
                      </a:cubicBezTo>
                      <a:lnTo>
                        <a:pt x="442912" y="383382"/>
                      </a:lnTo>
                      <a:lnTo>
                        <a:pt x="2426493" y="319088"/>
                      </a:lnTo>
                      <a:cubicBezTo>
                        <a:pt x="2466181" y="277813"/>
                        <a:pt x="2472531" y="174625"/>
                        <a:pt x="2426493" y="104776"/>
                      </a:cubicBezTo>
                      <a:lnTo>
                        <a:pt x="457199" y="140494"/>
                      </a:lnTo>
                      <a:lnTo>
                        <a:pt x="11905" y="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1"/>
                </a:p>
              </p:txBody>
            </p:sp>
          </p:grpSp>
          <p:grpSp>
            <p:nvGrpSpPr>
              <p:cNvPr id="14" name="Group 13">
                <a:extLst>
                  <a:ext uri="{FF2B5EF4-FFF2-40B4-BE49-F238E27FC236}">
                    <a16:creationId xmlns="" xmlns:a16="http://schemas.microsoft.com/office/drawing/2014/main" id="{C672A13F-8FB6-452C-90A9-9E1404B1DB7F}"/>
                  </a:ext>
                </a:extLst>
              </p:cNvPr>
              <p:cNvGrpSpPr/>
              <p:nvPr/>
            </p:nvGrpSpPr>
            <p:grpSpPr>
              <a:xfrm flipH="1">
                <a:off x="4155315" y="4711652"/>
                <a:ext cx="1753505" cy="486436"/>
                <a:chOff x="3622676" y="3492499"/>
                <a:chExt cx="2575177" cy="714375"/>
              </a:xfrm>
              <a:grpFill/>
              <a:effectLst>
                <a:outerShdw blurRad="50800" dist="38100" dir="8100000" algn="tr" rotWithShape="0">
                  <a:prstClr val="black">
                    <a:alpha val="40000"/>
                  </a:prstClr>
                </a:outerShdw>
              </a:effectLst>
            </p:grpSpPr>
            <p:sp>
              <p:nvSpPr>
                <p:cNvPr id="21" name="Freeform 21">
                  <a:extLst>
                    <a:ext uri="{FF2B5EF4-FFF2-40B4-BE49-F238E27FC236}">
                      <a16:creationId xmlns="" xmlns:a16="http://schemas.microsoft.com/office/drawing/2014/main" id="{EA8532AC-8DFF-4DE3-A652-7810AC0B6027}"/>
                    </a:ext>
                  </a:extLst>
                </p:cNvPr>
                <p:cNvSpPr/>
                <p:nvPr/>
              </p:nvSpPr>
              <p:spPr>
                <a:xfrm>
                  <a:off x="3622676" y="3492499"/>
                  <a:ext cx="2575177" cy="714375"/>
                </a:xfrm>
                <a:custGeom>
                  <a:avLst/>
                  <a:gdLst>
                    <a:gd name="connsiteX0" fmla="*/ 190500 w 2559050"/>
                    <a:gd name="connsiteY0" fmla="*/ 0 h 698500"/>
                    <a:gd name="connsiteX1" fmla="*/ 0 w 2559050"/>
                    <a:gd name="connsiteY1" fmla="*/ 152400 h 698500"/>
                    <a:gd name="connsiteX2" fmla="*/ 6350 w 2559050"/>
                    <a:gd name="connsiteY2" fmla="*/ 215900 h 698500"/>
                    <a:gd name="connsiteX3" fmla="*/ 2501900 w 2559050"/>
                    <a:gd name="connsiteY3" fmla="*/ 241300 h 698500"/>
                    <a:gd name="connsiteX4" fmla="*/ 2470150 w 2559050"/>
                    <a:gd name="connsiteY4" fmla="*/ 552450 h 698500"/>
                    <a:gd name="connsiteX5" fmla="*/ 76200 w 2559050"/>
                    <a:gd name="connsiteY5" fmla="*/ 565150 h 698500"/>
                    <a:gd name="connsiteX6" fmla="*/ 101600 w 2559050"/>
                    <a:gd name="connsiteY6" fmla="*/ 520700 h 698500"/>
                    <a:gd name="connsiteX7" fmla="*/ 6350 w 2559050"/>
                    <a:gd name="connsiteY7" fmla="*/ 577850 h 698500"/>
                    <a:gd name="connsiteX8" fmla="*/ 44450 w 2559050"/>
                    <a:gd name="connsiteY8" fmla="*/ 666750 h 698500"/>
                    <a:gd name="connsiteX9" fmla="*/ 2400300 w 2559050"/>
                    <a:gd name="connsiteY9" fmla="*/ 692150 h 698500"/>
                    <a:gd name="connsiteX10" fmla="*/ 2432050 w 2559050"/>
                    <a:gd name="connsiteY10" fmla="*/ 666750 h 698500"/>
                    <a:gd name="connsiteX11" fmla="*/ 2501900 w 2559050"/>
                    <a:gd name="connsiteY11" fmla="*/ 698500 h 698500"/>
                    <a:gd name="connsiteX12" fmla="*/ 2552700 w 2559050"/>
                    <a:gd name="connsiteY12" fmla="*/ 685800 h 698500"/>
                    <a:gd name="connsiteX13" fmla="*/ 2559050 w 2559050"/>
                    <a:gd name="connsiteY13" fmla="*/ 158750 h 698500"/>
                    <a:gd name="connsiteX14" fmla="*/ 2476500 w 2559050"/>
                    <a:gd name="connsiteY14" fmla="*/ 95250 h 698500"/>
                    <a:gd name="connsiteX15" fmla="*/ 520700 w 2559050"/>
                    <a:gd name="connsiteY15" fmla="*/ 184150 h 698500"/>
                    <a:gd name="connsiteX16" fmla="*/ 190500 w 2559050"/>
                    <a:gd name="connsiteY16" fmla="*/ 0 h 698500"/>
                    <a:gd name="connsiteX0" fmla="*/ 190500 w 2559050"/>
                    <a:gd name="connsiteY0" fmla="*/ 0 h 698500"/>
                    <a:gd name="connsiteX1" fmla="*/ 0 w 2559050"/>
                    <a:gd name="connsiteY1" fmla="*/ 152400 h 698500"/>
                    <a:gd name="connsiteX2" fmla="*/ 19050 w 2559050"/>
                    <a:gd name="connsiteY2" fmla="*/ 241300 h 698500"/>
                    <a:gd name="connsiteX3" fmla="*/ 2501900 w 2559050"/>
                    <a:gd name="connsiteY3" fmla="*/ 241300 h 698500"/>
                    <a:gd name="connsiteX4" fmla="*/ 2470150 w 2559050"/>
                    <a:gd name="connsiteY4" fmla="*/ 552450 h 698500"/>
                    <a:gd name="connsiteX5" fmla="*/ 76200 w 2559050"/>
                    <a:gd name="connsiteY5" fmla="*/ 565150 h 698500"/>
                    <a:gd name="connsiteX6" fmla="*/ 101600 w 2559050"/>
                    <a:gd name="connsiteY6" fmla="*/ 520700 h 698500"/>
                    <a:gd name="connsiteX7" fmla="*/ 6350 w 2559050"/>
                    <a:gd name="connsiteY7" fmla="*/ 577850 h 698500"/>
                    <a:gd name="connsiteX8" fmla="*/ 44450 w 2559050"/>
                    <a:gd name="connsiteY8" fmla="*/ 666750 h 698500"/>
                    <a:gd name="connsiteX9" fmla="*/ 2400300 w 2559050"/>
                    <a:gd name="connsiteY9" fmla="*/ 692150 h 698500"/>
                    <a:gd name="connsiteX10" fmla="*/ 2432050 w 2559050"/>
                    <a:gd name="connsiteY10" fmla="*/ 666750 h 698500"/>
                    <a:gd name="connsiteX11" fmla="*/ 2501900 w 2559050"/>
                    <a:gd name="connsiteY11" fmla="*/ 698500 h 698500"/>
                    <a:gd name="connsiteX12" fmla="*/ 2552700 w 2559050"/>
                    <a:gd name="connsiteY12" fmla="*/ 685800 h 698500"/>
                    <a:gd name="connsiteX13" fmla="*/ 2559050 w 2559050"/>
                    <a:gd name="connsiteY13" fmla="*/ 158750 h 698500"/>
                    <a:gd name="connsiteX14" fmla="*/ 2476500 w 2559050"/>
                    <a:gd name="connsiteY14" fmla="*/ 95250 h 698500"/>
                    <a:gd name="connsiteX15" fmla="*/ 520700 w 2559050"/>
                    <a:gd name="connsiteY15" fmla="*/ 184150 h 698500"/>
                    <a:gd name="connsiteX16" fmla="*/ 190500 w 2559050"/>
                    <a:gd name="connsiteY16" fmla="*/ 0 h 698500"/>
                    <a:gd name="connsiteX0" fmla="*/ 184150 w 2552700"/>
                    <a:gd name="connsiteY0" fmla="*/ 0 h 698500"/>
                    <a:gd name="connsiteX1" fmla="*/ 9525 w 2552700"/>
                    <a:gd name="connsiteY1" fmla="*/ 152400 h 698500"/>
                    <a:gd name="connsiteX2" fmla="*/ 12700 w 2552700"/>
                    <a:gd name="connsiteY2" fmla="*/ 241300 h 698500"/>
                    <a:gd name="connsiteX3" fmla="*/ 2495550 w 2552700"/>
                    <a:gd name="connsiteY3" fmla="*/ 241300 h 698500"/>
                    <a:gd name="connsiteX4" fmla="*/ 2463800 w 2552700"/>
                    <a:gd name="connsiteY4" fmla="*/ 552450 h 698500"/>
                    <a:gd name="connsiteX5" fmla="*/ 69850 w 2552700"/>
                    <a:gd name="connsiteY5" fmla="*/ 565150 h 698500"/>
                    <a:gd name="connsiteX6" fmla="*/ 95250 w 2552700"/>
                    <a:gd name="connsiteY6" fmla="*/ 520700 h 698500"/>
                    <a:gd name="connsiteX7" fmla="*/ 0 w 2552700"/>
                    <a:gd name="connsiteY7" fmla="*/ 577850 h 698500"/>
                    <a:gd name="connsiteX8" fmla="*/ 38100 w 2552700"/>
                    <a:gd name="connsiteY8" fmla="*/ 666750 h 698500"/>
                    <a:gd name="connsiteX9" fmla="*/ 2393950 w 2552700"/>
                    <a:gd name="connsiteY9" fmla="*/ 692150 h 698500"/>
                    <a:gd name="connsiteX10" fmla="*/ 2425700 w 2552700"/>
                    <a:gd name="connsiteY10" fmla="*/ 666750 h 698500"/>
                    <a:gd name="connsiteX11" fmla="*/ 2495550 w 2552700"/>
                    <a:gd name="connsiteY11" fmla="*/ 698500 h 698500"/>
                    <a:gd name="connsiteX12" fmla="*/ 2546350 w 2552700"/>
                    <a:gd name="connsiteY12" fmla="*/ 685800 h 698500"/>
                    <a:gd name="connsiteX13" fmla="*/ 2552700 w 2552700"/>
                    <a:gd name="connsiteY13" fmla="*/ 158750 h 698500"/>
                    <a:gd name="connsiteX14" fmla="*/ 2470150 w 2552700"/>
                    <a:gd name="connsiteY14" fmla="*/ 95250 h 698500"/>
                    <a:gd name="connsiteX15" fmla="*/ 514350 w 2552700"/>
                    <a:gd name="connsiteY15" fmla="*/ 184150 h 698500"/>
                    <a:gd name="connsiteX16" fmla="*/ 184150 w 2552700"/>
                    <a:gd name="connsiteY16" fmla="*/ 0 h 698500"/>
                    <a:gd name="connsiteX0" fmla="*/ 184150 w 2571750"/>
                    <a:gd name="connsiteY0" fmla="*/ 0 h 698500"/>
                    <a:gd name="connsiteX1" fmla="*/ 9525 w 2571750"/>
                    <a:gd name="connsiteY1" fmla="*/ 152400 h 698500"/>
                    <a:gd name="connsiteX2" fmla="*/ 12700 w 2571750"/>
                    <a:gd name="connsiteY2" fmla="*/ 241300 h 698500"/>
                    <a:gd name="connsiteX3" fmla="*/ 2495550 w 2571750"/>
                    <a:gd name="connsiteY3" fmla="*/ 241300 h 698500"/>
                    <a:gd name="connsiteX4" fmla="*/ 2463800 w 2571750"/>
                    <a:gd name="connsiteY4" fmla="*/ 552450 h 698500"/>
                    <a:gd name="connsiteX5" fmla="*/ 69850 w 2571750"/>
                    <a:gd name="connsiteY5" fmla="*/ 565150 h 698500"/>
                    <a:gd name="connsiteX6" fmla="*/ 95250 w 2571750"/>
                    <a:gd name="connsiteY6" fmla="*/ 520700 h 698500"/>
                    <a:gd name="connsiteX7" fmla="*/ 0 w 2571750"/>
                    <a:gd name="connsiteY7" fmla="*/ 577850 h 698500"/>
                    <a:gd name="connsiteX8" fmla="*/ 38100 w 2571750"/>
                    <a:gd name="connsiteY8" fmla="*/ 666750 h 698500"/>
                    <a:gd name="connsiteX9" fmla="*/ 2393950 w 2571750"/>
                    <a:gd name="connsiteY9" fmla="*/ 692150 h 698500"/>
                    <a:gd name="connsiteX10" fmla="*/ 2425700 w 2571750"/>
                    <a:gd name="connsiteY10" fmla="*/ 666750 h 698500"/>
                    <a:gd name="connsiteX11" fmla="*/ 2495550 w 2571750"/>
                    <a:gd name="connsiteY11" fmla="*/ 698500 h 698500"/>
                    <a:gd name="connsiteX12" fmla="*/ 2546350 w 2571750"/>
                    <a:gd name="connsiteY12" fmla="*/ 685800 h 698500"/>
                    <a:gd name="connsiteX13" fmla="*/ 2571750 w 2571750"/>
                    <a:gd name="connsiteY13" fmla="*/ 193675 h 698500"/>
                    <a:gd name="connsiteX14" fmla="*/ 2470150 w 2571750"/>
                    <a:gd name="connsiteY14" fmla="*/ 95250 h 698500"/>
                    <a:gd name="connsiteX15" fmla="*/ 514350 w 2571750"/>
                    <a:gd name="connsiteY15" fmla="*/ 184150 h 698500"/>
                    <a:gd name="connsiteX16" fmla="*/ 184150 w 2571750"/>
                    <a:gd name="connsiteY16" fmla="*/ 0 h 698500"/>
                    <a:gd name="connsiteX0" fmla="*/ 184150 w 2555875"/>
                    <a:gd name="connsiteY0" fmla="*/ 0 h 698500"/>
                    <a:gd name="connsiteX1" fmla="*/ 9525 w 2555875"/>
                    <a:gd name="connsiteY1" fmla="*/ 152400 h 698500"/>
                    <a:gd name="connsiteX2" fmla="*/ 12700 w 2555875"/>
                    <a:gd name="connsiteY2" fmla="*/ 241300 h 698500"/>
                    <a:gd name="connsiteX3" fmla="*/ 2495550 w 2555875"/>
                    <a:gd name="connsiteY3" fmla="*/ 241300 h 698500"/>
                    <a:gd name="connsiteX4" fmla="*/ 2463800 w 2555875"/>
                    <a:gd name="connsiteY4" fmla="*/ 552450 h 698500"/>
                    <a:gd name="connsiteX5" fmla="*/ 69850 w 2555875"/>
                    <a:gd name="connsiteY5" fmla="*/ 565150 h 698500"/>
                    <a:gd name="connsiteX6" fmla="*/ 95250 w 2555875"/>
                    <a:gd name="connsiteY6" fmla="*/ 520700 h 698500"/>
                    <a:gd name="connsiteX7" fmla="*/ 0 w 2555875"/>
                    <a:gd name="connsiteY7" fmla="*/ 577850 h 698500"/>
                    <a:gd name="connsiteX8" fmla="*/ 38100 w 2555875"/>
                    <a:gd name="connsiteY8" fmla="*/ 666750 h 698500"/>
                    <a:gd name="connsiteX9" fmla="*/ 2393950 w 2555875"/>
                    <a:gd name="connsiteY9" fmla="*/ 692150 h 698500"/>
                    <a:gd name="connsiteX10" fmla="*/ 2425700 w 2555875"/>
                    <a:gd name="connsiteY10" fmla="*/ 666750 h 698500"/>
                    <a:gd name="connsiteX11" fmla="*/ 2495550 w 2555875"/>
                    <a:gd name="connsiteY11" fmla="*/ 698500 h 698500"/>
                    <a:gd name="connsiteX12" fmla="*/ 2546350 w 2555875"/>
                    <a:gd name="connsiteY12" fmla="*/ 685800 h 698500"/>
                    <a:gd name="connsiteX13" fmla="*/ 2555875 w 2555875"/>
                    <a:gd name="connsiteY13" fmla="*/ 171450 h 698500"/>
                    <a:gd name="connsiteX14" fmla="*/ 2470150 w 2555875"/>
                    <a:gd name="connsiteY14" fmla="*/ 95250 h 698500"/>
                    <a:gd name="connsiteX15" fmla="*/ 514350 w 2555875"/>
                    <a:gd name="connsiteY15" fmla="*/ 184150 h 698500"/>
                    <a:gd name="connsiteX16" fmla="*/ 184150 w 2555875"/>
                    <a:gd name="connsiteY16" fmla="*/ 0 h 698500"/>
                    <a:gd name="connsiteX0" fmla="*/ 184150 w 2562506"/>
                    <a:gd name="connsiteY0" fmla="*/ 0 h 698500"/>
                    <a:gd name="connsiteX1" fmla="*/ 9525 w 2562506"/>
                    <a:gd name="connsiteY1" fmla="*/ 152400 h 698500"/>
                    <a:gd name="connsiteX2" fmla="*/ 12700 w 2562506"/>
                    <a:gd name="connsiteY2" fmla="*/ 241300 h 698500"/>
                    <a:gd name="connsiteX3" fmla="*/ 2495550 w 2562506"/>
                    <a:gd name="connsiteY3" fmla="*/ 241300 h 698500"/>
                    <a:gd name="connsiteX4" fmla="*/ 2463800 w 2562506"/>
                    <a:gd name="connsiteY4" fmla="*/ 552450 h 698500"/>
                    <a:gd name="connsiteX5" fmla="*/ 69850 w 2562506"/>
                    <a:gd name="connsiteY5" fmla="*/ 565150 h 698500"/>
                    <a:gd name="connsiteX6" fmla="*/ 95250 w 2562506"/>
                    <a:gd name="connsiteY6" fmla="*/ 520700 h 698500"/>
                    <a:gd name="connsiteX7" fmla="*/ 0 w 2562506"/>
                    <a:gd name="connsiteY7" fmla="*/ 577850 h 698500"/>
                    <a:gd name="connsiteX8" fmla="*/ 38100 w 2562506"/>
                    <a:gd name="connsiteY8" fmla="*/ 666750 h 698500"/>
                    <a:gd name="connsiteX9" fmla="*/ 2393950 w 2562506"/>
                    <a:gd name="connsiteY9" fmla="*/ 692150 h 698500"/>
                    <a:gd name="connsiteX10" fmla="*/ 2425700 w 2562506"/>
                    <a:gd name="connsiteY10" fmla="*/ 666750 h 698500"/>
                    <a:gd name="connsiteX11" fmla="*/ 2495550 w 2562506"/>
                    <a:gd name="connsiteY11" fmla="*/ 698500 h 698500"/>
                    <a:gd name="connsiteX12" fmla="*/ 2562225 w 2562506"/>
                    <a:gd name="connsiteY12" fmla="*/ 685800 h 698500"/>
                    <a:gd name="connsiteX13" fmla="*/ 2555875 w 2562506"/>
                    <a:gd name="connsiteY13" fmla="*/ 171450 h 698500"/>
                    <a:gd name="connsiteX14" fmla="*/ 2470150 w 2562506"/>
                    <a:gd name="connsiteY14" fmla="*/ 95250 h 698500"/>
                    <a:gd name="connsiteX15" fmla="*/ 514350 w 2562506"/>
                    <a:gd name="connsiteY15" fmla="*/ 184150 h 698500"/>
                    <a:gd name="connsiteX16" fmla="*/ 184150 w 2562506"/>
                    <a:gd name="connsiteY16" fmla="*/ 0 h 698500"/>
                    <a:gd name="connsiteX0" fmla="*/ 184150 w 2562506"/>
                    <a:gd name="connsiteY0" fmla="*/ 0 h 692150"/>
                    <a:gd name="connsiteX1" fmla="*/ 9525 w 2562506"/>
                    <a:gd name="connsiteY1" fmla="*/ 152400 h 692150"/>
                    <a:gd name="connsiteX2" fmla="*/ 12700 w 2562506"/>
                    <a:gd name="connsiteY2" fmla="*/ 241300 h 692150"/>
                    <a:gd name="connsiteX3" fmla="*/ 2495550 w 2562506"/>
                    <a:gd name="connsiteY3" fmla="*/ 241300 h 692150"/>
                    <a:gd name="connsiteX4" fmla="*/ 2463800 w 2562506"/>
                    <a:gd name="connsiteY4" fmla="*/ 552450 h 692150"/>
                    <a:gd name="connsiteX5" fmla="*/ 69850 w 2562506"/>
                    <a:gd name="connsiteY5" fmla="*/ 565150 h 692150"/>
                    <a:gd name="connsiteX6" fmla="*/ 95250 w 2562506"/>
                    <a:gd name="connsiteY6" fmla="*/ 520700 h 692150"/>
                    <a:gd name="connsiteX7" fmla="*/ 0 w 2562506"/>
                    <a:gd name="connsiteY7" fmla="*/ 577850 h 692150"/>
                    <a:gd name="connsiteX8" fmla="*/ 38100 w 2562506"/>
                    <a:gd name="connsiteY8" fmla="*/ 666750 h 692150"/>
                    <a:gd name="connsiteX9" fmla="*/ 2393950 w 2562506"/>
                    <a:gd name="connsiteY9" fmla="*/ 692150 h 692150"/>
                    <a:gd name="connsiteX10" fmla="*/ 2425700 w 2562506"/>
                    <a:gd name="connsiteY10" fmla="*/ 666750 h 692150"/>
                    <a:gd name="connsiteX11" fmla="*/ 2479675 w 2562506"/>
                    <a:gd name="connsiteY11" fmla="*/ 692150 h 692150"/>
                    <a:gd name="connsiteX12" fmla="*/ 2562225 w 2562506"/>
                    <a:gd name="connsiteY12" fmla="*/ 685800 h 692150"/>
                    <a:gd name="connsiteX13" fmla="*/ 2555875 w 2562506"/>
                    <a:gd name="connsiteY13" fmla="*/ 171450 h 692150"/>
                    <a:gd name="connsiteX14" fmla="*/ 2470150 w 2562506"/>
                    <a:gd name="connsiteY14" fmla="*/ 95250 h 692150"/>
                    <a:gd name="connsiteX15" fmla="*/ 514350 w 2562506"/>
                    <a:gd name="connsiteY15" fmla="*/ 184150 h 692150"/>
                    <a:gd name="connsiteX16" fmla="*/ 184150 w 2562506"/>
                    <a:gd name="connsiteY16" fmla="*/ 0 h 692150"/>
                    <a:gd name="connsiteX0" fmla="*/ 184150 w 2562506"/>
                    <a:gd name="connsiteY0" fmla="*/ 0 h 692150"/>
                    <a:gd name="connsiteX1" fmla="*/ 9525 w 2562506"/>
                    <a:gd name="connsiteY1" fmla="*/ 152400 h 692150"/>
                    <a:gd name="connsiteX2" fmla="*/ 12700 w 2562506"/>
                    <a:gd name="connsiteY2" fmla="*/ 241300 h 692150"/>
                    <a:gd name="connsiteX3" fmla="*/ 2495550 w 2562506"/>
                    <a:gd name="connsiteY3" fmla="*/ 241300 h 692150"/>
                    <a:gd name="connsiteX4" fmla="*/ 2463800 w 2562506"/>
                    <a:gd name="connsiteY4" fmla="*/ 552450 h 692150"/>
                    <a:gd name="connsiteX5" fmla="*/ 69850 w 2562506"/>
                    <a:gd name="connsiteY5" fmla="*/ 565150 h 692150"/>
                    <a:gd name="connsiteX6" fmla="*/ 95250 w 2562506"/>
                    <a:gd name="connsiteY6" fmla="*/ 520700 h 692150"/>
                    <a:gd name="connsiteX7" fmla="*/ 0 w 2562506"/>
                    <a:gd name="connsiteY7" fmla="*/ 577850 h 692150"/>
                    <a:gd name="connsiteX8" fmla="*/ 38100 w 2562506"/>
                    <a:gd name="connsiteY8" fmla="*/ 666750 h 692150"/>
                    <a:gd name="connsiteX9" fmla="*/ 2393950 w 2562506"/>
                    <a:gd name="connsiteY9" fmla="*/ 692150 h 692150"/>
                    <a:gd name="connsiteX10" fmla="*/ 2435225 w 2562506"/>
                    <a:gd name="connsiteY10" fmla="*/ 666750 h 692150"/>
                    <a:gd name="connsiteX11" fmla="*/ 2479675 w 2562506"/>
                    <a:gd name="connsiteY11" fmla="*/ 692150 h 692150"/>
                    <a:gd name="connsiteX12" fmla="*/ 2562225 w 2562506"/>
                    <a:gd name="connsiteY12" fmla="*/ 685800 h 692150"/>
                    <a:gd name="connsiteX13" fmla="*/ 2555875 w 2562506"/>
                    <a:gd name="connsiteY13" fmla="*/ 171450 h 692150"/>
                    <a:gd name="connsiteX14" fmla="*/ 2470150 w 2562506"/>
                    <a:gd name="connsiteY14" fmla="*/ 95250 h 692150"/>
                    <a:gd name="connsiteX15" fmla="*/ 514350 w 2562506"/>
                    <a:gd name="connsiteY15" fmla="*/ 184150 h 692150"/>
                    <a:gd name="connsiteX16" fmla="*/ 184150 w 2562506"/>
                    <a:gd name="connsiteY16" fmla="*/ 0 h 692150"/>
                    <a:gd name="connsiteX0" fmla="*/ 184150 w 2562506"/>
                    <a:gd name="connsiteY0" fmla="*/ 0 h 692150"/>
                    <a:gd name="connsiteX1" fmla="*/ 9525 w 2562506"/>
                    <a:gd name="connsiteY1" fmla="*/ 152400 h 692150"/>
                    <a:gd name="connsiteX2" fmla="*/ 12700 w 2562506"/>
                    <a:gd name="connsiteY2" fmla="*/ 241300 h 692150"/>
                    <a:gd name="connsiteX3" fmla="*/ 2495550 w 2562506"/>
                    <a:gd name="connsiteY3" fmla="*/ 241300 h 692150"/>
                    <a:gd name="connsiteX4" fmla="*/ 2463800 w 2562506"/>
                    <a:gd name="connsiteY4" fmla="*/ 552450 h 692150"/>
                    <a:gd name="connsiteX5" fmla="*/ 69850 w 2562506"/>
                    <a:gd name="connsiteY5" fmla="*/ 565150 h 692150"/>
                    <a:gd name="connsiteX6" fmla="*/ 95250 w 2562506"/>
                    <a:gd name="connsiteY6" fmla="*/ 520700 h 692150"/>
                    <a:gd name="connsiteX7" fmla="*/ 0 w 2562506"/>
                    <a:gd name="connsiteY7" fmla="*/ 577850 h 692150"/>
                    <a:gd name="connsiteX8" fmla="*/ 9525 w 2562506"/>
                    <a:gd name="connsiteY8" fmla="*/ 688975 h 692150"/>
                    <a:gd name="connsiteX9" fmla="*/ 2393950 w 2562506"/>
                    <a:gd name="connsiteY9" fmla="*/ 692150 h 692150"/>
                    <a:gd name="connsiteX10" fmla="*/ 2435225 w 2562506"/>
                    <a:gd name="connsiteY10" fmla="*/ 666750 h 692150"/>
                    <a:gd name="connsiteX11" fmla="*/ 2479675 w 2562506"/>
                    <a:gd name="connsiteY11" fmla="*/ 692150 h 692150"/>
                    <a:gd name="connsiteX12" fmla="*/ 2562225 w 2562506"/>
                    <a:gd name="connsiteY12" fmla="*/ 685800 h 692150"/>
                    <a:gd name="connsiteX13" fmla="*/ 2555875 w 2562506"/>
                    <a:gd name="connsiteY13" fmla="*/ 171450 h 692150"/>
                    <a:gd name="connsiteX14" fmla="*/ 2470150 w 2562506"/>
                    <a:gd name="connsiteY14" fmla="*/ 95250 h 692150"/>
                    <a:gd name="connsiteX15" fmla="*/ 514350 w 2562506"/>
                    <a:gd name="connsiteY15" fmla="*/ 184150 h 692150"/>
                    <a:gd name="connsiteX16" fmla="*/ 184150 w 2562506"/>
                    <a:gd name="connsiteY16" fmla="*/ 0 h 692150"/>
                    <a:gd name="connsiteX0" fmla="*/ 180975 w 2559331"/>
                    <a:gd name="connsiteY0" fmla="*/ 0 h 692150"/>
                    <a:gd name="connsiteX1" fmla="*/ 6350 w 2559331"/>
                    <a:gd name="connsiteY1" fmla="*/ 152400 h 692150"/>
                    <a:gd name="connsiteX2" fmla="*/ 9525 w 2559331"/>
                    <a:gd name="connsiteY2" fmla="*/ 241300 h 692150"/>
                    <a:gd name="connsiteX3" fmla="*/ 2492375 w 2559331"/>
                    <a:gd name="connsiteY3" fmla="*/ 241300 h 692150"/>
                    <a:gd name="connsiteX4" fmla="*/ 2460625 w 2559331"/>
                    <a:gd name="connsiteY4" fmla="*/ 552450 h 692150"/>
                    <a:gd name="connsiteX5" fmla="*/ 66675 w 2559331"/>
                    <a:gd name="connsiteY5" fmla="*/ 565150 h 692150"/>
                    <a:gd name="connsiteX6" fmla="*/ 92075 w 2559331"/>
                    <a:gd name="connsiteY6" fmla="*/ 520700 h 692150"/>
                    <a:gd name="connsiteX7" fmla="*/ 0 w 2559331"/>
                    <a:gd name="connsiteY7" fmla="*/ 593725 h 692150"/>
                    <a:gd name="connsiteX8" fmla="*/ 6350 w 2559331"/>
                    <a:gd name="connsiteY8" fmla="*/ 688975 h 692150"/>
                    <a:gd name="connsiteX9" fmla="*/ 2390775 w 2559331"/>
                    <a:gd name="connsiteY9" fmla="*/ 692150 h 692150"/>
                    <a:gd name="connsiteX10" fmla="*/ 2432050 w 2559331"/>
                    <a:gd name="connsiteY10" fmla="*/ 666750 h 692150"/>
                    <a:gd name="connsiteX11" fmla="*/ 2476500 w 2559331"/>
                    <a:gd name="connsiteY11" fmla="*/ 692150 h 692150"/>
                    <a:gd name="connsiteX12" fmla="*/ 2559050 w 2559331"/>
                    <a:gd name="connsiteY12" fmla="*/ 685800 h 692150"/>
                    <a:gd name="connsiteX13" fmla="*/ 2552700 w 2559331"/>
                    <a:gd name="connsiteY13" fmla="*/ 171450 h 692150"/>
                    <a:gd name="connsiteX14" fmla="*/ 2466975 w 2559331"/>
                    <a:gd name="connsiteY14" fmla="*/ 95250 h 692150"/>
                    <a:gd name="connsiteX15" fmla="*/ 511175 w 2559331"/>
                    <a:gd name="connsiteY15" fmla="*/ 184150 h 692150"/>
                    <a:gd name="connsiteX16" fmla="*/ 180975 w 2559331"/>
                    <a:gd name="connsiteY16" fmla="*/ 0 h 692150"/>
                    <a:gd name="connsiteX0" fmla="*/ 180975 w 2559331"/>
                    <a:gd name="connsiteY0" fmla="*/ 0 h 692150"/>
                    <a:gd name="connsiteX1" fmla="*/ 6350 w 2559331"/>
                    <a:gd name="connsiteY1" fmla="*/ 152400 h 692150"/>
                    <a:gd name="connsiteX2" fmla="*/ 9525 w 2559331"/>
                    <a:gd name="connsiteY2" fmla="*/ 241300 h 692150"/>
                    <a:gd name="connsiteX3" fmla="*/ 2492375 w 2559331"/>
                    <a:gd name="connsiteY3" fmla="*/ 241300 h 692150"/>
                    <a:gd name="connsiteX4" fmla="*/ 2460625 w 2559331"/>
                    <a:gd name="connsiteY4" fmla="*/ 552450 h 692150"/>
                    <a:gd name="connsiteX5" fmla="*/ 66675 w 2559331"/>
                    <a:gd name="connsiteY5" fmla="*/ 565150 h 692150"/>
                    <a:gd name="connsiteX6" fmla="*/ 88900 w 2559331"/>
                    <a:gd name="connsiteY6" fmla="*/ 568325 h 692150"/>
                    <a:gd name="connsiteX7" fmla="*/ 92075 w 2559331"/>
                    <a:gd name="connsiteY7" fmla="*/ 520700 h 692150"/>
                    <a:gd name="connsiteX8" fmla="*/ 0 w 2559331"/>
                    <a:gd name="connsiteY8" fmla="*/ 593725 h 692150"/>
                    <a:gd name="connsiteX9" fmla="*/ 6350 w 2559331"/>
                    <a:gd name="connsiteY9" fmla="*/ 688975 h 692150"/>
                    <a:gd name="connsiteX10" fmla="*/ 2390775 w 2559331"/>
                    <a:gd name="connsiteY10" fmla="*/ 692150 h 692150"/>
                    <a:gd name="connsiteX11" fmla="*/ 2432050 w 2559331"/>
                    <a:gd name="connsiteY11" fmla="*/ 666750 h 692150"/>
                    <a:gd name="connsiteX12" fmla="*/ 2476500 w 2559331"/>
                    <a:gd name="connsiteY12" fmla="*/ 692150 h 692150"/>
                    <a:gd name="connsiteX13" fmla="*/ 2559050 w 2559331"/>
                    <a:gd name="connsiteY13" fmla="*/ 685800 h 692150"/>
                    <a:gd name="connsiteX14" fmla="*/ 2552700 w 2559331"/>
                    <a:gd name="connsiteY14" fmla="*/ 171450 h 692150"/>
                    <a:gd name="connsiteX15" fmla="*/ 2466975 w 2559331"/>
                    <a:gd name="connsiteY15" fmla="*/ 95250 h 692150"/>
                    <a:gd name="connsiteX16" fmla="*/ 511175 w 2559331"/>
                    <a:gd name="connsiteY16" fmla="*/ 184150 h 692150"/>
                    <a:gd name="connsiteX17" fmla="*/ 180975 w 2559331"/>
                    <a:gd name="connsiteY17" fmla="*/ 0 h 692150"/>
                    <a:gd name="connsiteX0" fmla="*/ 180975 w 2559331"/>
                    <a:gd name="connsiteY0" fmla="*/ 0 h 692150"/>
                    <a:gd name="connsiteX1" fmla="*/ 6350 w 2559331"/>
                    <a:gd name="connsiteY1" fmla="*/ 152400 h 692150"/>
                    <a:gd name="connsiteX2" fmla="*/ 9525 w 2559331"/>
                    <a:gd name="connsiteY2" fmla="*/ 241300 h 692150"/>
                    <a:gd name="connsiteX3" fmla="*/ 2454275 w 2559331"/>
                    <a:gd name="connsiteY3" fmla="*/ 234950 h 692150"/>
                    <a:gd name="connsiteX4" fmla="*/ 2460625 w 2559331"/>
                    <a:gd name="connsiteY4" fmla="*/ 552450 h 692150"/>
                    <a:gd name="connsiteX5" fmla="*/ 66675 w 2559331"/>
                    <a:gd name="connsiteY5" fmla="*/ 565150 h 692150"/>
                    <a:gd name="connsiteX6" fmla="*/ 88900 w 2559331"/>
                    <a:gd name="connsiteY6" fmla="*/ 568325 h 692150"/>
                    <a:gd name="connsiteX7" fmla="*/ 92075 w 2559331"/>
                    <a:gd name="connsiteY7" fmla="*/ 520700 h 692150"/>
                    <a:gd name="connsiteX8" fmla="*/ 0 w 2559331"/>
                    <a:gd name="connsiteY8" fmla="*/ 593725 h 692150"/>
                    <a:gd name="connsiteX9" fmla="*/ 6350 w 2559331"/>
                    <a:gd name="connsiteY9" fmla="*/ 688975 h 692150"/>
                    <a:gd name="connsiteX10" fmla="*/ 2390775 w 2559331"/>
                    <a:gd name="connsiteY10" fmla="*/ 692150 h 692150"/>
                    <a:gd name="connsiteX11" fmla="*/ 2432050 w 2559331"/>
                    <a:gd name="connsiteY11" fmla="*/ 666750 h 692150"/>
                    <a:gd name="connsiteX12" fmla="*/ 2476500 w 2559331"/>
                    <a:gd name="connsiteY12" fmla="*/ 692150 h 692150"/>
                    <a:gd name="connsiteX13" fmla="*/ 2559050 w 2559331"/>
                    <a:gd name="connsiteY13" fmla="*/ 685800 h 692150"/>
                    <a:gd name="connsiteX14" fmla="*/ 2552700 w 2559331"/>
                    <a:gd name="connsiteY14" fmla="*/ 171450 h 692150"/>
                    <a:gd name="connsiteX15" fmla="*/ 2466975 w 2559331"/>
                    <a:gd name="connsiteY15" fmla="*/ 95250 h 692150"/>
                    <a:gd name="connsiteX16" fmla="*/ 511175 w 2559331"/>
                    <a:gd name="connsiteY16" fmla="*/ 184150 h 692150"/>
                    <a:gd name="connsiteX17" fmla="*/ 180975 w 2559331"/>
                    <a:gd name="connsiteY17" fmla="*/ 0 h 692150"/>
                    <a:gd name="connsiteX0" fmla="*/ 180975 w 2559331"/>
                    <a:gd name="connsiteY0" fmla="*/ 0 h 692150"/>
                    <a:gd name="connsiteX1" fmla="*/ 6350 w 2559331"/>
                    <a:gd name="connsiteY1" fmla="*/ 152400 h 692150"/>
                    <a:gd name="connsiteX2" fmla="*/ 9525 w 2559331"/>
                    <a:gd name="connsiteY2" fmla="*/ 241300 h 692150"/>
                    <a:gd name="connsiteX3" fmla="*/ 2454275 w 2559331"/>
                    <a:gd name="connsiteY3" fmla="*/ 234950 h 692150"/>
                    <a:gd name="connsiteX4" fmla="*/ 2454275 w 2559331"/>
                    <a:gd name="connsiteY4" fmla="*/ 552450 h 692150"/>
                    <a:gd name="connsiteX5" fmla="*/ 66675 w 2559331"/>
                    <a:gd name="connsiteY5" fmla="*/ 565150 h 692150"/>
                    <a:gd name="connsiteX6" fmla="*/ 88900 w 2559331"/>
                    <a:gd name="connsiteY6" fmla="*/ 568325 h 692150"/>
                    <a:gd name="connsiteX7" fmla="*/ 92075 w 2559331"/>
                    <a:gd name="connsiteY7" fmla="*/ 520700 h 692150"/>
                    <a:gd name="connsiteX8" fmla="*/ 0 w 2559331"/>
                    <a:gd name="connsiteY8" fmla="*/ 593725 h 692150"/>
                    <a:gd name="connsiteX9" fmla="*/ 6350 w 2559331"/>
                    <a:gd name="connsiteY9" fmla="*/ 688975 h 692150"/>
                    <a:gd name="connsiteX10" fmla="*/ 2390775 w 2559331"/>
                    <a:gd name="connsiteY10" fmla="*/ 692150 h 692150"/>
                    <a:gd name="connsiteX11" fmla="*/ 2432050 w 2559331"/>
                    <a:gd name="connsiteY11" fmla="*/ 666750 h 692150"/>
                    <a:gd name="connsiteX12" fmla="*/ 2476500 w 2559331"/>
                    <a:gd name="connsiteY12" fmla="*/ 692150 h 692150"/>
                    <a:gd name="connsiteX13" fmla="*/ 2559050 w 2559331"/>
                    <a:gd name="connsiteY13" fmla="*/ 685800 h 692150"/>
                    <a:gd name="connsiteX14" fmla="*/ 2552700 w 2559331"/>
                    <a:gd name="connsiteY14" fmla="*/ 171450 h 692150"/>
                    <a:gd name="connsiteX15" fmla="*/ 2466975 w 2559331"/>
                    <a:gd name="connsiteY15" fmla="*/ 95250 h 692150"/>
                    <a:gd name="connsiteX16" fmla="*/ 511175 w 2559331"/>
                    <a:gd name="connsiteY16" fmla="*/ 184150 h 692150"/>
                    <a:gd name="connsiteX17" fmla="*/ 180975 w 2559331"/>
                    <a:gd name="connsiteY17" fmla="*/ 0 h 692150"/>
                    <a:gd name="connsiteX0" fmla="*/ 180975 w 2559331"/>
                    <a:gd name="connsiteY0" fmla="*/ 0 h 692150"/>
                    <a:gd name="connsiteX1" fmla="*/ 6350 w 2559331"/>
                    <a:gd name="connsiteY1" fmla="*/ 152400 h 692150"/>
                    <a:gd name="connsiteX2" fmla="*/ 9525 w 2559331"/>
                    <a:gd name="connsiteY2" fmla="*/ 241300 h 692150"/>
                    <a:gd name="connsiteX3" fmla="*/ 2454275 w 2559331"/>
                    <a:gd name="connsiteY3" fmla="*/ 234950 h 692150"/>
                    <a:gd name="connsiteX4" fmla="*/ 2454275 w 2559331"/>
                    <a:gd name="connsiteY4" fmla="*/ 552450 h 692150"/>
                    <a:gd name="connsiteX5" fmla="*/ 66675 w 2559331"/>
                    <a:gd name="connsiteY5" fmla="*/ 565150 h 692150"/>
                    <a:gd name="connsiteX6" fmla="*/ 88900 w 2559331"/>
                    <a:gd name="connsiteY6" fmla="*/ 568325 h 692150"/>
                    <a:gd name="connsiteX7" fmla="*/ 92075 w 2559331"/>
                    <a:gd name="connsiteY7" fmla="*/ 520700 h 692150"/>
                    <a:gd name="connsiteX8" fmla="*/ 0 w 2559331"/>
                    <a:gd name="connsiteY8" fmla="*/ 593725 h 692150"/>
                    <a:gd name="connsiteX9" fmla="*/ 6350 w 2559331"/>
                    <a:gd name="connsiteY9" fmla="*/ 688975 h 692150"/>
                    <a:gd name="connsiteX10" fmla="*/ 2390775 w 2559331"/>
                    <a:gd name="connsiteY10" fmla="*/ 692150 h 692150"/>
                    <a:gd name="connsiteX11" fmla="*/ 2432050 w 2559331"/>
                    <a:gd name="connsiteY11" fmla="*/ 666750 h 692150"/>
                    <a:gd name="connsiteX12" fmla="*/ 2476500 w 2559331"/>
                    <a:gd name="connsiteY12" fmla="*/ 692150 h 692150"/>
                    <a:gd name="connsiteX13" fmla="*/ 2559050 w 2559331"/>
                    <a:gd name="connsiteY13" fmla="*/ 685800 h 692150"/>
                    <a:gd name="connsiteX14" fmla="*/ 2552700 w 2559331"/>
                    <a:gd name="connsiteY14" fmla="*/ 171450 h 692150"/>
                    <a:gd name="connsiteX15" fmla="*/ 2466975 w 2559331"/>
                    <a:gd name="connsiteY15" fmla="*/ 95250 h 692150"/>
                    <a:gd name="connsiteX16" fmla="*/ 511175 w 2559331"/>
                    <a:gd name="connsiteY16" fmla="*/ 184150 h 692150"/>
                    <a:gd name="connsiteX17" fmla="*/ 180975 w 2559331"/>
                    <a:gd name="connsiteY17" fmla="*/ 0 h 692150"/>
                    <a:gd name="connsiteX0" fmla="*/ 180975 w 2559331"/>
                    <a:gd name="connsiteY0" fmla="*/ 0 h 692150"/>
                    <a:gd name="connsiteX1" fmla="*/ 6350 w 2559331"/>
                    <a:gd name="connsiteY1" fmla="*/ 152400 h 692150"/>
                    <a:gd name="connsiteX2" fmla="*/ 9525 w 2559331"/>
                    <a:gd name="connsiteY2" fmla="*/ 241300 h 692150"/>
                    <a:gd name="connsiteX3" fmla="*/ 2454275 w 2559331"/>
                    <a:gd name="connsiteY3" fmla="*/ 234950 h 692150"/>
                    <a:gd name="connsiteX4" fmla="*/ 2454275 w 2559331"/>
                    <a:gd name="connsiteY4" fmla="*/ 552450 h 692150"/>
                    <a:gd name="connsiteX5" fmla="*/ 66675 w 2559331"/>
                    <a:gd name="connsiteY5" fmla="*/ 565150 h 692150"/>
                    <a:gd name="connsiteX6" fmla="*/ 88900 w 2559331"/>
                    <a:gd name="connsiteY6" fmla="*/ 568325 h 692150"/>
                    <a:gd name="connsiteX7" fmla="*/ 92075 w 2559331"/>
                    <a:gd name="connsiteY7" fmla="*/ 520700 h 692150"/>
                    <a:gd name="connsiteX8" fmla="*/ 0 w 2559331"/>
                    <a:gd name="connsiteY8" fmla="*/ 593725 h 692150"/>
                    <a:gd name="connsiteX9" fmla="*/ 6350 w 2559331"/>
                    <a:gd name="connsiteY9" fmla="*/ 688975 h 692150"/>
                    <a:gd name="connsiteX10" fmla="*/ 2390775 w 2559331"/>
                    <a:gd name="connsiteY10" fmla="*/ 692150 h 692150"/>
                    <a:gd name="connsiteX11" fmla="*/ 2476500 w 2559331"/>
                    <a:gd name="connsiteY11" fmla="*/ 692150 h 692150"/>
                    <a:gd name="connsiteX12" fmla="*/ 2559050 w 2559331"/>
                    <a:gd name="connsiteY12" fmla="*/ 685800 h 692150"/>
                    <a:gd name="connsiteX13" fmla="*/ 2552700 w 2559331"/>
                    <a:gd name="connsiteY13" fmla="*/ 171450 h 692150"/>
                    <a:gd name="connsiteX14" fmla="*/ 2466975 w 2559331"/>
                    <a:gd name="connsiteY14" fmla="*/ 95250 h 692150"/>
                    <a:gd name="connsiteX15" fmla="*/ 511175 w 2559331"/>
                    <a:gd name="connsiteY15" fmla="*/ 184150 h 692150"/>
                    <a:gd name="connsiteX16" fmla="*/ 180975 w 2559331"/>
                    <a:gd name="connsiteY16" fmla="*/ 0 h 692150"/>
                    <a:gd name="connsiteX0" fmla="*/ 180975 w 2559331"/>
                    <a:gd name="connsiteY0" fmla="*/ 0 h 692150"/>
                    <a:gd name="connsiteX1" fmla="*/ 6350 w 2559331"/>
                    <a:gd name="connsiteY1" fmla="*/ 152400 h 692150"/>
                    <a:gd name="connsiteX2" fmla="*/ 9525 w 2559331"/>
                    <a:gd name="connsiteY2" fmla="*/ 241300 h 692150"/>
                    <a:gd name="connsiteX3" fmla="*/ 2454275 w 2559331"/>
                    <a:gd name="connsiteY3" fmla="*/ 234950 h 692150"/>
                    <a:gd name="connsiteX4" fmla="*/ 2454275 w 2559331"/>
                    <a:gd name="connsiteY4" fmla="*/ 552450 h 692150"/>
                    <a:gd name="connsiteX5" fmla="*/ 66675 w 2559331"/>
                    <a:gd name="connsiteY5" fmla="*/ 565150 h 692150"/>
                    <a:gd name="connsiteX6" fmla="*/ 88900 w 2559331"/>
                    <a:gd name="connsiteY6" fmla="*/ 568325 h 692150"/>
                    <a:gd name="connsiteX7" fmla="*/ 92075 w 2559331"/>
                    <a:gd name="connsiteY7" fmla="*/ 520700 h 692150"/>
                    <a:gd name="connsiteX8" fmla="*/ 0 w 2559331"/>
                    <a:gd name="connsiteY8" fmla="*/ 593725 h 692150"/>
                    <a:gd name="connsiteX9" fmla="*/ 6350 w 2559331"/>
                    <a:gd name="connsiteY9" fmla="*/ 688975 h 692150"/>
                    <a:gd name="connsiteX10" fmla="*/ 2390775 w 2559331"/>
                    <a:gd name="connsiteY10" fmla="*/ 692150 h 692150"/>
                    <a:gd name="connsiteX11" fmla="*/ 2559050 w 2559331"/>
                    <a:gd name="connsiteY11" fmla="*/ 685800 h 692150"/>
                    <a:gd name="connsiteX12" fmla="*/ 2552700 w 2559331"/>
                    <a:gd name="connsiteY12" fmla="*/ 171450 h 692150"/>
                    <a:gd name="connsiteX13" fmla="*/ 2466975 w 2559331"/>
                    <a:gd name="connsiteY13" fmla="*/ 95250 h 692150"/>
                    <a:gd name="connsiteX14" fmla="*/ 511175 w 2559331"/>
                    <a:gd name="connsiteY14" fmla="*/ 184150 h 692150"/>
                    <a:gd name="connsiteX15" fmla="*/ 180975 w 2559331"/>
                    <a:gd name="connsiteY15" fmla="*/ 0 h 692150"/>
                    <a:gd name="connsiteX0" fmla="*/ 180975 w 2559331"/>
                    <a:gd name="connsiteY0" fmla="*/ 0 h 688975"/>
                    <a:gd name="connsiteX1" fmla="*/ 6350 w 2559331"/>
                    <a:gd name="connsiteY1" fmla="*/ 152400 h 688975"/>
                    <a:gd name="connsiteX2" fmla="*/ 9525 w 2559331"/>
                    <a:gd name="connsiteY2" fmla="*/ 241300 h 688975"/>
                    <a:gd name="connsiteX3" fmla="*/ 2454275 w 2559331"/>
                    <a:gd name="connsiteY3" fmla="*/ 234950 h 688975"/>
                    <a:gd name="connsiteX4" fmla="*/ 2454275 w 2559331"/>
                    <a:gd name="connsiteY4" fmla="*/ 552450 h 688975"/>
                    <a:gd name="connsiteX5" fmla="*/ 66675 w 2559331"/>
                    <a:gd name="connsiteY5" fmla="*/ 565150 h 688975"/>
                    <a:gd name="connsiteX6" fmla="*/ 88900 w 2559331"/>
                    <a:gd name="connsiteY6" fmla="*/ 568325 h 688975"/>
                    <a:gd name="connsiteX7" fmla="*/ 92075 w 2559331"/>
                    <a:gd name="connsiteY7" fmla="*/ 520700 h 688975"/>
                    <a:gd name="connsiteX8" fmla="*/ 0 w 2559331"/>
                    <a:gd name="connsiteY8" fmla="*/ 593725 h 688975"/>
                    <a:gd name="connsiteX9" fmla="*/ 6350 w 2559331"/>
                    <a:gd name="connsiteY9" fmla="*/ 688975 h 688975"/>
                    <a:gd name="connsiteX10" fmla="*/ 2559050 w 2559331"/>
                    <a:gd name="connsiteY10" fmla="*/ 685800 h 688975"/>
                    <a:gd name="connsiteX11" fmla="*/ 2552700 w 2559331"/>
                    <a:gd name="connsiteY11" fmla="*/ 171450 h 688975"/>
                    <a:gd name="connsiteX12" fmla="*/ 2466975 w 2559331"/>
                    <a:gd name="connsiteY12" fmla="*/ 95250 h 688975"/>
                    <a:gd name="connsiteX13" fmla="*/ 511175 w 2559331"/>
                    <a:gd name="connsiteY13" fmla="*/ 184150 h 688975"/>
                    <a:gd name="connsiteX14" fmla="*/ 180975 w 2559331"/>
                    <a:gd name="connsiteY14" fmla="*/ 0 h 688975"/>
                    <a:gd name="connsiteX0" fmla="*/ 180975 w 2572231"/>
                    <a:gd name="connsiteY0" fmla="*/ 0 h 688975"/>
                    <a:gd name="connsiteX1" fmla="*/ 6350 w 2572231"/>
                    <a:gd name="connsiteY1" fmla="*/ 152400 h 688975"/>
                    <a:gd name="connsiteX2" fmla="*/ 9525 w 2572231"/>
                    <a:gd name="connsiteY2" fmla="*/ 241300 h 688975"/>
                    <a:gd name="connsiteX3" fmla="*/ 2454275 w 2572231"/>
                    <a:gd name="connsiteY3" fmla="*/ 234950 h 688975"/>
                    <a:gd name="connsiteX4" fmla="*/ 2454275 w 2572231"/>
                    <a:gd name="connsiteY4" fmla="*/ 552450 h 688975"/>
                    <a:gd name="connsiteX5" fmla="*/ 66675 w 2572231"/>
                    <a:gd name="connsiteY5" fmla="*/ 565150 h 688975"/>
                    <a:gd name="connsiteX6" fmla="*/ 88900 w 2572231"/>
                    <a:gd name="connsiteY6" fmla="*/ 568325 h 688975"/>
                    <a:gd name="connsiteX7" fmla="*/ 92075 w 2572231"/>
                    <a:gd name="connsiteY7" fmla="*/ 520700 h 688975"/>
                    <a:gd name="connsiteX8" fmla="*/ 0 w 2572231"/>
                    <a:gd name="connsiteY8" fmla="*/ 593725 h 688975"/>
                    <a:gd name="connsiteX9" fmla="*/ 6350 w 2572231"/>
                    <a:gd name="connsiteY9" fmla="*/ 688975 h 688975"/>
                    <a:gd name="connsiteX10" fmla="*/ 2559050 w 2572231"/>
                    <a:gd name="connsiteY10" fmla="*/ 685800 h 688975"/>
                    <a:gd name="connsiteX11" fmla="*/ 2552700 w 2572231"/>
                    <a:gd name="connsiteY11" fmla="*/ 171450 h 688975"/>
                    <a:gd name="connsiteX12" fmla="*/ 2466975 w 2572231"/>
                    <a:gd name="connsiteY12" fmla="*/ 95250 h 688975"/>
                    <a:gd name="connsiteX13" fmla="*/ 511175 w 2572231"/>
                    <a:gd name="connsiteY13" fmla="*/ 184150 h 688975"/>
                    <a:gd name="connsiteX14" fmla="*/ 180975 w 2572231"/>
                    <a:gd name="connsiteY14" fmla="*/ 0 h 688975"/>
                    <a:gd name="connsiteX0" fmla="*/ 180975 w 2572231"/>
                    <a:gd name="connsiteY0" fmla="*/ 0 h 688975"/>
                    <a:gd name="connsiteX1" fmla="*/ 6350 w 2572231"/>
                    <a:gd name="connsiteY1" fmla="*/ 152400 h 688975"/>
                    <a:gd name="connsiteX2" fmla="*/ 9525 w 2572231"/>
                    <a:gd name="connsiteY2" fmla="*/ 241300 h 688975"/>
                    <a:gd name="connsiteX3" fmla="*/ 2454275 w 2572231"/>
                    <a:gd name="connsiteY3" fmla="*/ 234950 h 688975"/>
                    <a:gd name="connsiteX4" fmla="*/ 2454275 w 2572231"/>
                    <a:gd name="connsiteY4" fmla="*/ 552450 h 688975"/>
                    <a:gd name="connsiteX5" fmla="*/ 66675 w 2572231"/>
                    <a:gd name="connsiteY5" fmla="*/ 565150 h 688975"/>
                    <a:gd name="connsiteX6" fmla="*/ 88900 w 2572231"/>
                    <a:gd name="connsiteY6" fmla="*/ 568325 h 688975"/>
                    <a:gd name="connsiteX7" fmla="*/ 92075 w 2572231"/>
                    <a:gd name="connsiteY7" fmla="*/ 520700 h 688975"/>
                    <a:gd name="connsiteX8" fmla="*/ 0 w 2572231"/>
                    <a:gd name="connsiteY8" fmla="*/ 593725 h 688975"/>
                    <a:gd name="connsiteX9" fmla="*/ 6350 w 2572231"/>
                    <a:gd name="connsiteY9" fmla="*/ 688975 h 688975"/>
                    <a:gd name="connsiteX10" fmla="*/ 2559050 w 2572231"/>
                    <a:gd name="connsiteY10" fmla="*/ 685800 h 688975"/>
                    <a:gd name="connsiteX11" fmla="*/ 2552700 w 2572231"/>
                    <a:gd name="connsiteY11" fmla="*/ 171450 h 688975"/>
                    <a:gd name="connsiteX12" fmla="*/ 2466975 w 2572231"/>
                    <a:gd name="connsiteY12" fmla="*/ 95250 h 688975"/>
                    <a:gd name="connsiteX13" fmla="*/ 511175 w 2572231"/>
                    <a:gd name="connsiteY13" fmla="*/ 184150 h 688975"/>
                    <a:gd name="connsiteX14" fmla="*/ 180975 w 2572231"/>
                    <a:gd name="connsiteY14" fmla="*/ 0 h 688975"/>
                    <a:gd name="connsiteX0" fmla="*/ 180975 w 2574798"/>
                    <a:gd name="connsiteY0" fmla="*/ 0 h 688975"/>
                    <a:gd name="connsiteX1" fmla="*/ 6350 w 2574798"/>
                    <a:gd name="connsiteY1" fmla="*/ 152400 h 688975"/>
                    <a:gd name="connsiteX2" fmla="*/ 9525 w 2574798"/>
                    <a:gd name="connsiteY2" fmla="*/ 241300 h 688975"/>
                    <a:gd name="connsiteX3" fmla="*/ 2454275 w 2574798"/>
                    <a:gd name="connsiteY3" fmla="*/ 234950 h 688975"/>
                    <a:gd name="connsiteX4" fmla="*/ 2454275 w 2574798"/>
                    <a:gd name="connsiteY4" fmla="*/ 552450 h 688975"/>
                    <a:gd name="connsiteX5" fmla="*/ 66675 w 2574798"/>
                    <a:gd name="connsiteY5" fmla="*/ 565150 h 688975"/>
                    <a:gd name="connsiteX6" fmla="*/ 88900 w 2574798"/>
                    <a:gd name="connsiteY6" fmla="*/ 568325 h 688975"/>
                    <a:gd name="connsiteX7" fmla="*/ 92075 w 2574798"/>
                    <a:gd name="connsiteY7" fmla="*/ 520700 h 688975"/>
                    <a:gd name="connsiteX8" fmla="*/ 0 w 2574798"/>
                    <a:gd name="connsiteY8" fmla="*/ 593725 h 688975"/>
                    <a:gd name="connsiteX9" fmla="*/ 6350 w 2574798"/>
                    <a:gd name="connsiteY9" fmla="*/ 688975 h 688975"/>
                    <a:gd name="connsiteX10" fmla="*/ 2562225 w 2574798"/>
                    <a:gd name="connsiteY10" fmla="*/ 666750 h 688975"/>
                    <a:gd name="connsiteX11" fmla="*/ 2552700 w 2574798"/>
                    <a:gd name="connsiteY11" fmla="*/ 171450 h 688975"/>
                    <a:gd name="connsiteX12" fmla="*/ 2466975 w 2574798"/>
                    <a:gd name="connsiteY12" fmla="*/ 95250 h 688975"/>
                    <a:gd name="connsiteX13" fmla="*/ 511175 w 2574798"/>
                    <a:gd name="connsiteY13" fmla="*/ 184150 h 688975"/>
                    <a:gd name="connsiteX14" fmla="*/ 180975 w 2574798"/>
                    <a:gd name="connsiteY14" fmla="*/ 0 h 688975"/>
                    <a:gd name="connsiteX0" fmla="*/ 180975 w 2574798"/>
                    <a:gd name="connsiteY0" fmla="*/ 0 h 688975"/>
                    <a:gd name="connsiteX1" fmla="*/ 6350 w 2574798"/>
                    <a:gd name="connsiteY1" fmla="*/ 152400 h 688975"/>
                    <a:gd name="connsiteX2" fmla="*/ 9525 w 2574798"/>
                    <a:gd name="connsiteY2" fmla="*/ 241300 h 688975"/>
                    <a:gd name="connsiteX3" fmla="*/ 2454275 w 2574798"/>
                    <a:gd name="connsiteY3" fmla="*/ 234950 h 688975"/>
                    <a:gd name="connsiteX4" fmla="*/ 2454275 w 2574798"/>
                    <a:gd name="connsiteY4" fmla="*/ 552450 h 688975"/>
                    <a:gd name="connsiteX5" fmla="*/ 66675 w 2574798"/>
                    <a:gd name="connsiteY5" fmla="*/ 565150 h 688975"/>
                    <a:gd name="connsiteX6" fmla="*/ 88900 w 2574798"/>
                    <a:gd name="connsiteY6" fmla="*/ 568325 h 688975"/>
                    <a:gd name="connsiteX7" fmla="*/ 92075 w 2574798"/>
                    <a:gd name="connsiteY7" fmla="*/ 520700 h 688975"/>
                    <a:gd name="connsiteX8" fmla="*/ 0 w 2574798"/>
                    <a:gd name="connsiteY8" fmla="*/ 593725 h 688975"/>
                    <a:gd name="connsiteX9" fmla="*/ 6350 w 2574798"/>
                    <a:gd name="connsiteY9" fmla="*/ 688975 h 688975"/>
                    <a:gd name="connsiteX10" fmla="*/ 2562225 w 2574798"/>
                    <a:gd name="connsiteY10" fmla="*/ 666750 h 688975"/>
                    <a:gd name="connsiteX11" fmla="*/ 2552700 w 2574798"/>
                    <a:gd name="connsiteY11" fmla="*/ 171450 h 688975"/>
                    <a:gd name="connsiteX12" fmla="*/ 2466975 w 2574798"/>
                    <a:gd name="connsiteY12" fmla="*/ 95250 h 688975"/>
                    <a:gd name="connsiteX13" fmla="*/ 511175 w 2574798"/>
                    <a:gd name="connsiteY13" fmla="*/ 184150 h 688975"/>
                    <a:gd name="connsiteX14" fmla="*/ 180975 w 2574798"/>
                    <a:gd name="connsiteY14" fmla="*/ 0 h 688975"/>
                    <a:gd name="connsiteX0" fmla="*/ 180975 w 2577418"/>
                    <a:gd name="connsiteY0" fmla="*/ 0 h 688975"/>
                    <a:gd name="connsiteX1" fmla="*/ 6350 w 2577418"/>
                    <a:gd name="connsiteY1" fmla="*/ 152400 h 688975"/>
                    <a:gd name="connsiteX2" fmla="*/ 9525 w 2577418"/>
                    <a:gd name="connsiteY2" fmla="*/ 241300 h 688975"/>
                    <a:gd name="connsiteX3" fmla="*/ 2454275 w 2577418"/>
                    <a:gd name="connsiteY3" fmla="*/ 234950 h 688975"/>
                    <a:gd name="connsiteX4" fmla="*/ 2454275 w 2577418"/>
                    <a:gd name="connsiteY4" fmla="*/ 552450 h 688975"/>
                    <a:gd name="connsiteX5" fmla="*/ 66675 w 2577418"/>
                    <a:gd name="connsiteY5" fmla="*/ 565150 h 688975"/>
                    <a:gd name="connsiteX6" fmla="*/ 88900 w 2577418"/>
                    <a:gd name="connsiteY6" fmla="*/ 568325 h 688975"/>
                    <a:gd name="connsiteX7" fmla="*/ 92075 w 2577418"/>
                    <a:gd name="connsiteY7" fmla="*/ 520700 h 688975"/>
                    <a:gd name="connsiteX8" fmla="*/ 0 w 2577418"/>
                    <a:gd name="connsiteY8" fmla="*/ 593725 h 688975"/>
                    <a:gd name="connsiteX9" fmla="*/ 6350 w 2577418"/>
                    <a:gd name="connsiteY9" fmla="*/ 688975 h 688975"/>
                    <a:gd name="connsiteX10" fmla="*/ 2565400 w 2577418"/>
                    <a:gd name="connsiteY10" fmla="*/ 688975 h 688975"/>
                    <a:gd name="connsiteX11" fmla="*/ 2552700 w 2577418"/>
                    <a:gd name="connsiteY11" fmla="*/ 171450 h 688975"/>
                    <a:gd name="connsiteX12" fmla="*/ 2466975 w 2577418"/>
                    <a:gd name="connsiteY12" fmla="*/ 95250 h 688975"/>
                    <a:gd name="connsiteX13" fmla="*/ 511175 w 2577418"/>
                    <a:gd name="connsiteY13" fmla="*/ 184150 h 688975"/>
                    <a:gd name="connsiteX14" fmla="*/ 180975 w 2577418"/>
                    <a:gd name="connsiteY14" fmla="*/ 0 h 688975"/>
                    <a:gd name="connsiteX0" fmla="*/ 180975 w 2577418"/>
                    <a:gd name="connsiteY0" fmla="*/ 0 h 688975"/>
                    <a:gd name="connsiteX1" fmla="*/ 6350 w 2577418"/>
                    <a:gd name="connsiteY1" fmla="*/ 152400 h 688975"/>
                    <a:gd name="connsiteX2" fmla="*/ 9525 w 2577418"/>
                    <a:gd name="connsiteY2" fmla="*/ 241300 h 688975"/>
                    <a:gd name="connsiteX3" fmla="*/ 2454275 w 2577418"/>
                    <a:gd name="connsiteY3" fmla="*/ 234950 h 688975"/>
                    <a:gd name="connsiteX4" fmla="*/ 2454275 w 2577418"/>
                    <a:gd name="connsiteY4" fmla="*/ 552450 h 688975"/>
                    <a:gd name="connsiteX5" fmla="*/ 66675 w 2577418"/>
                    <a:gd name="connsiteY5" fmla="*/ 565150 h 688975"/>
                    <a:gd name="connsiteX6" fmla="*/ 88900 w 2577418"/>
                    <a:gd name="connsiteY6" fmla="*/ 568325 h 688975"/>
                    <a:gd name="connsiteX7" fmla="*/ 92075 w 2577418"/>
                    <a:gd name="connsiteY7" fmla="*/ 520700 h 688975"/>
                    <a:gd name="connsiteX8" fmla="*/ 0 w 2577418"/>
                    <a:gd name="connsiteY8" fmla="*/ 593725 h 688975"/>
                    <a:gd name="connsiteX9" fmla="*/ 6350 w 2577418"/>
                    <a:gd name="connsiteY9" fmla="*/ 688975 h 688975"/>
                    <a:gd name="connsiteX10" fmla="*/ 2565400 w 2577418"/>
                    <a:gd name="connsiteY10" fmla="*/ 688975 h 688975"/>
                    <a:gd name="connsiteX11" fmla="*/ 2552700 w 2577418"/>
                    <a:gd name="connsiteY11" fmla="*/ 171450 h 688975"/>
                    <a:gd name="connsiteX12" fmla="*/ 2466975 w 2577418"/>
                    <a:gd name="connsiteY12" fmla="*/ 95250 h 688975"/>
                    <a:gd name="connsiteX13" fmla="*/ 511175 w 2577418"/>
                    <a:gd name="connsiteY13" fmla="*/ 184150 h 688975"/>
                    <a:gd name="connsiteX14" fmla="*/ 180975 w 2577418"/>
                    <a:gd name="connsiteY14" fmla="*/ 0 h 688975"/>
                    <a:gd name="connsiteX0" fmla="*/ 180975 w 2570812"/>
                    <a:gd name="connsiteY0" fmla="*/ 0 h 688975"/>
                    <a:gd name="connsiteX1" fmla="*/ 6350 w 2570812"/>
                    <a:gd name="connsiteY1" fmla="*/ 152400 h 688975"/>
                    <a:gd name="connsiteX2" fmla="*/ 9525 w 2570812"/>
                    <a:gd name="connsiteY2" fmla="*/ 241300 h 688975"/>
                    <a:gd name="connsiteX3" fmla="*/ 2454275 w 2570812"/>
                    <a:gd name="connsiteY3" fmla="*/ 234950 h 688975"/>
                    <a:gd name="connsiteX4" fmla="*/ 2454275 w 2570812"/>
                    <a:gd name="connsiteY4" fmla="*/ 552450 h 688975"/>
                    <a:gd name="connsiteX5" fmla="*/ 66675 w 2570812"/>
                    <a:gd name="connsiteY5" fmla="*/ 565150 h 688975"/>
                    <a:gd name="connsiteX6" fmla="*/ 88900 w 2570812"/>
                    <a:gd name="connsiteY6" fmla="*/ 568325 h 688975"/>
                    <a:gd name="connsiteX7" fmla="*/ 92075 w 2570812"/>
                    <a:gd name="connsiteY7" fmla="*/ 520700 h 688975"/>
                    <a:gd name="connsiteX8" fmla="*/ 0 w 2570812"/>
                    <a:gd name="connsiteY8" fmla="*/ 593725 h 688975"/>
                    <a:gd name="connsiteX9" fmla="*/ 6350 w 2570812"/>
                    <a:gd name="connsiteY9" fmla="*/ 688975 h 688975"/>
                    <a:gd name="connsiteX10" fmla="*/ 2565400 w 2570812"/>
                    <a:gd name="connsiteY10" fmla="*/ 688975 h 688975"/>
                    <a:gd name="connsiteX11" fmla="*/ 2552700 w 2570812"/>
                    <a:gd name="connsiteY11" fmla="*/ 171450 h 688975"/>
                    <a:gd name="connsiteX12" fmla="*/ 2466975 w 2570812"/>
                    <a:gd name="connsiteY12" fmla="*/ 95250 h 688975"/>
                    <a:gd name="connsiteX13" fmla="*/ 511175 w 2570812"/>
                    <a:gd name="connsiteY13" fmla="*/ 184150 h 688975"/>
                    <a:gd name="connsiteX14" fmla="*/ 180975 w 2570812"/>
                    <a:gd name="connsiteY14" fmla="*/ 0 h 688975"/>
                    <a:gd name="connsiteX0" fmla="*/ 180975 w 2570812"/>
                    <a:gd name="connsiteY0" fmla="*/ 0 h 688975"/>
                    <a:gd name="connsiteX1" fmla="*/ 6350 w 2570812"/>
                    <a:gd name="connsiteY1" fmla="*/ 152400 h 688975"/>
                    <a:gd name="connsiteX2" fmla="*/ 9525 w 2570812"/>
                    <a:gd name="connsiteY2" fmla="*/ 241300 h 688975"/>
                    <a:gd name="connsiteX3" fmla="*/ 2460625 w 2570812"/>
                    <a:gd name="connsiteY3" fmla="*/ 247650 h 688975"/>
                    <a:gd name="connsiteX4" fmla="*/ 2454275 w 2570812"/>
                    <a:gd name="connsiteY4" fmla="*/ 552450 h 688975"/>
                    <a:gd name="connsiteX5" fmla="*/ 66675 w 2570812"/>
                    <a:gd name="connsiteY5" fmla="*/ 565150 h 688975"/>
                    <a:gd name="connsiteX6" fmla="*/ 88900 w 2570812"/>
                    <a:gd name="connsiteY6" fmla="*/ 568325 h 688975"/>
                    <a:gd name="connsiteX7" fmla="*/ 92075 w 2570812"/>
                    <a:gd name="connsiteY7" fmla="*/ 520700 h 688975"/>
                    <a:gd name="connsiteX8" fmla="*/ 0 w 2570812"/>
                    <a:gd name="connsiteY8" fmla="*/ 593725 h 688975"/>
                    <a:gd name="connsiteX9" fmla="*/ 6350 w 2570812"/>
                    <a:gd name="connsiteY9" fmla="*/ 688975 h 688975"/>
                    <a:gd name="connsiteX10" fmla="*/ 2565400 w 2570812"/>
                    <a:gd name="connsiteY10" fmla="*/ 688975 h 688975"/>
                    <a:gd name="connsiteX11" fmla="*/ 2552700 w 2570812"/>
                    <a:gd name="connsiteY11" fmla="*/ 171450 h 688975"/>
                    <a:gd name="connsiteX12" fmla="*/ 2466975 w 2570812"/>
                    <a:gd name="connsiteY12" fmla="*/ 95250 h 688975"/>
                    <a:gd name="connsiteX13" fmla="*/ 511175 w 2570812"/>
                    <a:gd name="connsiteY13" fmla="*/ 184150 h 688975"/>
                    <a:gd name="connsiteX14" fmla="*/ 180975 w 2570812"/>
                    <a:gd name="connsiteY14" fmla="*/ 0 h 688975"/>
                    <a:gd name="connsiteX0" fmla="*/ 180975 w 2570812"/>
                    <a:gd name="connsiteY0" fmla="*/ 0 h 688975"/>
                    <a:gd name="connsiteX1" fmla="*/ 6350 w 2570812"/>
                    <a:gd name="connsiteY1" fmla="*/ 152400 h 688975"/>
                    <a:gd name="connsiteX2" fmla="*/ 9525 w 2570812"/>
                    <a:gd name="connsiteY2" fmla="*/ 241300 h 688975"/>
                    <a:gd name="connsiteX3" fmla="*/ 2460625 w 2570812"/>
                    <a:gd name="connsiteY3" fmla="*/ 247650 h 688975"/>
                    <a:gd name="connsiteX4" fmla="*/ 2457450 w 2570812"/>
                    <a:gd name="connsiteY4" fmla="*/ 561975 h 688975"/>
                    <a:gd name="connsiteX5" fmla="*/ 66675 w 2570812"/>
                    <a:gd name="connsiteY5" fmla="*/ 565150 h 688975"/>
                    <a:gd name="connsiteX6" fmla="*/ 88900 w 2570812"/>
                    <a:gd name="connsiteY6" fmla="*/ 568325 h 688975"/>
                    <a:gd name="connsiteX7" fmla="*/ 92075 w 2570812"/>
                    <a:gd name="connsiteY7" fmla="*/ 520700 h 688975"/>
                    <a:gd name="connsiteX8" fmla="*/ 0 w 2570812"/>
                    <a:gd name="connsiteY8" fmla="*/ 593725 h 688975"/>
                    <a:gd name="connsiteX9" fmla="*/ 6350 w 2570812"/>
                    <a:gd name="connsiteY9" fmla="*/ 688975 h 688975"/>
                    <a:gd name="connsiteX10" fmla="*/ 2565400 w 2570812"/>
                    <a:gd name="connsiteY10" fmla="*/ 688975 h 688975"/>
                    <a:gd name="connsiteX11" fmla="*/ 2552700 w 2570812"/>
                    <a:gd name="connsiteY11" fmla="*/ 171450 h 688975"/>
                    <a:gd name="connsiteX12" fmla="*/ 2466975 w 2570812"/>
                    <a:gd name="connsiteY12" fmla="*/ 95250 h 688975"/>
                    <a:gd name="connsiteX13" fmla="*/ 511175 w 2570812"/>
                    <a:gd name="connsiteY13" fmla="*/ 184150 h 688975"/>
                    <a:gd name="connsiteX14" fmla="*/ 180975 w 2570812"/>
                    <a:gd name="connsiteY14" fmla="*/ 0 h 688975"/>
                    <a:gd name="connsiteX0" fmla="*/ 180975 w 2570812"/>
                    <a:gd name="connsiteY0" fmla="*/ 0 h 688975"/>
                    <a:gd name="connsiteX1" fmla="*/ 6350 w 2570812"/>
                    <a:gd name="connsiteY1" fmla="*/ 152400 h 688975"/>
                    <a:gd name="connsiteX2" fmla="*/ 9525 w 2570812"/>
                    <a:gd name="connsiteY2" fmla="*/ 241300 h 688975"/>
                    <a:gd name="connsiteX3" fmla="*/ 2460625 w 2570812"/>
                    <a:gd name="connsiteY3" fmla="*/ 247650 h 688975"/>
                    <a:gd name="connsiteX4" fmla="*/ 2457450 w 2570812"/>
                    <a:gd name="connsiteY4" fmla="*/ 561975 h 688975"/>
                    <a:gd name="connsiteX5" fmla="*/ 66675 w 2570812"/>
                    <a:gd name="connsiteY5" fmla="*/ 565150 h 688975"/>
                    <a:gd name="connsiteX6" fmla="*/ 88900 w 2570812"/>
                    <a:gd name="connsiteY6" fmla="*/ 568325 h 688975"/>
                    <a:gd name="connsiteX7" fmla="*/ 92075 w 2570812"/>
                    <a:gd name="connsiteY7" fmla="*/ 520700 h 688975"/>
                    <a:gd name="connsiteX8" fmla="*/ 0 w 2570812"/>
                    <a:gd name="connsiteY8" fmla="*/ 593725 h 688975"/>
                    <a:gd name="connsiteX9" fmla="*/ 6350 w 2570812"/>
                    <a:gd name="connsiteY9" fmla="*/ 688975 h 688975"/>
                    <a:gd name="connsiteX10" fmla="*/ 2565400 w 2570812"/>
                    <a:gd name="connsiteY10" fmla="*/ 688975 h 688975"/>
                    <a:gd name="connsiteX11" fmla="*/ 2552700 w 2570812"/>
                    <a:gd name="connsiteY11" fmla="*/ 171450 h 688975"/>
                    <a:gd name="connsiteX12" fmla="*/ 2466975 w 2570812"/>
                    <a:gd name="connsiteY12" fmla="*/ 95250 h 688975"/>
                    <a:gd name="connsiteX13" fmla="*/ 485775 w 2570812"/>
                    <a:gd name="connsiteY13" fmla="*/ 171450 h 688975"/>
                    <a:gd name="connsiteX14" fmla="*/ 180975 w 2570812"/>
                    <a:gd name="connsiteY14" fmla="*/ 0 h 688975"/>
                    <a:gd name="connsiteX0" fmla="*/ 180975 w 2570812"/>
                    <a:gd name="connsiteY0" fmla="*/ 0 h 688975"/>
                    <a:gd name="connsiteX1" fmla="*/ 6350 w 2570812"/>
                    <a:gd name="connsiteY1" fmla="*/ 152400 h 688975"/>
                    <a:gd name="connsiteX2" fmla="*/ 9525 w 2570812"/>
                    <a:gd name="connsiteY2" fmla="*/ 241300 h 688975"/>
                    <a:gd name="connsiteX3" fmla="*/ 2460625 w 2570812"/>
                    <a:gd name="connsiteY3" fmla="*/ 247650 h 688975"/>
                    <a:gd name="connsiteX4" fmla="*/ 2457450 w 2570812"/>
                    <a:gd name="connsiteY4" fmla="*/ 561975 h 688975"/>
                    <a:gd name="connsiteX5" fmla="*/ 66675 w 2570812"/>
                    <a:gd name="connsiteY5" fmla="*/ 565150 h 688975"/>
                    <a:gd name="connsiteX6" fmla="*/ 88900 w 2570812"/>
                    <a:gd name="connsiteY6" fmla="*/ 568325 h 688975"/>
                    <a:gd name="connsiteX7" fmla="*/ 92075 w 2570812"/>
                    <a:gd name="connsiteY7" fmla="*/ 520700 h 688975"/>
                    <a:gd name="connsiteX8" fmla="*/ 0 w 2570812"/>
                    <a:gd name="connsiteY8" fmla="*/ 593725 h 688975"/>
                    <a:gd name="connsiteX9" fmla="*/ 6350 w 2570812"/>
                    <a:gd name="connsiteY9" fmla="*/ 688975 h 688975"/>
                    <a:gd name="connsiteX10" fmla="*/ 2565400 w 2570812"/>
                    <a:gd name="connsiteY10" fmla="*/ 688975 h 688975"/>
                    <a:gd name="connsiteX11" fmla="*/ 2552700 w 2570812"/>
                    <a:gd name="connsiteY11" fmla="*/ 171450 h 688975"/>
                    <a:gd name="connsiteX12" fmla="*/ 2466975 w 2570812"/>
                    <a:gd name="connsiteY12" fmla="*/ 95250 h 688975"/>
                    <a:gd name="connsiteX13" fmla="*/ 180975 w 2570812"/>
                    <a:gd name="connsiteY13" fmla="*/ 0 h 688975"/>
                    <a:gd name="connsiteX0" fmla="*/ 180975 w 2570812"/>
                    <a:gd name="connsiteY0" fmla="*/ 31750 h 720725"/>
                    <a:gd name="connsiteX1" fmla="*/ 6350 w 2570812"/>
                    <a:gd name="connsiteY1" fmla="*/ 184150 h 720725"/>
                    <a:gd name="connsiteX2" fmla="*/ 9525 w 2570812"/>
                    <a:gd name="connsiteY2" fmla="*/ 273050 h 720725"/>
                    <a:gd name="connsiteX3" fmla="*/ 2460625 w 2570812"/>
                    <a:gd name="connsiteY3" fmla="*/ 279400 h 720725"/>
                    <a:gd name="connsiteX4" fmla="*/ 2457450 w 2570812"/>
                    <a:gd name="connsiteY4" fmla="*/ 593725 h 720725"/>
                    <a:gd name="connsiteX5" fmla="*/ 66675 w 2570812"/>
                    <a:gd name="connsiteY5" fmla="*/ 596900 h 720725"/>
                    <a:gd name="connsiteX6" fmla="*/ 88900 w 2570812"/>
                    <a:gd name="connsiteY6" fmla="*/ 600075 h 720725"/>
                    <a:gd name="connsiteX7" fmla="*/ 92075 w 2570812"/>
                    <a:gd name="connsiteY7" fmla="*/ 552450 h 720725"/>
                    <a:gd name="connsiteX8" fmla="*/ 0 w 2570812"/>
                    <a:gd name="connsiteY8" fmla="*/ 625475 h 720725"/>
                    <a:gd name="connsiteX9" fmla="*/ 6350 w 2570812"/>
                    <a:gd name="connsiteY9" fmla="*/ 720725 h 720725"/>
                    <a:gd name="connsiteX10" fmla="*/ 2565400 w 2570812"/>
                    <a:gd name="connsiteY10" fmla="*/ 720725 h 720725"/>
                    <a:gd name="connsiteX11" fmla="*/ 2552700 w 2570812"/>
                    <a:gd name="connsiteY11" fmla="*/ 203200 h 720725"/>
                    <a:gd name="connsiteX12" fmla="*/ 2336800 w 2570812"/>
                    <a:gd name="connsiteY12" fmla="*/ 0 h 720725"/>
                    <a:gd name="connsiteX13" fmla="*/ 180975 w 2570812"/>
                    <a:gd name="connsiteY13" fmla="*/ 31750 h 720725"/>
                    <a:gd name="connsiteX0" fmla="*/ 180975 w 2570812"/>
                    <a:gd name="connsiteY0" fmla="*/ 0 h 688975"/>
                    <a:gd name="connsiteX1" fmla="*/ 6350 w 2570812"/>
                    <a:gd name="connsiteY1" fmla="*/ 152400 h 688975"/>
                    <a:gd name="connsiteX2" fmla="*/ 9525 w 2570812"/>
                    <a:gd name="connsiteY2" fmla="*/ 241300 h 688975"/>
                    <a:gd name="connsiteX3" fmla="*/ 2460625 w 2570812"/>
                    <a:gd name="connsiteY3" fmla="*/ 247650 h 688975"/>
                    <a:gd name="connsiteX4" fmla="*/ 2457450 w 2570812"/>
                    <a:gd name="connsiteY4" fmla="*/ 561975 h 688975"/>
                    <a:gd name="connsiteX5" fmla="*/ 66675 w 2570812"/>
                    <a:gd name="connsiteY5" fmla="*/ 565150 h 688975"/>
                    <a:gd name="connsiteX6" fmla="*/ 88900 w 2570812"/>
                    <a:gd name="connsiteY6" fmla="*/ 568325 h 688975"/>
                    <a:gd name="connsiteX7" fmla="*/ 92075 w 2570812"/>
                    <a:gd name="connsiteY7" fmla="*/ 520700 h 688975"/>
                    <a:gd name="connsiteX8" fmla="*/ 0 w 2570812"/>
                    <a:gd name="connsiteY8" fmla="*/ 593725 h 688975"/>
                    <a:gd name="connsiteX9" fmla="*/ 6350 w 2570812"/>
                    <a:gd name="connsiteY9" fmla="*/ 688975 h 688975"/>
                    <a:gd name="connsiteX10" fmla="*/ 2565400 w 2570812"/>
                    <a:gd name="connsiteY10" fmla="*/ 688975 h 688975"/>
                    <a:gd name="connsiteX11" fmla="*/ 2552700 w 2570812"/>
                    <a:gd name="connsiteY11" fmla="*/ 171450 h 688975"/>
                    <a:gd name="connsiteX12" fmla="*/ 2352675 w 2570812"/>
                    <a:gd name="connsiteY12" fmla="*/ 19050 h 688975"/>
                    <a:gd name="connsiteX13" fmla="*/ 180975 w 2570812"/>
                    <a:gd name="connsiteY13" fmla="*/ 0 h 688975"/>
                    <a:gd name="connsiteX0" fmla="*/ 225425 w 2570812"/>
                    <a:gd name="connsiteY0" fmla="*/ 0 h 714375"/>
                    <a:gd name="connsiteX1" fmla="*/ 6350 w 2570812"/>
                    <a:gd name="connsiteY1" fmla="*/ 177800 h 714375"/>
                    <a:gd name="connsiteX2" fmla="*/ 9525 w 2570812"/>
                    <a:gd name="connsiteY2" fmla="*/ 266700 h 714375"/>
                    <a:gd name="connsiteX3" fmla="*/ 2460625 w 2570812"/>
                    <a:gd name="connsiteY3" fmla="*/ 273050 h 714375"/>
                    <a:gd name="connsiteX4" fmla="*/ 2457450 w 2570812"/>
                    <a:gd name="connsiteY4" fmla="*/ 587375 h 714375"/>
                    <a:gd name="connsiteX5" fmla="*/ 66675 w 2570812"/>
                    <a:gd name="connsiteY5" fmla="*/ 590550 h 714375"/>
                    <a:gd name="connsiteX6" fmla="*/ 88900 w 2570812"/>
                    <a:gd name="connsiteY6" fmla="*/ 593725 h 714375"/>
                    <a:gd name="connsiteX7" fmla="*/ 92075 w 2570812"/>
                    <a:gd name="connsiteY7" fmla="*/ 546100 h 714375"/>
                    <a:gd name="connsiteX8" fmla="*/ 0 w 2570812"/>
                    <a:gd name="connsiteY8" fmla="*/ 619125 h 714375"/>
                    <a:gd name="connsiteX9" fmla="*/ 6350 w 2570812"/>
                    <a:gd name="connsiteY9" fmla="*/ 714375 h 714375"/>
                    <a:gd name="connsiteX10" fmla="*/ 2565400 w 2570812"/>
                    <a:gd name="connsiteY10" fmla="*/ 714375 h 714375"/>
                    <a:gd name="connsiteX11" fmla="*/ 2552700 w 2570812"/>
                    <a:gd name="connsiteY11" fmla="*/ 196850 h 714375"/>
                    <a:gd name="connsiteX12" fmla="*/ 2352675 w 2570812"/>
                    <a:gd name="connsiteY12" fmla="*/ 44450 h 714375"/>
                    <a:gd name="connsiteX13" fmla="*/ 225425 w 2570812"/>
                    <a:gd name="connsiteY13" fmla="*/ 0 h 714375"/>
                    <a:gd name="connsiteX0" fmla="*/ 225425 w 2570812"/>
                    <a:gd name="connsiteY0" fmla="*/ 0 h 714375"/>
                    <a:gd name="connsiteX1" fmla="*/ 6350 w 2570812"/>
                    <a:gd name="connsiteY1" fmla="*/ 177800 h 714375"/>
                    <a:gd name="connsiteX2" fmla="*/ 9525 w 2570812"/>
                    <a:gd name="connsiteY2" fmla="*/ 266700 h 714375"/>
                    <a:gd name="connsiteX3" fmla="*/ 2460625 w 2570812"/>
                    <a:gd name="connsiteY3" fmla="*/ 273050 h 714375"/>
                    <a:gd name="connsiteX4" fmla="*/ 2457450 w 2570812"/>
                    <a:gd name="connsiteY4" fmla="*/ 587375 h 714375"/>
                    <a:gd name="connsiteX5" fmla="*/ 66675 w 2570812"/>
                    <a:gd name="connsiteY5" fmla="*/ 590550 h 714375"/>
                    <a:gd name="connsiteX6" fmla="*/ 88900 w 2570812"/>
                    <a:gd name="connsiteY6" fmla="*/ 593725 h 714375"/>
                    <a:gd name="connsiteX7" fmla="*/ 92075 w 2570812"/>
                    <a:gd name="connsiteY7" fmla="*/ 546100 h 714375"/>
                    <a:gd name="connsiteX8" fmla="*/ 0 w 2570812"/>
                    <a:gd name="connsiteY8" fmla="*/ 619125 h 714375"/>
                    <a:gd name="connsiteX9" fmla="*/ 6350 w 2570812"/>
                    <a:gd name="connsiteY9" fmla="*/ 714375 h 714375"/>
                    <a:gd name="connsiteX10" fmla="*/ 2565400 w 2570812"/>
                    <a:gd name="connsiteY10" fmla="*/ 714375 h 714375"/>
                    <a:gd name="connsiteX11" fmla="*/ 2552700 w 2570812"/>
                    <a:gd name="connsiteY11" fmla="*/ 196850 h 714375"/>
                    <a:gd name="connsiteX12" fmla="*/ 2308225 w 2570812"/>
                    <a:gd name="connsiteY12" fmla="*/ 12700 h 714375"/>
                    <a:gd name="connsiteX13" fmla="*/ 225425 w 2570812"/>
                    <a:gd name="connsiteY13" fmla="*/ 0 h 714375"/>
                    <a:gd name="connsiteX0" fmla="*/ 225425 w 2570812"/>
                    <a:gd name="connsiteY0" fmla="*/ 0 h 714375"/>
                    <a:gd name="connsiteX1" fmla="*/ 6350 w 2570812"/>
                    <a:gd name="connsiteY1" fmla="*/ 177800 h 714375"/>
                    <a:gd name="connsiteX2" fmla="*/ 9525 w 2570812"/>
                    <a:gd name="connsiteY2" fmla="*/ 266700 h 714375"/>
                    <a:gd name="connsiteX3" fmla="*/ 2460625 w 2570812"/>
                    <a:gd name="connsiteY3" fmla="*/ 273050 h 714375"/>
                    <a:gd name="connsiteX4" fmla="*/ 2457450 w 2570812"/>
                    <a:gd name="connsiteY4" fmla="*/ 587375 h 714375"/>
                    <a:gd name="connsiteX5" fmla="*/ 66675 w 2570812"/>
                    <a:gd name="connsiteY5" fmla="*/ 590550 h 714375"/>
                    <a:gd name="connsiteX6" fmla="*/ 88900 w 2570812"/>
                    <a:gd name="connsiteY6" fmla="*/ 593725 h 714375"/>
                    <a:gd name="connsiteX7" fmla="*/ 92075 w 2570812"/>
                    <a:gd name="connsiteY7" fmla="*/ 546100 h 714375"/>
                    <a:gd name="connsiteX8" fmla="*/ 0 w 2570812"/>
                    <a:gd name="connsiteY8" fmla="*/ 619125 h 714375"/>
                    <a:gd name="connsiteX9" fmla="*/ 6350 w 2570812"/>
                    <a:gd name="connsiteY9" fmla="*/ 714375 h 714375"/>
                    <a:gd name="connsiteX10" fmla="*/ 2565400 w 2570812"/>
                    <a:gd name="connsiteY10" fmla="*/ 714375 h 714375"/>
                    <a:gd name="connsiteX11" fmla="*/ 2552700 w 2570812"/>
                    <a:gd name="connsiteY11" fmla="*/ 196850 h 714375"/>
                    <a:gd name="connsiteX12" fmla="*/ 2295525 w 2570812"/>
                    <a:gd name="connsiteY12" fmla="*/ 0 h 714375"/>
                    <a:gd name="connsiteX13" fmla="*/ 225425 w 2570812"/>
                    <a:gd name="connsiteY13" fmla="*/ 0 h 714375"/>
                    <a:gd name="connsiteX0" fmla="*/ 225425 w 2570812"/>
                    <a:gd name="connsiteY0" fmla="*/ 0 h 714375"/>
                    <a:gd name="connsiteX1" fmla="*/ 6350 w 2570812"/>
                    <a:gd name="connsiteY1" fmla="*/ 177800 h 714375"/>
                    <a:gd name="connsiteX2" fmla="*/ 9525 w 2570812"/>
                    <a:gd name="connsiteY2" fmla="*/ 266700 h 714375"/>
                    <a:gd name="connsiteX3" fmla="*/ 2460625 w 2570812"/>
                    <a:gd name="connsiteY3" fmla="*/ 273050 h 714375"/>
                    <a:gd name="connsiteX4" fmla="*/ 2457450 w 2570812"/>
                    <a:gd name="connsiteY4" fmla="*/ 587375 h 714375"/>
                    <a:gd name="connsiteX5" fmla="*/ 66675 w 2570812"/>
                    <a:gd name="connsiteY5" fmla="*/ 590550 h 714375"/>
                    <a:gd name="connsiteX6" fmla="*/ 88900 w 2570812"/>
                    <a:gd name="connsiteY6" fmla="*/ 593725 h 714375"/>
                    <a:gd name="connsiteX7" fmla="*/ 92075 w 2570812"/>
                    <a:gd name="connsiteY7" fmla="*/ 546100 h 714375"/>
                    <a:gd name="connsiteX8" fmla="*/ 0 w 2570812"/>
                    <a:gd name="connsiteY8" fmla="*/ 619125 h 714375"/>
                    <a:gd name="connsiteX9" fmla="*/ 6350 w 2570812"/>
                    <a:gd name="connsiteY9" fmla="*/ 714375 h 714375"/>
                    <a:gd name="connsiteX10" fmla="*/ 2565400 w 2570812"/>
                    <a:gd name="connsiteY10" fmla="*/ 714375 h 714375"/>
                    <a:gd name="connsiteX11" fmla="*/ 2552700 w 2570812"/>
                    <a:gd name="connsiteY11" fmla="*/ 196850 h 714375"/>
                    <a:gd name="connsiteX12" fmla="*/ 2295525 w 2570812"/>
                    <a:gd name="connsiteY12" fmla="*/ 0 h 714375"/>
                    <a:gd name="connsiteX13" fmla="*/ 225425 w 2570812"/>
                    <a:gd name="connsiteY13" fmla="*/ 0 h 714375"/>
                    <a:gd name="connsiteX0" fmla="*/ 225425 w 2573535"/>
                    <a:gd name="connsiteY0" fmla="*/ 0 h 714375"/>
                    <a:gd name="connsiteX1" fmla="*/ 6350 w 2573535"/>
                    <a:gd name="connsiteY1" fmla="*/ 177800 h 714375"/>
                    <a:gd name="connsiteX2" fmla="*/ 9525 w 2573535"/>
                    <a:gd name="connsiteY2" fmla="*/ 266700 h 714375"/>
                    <a:gd name="connsiteX3" fmla="*/ 2460625 w 2573535"/>
                    <a:gd name="connsiteY3" fmla="*/ 273050 h 714375"/>
                    <a:gd name="connsiteX4" fmla="*/ 2457450 w 2573535"/>
                    <a:gd name="connsiteY4" fmla="*/ 587375 h 714375"/>
                    <a:gd name="connsiteX5" fmla="*/ 66675 w 2573535"/>
                    <a:gd name="connsiteY5" fmla="*/ 590550 h 714375"/>
                    <a:gd name="connsiteX6" fmla="*/ 88900 w 2573535"/>
                    <a:gd name="connsiteY6" fmla="*/ 593725 h 714375"/>
                    <a:gd name="connsiteX7" fmla="*/ 92075 w 2573535"/>
                    <a:gd name="connsiteY7" fmla="*/ 546100 h 714375"/>
                    <a:gd name="connsiteX8" fmla="*/ 0 w 2573535"/>
                    <a:gd name="connsiteY8" fmla="*/ 619125 h 714375"/>
                    <a:gd name="connsiteX9" fmla="*/ 6350 w 2573535"/>
                    <a:gd name="connsiteY9" fmla="*/ 714375 h 714375"/>
                    <a:gd name="connsiteX10" fmla="*/ 2565400 w 2573535"/>
                    <a:gd name="connsiteY10" fmla="*/ 714375 h 714375"/>
                    <a:gd name="connsiteX11" fmla="*/ 2567732 w 2573535"/>
                    <a:gd name="connsiteY11" fmla="*/ 201861 h 714375"/>
                    <a:gd name="connsiteX12" fmla="*/ 2295525 w 2573535"/>
                    <a:gd name="connsiteY12" fmla="*/ 0 h 714375"/>
                    <a:gd name="connsiteX13" fmla="*/ 225425 w 2573535"/>
                    <a:gd name="connsiteY13" fmla="*/ 0 h 714375"/>
                    <a:gd name="connsiteX0" fmla="*/ 225425 w 2575177"/>
                    <a:gd name="connsiteY0" fmla="*/ 0 h 714375"/>
                    <a:gd name="connsiteX1" fmla="*/ 6350 w 2575177"/>
                    <a:gd name="connsiteY1" fmla="*/ 177800 h 714375"/>
                    <a:gd name="connsiteX2" fmla="*/ 9525 w 2575177"/>
                    <a:gd name="connsiteY2" fmla="*/ 266700 h 714375"/>
                    <a:gd name="connsiteX3" fmla="*/ 2460625 w 2575177"/>
                    <a:gd name="connsiteY3" fmla="*/ 273050 h 714375"/>
                    <a:gd name="connsiteX4" fmla="*/ 2457450 w 2575177"/>
                    <a:gd name="connsiteY4" fmla="*/ 587375 h 714375"/>
                    <a:gd name="connsiteX5" fmla="*/ 66675 w 2575177"/>
                    <a:gd name="connsiteY5" fmla="*/ 590550 h 714375"/>
                    <a:gd name="connsiteX6" fmla="*/ 88900 w 2575177"/>
                    <a:gd name="connsiteY6" fmla="*/ 593725 h 714375"/>
                    <a:gd name="connsiteX7" fmla="*/ 92075 w 2575177"/>
                    <a:gd name="connsiteY7" fmla="*/ 546100 h 714375"/>
                    <a:gd name="connsiteX8" fmla="*/ 0 w 2575177"/>
                    <a:gd name="connsiteY8" fmla="*/ 619125 h 714375"/>
                    <a:gd name="connsiteX9" fmla="*/ 6350 w 2575177"/>
                    <a:gd name="connsiteY9" fmla="*/ 714375 h 714375"/>
                    <a:gd name="connsiteX10" fmla="*/ 2565400 w 2575177"/>
                    <a:gd name="connsiteY10" fmla="*/ 714375 h 714375"/>
                    <a:gd name="connsiteX11" fmla="*/ 2572743 w 2575177"/>
                    <a:gd name="connsiteY11" fmla="*/ 201861 h 714375"/>
                    <a:gd name="connsiteX12" fmla="*/ 2295525 w 2575177"/>
                    <a:gd name="connsiteY12" fmla="*/ 0 h 714375"/>
                    <a:gd name="connsiteX13" fmla="*/ 225425 w 2575177"/>
                    <a:gd name="connsiteY13" fmla="*/ 0 h 7143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2575177" h="714375">
                      <a:moveTo>
                        <a:pt x="225425" y="0"/>
                      </a:moveTo>
                      <a:lnTo>
                        <a:pt x="6350" y="177800"/>
                      </a:lnTo>
                      <a:lnTo>
                        <a:pt x="9525" y="266700"/>
                      </a:lnTo>
                      <a:lnTo>
                        <a:pt x="2460625" y="273050"/>
                      </a:lnTo>
                      <a:cubicBezTo>
                        <a:pt x="2459567" y="377825"/>
                        <a:pt x="2458508" y="482600"/>
                        <a:pt x="2457450" y="587375"/>
                      </a:cubicBezTo>
                      <a:lnTo>
                        <a:pt x="66675" y="590550"/>
                      </a:lnTo>
                      <a:cubicBezTo>
                        <a:pt x="69850" y="588433"/>
                        <a:pt x="85725" y="595842"/>
                        <a:pt x="88900" y="593725"/>
                      </a:cubicBezTo>
                      <a:lnTo>
                        <a:pt x="92075" y="546100"/>
                      </a:lnTo>
                      <a:lnTo>
                        <a:pt x="0" y="619125"/>
                      </a:lnTo>
                      <a:lnTo>
                        <a:pt x="6350" y="714375"/>
                      </a:lnTo>
                      <a:lnTo>
                        <a:pt x="2565400" y="714375"/>
                      </a:lnTo>
                      <a:cubicBezTo>
                        <a:pt x="2583392" y="672042"/>
                        <a:pt x="2570626" y="377544"/>
                        <a:pt x="2572743" y="201861"/>
                      </a:cubicBezTo>
                      <a:cubicBezTo>
                        <a:pt x="2487018" y="120369"/>
                        <a:pt x="2381250" y="65617"/>
                        <a:pt x="2295525" y="0"/>
                      </a:cubicBezTo>
                      <a:lnTo>
                        <a:pt x="225425" y="0"/>
                      </a:lnTo>
                      <a:close/>
                    </a:path>
                  </a:pathLst>
                </a:custGeom>
                <a:grpFill/>
                <a:ln>
                  <a:noFill/>
                </a:ln>
                <a:effectLst>
                  <a:outerShdw blurRad="508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dirty="0"/>
                </a:p>
              </p:txBody>
            </p:sp>
            <p:sp>
              <p:nvSpPr>
                <p:cNvPr id="22" name="Rectangle 22">
                  <a:extLst>
                    <a:ext uri="{FF2B5EF4-FFF2-40B4-BE49-F238E27FC236}">
                      <a16:creationId xmlns="" xmlns:a16="http://schemas.microsoft.com/office/drawing/2014/main" id="{BF033FB8-301F-4737-A1A1-F8EEAB2A337F}"/>
                    </a:ext>
                  </a:extLst>
                </p:cNvPr>
                <p:cNvSpPr/>
                <p:nvPr/>
              </p:nvSpPr>
              <p:spPr>
                <a:xfrm>
                  <a:off x="3707904" y="3762375"/>
                  <a:ext cx="2376264" cy="321543"/>
                </a:xfrm>
                <a:custGeom>
                  <a:avLst/>
                  <a:gdLst>
                    <a:gd name="connsiteX0" fmla="*/ 0 w 2376264"/>
                    <a:gd name="connsiteY0" fmla="*/ 0 h 321543"/>
                    <a:gd name="connsiteX1" fmla="*/ 2376264 w 2376264"/>
                    <a:gd name="connsiteY1" fmla="*/ 0 h 321543"/>
                    <a:gd name="connsiteX2" fmla="*/ 2376264 w 2376264"/>
                    <a:gd name="connsiteY2" fmla="*/ 321543 h 321543"/>
                    <a:gd name="connsiteX3" fmla="*/ 0 w 2376264"/>
                    <a:gd name="connsiteY3" fmla="*/ 321543 h 321543"/>
                    <a:gd name="connsiteX4" fmla="*/ 0 w 2376264"/>
                    <a:gd name="connsiteY4" fmla="*/ 0 h 321543"/>
                    <a:gd name="connsiteX0" fmla="*/ 0 w 2376264"/>
                    <a:gd name="connsiteY0" fmla="*/ 0 h 321543"/>
                    <a:gd name="connsiteX1" fmla="*/ 2376264 w 2376264"/>
                    <a:gd name="connsiteY1" fmla="*/ 0 h 321543"/>
                    <a:gd name="connsiteX2" fmla="*/ 2376264 w 2376264"/>
                    <a:gd name="connsiteY2" fmla="*/ 321543 h 321543"/>
                    <a:gd name="connsiteX3" fmla="*/ 0 w 2376264"/>
                    <a:gd name="connsiteY3" fmla="*/ 321543 h 321543"/>
                    <a:gd name="connsiteX4" fmla="*/ 0 w 2376264"/>
                    <a:gd name="connsiteY4" fmla="*/ 0 h 321543"/>
                    <a:gd name="connsiteX0" fmla="*/ 0 w 2376264"/>
                    <a:gd name="connsiteY0" fmla="*/ 0 h 321543"/>
                    <a:gd name="connsiteX1" fmla="*/ 2376264 w 2376264"/>
                    <a:gd name="connsiteY1" fmla="*/ 0 h 321543"/>
                    <a:gd name="connsiteX2" fmla="*/ 2376264 w 2376264"/>
                    <a:gd name="connsiteY2" fmla="*/ 321543 h 321543"/>
                    <a:gd name="connsiteX3" fmla="*/ 0 w 2376264"/>
                    <a:gd name="connsiteY3" fmla="*/ 321543 h 321543"/>
                    <a:gd name="connsiteX4" fmla="*/ 0 w 2376264"/>
                    <a:gd name="connsiteY4" fmla="*/ 0 h 321543"/>
                    <a:gd name="connsiteX0" fmla="*/ 0 w 2376264"/>
                    <a:gd name="connsiteY0" fmla="*/ 0 h 321543"/>
                    <a:gd name="connsiteX1" fmla="*/ 2376264 w 2376264"/>
                    <a:gd name="connsiteY1" fmla="*/ 0 h 321543"/>
                    <a:gd name="connsiteX2" fmla="*/ 2376264 w 2376264"/>
                    <a:gd name="connsiteY2" fmla="*/ 321543 h 321543"/>
                    <a:gd name="connsiteX3" fmla="*/ 0 w 2376264"/>
                    <a:gd name="connsiteY3" fmla="*/ 321543 h 321543"/>
                    <a:gd name="connsiteX4" fmla="*/ 0 w 2376264"/>
                    <a:gd name="connsiteY4" fmla="*/ 0 h 32154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76264" h="321543">
                      <a:moveTo>
                        <a:pt x="0" y="0"/>
                      </a:moveTo>
                      <a:lnTo>
                        <a:pt x="2376264" y="0"/>
                      </a:lnTo>
                      <a:lnTo>
                        <a:pt x="2376264" y="321543"/>
                      </a:lnTo>
                      <a:lnTo>
                        <a:pt x="0" y="321543"/>
                      </a:lnTo>
                      <a:cubicBezTo>
                        <a:pt x="34925" y="258812"/>
                        <a:pt x="50800" y="110356"/>
                        <a:pt x="0"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grpSp>
          <p:grpSp>
            <p:nvGrpSpPr>
              <p:cNvPr id="15" name="Group 14">
                <a:extLst>
                  <a:ext uri="{FF2B5EF4-FFF2-40B4-BE49-F238E27FC236}">
                    <a16:creationId xmlns="" xmlns:a16="http://schemas.microsoft.com/office/drawing/2014/main" id="{BD6F8D50-52F5-4102-B5DD-5834564E86EA}"/>
                  </a:ext>
                </a:extLst>
              </p:cNvPr>
              <p:cNvGrpSpPr/>
              <p:nvPr/>
            </p:nvGrpSpPr>
            <p:grpSpPr>
              <a:xfrm>
                <a:off x="4203709" y="4329734"/>
                <a:ext cx="1681345" cy="465751"/>
                <a:chOff x="3622676" y="3492499"/>
                <a:chExt cx="2578868" cy="714375"/>
              </a:xfrm>
              <a:grpFill/>
              <a:effectLst>
                <a:outerShdw blurRad="50800" dist="38100" dir="8100000" algn="tr" rotWithShape="0">
                  <a:prstClr val="black">
                    <a:alpha val="40000"/>
                  </a:prstClr>
                </a:outerShdw>
              </a:effectLst>
            </p:grpSpPr>
            <p:sp>
              <p:nvSpPr>
                <p:cNvPr id="19" name="Freeform 24">
                  <a:extLst>
                    <a:ext uri="{FF2B5EF4-FFF2-40B4-BE49-F238E27FC236}">
                      <a16:creationId xmlns="" xmlns:a16="http://schemas.microsoft.com/office/drawing/2014/main" id="{5F3DC716-76B9-455D-BE45-C99D9E48B53F}"/>
                    </a:ext>
                  </a:extLst>
                </p:cNvPr>
                <p:cNvSpPr/>
                <p:nvPr/>
              </p:nvSpPr>
              <p:spPr>
                <a:xfrm>
                  <a:off x="3622676" y="3492499"/>
                  <a:ext cx="2578868" cy="714375"/>
                </a:xfrm>
                <a:custGeom>
                  <a:avLst/>
                  <a:gdLst>
                    <a:gd name="connsiteX0" fmla="*/ 190500 w 2559050"/>
                    <a:gd name="connsiteY0" fmla="*/ 0 h 698500"/>
                    <a:gd name="connsiteX1" fmla="*/ 0 w 2559050"/>
                    <a:gd name="connsiteY1" fmla="*/ 152400 h 698500"/>
                    <a:gd name="connsiteX2" fmla="*/ 6350 w 2559050"/>
                    <a:gd name="connsiteY2" fmla="*/ 215900 h 698500"/>
                    <a:gd name="connsiteX3" fmla="*/ 2501900 w 2559050"/>
                    <a:gd name="connsiteY3" fmla="*/ 241300 h 698500"/>
                    <a:gd name="connsiteX4" fmla="*/ 2470150 w 2559050"/>
                    <a:gd name="connsiteY4" fmla="*/ 552450 h 698500"/>
                    <a:gd name="connsiteX5" fmla="*/ 76200 w 2559050"/>
                    <a:gd name="connsiteY5" fmla="*/ 565150 h 698500"/>
                    <a:gd name="connsiteX6" fmla="*/ 101600 w 2559050"/>
                    <a:gd name="connsiteY6" fmla="*/ 520700 h 698500"/>
                    <a:gd name="connsiteX7" fmla="*/ 6350 w 2559050"/>
                    <a:gd name="connsiteY7" fmla="*/ 577850 h 698500"/>
                    <a:gd name="connsiteX8" fmla="*/ 44450 w 2559050"/>
                    <a:gd name="connsiteY8" fmla="*/ 666750 h 698500"/>
                    <a:gd name="connsiteX9" fmla="*/ 2400300 w 2559050"/>
                    <a:gd name="connsiteY9" fmla="*/ 692150 h 698500"/>
                    <a:gd name="connsiteX10" fmla="*/ 2432050 w 2559050"/>
                    <a:gd name="connsiteY10" fmla="*/ 666750 h 698500"/>
                    <a:gd name="connsiteX11" fmla="*/ 2501900 w 2559050"/>
                    <a:gd name="connsiteY11" fmla="*/ 698500 h 698500"/>
                    <a:gd name="connsiteX12" fmla="*/ 2552700 w 2559050"/>
                    <a:gd name="connsiteY12" fmla="*/ 685800 h 698500"/>
                    <a:gd name="connsiteX13" fmla="*/ 2559050 w 2559050"/>
                    <a:gd name="connsiteY13" fmla="*/ 158750 h 698500"/>
                    <a:gd name="connsiteX14" fmla="*/ 2476500 w 2559050"/>
                    <a:gd name="connsiteY14" fmla="*/ 95250 h 698500"/>
                    <a:gd name="connsiteX15" fmla="*/ 520700 w 2559050"/>
                    <a:gd name="connsiteY15" fmla="*/ 184150 h 698500"/>
                    <a:gd name="connsiteX16" fmla="*/ 190500 w 2559050"/>
                    <a:gd name="connsiteY16" fmla="*/ 0 h 698500"/>
                    <a:gd name="connsiteX0" fmla="*/ 190500 w 2559050"/>
                    <a:gd name="connsiteY0" fmla="*/ 0 h 698500"/>
                    <a:gd name="connsiteX1" fmla="*/ 0 w 2559050"/>
                    <a:gd name="connsiteY1" fmla="*/ 152400 h 698500"/>
                    <a:gd name="connsiteX2" fmla="*/ 19050 w 2559050"/>
                    <a:gd name="connsiteY2" fmla="*/ 241300 h 698500"/>
                    <a:gd name="connsiteX3" fmla="*/ 2501900 w 2559050"/>
                    <a:gd name="connsiteY3" fmla="*/ 241300 h 698500"/>
                    <a:gd name="connsiteX4" fmla="*/ 2470150 w 2559050"/>
                    <a:gd name="connsiteY4" fmla="*/ 552450 h 698500"/>
                    <a:gd name="connsiteX5" fmla="*/ 76200 w 2559050"/>
                    <a:gd name="connsiteY5" fmla="*/ 565150 h 698500"/>
                    <a:gd name="connsiteX6" fmla="*/ 101600 w 2559050"/>
                    <a:gd name="connsiteY6" fmla="*/ 520700 h 698500"/>
                    <a:gd name="connsiteX7" fmla="*/ 6350 w 2559050"/>
                    <a:gd name="connsiteY7" fmla="*/ 577850 h 698500"/>
                    <a:gd name="connsiteX8" fmla="*/ 44450 w 2559050"/>
                    <a:gd name="connsiteY8" fmla="*/ 666750 h 698500"/>
                    <a:gd name="connsiteX9" fmla="*/ 2400300 w 2559050"/>
                    <a:gd name="connsiteY9" fmla="*/ 692150 h 698500"/>
                    <a:gd name="connsiteX10" fmla="*/ 2432050 w 2559050"/>
                    <a:gd name="connsiteY10" fmla="*/ 666750 h 698500"/>
                    <a:gd name="connsiteX11" fmla="*/ 2501900 w 2559050"/>
                    <a:gd name="connsiteY11" fmla="*/ 698500 h 698500"/>
                    <a:gd name="connsiteX12" fmla="*/ 2552700 w 2559050"/>
                    <a:gd name="connsiteY12" fmla="*/ 685800 h 698500"/>
                    <a:gd name="connsiteX13" fmla="*/ 2559050 w 2559050"/>
                    <a:gd name="connsiteY13" fmla="*/ 158750 h 698500"/>
                    <a:gd name="connsiteX14" fmla="*/ 2476500 w 2559050"/>
                    <a:gd name="connsiteY14" fmla="*/ 95250 h 698500"/>
                    <a:gd name="connsiteX15" fmla="*/ 520700 w 2559050"/>
                    <a:gd name="connsiteY15" fmla="*/ 184150 h 698500"/>
                    <a:gd name="connsiteX16" fmla="*/ 190500 w 2559050"/>
                    <a:gd name="connsiteY16" fmla="*/ 0 h 698500"/>
                    <a:gd name="connsiteX0" fmla="*/ 184150 w 2552700"/>
                    <a:gd name="connsiteY0" fmla="*/ 0 h 698500"/>
                    <a:gd name="connsiteX1" fmla="*/ 9525 w 2552700"/>
                    <a:gd name="connsiteY1" fmla="*/ 152400 h 698500"/>
                    <a:gd name="connsiteX2" fmla="*/ 12700 w 2552700"/>
                    <a:gd name="connsiteY2" fmla="*/ 241300 h 698500"/>
                    <a:gd name="connsiteX3" fmla="*/ 2495550 w 2552700"/>
                    <a:gd name="connsiteY3" fmla="*/ 241300 h 698500"/>
                    <a:gd name="connsiteX4" fmla="*/ 2463800 w 2552700"/>
                    <a:gd name="connsiteY4" fmla="*/ 552450 h 698500"/>
                    <a:gd name="connsiteX5" fmla="*/ 69850 w 2552700"/>
                    <a:gd name="connsiteY5" fmla="*/ 565150 h 698500"/>
                    <a:gd name="connsiteX6" fmla="*/ 95250 w 2552700"/>
                    <a:gd name="connsiteY6" fmla="*/ 520700 h 698500"/>
                    <a:gd name="connsiteX7" fmla="*/ 0 w 2552700"/>
                    <a:gd name="connsiteY7" fmla="*/ 577850 h 698500"/>
                    <a:gd name="connsiteX8" fmla="*/ 38100 w 2552700"/>
                    <a:gd name="connsiteY8" fmla="*/ 666750 h 698500"/>
                    <a:gd name="connsiteX9" fmla="*/ 2393950 w 2552700"/>
                    <a:gd name="connsiteY9" fmla="*/ 692150 h 698500"/>
                    <a:gd name="connsiteX10" fmla="*/ 2425700 w 2552700"/>
                    <a:gd name="connsiteY10" fmla="*/ 666750 h 698500"/>
                    <a:gd name="connsiteX11" fmla="*/ 2495550 w 2552700"/>
                    <a:gd name="connsiteY11" fmla="*/ 698500 h 698500"/>
                    <a:gd name="connsiteX12" fmla="*/ 2546350 w 2552700"/>
                    <a:gd name="connsiteY12" fmla="*/ 685800 h 698500"/>
                    <a:gd name="connsiteX13" fmla="*/ 2552700 w 2552700"/>
                    <a:gd name="connsiteY13" fmla="*/ 158750 h 698500"/>
                    <a:gd name="connsiteX14" fmla="*/ 2470150 w 2552700"/>
                    <a:gd name="connsiteY14" fmla="*/ 95250 h 698500"/>
                    <a:gd name="connsiteX15" fmla="*/ 514350 w 2552700"/>
                    <a:gd name="connsiteY15" fmla="*/ 184150 h 698500"/>
                    <a:gd name="connsiteX16" fmla="*/ 184150 w 2552700"/>
                    <a:gd name="connsiteY16" fmla="*/ 0 h 698500"/>
                    <a:gd name="connsiteX0" fmla="*/ 184150 w 2571750"/>
                    <a:gd name="connsiteY0" fmla="*/ 0 h 698500"/>
                    <a:gd name="connsiteX1" fmla="*/ 9525 w 2571750"/>
                    <a:gd name="connsiteY1" fmla="*/ 152400 h 698500"/>
                    <a:gd name="connsiteX2" fmla="*/ 12700 w 2571750"/>
                    <a:gd name="connsiteY2" fmla="*/ 241300 h 698500"/>
                    <a:gd name="connsiteX3" fmla="*/ 2495550 w 2571750"/>
                    <a:gd name="connsiteY3" fmla="*/ 241300 h 698500"/>
                    <a:gd name="connsiteX4" fmla="*/ 2463800 w 2571750"/>
                    <a:gd name="connsiteY4" fmla="*/ 552450 h 698500"/>
                    <a:gd name="connsiteX5" fmla="*/ 69850 w 2571750"/>
                    <a:gd name="connsiteY5" fmla="*/ 565150 h 698500"/>
                    <a:gd name="connsiteX6" fmla="*/ 95250 w 2571750"/>
                    <a:gd name="connsiteY6" fmla="*/ 520700 h 698500"/>
                    <a:gd name="connsiteX7" fmla="*/ 0 w 2571750"/>
                    <a:gd name="connsiteY7" fmla="*/ 577850 h 698500"/>
                    <a:gd name="connsiteX8" fmla="*/ 38100 w 2571750"/>
                    <a:gd name="connsiteY8" fmla="*/ 666750 h 698500"/>
                    <a:gd name="connsiteX9" fmla="*/ 2393950 w 2571750"/>
                    <a:gd name="connsiteY9" fmla="*/ 692150 h 698500"/>
                    <a:gd name="connsiteX10" fmla="*/ 2425700 w 2571750"/>
                    <a:gd name="connsiteY10" fmla="*/ 666750 h 698500"/>
                    <a:gd name="connsiteX11" fmla="*/ 2495550 w 2571750"/>
                    <a:gd name="connsiteY11" fmla="*/ 698500 h 698500"/>
                    <a:gd name="connsiteX12" fmla="*/ 2546350 w 2571750"/>
                    <a:gd name="connsiteY12" fmla="*/ 685800 h 698500"/>
                    <a:gd name="connsiteX13" fmla="*/ 2571750 w 2571750"/>
                    <a:gd name="connsiteY13" fmla="*/ 193675 h 698500"/>
                    <a:gd name="connsiteX14" fmla="*/ 2470150 w 2571750"/>
                    <a:gd name="connsiteY14" fmla="*/ 95250 h 698500"/>
                    <a:gd name="connsiteX15" fmla="*/ 514350 w 2571750"/>
                    <a:gd name="connsiteY15" fmla="*/ 184150 h 698500"/>
                    <a:gd name="connsiteX16" fmla="*/ 184150 w 2571750"/>
                    <a:gd name="connsiteY16" fmla="*/ 0 h 698500"/>
                    <a:gd name="connsiteX0" fmla="*/ 184150 w 2555875"/>
                    <a:gd name="connsiteY0" fmla="*/ 0 h 698500"/>
                    <a:gd name="connsiteX1" fmla="*/ 9525 w 2555875"/>
                    <a:gd name="connsiteY1" fmla="*/ 152400 h 698500"/>
                    <a:gd name="connsiteX2" fmla="*/ 12700 w 2555875"/>
                    <a:gd name="connsiteY2" fmla="*/ 241300 h 698500"/>
                    <a:gd name="connsiteX3" fmla="*/ 2495550 w 2555875"/>
                    <a:gd name="connsiteY3" fmla="*/ 241300 h 698500"/>
                    <a:gd name="connsiteX4" fmla="*/ 2463800 w 2555875"/>
                    <a:gd name="connsiteY4" fmla="*/ 552450 h 698500"/>
                    <a:gd name="connsiteX5" fmla="*/ 69850 w 2555875"/>
                    <a:gd name="connsiteY5" fmla="*/ 565150 h 698500"/>
                    <a:gd name="connsiteX6" fmla="*/ 95250 w 2555875"/>
                    <a:gd name="connsiteY6" fmla="*/ 520700 h 698500"/>
                    <a:gd name="connsiteX7" fmla="*/ 0 w 2555875"/>
                    <a:gd name="connsiteY7" fmla="*/ 577850 h 698500"/>
                    <a:gd name="connsiteX8" fmla="*/ 38100 w 2555875"/>
                    <a:gd name="connsiteY8" fmla="*/ 666750 h 698500"/>
                    <a:gd name="connsiteX9" fmla="*/ 2393950 w 2555875"/>
                    <a:gd name="connsiteY9" fmla="*/ 692150 h 698500"/>
                    <a:gd name="connsiteX10" fmla="*/ 2425700 w 2555875"/>
                    <a:gd name="connsiteY10" fmla="*/ 666750 h 698500"/>
                    <a:gd name="connsiteX11" fmla="*/ 2495550 w 2555875"/>
                    <a:gd name="connsiteY11" fmla="*/ 698500 h 698500"/>
                    <a:gd name="connsiteX12" fmla="*/ 2546350 w 2555875"/>
                    <a:gd name="connsiteY12" fmla="*/ 685800 h 698500"/>
                    <a:gd name="connsiteX13" fmla="*/ 2555875 w 2555875"/>
                    <a:gd name="connsiteY13" fmla="*/ 171450 h 698500"/>
                    <a:gd name="connsiteX14" fmla="*/ 2470150 w 2555875"/>
                    <a:gd name="connsiteY14" fmla="*/ 95250 h 698500"/>
                    <a:gd name="connsiteX15" fmla="*/ 514350 w 2555875"/>
                    <a:gd name="connsiteY15" fmla="*/ 184150 h 698500"/>
                    <a:gd name="connsiteX16" fmla="*/ 184150 w 2555875"/>
                    <a:gd name="connsiteY16" fmla="*/ 0 h 698500"/>
                    <a:gd name="connsiteX0" fmla="*/ 184150 w 2562506"/>
                    <a:gd name="connsiteY0" fmla="*/ 0 h 698500"/>
                    <a:gd name="connsiteX1" fmla="*/ 9525 w 2562506"/>
                    <a:gd name="connsiteY1" fmla="*/ 152400 h 698500"/>
                    <a:gd name="connsiteX2" fmla="*/ 12700 w 2562506"/>
                    <a:gd name="connsiteY2" fmla="*/ 241300 h 698500"/>
                    <a:gd name="connsiteX3" fmla="*/ 2495550 w 2562506"/>
                    <a:gd name="connsiteY3" fmla="*/ 241300 h 698500"/>
                    <a:gd name="connsiteX4" fmla="*/ 2463800 w 2562506"/>
                    <a:gd name="connsiteY4" fmla="*/ 552450 h 698500"/>
                    <a:gd name="connsiteX5" fmla="*/ 69850 w 2562506"/>
                    <a:gd name="connsiteY5" fmla="*/ 565150 h 698500"/>
                    <a:gd name="connsiteX6" fmla="*/ 95250 w 2562506"/>
                    <a:gd name="connsiteY6" fmla="*/ 520700 h 698500"/>
                    <a:gd name="connsiteX7" fmla="*/ 0 w 2562506"/>
                    <a:gd name="connsiteY7" fmla="*/ 577850 h 698500"/>
                    <a:gd name="connsiteX8" fmla="*/ 38100 w 2562506"/>
                    <a:gd name="connsiteY8" fmla="*/ 666750 h 698500"/>
                    <a:gd name="connsiteX9" fmla="*/ 2393950 w 2562506"/>
                    <a:gd name="connsiteY9" fmla="*/ 692150 h 698500"/>
                    <a:gd name="connsiteX10" fmla="*/ 2425700 w 2562506"/>
                    <a:gd name="connsiteY10" fmla="*/ 666750 h 698500"/>
                    <a:gd name="connsiteX11" fmla="*/ 2495550 w 2562506"/>
                    <a:gd name="connsiteY11" fmla="*/ 698500 h 698500"/>
                    <a:gd name="connsiteX12" fmla="*/ 2562225 w 2562506"/>
                    <a:gd name="connsiteY12" fmla="*/ 685800 h 698500"/>
                    <a:gd name="connsiteX13" fmla="*/ 2555875 w 2562506"/>
                    <a:gd name="connsiteY13" fmla="*/ 171450 h 698500"/>
                    <a:gd name="connsiteX14" fmla="*/ 2470150 w 2562506"/>
                    <a:gd name="connsiteY14" fmla="*/ 95250 h 698500"/>
                    <a:gd name="connsiteX15" fmla="*/ 514350 w 2562506"/>
                    <a:gd name="connsiteY15" fmla="*/ 184150 h 698500"/>
                    <a:gd name="connsiteX16" fmla="*/ 184150 w 2562506"/>
                    <a:gd name="connsiteY16" fmla="*/ 0 h 698500"/>
                    <a:gd name="connsiteX0" fmla="*/ 184150 w 2562506"/>
                    <a:gd name="connsiteY0" fmla="*/ 0 h 692150"/>
                    <a:gd name="connsiteX1" fmla="*/ 9525 w 2562506"/>
                    <a:gd name="connsiteY1" fmla="*/ 152400 h 692150"/>
                    <a:gd name="connsiteX2" fmla="*/ 12700 w 2562506"/>
                    <a:gd name="connsiteY2" fmla="*/ 241300 h 692150"/>
                    <a:gd name="connsiteX3" fmla="*/ 2495550 w 2562506"/>
                    <a:gd name="connsiteY3" fmla="*/ 241300 h 692150"/>
                    <a:gd name="connsiteX4" fmla="*/ 2463800 w 2562506"/>
                    <a:gd name="connsiteY4" fmla="*/ 552450 h 692150"/>
                    <a:gd name="connsiteX5" fmla="*/ 69850 w 2562506"/>
                    <a:gd name="connsiteY5" fmla="*/ 565150 h 692150"/>
                    <a:gd name="connsiteX6" fmla="*/ 95250 w 2562506"/>
                    <a:gd name="connsiteY6" fmla="*/ 520700 h 692150"/>
                    <a:gd name="connsiteX7" fmla="*/ 0 w 2562506"/>
                    <a:gd name="connsiteY7" fmla="*/ 577850 h 692150"/>
                    <a:gd name="connsiteX8" fmla="*/ 38100 w 2562506"/>
                    <a:gd name="connsiteY8" fmla="*/ 666750 h 692150"/>
                    <a:gd name="connsiteX9" fmla="*/ 2393950 w 2562506"/>
                    <a:gd name="connsiteY9" fmla="*/ 692150 h 692150"/>
                    <a:gd name="connsiteX10" fmla="*/ 2425700 w 2562506"/>
                    <a:gd name="connsiteY10" fmla="*/ 666750 h 692150"/>
                    <a:gd name="connsiteX11" fmla="*/ 2479675 w 2562506"/>
                    <a:gd name="connsiteY11" fmla="*/ 692150 h 692150"/>
                    <a:gd name="connsiteX12" fmla="*/ 2562225 w 2562506"/>
                    <a:gd name="connsiteY12" fmla="*/ 685800 h 692150"/>
                    <a:gd name="connsiteX13" fmla="*/ 2555875 w 2562506"/>
                    <a:gd name="connsiteY13" fmla="*/ 171450 h 692150"/>
                    <a:gd name="connsiteX14" fmla="*/ 2470150 w 2562506"/>
                    <a:gd name="connsiteY14" fmla="*/ 95250 h 692150"/>
                    <a:gd name="connsiteX15" fmla="*/ 514350 w 2562506"/>
                    <a:gd name="connsiteY15" fmla="*/ 184150 h 692150"/>
                    <a:gd name="connsiteX16" fmla="*/ 184150 w 2562506"/>
                    <a:gd name="connsiteY16" fmla="*/ 0 h 692150"/>
                    <a:gd name="connsiteX0" fmla="*/ 184150 w 2562506"/>
                    <a:gd name="connsiteY0" fmla="*/ 0 h 692150"/>
                    <a:gd name="connsiteX1" fmla="*/ 9525 w 2562506"/>
                    <a:gd name="connsiteY1" fmla="*/ 152400 h 692150"/>
                    <a:gd name="connsiteX2" fmla="*/ 12700 w 2562506"/>
                    <a:gd name="connsiteY2" fmla="*/ 241300 h 692150"/>
                    <a:gd name="connsiteX3" fmla="*/ 2495550 w 2562506"/>
                    <a:gd name="connsiteY3" fmla="*/ 241300 h 692150"/>
                    <a:gd name="connsiteX4" fmla="*/ 2463800 w 2562506"/>
                    <a:gd name="connsiteY4" fmla="*/ 552450 h 692150"/>
                    <a:gd name="connsiteX5" fmla="*/ 69850 w 2562506"/>
                    <a:gd name="connsiteY5" fmla="*/ 565150 h 692150"/>
                    <a:gd name="connsiteX6" fmla="*/ 95250 w 2562506"/>
                    <a:gd name="connsiteY6" fmla="*/ 520700 h 692150"/>
                    <a:gd name="connsiteX7" fmla="*/ 0 w 2562506"/>
                    <a:gd name="connsiteY7" fmla="*/ 577850 h 692150"/>
                    <a:gd name="connsiteX8" fmla="*/ 38100 w 2562506"/>
                    <a:gd name="connsiteY8" fmla="*/ 666750 h 692150"/>
                    <a:gd name="connsiteX9" fmla="*/ 2393950 w 2562506"/>
                    <a:gd name="connsiteY9" fmla="*/ 692150 h 692150"/>
                    <a:gd name="connsiteX10" fmla="*/ 2435225 w 2562506"/>
                    <a:gd name="connsiteY10" fmla="*/ 666750 h 692150"/>
                    <a:gd name="connsiteX11" fmla="*/ 2479675 w 2562506"/>
                    <a:gd name="connsiteY11" fmla="*/ 692150 h 692150"/>
                    <a:gd name="connsiteX12" fmla="*/ 2562225 w 2562506"/>
                    <a:gd name="connsiteY12" fmla="*/ 685800 h 692150"/>
                    <a:gd name="connsiteX13" fmla="*/ 2555875 w 2562506"/>
                    <a:gd name="connsiteY13" fmla="*/ 171450 h 692150"/>
                    <a:gd name="connsiteX14" fmla="*/ 2470150 w 2562506"/>
                    <a:gd name="connsiteY14" fmla="*/ 95250 h 692150"/>
                    <a:gd name="connsiteX15" fmla="*/ 514350 w 2562506"/>
                    <a:gd name="connsiteY15" fmla="*/ 184150 h 692150"/>
                    <a:gd name="connsiteX16" fmla="*/ 184150 w 2562506"/>
                    <a:gd name="connsiteY16" fmla="*/ 0 h 692150"/>
                    <a:gd name="connsiteX0" fmla="*/ 184150 w 2562506"/>
                    <a:gd name="connsiteY0" fmla="*/ 0 h 692150"/>
                    <a:gd name="connsiteX1" fmla="*/ 9525 w 2562506"/>
                    <a:gd name="connsiteY1" fmla="*/ 152400 h 692150"/>
                    <a:gd name="connsiteX2" fmla="*/ 12700 w 2562506"/>
                    <a:gd name="connsiteY2" fmla="*/ 241300 h 692150"/>
                    <a:gd name="connsiteX3" fmla="*/ 2495550 w 2562506"/>
                    <a:gd name="connsiteY3" fmla="*/ 241300 h 692150"/>
                    <a:gd name="connsiteX4" fmla="*/ 2463800 w 2562506"/>
                    <a:gd name="connsiteY4" fmla="*/ 552450 h 692150"/>
                    <a:gd name="connsiteX5" fmla="*/ 69850 w 2562506"/>
                    <a:gd name="connsiteY5" fmla="*/ 565150 h 692150"/>
                    <a:gd name="connsiteX6" fmla="*/ 95250 w 2562506"/>
                    <a:gd name="connsiteY6" fmla="*/ 520700 h 692150"/>
                    <a:gd name="connsiteX7" fmla="*/ 0 w 2562506"/>
                    <a:gd name="connsiteY7" fmla="*/ 577850 h 692150"/>
                    <a:gd name="connsiteX8" fmla="*/ 9525 w 2562506"/>
                    <a:gd name="connsiteY8" fmla="*/ 688975 h 692150"/>
                    <a:gd name="connsiteX9" fmla="*/ 2393950 w 2562506"/>
                    <a:gd name="connsiteY9" fmla="*/ 692150 h 692150"/>
                    <a:gd name="connsiteX10" fmla="*/ 2435225 w 2562506"/>
                    <a:gd name="connsiteY10" fmla="*/ 666750 h 692150"/>
                    <a:gd name="connsiteX11" fmla="*/ 2479675 w 2562506"/>
                    <a:gd name="connsiteY11" fmla="*/ 692150 h 692150"/>
                    <a:gd name="connsiteX12" fmla="*/ 2562225 w 2562506"/>
                    <a:gd name="connsiteY12" fmla="*/ 685800 h 692150"/>
                    <a:gd name="connsiteX13" fmla="*/ 2555875 w 2562506"/>
                    <a:gd name="connsiteY13" fmla="*/ 171450 h 692150"/>
                    <a:gd name="connsiteX14" fmla="*/ 2470150 w 2562506"/>
                    <a:gd name="connsiteY14" fmla="*/ 95250 h 692150"/>
                    <a:gd name="connsiteX15" fmla="*/ 514350 w 2562506"/>
                    <a:gd name="connsiteY15" fmla="*/ 184150 h 692150"/>
                    <a:gd name="connsiteX16" fmla="*/ 184150 w 2562506"/>
                    <a:gd name="connsiteY16" fmla="*/ 0 h 692150"/>
                    <a:gd name="connsiteX0" fmla="*/ 180975 w 2559331"/>
                    <a:gd name="connsiteY0" fmla="*/ 0 h 692150"/>
                    <a:gd name="connsiteX1" fmla="*/ 6350 w 2559331"/>
                    <a:gd name="connsiteY1" fmla="*/ 152400 h 692150"/>
                    <a:gd name="connsiteX2" fmla="*/ 9525 w 2559331"/>
                    <a:gd name="connsiteY2" fmla="*/ 241300 h 692150"/>
                    <a:gd name="connsiteX3" fmla="*/ 2492375 w 2559331"/>
                    <a:gd name="connsiteY3" fmla="*/ 241300 h 692150"/>
                    <a:gd name="connsiteX4" fmla="*/ 2460625 w 2559331"/>
                    <a:gd name="connsiteY4" fmla="*/ 552450 h 692150"/>
                    <a:gd name="connsiteX5" fmla="*/ 66675 w 2559331"/>
                    <a:gd name="connsiteY5" fmla="*/ 565150 h 692150"/>
                    <a:gd name="connsiteX6" fmla="*/ 92075 w 2559331"/>
                    <a:gd name="connsiteY6" fmla="*/ 520700 h 692150"/>
                    <a:gd name="connsiteX7" fmla="*/ 0 w 2559331"/>
                    <a:gd name="connsiteY7" fmla="*/ 593725 h 692150"/>
                    <a:gd name="connsiteX8" fmla="*/ 6350 w 2559331"/>
                    <a:gd name="connsiteY8" fmla="*/ 688975 h 692150"/>
                    <a:gd name="connsiteX9" fmla="*/ 2390775 w 2559331"/>
                    <a:gd name="connsiteY9" fmla="*/ 692150 h 692150"/>
                    <a:gd name="connsiteX10" fmla="*/ 2432050 w 2559331"/>
                    <a:gd name="connsiteY10" fmla="*/ 666750 h 692150"/>
                    <a:gd name="connsiteX11" fmla="*/ 2476500 w 2559331"/>
                    <a:gd name="connsiteY11" fmla="*/ 692150 h 692150"/>
                    <a:gd name="connsiteX12" fmla="*/ 2559050 w 2559331"/>
                    <a:gd name="connsiteY12" fmla="*/ 685800 h 692150"/>
                    <a:gd name="connsiteX13" fmla="*/ 2552700 w 2559331"/>
                    <a:gd name="connsiteY13" fmla="*/ 171450 h 692150"/>
                    <a:gd name="connsiteX14" fmla="*/ 2466975 w 2559331"/>
                    <a:gd name="connsiteY14" fmla="*/ 95250 h 692150"/>
                    <a:gd name="connsiteX15" fmla="*/ 511175 w 2559331"/>
                    <a:gd name="connsiteY15" fmla="*/ 184150 h 692150"/>
                    <a:gd name="connsiteX16" fmla="*/ 180975 w 2559331"/>
                    <a:gd name="connsiteY16" fmla="*/ 0 h 692150"/>
                    <a:gd name="connsiteX0" fmla="*/ 180975 w 2559331"/>
                    <a:gd name="connsiteY0" fmla="*/ 0 h 692150"/>
                    <a:gd name="connsiteX1" fmla="*/ 6350 w 2559331"/>
                    <a:gd name="connsiteY1" fmla="*/ 152400 h 692150"/>
                    <a:gd name="connsiteX2" fmla="*/ 9525 w 2559331"/>
                    <a:gd name="connsiteY2" fmla="*/ 241300 h 692150"/>
                    <a:gd name="connsiteX3" fmla="*/ 2492375 w 2559331"/>
                    <a:gd name="connsiteY3" fmla="*/ 241300 h 692150"/>
                    <a:gd name="connsiteX4" fmla="*/ 2460625 w 2559331"/>
                    <a:gd name="connsiteY4" fmla="*/ 552450 h 692150"/>
                    <a:gd name="connsiteX5" fmla="*/ 66675 w 2559331"/>
                    <a:gd name="connsiteY5" fmla="*/ 565150 h 692150"/>
                    <a:gd name="connsiteX6" fmla="*/ 88900 w 2559331"/>
                    <a:gd name="connsiteY6" fmla="*/ 568325 h 692150"/>
                    <a:gd name="connsiteX7" fmla="*/ 92075 w 2559331"/>
                    <a:gd name="connsiteY7" fmla="*/ 520700 h 692150"/>
                    <a:gd name="connsiteX8" fmla="*/ 0 w 2559331"/>
                    <a:gd name="connsiteY8" fmla="*/ 593725 h 692150"/>
                    <a:gd name="connsiteX9" fmla="*/ 6350 w 2559331"/>
                    <a:gd name="connsiteY9" fmla="*/ 688975 h 692150"/>
                    <a:gd name="connsiteX10" fmla="*/ 2390775 w 2559331"/>
                    <a:gd name="connsiteY10" fmla="*/ 692150 h 692150"/>
                    <a:gd name="connsiteX11" fmla="*/ 2432050 w 2559331"/>
                    <a:gd name="connsiteY11" fmla="*/ 666750 h 692150"/>
                    <a:gd name="connsiteX12" fmla="*/ 2476500 w 2559331"/>
                    <a:gd name="connsiteY12" fmla="*/ 692150 h 692150"/>
                    <a:gd name="connsiteX13" fmla="*/ 2559050 w 2559331"/>
                    <a:gd name="connsiteY13" fmla="*/ 685800 h 692150"/>
                    <a:gd name="connsiteX14" fmla="*/ 2552700 w 2559331"/>
                    <a:gd name="connsiteY14" fmla="*/ 171450 h 692150"/>
                    <a:gd name="connsiteX15" fmla="*/ 2466975 w 2559331"/>
                    <a:gd name="connsiteY15" fmla="*/ 95250 h 692150"/>
                    <a:gd name="connsiteX16" fmla="*/ 511175 w 2559331"/>
                    <a:gd name="connsiteY16" fmla="*/ 184150 h 692150"/>
                    <a:gd name="connsiteX17" fmla="*/ 180975 w 2559331"/>
                    <a:gd name="connsiteY17" fmla="*/ 0 h 692150"/>
                    <a:gd name="connsiteX0" fmla="*/ 180975 w 2559331"/>
                    <a:gd name="connsiteY0" fmla="*/ 0 h 692150"/>
                    <a:gd name="connsiteX1" fmla="*/ 6350 w 2559331"/>
                    <a:gd name="connsiteY1" fmla="*/ 152400 h 692150"/>
                    <a:gd name="connsiteX2" fmla="*/ 9525 w 2559331"/>
                    <a:gd name="connsiteY2" fmla="*/ 241300 h 692150"/>
                    <a:gd name="connsiteX3" fmla="*/ 2454275 w 2559331"/>
                    <a:gd name="connsiteY3" fmla="*/ 234950 h 692150"/>
                    <a:gd name="connsiteX4" fmla="*/ 2460625 w 2559331"/>
                    <a:gd name="connsiteY4" fmla="*/ 552450 h 692150"/>
                    <a:gd name="connsiteX5" fmla="*/ 66675 w 2559331"/>
                    <a:gd name="connsiteY5" fmla="*/ 565150 h 692150"/>
                    <a:gd name="connsiteX6" fmla="*/ 88900 w 2559331"/>
                    <a:gd name="connsiteY6" fmla="*/ 568325 h 692150"/>
                    <a:gd name="connsiteX7" fmla="*/ 92075 w 2559331"/>
                    <a:gd name="connsiteY7" fmla="*/ 520700 h 692150"/>
                    <a:gd name="connsiteX8" fmla="*/ 0 w 2559331"/>
                    <a:gd name="connsiteY8" fmla="*/ 593725 h 692150"/>
                    <a:gd name="connsiteX9" fmla="*/ 6350 w 2559331"/>
                    <a:gd name="connsiteY9" fmla="*/ 688975 h 692150"/>
                    <a:gd name="connsiteX10" fmla="*/ 2390775 w 2559331"/>
                    <a:gd name="connsiteY10" fmla="*/ 692150 h 692150"/>
                    <a:gd name="connsiteX11" fmla="*/ 2432050 w 2559331"/>
                    <a:gd name="connsiteY11" fmla="*/ 666750 h 692150"/>
                    <a:gd name="connsiteX12" fmla="*/ 2476500 w 2559331"/>
                    <a:gd name="connsiteY12" fmla="*/ 692150 h 692150"/>
                    <a:gd name="connsiteX13" fmla="*/ 2559050 w 2559331"/>
                    <a:gd name="connsiteY13" fmla="*/ 685800 h 692150"/>
                    <a:gd name="connsiteX14" fmla="*/ 2552700 w 2559331"/>
                    <a:gd name="connsiteY14" fmla="*/ 171450 h 692150"/>
                    <a:gd name="connsiteX15" fmla="*/ 2466975 w 2559331"/>
                    <a:gd name="connsiteY15" fmla="*/ 95250 h 692150"/>
                    <a:gd name="connsiteX16" fmla="*/ 511175 w 2559331"/>
                    <a:gd name="connsiteY16" fmla="*/ 184150 h 692150"/>
                    <a:gd name="connsiteX17" fmla="*/ 180975 w 2559331"/>
                    <a:gd name="connsiteY17" fmla="*/ 0 h 692150"/>
                    <a:gd name="connsiteX0" fmla="*/ 180975 w 2559331"/>
                    <a:gd name="connsiteY0" fmla="*/ 0 h 692150"/>
                    <a:gd name="connsiteX1" fmla="*/ 6350 w 2559331"/>
                    <a:gd name="connsiteY1" fmla="*/ 152400 h 692150"/>
                    <a:gd name="connsiteX2" fmla="*/ 9525 w 2559331"/>
                    <a:gd name="connsiteY2" fmla="*/ 241300 h 692150"/>
                    <a:gd name="connsiteX3" fmla="*/ 2454275 w 2559331"/>
                    <a:gd name="connsiteY3" fmla="*/ 234950 h 692150"/>
                    <a:gd name="connsiteX4" fmla="*/ 2454275 w 2559331"/>
                    <a:gd name="connsiteY4" fmla="*/ 552450 h 692150"/>
                    <a:gd name="connsiteX5" fmla="*/ 66675 w 2559331"/>
                    <a:gd name="connsiteY5" fmla="*/ 565150 h 692150"/>
                    <a:gd name="connsiteX6" fmla="*/ 88900 w 2559331"/>
                    <a:gd name="connsiteY6" fmla="*/ 568325 h 692150"/>
                    <a:gd name="connsiteX7" fmla="*/ 92075 w 2559331"/>
                    <a:gd name="connsiteY7" fmla="*/ 520700 h 692150"/>
                    <a:gd name="connsiteX8" fmla="*/ 0 w 2559331"/>
                    <a:gd name="connsiteY8" fmla="*/ 593725 h 692150"/>
                    <a:gd name="connsiteX9" fmla="*/ 6350 w 2559331"/>
                    <a:gd name="connsiteY9" fmla="*/ 688975 h 692150"/>
                    <a:gd name="connsiteX10" fmla="*/ 2390775 w 2559331"/>
                    <a:gd name="connsiteY10" fmla="*/ 692150 h 692150"/>
                    <a:gd name="connsiteX11" fmla="*/ 2432050 w 2559331"/>
                    <a:gd name="connsiteY11" fmla="*/ 666750 h 692150"/>
                    <a:gd name="connsiteX12" fmla="*/ 2476500 w 2559331"/>
                    <a:gd name="connsiteY12" fmla="*/ 692150 h 692150"/>
                    <a:gd name="connsiteX13" fmla="*/ 2559050 w 2559331"/>
                    <a:gd name="connsiteY13" fmla="*/ 685800 h 692150"/>
                    <a:gd name="connsiteX14" fmla="*/ 2552700 w 2559331"/>
                    <a:gd name="connsiteY14" fmla="*/ 171450 h 692150"/>
                    <a:gd name="connsiteX15" fmla="*/ 2466975 w 2559331"/>
                    <a:gd name="connsiteY15" fmla="*/ 95250 h 692150"/>
                    <a:gd name="connsiteX16" fmla="*/ 511175 w 2559331"/>
                    <a:gd name="connsiteY16" fmla="*/ 184150 h 692150"/>
                    <a:gd name="connsiteX17" fmla="*/ 180975 w 2559331"/>
                    <a:gd name="connsiteY17" fmla="*/ 0 h 692150"/>
                    <a:gd name="connsiteX0" fmla="*/ 180975 w 2559331"/>
                    <a:gd name="connsiteY0" fmla="*/ 0 h 692150"/>
                    <a:gd name="connsiteX1" fmla="*/ 6350 w 2559331"/>
                    <a:gd name="connsiteY1" fmla="*/ 152400 h 692150"/>
                    <a:gd name="connsiteX2" fmla="*/ 9525 w 2559331"/>
                    <a:gd name="connsiteY2" fmla="*/ 241300 h 692150"/>
                    <a:gd name="connsiteX3" fmla="*/ 2454275 w 2559331"/>
                    <a:gd name="connsiteY3" fmla="*/ 234950 h 692150"/>
                    <a:gd name="connsiteX4" fmla="*/ 2454275 w 2559331"/>
                    <a:gd name="connsiteY4" fmla="*/ 552450 h 692150"/>
                    <a:gd name="connsiteX5" fmla="*/ 66675 w 2559331"/>
                    <a:gd name="connsiteY5" fmla="*/ 565150 h 692150"/>
                    <a:gd name="connsiteX6" fmla="*/ 88900 w 2559331"/>
                    <a:gd name="connsiteY6" fmla="*/ 568325 h 692150"/>
                    <a:gd name="connsiteX7" fmla="*/ 92075 w 2559331"/>
                    <a:gd name="connsiteY7" fmla="*/ 520700 h 692150"/>
                    <a:gd name="connsiteX8" fmla="*/ 0 w 2559331"/>
                    <a:gd name="connsiteY8" fmla="*/ 593725 h 692150"/>
                    <a:gd name="connsiteX9" fmla="*/ 6350 w 2559331"/>
                    <a:gd name="connsiteY9" fmla="*/ 688975 h 692150"/>
                    <a:gd name="connsiteX10" fmla="*/ 2390775 w 2559331"/>
                    <a:gd name="connsiteY10" fmla="*/ 692150 h 692150"/>
                    <a:gd name="connsiteX11" fmla="*/ 2432050 w 2559331"/>
                    <a:gd name="connsiteY11" fmla="*/ 666750 h 692150"/>
                    <a:gd name="connsiteX12" fmla="*/ 2476500 w 2559331"/>
                    <a:gd name="connsiteY12" fmla="*/ 692150 h 692150"/>
                    <a:gd name="connsiteX13" fmla="*/ 2559050 w 2559331"/>
                    <a:gd name="connsiteY13" fmla="*/ 685800 h 692150"/>
                    <a:gd name="connsiteX14" fmla="*/ 2552700 w 2559331"/>
                    <a:gd name="connsiteY14" fmla="*/ 171450 h 692150"/>
                    <a:gd name="connsiteX15" fmla="*/ 2466975 w 2559331"/>
                    <a:gd name="connsiteY15" fmla="*/ 95250 h 692150"/>
                    <a:gd name="connsiteX16" fmla="*/ 511175 w 2559331"/>
                    <a:gd name="connsiteY16" fmla="*/ 184150 h 692150"/>
                    <a:gd name="connsiteX17" fmla="*/ 180975 w 2559331"/>
                    <a:gd name="connsiteY17" fmla="*/ 0 h 692150"/>
                    <a:gd name="connsiteX0" fmla="*/ 180975 w 2559331"/>
                    <a:gd name="connsiteY0" fmla="*/ 0 h 692150"/>
                    <a:gd name="connsiteX1" fmla="*/ 6350 w 2559331"/>
                    <a:gd name="connsiteY1" fmla="*/ 152400 h 692150"/>
                    <a:gd name="connsiteX2" fmla="*/ 9525 w 2559331"/>
                    <a:gd name="connsiteY2" fmla="*/ 241300 h 692150"/>
                    <a:gd name="connsiteX3" fmla="*/ 2454275 w 2559331"/>
                    <a:gd name="connsiteY3" fmla="*/ 234950 h 692150"/>
                    <a:gd name="connsiteX4" fmla="*/ 2454275 w 2559331"/>
                    <a:gd name="connsiteY4" fmla="*/ 552450 h 692150"/>
                    <a:gd name="connsiteX5" fmla="*/ 66675 w 2559331"/>
                    <a:gd name="connsiteY5" fmla="*/ 565150 h 692150"/>
                    <a:gd name="connsiteX6" fmla="*/ 88900 w 2559331"/>
                    <a:gd name="connsiteY6" fmla="*/ 568325 h 692150"/>
                    <a:gd name="connsiteX7" fmla="*/ 92075 w 2559331"/>
                    <a:gd name="connsiteY7" fmla="*/ 520700 h 692150"/>
                    <a:gd name="connsiteX8" fmla="*/ 0 w 2559331"/>
                    <a:gd name="connsiteY8" fmla="*/ 593725 h 692150"/>
                    <a:gd name="connsiteX9" fmla="*/ 6350 w 2559331"/>
                    <a:gd name="connsiteY9" fmla="*/ 688975 h 692150"/>
                    <a:gd name="connsiteX10" fmla="*/ 2390775 w 2559331"/>
                    <a:gd name="connsiteY10" fmla="*/ 692150 h 692150"/>
                    <a:gd name="connsiteX11" fmla="*/ 2476500 w 2559331"/>
                    <a:gd name="connsiteY11" fmla="*/ 692150 h 692150"/>
                    <a:gd name="connsiteX12" fmla="*/ 2559050 w 2559331"/>
                    <a:gd name="connsiteY12" fmla="*/ 685800 h 692150"/>
                    <a:gd name="connsiteX13" fmla="*/ 2552700 w 2559331"/>
                    <a:gd name="connsiteY13" fmla="*/ 171450 h 692150"/>
                    <a:gd name="connsiteX14" fmla="*/ 2466975 w 2559331"/>
                    <a:gd name="connsiteY14" fmla="*/ 95250 h 692150"/>
                    <a:gd name="connsiteX15" fmla="*/ 511175 w 2559331"/>
                    <a:gd name="connsiteY15" fmla="*/ 184150 h 692150"/>
                    <a:gd name="connsiteX16" fmla="*/ 180975 w 2559331"/>
                    <a:gd name="connsiteY16" fmla="*/ 0 h 692150"/>
                    <a:gd name="connsiteX0" fmla="*/ 180975 w 2559331"/>
                    <a:gd name="connsiteY0" fmla="*/ 0 h 692150"/>
                    <a:gd name="connsiteX1" fmla="*/ 6350 w 2559331"/>
                    <a:gd name="connsiteY1" fmla="*/ 152400 h 692150"/>
                    <a:gd name="connsiteX2" fmla="*/ 9525 w 2559331"/>
                    <a:gd name="connsiteY2" fmla="*/ 241300 h 692150"/>
                    <a:gd name="connsiteX3" fmla="*/ 2454275 w 2559331"/>
                    <a:gd name="connsiteY3" fmla="*/ 234950 h 692150"/>
                    <a:gd name="connsiteX4" fmla="*/ 2454275 w 2559331"/>
                    <a:gd name="connsiteY4" fmla="*/ 552450 h 692150"/>
                    <a:gd name="connsiteX5" fmla="*/ 66675 w 2559331"/>
                    <a:gd name="connsiteY5" fmla="*/ 565150 h 692150"/>
                    <a:gd name="connsiteX6" fmla="*/ 88900 w 2559331"/>
                    <a:gd name="connsiteY6" fmla="*/ 568325 h 692150"/>
                    <a:gd name="connsiteX7" fmla="*/ 92075 w 2559331"/>
                    <a:gd name="connsiteY7" fmla="*/ 520700 h 692150"/>
                    <a:gd name="connsiteX8" fmla="*/ 0 w 2559331"/>
                    <a:gd name="connsiteY8" fmla="*/ 593725 h 692150"/>
                    <a:gd name="connsiteX9" fmla="*/ 6350 w 2559331"/>
                    <a:gd name="connsiteY9" fmla="*/ 688975 h 692150"/>
                    <a:gd name="connsiteX10" fmla="*/ 2390775 w 2559331"/>
                    <a:gd name="connsiteY10" fmla="*/ 692150 h 692150"/>
                    <a:gd name="connsiteX11" fmla="*/ 2559050 w 2559331"/>
                    <a:gd name="connsiteY11" fmla="*/ 685800 h 692150"/>
                    <a:gd name="connsiteX12" fmla="*/ 2552700 w 2559331"/>
                    <a:gd name="connsiteY12" fmla="*/ 171450 h 692150"/>
                    <a:gd name="connsiteX13" fmla="*/ 2466975 w 2559331"/>
                    <a:gd name="connsiteY13" fmla="*/ 95250 h 692150"/>
                    <a:gd name="connsiteX14" fmla="*/ 511175 w 2559331"/>
                    <a:gd name="connsiteY14" fmla="*/ 184150 h 692150"/>
                    <a:gd name="connsiteX15" fmla="*/ 180975 w 2559331"/>
                    <a:gd name="connsiteY15" fmla="*/ 0 h 692150"/>
                    <a:gd name="connsiteX0" fmla="*/ 180975 w 2559331"/>
                    <a:gd name="connsiteY0" fmla="*/ 0 h 688975"/>
                    <a:gd name="connsiteX1" fmla="*/ 6350 w 2559331"/>
                    <a:gd name="connsiteY1" fmla="*/ 152400 h 688975"/>
                    <a:gd name="connsiteX2" fmla="*/ 9525 w 2559331"/>
                    <a:gd name="connsiteY2" fmla="*/ 241300 h 688975"/>
                    <a:gd name="connsiteX3" fmla="*/ 2454275 w 2559331"/>
                    <a:gd name="connsiteY3" fmla="*/ 234950 h 688975"/>
                    <a:gd name="connsiteX4" fmla="*/ 2454275 w 2559331"/>
                    <a:gd name="connsiteY4" fmla="*/ 552450 h 688975"/>
                    <a:gd name="connsiteX5" fmla="*/ 66675 w 2559331"/>
                    <a:gd name="connsiteY5" fmla="*/ 565150 h 688975"/>
                    <a:gd name="connsiteX6" fmla="*/ 88900 w 2559331"/>
                    <a:gd name="connsiteY6" fmla="*/ 568325 h 688975"/>
                    <a:gd name="connsiteX7" fmla="*/ 92075 w 2559331"/>
                    <a:gd name="connsiteY7" fmla="*/ 520700 h 688975"/>
                    <a:gd name="connsiteX8" fmla="*/ 0 w 2559331"/>
                    <a:gd name="connsiteY8" fmla="*/ 593725 h 688975"/>
                    <a:gd name="connsiteX9" fmla="*/ 6350 w 2559331"/>
                    <a:gd name="connsiteY9" fmla="*/ 688975 h 688975"/>
                    <a:gd name="connsiteX10" fmla="*/ 2559050 w 2559331"/>
                    <a:gd name="connsiteY10" fmla="*/ 685800 h 688975"/>
                    <a:gd name="connsiteX11" fmla="*/ 2552700 w 2559331"/>
                    <a:gd name="connsiteY11" fmla="*/ 171450 h 688975"/>
                    <a:gd name="connsiteX12" fmla="*/ 2466975 w 2559331"/>
                    <a:gd name="connsiteY12" fmla="*/ 95250 h 688975"/>
                    <a:gd name="connsiteX13" fmla="*/ 511175 w 2559331"/>
                    <a:gd name="connsiteY13" fmla="*/ 184150 h 688975"/>
                    <a:gd name="connsiteX14" fmla="*/ 180975 w 2559331"/>
                    <a:gd name="connsiteY14" fmla="*/ 0 h 688975"/>
                    <a:gd name="connsiteX0" fmla="*/ 180975 w 2572231"/>
                    <a:gd name="connsiteY0" fmla="*/ 0 h 688975"/>
                    <a:gd name="connsiteX1" fmla="*/ 6350 w 2572231"/>
                    <a:gd name="connsiteY1" fmla="*/ 152400 h 688975"/>
                    <a:gd name="connsiteX2" fmla="*/ 9525 w 2572231"/>
                    <a:gd name="connsiteY2" fmla="*/ 241300 h 688975"/>
                    <a:gd name="connsiteX3" fmla="*/ 2454275 w 2572231"/>
                    <a:gd name="connsiteY3" fmla="*/ 234950 h 688975"/>
                    <a:gd name="connsiteX4" fmla="*/ 2454275 w 2572231"/>
                    <a:gd name="connsiteY4" fmla="*/ 552450 h 688975"/>
                    <a:gd name="connsiteX5" fmla="*/ 66675 w 2572231"/>
                    <a:gd name="connsiteY5" fmla="*/ 565150 h 688975"/>
                    <a:gd name="connsiteX6" fmla="*/ 88900 w 2572231"/>
                    <a:gd name="connsiteY6" fmla="*/ 568325 h 688975"/>
                    <a:gd name="connsiteX7" fmla="*/ 92075 w 2572231"/>
                    <a:gd name="connsiteY7" fmla="*/ 520700 h 688975"/>
                    <a:gd name="connsiteX8" fmla="*/ 0 w 2572231"/>
                    <a:gd name="connsiteY8" fmla="*/ 593725 h 688975"/>
                    <a:gd name="connsiteX9" fmla="*/ 6350 w 2572231"/>
                    <a:gd name="connsiteY9" fmla="*/ 688975 h 688975"/>
                    <a:gd name="connsiteX10" fmla="*/ 2559050 w 2572231"/>
                    <a:gd name="connsiteY10" fmla="*/ 685800 h 688975"/>
                    <a:gd name="connsiteX11" fmla="*/ 2552700 w 2572231"/>
                    <a:gd name="connsiteY11" fmla="*/ 171450 h 688975"/>
                    <a:gd name="connsiteX12" fmla="*/ 2466975 w 2572231"/>
                    <a:gd name="connsiteY12" fmla="*/ 95250 h 688975"/>
                    <a:gd name="connsiteX13" fmla="*/ 511175 w 2572231"/>
                    <a:gd name="connsiteY13" fmla="*/ 184150 h 688975"/>
                    <a:gd name="connsiteX14" fmla="*/ 180975 w 2572231"/>
                    <a:gd name="connsiteY14" fmla="*/ 0 h 688975"/>
                    <a:gd name="connsiteX0" fmla="*/ 180975 w 2572231"/>
                    <a:gd name="connsiteY0" fmla="*/ 0 h 688975"/>
                    <a:gd name="connsiteX1" fmla="*/ 6350 w 2572231"/>
                    <a:gd name="connsiteY1" fmla="*/ 152400 h 688975"/>
                    <a:gd name="connsiteX2" fmla="*/ 9525 w 2572231"/>
                    <a:gd name="connsiteY2" fmla="*/ 241300 h 688975"/>
                    <a:gd name="connsiteX3" fmla="*/ 2454275 w 2572231"/>
                    <a:gd name="connsiteY3" fmla="*/ 234950 h 688975"/>
                    <a:gd name="connsiteX4" fmla="*/ 2454275 w 2572231"/>
                    <a:gd name="connsiteY4" fmla="*/ 552450 h 688975"/>
                    <a:gd name="connsiteX5" fmla="*/ 66675 w 2572231"/>
                    <a:gd name="connsiteY5" fmla="*/ 565150 h 688975"/>
                    <a:gd name="connsiteX6" fmla="*/ 88900 w 2572231"/>
                    <a:gd name="connsiteY6" fmla="*/ 568325 h 688975"/>
                    <a:gd name="connsiteX7" fmla="*/ 92075 w 2572231"/>
                    <a:gd name="connsiteY7" fmla="*/ 520700 h 688975"/>
                    <a:gd name="connsiteX8" fmla="*/ 0 w 2572231"/>
                    <a:gd name="connsiteY8" fmla="*/ 593725 h 688975"/>
                    <a:gd name="connsiteX9" fmla="*/ 6350 w 2572231"/>
                    <a:gd name="connsiteY9" fmla="*/ 688975 h 688975"/>
                    <a:gd name="connsiteX10" fmla="*/ 2559050 w 2572231"/>
                    <a:gd name="connsiteY10" fmla="*/ 685800 h 688975"/>
                    <a:gd name="connsiteX11" fmla="*/ 2552700 w 2572231"/>
                    <a:gd name="connsiteY11" fmla="*/ 171450 h 688975"/>
                    <a:gd name="connsiteX12" fmla="*/ 2466975 w 2572231"/>
                    <a:gd name="connsiteY12" fmla="*/ 95250 h 688975"/>
                    <a:gd name="connsiteX13" fmla="*/ 511175 w 2572231"/>
                    <a:gd name="connsiteY13" fmla="*/ 184150 h 688975"/>
                    <a:gd name="connsiteX14" fmla="*/ 180975 w 2572231"/>
                    <a:gd name="connsiteY14" fmla="*/ 0 h 688975"/>
                    <a:gd name="connsiteX0" fmla="*/ 180975 w 2574798"/>
                    <a:gd name="connsiteY0" fmla="*/ 0 h 688975"/>
                    <a:gd name="connsiteX1" fmla="*/ 6350 w 2574798"/>
                    <a:gd name="connsiteY1" fmla="*/ 152400 h 688975"/>
                    <a:gd name="connsiteX2" fmla="*/ 9525 w 2574798"/>
                    <a:gd name="connsiteY2" fmla="*/ 241300 h 688975"/>
                    <a:gd name="connsiteX3" fmla="*/ 2454275 w 2574798"/>
                    <a:gd name="connsiteY3" fmla="*/ 234950 h 688975"/>
                    <a:gd name="connsiteX4" fmla="*/ 2454275 w 2574798"/>
                    <a:gd name="connsiteY4" fmla="*/ 552450 h 688975"/>
                    <a:gd name="connsiteX5" fmla="*/ 66675 w 2574798"/>
                    <a:gd name="connsiteY5" fmla="*/ 565150 h 688975"/>
                    <a:gd name="connsiteX6" fmla="*/ 88900 w 2574798"/>
                    <a:gd name="connsiteY6" fmla="*/ 568325 h 688975"/>
                    <a:gd name="connsiteX7" fmla="*/ 92075 w 2574798"/>
                    <a:gd name="connsiteY7" fmla="*/ 520700 h 688975"/>
                    <a:gd name="connsiteX8" fmla="*/ 0 w 2574798"/>
                    <a:gd name="connsiteY8" fmla="*/ 593725 h 688975"/>
                    <a:gd name="connsiteX9" fmla="*/ 6350 w 2574798"/>
                    <a:gd name="connsiteY9" fmla="*/ 688975 h 688975"/>
                    <a:gd name="connsiteX10" fmla="*/ 2562225 w 2574798"/>
                    <a:gd name="connsiteY10" fmla="*/ 666750 h 688975"/>
                    <a:gd name="connsiteX11" fmla="*/ 2552700 w 2574798"/>
                    <a:gd name="connsiteY11" fmla="*/ 171450 h 688975"/>
                    <a:gd name="connsiteX12" fmla="*/ 2466975 w 2574798"/>
                    <a:gd name="connsiteY12" fmla="*/ 95250 h 688975"/>
                    <a:gd name="connsiteX13" fmla="*/ 511175 w 2574798"/>
                    <a:gd name="connsiteY13" fmla="*/ 184150 h 688975"/>
                    <a:gd name="connsiteX14" fmla="*/ 180975 w 2574798"/>
                    <a:gd name="connsiteY14" fmla="*/ 0 h 688975"/>
                    <a:gd name="connsiteX0" fmla="*/ 180975 w 2574798"/>
                    <a:gd name="connsiteY0" fmla="*/ 0 h 688975"/>
                    <a:gd name="connsiteX1" fmla="*/ 6350 w 2574798"/>
                    <a:gd name="connsiteY1" fmla="*/ 152400 h 688975"/>
                    <a:gd name="connsiteX2" fmla="*/ 9525 w 2574798"/>
                    <a:gd name="connsiteY2" fmla="*/ 241300 h 688975"/>
                    <a:gd name="connsiteX3" fmla="*/ 2454275 w 2574798"/>
                    <a:gd name="connsiteY3" fmla="*/ 234950 h 688975"/>
                    <a:gd name="connsiteX4" fmla="*/ 2454275 w 2574798"/>
                    <a:gd name="connsiteY4" fmla="*/ 552450 h 688975"/>
                    <a:gd name="connsiteX5" fmla="*/ 66675 w 2574798"/>
                    <a:gd name="connsiteY5" fmla="*/ 565150 h 688975"/>
                    <a:gd name="connsiteX6" fmla="*/ 88900 w 2574798"/>
                    <a:gd name="connsiteY6" fmla="*/ 568325 h 688975"/>
                    <a:gd name="connsiteX7" fmla="*/ 92075 w 2574798"/>
                    <a:gd name="connsiteY7" fmla="*/ 520700 h 688975"/>
                    <a:gd name="connsiteX8" fmla="*/ 0 w 2574798"/>
                    <a:gd name="connsiteY8" fmla="*/ 593725 h 688975"/>
                    <a:gd name="connsiteX9" fmla="*/ 6350 w 2574798"/>
                    <a:gd name="connsiteY9" fmla="*/ 688975 h 688975"/>
                    <a:gd name="connsiteX10" fmla="*/ 2562225 w 2574798"/>
                    <a:gd name="connsiteY10" fmla="*/ 666750 h 688975"/>
                    <a:gd name="connsiteX11" fmla="*/ 2552700 w 2574798"/>
                    <a:gd name="connsiteY11" fmla="*/ 171450 h 688975"/>
                    <a:gd name="connsiteX12" fmla="*/ 2466975 w 2574798"/>
                    <a:gd name="connsiteY12" fmla="*/ 95250 h 688975"/>
                    <a:gd name="connsiteX13" fmla="*/ 511175 w 2574798"/>
                    <a:gd name="connsiteY13" fmla="*/ 184150 h 688975"/>
                    <a:gd name="connsiteX14" fmla="*/ 180975 w 2574798"/>
                    <a:gd name="connsiteY14" fmla="*/ 0 h 688975"/>
                    <a:gd name="connsiteX0" fmla="*/ 180975 w 2577418"/>
                    <a:gd name="connsiteY0" fmla="*/ 0 h 688975"/>
                    <a:gd name="connsiteX1" fmla="*/ 6350 w 2577418"/>
                    <a:gd name="connsiteY1" fmla="*/ 152400 h 688975"/>
                    <a:gd name="connsiteX2" fmla="*/ 9525 w 2577418"/>
                    <a:gd name="connsiteY2" fmla="*/ 241300 h 688975"/>
                    <a:gd name="connsiteX3" fmla="*/ 2454275 w 2577418"/>
                    <a:gd name="connsiteY3" fmla="*/ 234950 h 688975"/>
                    <a:gd name="connsiteX4" fmla="*/ 2454275 w 2577418"/>
                    <a:gd name="connsiteY4" fmla="*/ 552450 h 688975"/>
                    <a:gd name="connsiteX5" fmla="*/ 66675 w 2577418"/>
                    <a:gd name="connsiteY5" fmla="*/ 565150 h 688975"/>
                    <a:gd name="connsiteX6" fmla="*/ 88900 w 2577418"/>
                    <a:gd name="connsiteY6" fmla="*/ 568325 h 688975"/>
                    <a:gd name="connsiteX7" fmla="*/ 92075 w 2577418"/>
                    <a:gd name="connsiteY7" fmla="*/ 520700 h 688975"/>
                    <a:gd name="connsiteX8" fmla="*/ 0 w 2577418"/>
                    <a:gd name="connsiteY8" fmla="*/ 593725 h 688975"/>
                    <a:gd name="connsiteX9" fmla="*/ 6350 w 2577418"/>
                    <a:gd name="connsiteY9" fmla="*/ 688975 h 688975"/>
                    <a:gd name="connsiteX10" fmla="*/ 2565400 w 2577418"/>
                    <a:gd name="connsiteY10" fmla="*/ 688975 h 688975"/>
                    <a:gd name="connsiteX11" fmla="*/ 2552700 w 2577418"/>
                    <a:gd name="connsiteY11" fmla="*/ 171450 h 688975"/>
                    <a:gd name="connsiteX12" fmla="*/ 2466975 w 2577418"/>
                    <a:gd name="connsiteY12" fmla="*/ 95250 h 688975"/>
                    <a:gd name="connsiteX13" fmla="*/ 511175 w 2577418"/>
                    <a:gd name="connsiteY13" fmla="*/ 184150 h 688975"/>
                    <a:gd name="connsiteX14" fmla="*/ 180975 w 2577418"/>
                    <a:gd name="connsiteY14" fmla="*/ 0 h 688975"/>
                    <a:gd name="connsiteX0" fmla="*/ 180975 w 2577418"/>
                    <a:gd name="connsiteY0" fmla="*/ 0 h 688975"/>
                    <a:gd name="connsiteX1" fmla="*/ 6350 w 2577418"/>
                    <a:gd name="connsiteY1" fmla="*/ 152400 h 688975"/>
                    <a:gd name="connsiteX2" fmla="*/ 9525 w 2577418"/>
                    <a:gd name="connsiteY2" fmla="*/ 241300 h 688975"/>
                    <a:gd name="connsiteX3" fmla="*/ 2454275 w 2577418"/>
                    <a:gd name="connsiteY3" fmla="*/ 234950 h 688975"/>
                    <a:gd name="connsiteX4" fmla="*/ 2454275 w 2577418"/>
                    <a:gd name="connsiteY4" fmla="*/ 552450 h 688975"/>
                    <a:gd name="connsiteX5" fmla="*/ 66675 w 2577418"/>
                    <a:gd name="connsiteY5" fmla="*/ 565150 h 688975"/>
                    <a:gd name="connsiteX6" fmla="*/ 88900 w 2577418"/>
                    <a:gd name="connsiteY6" fmla="*/ 568325 h 688975"/>
                    <a:gd name="connsiteX7" fmla="*/ 92075 w 2577418"/>
                    <a:gd name="connsiteY7" fmla="*/ 520700 h 688975"/>
                    <a:gd name="connsiteX8" fmla="*/ 0 w 2577418"/>
                    <a:gd name="connsiteY8" fmla="*/ 593725 h 688975"/>
                    <a:gd name="connsiteX9" fmla="*/ 6350 w 2577418"/>
                    <a:gd name="connsiteY9" fmla="*/ 688975 h 688975"/>
                    <a:gd name="connsiteX10" fmla="*/ 2565400 w 2577418"/>
                    <a:gd name="connsiteY10" fmla="*/ 688975 h 688975"/>
                    <a:gd name="connsiteX11" fmla="*/ 2552700 w 2577418"/>
                    <a:gd name="connsiteY11" fmla="*/ 171450 h 688975"/>
                    <a:gd name="connsiteX12" fmla="*/ 2466975 w 2577418"/>
                    <a:gd name="connsiteY12" fmla="*/ 95250 h 688975"/>
                    <a:gd name="connsiteX13" fmla="*/ 511175 w 2577418"/>
                    <a:gd name="connsiteY13" fmla="*/ 184150 h 688975"/>
                    <a:gd name="connsiteX14" fmla="*/ 180975 w 2577418"/>
                    <a:gd name="connsiteY14" fmla="*/ 0 h 688975"/>
                    <a:gd name="connsiteX0" fmla="*/ 180975 w 2570812"/>
                    <a:gd name="connsiteY0" fmla="*/ 0 h 688975"/>
                    <a:gd name="connsiteX1" fmla="*/ 6350 w 2570812"/>
                    <a:gd name="connsiteY1" fmla="*/ 152400 h 688975"/>
                    <a:gd name="connsiteX2" fmla="*/ 9525 w 2570812"/>
                    <a:gd name="connsiteY2" fmla="*/ 241300 h 688975"/>
                    <a:gd name="connsiteX3" fmla="*/ 2454275 w 2570812"/>
                    <a:gd name="connsiteY3" fmla="*/ 234950 h 688975"/>
                    <a:gd name="connsiteX4" fmla="*/ 2454275 w 2570812"/>
                    <a:gd name="connsiteY4" fmla="*/ 552450 h 688975"/>
                    <a:gd name="connsiteX5" fmla="*/ 66675 w 2570812"/>
                    <a:gd name="connsiteY5" fmla="*/ 565150 h 688975"/>
                    <a:gd name="connsiteX6" fmla="*/ 88900 w 2570812"/>
                    <a:gd name="connsiteY6" fmla="*/ 568325 h 688975"/>
                    <a:gd name="connsiteX7" fmla="*/ 92075 w 2570812"/>
                    <a:gd name="connsiteY7" fmla="*/ 520700 h 688975"/>
                    <a:gd name="connsiteX8" fmla="*/ 0 w 2570812"/>
                    <a:gd name="connsiteY8" fmla="*/ 593725 h 688975"/>
                    <a:gd name="connsiteX9" fmla="*/ 6350 w 2570812"/>
                    <a:gd name="connsiteY9" fmla="*/ 688975 h 688975"/>
                    <a:gd name="connsiteX10" fmla="*/ 2565400 w 2570812"/>
                    <a:gd name="connsiteY10" fmla="*/ 688975 h 688975"/>
                    <a:gd name="connsiteX11" fmla="*/ 2552700 w 2570812"/>
                    <a:gd name="connsiteY11" fmla="*/ 171450 h 688975"/>
                    <a:gd name="connsiteX12" fmla="*/ 2466975 w 2570812"/>
                    <a:gd name="connsiteY12" fmla="*/ 95250 h 688975"/>
                    <a:gd name="connsiteX13" fmla="*/ 511175 w 2570812"/>
                    <a:gd name="connsiteY13" fmla="*/ 184150 h 688975"/>
                    <a:gd name="connsiteX14" fmla="*/ 180975 w 2570812"/>
                    <a:gd name="connsiteY14" fmla="*/ 0 h 688975"/>
                    <a:gd name="connsiteX0" fmla="*/ 180975 w 2570812"/>
                    <a:gd name="connsiteY0" fmla="*/ 0 h 688975"/>
                    <a:gd name="connsiteX1" fmla="*/ 6350 w 2570812"/>
                    <a:gd name="connsiteY1" fmla="*/ 152400 h 688975"/>
                    <a:gd name="connsiteX2" fmla="*/ 9525 w 2570812"/>
                    <a:gd name="connsiteY2" fmla="*/ 241300 h 688975"/>
                    <a:gd name="connsiteX3" fmla="*/ 2460625 w 2570812"/>
                    <a:gd name="connsiteY3" fmla="*/ 247650 h 688975"/>
                    <a:gd name="connsiteX4" fmla="*/ 2454275 w 2570812"/>
                    <a:gd name="connsiteY4" fmla="*/ 552450 h 688975"/>
                    <a:gd name="connsiteX5" fmla="*/ 66675 w 2570812"/>
                    <a:gd name="connsiteY5" fmla="*/ 565150 h 688975"/>
                    <a:gd name="connsiteX6" fmla="*/ 88900 w 2570812"/>
                    <a:gd name="connsiteY6" fmla="*/ 568325 h 688975"/>
                    <a:gd name="connsiteX7" fmla="*/ 92075 w 2570812"/>
                    <a:gd name="connsiteY7" fmla="*/ 520700 h 688975"/>
                    <a:gd name="connsiteX8" fmla="*/ 0 w 2570812"/>
                    <a:gd name="connsiteY8" fmla="*/ 593725 h 688975"/>
                    <a:gd name="connsiteX9" fmla="*/ 6350 w 2570812"/>
                    <a:gd name="connsiteY9" fmla="*/ 688975 h 688975"/>
                    <a:gd name="connsiteX10" fmla="*/ 2565400 w 2570812"/>
                    <a:gd name="connsiteY10" fmla="*/ 688975 h 688975"/>
                    <a:gd name="connsiteX11" fmla="*/ 2552700 w 2570812"/>
                    <a:gd name="connsiteY11" fmla="*/ 171450 h 688975"/>
                    <a:gd name="connsiteX12" fmla="*/ 2466975 w 2570812"/>
                    <a:gd name="connsiteY12" fmla="*/ 95250 h 688975"/>
                    <a:gd name="connsiteX13" fmla="*/ 511175 w 2570812"/>
                    <a:gd name="connsiteY13" fmla="*/ 184150 h 688975"/>
                    <a:gd name="connsiteX14" fmla="*/ 180975 w 2570812"/>
                    <a:gd name="connsiteY14" fmla="*/ 0 h 688975"/>
                    <a:gd name="connsiteX0" fmla="*/ 180975 w 2570812"/>
                    <a:gd name="connsiteY0" fmla="*/ 0 h 688975"/>
                    <a:gd name="connsiteX1" fmla="*/ 6350 w 2570812"/>
                    <a:gd name="connsiteY1" fmla="*/ 152400 h 688975"/>
                    <a:gd name="connsiteX2" fmla="*/ 9525 w 2570812"/>
                    <a:gd name="connsiteY2" fmla="*/ 241300 h 688975"/>
                    <a:gd name="connsiteX3" fmla="*/ 2460625 w 2570812"/>
                    <a:gd name="connsiteY3" fmla="*/ 247650 h 688975"/>
                    <a:gd name="connsiteX4" fmla="*/ 2457450 w 2570812"/>
                    <a:gd name="connsiteY4" fmla="*/ 561975 h 688975"/>
                    <a:gd name="connsiteX5" fmla="*/ 66675 w 2570812"/>
                    <a:gd name="connsiteY5" fmla="*/ 565150 h 688975"/>
                    <a:gd name="connsiteX6" fmla="*/ 88900 w 2570812"/>
                    <a:gd name="connsiteY6" fmla="*/ 568325 h 688975"/>
                    <a:gd name="connsiteX7" fmla="*/ 92075 w 2570812"/>
                    <a:gd name="connsiteY7" fmla="*/ 520700 h 688975"/>
                    <a:gd name="connsiteX8" fmla="*/ 0 w 2570812"/>
                    <a:gd name="connsiteY8" fmla="*/ 593725 h 688975"/>
                    <a:gd name="connsiteX9" fmla="*/ 6350 w 2570812"/>
                    <a:gd name="connsiteY9" fmla="*/ 688975 h 688975"/>
                    <a:gd name="connsiteX10" fmla="*/ 2565400 w 2570812"/>
                    <a:gd name="connsiteY10" fmla="*/ 688975 h 688975"/>
                    <a:gd name="connsiteX11" fmla="*/ 2552700 w 2570812"/>
                    <a:gd name="connsiteY11" fmla="*/ 171450 h 688975"/>
                    <a:gd name="connsiteX12" fmla="*/ 2466975 w 2570812"/>
                    <a:gd name="connsiteY12" fmla="*/ 95250 h 688975"/>
                    <a:gd name="connsiteX13" fmla="*/ 511175 w 2570812"/>
                    <a:gd name="connsiteY13" fmla="*/ 184150 h 688975"/>
                    <a:gd name="connsiteX14" fmla="*/ 180975 w 2570812"/>
                    <a:gd name="connsiteY14" fmla="*/ 0 h 688975"/>
                    <a:gd name="connsiteX0" fmla="*/ 180975 w 2570812"/>
                    <a:gd name="connsiteY0" fmla="*/ 0 h 688975"/>
                    <a:gd name="connsiteX1" fmla="*/ 6350 w 2570812"/>
                    <a:gd name="connsiteY1" fmla="*/ 152400 h 688975"/>
                    <a:gd name="connsiteX2" fmla="*/ 9525 w 2570812"/>
                    <a:gd name="connsiteY2" fmla="*/ 241300 h 688975"/>
                    <a:gd name="connsiteX3" fmla="*/ 2460625 w 2570812"/>
                    <a:gd name="connsiteY3" fmla="*/ 247650 h 688975"/>
                    <a:gd name="connsiteX4" fmla="*/ 2457450 w 2570812"/>
                    <a:gd name="connsiteY4" fmla="*/ 561975 h 688975"/>
                    <a:gd name="connsiteX5" fmla="*/ 66675 w 2570812"/>
                    <a:gd name="connsiteY5" fmla="*/ 565150 h 688975"/>
                    <a:gd name="connsiteX6" fmla="*/ 88900 w 2570812"/>
                    <a:gd name="connsiteY6" fmla="*/ 568325 h 688975"/>
                    <a:gd name="connsiteX7" fmla="*/ 92075 w 2570812"/>
                    <a:gd name="connsiteY7" fmla="*/ 520700 h 688975"/>
                    <a:gd name="connsiteX8" fmla="*/ 0 w 2570812"/>
                    <a:gd name="connsiteY8" fmla="*/ 593725 h 688975"/>
                    <a:gd name="connsiteX9" fmla="*/ 6350 w 2570812"/>
                    <a:gd name="connsiteY9" fmla="*/ 688975 h 688975"/>
                    <a:gd name="connsiteX10" fmla="*/ 2565400 w 2570812"/>
                    <a:gd name="connsiteY10" fmla="*/ 688975 h 688975"/>
                    <a:gd name="connsiteX11" fmla="*/ 2552700 w 2570812"/>
                    <a:gd name="connsiteY11" fmla="*/ 171450 h 688975"/>
                    <a:gd name="connsiteX12" fmla="*/ 2466975 w 2570812"/>
                    <a:gd name="connsiteY12" fmla="*/ 95250 h 688975"/>
                    <a:gd name="connsiteX13" fmla="*/ 485775 w 2570812"/>
                    <a:gd name="connsiteY13" fmla="*/ 171450 h 688975"/>
                    <a:gd name="connsiteX14" fmla="*/ 180975 w 2570812"/>
                    <a:gd name="connsiteY14" fmla="*/ 0 h 688975"/>
                    <a:gd name="connsiteX0" fmla="*/ 180975 w 2570812"/>
                    <a:gd name="connsiteY0" fmla="*/ 0 h 688975"/>
                    <a:gd name="connsiteX1" fmla="*/ 6350 w 2570812"/>
                    <a:gd name="connsiteY1" fmla="*/ 152400 h 688975"/>
                    <a:gd name="connsiteX2" fmla="*/ 9525 w 2570812"/>
                    <a:gd name="connsiteY2" fmla="*/ 241300 h 688975"/>
                    <a:gd name="connsiteX3" fmla="*/ 2460625 w 2570812"/>
                    <a:gd name="connsiteY3" fmla="*/ 247650 h 688975"/>
                    <a:gd name="connsiteX4" fmla="*/ 2457450 w 2570812"/>
                    <a:gd name="connsiteY4" fmla="*/ 561975 h 688975"/>
                    <a:gd name="connsiteX5" fmla="*/ 66675 w 2570812"/>
                    <a:gd name="connsiteY5" fmla="*/ 565150 h 688975"/>
                    <a:gd name="connsiteX6" fmla="*/ 88900 w 2570812"/>
                    <a:gd name="connsiteY6" fmla="*/ 568325 h 688975"/>
                    <a:gd name="connsiteX7" fmla="*/ 92075 w 2570812"/>
                    <a:gd name="connsiteY7" fmla="*/ 520700 h 688975"/>
                    <a:gd name="connsiteX8" fmla="*/ 0 w 2570812"/>
                    <a:gd name="connsiteY8" fmla="*/ 593725 h 688975"/>
                    <a:gd name="connsiteX9" fmla="*/ 6350 w 2570812"/>
                    <a:gd name="connsiteY9" fmla="*/ 688975 h 688975"/>
                    <a:gd name="connsiteX10" fmla="*/ 2565400 w 2570812"/>
                    <a:gd name="connsiteY10" fmla="*/ 688975 h 688975"/>
                    <a:gd name="connsiteX11" fmla="*/ 2552700 w 2570812"/>
                    <a:gd name="connsiteY11" fmla="*/ 171450 h 688975"/>
                    <a:gd name="connsiteX12" fmla="*/ 2466975 w 2570812"/>
                    <a:gd name="connsiteY12" fmla="*/ 95250 h 688975"/>
                    <a:gd name="connsiteX13" fmla="*/ 180975 w 2570812"/>
                    <a:gd name="connsiteY13" fmla="*/ 0 h 688975"/>
                    <a:gd name="connsiteX0" fmla="*/ 180975 w 2570812"/>
                    <a:gd name="connsiteY0" fmla="*/ 31750 h 720725"/>
                    <a:gd name="connsiteX1" fmla="*/ 6350 w 2570812"/>
                    <a:gd name="connsiteY1" fmla="*/ 184150 h 720725"/>
                    <a:gd name="connsiteX2" fmla="*/ 9525 w 2570812"/>
                    <a:gd name="connsiteY2" fmla="*/ 273050 h 720725"/>
                    <a:gd name="connsiteX3" fmla="*/ 2460625 w 2570812"/>
                    <a:gd name="connsiteY3" fmla="*/ 279400 h 720725"/>
                    <a:gd name="connsiteX4" fmla="*/ 2457450 w 2570812"/>
                    <a:gd name="connsiteY4" fmla="*/ 593725 h 720725"/>
                    <a:gd name="connsiteX5" fmla="*/ 66675 w 2570812"/>
                    <a:gd name="connsiteY5" fmla="*/ 596900 h 720725"/>
                    <a:gd name="connsiteX6" fmla="*/ 88900 w 2570812"/>
                    <a:gd name="connsiteY6" fmla="*/ 600075 h 720725"/>
                    <a:gd name="connsiteX7" fmla="*/ 92075 w 2570812"/>
                    <a:gd name="connsiteY7" fmla="*/ 552450 h 720725"/>
                    <a:gd name="connsiteX8" fmla="*/ 0 w 2570812"/>
                    <a:gd name="connsiteY8" fmla="*/ 625475 h 720725"/>
                    <a:gd name="connsiteX9" fmla="*/ 6350 w 2570812"/>
                    <a:gd name="connsiteY9" fmla="*/ 720725 h 720725"/>
                    <a:gd name="connsiteX10" fmla="*/ 2565400 w 2570812"/>
                    <a:gd name="connsiteY10" fmla="*/ 720725 h 720725"/>
                    <a:gd name="connsiteX11" fmla="*/ 2552700 w 2570812"/>
                    <a:gd name="connsiteY11" fmla="*/ 203200 h 720725"/>
                    <a:gd name="connsiteX12" fmla="*/ 2336800 w 2570812"/>
                    <a:gd name="connsiteY12" fmla="*/ 0 h 720725"/>
                    <a:gd name="connsiteX13" fmla="*/ 180975 w 2570812"/>
                    <a:gd name="connsiteY13" fmla="*/ 31750 h 720725"/>
                    <a:gd name="connsiteX0" fmla="*/ 180975 w 2570812"/>
                    <a:gd name="connsiteY0" fmla="*/ 0 h 688975"/>
                    <a:gd name="connsiteX1" fmla="*/ 6350 w 2570812"/>
                    <a:gd name="connsiteY1" fmla="*/ 152400 h 688975"/>
                    <a:gd name="connsiteX2" fmla="*/ 9525 w 2570812"/>
                    <a:gd name="connsiteY2" fmla="*/ 241300 h 688975"/>
                    <a:gd name="connsiteX3" fmla="*/ 2460625 w 2570812"/>
                    <a:gd name="connsiteY3" fmla="*/ 247650 h 688975"/>
                    <a:gd name="connsiteX4" fmla="*/ 2457450 w 2570812"/>
                    <a:gd name="connsiteY4" fmla="*/ 561975 h 688975"/>
                    <a:gd name="connsiteX5" fmla="*/ 66675 w 2570812"/>
                    <a:gd name="connsiteY5" fmla="*/ 565150 h 688975"/>
                    <a:gd name="connsiteX6" fmla="*/ 88900 w 2570812"/>
                    <a:gd name="connsiteY6" fmla="*/ 568325 h 688975"/>
                    <a:gd name="connsiteX7" fmla="*/ 92075 w 2570812"/>
                    <a:gd name="connsiteY7" fmla="*/ 520700 h 688975"/>
                    <a:gd name="connsiteX8" fmla="*/ 0 w 2570812"/>
                    <a:gd name="connsiteY8" fmla="*/ 593725 h 688975"/>
                    <a:gd name="connsiteX9" fmla="*/ 6350 w 2570812"/>
                    <a:gd name="connsiteY9" fmla="*/ 688975 h 688975"/>
                    <a:gd name="connsiteX10" fmla="*/ 2565400 w 2570812"/>
                    <a:gd name="connsiteY10" fmla="*/ 688975 h 688975"/>
                    <a:gd name="connsiteX11" fmla="*/ 2552700 w 2570812"/>
                    <a:gd name="connsiteY11" fmla="*/ 171450 h 688975"/>
                    <a:gd name="connsiteX12" fmla="*/ 2352675 w 2570812"/>
                    <a:gd name="connsiteY12" fmla="*/ 19050 h 688975"/>
                    <a:gd name="connsiteX13" fmla="*/ 180975 w 2570812"/>
                    <a:gd name="connsiteY13" fmla="*/ 0 h 688975"/>
                    <a:gd name="connsiteX0" fmla="*/ 225425 w 2570812"/>
                    <a:gd name="connsiteY0" fmla="*/ 0 h 714375"/>
                    <a:gd name="connsiteX1" fmla="*/ 6350 w 2570812"/>
                    <a:gd name="connsiteY1" fmla="*/ 177800 h 714375"/>
                    <a:gd name="connsiteX2" fmla="*/ 9525 w 2570812"/>
                    <a:gd name="connsiteY2" fmla="*/ 266700 h 714375"/>
                    <a:gd name="connsiteX3" fmla="*/ 2460625 w 2570812"/>
                    <a:gd name="connsiteY3" fmla="*/ 273050 h 714375"/>
                    <a:gd name="connsiteX4" fmla="*/ 2457450 w 2570812"/>
                    <a:gd name="connsiteY4" fmla="*/ 587375 h 714375"/>
                    <a:gd name="connsiteX5" fmla="*/ 66675 w 2570812"/>
                    <a:gd name="connsiteY5" fmla="*/ 590550 h 714375"/>
                    <a:gd name="connsiteX6" fmla="*/ 88900 w 2570812"/>
                    <a:gd name="connsiteY6" fmla="*/ 593725 h 714375"/>
                    <a:gd name="connsiteX7" fmla="*/ 92075 w 2570812"/>
                    <a:gd name="connsiteY7" fmla="*/ 546100 h 714375"/>
                    <a:gd name="connsiteX8" fmla="*/ 0 w 2570812"/>
                    <a:gd name="connsiteY8" fmla="*/ 619125 h 714375"/>
                    <a:gd name="connsiteX9" fmla="*/ 6350 w 2570812"/>
                    <a:gd name="connsiteY9" fmla="*/ 714375 h 714375"/>
                    <a:gd name="connsiteX10" fmla="*/ 2565400 w 2570812"/>
                    <a:gd name="connsiteY10" fmla="*/ 714375 h 714375"/>
                    <a:gd name="connsiteX11" fmla="*/ 2552700 w 2570812"/>
                    <a:gd name="connsiteY11" fmla="*/ 196850 h 714375"/>
                    <a:gd name="connsiteX12" fmla="*/ 2352675 w 2570812"/>
                    <a:gd name="connsiteY12" fmla="*/ 44450 h 714375"/>
                    <a:gd name="connsiteX13" fmla="*/ 225425 w 2570812"/>
                    <a:gd name="connsiteY13" fmla="*/ 0 h 714375"/>
                    <a:gd name="connsiteX0" fmla="*/ 225425 w 2570812"/>
                    <a:gd name="connsiteY0" fmla="*/ 0 h 714375"/>
                    <a:gd name="connsiteX1" fmla="*/ 6350 w 2570812"/>
                    <a:gd name="connsiteY1" fmla="*/ 177800 h 714375"/>
                    <a:gd name="connsiteX2" fmla="*/ 9525 w 2570812"/>
                    <a:gd name="connsiteY2" fmla="*/ 266700 h 714375"/>
                    <a:gd name="connsiteX3" fmla="*/ 2460625 w 2570812"/>
                    <a:gd name="connsiteY3" fmla="*/ 273050 h 714375"/>
                    <a:gd name="connsiteX4" fmla="*/ 2457450 w 2570812"/>
                    <a:gd name="connsiteY4" fmla="*/ 587375 h 714375"/>
                    <a:gd name="connsiteX5" fmla="*/ 66675 w 2570812"/>
                    <a:gd name="connsiteY5" fmla="*/ 590550 h 714375"/>
                    <a:gd name="connsiteX6" fmla="*/ 88900 w 2570812"/>
                    <a:gd name="connsiteY6" fmla="*/ 593725 h 714375"/>
                    <a:gd name="connsiteX7" fmla="*/ 92075 w 2570812"/>
                    <a:gd name="connsiteY7" fmla="*/ 546100 h 714375"/>
                    <a:gd name="connsiteX8" fmla="*/ 0 w 2570812"/>
                    <a:gd name="connsiteY8" fmla="*/ 619125 h 714375"/>
                    <a:gd name="connsiteX9" fmla="*/ 6350 w 2570812"/>
                    <a:gd name="connsiteY9" fmla="*/ 714375 h 714375"/>
                    <a:gd name="connsiteX10" fmla="*/ 2565400 w 2570812"/>
                    <a:gd name="connsiteY10" fmla="*/ 714375 h 714375"/>
                    <a:gd name="connsiteX11" fmla="*/ 2552700 w 2570812"/>
                    <a:gd name="connsiteY11" fmla="*/ 196850 h 714375"/>
                    <a:gd name="connsiteX12" fmla="*/ 2308225 w 2570812"/>
                    <a:gd name="connsiteY12" fmla="*/ 12700 h 714375"/>
                    <a:gd name="connsiteX13" fmla="*/ 225425 w 2570812"/>
                    <a:gd name="connsiteY13" fmla="*/ 0 h 714375"/>
                    <a:gd name="connsiteX0" fmla="*/ 225425 w 2570812"/>
                    <a:gd name="connsiteY0" fmla="*/ 0 h 714375"/>
                    <a:gd name="connsiteX1" fmla="*/ 6350 w 2570812"/>
                    <a:gd name="connsiteY1" fmla="*/ 177800 h 714375"/>
                    <a:gd name="connsiteX2" fmla="*/ 9525 w 2570812"/>
                    <a:gd name="connsiteY2" fmla="*/ 266700 h 714375"/>
                    <a:gd name="connsiteX3" fmla="*/ 2460625 w 2570812"/>
                    <a:gd name="connsiteY3" fmla="*/ 273050 h 714375"/>
                    <a:gd name="connsiteX4" fmla="*/ 2457450 w 2570812"/>
                    <a:gd name="connsiteY4" fmla="*/ 587375 h 714375"/>
                    <a:gd name="connsiteX5" fmla="*/ 66675 w 2570812"/>
                    <a:gd name="connsiteY5" fmla="*/ 590550 h 714375"/>
                    <a:gd name="connsiteX6" fmla="*/ 88900 w 2570812"/>
                    <a:gd name="connsiteY6" fmla="*/ 593725 h 714375"/>
                    <a:gd name="connsiteX7" fmla="*/ 92075 w 2570812"/>
                    <a:gd name="connsiteY7" fmla="*/ 546100 h 714375"/>
                    <a:gd name="connsiteX8" fmla="*/ 0 w 2570812"/>
                    <a:gd name="connsiteY8" fmla="*/ 619125 h 714375"/>
                    <a:gd name="connsiteX9" fmla="*/ 6350 w 2570812"/>
                    <a:gd name="connsiteY9" fmla="*/ 714375 h 714375"/>
                    <a:gd name="connsiteX10" fmla="*/ 2565400 w 2570812"/>
                    <a:gd name="connsiteY10" fmla="*/ 714375 h 714375"/>
                    <a:gd name="connsiteX11" fmla="*/ 2552700 w 2570812"/>
                    <a:gd name="connsiteY11" fmla="*/ 196850 h 714375"/>
                    <a:gd name="connsiteX12" fmla="*/ 2295525 w 2570812"/>
                    <a:gd name="connsiteY12" fmla="*/ 0 h 714375"/>
                    <a:gd name="connsiteX13" fmla="*/ 225425 w 2570812"/>
                    <a:gd name="connsiteY13" fmla="*/ 0 h 714375"/>
                    <a:gd name="connsiteX0" fmla="*/ 225425 w 2570812"/>
                    <a:gd name="connsiteY0" fmla="*/ 0 h 714375"/>
                    <a:gd name="connsiteX1" fmla="*/ 6350 w 2570812"/>
                    <a:gd name="connsiteY1" fmla="*/ 177800 h 714375"/>
                    <a:gd name="connsiteX2" fmla="*/ 9525 w 2570812"/>
                    <a:gd name="connsiteY2" fmla="*/ 266700 h 714375"/>
                    <a:gd name="connsiteX3" fmla="*/ 2460625 w 2570812"/>
                    <a:gd name="connsiteY3" fmla="*/ 273050 h 714375"/>
                    <a:gd name="connsiteX4" fmla="*/ 2457450 w 2570812"/>
                    <a:gd name="connsiteY4" fmla="*/ 587375 h 714375"/>
                    <a:gd name="connsiteX5" fmla="*/ 66675 w 2570812"/>
                    <a:gd name="connsiteY5" fmla="*/ 590550 h 714375"/>
                    <a:gd name="connsiteX6" fmla="*/ 88900 w 2570812"/>
                    <a:gd name="connsiteY6" fmla="*/ 593725 h 714375"/>
                    <a:gd name="connsiteX7" fmla="*/ 92075 w 2570812"/>
                    <a:gd name="connsiteY7" fmla="*/ 546100 h 714375"/>
                    <a:gd name="connsiteX8" fmla="*/ 0 w 2570812"/>
                    <a:gd name="connsiteY8" fmla="*/ 619125 h 714375"/>
                    <a:gd name="connsiteX9" fmla="*/ 6350 w 2570812"/>
                    <a:gd name="connsiteY9" fmla="*/ 714375 h 714375"/>
                    <a:gd name="connsiteX10" fmla="*/ 2565400 w 2570812"/>
                    <a:gd name="connsiteY10" fmla="*/ 714375 h 714375"/>
                    <a:gd name="connsiteX11" fmla="*/ 2552700 w 2570812"/>
                    <a:gd name="connsiteY11" fmla="*/ 196850 h 714375"/>
                    <a:gd name="connsiteX12" fmla="*/ 2295525 w 2570812"/>
                    <a:gd name="connsiteY12" fmla="*/ 0 h 714375"/>
                    <a:gd name="connsiteX13" fmla="*/ 225425 w 2570812"/>
                    <a:gd name="connsiteY13" fmla="*/ 0 h 714375"/>
                    <a:gd name="connsiteX0" fmla="*/ 225425 w 2578868"/>
                    <a:gd name="connsiteY0" fmla="*/ 0 h 714375"/>
                    <a:gd name="connsiteX1" fmla="*/ 6350 w 2578868"/>
                    <a:gd name="connsiteY1" fmla="*/ 177800 h 714375"/>
                    <a:gd name="connsiteX2" fmla="*/ 9525 w 2578868"/>
                    <a:gd name="connsiteY2" fmla="*/ 266700 h 714375"/>
                    <a:gd name="connsiteX3" fmla="*/ 2460625 w 2578868"/>
                    <a:gd name="connsiteY3" fmla="*/ 273050 h 714375"/>
                    <a:gd name="connsiteX4" fmla="*/ 2457450 w 2578868"/>
                    <a:gd name="connsiteY4" fmla="*/ 587375 h 714375"/>
                    <a:gd name="connsiteX5" fmla="*/ 66675 w 2578868"/>
                    <a:gd name="connsiteY5" fmla="*/ 590550 h 714375"/>
                    <a:gd name="connsiteX6" fmla="*/ 88900 w 2578868"/>
                    <a:gd name="connsiteY6" fmla="*/ 593725 h 714375"/>
                    <a:gd name="connsiteX7" fmla="*/ 92075 w 2578868"/>
                    <a:gd name="connsiteY7" fmla="*/ 546100 h 714375"/>
                    <a:gd name="connsiteX8" fmla="*/ 0 w 2578868"/>
                    <a:gd name="connsiteY8" fmla="*/ 619125 h 714375"/>
                    <a:gd name="connsiteX9" fmla="*/ 6350 w 2578868"/>
                    <a:gd name="connsiteY9" fmla="*/ 714375 h 714375"/>
                    <a:gd name="connsiteX10" fmla="*/ 2565400 w 2578868"/>
                    <a:gd name="connsiteY10" fmla="*/ 714375 h 714375"/>
                    <a:gd name="connsiteX11" fmla="*/ 2578868 w 2578868"/>
                    <a:gd name="connsiteY11" fmla="*/ 202083 h 714375"/>
                    <a:gd name="connsiteX12" fmla="*/ 2295525 w 2578868"/>
                    <a:gd name="connsiteY12" fmla="*/ 0 h 714375"/>
                    <a:gd name="connsiteX13" fmla="*/ 225425 w 2578868"/>
                    <a:gd name="connsiteY13" fmla="*/ 0 h 7143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2578868" h="714375">
                      <a:moveTo>
                        <a:pt x="225425" y="0"/>
                      </a:moveTo>
                      <a:lnTo>
                        <a:pt x="6350" y="177800"/>
                      </a:lnTo>
                      <a:lnTo>
                        <a:pt x="9525" y="266700"/>
                      </a:lnTo>
                      <a:lnTo>
                        <a:pt x="2460625" y="273050"/>
                      </a:lnTo>
                      <a:cubicBezTo>
                        <a:pt x="2459567" y="377825"/>
                        <a:pt x="2458508" y="482600"/>
                        <a:pt x="2457450" y="587375"/>
                      </a:cubicBezTo>
                      <a:lnTo>
                        <a:pt x="66675" y="590550"/>
                      </a:lnTo>
                      <a:cubicBezTo>
                        <a:pt x="69850" y="588433"/>
                        <a:pt x="85725" y="595842"/>
                        <a:pt x="88900" y="593725"/>
                      </a:cubicBezTo>
                      <a:lnTo>
                        <a:pt x="92075" y="546100"/>
                      </a:lnTo>
                      <a:lnTo>
                        <a:pt x="0" y="619125"/>
                      </a:lnTo>
                      <a:lnTo>
                        <a:pt x="6350" y="714375"/>
                      </a:lnTo>
                      <a:lnTo>
                        <a:pt x="2565400" y="714375"/>
                      </a:lnTo>
                      <a:cubicBezTo>
                        <a:pt x="2583392" y="672042"/>
                        <a:pt x="2576751" y="377766"/>
                        <a:pt x="2578868" y="202083"/>
                      </a:cubicBezTo>
                      <a:cubicBezTo>
                        <a:pt x="2493143" y="120591"/>
                        <a:pt x="2381250" y="65617"/>
                        <a:pt x="2295525" y="0"/>
                      </a:cubicBezTo>
                      <a:lnTo>
                        <a:pt x="225425" y="0"/>
                      </a:lnTo>
                      <a:close/>
                    </a:path>
                  </a:pathLst>
                </a:custGeom>
                <a:grpFill/>
                <a:ln>
                  <a:noFill/>
                </a:ln>
                <a:effectLst>
                  <a:outerShdw blurRad="508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dirty="0"/>
                </a:p>
              </p:txBody>
            </p:sp>
            <p:sp>
              <p:nvSpPr>
                <p:cNvPr id="20" name="Rectangle 22">
                  <a:extLst>
                    <a:ext uri="{FF2B5EF4-FFF2-40B4-BE49-F238E27FC236}">
                      <a16:creationId xmlns="" xmlns:a16="http://schemas.microsoft.com/office/drawing/2014/main" id="{38EF642D-56BE-4E6D-A977-BBCCF9C73E4B}"/>
                    </a:ext>
                  </a:extLst>
                </p:cNvPr>
                <p:cNvSpPr/>
                <p:nvPr/>
              </p:nvSpPr>
              <p:spPr>
                <a:xfrm>
                  <a:off x="3707904" y="3762375"/>
                  <a:ext cx="2376264" cy="321543"/>
                </a:xfrm>
                <a:custGeom>
                  <a:avLst/>
                  <a:gdLst>
                    <a:gd name="connsiteX0" fmla="*/ 0 w 2376264"/>
                    <a:gd name="connsiteY0" fmla="*/ 0 h 321543"/>
                    <a:gd name="connsiteX1" fmla="*/ 2376264 w 2376264"/>
                    <a:gd name="connsiteY1" fmla="*/ 0 h 321543"/>
                    <a:gd name="connsiteX2" fmla="*/ 2376264 w 2376264"/>
                    <a:gd name="connsiteY2" fmla="*/ 321543 h 321543"/>
                    <a:gd name="connsiteX3" fmla="*/ 0 w 2376264"/>
                    <a:gd name="connsiteY3" fmla="*/ 321543 h 321543"/>
                    <a:gd name="connsiteX4" fmla="*/ 0 w 2376264"/>
                    <a:gd name="connsiteY4" fmla="*/ 0 h 321543"/>
                    <a:gd name="connsiteX0" fmla="*/ 0 w 2376264"/>
                    <a:gd name="connsiteY0" fmla="*/ 0 h 321543"/>
                    <a:gd name="connsiteX1" fmla="*/ 2376264 w 2376264"/>
                    <a:gd name="connsiteY1" fmla="*/ 0 h 321543"/>
                    <a:gd name="connsiteX2" fmla="*/ 2376264 w 2376264"/>
                    <a:gd name="connsiteY2" fmla="*/ 321543 h 321543"/>
                    <a:gd name="connsiteX3" fmla="*/ 0 w 2376264"/>
                    <a:gd name="connsiteY3" fmla="*/ 321543 h 321543"/>
                    <a:gd name="connsiteX4" fmla="*/ 0 w 2376264"/>
                    <a:gd name="connsiteY4" fmla="*/ 0 h 321543"/>
                    <a:gd name="connsiteX0" fmla="*/ 0 w 2376264"/>
                    <a:gd name="connsiteY0" fmla="*/ 0 h 321543"/>
                    <a:gd name="connsiteX1" fmla="*/ 2376264 w 2376264"/>
                    <a:gd name="connsiteY1" fmla="*/ 0 h 321543"/>
                    <a:gd name="connsiteX2" fmla="*/ 2376264 w 2376264"/>
                    <a:gd name="connsiteY2" fmla="*/ 321543 h 321543"/>
                    <a:gd name="connsiteX3" fmla="*/ 0 w 2376264"/>
                    <a:gd name="connsiteY3" fmla="*/ 321543 h 321543"/>
                    <a:gd name="connsiteX4" fmla="*/ 0 w 2376264"/>
                    <a:gd name="connsiteY4" fmla="*/ 0 h 321543"/>
                    <a:gd name="connsiteX0" fmla="*/ 0 w 2376264"/>
                    <a:gd name="connsiteY0" fmla="*/ 0 h 321543"/>
                    <a:gd name="connsiteX1" fmla="*/ 2376264 w 2376264"/>
                    <a:gd name="connsiteY1" fmla="*/ 0 h 321543"/>
                    <a:gd name="connsiteX2" fmla="*/ 2376264 w 2376264"/>
                    <a:gd name="connsiteY2" fmla="*/ 321543 h 321543"/>
                    <a:gd name="connsiteX3" fmla="*/ 0 w 2376264"/>
                    <a:gd name="connsiteY3" fmla="*/ 321543 h 321543"/>
                    <a:gd name="connsiteX4" fmla="*/ 0 w 2376264"/>
                    <a:gd name="connsiteY4" fmla="*/ 0 h 32154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76264" h="321543">
                      <a:moveTo>
                        <a:pt x="0" y="0"/>
                      </a:moveTo>
                      <a:lnTo>
                        <a:pt x="2376264" y="0"/>
                      </a:lnTo>
                      <a:lnTo>
                        <a:pt x="2376264" y="321543"/>
                      </a:lnTo>
                      <a:lnTo>
                        <a:pt x="0" y="321543"/>
                      </a:lnTo>
                      <a:cubicBezTo>
                        <a:pt x="34925" y="258812"/>
                        <a:pt x="50800" y="110356"/>
                        <a:pt x="0"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grpSp>
          <p:grpSp>
            <p:nvGrpSpPr>
              <p:cNvPr id="16" name="Group 15">
                <a:extLst>
                  <a:ext uri="{FF2B5EF4-FFF2-40B4-BE49-F238E27FC236}">
                    <a16:creationId xmlns="" xmlns:a16="http://schemas.microsoft.com/office/drawing/2014/main" id="{B0757341-3EF7-412E-A2DC-1324573192D9}"/>
                  </a:ext>
                </a:extLst>
              </p:cNvPr>
              <p:cNvGrpSpPr/>
              <p:nvPr/>
            </p:nvGrpSpPr>
            <p:grpSpPr>
              <a:xfrm>
                <a:off x="4117666" y="4061275"/>
                <a:ext cx="1832471" cy="391100"/>
                <a:chOff x="3644106" y="3130550"/>
                <a:chExt cx="2603340" cy="555625"/>
              </a:xfrm>
              <a:grpFill/>
              <a:effectLst>
                <a:outerShdw blurRad="50800" dist="38100" dir="8100000" algn="tr" rotWithShape="0">
                  <a:prstClr val="black">
                    <a:alpha val="40000"/>
                  </a:prstClr>
                </a:outerShdw>
              </a:effectLst>
            </p:grpSpPr>
            <p:sp>
              <p:nvSpPr>
                <p:cNvPr id="17" name="Freeform 27">
                  <a:extLst>
                    <a:ext uri="{FF2B5EF4-FFF2-40B4-BE49-F238E27FC236}">
                      <a16:creationId xmlns="" xmlns:a16="http://schemas.microsoft.com/office/drawing/2014/main" id="{DF03E9CA-4223-4A49-B27F-8970C5CA10F4}"/>
                    </a:ext>
                  </a:extLst>
                </p:cNvPr>
                <p:cNvSpPr/>
                <p:nvPr/>
              </p:nvSpPr>
              <p:spPr>
                <a:xfrm>
                  <a:off x="3644106" y="3130550"/>
                  <a:ext cx="2603340" cy="555625"/>
                </a:xfrm>
                <a:custGeom>
                  <a:avLst/>
                  <a:gdLst>
                    <a:gd name="connsiteX0" fmla="*/ 47625 w 2552700"/>
                    <a:gd name="connsiteY0" fmla="*/ 374650 h 685800"/>
                    <a:gd name="connsiteX1" fmla="*/ 0 w 2552700"/>
                    <a:gd name="connsiteY1" fmla="*/ 422275 h 685800"/>
                    <a:gd name="connsiteX2" fmla="*/ 447675 w 2552700"/>
                    <a:gd name="connsiteY2" fmla="*/ 685800 h 685800"/>
                    <a:gd name="connsiteX3" fmla="*/ 2549525 w 2552700"/>
                    <a:gd name="connsiteY3" fmla="*/ 615950 h 685800"/>
                    <a:gd name="connsiteX4" fmla="*/ 2552700 w 2552700"/>
                    <a:gd name="connsiteY4" fmla="*/ 273050 h 685800"/>
                    <a:gd name="connsiteX5" fmla="*/ 1384300 w 2552700"/>
                    <a:gd name="connsiteY5" fmla="*/ 0 h 685800"/>
                    <a:gd name="connsiteX6" fmla="*/ 6350 w 2552700"/>
                    <a:gd name="connsiteY6" fmla="*/ 168275 h 685800"/>
                    <a:gd name="connsiteX7" fmla="*/ 3175 w 2552700"/>
                    <a:gd name="connsiteY7" fmla="*/ 206375 h 685800"/>
                    <a:gd name="connsiteX8" fmla="*/ 463550 w 2552700"/>
                    <a:gd name="connsiteY8" fmla="*/ 374650 h 685800"/>
                    <a:gd name="connsiteX9" fmla="*/ 2520950 w 2552700"/>
                    <a:gd name="connsiteY9" fmla="*/ 333375 h 685800"/>
                    <a:gd name="connsiteX10" fmla="*/ 2501900 w 2552700"/>
                    <a:gd name="connsiteY10" fmla="*/ 549275 h 685800"/>
                    <a:gd name="connsiteX11" fmla="*/ 473075 w 2552700"/>
                    <a:gd name="connsiteY11" fmla="*/ 622300 h 685800"/>
                    <a:gd name="connsiteX12" fmla="*/ 47625 w 2552700"/>
                    <a:gd name="connsiteY12" fmla="*/ 374650 h 685800"/>
                    <a:gd name="connsiteX0" fmla="*/ 47625 w 2552700"/>
                    <a:gd name="connsiteY0" fmla="*/ 263525 h 574675"/>
                    <a:gd name="connsiteX1" fmla="*/ 0 w 2552700"/>
                    <a:gd name="connsiteY1" fmla="*/ 311150 h 574675"/>
                    <a:gd name="connsiteX2" fmla="*/ 447675 w 2552700"/>
                    <a:gd name="connsiteY2" fmla="*/ 574675 h 574675"/>
                    <a:gd name="connsiteX3" fmla="*/ 2549525 w 2552700"/>
                    <a:gd name="connsiteY3" fmla="*/ 504825 h 574675"/>
                    <a:gd name="connsiteX4" fmla="*/ 2552700 w 2552700"/>
                    <a:gd name="connsiteY4" fmla="*/ 161925 h 574675"/>
                    <a:gd name="connsiteX5" fmla="*/ 1552575 w 2552700"/>
                    <a:gd name="connsiteY5" fmla="*/ 0 h 574675"/>
                    <a:gd name="connsiteX6" fmla="*/ 6350 w 2552700"/>
                    <a:gd name="connsiteY6" fmla="*/ 57150 h 574675"/>
                    <a:gd name="connsiteX7" fmla="*/ 3175 w 2552700"/>
                    <a:gd name="connsiteY7" fmla="*/ 95250 h 574675"/>
                    <a:gd name="connsiteX8" fmla="*/ 463550 w 2552700"/>
                    <a:gd name="connsiteY8" fmla="*/ 263525 h 574675"/>
                    <a:gd name="connsiteX9" fmla="*/ 2520950 w 2552700"/>
                    <a:gd name="connsiteY9" fmla="*/ 222250 h 574675"/>
                    <a:gd name="connsiteX10" fmla="*/ 2501900 w 2552700"/>
                    <a:gd name="connsiteY10" fmla="*/ 438150 h 574675"/>
                    <a:gd name="connsiteX11" fmla="*/ 473075 w 2552700"/>
                    <a:gd name="connsiteY11" fmla="*/ 511175 h 574675"/>
                    <a:gd name="connsiteX12" fmla="*/ 47625 w 2552700"/>
                    <a:gd name="connsiteY12" fmla="*/ 263525 h 574675"/>
                    <a:gd name="connsiteX0" fmla="*/ 47625 w 2552700"/>
                    <a:gd name="connsiteY0" fmla="*/ 244475 h 555625"/>
                    <a:gd name="connsiteX1" fmla="*/ 0 w 2552700"/>
                    <a:gd name="connsiteY1" fmla="*/ 292100 h 555625"/>
                    <a:gd name="connsiteX2" fmla="*/ 447675 w 2552700"/>
                    <a:gd name="connsiteY2" fmla="*/ 555625 h 555625"/>
                    <a:gd name="connsiteX3" fmla="*/ 2549525 w 2552700"/>
                    <a:gd name="connsiteY3" fmla="*/ 485775 h 555625"/>
                    <a:gd name="connsiteX4" fmla="*/ 2552700 w 2552700"/>
                    <a:gd name="connsiteY4" fmla="*/ 142875 h 555625"/>
                    <a:gd name="connsiteX5" fmla="*/ 1606550 w 2552700"/>
                    <a:gd name="connsiteY5" fmla="*/ 0 h 555625"/>
                    <a:gd name="connsiteX6" fmla="*/ 6350 w 2552700"/>
                    <a:gd name="connsiteY6" fmla="*/ 38100 h 555625"/>
                    <a:gd name="connsiteX7" fmla="*/ 3175 w 2552700"/>
                    <a:gd name="connsiteY7" fmla="*/ 76200 h 555625"/>
                    <a:gd name="connsiteX8" fmla="*/ 463550 w 2552700"/>
                    <a:gd name="connsiteY8" fmla="*/ 244475 h 555625"/>
                    <a:gd name="connsiteX9" fmla="*/ 2520950 w 2552700"/>
                    <a:gd name="connsiteY9" fmla="*/ 203200 h 555625"/>
                    <a:gd name="connsiteX10" fmla="*/ 2501900 w 2552700"/>
                    <a:gd name="connsiteY10" fmla="*/ 419100 h 555625"/>
                    <a:gd name="connsiteX11" fmla="*/ 473075 w 2552700"/>
                    <a:gd name="connsiteY11" fmla="*/ 492125 h 555625"/>
                    <a:gd name="connsiteX12" fmla="*/ 47625 w 2552700"/>
                    <a:gd name="connsiteY12" fmla="*/ 244475 h 555625"/>
                    <a:gd name="connsiteX0" fmla="*/ 47625 w 2585519"/>
                    <a:gd name="connsiteY0" fmla="*/ 244475 h 555625"/>
                    <a:gd name="connsiteX1" fmla="*/ 0 w 2585519"/>
                    <a:gd name="connsiteY1" fmla="*/ 292100 h 555625"/>
                    <a:gd name="connsiteX2" fmla="*/ 447675 w 2585519"/>
                    <a:gd name="connsiteY2" fmla="*/ 555625 h 555625"/>
                    <a:gd name="connsiteX3" fmla="*/ 2549525 w 2585519"/>
                    <a:gd name="connsiteY3" fmla="*/ 485775 h 555625"/>
                    <a:gd name="connsiteX4" fmla="*/ 2552700 w 2585519"/>
                    <a:gd name="connsiteY4" fmla="*/ 142875 h 555625"/>
                    <a:gd name="connsiteX5" fmla="*/ 1606550 w 2585519"/>
                    <a:gd name="connsiteY5" fmla="*/ 0 h 555625"/>
                    <a:gd name="connsiteX6" fmla="*/ 6350 w 2585519"/>
                    <a:gd name="connsiteY6" fmla="*/ 38100 h 555625"/>
                    <a:gd name="connsiteX7" fmla="*/ 3175 w 2585519"/>
                    <a:gd name="connsiteY7" fmla="*/ 76200 h 555625"/>
                    <a:gd name="connsiteX8" fmla="*/ 463550 w 2585519"/>
                    <a:gd name="connsiteY8" fmla="*/ 244475 h 555625"/>
                    <a:gd name="connsiteX9" fmla="*/ 2520950 w 2585519"/>
                    <a:gd name="connsiteY9" fmla="*/ 203200 h 555625"/>
                    <a:gd name="connsiteX10" fmla="*/ 2501900 w 2585519"/>
                    <a:gd name="connsiteY10" fmla="*/ 419100 h 555625"/>
                    <a:gd name="connsiteX11" fmla="*/ 473075 w 2585519"/>
                    <a:gd name="connsiteY11" fmla="*/ 492125 h 555625"/>
                    <a:gd name="connsiteX12" fmla="*/ 47625 w 2585519"/>
                    <a:gd name="connsiteY12" fmla="*/ 244475 h 555625"/>
                    <a:gd name="connsiteX0" fmla="*/ 47625 w 2599371"/>
                    <a:gd name="connsiteY0" fmla="*/ 244475 h 555625"/>
                    <a:gd name="connsiteX1" fmla="*/ 0 w 2599371"/>
                    <a:gd name="connsiteY1" fmla="*/ 292100 h 555625"/>
                    <a:gd name="connsiteX2" fmla="*/ 447675 w 2599371"/>
                    <a:gd name="connsiteY2" fmla="*/ 555625 h 555625"/>
                    <a:gd name="connsiteX3" fmla="*/ 2549525 w 2599371"/>
                    <a:gd name="connsiteY3" fmla="*/ 485775 h 555625"/>
                    <a:gd name="connsiteX4" fmla="*/ 2552700 w 2599371"/>
                    <a:gd name="connsiteY4" fmla="*/ 142875 h 555625"/>
                    <a:gd name="connsiteX5" fmla="*/ 1606550 w 2599371"/>
                    <a:gd name="connsiteY5" fmla="*/ 0 h 555625"/>
                    <a:gd name="connsiteX6" fmla="*/ 6350 w 2599371"/>
                    <a:gd name="connsiteY6" fmla="*/ 38100 h 555625"/>
                    <a:gd name="connsiteX7" fmla="*/ 3175 w 2599371"/>
                    <a:gd name="connsiteY7" fmla="*/ 76200 h 555625"/>
                    <a:gd name="connsiteX8" fmla="*/ 463550 w 2599371"/>
                    <a:gd name="connsiteY8" fmla="*/ 244475 h 555625"/>
                    <a:gd name="connsiteX9" fmla="*/ 2520950 w 2599371"/>
                    <a:gd name="connsiteY9" fmla="*/ 203200 h 555625"/>
                    <a:gd name="connsiteX10" fmla="*/ 2501900 w 2599371"/>
                    <a:gd name="connsiteY10" fmla="*/ 419100 h 555625"/>
                    <a:gd name="connsiteX11" fmla="*/ 473075 w 2599371"/>
                    <a:gd name="connsiteY11" fmla="*/ 492125 h 555625"/>
                    <a:gd name="connsiteX12" fmla="*/ 47625 w 2599371"/>
                    <a:gd name="connsiteY12" fmla="*/ 244475 h 555625"/>
                    <a:gd name="connsiteX0" fmla="*/ 47625 w 2599371"/>
                    <a:gd name="connsiteY0" fmla="*/ 244475 h 555625"/>
                    <a:gd name="connsiteX1" fmla="*/ 0 w 2599371"/>
                    <a:gd name="connsiteY1" fmla="*/ 292100 h 555625"/>
                    <a:gd name="connsiteX2" fmla="*/ 447675 w 2599371"/>
                    <a:gd name="connsiteY2" fmla="*/ 555625 h 555625"/>
                    <a:gd name="connsiteX3" fmla="*/ 2549525 w 2599371"/>
                    <a:gd name="connsiteY3" fmla="*/ 485775 h 555625"/>
                    <a:gd name="connsiteX4" fmla="*/ 2552700 w 2599371"/>
                    <a:gd name="connsiteY4" fmla="*/ 142875 h 555625"/>
                    <a:gd name="connsiteX5" fmla="*/ 1606550 w 2599371"/>
                    <a:gd name="connsiteY5" fmla="*/ 0 h 555625"/>
                    <a:gd name="connsiteX6" fmla="*/ 6350 w 2599371"/>
                    <a:gd name="connsiteY6" fmla="*/ 38100 h 555625"/>
                    <a:gd name="connsiteX7" fmla="*/ 3175 w 2599371"/>
                    <a:gd name="connsiteY7" fmla="*/ 76200 h 555625"/>
                    <a:gd name="connsiteX8" fmla="*/ 463550 w 2599371"/>
                    <a:gd name="connsiteY8" fmla="*/ 244475 h 555625"/>
                    <a:gd name="connsiteX9" fmla="*/ 2495550 w 2599371"/>
                    <a:gd name="connsiteY9" fmla="*/ 206375 h 555625"/>
                    <a:gd name="connsiteX10" fmla="*/ 2501900 w 2599371"/>
                    <a:gd name="connsiteY10" fmla="*/ 419100 h 555625"/>
                    <a:gd name="connsiteX11" fmla="*/ 473075 w 2599371"/>
                    <a:gd name="connsiteY11" fmla="*/ 492125 h 555625"/>
                    <a:gd name="connsiteX12" fmla="*/ 47625 w 2599371"/>
                    <a:gd name="connsiteY12" fmla="*/ 244475 h 555625"/>
                    <a:gd name="connsiteX0" fmla="*/ 47625 w 2599371"/>
                    <a:gd name="connsiteY0" fmla="*/ 244475 h 555625"/>
                    <a:gd name="connsiteX1" fmla="*/ 0 w 2599371"/>
                    <a:gd name="connsiteY1" fmla="*/ 292100 h 555625"/>
                    <a:gd name="connsiteX2" fmla="*/ 447675 w 2599371"/>
                    <a:gd name="connsiteY2" fmla="*/ 555625 h 555625"/>
                    <a:gd name="connsiteX3" fmla="*/ 2549525 w 2599371"/>
                    <a:gd name="connsiteY3" fmla="*/ 485775 h 555625"/>
                    <a:gd name="connsiteX4" fmla="*/ 2552700 w 2599371"/>
                    <a:gd name="connsiteY4" fmla="*/ 142875 h 555625"/>
                    <a:gd name="connsiteX5" fmla="*/ 1606550 w 2599371"/>
                    <a:gd name="connsiteY5" fmla="*/ 0 h 555625"/>
                    <a:gd name="connsiteX6" fmla="*/ 6350 w 2599371"/>
                    <a:gd name="connsiteY6" fmla="*/ 38100 h 555625"/>
                    <a:gd name="connsiteX7" fmla="*/ 3175 w 2599371"/>
                    <a:gd name="connsiteY7" fmla="*/ 76200 h 555625"/>
                    <a:gd name="connsiteX8" fmla="*/ 463550 w 2599371"/>
                    <a:gd name="connsiteY8" fmla="*/ 244475 h 555625"/>
                    <a:gd name="connsiteX9" fmla="*/ 2495550 w 2599371"/>
                    <a:gd name="connsiteY9" fmla="*/ 206375 h 555625"/>
                    <a:gd name="connsiteX10" fmla="*/ 2527300 w 2599371"/>
                    <a:gd name="connsiteY10" fmla="*/ 307975 h 555625"/>
                    <a:gd name="connsiteX11" fmla="*/ 2501900 w 2599371"/>
                    <a:gd name="connsiteY11" fmla="*/ 419100 h 555625"/>
                    <a:gd name="connsiteX12" fmla="*/ 473075 w 2599371"/>
                    <a:gd name="connsiteY12" fmla="*/ 492125 h 555625"/>
                    <a:gd name="connsiteX13" fmla="*/ 47625 w 2599371"/>
                    <a:gd name="connsiteY13" fmla="*/ 244475 h 555625"/>
                    <a:gd name="connsiteX0" fmla="*/ 47625 w 2599371"/>
                    <a:gd name="connsiteY0" fmla="*/ 244475 h 555625"/>
                    <a:gd name="connsiteX1" fmla="*/ 0 w 2599371"/>
                    <a:gd name="connsiteY1" fmla="*/ 292100 h 555625"/>
                    <a:gd name="connsiteX2" fmla="*/ 447675 w 2599371"/>
                    <a:gd name="connsiteY2" fmla="*/ 555625 h 555625"/>
                    <a:gd name="connsiteX3" fmla="*/ 2549525 w 2599371"/>
                    <a:gd name="connsiteY3" fmla="*/ 485775 h 555625"/>
                    <a:gd name="connsiteX4" fmla="*/ 2552700 w 2599371"/>
                    <a:gd name="connsiteY4" fmla="*/ 142875 h 555625"/>
                    <a:gd name="connsiteX5" fmla="*/ 1606550 w 2599371"/>
                    <a:gd name="connsiteY5" fmla="*/ 0 h 555625"/>
                    <a:gd name="connsiteX6" fmla="*/ 6350 w 2599371"/>
                    <a:gd name="connsiteY6" fmla="*/ 38100 h 555625"/>
                    <a:gd name="connsiteX7" fmla="*/ 3175 w 2599371"/>
                    <a:gd name="connsiteY7" fmla="*/ 76200 h 555625"/>
                    <a:gd name="connsiteX8" fmla="*/ 463550 w 2599371"/>
                    <a:gd name="connsiteY8" fmla="*/ 244475 h 555625"/>
                    <a:gd name="connsiteX9" fmla="*/ 2495550 w 2599371"/>
                    <a:gd name="connsiteY9" fmla="*/ 206375 h 555625"/>
                    <a:gd name="connsiteX10" fmla="*/ 2527300 w 2599371"/>
                    <a:gd name="connsiteY10" fmla="*/ 307975 h 555625"/>
                    <a:gd name="connsiteX11" fmla="*/ 2479675 w 2599371"/>
                    <a:gd name="connsiteY11" fmla="*/ 425450 h 555625"/>
                    <a:gd name="connsiteX12" fmla="*/ 473075 w 2599371"/>
                    <a:gd name="connsiteY12" fmla="*/ 492125 h 555625"/>
                    <a:gd name="connsiteX13" fmla="*/ 47625 w 2599371"/>
                    <a:gd name="connsiteY13" fmla="*/ 244475 h 555625"/>
                    <a:gd name="connsiteX0" fmla="*/ 47625 w 2740156"/>
                    <a:gd name="connsiteY0" fmla="*/ 244475 h 555625"/>
                    <a:gd name="connsiteX1" fmla="*/ 0 w 2740156"/>
                    <a:gd name="connsiteY1" fmla="*/ 292100 h 555625"/>
                    <a:gd name="connsiteX2" fmla="*/ 447675 w 2740156"/>
                    <a:gd name="connsiteY2" fmla="*/ 555625 h 555625"/>
                    <a:gd name="connsiteX3" fmla="*/ 2549525 w 2740156"/>
                    <a:gd name="connsiteY3" fmla="*/ 485775 h 555625"/>
                    <a:gd name="connsiteX4" fmla="*/ 2552700 w 2740156"/>
                    <a:gd name="connsiteY4" fmla="*/ 142875 h 555625"/>
                    <a:gd name="connsiteX5" fmla="*/ 1606550 w 2740156"/>
                    <a:gd name="connsiteY5" fmla="*/ 0 h 555625"/>
                    <a:gd name="connsiteX6" fmla="*/ 6350 w 2740156"/>
                    <a:gd name="connsiteY6" fmla="*/ 38100 h 555625"/>
                    <a:gd name="connsiteX7" fmla="*/ 3175 w 2740156"/>
                    <a:gd name="connsiteY7" fmla="*/ 76200 h 555625"/>
                    <a:gd name="connsiteX8" fmla="*/ 463550 w 2740156"/>
                    <a:gd name="connsiteY8" fmla="*/ 244475 h 555625"/>
                    <a:gd name="connsiteX9" fmla="*/ 2495550 w 2740156"/>
                    <a:gd name="connsiteY9" fmla="*/ 206375 h 555625"/>
                    <a:gd name="connsiteX10" fmla="*/ 2479675 w 2740156"/>
                    <a:gd name="connsiteY10" fmla="*/ 425450 h 555625"/>
                    <a:gd name="connsiteX11" fmla="*/ 473075 w 2740156"/>
                    <a:gd name="connsiteY11" fmla="*/ 492125 h 555625"/>
                    <a:gd name="connsiteX12" fmla="*/ 47625 w 2740156"/>
                    <a:gd name="connsiteY12" fmla="*/ 244475 h 555625"/>
                    <a:gd name="connsiteX0" fmla="*/ 47625 w 2646925"/>
                    <a:gd name="connsiteY0" fmla="*/ 244475 h 555625"/>
                    <a:gd name="connsiteX1" fmla="*/ 0 w 2646925"/>
                    <a:gd name="connsiteY1" fmla="*/ 292100 h 555625"/>
                    <a:gd name="connsiteX2" fmla="*/ 447675 w 2646925"/>
                    <a:gd name="connsiteY2" fmla="*/ 555625 h 555625"/>
                    <a:gd name="connsiteX3" fmla="*/ 2549525 w 2646925"/>
                    <a:gd name="connsiteY3" fmla="*/ 485775 h 555625"/>
                    <a:gd name="connsiteX4" fmla="*/ 2552700 w 2646925"/>
                    <a:gd name="connsiteY4" fmla="*/ 142875 h 555625"/>
                    <a:gd name="connsiteX5" fmla="*/ 1606550 w 2646925"/>
                    <a:gd name="connsiteY5" fmla="*/ 0 h 555625"/>
                    <a:gd name="connsiteX6" fmla="*/ 6350 w 2646925"/>
                    <a:gd name="connsiteY6" fmla="*/ 38100 h 555625"/>
                    <a:gd name="connsiteX7" fmla="*/ 3175 w 2646925"/>
                    <a:gd name="connsiteY7" fmla="*/ 76200 h 555625"/>
                    <a:gd name="connsiteX8" fmla="*/ 463550 w 2646925"/>
                    <a:gd name="connsiteY8" fmla="*/ 244475 h 555625"/>
                    <a:gd name="connsiteX9" fmla="*/ 2495550 w 2646925"/>
                    <a:gd name="connsiteY9" fmla="*/ 206375 h 555625"/>
                    <a:gd name="connsiteX10" fmla="*/ 2479675 w 2646925"/>
                    <a:gd name="connsiteY10" fmla="*/ 425450 h 555625"/>
                    <a:gd name="connsiteX11" fmla="*/ 473075 w 2646925"/>
                    <a:gd name="connsiteY11" fmla="*/ 492125 h 555625"/>
                    <a:gd name="connsiteX12" fmla="*/ 47625 w 2646925"/>
                    <a:gd name="connsiteY12" fmla="*/ 244475 h 555625"/>
                    <a:gd name="connsiteX0" fmla="*/ 47625 w 2599371"/>
                    <a:gd name="connsiteY0" fmla="*/ 244475 h 555625"/>
                    <a:gd name="connsiteX1" fmla="*/ 0 w 2599371"/>
                    <a:gd name="connsiteY1" fmla="*/ 292100 h 555625"/>
                    <a:gd name="connsiteX2" fmla="*/ 447675 w 2599371"/>
                    <a:gd name="connsiteY2" fmla="*/ 555625 h 555625"/>
                    <a:gd name="connsiteX3" fmla="*/ 2549525 w 2599371"/>
                    <a:gd name="connsiteY3" fmla="*/ 485775 h 555625"/>
                    <a:gd name="connsiteX4" fmla="*/ 2552700 w 2599371"/>
                    <a:gd name="connsiteY4" fmla="*/ 142875 h 555625"/>
                    <a:gd name="connsiteX5" fmla="*/ 1606550 w 2599371"/>
                    <a:gd name="connsiteY5" fmla="*/ 0 h 555625"/>
                    <a:gd name="connsiteX6" fmla="*/ 6350 w 2599371"/>
                    <a:gd name="connsiteY6" fmla="*/ 38100 h 555625"/>
                    <a:gd name="connsiteX7" fmla="*/ 3175 w 2599371"/>
                    <a:gd name="connsiteY7" fmla="*/ 76200 h 555625"/>
                    <a:gd name="connsiteX8" fmla="*/ 463550 w 2599371"/>
                    <a:gd name="connsiteY8" fmla="*/ 244475 h 555625"/>
                    <a:gd name="connsiteX9" fmla="*/ 2495550 w 2599371"/>
                    <a:gd name="connsiteY9" fmla="*/ 206375 h 555625"/>
                    <a:gd name="connsiteX10" fmla="*/ 2479675 w 2599371"/>
                    <a:gd name="connsiteY10" fmla="*/ 425450 h 555625"/>
                    <a:gd name="connsiteX11" fmla="*/ 473075 w 2599371"/>
                    <a:gd name="connsiteY11" fmla="*/ 492125 h 555625"/>
                    <a:gd name="connsiteX12" fmla="*/ 47625 w 2599371"/>
                    <a:gd name="connsiteY12" fmla="*/ 244475 h 555625"/>
                    <a:gd name="connsiteX0" fmla="*/ 47625 w 2599371"/>
                    <a:gd name="connsiteY0" fmla="*/ 244475 h 555625"/>
                    <a:gd name="connsiteX1" fmla="*/ 0 w 2599371"/>
                    <a:gd name="connsiteY1" fmla="*/ 292100 h 555625"/>
                    <a:gd name="connsiteX2" fmla="*/ 447675 w 2599371"/>
                    <a:gd name="connsiteY2" fmla="*/ 555625 h 555625"/>
                    <a:gd name="connsiteX3" fmla="*/ 2549525 w 2599371"/>
                    <a:gd name="connsiteY3" fmla="*/ 485775 h 555625"/>
                    <a:gd name="connsiteX4" fmla="*/ 2552700 w 2599371"/>
                    <a:gd name="connsiteY4" fmla="*/ 142875 h 555625"/>
                    <a:gd name="connsiteX5" fmla="*/ 1606550 w 2599371"/>
                    <a:gd name="connsiteY5" fmla="*/ 0 h 555625"/>
                    <a:gd name="connsiteX6" fmla="*/ 6350 w 2599371"/>
                    <a:gd name="connsiteY6" fmla="*/ 38100 h 555625"/>
                    <a:gd name="connsiteX7" fmla="*/ 3175 w 2599371"/>
                    <a:gd name="connsiteY7" fmla="*/ 76200 h 555625"/>
                    <a:gd name="connsiteX8" fmla="*/ 463550 w 2599371"/>
                    <a:gd name="connsiteY8" fmla="*/ 244475 h 555625"/>
                    <a:gd name="connsiteX9" fmla="*/ 2470150 w 2599371"/>
                    <a:gd name="connsiteY9" fmla="*/ 209550 h 555625"/>
                    <a:gd name="connsiteX10" fmla="*/ 2479675 w 2599371"/>
                    <a:gd name="connsiteY10" fmla="*/ 425450 h 555625"/>
                    <a:gd name="connsiteX11" fmla="*/ 473075 w 2599371"/>
                    <a:gd name="connsiteY11" fmla="*/ 492125 h 555625"/>
                    <a:gd name="connsiteX12" fmla="*/ 47625 w 2599371"/>
                    <a:gd name="connsiteY12" fmla="*/ 244475 h 555625"/>
                    <a:gd name="connsiteX0" fmla="*/ 47625 w 2599371"/>
                    <a:gd name="connsiteY0" fmla="*/ 244475 h 555625"/>
                    <a:gd name="connsiteX1" fmla="*/ 0 w 2599371"/>
                    <a:gd name="connsiteY1" fmla="*/ 292100 h 555625"/>
                    <a:gd name="connsiteX2" fmla="*/ 447675 w 2599371"/>
                    <a:gd name="connsiteY2" fmla="*/ 555625 h 555625"/>
                    <a:gd name="connsiteX3" fmla="*/ 2549525 w 2599371"/>
                    <a:gd name="connsiteY3" fmla="*/ 485775 h 555625"/>
                    <a:gd name="connsiteX4" fmla="*/ 2552700 w 2599371"/>
                    <a:gd name="connsiteY4" fmla="*/ 142875 h 555625"/>
                    <a:gd name="connsiteX5" fmla="*/ 1606550 w 2599371"/>
                    <a:gd name="connsiteY5" fmla="*/ 0 h 555625"/>
                    <a:gd name="connsiteX6" fmla="*/ 6350 w 2599371"/>
                    <a:gd name="connsiteY6" fmla="*/ 38100 h 555625"/>
                    <a:gd name="connsiteX7" fmla="*/ 3175 w 2599371"/>
                    <a:gd name="connsiteY7" fmla="*/ 76200 h 555625"/>
                    <a:gd name="connsiteX8" fmla="*/ 463550 w 2599371"/>
                    <a:gd name="connsiteY8" fmla="*/ 244475 h 555625"/>
                    <a:gd name="connsiteX9" fmla="*/ 2470150 w 2599371"/>
                    <a:gd name="connsiteY9" fmla="*/ 209550 h 555625"/>
                    <a:gd name="connsiteX10" fmla="*/ 2479675 w 2599371"/>
                    <a:gd name="connsiteY10" fmla="*/ 425450 h 555625"/>
                    <a:gd name="connsiteX11" fmla="*/ 473075 w 2599371"/>
                    <a:gd name="connsiteY11" fmla="*/ 492125 h 555625"/>
                    <a:gd name="connsiteX12" fmla="*/ 47625 w 2599371"/>
                    <a:gd name="connsiteY12" fmla="*/ 244475 h 555625"/>
                    <a:gd name="connsiteX0" fmla="*/ 47625 w 2599371"/>
                    <a:gd name="connsiteY0" fmla="*/ 244475 h 555625"/>
                    <a:gd name="connsiteX1" fmla="*/ 0 w 2599371"/>
                    <a:gd name="connsiteY1" fmla="*/ 292100 h 555625"/>
                    <a:gd name="connsiteX2" fmla="*/ 447675 w 2599371"/>
                    <a:gd name="connsiteY2" fmla="*/ 555625 h 555625"/>
                    <a:gd name="connsiteX3" fmla="*/ 2549525 w 2599371"/>
                    <a:gd name="connsiteY3" fmla="*/ 485775 h 555625"/>
                    <a:gd name="connsiteX4" fmla="*/ 2552700 w 2599371"/>
                    <a:gd name="connsiteY4" fmla="*/ 142875 h 555625"/>
                    <a:gd name="connsiteX5" fmla="*/ 1606550 w 2599371"/>
                    <a:gd name="connsiteY5" fmla="*/ 0 h 555625"/>
                    <a:gd name="connsiteX6" fmla="*/ 6350 w 2599371"/>
                    <a:gd name="connsiteY6" fmla="*/ 38100 h 555625"/>
                    <a:gd name="connsiteX7" fmla="*/ 3175 w 2599371"/>
                    <a:gd name="connsiteY7" fmla="*/ 76200 h 555625"/>
                    <a:gd name="connsiteX8" fmla="*/ 463550 w 2599371"/>
                    <a:gd name="connsiteY8" fmla="*/ 244475 h 555625"/>
                    <a:gd name="connsiteX9" fmla="*/ 2470150 w 2599371"/>
                    <a:gd name="connsiteY9" fmla="*/ 209550 h 555625"/>
                    <a:gd name="connsiteX10" fmla="*/ 2479675 w 2599371"/>
                    <a:gd name="connsiteY10" fmla="*/ 425450 h 555625"/>
                    <a:gd name="connsiteX11" fmla="*/ 473075 w 2599371"/>
                    <a:gd name="connsiteY11" fmla="*/ 492125 h 555625"/>
                    <a:gd name="connsiteX12" fmla="*/ 47625 w 2599371"/>
                    <a:gd name="connsiteY12" fmla="*/ 244475 h 555625"/>
                    <a:gd name="connsiteX0" fmla="*/ 24625 w 2608121"/>
                    <a:gd name="connsiteY0" fmla="*/ 244475 h 555625"/>
                    <a:gd name="connsiteX1" fmla="*/ 8750 w 2608121"/>
                    <a:gd name="connsiteY1" fmla="*/ 292100 h 555625"/>
                    <a:gd name="connsiteX2" fmla="*/ 456425 w 2608121"/>
                    <a:gd name="connsiteY2" fmla="*/ 555625 h 555625"/>
                    <a:gd name="connsiteX3" fmla="*/ 2558275 w 2608121"/>
                    <a:gd name="connsiteY3" fmla="*/ 485775 h 555625"/>
                    <a:gd name="connsiteX4" fmla="*/ 2561450 w 2608121"/>
                    <a:gd name="connsiteY4" fmla="*/ 142875 h 555625"/>
                    <a:gd name="connsiteX5" fmla="*/ 1615300 w 2608121"/>
                    <a:gd name="connsiteY5" fmla="*/ 0 h 555625"/>
                    <a:gd name="connsiteX6" fmla="*/ 15100 w 2608121"/>
                    <a:gd name="connsiteY6" fmla="*/ 38100 h 555625"/>
                    <a:gd name="connsiteX7" fmla="*/ 11925 w 2608121"/>
                    <a:gd name="connsiteY7" fmla="*/ 76200 h 555625"/>
                    <a:gd name="connsiteX8" fmla="*/ 472300 w 2608121"/>
                    <a:gd name="connsiteY8" fmla="*/ 244475 h 555625"/>
                    <a:gd name="connsiteX9" fmla="*/ 2478900 w 2608121"/>
                    <a:gd name="connsiteY9" fmla="*/ 209550 h 555625"/>
                    <a:gd name="connsiteX10" fmla="*/ 2488425 w 2608121"/>
                    <a:gd name="connsiteY10" fmla="*/ 425450 h 555625"/>
                    <a:gd name="connsiteX11" fmla="*/ 481825 w 2608121"/>
                    <a:gd name="connsiteY11" fmla="*/ 492125 h 555625"/>
                    <a:gd name="connsiteX12" fmla="*/ 24625 w 2608121"/>
                    <a:gd name="connsiteY12" fmla="*/ 244475 h 555625"/>
                    <a:gd name="connsiteX0" fmla="*/ 20208 w 2622754"/>
                    <a:gd name="connsiteY0" fmla="*/ 244475 h 555625"/>
                    <a:gd name="connsiteX1" fmla="*/ 23383 w 2622754"/>
                    <a:gd name="connsiteY1" fmla="*/ 292100 h 555625"/>
                    <a:gd name="connsiteX2" fmla="*/ 471058 w 2622754"/>
                    <a:gd name="connsiteY2" fmla="*/ 555625 h 555625"/>
                    <a:gd name="connsiteX3" fmla="*/ 2572908 w 2622754"/>
                    <a:gd name="connsiteY3" fmla="*/ 485775 h 555625"/>
                    <a:gd name="connsiteX4" fmla="*/ 2576083 w 2622754"/>
                    <a:gd name="connsiteY4" fmla="*/ 142875 h 555625"/>
                    <a:gd name="connsiteX5" fmla="*/ 1629933 w 2622754"/>
                    <a:gd name="connsiteY5" fmla="*/ 0 h 555625"/>
                    <a:gd name="connsiteX6" fmla="*/ 29733 w 2622754"/>
                    <a:gd name="connsiteY6" fmla="*/ 38100 h 555625"/>
                    <a:gd name="connsiteX7" fmla="*/ 26558 w 2622754"/>
                    <a:gd name="connsiteY7" fmla="*/ 76200 h 555625"/>
                    <a:gd name="connsiteX8" fmla="*/ 486933 w 2622754"/>
                    <a:gd name="connsiteY8" fmla="*/ 244475 h 555625"/>
                    <a:gd name="connsiteX9" fmla="*/ 2493533 w 2622754"/>
                    <a:gd name="connsiteY9" fmla="*/ 209550 h 555625"/>
                    <a:gd name="connsiteX10" fmla="*/ 2503058 w 2622754"/>
                    <a:gd name="connsiteY10" fmla="*/ 425450 h 555625"/>
                    <a:gd name="connsiteX11" fmla="*/ 496458 w 2622754"/>
                    <a:gd name="connsiteY11" fmla="*/ 492125 h 555625"/>
                    <a:gd name="connsiteX12" fmla="*/ 20208 w 2622754"/>
                    <a:gd name="connsiteY12" fmla="*/ 244475 h 555625"/>
                    <a:gd name="connsiteX0" fmla="*/ 63500 w 2599371"/>
                    <a:gd name="connsiteY0" fmla="*/ 244475 h 555625"/>
                    <a:gd name="connsiteX1" fmla="*/ 0 w 2599371"/>
                    <a:gd name="connsiteY1" fmla="*/ 292100 h 555625"/>
                    <a:gd name="connsiteX2" fmla="*/ 447675 w 2599371"/>
                    <a:gd name="connsiteY2" fmla="*/ 555625 h 555625"/>
                    <a:gd name="connsiteX3" fmla="*/ 2549525 w 2599371"/>
                    <a:gd name="connsiteY3" fmla="*/ 485775 h 555625"/>
                    <a:gd name="connsiteX4" fmla="*/ 2552700 w 2599371"/>
                    <a:gd name="connsiteY4" fmla="*/ 142875 h 555625"/>
                    <a:gd name="connsiteX5" fmla="*/ 1606550 w 2599371"/>
                    <a:gd name="connsiteY5" fmla="*/ 0 h 555625"/>
                    <a:gd name="connsiteX6" fmla="*/ 6350 w 2599371"/>
                    <a:gd name="connsiteY6" fmla="*/ 38100 h 555625"/>
                    <a:gd name="connsiteX7" fmla="*/ 3175 w 2599371"/>
                    <a:gd name="connsiteY7" fmla="*/ 76200 h 555625"/>
                    <a:gd name="connsiteX8" fmla="*/ 463550 w 2599371"/>
                    <a:gd name="connsiteY8" fmla="*/ 244475 h 555625"/>
                    <a:gd name="connsiteX9" fmla="*/ 2470150 w 2599371"/>
                    <a:gd name="connsiteY9" fmla="*/ 209550 h 555625"/>
                    <a:gd name="connsiteX10" fmla="*/ 2479675 w 2599371"/>
                    <a:gd name="connsiteY10" fmla="*/ 425450 h 555625"/>
                    <a:gd name="connsiteX11" fmla="*/ 473075 w 2599371"/>
                    <a:gd name="connsiteY11" fmla="*/ 492125 h 555625"/>
                    <a:gd name="connsiteX12" fmla="*/ 63500 w 2599371"/>
                    <a:gd name="connsiteY12" fmla="*/ 244475 h 555625"/>
                    <a:gd name="connsiteX0" fmla="*/ 63500 w 2599371"/>
                    <a:gd name="connsiteY0" fmla="*/ 244475 h 555625"/>
                    <a:gd name="connsiteX1" fmla="*/ 0 w 2599371"/>
                    <a:gd name="connsiteY1" fmla="*/ 292100 h 555625"/>
                    <a:gd name="connsiteX2" fmla="*/ 447675 w 2599371"/>
                    <a:gd name="connsiteY2" fmla="*/ 555625 h 555625"/>
                    <a:gd name="connsiteX3" fmla="*/ 2549525 w 2599371"/>
                    <a:gd name="connsiteY3" fmla="*/ 485775 h 555625"/>
                    <a:gd name="connsiteX4" fmla="*/ 2552700 w 2599371"/>
                    <a:gd name="connsiteY4" fmla="*/ 142875 h 555625"/>
                    <a:gd name="connsiteX5" fmla="*/ 1606550 w 2599371"/>
                    <a:gd name="connsiteY5" fmla="*/ 0 h 555625"/>
                    <a:gd name="connsiteX6" fmla="*/ 6350 w 2599371"/>
                    <a:gd name="connsiteY6" fmla="*/ 38100 h 555625"/>
                    <a:gd name="connsiteX7" fmla="*/ 3175 w 2599371"/>
                    <a:gd name="connsiteY7" fmla="*/ 76200 h 555625"/>
                    <a:gd name="connsiteX8" fmla="*/ 463550 w 2599371"/>
                    <a:gd name="connsiteY8" fmla="*/ 244475 h 555625"/>
                    <a:gd name="connsiteX9" fmla="*/ 2470150 w 2599371"/>
                    <a:gd name="connsiteY9" fmla="*/ 209550 h 555625"/>
                    <a:gd name="connsiteX10" fmla="*/ 2479675 w 2599371"/>
                    <a:gd name="connsiteY10" fmla="*/ 425450 h 555625"/>
                    <a:gd name="connsiteX11" fmla="*/ 485775 w 2599371"/>
                    <a:gd name="connsiteY11" fmla="*/ 488950 h 555625"/>
                    <a:gd name="connsiteX12" fmla="*/ 63500 w 2599371"/>
                    <a:gd name="connsiteY12" fmla="*/ 244475 h 555625"/>
                    <a:gd name="connsiteX0" fmla="*/ 96355 w 2632226"/>
                    <a:gd name="connsiteY0" fmla="*/ 244475 h 555625"/>
                    <a:gd name="connsiteX1" fmla="*/ 36030 w 2632226"/>
                    <a:gd name="connsiteY1" fmla="*/ 247650 h 555625"/>
                    <a:gd name="connsiteX2" fmla="*/ 32855 w 2632226"/>
                    <a:gd name="connsiteY2" fmla="*/ 292100 h 555625"/>
                    <a:gd name="connsiteX3" fmla="*/ 480530 w 2632226"/>
                    <a:gd name="connsiteY3" fmla="*/ 555625 h 555625"/>
                    <a:gd name="connsiteX4" fmla="*/ 2582380 w 2632226"/>
                    <a:gd name="connsiteY4" fmla="*/ 485775 h 555625"/>
                    <a:gd name="connsiteX5" fmla="*/ 2585555 w 2632226"/>
                    <a:gd name="connsiteY5" fmla="*/ 142875 h 555625"/>
                    <a:gd name="connsiteX6" fmla="*/ 1639405 w 2632226"/>
                    <a:gd name="connsiteY6" fmla="*/ 0 h 555625"/>
                    <a:gd name="connsiteX7" fmla="*/ 39205 w 2632226"/>
                    <a:gd name="connsiteY7" fmla="*/ 38100 h 555625"/>
                    <a:gd name="connsiteX8" fmla="*/ 36030 w 2632226"/>
                    <a:gd name="connsiteY8" fmla="*/ 76200 h 555625"/>
                    <a:gd name="connsiteX9" fmla="*/ 496405 w 2632226"/>
                    <a:gd name="connsiteY9" fmla="*/ 244475 h 555625"/>
                    <a:gd name="connsiteX10" fmla="*/ 2503005 w 2632226"/>
                    <a:gd name="connsiteY10" fmla="*/ 209550 h 555625"/>
                    <a:gd name="connsiteX11" fmla="*/ 2512530 w 2632226"/>
                    <a:gd name="connsiteY11" fmla="*/ 425450 h 555625"/>
                    <a:gd name="connsiteX12" fmla="*/ 518630 w 2632226"/>
                    <a:gd name="connsiteY12" fmla="*/ 488950 h 555625"/>
                    <a:gd name="connsiteX13" fmla="*/ 96355 w 2632226"/>
                    <a:gd name="connsiteY13" fmla="*/ 244475 h 555625"/>
                    <a:gd name="connsiteX0" fmla="*/ 105580 w 2641451"/>
                    <a:gd name="connsiteY0" fmla="*/ 244475 h 555625"/>
                    <a:gd name="connsiteX1" fmla="*/ 19061 w 2641451"/>
                    <a:gd name="connsiteY1" fmla="*/ 226218 h 555625"/>
                    <a:gd name="connsiteX2" fmla="*/ 42080 w 2641451"/>
                    <a:gd name="connsiteY2" fmla="*/ 292100 h 555625"/>
                    <a:gd name="connsiteX3" fmla="*/ 489755 w 2641451"/>
                    <a:gd name="connsiteY3" fmla="*/ 555625 h 555625"/>
                    <a:gd name="connsiteX4" fmla="*/ 2591605 w 2641451"/>
                    <a:gd name="connsiteY4" fmla="*/ 485775 h 555625"/>
                    <a:gd name="connsiteX5" fmla="*/ 2594780 w 2641451"/>
                    <a:gd name="connsiteY5" fmla="*/ 142875 h 555625"/>
                    <a:gd name="connsiteX6" fmla="*/ 1648630 w 2641451"/>
                    <a:gd name="connsiteY6" fmla="*/ 0 h 555625"/>
                    <a:gd name="connsiteX7" fmla="*/ 48430 w 2641451"/>
                    <a:gd name="connsiteY7" fmla="*/ 38100 h 555625"/>
                    <a:gd name="connsiteX8" fmla="*/ 45255 w 2641451"/>
                    <a:gd name="connsiteY8" fmla="*/ 76200 h 555625"/>
                    <a:gd name="connsiteX9" fmla="*/ 505630 w 2641451"/>
                    <a:gd name="connsiteY9" fmla="*/ 244475 h 555625"/>
                    <a:gd name="connsiteX10" fmla="*/ 2512230 w 2641451"/>
                    <a:gd name="connsiteY10" fmla="*/ 209550 h 555625"/>
                    <a:gd name="connsiteX11" fmla="*/ 2521755 w 2641451"/>
                    <a:gd name="connsiteY11" fmla="*/ 425450 h 555625"/>
                    <a:gd name="connsiteX12" fmla="*/ 527855 w 2641451"/>
                    <a:gd name="connsiteY12" fmla="*/ 488950 h 555625"/>
                    <a:gd name="connsiteX13" fmla="*/ 105580 w 2641451"/>
                    <a:gd name="connsiteY13" fmla="*/ 244475 h 555625"/>
                    <a:gd name="connsiteX0" fmla="*/ 100036 w 2635907"/>
                    <a:gd name="connsiteY0" fmla="*/ 244475 h 555625"/>
                    <a:gd name="connsiteX1" fmla="*/ 27804 w 2635907"/>
                    <a:gd name="connsiteY1" fmla="*/ 266699 h 555625"/>
                    <a:gd name="connsiteX2" fmla="*/ 36536 w 2635907"/>
                    <a:gd name="connsiteY2" fmla="*/ 292100 h 555625"/>
                    <a:gd name="connsiteX3" fmla="*/ 484211 w 2635907"/>
                    <a:gd name="connsiteY3" fmla="*/ 555625 h 555625"/>
                    <a:gd name="connsiteX4" fmla="*/ 2586061 w 2635907"/>
                    <a:gd name="connsiteY4" fmla="*/ 485775 h 555625"/>
                    <a:gd name="connsiteX5" fmla="*/ 2589236 w 2635907"/>
                    <a:gd name="connsiteY5" fmla="*/ 142875 h 555625"/>
                    <a:gd name="connsiteX6" fmla="*/ 1643086 w 2635907"/>
                    <a:gd name="connsiteY6" fmla="*/ 0 h 555625"/>
                    <a:gd name="connsiteX7" fmla="*/ 42886 w 2635907"/>
                    <a:gd name="connsiteY7" fmla="*/ 38100 h 555625"/>
                    <a:gd name="connsiteX8" fmla="*/ 39711 w 2635907"/>
                    <a:gd name="connsiteY8" fmla="*/ 76200 h 555625"/>
                    <a:gd name="connsiteX9" fmla="*/ 500086 w 2635907"/>
                    <a:gd name="connsiteY9" fmla="*/ 244475 h 555625"/>
                    <a:gd name="connsiteX10" fmla="*/ 2506686 w 2635907"/>
                    <a:gd name="connsiteY10" fmla="*/ 209550 h 555625"/>
                    <a:gd name="connsiteX11" fmla="*/ 2516211 w 2635907"/>
                    <a:gd name="connsiteY11" fmla="*/ 425450 h 555625"/>
                    <a:gd name="connsiteX12" fmla="*/ 522311 w 2635907"/>
                    <a:gd name="connsiteY12" fmla="*/ 488950 h 555625"/>
                    <a:gd name="connsiteX13" fmla="*/ 100036 w 2635907"/>
                    <a:gd name="connsiteY13" fmla="*/ 244475 h 555625"/>
                    <a:gd name="connsiteX0" fmla="*/ 103571 w 2639442"/>
                    <a:gd name="connsiteY0" fmla="*/ 244475 h 555625"/>
                    <a:gd name="connsiteX1" fmla="*/ 21814 w 2639442"/>
                    <a:gd name="connsiteY1" fmla="*/ 226218 h 555625"/>
                    <a:gd name="connsiteX2" fmla="*/ 40071 w 2639442"/>
                    <a:gd name="connsiteY2" fmla="*/ 292100 h 555625"/>
                    <a:gd name="connsiteX3" fmla="*/ 487746 w 2639442"/>
                    <a:gd name="connsiteY3" fmla="*/ 555625 h 555625"/>
                    <a:gd name="connsiteX4" fmla="*/ 2589596 w 2639442"/>
                    <a:gd name="connsiteY4" fmla="*/ 485775 h 555625"/>
                    <a:gd name="connsiteX5" fmla="*/ 2592771 w 2639442"/>
                    <a:gd name="connsiteY5" fmla="*/ 142875 h 555625"/>
                    <a:gd name="connsiteX6" fmla="*/ 1646621 w 2639442"/>
                    <a:gd name="connsiteY6" fmla="*/ 0 h 555625"/>
                    <a:gd name="connsiteX7" fmla="*/ 46421 w 2639442"/>
                    <a:gd name="connsiteY7" fmla="*/ 38100 h 555625"/>
                    <a:gd name="connsiteX8" fmla="*/ 43246 w 2639442"/>
                    <a:gd name="connsiteY8" fmla="*/ 76200 h 555625"/>
                    <a:gd name="connsiteX9" fmla="*/ 503621 w 2639442"/>
                    <a:gd name="connsiteY9" fmla="*/ 244475 h 555625"/>
                    <a:gd name="connsiteX10" fmla="*/ 2510221 w 2639442"/>
                    <a:gd name="connsiteY10" fmla="*/ 209550 h 555625"/>
                    <a:gd name="connsiteX11" fmla="*/ 2519746 w 2639442"/>
                    <a:gd name="connsiteY11" fmla="*/ 425450 h 555625"/>
                    <a:gd name="connsiteX12" fmla="*/ 525846 w 2639442"/>
                    <a:gd name="connsiteY12" fmla="*/ 488950 h 555625"/>
                    <a:gd name="connsiteX13" fmla="*/ 103571 w 2639442"/>
                    <a:gd name="connsiteY13" fmla="*/ 244475 h 555625"/>
                    <a:gd name="connsiteX0" fmla="*/ 103571 w 2639442"/>
                    <a:gd name="connsiteY0" fmla="*/ 244475 h 555625"/>
                    <a:gd name="connsiteX1" fmla="*/ 21814 w 2639442"/>
                    <a:gd name="connsiteY1" fmla="*/ 226218 h 555625"/>
                    <a:gd name="connsiteX2" fmla="*/ 40071 w 2639442"/>
                    <a:gd name="connsiteY2" fmla="*/ 292100 h 555625"/>
                    <a:gd name="connsiteX3" fmla="*/ 487746 w 2639442"/>
                    <a:gd name="connsiteY3" fmla="*/ 555625 h 555625"/>
                    <a:gd name="connsiteX4" fmla="*/ 2589596 w 2639442"/>
                    <a:gd name="connsiteY4" fmla="*/ 485775 h 555625"/>
                    <a:gd name="connsiteX5" fmla="*/ 2592771 w 2639442"/>
                    <a:gd name="connsiteY5" fmla="*/ 142875 h 555625"/>
                    <a:gd name="connsiteX6" fmla="*/ 1646621 w 2639442"/>
                    <a:gd name="connsiteY6" fmla="*/ 0 h 555625"/>
                    <a:gd name="connsiteX7" fmla="*/ 46421 w 2639442"/>
                    <a:gd name="connsiteY7" fmla="*/ 38100 h 555625"/>
                    <a:gd name="connsiteX8" fmla="*/ 43246 w 2639442"/>
                    <a:gd name="connsiteY8" fmla="*/ 76200 h 555625"/>
                    <a:gd name="connsiteX9" fmla="*/ 503621 w 2639442"/>
                    <a:gd name="connsiteY9" fmla="*/ 244475 h 555625"/>
                    <a:gd name="connsiteX10" fmla="*/ 2510221 w 2639442"/>
                    <a:gd name="connsiteY10" fmla="*/ 209550 h 555625"/>
                    <a:gd name="connsiteX11" fmla="*/ 2519746 w 2639442"/>
                    <a:gd name="connsiteY11" fmla="*/ 425450 h 555625"/>
                    <a:gd name="connsiteX12" fmla="*/ 525846 w 2639442"/>
                    <a:gd name="connsiteY12" fmla="*/ 488950 h 555625"/>
                    <a:gd name="connsiteX13" fmla="*/ 103571 w 2639442"/>
                    <a:gd name="connsiteY13" fmla="*/ 244475 h 555625"/>
                    <a:gd name="connsiteX0" fmla="*/ 98616 w 2634487"/>
                    <a:gd name="connsiteY0" fmla="*/ 244475 h 555625"/>
                    <a:gd name="connsiteX1" fmla="*/ 16859 w 2634487"/>
                    <a:gd name="connsiteY1" fmla="*/ 226218 h 555625"/>
                    <a:gd name="connsiteX2" fmla="*/ 35116 w 2634487"/>
                    <a:gd name="connsiteY2" fmla="*/ 292100 h 555625"/>
                    <a:gd name="connsiteX3" fmla="*/ 482791 w 2634487"/>
                    <a:gd name="connsiteY3" fmla="*/ 555625 h 555625"/>
                    <a:gd name="connsiteX4" fmla="*/ 2584641 w 2634487"/>
                    <a:gd name="connsiteY4" fmla="*/ 485775 h 555625"/>
                    <a:gd name="connsiteX5" fmla="*/ 2587816 w 2634487"/>
                    <a:gd name="connsiteY5" fmla="*/ 142875 h 555625"/>
                    <a:gd name="connsiteX6" fmla="*/ 1641666 w 2634487"/>
                    <a:gd name="connsiteY6" fmla="*/ 0 h 555625"/>
                    <a:gd name="connsiteX7" fmla="*/ 41466 w 2634487"/>
                    <a:gd name="connsiteY7" fmla="*/ 38100 h 555625"/>
                    <a:gd name="connsiteX8" fmla="*/ 38291 w 2634487"/>
                    <a:gd name="connsiteY8" fmla="*/ 76200 h 555625"/>
                    <a:gd name="connsiteX9" fmla="*/ 498666 w 2634487"/>
                    <a:gd name="connsiteY9" fmla="*/ 244475 h 555625"/>
                    <a:gd name="connsiteX10" fmla="*/ 2505266 w 2634487"/>
                    <a:gd name="connsiteY10" fmla="*/ 209550 h 555625"/>
                    <a:gd name="connsiteX11" fmla="*/ 2514791 w 2634487"/>
                    <a:gd name="connsiteY11" fmla="*/ 425450 h 555625"/>
                    <a:gd name="connsiteX12" fmla="*/ 520891 w 2634487"/>
                    <a:gd name="connsiteY12" fmla="*/ 488950 h 555625"/>
                    <a:gd name="connsiteX13" fmla="*/ 98616 w 2634487"/>
                    <a:gd name="connsiteY13" fmla="*/ 244475 h 555625"/>
                    <a:gd name="connsiteX0" fmla="*/ 81757 w 2617628"/>
                    <a:gd name="connsiteY0" fmla="*/ 244475 h 555625"/>
                    <a:gd name="connsiteX1" fmla="*/ 0 w 2617628"/>
                    <a:gd name="connsiteY1" fmla="*/ 226218 h 555625"/>
                    <a:gd name="connsiteX2" fmla="*/ 18257 w 2617628"/>
                    <a:gd name="connsiteY2" fmla="*/ 292100 h 555625"/>
                    <a:gd name="connsiteX3" fmla="*/ 465932 w 2617628"/>
                    <a:gd name="connsiteY3" fmla="*/ 555625 h 555625"/>
                    <a:gd name="connsiteX4" fmla="*/ 2567782 w 2617628"/>
                    <a:gd name="connsiteY4" fmla="*/ 485775 h 555625"/>
                    <a:gd name="connsiteX5" fmla="*/ 2570957 w 2617628"/>
                    <a:gd name="connsiteY5" fmla="*/ 142875 h 555625"/>
                    <a:gd name="connsiteX6" fmla="*/ 1624807 w 2617628"/>
                    <a:gd name="connsiteY6" fmla="*/ 0 h 555625"/>
                    <a:gd name="connsiteX7" fmla="*/ 24607 w 2617628"/>
                    <a:gd name="connsiteY7" fmla="*/ 38100 h 555625"/>
                    <a:gd name="connsiteX8" fmla="*/ 21432 w 2617628"/>
                    <a:gd name="connsiteY8" fmla="*/ 76200 h 555625"/>
                    <a:gd name="connsiteX9" fmla="*/ 481807 w 2617628"/>
                    <a:gd name="connsiteY9" fmla="*/ 244475 h 555625"/>
                    <a:gd name="connsiteX10" fmla="*/ 2488407 w 2617628"/>
                    <a:gd name="connsiteY10" fmla="*/ 209550 h 555625"/>
                    <a:gd name="connsiteX11" fmla="*/ 2497932 w 2617628"/>
                    <a:gd name="connsiteY11" fmla="*/ 425450 h 555625"/>
                    <a:gd name="connsiteX12" fmla="*/ 504032 w 2617628"/>
                    <a:gd name="connsiteY12" fmla="*/ 488950 h 555625"/>
                    <a:gd name="connsiteX13" fmla="*/ 81757 w 2617628"/>
                    <a:gd name="connsiteY13" fmla="*/ 244475 h 555625"/>
                    <a:gd name="connsiteX0" fmla="*/ 67469 w 2603340"/>
                    <a:gd name="connsiteY0" fmla="*/ 244475 h 555625"/>
                    <a:gd name="connsiteX1" fmla="*/ 0 w 2603340"/>
                    <a:gd name="connsiteY1" fmla="*/ 247649 h 555625"/>
                    <a:gd name="connsiteX2" fmla="*/ 3969 w 2603340"/>
                    <a:gd name="connsiteY2" fmla="*/ 292100 h 555625"/>
                    <a:gd name="connsiteX3" fmla="*/ 451644 w 2603340"/>
                    <a:gd name="connsiteY3" fmla="*/ 555625 h 555625"/>
                    <a:gd name="connsiteX4" fmla="*/ 2553494 w 2603340"/>
                    <a:gd name="connsiteY4" fmla="*/ 485775 h 555625"/>
                    <a:gd name="connsiteX5" fmla="*/ 2556669 w 2603340"/>
                    <a:gd name="connsiteY5" fmla="*/ 142875 h 555625"/>
                    <a:gd name="connsiteX6" fmla="*/ 1610519 w 2603340"/>
                    <a:gd name="connsiteY6" fmla="*/ 0 h 555625"/>
                    <a:gd name="connsiteX7" fmla="*/ 10319 w 2603340"/>
                    <a:gd name="connsiteY7" fmla="*/ 38100 h 555625"/>
                    <a:gd name="connsiteX8" fmla="*/ 7144 w 2603340"/>
                    <a:gd name="connsiteY8" fmla="*/ 76200 h 555625"/>
                    <a:gd name="connsiteX9" fmla="*/ 467519 w 2603340"/>
                    <a:gd name="connsiteY9" fmla="*/ 244475 h 555625"/>
                    <a:gd name="connsiteX10" fmla="*/ 2474119 w 2603340"/>
                    <a:gd name="connsiteY10" fmla="*/ 209550 h 555625"/>
                    <a:gd name="connsiteX11" fmla="*/ 2483644 w 2603340"/>
                    <a:gd name="connsiteY11" fmla="*/ 425450 h 555625"/>
                    <a:gd name="connsiteX12" fmla="*/ 489744 w 2603340"/>
                    <a:gd name="connsiteY12" fmla="*/ 488950 h 555625"/>
                    <a:gd name="connsiteX13" fmla="*/ 67469 w 2603340"/>
                    <a:gd name="connsiteY13" fmla="*/ 244475 h 555625"/>
                    <a:gd name="connsiteX0" fmla="*/ 67469 w 2603340"/>
                    <a:gd name="connsiteY0" fmla="*/ 244475 h 555625"/>
                    <a:gd name="connsiteX1" fmla="*/ 0 w 2603340"/>
                    <a:gd name="connsiteY1" fmla="*/ 247649 h 555625"/>
                    <a:gd name="connsiteX2" fmla="*/ 3969 w 2603340"/>
                    <a:gd name="connsiteY2" fmla="*/ 292100 h 555625"/>
                    <a:gd name="connsiteX3" fmla="*/ 451644 w 2603340"/>
                    <a:gd name="connsiteY3" fmla="*/ 555625 h 555625"/>
                    <a:gd name="connsiteX4" fmla="*/ 2553494 w 2603340"/>
                    <a:gd name="connsiteY4" fmla="*/ 485775 h 555625"/>
                    <a:gd name="connsiteX5" fmla="*/ 2556669 w 2603340"/>
                    <a:gd name="connsiteY5" fmla="*/ 142875 h 555625"/>
                    <a:gd name="connsiteX6" fmla="*/ 1610519 w 2603340"/>
                    <a:gd name="connsiteY6" fmla="*/ 0 h 555625"/>
                    <a:gd name="connsiteX7" fmla="*/ 10319 w 2603340"/>
                    <a:gd name="connsiteY7" fmla="*/ 38100 h 555625"/>
                    <a:gd name="connsiteX8" fmla="*/ 7144 w 2603340"/>
                    <a:gd name="connsiteY8" fmla="*/ 76200 h 555625"/>
                    <a:gd name="connsiteX9" fmla="*/ 467519 w 2603340"/>
                    <a:gd name="connsiteY9" fmla="*/ 244475 h 555625"/>
                    <a:gd name="connsiteX10" fmla="*/ 2474119 w 2603340"/>
                    <a:gd name="connsiteY10" fmla="*/ 209550 h 555625"/>
                    <a:gd name="connsiteX11" fmla="*/ 2483644 w 2603340"/>
                    <a:gd name="connsiteY11" fmla="*/ 425450 h 555625"/>
                    <a:gd name="connsiteX12" fmla="*/ 489744 w 2603340"/>
                    <a:gd name="connsiteY12" fmla="*/ 488950 h 555625"/>
                    <a:gd name="connsiteX13" fmla="*/ 67469 w 2603340"/>
                    <a:gd name="connsiteY13" fmla="*/ 244475 h 555625"/>
                    <a:gd name="connsiteX0" fmla="*/ 67469 w 2603340"/>
                    <a:gd name="connsiteY0" fmla="*/ 244475 h 555625"/>
                    <a:gd name="connsiteX1" fmla="*/ 0 w 2603340"/>
                    <a:gd name="connsiteY1" fmla="*/ 242887 h 555625"/>
                    <a:gd name="connsiteX2" fmla="*/ 3969 w 2603340"/>
                    <a:gd name="connsiteY2" fmla="*/ 292100 h 555625"/>
                    <a:gd name="connsiteX3" fmla="*/ 451644 w 2603340"/>
                    <a:gd name="connsiteY3" fmla="*/ 555625 h 555625"/>
                    <a:gd name="connsiteX4" fmla="*/ 2553494 w 2603340"/>
                    <a:gd name="connsiteY4" fmla="*/ 485775 h 555625"/>
                    <a:gd name="connsiteX5" fmla="*/ 2556669 w 2603340"/>
                    <a:gd name="connsiteY5" fmla="*/ 142875 h 555625"/>
                    <a:gd name="connsiteX6" fmla="*/ 1610519 w 2603340"/>
                    <a:gd name="connsiteY6" fmla="*/ 0 h 555625"/>
                    <a:gd name="connsiteX7" fmla="*/ 10319 w 2603340"/>
                    <a:gd name="connsiteY7" fmla="*/ 38100 h 555625"/>
                    <a:gd name="connsiteX8" fmla="*/ 7144 w 2603340"/>
                    <a:gd name="connsiteY8" fmla="*/ 76200 h 555625"/>
                    <a:gd name="connsiteX9" fmla="*/ 467519 w 2603340"/>
                    <a:gd name="connsiteY9" fmla="*/ 244475 h 555625"/>
                    <a:gd name="connsiteX10" fmla="*/ 2474119 w 2603340"/>
                    <a:gd name="connsiteY10" fmla="*/ 209550 h 555625"/>
                    <a:gd name="connsiteX11" fmla="*/ 2483644 w 2603340"/>
                    <a:gd name="connsiteY11" fmla="*/ 425450 h 555625"/>
                    <a:gd name="connsiteX12" fmla="*/ 489744 w 2603340"/>
                    <a:gd name="connsiteY12" fmla="*/ 488950 h 555625"/>
                    <a:gd name="connsiteX13" fmla="*/ 67469 w 2603340"/>
                    <a:gd name="connsiteY13" fmla="*/ 244475 h 555625"/>
                    <a:gd name="connsiteX0" fmla="*/ 67469 w 2603340"/>
                    <a:gd name="connsiteY0" fmla="*/ 244475 h 555625"/>
                    <a:gd name="connsiteX1" fmla="*/ 0 w 2603340"/>
                    <a:gd name="connsiteY1" fmla="*/ 242887 h 555625"/>
                    <a:gd name="connsiteX2" fmla="*/ 3969 w 2603340"/>
                    <a:gd name="connsiteY2" fmla="*/ 292100 h 555625"/>
                    <a:gd name="connsiteX3" fmla="*/ 451644 w 2603340"/>
                    <a:gd name="connsiteY3" fmla="*/ 555625 h 555625"/>
                    <a:gd name="connsiteX4" fmla="*/ 2553494 w 2603340"/>
                    <a:gd name="connsiteY4" fmla="*/ 485775 h 555625"/>
                    <a:gd name="connsiteX5" fmla="*/ 2556669 w 2603340"/>
                    <a:gd name="connsiteY5" fmla="*/ 142875 h 555625"/>
                    <a:gd name="connsiteX6" fmla="*/ 1610519 w 2603340"/>
                    <a:gd name="connsiteY6" fmla="*/ 0 h 555625"/>
                    <a:gd name="connsiteX7" fmla="*/ 19844 w 2603340"/>
                    <a:gd name="connsiteY7" fmla="*/ 33337 h 555625"/>
                    <a:gd name="connsiteX8" fmla="*/ 7144 w 2603340"/>
                    <a:gd name="connsiteY8" fmla="*/ 76200 h 555625"/>
                    <a:gd name="connsiteX9" fmla="*/ 467519 w 2603340"/>
                    <a:gd name="connsiteY9" fmla="*/ 244475 h 555625"/>
                    <a:gd name="connsiteX10" fmla="*/ 2474119 w 2603340"/>
                    <a:gd name="connsiteY10" fmla="*/ 209550 h 555625"/>
                    <a:gd name="connsiteX11" fmla="*/ 2483644 w 2603340"/>
                    <a:gd name="connsiteY11" fmla="*/ 425450 h 555625"/>
                    <a:gd name="connsiteX12" fmla="*/ 489744 w 2603340"/>
                    <a:gd name="connsiteY12" fmla="*/ 488950 h 555625"/>
                    <a:gd name="connsiteX13" fmla="*/ 67469 w 2603340"/>
                    <a:gd name="connsiteY13" fmla="*/ 244475 h 555625"/>
                    <a:gd name="connsiteX0" fmla="*/ 67469 w 2603340"/>
                    <a:gd name="connsiteY0" fmla="*/ 244475 h 555625"/>
                    <a:gd name="connsiteX1" fmla="*/ 0 w 2603340"/>
                    <a:gd name="connsiteY1" fmla="*/ 242887 h 555625"/>
                    <a:gd name="connsiteX2" fmla="*/ 3969 w 2603340"/>
                    <a:gd name="connsiteY2" fmla="*/ 292100 h 555625"/>
                    <a:gd name="connsiteX3" fmla="*/ 451644 w 2603340"/>
                    <a:gd name="connsiteY3" fmla="*/ 555625 h 555625"/>
                    <a:gd name="connsiteX4" fmla="*/ 2553494 w 2603340"/>
                    <a:gd name="connsiteY4" fmla="*/ 485775 h 555625"/>
                    <a:gd name="connsiteX5" fmla="*/ 2556669 w 2603340"/>
                    <a:gd name="connsiteY5" fmla="*/ 142875 h 555625"/>
                    <a:gd name="connsiteX6" fmla="*/ 1610519 w 2603340"/>
                    <a:gd name="connsiteY6" fmla="*/ 0 h 555625"/>
                    <a:gd name="connsiteX7" fmla="*/ 10319 w 2603340"/>
                    <a:gd name="connsiteY7" fmla="*/ 30955 h 555625"/>
                    <a:gd name="connsiteX8" fmla="*/ 7144 w 2603340"/>
                    <a:gd name="connsiteY8" fmla="*/ 76200 h 555625"/>
                    <a:gd name="connsiteX9" fmla="*/ 467519 w 2603340"/>
                    <a:gd name="connsiteY9" fmla="*/ 244475 h 555625"/>
                    <a:gd name="connsiteX10" fmla="*/ 2474119 w 2603340"/>
                    <a:gd name="connsiteY10" fmla="*/ 209550 h 555625"/>
                    <a:gd name="connsiteX11" fmla="*/ 2483644 w 2603340"/>
                    <a:gd name="connsiteY11" fmla="*/ 425450 h 555625"/>
                    <a:gd name="connsiteX12" fmla="*/ 489744 w 2603340"/>
                    <a:gd name="connsiteY12" fmla="*/ 488950 h 555625"/>
                    <a:gd name="connsiteX13" fmla="*/ 67469 w 2603340"/>
                    <a:gd name="connsiteY13" fmla="*/ 244475 h 555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2603340" h="555625">
                      <a:moveTo>
                        <a:pt x="67469" y="244475"/>
                      </a:moveTo>
                      <a:cubicBezTo>
                        <a:pt x="66940" y="247651"/>
                        <a:pt x="46301" y="239713"/>
                        <a:pt x="0" y="242887"/>
                      </a:cubicBezTo>
                      <a:cubicBezTo>
                        <a:pt x="6086" y="288924"/>
                        <a:pt x="-2116" y="262732"/>
                        <a:pt x="3969" y="292100"/>
                      </a:cubicBezTo>
                      <a:lnTo>
                        <a:pt x="451644" y="555625"/>
                      </a:lnTo>
                      <a:lnTo>
                        <a:pt x="2553494" y="485775"/>
                      </a:lnTo>
                      <a:cubicBezTo>
                        <a:pt x="2605352" y="396875"/>
                        <a:pt x="2631811" y="276225"/>
                        <a:pt x="2556669" y="142875"/>
                      </a:cubicBezTo>
                      <a:lnTo>
                        <a:pt x="1610519" y="0"/>
                      </a:lnTo>
                      <a:lnTo>
                        <a:pt x="10319" y="30955"/>
                      </a:lnTo>
                      <a:lnTo>
                        <a:pt x="7144" y="76200"/>
                      </a:lnTo>
                      <a:lnTo>
                        <a:pt x="467519" y="244475"/>
                      </a:lnTo>
                      <a:lnTo>
                        <a:pt x="2474119" y="209550"/>
                      </a:lnTo>
                      <a:cubicBezTo>
                        <a:pt x="2527565" y="280988"/>
                        <a:pt x="2515923" y="346075"/>
                        <a:pt x="2483644" y="425450"/>
                      </a:cubicBezTo>
                      <a:lnTo>
                        <a:pt x="489744" y="488950"/>
                      </a:lnTo>
                      <a:lnTo>
                        <a:pt x="67469" y="244475"/>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dirty="0"/>
                </a:p>
              </p:txBody>
            </p:sp>
            <p:sp>
              <p:nvSpPr>
                <p:cNvPr id="18" name="Freeform 28">
                  <a:extLst>
                    <a:ext uri="{FF2B5EF4-FFF2-40B4-BE49-F238E27FC236}">
                      <a16:creationId xmlns="" xmlns:a16="http://schemas.microsoft.com/office/drawing/2014/main" id="{FA682260-64ED-4EBF-BB39-C2BC429B7ABB}"/>
                    </a:ext>
                  </a:extLst>
                </p:cNvPr>
                <p:cNvSpPr/>
                <p:nvPr/>
              </p:nvSpPr>
              <p:spPr>
                <a:xfrm>
                  <a:off x="3695702" y="3233738"/>
                  <a:ext cx="2458684" cy="383382"/>
                </a:xfrm>
                <a:custGeom>
                  <a:avLst/>
                  <a:gdLst>
                    <a:gd name="connsiteX0" fmla="*/ 7144 w 2424113"/>
                    <a:gd name="connsiteY0" fmla="*/ 0 h 378619"/>
                    <a:gd name="connsiteX1" fmla="*/ 0 w 2424113"/>
                    <a:gd name="connsiteY1" fmla="*/ 130969 h 378619"/>
                    <a:gd name="connsiteX2" fmla="*/ 431007 w 2424113"/>
                    <a:gd name="connsiteY2" fmla="*/ 378619 h 378619"/>
                    <a:gd name="connsiteX3" fmla="*/ 2424113 w 2424113"/>
                    <a:gd name="connsiteY3" fmla="*/ 304800 h 378619"/>
                    <a:gd name="connsiteX4" fmla="*/ 2414588 w 2424113"/>
                    <a:gd name="connsiteY4" fmla="*/ 109538 h 378619"/>
                    <a:gd name="connsiteX5" fmla="*/ 428625 w 2424113"/>
                    <a:gd name="connsiteY5" fmla="*/ 150019 h 378619"/>
                    <a:gd name="connsiteX6" fmla="*/ 7144 w 2424113"/>
                    <a:gd name="connsiteY6" fmla="*/ 0 h 378619"/>
                    <a:gd name="connsiteX0" fmla="*/ 7144 w 2436996"/>
                    <a:gd name="connsiteY0" fmla="*/ 0 h 378619"/>
                    <a:gd name="connsiteX1" fmla="*/ 0 w 2436996"/>
                    <a:gd name="connsiteY1" fmla="*/ 130969 h 378619"/>
                    <a:gd name="connsiteX2" fmla="*/ 431007 w 2436996"/>
                    <a:gd name="connsiteY2" fmla="*/ 378619 h 378619"/>
                    <a:gd name="connsiteX3" fmla="*/ 2424113 w 2436996"/>
                    <a:gd name="connsiteY3" fmla="*/ 304800 h 378619"/>
                    <a:gd name="connsiteX4" fmla="*/ 2414588 w 2436996"/>
                    <a:gd name="connsiteY4" fmla="*/ 109538 h 378619"/>
                    <a:gd name="connsiteX5" fmla="*/ 428625 w 2436996"/>
                    <a:gd name="connsiteY5" fmla="*/ 150019 h 378619"/>
                    <a:gd name="connsiteX6" fmla="*/ 7144 w 2436996"/>
                    <a:gd name="connsiteY6" fmla="*/ 0 h 378619"/>
                    <a:gd name="connsiteX0" fmla="*/ 7144 w 2448855"/>
                    <a:gd name="connsiteY0" fmla="*/ 0 h 378619"/>
                    <a:gd name="connsiteX1" fmla="*/ 0 w 2448855"/>
                    <a:gd name="connsiteY1" fmla="*/ 130969 h 378619"/>
                    <a:gd name="connsiteX2" fmla="*/ 431007 w 2448855"/>
                    <a:gd name="connsiteY2" fmla="*/ 378619 h 378619"/>
                    <a:gd name="connsiteX3" fmla="*/ 2424113 w 2448855"/>
                    <a:gd name="connsiteY3" fmla="*/ 304800 h 378619"/>
                    <a:gd name="connsiteX4" fmla="*/ 2414588 w 2448855"/>
                    <a:gd name="connsiteY4" fmla="*/ 109538 h 378619"/>
                    <a:gd name="connsiteX5" fmla="*/ 428625 w 2448855"/>
                    <a:gd name="connsiteY5" fmla="*/ 150019 h 378619"/>
                    <a:gd name="connsiteX6" fmla="*/ 7144 w 2448855"/>
                    <a:gd name="connsiteY6" fmla="*/ 0 h 378619"/>
                    <a:gd name="connsiteX0" fmla="*/ 7144 w 2444270"/>
                    <a:gd name="connsiteY0" fmla="*/ 0 h 378619"/>
                    <a:gd name="connsiteX1" fmla="*/ 0 w 2444270"/>
                    <a:gd name="connsiteY1" fmla="*/ 130969 h 378619"/>
                    <a:gd name="connsiteX2" fmla="*/ 431007 w 2444270"/>
                    <a:gd name="connsiteY2" fmla="*/ 378619 h 378619"/>
                    <a:gd name="connsiteX3" fmla="*/ 2414588 w 2444270"/>
                    <a:gd name="connsiteY3" fmla="*/ 314325 h 378619"/>
                    <a:gd name="connsiteX4" fmla="*/ 2414588 w 2444270"/>
                    <a:gd name="connsiteY4" fmla="*/ 109538 h 378619"/>
                    <a:gd name="connsiteX5" fmla="*/ 428625 w 2444270"/>
                    <a:gd name="connsiteY5" fmla="*/ 150019 h 378619"/>
                    <a:gd name="connsiteX6" fmla="*/ 7144 w 2444270"/>
                    <a:gd name="connsiteY6" fmla="*/ 0 h 378619"/>
                    <a:gd name="connsiteX0" fmla="*/ 7144 w 2446779"/>
                    <a:gd name="connsiteY0" fmla="*/ 0 h 378619"/>
                    <a:gd name="connsiteX1" fmla="*/ 0 w 2446779"/>
                    <a:gd name="connsiteY1" fmla="*/ 130969 h 378619"/>
                    <a:gd name="connsiteX2" fmla="*/ 431007 w 2446779"/>
                    <a:gd name="connsiteY2" fmla="*/ 378619 h 378619"/>
                    <a:gd name="connsiteX3" fmla="*/ 2414588 w 2446779"/>
                    <a:gd name="connsiteY3" fmla="*/ 314325 h 378619"/>
                    <a:gd name="connsiteX4" fmla="*/ 2414588 w 2446779"/>
                    <a:gd name="connsiteY4" fmla="*/ 109538 h 378619"/>
                    <a:gd name="connsiteX5" fmla="*/ 428625 w 2446779"/>
                    <a:gd name="connsiteY5" fmla="*/ 150019 h 378619"/>
                    <a:gd name="connsiteX6" fmla="*/ 7144 w 2446779"/>
                    <a:gd name="connsiteY6" fmla="*/ 0 h 378619"/>
                    <a:gd name="connsiteX0" fmla="*/ 7144 w 2446779"/>
                    <a:gd name="connsiteY0" fmla="*/ 0 h 378619"/>
                    <a:gd name="connsiteX1" fmla="*/ 0 w 2446779"/>
                    <a:gd name="connsiteY1" fmla="*/ 130969 h 378619"/>
                    <a:gd name="connsiteX2" fmla="*/ 431007 w 2446779"/>
                    <a:gd name="connsiteY2" fmla="*/ 378619 h 378619"/>
                    <a:gd name="connsiteX3" fmla="*/ 2414588 w 2446779"/>
                    <a:gd name="connsiteY3" fmla="*/ 314325 h 378619"/>
                    <a:gd name="connsiteX4" fmla="*/ 2414588 w 2446779"/>
                    <a:gd name="connsiteY4" fmla="*/ 109538 h 378619"/>
                    <a:gd name="connsiteX5" fmla="*/ 433388 w 2446779"/>
                    <a:gd name="connsiteY5" fmla="*/ 140494 h 378619"/>
                    <a:gd name="connsiteX6" fmla="*/ 7144 w 2446779"/>
                    <a:gd name="connsiteY6" fmla="*/ 0 h 378619"/>
                    <a:gd name="connsiteX0" fmla="*/ 7144 w 2446779"/>
                    <a:gd name="connsiteY0" fmla="*/ 0 h 378619"/>
                    <a:gd name="connsiteX1" fmla="*/ 0 w 2446779"/>
                    <a:gd name="connsiteY1" fmla="*/ 130969 h 378619"/>
                    <a:gd name="connsiteX2" fmla="*/ 431007 w 2446779"/>
                    <a:gd name="connsiteY2" fmla="*/ 378619 h 378619"/>
                    <a:gd name="connsiteX3" fmla="*/ 2414588 w 2446779"/>
                    <a:gd name="connsiteY3" fmla="*/ 314325 h 378619"/>
                    <a:gd name="connsiteX4" fmla="*/ 2414588 w 2446779"/>
                    <a:gd name="connsiteY4" fmla="*/ 100013 h 378619"/>
                    <a:gd name="connsiteX5" fmla="*/ 433388 w 2446779"/>
                    <a:gd name="connsiteY5" fmla="*/ 140494 h 378619"/>
                    <a:gd name="connsiteX6" fmla="*/ 7144 w 2446779"/>
                    <a:gd name="connsiteY6" fmla="*/ 0 h 378619"/>
                    <a:gd name="connsiteX0" fmla="*/ 7144 w 2446779"/>
                    <a:gd name="connsiteY0" fmla="*/ 0 h 378619"/>
                    <a:gd name="connsiteX1" fmla="*/ 0 w 2446779"/>
                    <a:gd name="connsiteY1" fmla="*/ 130969 h 378619"/>
                    <a:gd name="connsiteX2" fmla="*/ 431007 w 2446779"/>
                    <a:gd name="connsiteY2" fmla="*/ 378619 h 378619"/>
                    <a:gd name="connsiteX3" fmla="*/ 2414588 w 2446779"/>
                    <a:gd name="connsiteY3" fmla="*/ 314325 h 378619"/>
                    <a:gd name="connsiteX4" fmla="*/ 2414588 w 2446779"/>
                    <a:gd name="connsiteY4" fmla="*/ 100013 h 378619"/>
                    <a:gd name="connsiteX5" fmla="*/ 442913 w 2446779"/>
                    <a:gd name="connsiteY5" fmla="*/ 142875 h 378619"/>
                    <a:gd name="connsiteX6" fmla="*/ 7144 w 2446779"/>
                    <a:gd name="connsiteY6" fmla="*/ 0 h 378619"/>
                    <a:gd name="connsiteX0" fmla="*/ 7144 w 2446779"/>
                    <a:gd name="connsiteY0" fmla="*/ 0 h 378619"/>
                    <a:gd name="connsiteX1" fmla="*/ 0 w 2446779"/>
                    <a:gd name="connsiteY1" fmla="*/ 130969 h 378619"/>
                    <a:gd name="connsiteX2" fmla="*/ 431007 w 2446779"/>
                    <a:gd name="connsiteY2" fmla="*/ 378619 h 378619"/>
                    <a:gd name="connsiteX3" fmla="*/ 2414588 w 2446779"/>
                    <a:gd name="connsiteY3" fmla="*/ 314325 h 378619"/>
                    <a:gd name="connsiteX4" fmla="*/ 2414588 w 2446779"/>
                    <a:gd name="connsiteY4" fmla="*/ 100013 h 378619"/>
                    <a:gd name="connsiteX5" fmla="*/ 445294 w 2446779"/>
                    <a:gd name="connsiteY5" fmla="*/ 135731 h 378619"/>
                    <a:gd name="connsiteX6" fmla="*/ 7144 w 2446779"/>
                    <a:gd name="connsiteY6" fmla="*/ 0 h 378619"/>
                    <a:gd name="connsiteX0" fmla="*/ 9525 w 2446779"/>
                    <a:gd name="connsiteY0" fmla="*/ 0 h 385763"/>
                    <a:gd name="connsiteX1" fmla="*/ 0 w 2446779"/>
                    <a:gd name="connsiteY1" fmla="*/ 138113 h 385763"/>
                    <a:gd name="connsiteX2" fmla="*/ 431007 w 2446779"/>
                    <a:gd name="connsiteY2" fmla="*/ 385763 h 385763"/>
                    <a:gd name="connsiteX3" fmla="*/ 2414588 w 2446779"/>
                    <a:gd name="connsiteY3" fmla="*/ 321469 h 385763"/>
                    <a:gd name="connsiteX4" fmla="*/ 2414588 w 2446779"/>
                    <a:gd name="connsiteY4" fmla="*/ 107157 h 385763"/>
                    <a:gd name="connsiteX5" fmla="*/ 445294 w 2446779"/>
                    <a:gd name="connsiteY5" fmla="*/ 142875 h 385763"/>
                    <a:gd name="connsiteX6" fmla="*/ 9525 w 2446779"/>
                    <a:gd name="connsiteY6" fmla="*/ 0 h 385763"/>
                    <a:gd name="connsiteX0" fmla="*/ 9525 w 2446779"/>
                    <a:gd name="connsiteY0" fmla="*/ 0 h 385763"/>
                    <a:gd name="connsiteX1" fmla="*/ 0 w 2446779"/>
                    <a:gd name="connsiteY1" fmla="*/ 138113 h 385763"/>
                    <a:gd name="connsiteX2" fmla="*/ 431007 w 2446779"/>
                    <a:gd name="connsiteY2" fmla="*/ 385763 h 385763"/>
                    <a:gd name="connsiteX3" fmla="*/ 2414588 w 2446779"/>
                    <a:gd name="connsiteY3" fmla="*/ 321469 h 385763"/>
                    <a:gd name="connsiteX4" fmla="*/ 2414588 w 2446779"/>
                    <a:gd name="connsiteY4" fmla="*/ 107157 h 385763"/>
                    <a:gd name="connsiteX5" fmla="*/ 445294 w 2446779"/>
                    <a:gd name="connsiteY5" fmla="*/ 142875 h 385763"/>
                    <a:gd name="connsiteX6" fmla="*/ 9525 w 2446779"/>
                    <a:gd name="connsiteY6" fmla="*/ 0 h 385763"/>
                    <a:gd name="connsiteX0" fmla="*/ 9525 w 2446779"/>
                    <a:gd name="connsiteY0" fmla="*/ 0 h 385763"/>
                    <a:gd name="connsiteX1" fmla="*/ 0 w 2446779"/>
                    <a:gd name="connsiteY1" fmla="*/ 138113 h 385763"/>
                    <a:gd name="connsiteX2" fmla="*/ 431007 w 2446779"/>
                    <a:gd name="connsiteY2" fmla="*/ 385763 h 385763"/>
                    <a:gd name="connsiteX3" fmla="*/ 2414588 w 2446779"/>
                    <a:gd name="connsiteY3" fmla="*/ 321469 h 385763"/>
                    <a:gd name="connsiteX4" fmla="*/ 2414588 w 2446779"/>
                    <a:gd name="connsiteY4" fmla="*/ 107157 h 385763"/>
                    <a:gd name="connsiteX5" fmla="*/ 445294 w 2446779"/>
                    <a:gd name="connsiteY5" fmla="*/ 142875 h 385763"/>
                    <a:gd name="connsiteX6" fmla="*/ 9525 w 2446779"/>
                    <a:gd name="connsiteY6" fmla="*/ 0 h 385763"/>
                    <a:gd name="connsiteX0" fmla="*/ 14287 w 2451541"/>
                    <a:gd name="connsiteY0" fmla="*/ 0 h 385763"/>
                    <a:gd name="connsiteX1" fmla="*/ 0 w 2451541"/>
                    <a:gd name="connsiteY1" fmla="*/ 145257 h 385763"/>
                    <a:gd name="connsiteX2" fmla="*/ 435769 w 2451541"/>
                    <a:gd name="connsiteY2" fmla="*/ 385763 h 385763"/>
                    <a:gd name="connsiteX3" fmla="*/ 2419350 w 2451541"/>
                    <a:gd name="connsiteY3" fmla="*/ 321469 h 385763"/>
                    <a:gd name="connsiteX4" fmla="*/ 2419350 w 2451541"/>
                    <a:gd name="connsiteY4" fmla="*/ 107157 h 385763"/>
                    <a:gd name="connsiteX5" fmla="*/ 450056 w 2451541"/>
                    <a:gd name="connsiteY5" fmla="*/ 142875 h 385763"/>
                    <a:gd name="connsiteX6" fmla="*/ 14287 w 2451541"/>
                    <a:gd name="connsiteY6" fmla="*/ 0 h 385763"/>
                    <a:gd name="connsiteX0" fmla="*/ 4762 w 2451541"/>
                    <a:gd name="connsiteY0" fmla="*/ 0 h 383382"/>
                    <a:gd name="connsiteX1" fmla="*/ 0 w 2451541"/>
                    <a:gd name="connsiteY1" fmla="*/ 142876 h 383382"/>
                    <a:gd name="connsiteX2" fmla="*/ 435769 w 2451541"/>
                    <a:gd name="connsiteY2" fmla="*/ 383382 h 383382"/>
                    <a:gd name="connsiteX3" fmla="*/ 2419350 w 2451541"/>
                    <a:gd name="connsiteY3" fmla="*/ 319088 h 383382"/>
                    <a:gd name="connsiteX4" fmla="*/ 2419350 w 2451541"/>
                    <a:gd name="connsiteY4" fmla="*/ 104776 h 383382"/>
                    <a:gd name="connsiteX5" fmla="*/ 450056 w 2451541"/>
                    <a:gd name="connsiteY5" fmla="*/ 140494 h 383382"/>
                    <a:gd name="connsiteX6" fmla="*/ 4762 w 2451541"/>
                    <a:gd name="connsiteY6" fmla="*/ 0 h 383382"/>
                    <a:gd name="connsiteX0" fmla="*/ 4762 w 2451541"/>
                    <a:gd name="connsiteY0" fmla="*/ 0 h 383382"/>
                    <a:gd name="connsiteX1" fmla="*/ 0 w 2451541"/>
                    <a:gd name="connsiteY1" fmla="*/ 142876 h 383382"/>
                    <a:gd name="connsiteX2" fmla="*/ 435769 w 2451541"/>
                    <a:gd name="connsiteY2" fmla="*/ 383382 h 383382"/>
                    <a:gd name="connsiteX3" fmla="*/ 2419350 w 2451541"/>
                    <a:gd name="connsiteY3" fmla="*/ 319088 h 383382"/>
                    <a:gd name="connsiteX4" fmla="*/ 2419350 w 2451541"/>
                    <a:gd name="connsiteY4" fmla="*/ 104776 h 383382"/>
                    <a:gd name="connsiteX5" fmla="*/ 450056 w 2451541"/>
                    <a:gd name="connsiteY5" fmla="*/ 140494 h 383382"/>
                    <a:gd name="connsiteX6" fmla="*/ 4762 w 2451541"/>
                    <a:gd name="connsiteY6" fmla="*/ 0 h 383382"/>
                    <a:gd name="connsiteX0" fmla="*/ 11905 w 2458684"/>
                    <a:gd name="connsiteY0" fmla="*/ 0 h 383382"/>
                    <a:gd name="connsiteX1" fmla="*/ 0 w 2458684"/>
                    <a:gd name="connsiteY1" fmla="*/ 138114 h 383382"/>
                    <a:gd name="connsiteX2" fmla="*/ 442912 w 2458684"/>
                    <a:gd name="connsiteY2" fmla="*/ 383382 h 383382"/>
                    <a:gd name="connsiteX3" fmla="*/ 2426493 w 2458684"/>
                    <a:gd name="connsiteY3" fmla="*/ 319088 h 383382"/>
                    <a:gd name="connsiteX4" fmla="*/ 2426493 w 2458684"/>
                    <a:gd name="connsiteY4" fmla="*/ 104776 h 383382"/>
                    <a:gd name="connsiteX5" fmla="*/ 457199 w 2458684"/>
                    <a:gd name="connsiteY5" fmla="*/ 140494 h 383382"/>
                    <a:gd name="connsiteX6" fmla="*/ 11905 w 2458684"/>
                    <a:gd name="connsiteY6" fmla="*/ 0 h 3833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458684" h="383382">
                      <a:moveTo>
                        <a:pt x="11905" y="0"/>
                      </a:moveTo>
                      <a:cubicBezTo>
                        <a:pt x="25399" y="53182"/>
                        <a:pt x="19843" y="123033"/>
                        <a:pt x="0" y="138114"/>
                      </a:cubicBezTo>
                      <a:lnTo>
                        <a:pt x="442912" y="383382"/>
                      </a:lnTo>
                      <a:lnTo>
                        <a:pt x="2426493" y="319088"/>
                      </a:lnTo>
                      <a:cubicBezTo>
                        <a:pt x="2466181" y="277813"/>
                        <a:pt x="2472531" y="174625"/>
                        <a:pt x="2426493" y="104776"/>
                      </a:cubicBezTo>
                      <a:lnTo>
                        <a:pt x="457199" y="140494"/>
                      </a:lnTo>
                      <a:lnTo>
                        <a:pt x="11905" y="0"/>
                      </a:lnTo>
                      <a:close/>
                    </a:path>
                  </a:pathLst>
                </a:custGeom>
                <a:grpFill/>
                <a:ln>
                  <a:noFill/>
                </a:ln>
                <a:effectLst>
                  <a:outerShdw blurRad="508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1"/>
                </a:p>
              </p:txBody>
            </p:sp>
          </p:grpSp>
        </p:grpSp>
        <p:sp>
          <p:nvSpPr>
            <p:cNvPr id="7" name="Freeform: Shape 3">
              <a:extLst>
                <a:ext uri="{FF2B5EF4-FFF2-40B4-BE49-F238E27FC236}">
                  <a16:creationId xmlns="" xmlns:a16="http://schemas.microsoft.com/office/drawing/2014/main" id="{96F85BB2-FB72-4106-A80E-8EC54D4E390F}"/>
                </a:ext>
              </a:extLst>
            </p:cNvPr>
            <p:cNvSpPr/>
            <p:nvPr/>
          </p:nvSpPr>
          <p:spPr>
            <a:xfrm>
              <a:off x="668085" y="4549042"/>
              <a:ext cx="3954836" cy="1217858"/>
            </a:xfrm>
            <a:custGeom>
              <a:avLst/>
              <a:gdLst>
                <a:gd name="connsiteX0" fmla="*/ 2940786 w 5876925"/>
                <a:gd name="connsiteY0" fmla="*/ 1810802 h 1809750"/>
                <a:gd name="connsiteX1" fmla="*/ 265213 w 5876925"/>
                <a:gd name="connsiteY1" fmla="*/ 1810802 h 1809750"/>
                <a:gd name="connsiteX2" fmla="*/ 10896 w 5876925"/>
                <a:gd name="connsiteY2" fmla="*/ 1631732 h 1809750"/>
                <a:gd name="connsiteX3" fmla="*/ 54711 w 5876925"/>
                <a:gd name="connsiteY3" fmla="*/ 1386940 h 1809750"/>
                <a:gd name="connsiteX4" fmla="*/ 1051978 w 5876925"/>
                <a:gd name="connsiteY4" fmla="*/ 88682 h 1809750"/>
                <a:gd name="connsiteX5" fmla="*/ 1066266 w 5876925"/>
                <a:gd name="connsiteY5" fmla="*/ 69632 h 1809750"/>
                <a:gd name="connsiteX6" fmla="*/ 1208188 w 5876925"/>
                <a:gd name="connsiteY6" fmla="*/ 99 h 1809750"/>
                <a:gd name="connsiteX7" fmla="*/ 3893286 w 5876925"/>
                <a:gd name="connsiteY7" fmla="*/ 18197 h 1809750"/>
                <a:gd name="connsiteX8" fmla="*/ 4812448 w 5876925"/>
                <a:gd name="connsiteY8" fmla="*/ 24864 h 1809750"/>
                <a:gd name="connsiteX9" fmla="*/ 4868646 w 5876925"/>
                <a:gd name="connsiteY9" fmla="*/ 61059 h 1809750"/>
                <a:gd name="connsiteX10" fmla="*/ 4895316 w 5876925"/>
                <a:gd name="connsiteY10" fmla="*/ 105827 h 1809750"/>
                <a:gd name="connsiteX11" fmla="*/ 5849721 w 5876925"/>
                <a:gd name="connsiteY11" fmla="*/ 1482190 h 1809750"/>
                <a:gd name="connsiteX12" fmla="*/ 5862103 w 5876925"/>
                <a:gd name="connsiteY12" fmla="*/ 1672690 h 1809750"/>
                <a:gd name="connsiteX13" fmla="*/ 5635408 w 5876925"/>
                <a:gd name="connsiteY13" fmla="*/ 1810802 h 1809750"/>
                <a:gd name="connsiteX14" fmla="*/ 5287746 w 5876925"/>
                <a:gd name="connsiteY14" fmla="*/ 1810802 h 1809750"/>
                <a:gd name="connsiteX15" fmla="*/ 2940786 w 5876925"/>
                <a:gd name="connsiteY15" fmla="*/ 1810802 h 1809750"/>
                <a:gd name="connsiteX16" fmla="*/ 714793 w 5876925"/>
                <a:gd name="connsiteY16" fmla="*/ 760194 h 1809750"/>
                <a:gd name="connsiteX17" fmla="*/ 5211546 w 5876925"/>
                <a:gd name="connsiteY17" fmla="*/ 760194 h 1809750"/>
                <a:gd name="connsiteX18" fmla="*/ 5184876 w 5876925"/>
                <a:gd name="connsiteY18" fmla="*/ 717332 h 1809750"/>
                <a:gd name="connsiteX19" fmla="*/ 4838166 w 5876925"/>
                <a:gd name="connsiteY19" fmla="*/ 217269 h 1809750"/>
                <a:gd name="connsiteX20" fmla="*/ 4760061 w 5876925"/>
                <a:gd name="connsiteY20" fmla="*/ 177264 h 1809750"/>
                <a:gd name="connsiteX21" fmla="*/ 1142466 w 5876925"/>
                <a:gd name="connsiteY21" fmla="*/ 173454 h 1809750"/>
                <a:gd name="connsiteX22" fmla="*/ 1069123 w 5876925"/>
                <a:gd name="connsiteY22" fmla="*/ 211554 h 1809750"/>
                <a:gd name="connsiteX23" fmla="*/ 739558 w 5876925"/>
                <a:gd name="connsiteY23" fmla="*/ 718284 h 1809750"/>
                <a:gd name="connsiteX24" fmla="*/ 714793 w 5876925"/>
                <a:gd name="connsiteY24" fmla="*/ 760194 h 1809750"/>
                <a:gd name="connsiteX25" fmla="*/ 3505618 w 5876925"/>
                <a:gd name="connsiteY25" fmla="*/ 1132622 h 1809750"/>
                <a:gd name="connsiteX26" fmla="*/ 3443706 w 5876925"/>
                <a:gd name="connsiteY26" fmla="*/ 870684 h 1809750"/>
                <a:gd name="connsiteX27" fmla="*/ 3407511 w 5876925"/>
                <a:gd name="connsiteY27" fmla="*/ 851634 h 1809750"/>
                <a:gd name="connsiteX28" fmla="*/ 3255111 w 5876925"/>
                <a:gd name="connsiteY28" fmla="*/ 850682 h 1809750"/>
                <a:gd name="connsiteX29" fmla="*/ 2546451 w 5876925"/>
                <a:gd name="connsiteY29" fmla="*/ 854492 h 1809750"/>
                <a:gd name="connsiteX30" fmla="*/ 2495016 w 5876925"/>
                <a:gd name="connsiteY30" fmla="*/ 872589 h 1809750"/>
                <a:gd name="connsiteX31" fmla="*/ 2435008 w 5876925"/>
                <a:gd name="connsiteY31" fmla="*/ 1131669 h 1809750"/>
                <a:gd name="connsiteX32" fmla="*/ 3505618 w 5876925"/>
                <a:gd name="connsiteY32" fmla="*/ 1132622 h 1809750"/>
                <a:gd name="connsiteX33" fmla="*/ 2922688 w 5876925"/>
                <a:gd name="connsiteY33" fmla="*/ 1231682 h 1809750"/>
                <a:gd name="connsiteX34" fmla="*/ 2491206 w 5876925"/>
                <a:gd name="connsiteY34" fmla="*/ 1231682 h 1809750"/>
                <a:gd name="connsiteX35" fmla="*/ 2494063 w 5876925"/>
                <a:gd name="connsiteY35" fmla="*/ 1199297 h 1809750"/>
                <a:gd name="connsiteX36" fmla="*/ 2496921 w 5876925"/>
                <a:gd name="connsiteY36" fmla="*/ 1168817 h 1809750"/>
                <a:gd name="connsiteX37" fmla="*/ 2435008 w 5876925"/>
                <a:gd name="connsiteY37" fmla="*/ 1250732 h 1809750"/>
                <a:gd name="connsiteX38" fmla="*/ 3478948 w 5876925"/>
                <a:gd name="connsiteY38" fmla="*/ 1250732 h 1809750"/>
                <a:gd name="connsiteX39" fmla="*/ 3409416 w 5876925"/>
                <a:gd name="connsiteY39" fmla="*/ 1170722 h 1809750"/>
                <a:gd name="connsiteX40" fmla="*/ 3413226 w 5876925"/>
                <a:gd name="connsiteY40" fmla="*/ 1234540 h 1809750"/>
                <a:gd name="connsiteX41" fmla="*/ 2990316 w 5876925"/>
                <a:gd name="connsiteY41" fmla="*/ 1234540 h 1809750"/>
                <a:gd name="connsiteX42" fmla="*/ 2986506 w 5876925"/>
                <a:gd name="connsiteY42" fmla="*/ 1167865 h 1809750"/>
                <a:gd name="connsiteX43" fmla="*/ 2928403 w 5876925"/>
                <a:gd name="connsiteY43" fmla="*/ 1167865 h 1809750"/>
                <a:gd name="connsiteX44" fmla="*/ 2922688 w 5876925"/>
                <a:gd name="connsiteY44" fmla="*/ 1231682 h 1809750"/>
                <a:gd name="connsiteX45" fmla="*/ 4566703 w 5876925"/>
                <a:gd name="connsiteY45" fmla="*/ 1389797 h 1809750"/>
                <a:gd name="connsiteX46" fmla="*/ 4764823 w 5876925"/>
                <a:gd name="connsiteY46" fmla="*/ 1389797 h 1809750"/>
                <a:gd name="connsiteX47" fmla="*/ 4725771 w 5876925"/>
                <a:gd name="connsiteY47" fmla="*/ 1339315 h 1809750"/>
                <a:gd name="connsiteX48" fmla="*/ 4602898 w 5876925"/>
                <a:gd name="connsiteY48" fmla="*/ 1337409 h 1809750"/>
                <a:gd name="connsiteX49" fmla="*/ 4566703 w 5876925"/>
                <a:gd name="connsiteY49" fmla="*/ 1389797 h 1809750"/>
                <a:gd name="connsiteX50" fmla="*/ 1342491 w 5876925"/>
                <a:gd name="connsiteY50" fmla="*/ 1383129 h 1809750"/>
                <a:gd name="connsiteX51" fmla="*/ 1313916 w 5876925"/>
                <a:gd name="connsiteY51" fmla="*/ 1337409 h 1809750"/>
                <a:gd name="connsiteX52" fmla="*/ 1175803 w 5876925"/>
                <a:gd name="connsiteY52" fmla="*/ 1334552 h 1809750"/>
                <a:gd name="connsiteX53" fmla="*/ 1127226 w 5876925"/>
                <a:gd name="connsiteY53" fmla="*/ 1383129 h 1809750"/>
                <a:gd name="connsiteX54" fmla="*/ 1342491 w 5876925"/>
                <a:gd name="connsiteY54" fmla="*/ 1383129 h 18097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Lst>
              <a:rect l="l" t="t" r="r" b="b"/>
              <a:pathLst>
                <a:path w="5876925" h="1809750">
                  <a:moveTo>
                    <a:pt x="2940786" y="1810802"/>
                  </a:moveTo>
                  <a:cubicBezTo>
                    <a:pt x="2049246" y="1810802"/>
                    <a:pt x="1156753" y="1810802"/>
                    <a:pt x="265213" y="1810802"/>
                  </a:cubicBezTo>
                  <a:cubicBezTo>
                    <a:pt x="134721" y="1810802"/>
                    <a:pt x="35661" y="1745079"/>
                    <a:pt x="10896" y="1631732"/>
                  </a:cubicBezTo>
                  <a:cubicBezTo>
                    <a:pt x="-8154" y="1546959"/>
                    <a:pt x="-7202" y="1466949"/>
                    <a:pt x="54711" y="1386940"/>
                  </a:cubicBezTo>
                  <a:cubicBezTo>
                    <a:pt x="390943" y="956409"/>
                    <a:pt x="720508" y="522069"/>
                    <a:pt x="1051978" y="88682"/>
                  </a:cubicBezTo>
                  <a:cubicBezTo>
                    <a:pt x="1056741" y="82014"/>
                    <a:pt x="1064361" y="76299"/>
                    <a:pt x="1066266" y="69632"/>
                  </a:cubicBezTo>
                  <a:cubicBezTo>
                    <a:pt x="1088173" y="-5616"/>
                    <a:pt x="1145323" y="99"/>
                    <a:pt x="1208188" y="99"/>
                  </a:cubicBezTo>
                  <a:cubicBezTo>
                    <a:pt x="2103538" y="7719"/>
                    <a:pt x="2997936" y="12482"/>
                    <a:pt x="3893286" y="18197"/>
                  </a:cubicBezTo>
                  <a:cubicBezTo>
                    <a:pt x="4199991" y="20102"/>
                    <a:pt x="4505743" y="22959"/>
                    <a:pt x="4812448" y="24864"/>
                  </a:cubicBezTo>
                  <a:cubicBezTo>
                    <a:pt x="4841976" y="24864"/>
                    <a:pt x="4859121" y="32484"/>
                    <a:pt x="4868646" y="61059"/>
                  </a:cubicBezTo>
                  <a:cubicBezTo>
                    <a:pt x="4874361" y="77252"/>
                    <a:pt x="4885791" y="91539"/>
                    <a:pt x="4895316" y="105827"/>
                  </a:cubicBezTo>
                  <a:cubicBezTo>
                    <a:pt x="5213451" y="564932"/>
                    <a:pt x="5529681" y="1024989"/>
                    <a:pt x="5849721" y="1482190"/>
                  </a:cubicBezTo>
                  <a:cubicBezTo>
                    <a:pt x="5896393" y="1548865"/>
                    <a:pt x="5893536" y="1607920"/>
                    <a:pt x="5862103" y="1672690"/>
                  </a:cubicBezTo>
                  <a:cubicBezTo>
                    <a:pt x="5817336" y="1766034"/>
                    <a:pt x="5737326" y="1808897"/>
                    <a:pt x="5635408" y="1810802"/>
                  </a:cubicBezTo>
                  <a:cubicBezTo>
                    <a:pt x="5519203" y="1811754"/>
                    <a:pt x="5403951" y="1810802"/>
                    <a:pt x="5287746" y="1810802"/>
                  </a:cubicBezTo>
                  <a:cubicBezTo>
                    <a:pt x="4505743" y="1810802"/>
                    <a:pt x="3722788" y="1810802"/>
                    <a:pt x="2940786" y="1810802"/>
                  </a:cubicBezTo>
                  <a:close/>
                  <a:moveTo>
                    <a:pt x="714793" y="760194"/>
                  </a:moveTo>
                  <a:cubicBezTo>
                    <a:pt x="2214981" y="760194"/>
                    <a:pt x="3709453" y="760194"/>
                    <a:pt x="5211546" y="760194"/>
                  </a:cubicBezTo>
                  <a:cubicBezTo>
                    <a:pt x="5199164" y="740192"/>
                    <a:pt x="5193448" y="728762"/>
                    <a:pt x="5184876" y="717332"/>
                  </a:cubicBezTo>
                  <a:cubicBezTo>
                    <a:pt x="5069623" y="550644"/>
                    <a:pt x="4952466" y="384909"/>
                    <a:pt x="4838166" y="217269"/>
                  </a:cubicBezTo>
                  <a:cubicBezTo>
                    <a:pt x="4817211" y="186789"/>
                    <a:pt x="4795303" y="177264"/>
                    <a:pt x="4760061" y="177264"/>
                  </a:cubicBezTo>
                  <a:cubicBezTo>
                    <a:pt x="3554196" y="177264"/>
                    <a:pt x="2348331" y="175359"/>
                    <a:pt x="1142466" y="173454"/>
                  </a:cubicBezTo>
                  <a:cubicBezTo>
                    <a:pt x="1109128" y="173454"/>
                    <a:pt x="1088173" y="182027"/>
                    <a:pt x="1069123" y="211554"/>
                  </a:cubicBezTo>
                  <a:cubicBezTo>
                    <a:pt x="960538" y="381099"/>
                    <a:pt x="849096" y="549692"/>
                    <a:pt x="739558" y="718284"/>
                  </a:cubicBezTo>
                  <a:cubicBezTo>
                    <a:pt x="730986" y="731619"/>
                    <a:pt x="724318" y="744954"/>
                    <a:pt x="714793" y="760194"/>
                  </a:cubicBezTo>
                  <a:close/>
                  <a:moveTo>
                    <a:pt x="3505618" y="1132622"/>
                  </a:moveTo>
                  <a:cubicBezTo>
                    <a:pt x="3484663" y="1042134"/>
                    <a:pt x="3465613" y="955457"/>
                    <a:pt x="3443706" y="870684"/>
                  </a:cubicBezTo>
                  <a:cubicBezTo>
                    <a:pt x="3441801" y="862112"/>
                    <a:pt x="3419893" y="852587"/>
                    <a:pt x="3407511" y="851634"/>
                  </a:cubicBezTo>
                  <a:cubicBezTo>
                    <a:pt x="3357028" y="849729"/>
                    <a:pt x="3306546" y="850682"/>
                    <a:pt x="3255111" y="850682"/>
                  </a:cubicBezTo>
                  <a:cubicBezTo>
                    <a:pt x="3018891" y="851634"/>
                    <a:pt x="2782671" y="852587"/>
                    <a:pt x="2546451" y="854492"/>
                  </a:cubicBezTo>
                  <a:cubicBezTo>
                    <a:pt x="2528353" y="854492"/>
                    <a:pt x="2497873" y="862112"/>
                    <a:pt x="2495016" y="872589"/>
                  </a:cubicBezTo>
                  <a:cubicBezTo>
                    <a:pt x="2472156" y="956409"/>
                    <a:pt x="2455011" y="1041182"/>
                    <a:pt x="2435008" y="1131669"/>
                  </a:cubicBezTo>
                  <a:cubicBezTo>
                    <a:pt x="2794101" y="1132622"/>
                    <a:pt x="3145573" y="1132622"/>
                    <a:pt x="3505618" y="1132622"/>
                  </a:cubicBezTo>
                  <a:close/>
                  <a:moveTo>
                    <a:pt x="2922688" y="1231682"/>
                  </a:moveTo>
                  <a:cubicBezTo>
                    <a:pt x="2776003" y="1231682"/>
                    <a:pt x="2634081" y="1231682"/>
                    <a:pt x="2491206" y="1231682"/>
                  </a:cubicBezTo>
                  <a:cubicBezTo>
                    <a:pt x="2492158" y="1218347"/>
                    <a:pt x="2493111" y="1208822"/>
                    <a:pt x="2494063" y="1199297"/>
                  </a:cubicBezTo>
                  <a:cubicBezTo>
                    <a:pt x="2495016" y="1188819"/>
                    <a:pt x="2495968" y="1178342"/>
                    <a:pt x="2496921" y="1168817"/>
                  </a:cubicBezTo>
                  <a:cubicBezTo>
                    <a:pt x="2438818" y="1161197"/>
                    <a:pt x="2432151" y="1169769"/>
                    <a:pt x="2435008" y="1250732"/>
                  </a:cubicBezTo>
                  <a:cubicBezTo>
                    <a:pt x="2782671" y="1250732"/>
                    <a:pt x="3130333" y="1250732"/>
                    <a:pt x="3478948" y="1250732"/>
                  </a:cubicBezTo>
                  <a:cubicBezTo>
                    <a:pt x="3483711" y="1167865"/>
                    <a:pt x="3474186" y="1157387"/>
                    <a:pt x="3409416" y="1170722"/>
                  </a:cubicBezTo>
                  <a:cubicBezTo>
                    <a:pt x="3410368" y="1191677"/>
                    <a:pt x="3412273" y="1213584"/>
                    <a:pt x="3413226" y="1234540"/>
                  </a:cubicBezTo>
                  <a:cubicBezTo>
                    <a:pt x="3270351" y="1234540"/>
                    <a:pt x="3130333" y="1234540"/>
                    <a:pt x="2990316" y="1234540"/>
                  </a:cubicBezTo>
                  <a:cubicBezTo>
                    <a:pt x="2989363" y="1208822"/>
                    <a:pt x="2988411" y="1188819"/>
                    <a:pt x="2986506" y="1167865"/>
                  </a:cubicBezTo>
                  <a:cubicBezTo>
                    <a:pt x="2965551" y="1167865"/>
                    <a:pt x="2947453" y="1167865"/>
                    <a:pt x="2928403" y="1167865"/>
                  </a:cubicBezTo>
                  <a:cubicBezTo>
                    <a:pt x="2925546" y="1189772"/>
                    <a:pt x="2923641" y="1208822"/>
                    <a:pt x="2922688" y="1231682"/>
                  </a:cubicBezTo>
                  <a:close/>
                  <a:moveTo>
                    <a:pt x="4566703" y="1389797"/>
                  </a:moveTo>
                  <a:cubicBezTo>
                    <a:pt x="4634331" y="1389797"/>
                    <a:pt x="4700053" y="1389797"/>
                    <a:pt x="4764823" y="1389797"/>
                  </a:cubicBezTo>
                  <a:cubicBezTo>
                    <a:pt x="4771491" y="1353602"/>
                    <a:pt x="4759108" y="1338362"/>
                    <a:pt x="4725771" y="1339315"/>
                  </a:cubicBezTo>
                  <a:cubicBezTo>
                    <a:pt x="4684813" y="1340267"/>
                    <a:pt x="4643856" y="1340267"/>
                    <a:pt x="4602898" y="1337409"/>
                  </a:cubicBezTo>
                  <a:cubicBezTo>
                    <a:pt x="4563846" y="1335504"/>
                    <a:pt x="4556226" y="1353602"/>
                    <a:pt x="4566703" y="1389797"/>
                  </a:cubicBezTo>
                  <a:close/>
                  <a:moveTo>
                    <a:pt x="1342491" y="1383129"/>
                  </a:moveTo>
                  <a:cubicBezTo>
                    <a:pt x="1347253" y="1339315"/>
                    <a:pt x="1347253" y="1338362"/>
                    <a:pt x="1313916" y="1337409"/>
                  </a:cubicBezTo>
                  <a:cubicBezTo>
                    <a:pt x="1268196" y="1335504"/>
                    <a:pt x="1222476" y="1336457"/>
                    <a:pt x="1175803" y="1334552"/>
                  </a:cubicBezTo>
                  <a:cubicBezTo>
                    <a:pt x="1143418" y="1333599"/>
                    <a:pt x="1132941" y="1351697"/>
                    <a:pt x="1127226" y="1383129"/>
                  </a:cubicBezTo>
                  <a:cubicBezTo>
                    <a:pt x="1201521" y="1383129"/>
                    <a:pt x="1272006" y="1383129"/>
                    <a:pt x="1342491" y="1383129"/>
                  </a:cubicBezTo>
                  <a:close/>
                </a:path>
              </a:pathLst>
            </a:custGeom>
            <a:grpFill/>
            <a:ln w="9525" cap="flat">
              <a:noFill/>
              <a:prstDash val="solid"/>
              <a:miter/>
            </a:ln>
          </p:spPr>
          <p:txBody>
            <a:bodyPr rtlCol="0" anchor="ctr"/>
            <a:lstStyle/>
            <a:p>
              <a:endParaRPr lang="en-US"/>
            </a:p>
          </p:txBody>
        </p:sp>
        <p:sp>
          <p:nvSpPr>
            <p:cNvPr id="8" name="Freeform: Shape 95">
              <a:extLst>
                <a:ext uri="{FF2B5EF4-FFF2-40B4-BE49-F238E27FC236}">
                  <a16:creationId xmlns="" xmlns:a16="http://schemas.microsoft.com/office/drawing/2014/main" id="{D28B84F7-E38C-4C45-97DF-B9E211E8B4F8}"/>
                </a:ext>
              </a:extLst>
            </p:cNvPr>
            <p:cNvSpPr/>
            <p:nvPr/>
          </p:nvSpPr>
          <p:spPr>
            <a:xfrm>
              <a:off x="1331139" y="4697381"/>
              <a:ext cx="2652368" cy="333742"/>
            </a:xfrm>
            <a:custGeom>
              <a:avLst/>
              <a:gdLst>
                <a:gd name="connsiteX0" fmla="*/ 2048566 w 2652368"/>
                <a:gd name="connsiteY0" fmla="*/ 278539 h 333742"/>
                <a:gd name="connsiteX1" fmla="*/ 2127406 w 2652368"/>
                <a:gd name="connsiteY1" fmla="*/ 281182 h 333742"/>
                <a:gd name="connsiteX2" fmla="*/ 2162660 w 2652368"/>
                <a:gd name="connsiteY2" fmla="*/ 321564 h 333742"/>
                <a:gd name="connsiteX3" fmla="*/ 2156250 w 2652368"/>
                <a:gd name="connsiteY3" fmla="*/ 331178 h 333742"/>
                <a:gd name="connsiteX4" fmla="*/ 1996006 w 2652368"/>
                <a:gd name="connsiteY4" fmla="*/ 329256 h 333742"/>
                <a:gd name="connsiteX5" fmla="*/ 1963316 w 2652368"/>
                <a:gd name="connsiteY5" fmla="*/ 286951 h 333742"/>
                <a:gd name="connsiteX6" fmla="*/ 1969726 w 2652368"/>
                <a:gd name="connsiteY6" fmla="*/ 279260 h 333742"/>
                <a:gd name="connsiteX7" fmla="*/ 2048566 w 2652368"/>
                <a:gd name="connsiteY7" fmla="*/ 278539 h 333742"/>
                <a:gd name="connsiteX8" fmla="*/ 517269 w 2652368"/>
                <a:gd name="connsiteY8" fmla="*/ 277977 h 333742"/>
                <a:gd name="connsiteX9" fmla="*/ 622390 w 2652368"/>
                <a:gd name="connsiteY9" fmla="*/ 277977 h 333742"/>
                <a:gd name="connsiteX10" fmla="*/ 565984 w 2652368"/>
                <a:gd name="connsiteY10" fmla="*/ 333101 h 333742"/>
                <a:gd name="connsiteX11" fmla="*/ 461504 w 2652368"/>
                <a:gd name="connsiteY11" fmla="*/ 333101 h 333742"/>
                <a:gd name="connsiteX12" fmla="*/ 517269 w 2652368"/>
                <a:gd name="connsiteY12" fmla="*/ 277977 h 333742"/>
                <a:gd name="connsiteX13" fmla="*/ 353819 w 2652368"/>
                <a:gd name="connsiteY13" fmla="*/ 277977 h 333742"/>
                <a:gd name="connsiteX14" fmla="*/ 458299 w 2652368"/>
                <a:gd name="connsiteY14" fmla="*/ 277977 h 333742"/>
                <a:gd name="connsiteX15" fmla="*/ 393560 w 2652368"/>
                <a:gd name="connsiteY15" fmla="*/ 333742 h 333742"/>
                <a:gd name="connsiteX16" fmla="*/ 291645 w 2652368"/>
                <a:gd name="connsiteY16" fmla="*/ 333742 h 333742"/>
                <a:gd name="connsiteX17" fmla="*/ 353819 w 2652368"/>
                <a:gd name="connsiteY17" fmla="*/ 277977 h 333742"/>
                <a:gd name="connsiteX18" fmla="*/ 1709408 w 2652368"/>
                <a:gd name="connsiteY18" fmla="*/ 277898 h 333742"/>
                <a:gd name="connsiteX19" fmla="*/ 1776791 w 2652368"/>
                <a:gd name="connsiteY19" fmla="*/ 280541 h 333742"/>
                <a:gd name="connsiteX20" fmla="*/ 1803712 w 2652368"/>
                <a:gd name="connsiteY20" fmla="*/ 320282 h 333742"/>
                <a:gd name="connsiteX21" fmla="*/ 1796661 w 2652368"/>
                <a:gd name="connsiteY21" fmla="*/ 331819 h 333742"/>
                <a:gd name="connsiteX22" fmla="*/ 1663979 w 2652368"/>
                <a:gd name="connsiteY22" fmla="*/ 329897 h 333742"/>
                <a:gd name="connsiteX23" fmla="*/ 1633853 w 2652368"/>
                <a:gd name="connsiteY23" fmla="*/ 278619 h 333742"/>
                <a:gd name="connsiteX24" fmla="*/ 1709408 w 2652368"/>
                <a:gd name="connsiteY24" fmla="*/ 277898 h 333742"/>
                <a:gd name="connsiteX25" fmla="*/ 2225797 w 2652368"/>
                <a:gd name="connsiteY25" fmla="*/ 277657 h 333742"/>
                <a:gd name="connsiteX26" fmla="*/ 2291497 w 2652368"/>
                <a:gd name="connsiteY26" fmla="*/ 280541 h 333742"/>
                <a:gd name="connsiteX27" fmla="*/ 2325469 w 2652368"/>
                <a:gd name="connsiteY27" fmla="*/ 320923 h 333742"/>
                <a:gd name="connsiteX28" fmla="*/ 2319700 w 2652368"/>
                <a:gd name="connsiteY28" fmla="*/ 330537 h 333742"/>
                <a:gd name="connsiteX29" fmla="*/ 2193427 w 2652368"/>
                <a:gd name="connsiteY29" fmla="*/ 328615 h 333742"/>
                <a:gd name="connsiteX30" fmla="*/ 2153687 w 2652368"/>
                <a:gd name="connsiteY30" fmla="*/ 288874 h 333742"/>
                <a:gd name="connsiteX31" fmla="*/ 2160097 w 2652368"/>
                <a:gd name="connsiteY31" fmla="*/ 278618 h 333742"/>
                <a:gd name="connsiteX32" fmla="*/ 2225797 w 2652368"/>
                <a:gd name="connsiteY32" fmla="*/ 277657 h 333742"/>
                <a:gd name="connsiteX33" fmla="*/ 2545325 w 2652368"/>
                <a:gd name="connsiteY33" fmla="*/ 277416 h 333742"/>
                <a:gd name="connsiteX34" fmla="*/ 2608782 w 2652368"/>
                <a:gd name="connsiteY34" fmla="*/ 280541 h 333742"/>
                <a:gd name="connsiteX35" fmla="*/ 2652368 w 2652368"/>
                <a:gd name="connsiteY35" fmla="*/ 320282 h 333742"/>
                <a:gd name="connsiteX36" fmla="*/ 2647881 w 2652368"/>
                <a:gd name="connsiteY36" fmla="*/ 328614 h 333742"/>
                <a:gd name="connsiteX37" fmla="*/ 2511353 w 2652368"/>
                <a:gd name="connsiteY37" fmla="*/ 326691 h 333742"/>
                <a:gd name="connsiteX38" fmla="*/ 2474176 w 2652368"/>
                <a:gd name="connsiteY38" fmla="*/ 278618 h 333742"/>
                <a:gd name="connsiteX39" fmla="*/ 2545325 w 2652368"/>
                <a:gd name="connsiteY39" fmla="*/ 277416 h 333742"/>
                <a:gd name="connsiteX40" fmla="*/ 686487 w 2652368"/>
                <a:gd name="connsiteY40" fmla="*/ 277336 h 333742"/>
                <a:gd name="connsiteX41" fmla="*/ 787762 w 2652368"/>
                <a:gd name="connsiteY41" fmla="*/ 277336 h 333742"/>
                <a:gd name="connsiteX42" fmla="*/ 735202 w 2652368"/>
                <a:gd name="connsiteY42" fmla="*/ 333101 h 333742"/>
                <a:gd name="connsiteX43" fmla="*/ 627517 w 2652368"/>
                <a:gd name="connsiteY43" fmla="*/ 333101 h 333742"/>
                <a:gd name="connsiteX44" fmla="*/ 686487 w 2652368"/>
                <a:gd name="connsiteY44" fmla="*/ 277336 h 333742"/>
                <a:gd name="connsiteX45" fmla="*/ 69226 w 2652368"/>
                <a:gd name="connsiteY45" fmla="*/ 277336 h 333742"/>
                <a:gd name="connsiteX46" fmla="*/ 290363 w 2652368"/>
                <a:gd name="connsiteY46" fmla="*/ 277336 h 333742"/>
                <a:gd name="connsiteX47" fmla="*/ 230111 w 2652368"/>
                <a:gd name="connsiteY47" fmla="*/ 333101 h 333742"/>
                <a:gd name="connsiteX48" fmla="*/ 31408 w 2652368"/>
                <a:gd name="connsiteY48" fmla="*/ 333101 h 333742"/>
                <a:gd name="connsiteX49" fmla="*/ 0 w 2652368"/>
                <a:gd name="connsiteY49" fmla="*/ 331819 h 333742"/>
                <a:gd name="connsiteX50" fmla="*/ 69226 w 2652368"/>
                <a:gd name="connsiteY50" fmla="*/ 277336 h 333742"/>
                <a:gd name="connsiteX51" fmla="*/ 1870534 w 2652368"/>
                <a:gd name="connsiteY51" fmla="*/ 277016 h 333742"/>
                <a:gd name="connsiteX52" fmla="*/ 1935112 w 2652368"/>
                <a:gd name="connsiteY52" fmla="*/ 279900 h 333742"/>
                <a:gd name="connsiteX53" fmla="*/ 1969084 w 2652368"/>
                <a:gd name="connsiteY53" fmla="*/ 320922 h 333742"/>
                <a:gd name="connsiteX54" fmla="*/ 1963315 w 2652368"/>
                <a:gd name="connsiteY54" fmla="*/ 329896 h 333742"/>
                <a:gd name="connsiteX55" fmla="*/ 1827428 w 2652368"/>
                <a:gd name="connsiteY55" fmla="*/ 327974 h 333742"/>
                <a:gd name="connsiteX56" fmla="*/ 1797302 w 2652368"/>
                <a:gd name="connsiteY56" fmla="*/ 277977 h 333742"/>
                <a:gd name="connsiteX57" fmla="*/ 1870534 w 2652368"/>
                <a:gd name="connsiteY57" fmla="*/ 277016 h 333742"/>
                <a:gd name="connsiteX58" fmla="*/ 2384278 w 2652368"/>
                <a:gd name="connsiteY58" fmla="*/ 276775 h 333742"/>
                <a:gd name="connsiteX59" fmla="*/ 2444048 w 2652368"/>
                <a:gd name="connsiteY59" fmla="*/ 279900 h 333742"/>
                <a:gd name="connsiteX60" fmla="*/ 2490200 w 2652368"/>
                <a:gd name="connsiteY60" fmla="*/ 318999 h 333742"/>
                <a:gd name="connsiteX61" fmla="*/ 2484430 w 2652368"/>
                <a:gd name="connsiteY61" fmla="*/ 329255 h 333742"/>
                <a:gd name="connsiteX62" fmla="*/ 2349825 w 2652368"/>
                <a:gd name="connsiteY62" fmla="*/ 327332 h 333742"/>
                <a:gd name="connsiteX63" fmla="*/ 2316494 w 2652368"/>
                <a:gd name="connsiteY63" fmla="*/ 286310 h 333742"/>
                <a:gd name="connsiteX64" fmla="*/ 2323545 w 2652368"/>
                <a:gd name="connsiteY64" fmla="*/ 277977 h 333742"/>
                <a:gd name="connsiteX65" fmla="*/ 2384278 w 2652368"/>
                <a:gd name="connsiteY65" fmla="*/ 276775 h 333742"/>
                <a:gd name="connsiteX66" fmla="*/ 848655 w 2652368"/>
                <a:gd name="connsiteY66" fmla="*/ 276695 h 333742"/>
                <a:gd name="connsiteX67" fmla="*/ 1588985 w 2652368"/>
                <a:gd name="connsiteY67" fmla="*/ 277337 h 333742"/>
                <a:gd name="connsiteX68" fmla="*/ 1630007 w 2652368"/>
                <a:gd name="connsiteY68" fmla="*/ 329897 h 333742"/>
                <a:gd name="connsiteX69" fmla="*/ 799941 w 2652368"/>
                <a:gd name="connsiteY69" fmla="*/ 329897 h 333742"/>
                <a:gd name="connsiteX70" fmla="*/ 848655 w 2652368"/>
                <a:gd name="connsiteY70" fmla="*/ 276695 h 333742"/>
                <a:gd name="connsiteX71" fmla="*/ 1376820 w 2652368"/>
                <a:gd name="connsiteY71" fmla="*/ 216444 h 333742"/>
                <a:gd name="connsiteX72" fmla="*/ 1522963 w 2652368"/>
                <a:gd name="connsiteY72" fmla="*/ 216444 h 333742"/>
                <a:gd name="connsiteX73" fmla="*/ 1530655 w 2652368"/>
                <a:gd name="connsiteY73" fmla="*/ 263235 h 333742"/>
                <a:gd name="connsiteX74" fmla="*/ 1396049 w 2652368"/>
                <a:gd name="connsiteY74" fmla="*/ 261312 h 333742"/>
                <a:gd name="connsiteX75" fmla="*/ 1376820 w 2652368"/>
                <a:gd name="connsiteY75" fmla="*/ 216444 h 333742"/>
                <a:gd name="connsiteX76" fmla="*/ 1768377 w 2652368"/>
                <a:gd name="connsiteY76" fmla="*/ 215322 h 333742"/>
                <a:gd name="connsiteX77" fmla="*/ 1835119 w 2652368"/>
                <a:gd name="connsiteY77" fmla="*/ 217726 h 333742"/>
                <a:gd name="connsiteX78" fmla="*/ 1856913 w 2652368"/>
                <a:gd name="connsiteY78" fmla="*/ 263876 h 333742"/>
                <a:gd name="connsiteX79" fmla="*/ 1728717 w 2652368"/>
                <a:gd name="connsiteY79" fmla="*/ 261953 h 333742"/>
                <a:gd name="connsiteX80" fmla="*/ 1694745 w 2652368"/>
                <a:gd name="connsiteY80" fmla="*/ 227982 h 333742"/>
                <a:gd name="connsiteX81" fmla="*/ 1701155 w 2652368"/>
                <a:gd name="connsiteY81" fmla="*/ 215803 h 333742"/>
                <a:gd name="connsiteX82" fmla="*/ 1768377 w 2652368"/>
                <a:gd name="connsiteY82" fmla="*/ 215322 h 333742"/>
                <a:gd name="connsiteX83" fmla="*/ 2508708 w 2652368"/>
                <a:gd name="connsiteY83" fmla="*/ 214841 h 333742"/>
                <a:gd name="connsiteX84" fmla="*/ 2570963 w 2652368"/>
                <a:gd name="connsiteY84" fmla="*/ 217726 h 333742"/>
                <a:gd name="connsiteX85" fmla="*/ 2610063 w 2652368"/>
                <a:gd name="connsiteY85" fmla="*/ 254261 h 333742"/>
                <a:gd name="connsiteX86" fmla="*/ 2604293 w 2652368"/>
                <a:gd name="connsiteY86" fmla="*/ 263875 h 333742"/>
                <a:gd name="connsiteX87" fmla="*/ 2481867 w 2652368"/>
                <a:gd name="connsiteY87" fmla="*/ 261952 h 333742"/>
                <a:gd name="connsiteX88" fmla="*/ 2441485 w 2652368"/>
                <a:gd name="connsiteY88" fmla="*/ 224776 h 333742"/>
                <a:gd name="connsiteX89" fmla="*/ 2445972 w 2652368"/>
                <a:gd name="connsiteY89" fmla="*/ 215802 h 333742"/>
                <a:gd name="connsiteX90" fmla="*/ 2508708 w 2652368"/>
                <a:gd name="connsiteY90" fmla="*/ 214841 h 333742"/>
                <a:gd name="connsiteX91" fmla="*/ 1545398 w 2652368"/>
                <a:gd name="connsiteY91" fmla="*/ 214521 h 333742"/>
                <a:gd name="connsiteX92" fmla="*/ 1666542 w 2652368"/>
                <a:gd name="connsiteY92" fmla="*/ 215161 h 333742"/>
                <a:gd name="connsiteX93" fmla="*/ 1690900 w 2652368"/>
                <a:gd name="connsiteY93" fmla="*/ 263875 h 333742"/>
                <a:gd name="connsiteX94" fmla="*/ 1562063 w 2652368"/>
                <a:gd name="connsiteY94" fmla="*/ 261953 h 333742"/>
                <a:gd name="connsiteX95" fmla="*/ 1536424 w 2652368"/>
                <a:gd name="connsiteY95" fmla="*/ 223494 h 333742"/>
                <a:gd name="connsiteX96" fmla="*/ 1545398 w 2652368"/>
                <a:gd name="connsiteY96" fmla="*/ 214521 h 333742"/>
                <a:gd name="connsiteX97" fmla="*/ 2351028 w 2652368"/>
                <a:gd name="connsiteY97" fmla="*/ 214200 h 333742"/>
                <a:gd name="connsiteX98" fmla="*/ 2412001 w 2652368"/>
                <a:gd name="connsiteY98" fmla="*/ 217085 h 333742"/>
                <a:gd name="connsiteX99" fmla="*/ 2449178 w 2652368"/>
                <a:gd name="connsiteY99" fmla="*/ 254260 h 333742"/>
                <a:gd name="connsiteX100" fmla="*/ 2443409 w 2652368"/>
                <a:gd name="connsiteY100" fmla="*/ 263875 h 333742"/>
                <a:gd name="connsiteX101" fmla="*/ 2322905 w 2652368"/>
                <a:gd name="connsiteY101" fmla="*/ 261953 h 333742"/>
                <a:gd name="connsiteX102" fmla="*/ 2283805 w 2652368"/>
                <a:gd name="connsiteY102" fmla="*/ 226058 h 333742"/>
                <a:gd name="connsiteX103" fmla="*/ 2289574 w 2652368"/>
                <a:gd name="connsiteY103" fmla="*/ 215161 h 333742"/>
                <a:gd name="connsiteX104" fmla="*/ 2351028 w 2652368"/>
                <a:gd name="connsiteY104" fmla="*/ 214200 h 333742"/>
                <a:gd name="connsiteX105" fmla="*/ 2136460 w 2652368"/>
                <a:gd name="connsiteY105" fmla="*/ 214040 h 333742"/>
                <a:gd name="connsiteX106" fmla="*/ 2251756 w 2652368"/>
                <a:gd name="connsiteY106" fmla="*/ 216444 h 333742"/>
                <a:gd name="connsiteX107" fmla="*/ 2290855 w 2652368"/>
                <a:gd name="connsiteY107" fmla="*/ 252979 h 333742"/>
                <a:gd name="connsiteX108" fmla="*/ 2285087 w 2652368"/>
                <a:gd name="connsiteY108" fmla="*/ 263876 h 333742"/>
                <a:gd name="connsiteX109" fmla="*/ 2203682 w 2652368"/>
                <a:gd name="connsiteY109" fmla="*/ 263876 h 333742"/>
                <a:gd name="connsiteX110" fmla="*/ 2069718 w 2652368"/>
                <a:gd name="connsiteY110" fmla="*/ 263876 h 333742"/>
                <a:gd name="connsiteX111" fmla="*/ 2019722 w 2652368"/>
                <a:gd name="connsiteY111" fmla="*/ 214521 h 333742"/>
                <a:gd name="connsiteX112" fmla="*/ 2136460 w 2652368"/>
                <a:gd name="connsiteY112" fmla="*/ 214040 h 333742"/>
                <a:gd name="connsiteX113" fmla="*/ 1288205 w 2652368"/>
                <a:gd name="connsiteY113" fmla="*/ 214040 h 333742"/>
                <a:gd name="connsiteX114" fmla="*/ 1353104 w 2652368"/>
                <a:gd name="connsiteY114" fmla="*/ 216444 h 333742"/>
                <a:gd name="connsiteX115" fmla="*/ 1374898 w 2652368"/>
                <a:gd name="connsiteY115" fmla="*/ 263876 h 333742"/>
                <a:gd name="connsiteX116" fmla="*/ 1238369 w 2652368"/>
                <a:gd name="connsiteY116" fmla="*/ 263235 h 333742"/>
                <a:gd name="connsiteX117" fmla="*/ 1220421 w 2652368"/>
                <a:gd name="connsiteY117" fmla="*/ 214521 h 333742"/>
                <a:gd name="connsiteX118" fmla="*/ 1288205 w 2652368"/>
                <a:gd name="connsiteY118" fmla="*/ 214040 h 333742"/>
                <a:gd name="connsiteX119" fmla="*/ 1100560 w 2652368"/>
                <a:gd name="connsiteY119" fmla="*/ 213880 h 333742"/>
                <a:gd name="connsiteX120" fmla="*/ 1200551 w 2652368"/>
                <a:gd name="connsiteY120" fmla="*/ 213880 h 333742"/>
                <a:gd name="connsiteX121" fmla="*/ 1164657 w 2652368"/>
                <a:gd name="connsiteY121" fmla="*/ 264517 h 333742"/>
                <a:gd name="connsiteX122" fmla="*/ 1060818 w 2652368"/>
                <a:gd name="connsiteY122" fmla="*/ 264517 h 333742"/>
                <a:gd name="connsiteX123" fmla="*/ 1100560 w 2652368"/>
                <a:gd name="connsiteY123" fmla="*/ 213880 h 333742"/>
                <a:gd name="connsiteX124" fmla="*/ 937110 w 2652368"/>
                <a:gd name="connsiteY124" fmla="*/ 213880 h 333742"/>
                <a:gd name="connsiteX125" fmla="*/ 1040948 w 2652368"/>
                <a:gd name="connsiteY125" fmla="*/ 213880 h 333742"/>
                <a:gd name="connsiteX126" fmla="*/ 1000567 w 2652368"/>
                <a:gd name="connsiteY126" fmla="*/ 263876 h 333742"/>
                <a:gd name="connsiteX127" fmla="*/ 899292 w 2652368"/>
                <a:gd name="connsiteY127" fmla="*/ 263876 h 333742"/>
                <a:gd name="connsiteX128" fmla="*/ 937110 w 2652368"/>
                <a:gd name="connsiteY128" fmla="*/ 213880 h 333742"/>
                <a:gd name="connsiteX129" fmla="*/ 778146 w 2652368"/>
                <a:gd name="connsiteY129" fmla="*/ 213880 h 333742"/>
                <a:gd name="connsiteX130" fmla="*/ 878780 w 2652368"/>
                <a:gd name="connsiteY130" fmla="*/ 213880 h 333742"/>
                <a:gd name="connsiteX131" fmla="*/ 840322 w 2652368"/>
                <a:gd name="connsiteY131" fmla="*/ 263876 h 333742"/>
                <a:gd name="connsiteX132" fmla="*/ 733278 w 2652368"/>
                <a:gd name="connsiteY132" fmla="*/ 263876 h 333742"/>
                <a:gd name="connsiteX133" fmla="*/ 778146 w 2652368"/>
                <a:gd name="connsiteY133" fmla="*/ 213880 h 333742"/>
                <a:gd name="connsiteX134" fmla="*/ 616620 w 2652368"/>
                <a:gd name="connsiteY134" fmla="*/ 213880 h 333742"/>
                <a:gd name="connsiteX135" fmla="*/ 721099 w 2652368"/>
                <a:gd name="connsiteY135" fmla="*/ 213880 h 333742"/>
                <a:gd name="connsiteX136" fmla="*/ 674308 w 2652368"/>
                <a:gd name="connsiteY136" fmla="*/ 263876 h 333742"/>
                <a:gd name="connsiteX137" fmla="*/ 569188 w 2652368"/>
                <a:gd name="connsiteY137" fmla="*/ 263876 h 333742"/>
                <a:gd name="connsiteX138" fmla="*/ 616620 w 2652368"/>
                <a:gd name="connsiteY138" fmla="*/ 213880 h 333742"/>
                <a:gd name="connsiteX139" fmla="*/ 455094 w 2652368"/>
                <a:gd name="connsiteY139" fmla="*/ 213880 h 333742"/>
                <a:gd name="connsiteX140" fmla="*/ 560215 w 2652368"/>
                <a:gd name="connsiteY140" fmla="*/ 213880 h 333742"/>
                <a:gd name="connsiteX141" fmla="*/ 508936 w 2652368"/>
                <a:gd name="connsiteY141" fmla="*/ 263876 h 333742"/>
                <a:gd name="connsiteX142" fmla="*/ 403816 w 2652368"/>
                <a:gd name="connsiteY142" fmla="*/ 263876 h 333742"/>
                <a:gd name="connsiteX143" fmla="*/ 455094 w 2652368"/>
                <a:gd name="connsiteY143" fmla="*/ 213880 h 333742"/>
                <a:gd name="connsiteX144" fmla="*/ 1923254 w 2652368"/>
                <a:gd name="connsiteY144" fmla="*/ 213559 h 333742"/>
                <a:gd name="connsiteX145" fmla="*/ 1985109 w 2652368"/>
                <a:gd name="connsiteY145" fmla="*/ 216443 h 333742"/>
                <a:gd name="connsiteX146" fmla="*/ 2017799 w 2652368"/>
                <a:gd name="connsiteY146" fmla="*/ 254261 h 333742"/>
                <a:gd name="connsiteX147" fmla="*/ 2009466 w 2652368"/>
                <a:gd name="connsiteY147" fmla="*/ 263875 h 333742"/>
                <a:gd name="connsiteX148" fmla="*/ 1888321 w 2652368"/>
                <a:gd name="connsiteY148" fmla="*/ 261953 h 333742"/>
                <a:gd name="connsiteX149" fmla="*/ 1854349 w 2652368"/>
                <a:gd name="connsiteY149" fmla="*/ 223494 h 333742"/>
                <a:gd name="connsiteX150" fmla="*/ 1861400 w 2652368"/>
                <a:gd name="connsiteY150" fmla="*/ 214520 h 333742"/>
                <a:gd name="connsiteX151" fmla="*/ 1923254 w 2652368"/>
                <a:gd name="connsiteY151" fmla="*/ 213559 h 333742"/>
                <a:gd name="connsiteX152" fmla="*/ 292926 w 2652368"/>
                <a:gd name="connsiteY152" fmla="*/ 212598 h 333742"/>
                <a:gd name="connsiteX153" fmla="*/ 398047 w 2652368"/>
                <a:gd name="connsiteY153" fmla="*/ 213239 h 333742"/>
                <a:gd name="connsiteX154" fmla="*/ 342282 w 2652368"/>
                <a:gd name="connsiteY154" fmla="*/ 263876 h 333742"/>
                <a:gd name="connsiteX155" fmla="*/ 236520 w 2652368"/>
                <a:gd name="connsiteY155" fmla="*/ 263876 h 333742"/>
                <a:gd name="connsiteX156" fmla="*/ 292926 w 2652368"/>
                <a:gd name="connsiteY156" fmla="*/ 212598 h 333742"/>
                <a:gd name="connsiteX157" fmla="*/ 109606 w 2652368"/>
                <a:gd name="connsiteY157" fmla="*/ 212597 h 333742"/>
                <a:gd name="connsiteX158" fmla="*/ 233956 w 2652368"/>
                <a:gd name="connsiteY158" fmla="*/ 213239 h 333742"/>
                <a:gd name="connsiteX159" fmla="*/ 179473 w 2652368"/>
                <a:gd name="connsiteY159" fmla="*/ 263235 h 333742"/>
                <a:gd name="connsiteX160" fmla="*/ 40381 w 2652368"/>
                <a:gd name="connsiteY160" fmla="*/ 263875 h 333742"/>
                <a:gd name="connsiteX161" fmla="*/ 109606 w 2652368"/>
                <a:gd name="connsiteY161" fmla="*/ 212597 h 333742"/>
                <a:gd name="connsiteX162" fmla="*/ 1309518 w 2652368"/>
                <a:gd name="connsiteY162" fmla="*/ 157473 h 333742"/>
                <a:gd name="connsiteX163" fmla="*/ 1444123 w 2652368"/>
                <a:gd name="connsiteY163" fmla="*/ 157473 h 333742"/>
                <a:gd name="connsiteX164" fmla="*/ 1450533 w 2652368"/>
                <a:gd name="connsiteY164" fmla="*/ 196574 h 333742"/>
                <a:gd name="connsiteX165" fmla="*/ 1309518 w 2652368"/>
                <a:gd name="connsiteY165" fmla="*/ 196574 h 333742"/>
                <a:gd name="connsiteX166" fmla="*/ 1309518 w 2652368"/>
                <a:gd name="connsiteY166" fmla="*/ 157473 h 333742"/>
                <a:gd name="connsiteX167" fmla="*/ 2473775 w 2652368"/>
                <a:gd name="connsiteY167" fmla="*/ 156753 h 333742"/>
                <a:gd name="connsiteX168" fmla="*/ 2535710 w 2652368"/>
                <a:gd name="connsiteY168" fmla="*/ 159396 h 333742"/>
                <a:gd name="connsiteX169" fmla="*/ 2573528 w 2652368"/>
                <a:gd name="connsiteY169" fmla="*/ 199779 h 333742"/>
                <a:gd name="connsiteX170" fmla="*/ 2441486 w 2652368"/>
                <a:gd name="connsiteY170" fmla="*/ 198497 h 333742"/>
                <a:gd name="connsiteX171" fmla="*/ 2408155 w 2652368"/>
                <a:gd name="connsiteY171" fmla="*/ 165806 h 333742"/>
                <a:gd name="connsiteX172" fmla="*/ 2411360 w 2652368"/>
                <a:gd name="connsiteY172" fmla="*/ 157474 h 333742"/>
                <a:gd name="connsiteX173" fmla="*/ 2473775 w 2652368"/>
                <a:gd name="connsiteY173" fmla="*/ 156753 h 333742"/>
                <a:gd name="connsiteX174" fmla="*/ 1679283 w 2652368"/>
                <a:gd name="connsiteY174" fmla="*/ 156352 h 333742"/>
                <a:gd name="connsiteX175" fmla="*/ 1741538 w 2652368"/>
                <a:gd name="connsiteY175" fmla="*/ 158756 h 333742"/>
                <a:gd name="connsiteX176" fmla="*/ 1767818 w 2652368"/>
                <a:gd name="connsiteY176" fmla="*/ 200420 h 333742"/>
                <a:gd name="connsiteX177" fmla="*/ 1637699 w 2652368"/>
                <a:gd name="connsiteY177" fmla="*/ 199138 h 333742"/>
                <a:gd name="connsiteX178" fmla="*/ 1610137 w 2652368"/>
                <a:gd name="connsiteY178" fmla="*/ 167088 h 333742"/>
                <a:gd name="connsiteX179" fmla="*/ 1616547 w 2652368"/>
                <a:gd name="connsiteY179" fmla="*/ 156833 h 333742"/>
                <a:gd name="connsiteX180" fmla="*/ 1679283 w 2652368"/>
                <a:gd name="connsiteY180" fmla="*/ 156352 h 333742"/>
                <a:gd name="connsiteX181" fmla="*/ 1831836 w 2652368"/>
                <a:gd name="connsiteY181" fmla="*/ 156112 h 333742"/>
                <a:gd name="connsiteX182" fmla="*/ 1892808 w 2652368"/>
                <a:gd name="connsiteY182" fmla="*/ 158755 h 333742"/>
                <a:gd name="connsiteX183" fmla="*/ 1919089 w 2652368"/>
                <a:gd name="connsiteY183" fmla="*/ 194009 h 333742"/>
                <a:gd name="connsiteX184" fmla="*/ 1909474 w 2652368"/>
                <a:gd name="connsiteY184" fmla="*/ 201059 h 333742"/>
                <a:gd name="connsiteX185" fmla="*/ 1811404 w 2652368"/>
                <a:gd name="connsiteY185" fmla="*/ 201059 h 333742"/>
                <a:gd name="connsiteX186" fmla="*/ 1770382 w 2652368"/>
                <a:gd name="connsiteY186" fmla="*/ 156833 h 333742"/>
                <a:gd name="connsiteX187" fmla="*/ 1831836 w 2652368"/>
                <a:gd name="connsiteY187" fmla="*/ 156112 h 333742"/>
                <a:gd name="connsiteX188" fmla="*/ 1525127 w 2652368"/>
                <a:gd name="connsiteY188" fmla="*/ 154830 h 333742"/>
                <a:gd name="connsiteX189" fmla="*/ 1585139 w 2652368"/>
                <a:gd name="connsiteY189" fmla="*/ 157473 h 333742"/>
                <a:gd name="connsiteX190" fmla="*/ 1610137 w 2652368"/>
                <a:gd name="connsiteY190" fmla="*/ 192086 h 333742"/>
                <a:gd name="connsiteX191" fmla="*/ 1603727 w 2652368"/>
                <a:gd name="connsiteY191" fmla="*/ 200419 h 333742"/>
                <a:gd name="connsiteX192" fmla="*/ 1480018 w 2652368"/>
                <a:gd name="connsiteY192" fmla="*/ 198495 h 333742"/>
                <a:gd name="connsiteX193" fmla="*/ 1456943 w 2652368"/>
                <a:gd name="connsiteY193" fmla="*/ 163883 h 333742"/>
                <a:gd name="connsiteX194" fmla="*/ 1464635 w 2652368"/>
                <a:gd name="connsiteY194" fmla="*/ 155551 h 333742"/>
                <a:gd name="connsiteX195" fmla="*/ 1525127 w 2652368"/>
                <a:gd name="connsiteY195" fmla="*/ 154830 h 333742"/>
                <a:gd name="connsiteX196" fmla="*/ 2131653 w 2652368"/>
                <a:gd name="connsiteY196" fmla="*/ 154509 h 333742"/>
                <a:gd name="connsiteX197" fmla="*/ 2188299 w 2652368"/>
                <a:gd name="connsiteY197" fmla="*/ 156832 h 333742"/>
                <a:gd name="connsiteX198" fmla="*/ 2228681 w 2652368"/>
                <a:gd name="connsiteY198" fmla="*/ 186958 h 333742"/>
                <a:gd name="connsiteX199" fmla="*/ 2223553 w 2652368"/>
                <a:gd name="connsiteY199" fmla="*/ 198496 h 333742"/>
                <a:gd name="connsiteX200" fmla="*/ 2093434 w 2652368"/>
                <a:gd name="connsiteY200" fmla="*/ 196573 h 333742"/>
                <a:gd name="connsiteX201" fmla="*/ 2067795 w 2652368"/>
                <a:gd name="connsiteY201" fmla="*/ 155550 h 333742"/>
                <a:gd name="connsiteX202" fmla="*/ 2131653 w 2652368"/>
                <a:gd name="connsiteY202" fmla="*/ 154509 h 333742"/>
                <a:gd name="connsiteX203" fmla="*/ 1981184 w 2652368"/>
                <a:gd name="connsiteY203" fmla="*/ 154509 h 333742"/>
                <a:gd name="connsiteX204" fmla="*/ 2037670 w 2652368"/>
                <a:gd name="connsiteY204" fmla="*/ 156832 h 333742"/>
                <a:gd name="connsiteX205" fmla="*/ 2074206 w 2652368"/>
                <a:gd name="connsiteY205" fmla="*/ 189521 h 333742"/>
                <a:gd name="connsiteX206" fmla="*/ 2067796 w 2652368"/>
                <a:gd name="connsiteY206" fmla="*/ 199777 h 333742"/>
                <a:gd name="connsiteX207" fmla="*/ 1945369 w 2652368"/>
                <a:gd name="connsiteY207" fmla="*/ 197854 h 333742"/>
                <a:gd name="connsiteX208" fmla="*/ 1916525 w 2652368"/>
                <a:gd name="connsiteY208" fmla="*/ 163883 h 333742"/>
                <a:gd name="connsiteX209" fmla="*/ 1924217 w 2652368"/>
                <a:gd name="connsiteY209" fmla="*/ 155550 h 333742"/>
                <a:gd name="connsiteX210" fmla="*/ 1981184 w 2652368"/>
                <a:gd name="connsiteY210" fmla="*/ 154509 h 333742"/>
                <a:gd name="connsiteX211" fmla="*/ 1190296 w 2652368"/>
                <a:gd name="connsiteY211" fmla="*/ 154268 h 333742"/>
                <a:gd name="connsiteX212" fmla="*/ 1257599 w 2652368"/>
                <a:gd name="connsiteY212" fmla="*/ 154910 h 333742"/>
                <a:gd name="connsiteX213" fmla="*/ 1289006 w 2652368"/>
                <a:gd name="connsiteY213" fmla="*/ 198496 h 333742"/>
                <a:gd name="connsiteX214" fmla="*/ 1156965 w 2652368"/>
                <a:gd name="connsiteY214" fmla="*/ 198496 h 333742"/>
                <a:gd name="connsiteX215" fmla="*/ 1190296 w 2652368"/>
                <a:gd name="connsiteY215" fmla="*/ 154268 h 333742"/>
                <a:gd name="connsiteX216" fmla="*/ 1039666 w 2652368"/>
                <a:gd name="connsiteY216" fmla="*/ 152987 h 333742"/>
                <a:gd name="connsiteX217" fmla="*/ 1122351 w 2652368"/>
                <a:gd name="connsiteY217" fmla="*/ 154909 h 333742"/>
                <a:gd name="connsiteX218" fmla="*/ 1137735 w 2652368"/>
                <a:gd name="connsiteY218" fmla="*/ 175420 h 333742"/>
                <a:gd name="connsiteX219" fmla="*/ 1121710 w 2652368"/>
                <a:gd name="connsiteY219" fmla="*/ 199137 h 333742"/>
                <a:gd name="connsiteX220" fmla="*/ 998002 w 2652368"/>
                <a:gd name="connsiteY220" fmla="*/ 200418 h 333742"/>
                <a:gd name="connsiteX221" fmla="*/ 1039666 w 2652368"/>
                <a:gd name="connsiteY221" fmla="*/ 152987 h 333742"/>
                <a:gd name="connsiteX222" fmla="*/ 879422 w 2652368"/>
                <a:gd name="connsiteY222" fmla="*/ 152987 h 333742"/>
                <a:gd name="connsiteX223" fmla="*/ 981978 w 2652368"/>
                <a:gd name="connsiteY223" fmla="*/ 152987 h 333742"/>
                <a:gd name="connsiteX224" fmla="*/ 945442 w 2652368"/>
                <a:gd name="connsiteY224" fmla="*/ 201701 h 333742"/>
                <a:gd name="connsiteX225" fmla="*/ 844168 w 2652368"/>
                <a:gd name="connsiteY225" fmla="*/ 201060 h 333742"/>
                <a:gd name="connsiteX226" fmla="*/ 879422 w 2652368"/>
                <a:gd name="connsiteY226" fmla="*/ 152987 h 333742"/>
                <a:gd name="connsiteX227" fmla="*/ 727509 w 2652368"/>
                <a:gd name="connsiteY227" fmla="*/ 152346 h 333742"/>
                <a:gd name="connsiteX228" fmla="*/ 828143 w 2652368"/>
                <a:gd name="connsiteY228" fmla="*/ 152988 h 333742"/>
                <a:gd name="connsiteX229" fmla="*/ 786479 w 2652368"/>
                <a:gd name="connsiteY229" fmla="*/ 201060 h 333742"/>
                <a:gd name="connsiteX230" fmla="*/ 684564 w 2652368"/>
                <a:gd name="connsiteY230" fmla="*/ 200419 h 333742"/>
                <a:gd name="connsiteX231" fmla="*/ 727509 w 2652368"/>
                <a:gd name="connsiteY231" fmla="*/ 152346 h 333742"/>
                <a:gd name="connsiteX232" fmla="*/ 136528 w 2652368"/>
                <a:gd name="connsiteY232" fmla="*/ 152346 h 333742"/>
                <a:gd name="connsiteX233" fmla="*/ 351896 w 2652368"/>
                <a:gd name="connsiteY233" fmla="*/ 152346 h 333742"/>
                <a:gd name="connsiteX234" fmla="*/ 295491 w 2652368"/>
                <a:gd name="connsiteY234" fmla="*/ 201060 h 333742"/>
                <a:gd name="connsiteX235" fmla="*/ 79481 w 2652368"/>
                <a:gd name="connsiteY235" fmla="*/ 200418 h 333742"/>
                <a:gd name="connsiteX236" fmla="*/ 136528 w 2652368"/>
                <a:gd name="connsiteY236" fmla="*/ 152346 h 333742"/>
                <a:gd name="connsiteX237" fmla="*/ 570471 w 2652368"/>
                <a:gd name="connsiteY237" fmla="*/ 151705 h 333742"/>
                <a:gd name="connsiteX238" fmla="*/ 673027 w 2652368"/>
                <a:gd name="connsiteY238" fmla="*/ 152346 h 333742"/>
                <a:gd name="connsiteX239" fmla="*/ 623671 w 2652368"/>
                <a:gd name="connsiteY239" fmla="*/ 200419 h 333742"/>
                <a:gd name="connsiteX240" fmla="*/ 523679 w 2652368"/>
                <a:gd name="connsiteY240" fmla="*/ 199778 h 333742"/>
                <a:gd name="connsiteX241" fmla="*/ 570471 w 2652368"/>
                <a:gd name="connsiteY241" fmla="*/ 151705 h 333742"/>
                <a:gd name="connsiteX242" fmla="*/ 415353 w 2652368"/>
                <a:gd name="connsiteY242" fmla="*/ 151704 h 333742"/>
                <a:gd name="connsiteX243" fmla="*/ 517910 w 2652368"/>
                <a:gd name="connsiteY243" fmla="*/ 152345 h 333742"/>
                <a:gd name="connsiteX244" fmla="*/ 467913 w 2652368"/>
                <a:gd name="connsiteY244" fmla="*/ 201059 h 333742"/>
                <a:gd name="connsiteX245" fmla="*/ 365357 w 2652368"/>
                <a:gd name="connsiteY245" fmla="*/ 200418 h 333742"/>
                <a:gd name="connsiteX246" fmla="*/ 415353 w 2652368"/>
                <a:gd name="connsiteY246" fmla="*/ 151704 h 333742"/>
                <a:gd name="connsiteX247" fmla="*/ 1239010 w 2652368"/>
                <a:gd name="connsiteY247" fmla="*/ 101067 h 333742"/>
                <a:gd name="connsiteX248" fmla="*/ 1370411 w 2652368"/>
                <a:gd name="connsiteY248" fmla="*/ 101067 h 333742"/>
                <a:gd name="connsiteX249" fmla="*/ 1372334 w 2652368"/>
                <a:gd name="connsiteY249" fmla="*/ 139526 h 333742"/>
                <a:gd name="connsiteX250" fmla="*/ 1239010 w 2652368"/>
                <a:gd name="connsiteY250" fmla="*/ 139526 h 333742"/>
                <a:gd name="connsiteX251" fmla="*/ 1239010 w 2652368"/>
                <a:gd name="connsiteY251" fmla="*/ 101067 h 333742"/>
                <a:gd name="connsiteX252" fmla="*/ 1088380 w 2652368"/>
                <a:gd name="connsiteY252" fmla="*/ 100426 h 333742"/>
                <a:gd name="connsiteX253" fmla="*/ 1220421 w 2652368"/>
                <a:gd name="connsiteY253" fmla="*/ 100426 h 333742"/>
                <a:gd name="connsiteX254" fmla="*/ 1220421 w 2652368"/>
                <a:gd name="connsiteY254" fmla="*/ 138885 h 333742"/>
                <a:gd name="connsiteX255" fmla="*/ 1083894 w 2652368"/>
                <a:gd name="connsiteY255" fmla="*/ 138885 h 333742"/>
                <a:gd name="connsiteX256" fmla="*/ 1088380 w 2652368"/>
                <a:gd name="connsiteY256" fmla="*/ 100426 h 333742"/>
                <a:gd name="connsiteX257" fmla="*/ 2437240 w 2652368"/>
                <a:gd name="connsiteY257" fmla="*/ 99385 h 333742"/>
                <a:gd name="connsiteX258" fmla="*/ 2493405 w 2652368"/>
                <a:gd name="connsiteY258" fmla="*/ 101708 h 333742"/>
                <a:gd name="connsiteX259" fmla="*/ 2530582 w 2652368"/>
                <a:gd name="connsiteY259" fmla="*/ 133757 h 333742"/>
                <a:gd name="connsiteX260" fmla="*/ 2526095 w 2652368"/>
                <a:gd name="connsiteY260" fmla="*/ 142090 h 333742"/>
                <a:gd name="connsiteX261" fmla="*/ 2409437 w 2652368"/>
                <a:gd name="connsiteY261" fmla="*/ 140809 h 333742"/>
                <a:gd name="connsiteX262" fmla="*/ 2376106 w 2652368"/>
                <a:gd name="connsiteY262" fmla="*/ 109400 h 333742"/>
                <a:gd name="connsiteX263" fmla="*/ 2380593 w 2652368"/>
                <a:gd name="connsiteY263" fmla="*/ 100426 h 333742"/>
                <a:gd name="connsiteX264" fmla="*/ 2437240 w 2652368"/>
                <a:gd name="connsiteY264" fmla="*/ 99385 h 333742"/>
                <a:gd name="connsiteX265" fmla="*/ 1595314 w 2652368"/>
                <a:gd name="connsiteY265" fmla="*/ 99225 h 333742"/>
                <a:gd name="connsiteX266" fmla="*/ 1655005 w 2652368"/>
                <a:gd name="connsiteY266" fmla="*/ 101067 h 333742"/>
                <a:gd name="connsiteX267" fmla="*/ 1678721 w 2652368"/>
                <a:gd name="connsiteY267" fmla="*/ 133116 h 333742"/>
                <a:gd name="connsiteX268" fmla="*/ 1672952 w 2652368"/>
                <a:gd name="connsiteY268" fmla="*/ 141450 h 333742"/>
                <a:gd name="connsiteX269" fmla="*/ 1553089 w 2652368"/>
                <a:gd name="connsiteY269" fmla="*/ 140168 h 333742"/>
                <a:gd name="connsiteX270" fmla="*/ 1527450 w 2652368"/>
                <a:gd name="connsiteY270" fmla="*/ 99785 h 333742"/>
                <a:gd name="connsiteX271" fmla="*/ 1595314 w 2652368"/>
                <a:gd name="connsiteY271" fmla="*/ 99225 h 333742"/>
                <a:gd name="connsiteX272" fmla="*/ 1447969 w 2652368"/>
                <a:gd name="connsiteY272" fmla="*/ 99225 h 333742"/>
                <a:gd name="connsiteX273" fmla="*/ 1507580 w 2652368"/>
                <a:gd name="connsiteY273" fmla="*/ 101067 h 333742"/>
                <a:gd name="connsiteX274" fmla="*/ 1532578 w 2652368"/>
                <a:gd name="connsiteY274" fmla="*/ 142090 h 333742"/>
                <a:gd name="connsiteX275" fmla="*/ 1404382 w 2652368"/>
                <a:gd name="connsiteY275" fmla="*/ 140808 h 333742"/>
                <a:gd name="connsiteX276" fmla="*/ 1381307 w 2652368"/>
                <a:gd name="connsiteY276" fmla="*/ 109400 h 333742"/>
                <a:gd name="connsiteX277" fmla="*/ 1388358 w 2652368"/>
                <a:gd name="connsiteY277" fmla="*/ 99785 h 333742"/>
                <a:gd name="connsiteX278" fmla="*/ 1447969 w 2652368"/>
                <a:gd name="connsiteY278" fmla="*/ 99225 h 333742"/>
                <a:gd name="connsiteX279" fmla="*/ 2138303 w 2652368"/>
                <a:gd name="connsiteY279" fmla="*/ 99144 h 333742"/>
                <a:gd name="connsiteX280" fmla="*/ 2264575 w 2652368"/>
                <a:gd name="connsiteY280" fmla="*/ 99144 h 333742"/>
                <a:gd name="connsiteX281" fmla="*/ 2408156 w 2652368"/>
                <a:gd name="connsiteY281" fmla="*/ 186318 h 333742"/>
                <a:gd name="connsiteX282" fmla="*/ 2415206 w 2652368"/>
                <a:gd name="connsiteY282" fmla="*/ 202342 h 333742"/>
                <a:gd name="connsiteX283" fmla="*/ 2262011 w 2652368"/>
                <a:gd name="connsiteY283" fmla="*/ 201060 h 333742"/>
                <a:gd name="connsiteX284" fmla="*/ 2238296 w 2652368"/>
                <a:gd name="connsiteY284" fmla="*/ 174780 h 333742"/>
                <a:gd name="connsiteX285" fmla="*/ 2185735 w 2652368"/>
                <a:gd name="connsiteY285" fmla="*/ 141449 h 333742"/>
                <a:gd name="connsiteX286" fmla="*/ 2138303 w 2652368"/>
                <a:gd name="connsiteY286" fmla="*/ 99144 h 333742"/>
                <a:gd name="connsiteX287" fmla="*/ 2041435 w 2652368"/>
                <a:gd name="connsiteY287" fmla="*/ 98984 h 333742"/>
                <a:gd name="connsiteX288" fmla="*/ 2099203 w 2652368"/>
                <a:gd name="connsiteY288" fmla="*/ 101067 h 333742"/>
                <a:gd name="connsiteX289" fmla="*/ 2128688 w 2652368"/>
                <a:gd name="connsiteY289" fmla="*/ 131835 h 333742"/>
                <a:gd name="connsiteX290" fmla="*/ 2122919 w 2652368"/>
                <a:gd name="connsiteY290" fmla="*/ 142090 h 333742"/>
                <a:gd name="connsiteX291" fmla="*/ 2008824 w 2652368"/>
                <a:gd name="connsiteY291" fmla="*/ 140808 h 333742"/>
                <a:gd name="connsiteX292" fmla="*/ 1977417 w 2652368"/>
                <a:gd name="connsiteY292" fmla="*/ 109400 h 333742"/>
                <a:gd name="connsiteX293" fmla="*/ 1983185 w 2652368"/>
                <a:gd name="connsiteY293" fmla="*/ 99785 h 333742"/>
                <a:gd name="connsiteX294" fmla="*/ 2041435 w 2652368"/>
                <a:gd name="connsiteY294" fmla="*/ 98984 h 333742"/>
                <a:gd name="connsiteX295" fmla="*/ 1892487 w 2652368"/>
                <a:gd name="connsiteY295" fmla="*/ 98984 h 333742"/>
                <a:gd name="connsiteX296" fmla="*/ 1949214 w 2652368"/>
                <a:gd name="connsiteY296" fmla="*/ 101067 h 333742"/>
                <a:gd name="connsiteX297" fmla="*/ 1979981 w 2652368"/>
                <a:gd name="connsiteY297" fmla="*/ 132476 h 333742"/>
                <a:gd name="connsiteX298" fmla="*/ 1971648 w 2652368"/>
                <a:gd name="connsiteY298" fmla="*/ 142090 h 333742"/>
                <a:gd name="connsiteX299" fmla="*/ 1860759 w 2652368"/>
                <a:gd name="connsiteY299" fmla="*/ 140808 h 333742"/>
                <a:gd name="connsiteX300" fmla="*/ 1828710 w 2652368"/>
                <a:gd name="connsiteY300" fmla="*/ 110041 h 333742"/>
                <a:gd name="connsiteX301" fmla="*/ 1835761 w 2652368"/>
                <a:gd name="connsiteY301" fmla="*/ 99785 h 333742"/>
                <a:gd name="connsiteX302" fmla="*/ 1892487 w 2652368"/>
                <a:gd name="connsiteY302" fmla="*/ 98984 h 333742"/>
                <a:gd name="connsiteX303" fmla="*/ 1744021 w 2652368"/>
                <a:gd name="connsiteY303" fmla="*/ 98343 h 333742"/>
                <a:gd name="connsiteX304" fmla="*/ 1799225 w 2652368"/>
                <a:gd name="connsiteY304" fmla="*/ 100426 h 333742"/>
                <a:gd name="connsiteX305" fmla="*/ 1828710 w 2652368"/>
                <a:gd name="connsiteY305" fmla="*/ 130553 h 333742"/>
                <a:gd name="connsiteX306" fmla="*/ 1822300 w 2652368"/>
                <a:gd name="connsiteY306" fmla="*/ 140809 h 333742"/>
                <a:gd name="connsiteX307" fmla="*/ 1703078 w 2652368"/>
                <a:gd name="connsiteY307" fmla="*/ 139527 h 333742"/>
                <a:gd name="connsiteX308" fmla="*/ 1681285 w 2652368"/>
                <a:gd name="connsiteY308" fmla="*/ 108118 h 333742"/>
                <a:gd name="connsiteX309" fmla="*/ 1688336 w 2652368"/>
                <a:gd name="connsiteY309" fmla="*/ 99144 h 333742"/>
                <a:gd name="connsiteX310" fmla="*/ 1744021 w 2652368"/>
                <a:gd name="connsiteY310" fmla="*/ 98343 h 333742"/>
                <a:gd name="connsiteX311" fmla="*/ 971723 w 2652368"/>
                <a:gd name="connsiteY311" fmla="*/ 97222 h 333742"/>
                <a:gd name="connsiteX312" fmla="*/ 1070432 w 2652368"/>
                <a:gd name="connsiteY312" fmla="*/ 97863 h 333742"/>
                <a:gd name="connsiteX313" fmla="*/ 1033897 w 2652368"/>
                <a:gd name="connsiteY313" fmla="*/ 142090 h 333742"/>
                <a:gd name="connsiteX314" fmla="*/ 935827 w 2652368"/>
                <a:gd name="connsiteY314" fmla="*/ 141449 h 333742"/>
                <a:gd name="connsiteX315" fmla="*/ 971723 w 2652368"/>
                <a:gd name="connsiteY315" fmla="*/ 97222 h 333742"/>
                <a:gd name="connsiteX316" fmla="*/ 819810 w 2652368"/>
                <a:gd name="connsiteY316" fmla="*/ 97222 h 333742"/>
                <a:gd name="connsiteX317" fmla="*/ 917880 w 2652368"/>
                <a:gd name="connsiteY317" fmla="*/ 97863 h 333742"/>
                <a:gd name="connsiteX318" fmla="*/ 884549 w 2652368"/>
                <a:gd name="connsiteY318" fmla="*/ 142090 h 333742"/>
                <a:gd name="connsiteX319" fmla="*/ 783916 w 2652368"/>
                <a:gd name="connsiteY319" fmla="*/ 141449 h 333742"/>
                <a:gd name="connsiteX320" fmla="*/ 819810 w 2652368"/>
                <a:gd name="connsiteY320" fmla="*/ 97222 h 333742"/>
                <a:gd name="connsiteX321" fmla="*/ 519191 w 2652368"/>
                <a:gd name="connsiteY321" fmla="*/ 96581 h 333742"/>
                <a:gd name="connsiteX322" fmla="*/ 619184 w 2652368"/>
                <a:gd name="connsiteY322" fmla="*/ 97221 h 333742"/>
                <a:gd name="connsiteX323" fmla="*/ 574956 w 2652368"/>
                <a:gd name="connsiteY323" fmla="*/ 142089 h 333742"/>
                <a:gd name="connsiteX324" fmla="*/ 474964 w 2652368"/>
                <a:gd name="connsiteY324" fmla="*/ 141449 h 333742"/>
                <a:gd name="connsiteX325" fmla="*/ 519191 w 2652368"/>
                <a:gd name="connsiteY325" fmla="*/ 96581 h 333742"/>
                <a:gd name="connsiteX326" fmla="*/ 670463 w 2652368"/>
                <a:gd name="connsiteY326" fmla="*/ 96580 h 333742"/>
                <a:gd name="connsiteX327" fmla="*/ 769814 w 2652368"/>
                <a:gd name="connsiteY327" fmla="*/ 97221 h 333742"/>
                <a:gd name="connsiteX328" fmla="*/ 726869 w 2652368"/>
                <a:gd name="connsiteY328" fmla="*/ 142089 h 333742"/>
                <a:gd name="connsiteX329" fmla="*/ 628799 w 2652368"/>
                <a:gd name="connsiteY329" fmla="*/ 141448 h 333742"/>
                <a:gd name="connsiteX330" fmla="*/ 670463 w 2652368"/>
                <a:gd name="connsiteY330" fmla="*/ 96580 h 333742"/>
                <a:gd name="connsiteX331" fmla="*/ 381621 w 2652368"/>
                <a:gd name="connsiteY331" fmla="*/ 95539 h 333742"/>
                <a:gd name="connsiteX332" fmla="*/ 467271 w 2652368"/>
                <a:gd name="connsiteY332" fmla="*/ 100426 h 333742"/>
                <a:gd name="connsiteX333" fmla="*/ 423044 w 2652368"/>
                <a:gd name="connsiteY333" fmla="*/ 141448 h 333742"/>
                <a:gd name="connsiteX334" fmla="*/ 146142 w 2652368"/>
                <a:gd name="connsiteY334" fmla="*/ 141448 h 333742"/>
                <a:gd name="connsiteX335" fmla="*/ 116657 w 2652368"/>
                <a:gd name="connsiteY335" fmla="*/ 138884 h 333742"/>
                <a:gd name="connsiteX336" fmla="*/ 168576 w 2652368"/>
                <a:gd name="connsiteY336" fmla="*/ 96580 h 333742"/>
                <a:gd name="connsiteX337" fmla="*/ 299336 w 2652368"/>
                <a:gd name="connsiteY337" fmla="*/ 97862 h 333742"/>
                <a:gd name="connsiteX338" fmla="*/ 330103 w 2652368"/>
                <a:gd name="connsiteY338" fmla="*/ 107477 h 333742"/>
                <a:gd name="connsiteX339" fmla="*/ 381621 w 2652368"/>
                <a:gd name="connsiteY339" fmla="*/ 95539 h 333742"/>
                <a:gd name="connsiteX340" fmla="*/ 1482582 w 2652368"/>
                <a:gd name="connsiteY340" fmla="*/ 48507 h 333742"/>
                <a:gd name="connsiteX341" fmla="*/ 1611418 w 2652368"/>
                <a:gd name="connsiteY341" fmla="*/ 48507 h 333742"/>
                <a:gd name="connsiteX342" fmla="*/ 1617187 w 2652368"/>
                <a:gd name="connsiteY342" fmla="*/ 83761 h 333742"/>
                <a:gd name="connsiteX343" fmla="*/ 1488992 w 2652368"/>
                <a:gd name="connsiteY343" fmla="*/ 83761 h 333742"/>
                <a:gd name="connsiteX344" fmla="*/ 1482582 w 2652368"/>
                <a:gd name="connsiteY344" fmla="*/ 48507 h 333742"/>
                <a:gd name="connsiteX345" fmla="*/ 2407114 w 2652368"/>
                <a:gd name="connsiteY345" fmla="*/ 47705 h 333742"/>
                <a:gd name="connsiteX346" fmla="*/ 2463279 w 2652368"/>
                <a:gd name="connsiteY346" fmla="*/ 49788 h 333742"/>
                <a:gd name="connsiteX347" fmla="*/ 2501097 w 2652368"/>
                <a:gd name="connsiteY347" fmla="*/ 86325 h 333742"/>
                <a:gd name="connsiteX348" fmla="*/ 2379311 w 2652368"/>
                <a:gd name="connsiteY348" fmla="*/ 85043 h 333742"/>
                <a:gd name="connsiteX349" fmla="*/ 2345980 w 2652368"/>
                <a:gd name="connsiteY349" fmla="*/ 58121 h 333742"/>
                <a:gd name="connsiteX350" fmla="*/ 2350467 w 2652368"/>
                <a:gd name="connsiteY350" fmla="*/ 48506 h 333742"/>
                <a:gd name="connsiteX351" fmla="*/ 2407114 w 2652368"/>
                <a:gd name="connsiteY351" fmla="*/ 47705 h 333742"/>
                <a:gd name="connsiteX352" fmla="*/ 1830873 w 2652368"/>
                <a:gd name="connsiteY352" fmla="*/ 47306 h 333742"/>
                <a:gd name="connsiteX353" fmla="*/ 1887039 w 2652368"/>
                <a:gd name="connsiteY353" fmla="*/ 49148 h 333742"/>
                <a:gd name="connsiteX354" fmla="*/ 1912037 w 2652368"/>
                <a:gd name="connsiteY354" fmla="*/ 77993 h 333742"/>
                <a:gd name="connsiteX355" fmla="*/ 1906268 w 2652368"/>
                <a:gd name="connsiteY355" fmla="*/ 85685 h 333742"/>
                <a:gd name="connsiteX356" fmla="*/ 1794738 w 2652368"/>
                <a:gd name="connsiteY356" fmla="*/ 84403 h 333742"/>
                <a:gd name="connsiteX357" fmla="*/ 1768458 w 2652368"/>
                <a:gd name="connsiteY357" fmla="*/ 57481 h 333742"/>
                <a:gd name="connsiteX358" fmla="*/ 1774226 w 2652368"/>
                <a:gd name="connsiteY358" fmla="*/ 47866 h 333742"/>
                <a:gd name="connsiteX359" fmla="*/ 1830873 w 2652368"/>
                <a:gd name="connsiteY359" fmla="*/ 47306 h 333742"/>
                <a:gd name="connsiteX360" fmla="*/ 1972851 w 2652368"/>
                <a:gd name="connsiteY360" fmla="*/ 46665 h 333742"/>
                <a:gd name="connsiteX361" fmla="*/ 2029336 w 2652368"/>
                <a:gd name="connsiteY361" fmla="*/ 48507 h 333742"/>
                <a:gd name="connsiteX362" fmla="*/ 2057539 w 2652368"/>
                <a:gd name="connsiteY362" fmla="*/ 75429 h 333742"/>
                <a:gd name="connsiteX363" fmla="*/ 2053053 w 2652368"/>
                <a:gd name="connsiteY363" fmla="*/ 85044 h 333742"/>
                <a:gd name="connsiteX364" fmla="*/ 1938318 w 2652368"/>
                <a:gd name="connsiteY364" fmla="*/ 83762 h 333742"/>
                <a:gd name="connsiteX365" fmla="*/ 1908192 w 2652368"/>
                <a:gd name="connsiteY365" fmla="*/ 47225 h 333742"/>
                <a:gd name="connsiteX366" fmla="*/ 1972851 w 2652368"/>
                <a:gd name="connsiteY366" fmla="*/ 46665 h 333742"/>
                <a:gd name="connsiteX367" fmla="*/ 1687695 w 2652368"/>
                <a:gd name="connsiteY367" fmla="*/ 46665 h 333742"/>
                <a:gd name="connsiteX368" fmla="*/ 1745383 w 2652368"/>
                <a:gd name="connsiteY368" fmla="*/ 48507 h 333742"/>
                <a:gd name="connsiteX369" fmla="*/ 1766535 w 2652368"/>
                <a:gd name="connsiteY369" fmla="*/ 77352 h 333742"/>
                <a:gd name="connsiteX370" fmla="*/ 1759484 w 2652368"/>
                <a:gd name="connsiteY370" fmla="*/ 85684 h 333742"/>
                <a:gd name="connsiteX371" fmla="*/ 1652441 w 2652368"/>
                <a:gd name="connsiteY371" fmla="*/ 84402 h 333742"/>
                <a:gd name="connsiteX372" fmla="*/ 1623597 w 2652368"/>
                <a:gd name="connsiteY372" fmla="*/ 59404 h 333742"/>
                <a:gd name="connsiteX373" fmla="*/ 1630007 w 2652368"/>
                <a:gd name="connsiteY373" fmla="*/ 47225 h 333742"/>
                <a:gd name="connsiteX374" fmla="*/ 1687695 w 2652368"/>
                <a:gd name="connsiteY374" fmla="*/ 46665 h 333742"/>
                <a:gd name="connsiteX375" fmla="*/ 2062666 w 2652368"/>
                <a:gd name="connsiteY375" fmla="*/ 46584 h 333742"/>
                <a:gd name="connsiteX376" fmla="*/ 2205605 w 2652368"/>
                <a:gd name="connsiteY376" fmla="*/ 46584 h 333742"/>
                <a:gd name="connsiteX377" fmla="*/ 2298547 w 2652368"/>
                <a:gd name="connsiteY377" fmla="*/ 46584 h 333742"/>
                <a:gd name="connsiteX378" fmla="*/ 2346620 w 2652368"/>
                <a:gd name="connsiteY378" fmla="*/ 85683 h 333742"/>
                <a:gd name="connsiteX379" fmla="*/ 2090229 w 2652368"/>
                <a:gd name="connsiteY379" fmla="*/ 84402 h 333742"/>
                <a:gd name="connsiteX380" fmla="*/ 2056898 w 2652368"/>
                <a:gd name="connsiteY380" fmla="*/ 56840 h 333742"/>
                <a:gd name="connsiteX381" fmla="*/ 2062666 w 2652368"/>
                <a:gd name="connsiteY381" fmla="*/ 46584 h 333742"/>
                <a:gd name="connsiteX382" fmla="*/ 1367205 w 2652368"/>
                <a:gd name="connsiteY382" fmla="*/ 45303 h 333742"/>
                <a:gd name="connsiteX383" fmla="*/ 1440278 w 2652368"/>
                <a:gd name="connsiteY383" fmla="*/ 45303 h 333742"/>
                <a:gd name="connsiteX384" fmla="*/ 1467840 w 2652368"/>
                <a:gd name="connsiteY384" fmla="*/ 83121 h 333742"/>
                <a:gd name="connsiteX385" fmla="*/ 1342849 w 2652368"/>
                <a:gd name="connsiteY385" fmla="*/ 83121 h 333742"/>
                <a:gd name="connsiteX386" fmla="*/ 1367205 w 2652368"/>
                <a:gd name="connsiteY386" fmla="*/ 45303 h 333742"/>
                <a:gd name="connsiteX387" fmla="*/ 1223627 w 2652368"/>
                <a:gd name="connsiteY387" fmla="*/ 44021 h 333742"/>
                <a:gd name="connsiteX388" fmla="*/ 1293493 w 2652368"/>
                <a:gd name="connsiteY388" fmla="*/ 45302 h 333742"/>
                <a:gd name="connsiteX389" fmla="*/ 1320414 w 2652368"/>
                <a:gd name="connsiteY389" fmla="*/ 83761 h 333742"/>
                <a:gd name="connsiteX390" fmla="*/ 1195423 w 2652368"/>
                <a:gd name="connsiteY390" fmla="*/ 83761 h 333742"/>
                <a:gd name="connsiteX391" fmla="*/ 1223627 w 2652368"/>
                <a:gd name="connsiteY391" fmla="*/ 44021 h 333742"/>
                <a:gd name="connsiteX392" fmla="*/ 919162 w 2652368"/>
                <a:gd name="connsiteY392" fmla="*/ 44020 h 333742"/>
                <a:gd name="connsiteX393" fmla="*/ 1028129 w 2652368"/>
                <a:gd name="connsiteY393" fmla="*/ 44020 h 333742"/>
                <a:gd name="connsiteX394" fmla="*/ 995439 w 2652368"/>
                <a:gd name="connsiteY394" fmla="*/ 85684 h 333742"/>
                <a:gd name="connsiteX395" fmla="*/ 900574 w 2652368"/>
                <a:gd name="connsiteY395" fmla="*/ 85043 h 333742"/>
                <a:gd name="connsiteX396" fmla="*/ 919162 w 2652368"/>
                <a:gd name="connsiteY396" fmla="*/ 44020 h 333742"/>
                <a:gd name="connsiteX397" fmla="*/ 1076842 w 2652368"/>
                <a:gd name="connsiteY397" fmla="*/ 43380 h 333742"/>
                <a:gd name="connsiteX398" fmla="*/ 1175553 w 2652368"/>
                <a:gd name="connsiteY398" fmla="*/ 43380 h 333742"/>
                <a:gd name="connsiteX399" fmla="*/ 1175553 w 2652368"/>
                <a:gd name="connsiteY399" fmla="*/ 82479 h 333742"/>
                <a:gd name="connsiteX400" fmla="*/ 1047998 w 2652368"/>
                <a:gd name="connsiteY400" fmla="*/ 82479 h 333742"/>
                <a:gd name="connsiteX401" fmla="*/ 1076842 w 2652368"/>
                <a:gd name="connsiteY401" fmla="*/ 43380 h 333742"/>
                <a:gd name="connsiteX402" fmla="*/ 643541 w 2652368"/>
                <a:gd name="connsiteY402" fmla="*/ 42739 h 333742"/>
                <a:gd name="connsiteX403" fmla="*/ 737765 w 2652368"/>
                <a:gd name="connsiteY403" fmla="*/ 43380 h 333742"/>
                <a:gd name="connsiteX404" fmla="*/ 698665 w 2652368"/>
                <a:gd name="connsiteY404" fmla="*/ 85685 h 333742"/>
                <a:gd name="connsiteX405" fmla="*/ 601237 w 2652368"/>
                <a:gd name="connsiteY405" fmla="*/ 85044 h 333742"/>
                <a:gd name="connsiteX406" fmla="*/ 643541 w 2652368"/>
                <a:gd name="connsiteY406" fmla="*/ 42739 h 333742"/>
                <a:gd name="connsiteX407" fmla="*/ 783915 w 2652368"/>
                <a:gd name="connsiteY407" fmla="*/ 42738 h 333742"/>
                <a:gd name="connsiteX408" fmla="*/ 883268 w 2652368"/>
                <a:gd name="connsiteY408" fmla="*/ 43379 h 333742"/>
                <a:gd name="connsiteX409" fmla="*/ 847373 w 2652368"/>
                <a:gd name="connsiteY409" fmla="*/ 85684 h 333742"/>
                <a:gd name="connsiteX410" fmla="*/ 751226 w 2652368"/>
                <a:gd name="connsiteY410" fmla="*/ 85043 h 333742"/>
                <a:gd name="connsiteX411" fmla="*/ 783915 w 2652368"/>
                <a:gd name="connsiteY411" fmla="*/ 42738 h 333742"/>
                <a:gd name="connsiteX412" fmla="*/ 496757 w 2652368"/>
                <a:gd name="connsiteY412" fmla="*/ 42097 h 333742"/>
                <a:gd name="connsiteX413" fmla="*/ 592262 w 2652368"/>
                <a:gd name="connsiteY413" fmla="*/ 42739 h 333742"/>
                <a:gd name="connsiteX414" fmla="*/ 547394 w 2652368"/>
                <a:gd name="connsiteY414" fmla="*/ 85044 h 333742"/>
                <a:gd name="connsiteX415" fmla="*/ 451889 w 2652368"/>
                <a:gd name="connsiteY415" fmla="*/ 84402 h 333742"/>
                <a:gd name="connsiteX416" fmla="*/ 496757 w 2652368"/>
                <a:gd name="connsiteY416" fmla="*/ 42097 h 333742"/>
                <a:gd name="connsiteX417" fmla="*/ 352537 w 2652368"/>
                <a:gd name="connsiteY417" fmla="*/ 42097 h 333742"/>
                <a:gd name="connsiteX418" fmla="*/ 444837 w 2652368"/>
                <a:gd name="connsiteY418" fmla="*/ 42738 h 333742"/>
                <a:gd name="connsiteX419" fmla="*/ 401252 w 2652368"/>
                <a:gd name="connsiteY419" fmla="*/ 85684 h 333742"/>
                <a:gd name="connsiteX420" fmla="*/ 301900 w 2652368"/>
                <a:gd name="connsiteY420" fmla="*/ 85043 h 333742"/>
                <a:gd name="connsiteX421" fmla="*/ 352537 w 2652368"/>
                <a:gd name="connsiteY421" fmla="*/ 42097 h 333742"/>
                <a:gd name="connsiteX422" fmla="*/ 229870 w 2652368"/>
                <a:gd name="connsiteY422" fmla="*/ 39344 h 333742"/>
                <a:gd name="connsiteX423" fmla="*/ 296772 w 2652368"/>
                <a:gd name="connsiteY423" fmla="*/ 45303 h 333742"/>
                <a:gd name="connsiteX424" fmla="*/ 253186 w 2652368"/>
                <a:gd name="connsiteY424" fmla="*/ 85684 h 333742"/>
                <a:gd name="connsiteX425" fmla="*/ 151270 w 2652368"/>
                <a:gd name="connsiteY425" fmla="*/ 85043 h 333742"/>
                <a:gd name="connsiteX426" fmla="*/ 229870 w 2652368"/>
                <a:gd name="connsiteY426" fmla="*/ 39344 h 333742"/>
                <a:gd name="connsiteX427" fmla="*/ 1149914 w 2652368"/>
                <a:gd name="connsiteY427" fmla="*/ 5561 h 333742"/>
                <a:gd name="connsiteX428" fmla="*/ 1242856 w 2652368"/>
                <a:gd name="connsiteY428" fmla="*/ 5561 h 333742"/>
                <a:gd name="connsiteX429" fmla="*/ 1253753 w 2652368"/>
                <a:gd name="connsiteY429" fmla="*/ 17099 h 333742"/>
                <a:gd name="connsiteX430" fmla="*/ 1242856 w 2652368"/>
                <a:gd name="connsiteY430" fmla="*/ 31841 h 333742"/>
                <a:gd name="connsiteX431" fmla="*/ 1194783 w 2652368"/>
                <a:gd name="connsiteY431" fmla="*/ 32482 h 333742"/>
                <a:gd name="connsiteX432" fmla="*/ 1149914 w 2652368"/>
                <a:gd name="connsiteY432" fmla="*/ 31841 h 333742"/>
                <a:gd name="connsiteX433" fmla="*/ 1137095 w 2652368"/>
                <a:gd name="connsiteY433" fmla="*/ 19022 h 333742"/>
                <a:gd name="connsiteX434" fmla="*/ 1149914 w 2652368"/>
                <a:gd name="connsiteY434" fmla="*/ 5561 h 333742"/>
                <a:gd name="connsiteX435" fmla="*/ 2398300 w 2652368"/>
                <a:gd name="connsiteY435" fmla="*/ 5401 h 333742"/>
                <a:gd name="connsiteX436" fmla="*/ 2461356 w 2652368"/>
                <a:gd name="connsiteY436" fmla="*/ 26714 h 333742"/>
                <a:gd name="connsiteX437" fmla="*/ 2331878 w 2652368"/>
                <a:gd name="connsiteY437" fmla="*/ 6202 h 333742"/>
                <a:gd name="connsiteX438" fmla="*/ 2398300 w 2652368"/>
                <a:gd name="connsiteY438" fmla="*/ 5401 h 333742"/>
                <a:gd name="connsiteX439" fmla="*/ 2240910 w 2652368"/>
                <a:gd name="connsiteY439" fmla="*/ 4950 h 333742"/>
                <a:gd name="connsiteX440" fmla="*/ 2324828 w 2652368"/>
                <a:gd name="connsiteY440" fmla="*/ 35687 h 333742"/>
                <a:gd name="connsiteX441" fmla="*/ 2193427 w 2652368"/>
                <a:gd name="connsiteY441" fmla="*/ 12612 h 333742"/>
                <a:gd name="connsiteX442" fmla="*/ 2240910 w 2652368"/>
                <a:gd name="connsiteY442" fmla="*/ 4950 h 333742"/>
                <a:gd name="connsiteX443" fmla="*/ 1557576 w 2652368"/>
                <a:gd name="connsiteY443" fmla="*/ 4921 h 333742"/>
                <a:gd name="connsiteX444" fmla="*/ 1637699 w 2652368"/>
                <a:gd name="connsiteY444" fmla="*/ 5562 h 333742"/>
                <a:gd name="connsiteX445" fmla="*/ 1661415 w 2652368"/>
                <a:gd name="connsiteY445" fmla="*/ 22868 h 333742"/>
                <a:gd name="connsiteX446" fmla="*/ 1655646 w 2652368"/>
                <a:gd name="connsiteY446" fmla="*/ 33124 h 333742"/>
                <a:gd name="connsiteX447" fmla="*/ 1557576 w 2652368"/>
                <a:gd name="connsiteY447" fmla="*/ 32483 h 333742"/>
                <a:gd name="connsiteX448" fmla="*/ 1538988 w 2652368"/>
                <a:gd name="connsiteY448" fmla="*/ 16459 h 333742"/>
                <a:gd name="connsiteX449" fmla="*/ 1557576 w 2652368"/>
                <a:gd name="connsiteY449" fmla="*/ 4921 h 333742"/>
                <a:gd name="connsiteX450" fmla="*/ 1421689 w 2652368"/>
                <a:gd name="connsiteY450" fmla="*/ 4921 h 333742"/>
                <a:gd name="connsiteX451" fmla="*/ 1505016 w 2652368"/>
                <a:gd name="connsiteY451" fmla="*/ 5562 h 333742"/>
                <a:gd name="connsiteX452" fmla="*/ 1526168 w 2652368"/>
                <a:gd name="connsiteY452" fmla="*/ 24150 h 333742"/>
                <a:gd name="connsiteX453" fmla="*/ 1520400 w 2652368"/>
                <a:gd name="connsiteY453" fmla="*/ 33124 h 333742"/>
                <a:gd name="connsiteX454" fmla="*/ 1421689 w 2652368"/>
                <a:gd name="connsiteY454" fmla="*/ 32483 h 333742"/>
                <a:gd name="connsiteX455" fmla="*/ 1405024 w 2652368"/>
                <a:gd name="connsiteY455" fmla="*/ 18381 h 333742"/>
                <a:gd name="connsiteX456" fmla="*/ 1421689 w 2652368"/>
                <a:gd name="connsiteY456" fmla="*/ 4921 h 333742"/>
                <a:gd name="connsiteX457" fmla="*/ 2020523 w 2652368"/>
                <a:gd name="connsiteY457" fmla="*/ 4920 h 333742"/>
                <a:gd name="connsiteX458" fmla="*/ 2058181 w 2652368"/>
                <a:gd name="connsiteY458" fmla="*/ 29277 h 333742"/>
                <a:gd name="connsiteX459" fmla="*/ 1937677 w 2652368"/>
                <a:gd name="connsiteY459" fmla="*/ 9407 h 333742"/>
                <a:gd name="connsiteX460" fmla="*/ 2020523 w 2652368"/>
                <a:gd name="connsiteY460" fmla="*/ 4920 h 333742"/>
                <a:gd name="connsiteX461" fmla="*/ 2107156 w 2652368"/>
                <a:gd name="connsiteY461" fmla="*/ 4429 h 333742"/>
                <a:gd name="connsiteX462" fmla="*/ 2192787 w 2652368"/>
                <a:gd name="connsiteY462" fmla="*/ 36970 h 333742"/>
                <a:gd name="connsiteX463" fmla="*/ 2061386 w 2652368"/>
                <a:gd name="connsiteY463" fmla="*/ 13253 h 333742"/>
                <a:gd name="connsiteX464" fmla="*/ 2107156 w 2652368"/>
                <a:gd name="connsiteY464" fmla="*/ 4429 h 333742"/>
                <a:gd name="connsiteX465" fmla="*/ 888716 w 2652368"/>
                <a:gd name="connsiteY465" fmla="*/ 4359 h 333742"/>
                <a:gd name="connsiteX466" fmla="*/ 993516 w 2652368"/>
                <a:gd name="connsiteY466" fmla="*/ 5562 h 333742"/>
                <a:gd name="connsiteX467" fmla="*/ 968518 w 2652368"/>
                <a:gd name="connsiteY467" fmla="*/ 31201 h 333742"/>
                <a:gd name="connsiteX468" fmla="*/ 866602 w 2652368"/>
                <a:gd name="connsiteY468" fmla="*/ 32483 h 333742"/>
                <a:gd name="connsiteX469" fmla="*/ 888716 w 2652368"/>
                <a:gd name="connsiteY469" fmla="*/ 4359 h 333742"/>
                <a:gd name="connsiteX470" fmla="*/ 1331312 w 2652368"/>
                <a:gd name="connsiteY470" fmla="*/ 4279 h 333742"/>
                <a:gd name="connsiteX471" fmla="*/ 1372334 w 2652368"/>
                <a:gd name="connsiteY471" fmla="*/ 4920 h 333742"/>
                <a:gd name="connsiteX472" fmla="*/ 1389641 w 2652368"/>
                <a:gd name="connsiteY472" fmla="*/ 18381 h 333742"/>
                <a:gd name="connsiteX473" fmla="*/ 1373616 w 2652368"/>
                <a:gd name="connsiteY473" fmla="*/ 32483 h 333742"/>
                <a:gd name="connsiteX474" fmla="*/ 1287725 w 2652368"/>
                <a:gd name="connsiteY474" fmla="*/ 32483 h 333742"/>
                <a:gd name="connsiteX475" fmla="*/ 1270419 w 2652368"/>
                <a:gd name="connsiteY475" fmla="*/ 19022 h 333742"/>
                <a:gd name="connsiteX476" fmla="*/ 1289648 w 2652368"/>
                <a:gd name="connsiteY476" fmla="*/ 4920 h 333742"/>
                <a:gd name="connsiteX477" fmla="*/ 1331312 w 2652368"/>
                <a:gd name="connsiteY477" fmla="*/ 4279 h 333742"/>
                <a:gd name="connsiteX478" fmla="*/ 1759405 w 2652368"/>
                <a:gd name="connsiteY478" fmla="*/ 3799 h 333742"/>
                <a:gd name="connsiteX479" fmla="*/ 1790252 w 2652368"/>
                <a:gd name="connsiteY479" fmla="*/ 27996 h 333742"/>
                <a:gd name="connsiteX480" fmla="*/ 1674235 w 2652368"/>
                <a:gd name="connsiteY480" fmla="*/ 7485 h 333742"/>
                <a:gd name="connsiteX481" fmla="*/ 1759405 w 2652368"/>
                <a:gd name="connsiteY481" fmla="*/ 3799 h 333742"/>
                <a:gd name="connsiteX482" fmla="*/ 1117224 w 2652368"/>
                <a:gd name="connsiteY482" fmla="*/ 3638 h 333742"/>
                <a:gd name="connsiteX483" fmla="*/ 1124916 w 2652368"/>
                <a:gd name="connsiteY483" fmla="*/ 13253 h 333742"/>
                <a:gd name="connsiteX484" fmla="*/ 1105045 w 2652368"/>
                <a:gd name="connsiteY484" fmla="*/ 31201 h 333742"/>
                <a:gd name="connsiteX485" fmla="*/ 1003771 w 2652368"/>
                <a:gd name="connsiteY485" fmla="*/ 31842 h 333742"/>
                <a:gd name="connsiteX486" fmla="*/ 998643 w 2652368"/>
                <a:gd name="connsiteY486" fmla="*/ 20945 h 333742"/>
                <a:gd name="connsiteX487" fmla="*/ 1021718 w 2652368"/>
                <a:gd name="connsiteY487" fmla="*/ 4280 h 333742"/>
                <a:gd name="connsiteX488" fmla="*/ 1117224 w 2652368"/>
                <a:gd name="connsiteY488" fmla="*/ 3638 h 333742"/>
                <a:gd name="connsiteX489" fmla="*/ 1848320 w 2652368"/>
                <a:gd name="connsiteY489" fmla="*/ 2697 h 333742"/>
                <a:gd name="connsiteX490" fmla="*/ 1924216 w 2652368"/>
                <a:gd name="connsiteY490" fmla="*/ 29919 h 333742"/>
                <a:gd name="connsiteX491" fmla="*/ 1806917 w 2652368"/>
                <a:gd name="connsiteY491" fmla="*/ 10049 h 333742"/>
                <a:gd name="connsiteX492" fmla="*/ 1848320 w 2652368"/>
                <a:gd name="connsiteY492" fmla="*/ 2697 h 333742"/>
                <a:gd name="connsiteX493" fmla="*/ 360550 w 2652368"/>
                <a:gd name="connsiteY493" fmla="*/ 1876 h 333742"/>
                <a:gd name="connsiteX494" fmla="*/ 446120 w 2652368"/>
                <a:gd name="connsiteY494" fmla="*/ 6203 h 333742"/>
                <a:gd name="connsiteX495" fmla="*/ 323052 w 2652368"/>
                <a:gd name="connsiteY495" fmla="*/ 27355 h 333742"/>
                <a:gd name="connsiteX496" fmla="*/ 360550 w 2652368"/>
                <a:gd name="connsiteY496" fmla="*/ 1876 h 333742"/>
                <a:gd name="connsiteX497" fmla="*/ 716613 w 2652368"/>
                <a:gd name="connsiteY497" fmla="*/ 1716 h 333742"/>
                <a:gd name="connsiteX498" fmla="*/ 595468 w 2652368"/>
                <a:gd name="connsiteY498" fmla="*/ 23509 h 333742"/>
                <a:gd name="connsiteX499" fmla="*/ 716613 w 2652368"/>
                <a:gd name="connsiteY499" fmla="*/ 1716 h 333742"/>
                <a:gd name="connsiteX500" fmla="*/ 800382 w 2652368"/>
                <a:gd name="connsiteY500" fmla="*/ 1645 h 333742"/>
                <a:gd name="connsiteX501" fmla="*/ 859552 w 2652368"/>
                <a:gd name="connsiteY501" fmla="*/ 6843 h 333742"/>
                <a:gd name="connsiteX502" fmla="*/ 833913 w 2652368"/>
                <a:gd name="connsiteY502" fmla="*/ 30559 h 333742"/>
                <a:gd name="connsiteX503" fmla="*/ 730074 w 2652368"/>
                <a:gd name="connsiteY503" fmla="*/ 31841 h 333742"/>
                <a:gd name="connsiteX504" fmla="*/ 800382 w 2652368"/>
                <a:gd name="connsiteY504" fmla="*/ 1645 h 333742"/>
                <a:gd name="connsiteX505" fmla="*/ 529888 w 2652368"/>
                <a:gd name="connsiteY505" fmla="*/ 603 h 333742"/>
                <a:gd name="connsiteX506" fmla="*/ 581367 w 2652368"/>
                <a:gd name="connsiteY506" fmla="*/ 6202 h 333742"/>
                <a:gd name="connsiteX507" fmla="*/ 459581 w 2652368"/>
                <a:gd name="connsiteY507" fmla="*/ 28637 h 333742"/>
                <a:gd name="connsiteX508" fmla="*/ 529888 w 2652368"/>
                <a:gd name="connsiteY508" fmla="*/ 603 h 333742"/>
                <a:gd name="connsiteX509" fmla="*/ 310875 w 2652368"/>
                <a:gd name="connsiteY509" fmla="*/ 434 h 333742"/>
                <a:gd name="connsiteX510" fmla="*/ 179474 w 2652368"/>
                <a:gd name="connsiteY510" fmla="*/ 24151 h 333742"/>
                <a:gd name="connsiteX511" fmla="*/ 310875 w 2652368"/>
                <a:gd name="connsiteY511" fmla="*/ 434 h 3337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Lst>
              <a:rect l="l" t="t" r="r" b="b"/>
              <a:pathLst>
                <a:path w="2652368" h="333742">
                  <a:moveTo>
                    <a:pt x="2048566" y="278539"/>
                  </a:moveTo>
                  <a:cubicBezTo>
                    <a:pt x="2074846" y="278458"/>
                    <a:pt x="2101126" y="278939"/>
                    <a:pt x="2127406" y="281182"/>
                  </a:cubicBezTo>
                  <a:cubicBezTo>
                    <a:pt x="2140226" y="282464"/>
                    <a:pt x="2150481" y="307463"/>
                    <a:pt x="2162660" y="321564"/>
                  </a:cubicBezTo>
                  <a:cubicBezTo>
                    <a:pt x="2160096" y="324128"/>
                    <a:pt x="2158173" y="327333"/>
                    <a:pt x="2156250" y="331178"/>
                  </a:cubicBezTo>
                  <a:cubicBezTo>
                    <a:pt x="2102408" y="331178"/>
                    <a:pt x="2049207" y="333742"/>
                    <a:pt x="1996006" y="329256"/>
                  </a:cubicBezTo>
                  <a:cubicBezTo>
                    <a:pt x="1983827" y="327974"/>
                    <a:pt x="1974213" y="301694"/>
                    <a:pt x="1963316" y="286951"/>
                  </a:cubicBezTo>
                  <a:cubicBezTo>
                    <a:pt x="1965239" y="284388"/>
                    <a:pt x="1967803" y="281824"/>
                    <a:pt x="1969726" y="279260"/>
                  </a:cubicBezTo>
                  <a:cubicBezTo>
                    <a:pt x="1996006" y="279260"/>
                    <a:pt x="2022286" y="278619"/>
                    <a:pt x="2048566" y="278539"/>
                  </a:cubicBezTo>
                  <a:close/>
                  <a:moveTo>
                    <a:pt x="517269" y="277977"/>
                  </a:moveTo>
                  <a:cubicBezTo>
                    <a:pt x="552523" y="277977"/>
                    <a:pt x="587136" y="277977"/>
                    <a:pt x="622390" y="277977"/>
                  </a:cubicBezTo>
                  <a:cubicBezTo>
                    <a:pt x="615980" y="331178"/>
                    <a:pt x="614057" y="333101"/>
                    <a:pt x="565984" y="333101"/>
                  </a:cubicBezTo>
                  <a:cubicBezTo>
                    <a:pt x="532012" y="333101"/>
                    <a:pt x="498039" y="333101"/>
                    <a:pt x="461504" y="333101"/>
                  </a:cubicBezTo>
                  <a:cubicBezTo>
                    <a:pt x="469837" y="279900"/>
                    <a:pt x="472400" y="277977"/>
                    <a:pt x="517269" y="277977"/>
                  </a:cubicBezTo>
                  <a:close/>
                  <a:moveTo>
                    <a:pt x="353819" y="277977"/>
                  </a:moveTo>
                  <a:cubicBezTo>
                    <a:pt x="388433" y="277336"/>
                    <a:pt x="421764" y="277977"/>
                    <a:pt x="458299" y="277977"/>
                  </a:cubicBezTo>
                  <a:cubicBezTo>
                    <a:pt x="443556" y="333742"/>
                    <a:pt x="443556" y="333742"/>
                    <a:pt x="393560" y="333742"/>
                  </a:cubicBezTo>
                  <a:cubicBezTo>
                    <a:pt x="360229" y="333742"/>
                    <a:pt x="326258" y="333742"/>
                    <a:pt x="291645" y="333742"/>
                  </a:cubicBezTo>
                  <a:cubicBezTo>
                    <a:pt x="303183" y="281182"/>
                    <a:pt x="306388" y="278618"/>
                    <a:pt x="353819" y="277977"/>
                  </a:cubicBezTo>
                  <a:close/>
                  <a:moveTo>
                    <a:pt x="1709408" y="277898"/>
                  </a:moveTo>
                  <a:cubicBezTo>
                    <a:pt x="1732884" y="277817"/>
                    <a:pt x="1754998" y="278298"/>
                    <a:pt x="1776791" y="280541"/>
                  </a:cubicBezTo>
                  <a:cubicBezTo>
                    <a:pt x="1787046" y="281823"/>
                    <a:pt x="1794738" y="306822"/>
                    <a:pt x="1803712" y="320282"/>
                  </a:cubicBezTo>
                  <a:cubicBezTo>
                    <a:pt x="1801148" y="324128"/>
                    <a:pt x="1798584" y="327973"/>
                    <a:pt x="1796661" y="331819"/>
                  </a:cubicBezTo>
                  <a:cubicBezTo>
                    <a:pt x="1752434" y="331819"/>
                    <a:pt x="1708206" y="334383"/>
                    <a:pt x="1663979" y="329897"/>
                  </a:cubicBezTo>
                  <a:cubicBezTo>
                    <a:pt x="1653723" y="328615"/>
                    <a:pt x="1646672" y="302334"/>
                    <a:pt x="1633853" y="278619"/>
                  </a:cubicBezTo>
                  <a:cubicBezTo>
                    <a:pt x="1661095" y="278619"/>
                    <a:pt x="1685933" y="277978"/>
                    <a:pt x="1709408" y="277898"/>
                  </a:cubicBezTo>
                  <a:close/>
                  <a:moveTo>
                    <a:pt x="2225797" y="277657"/>
                  </a:moveTo>
                  <a:cubicBezTo>
                    <a:pt x="2247751" y="277497"/>
                    <a:pt x="2269704" y="277977"/>
                    <a:pt x="2291497" y="280541"/>
                  </a:cubicBezTo>
                  <a:cubicBezTo>
                    <a:pt x="2304317" y="281823"/>
                    <a:pt x="2314572" y="306821"/>
                    <a:pt x="2325469" y="320923"/>
                  </a:cubicBezTo>
                  <a:cubicBezTo>
                    <a:pt x="2323546" y="324127"/>
                    <a:pt x="2321623" y="327333"/>
                    <a:pt x="2319700" y="330537"/>
                  </a:cubicBezTo>
                  <a:cubicBezTo>
                    <a:pt x="2277395" y="330537"/>
                    <a:pt x="2234450" y="334383"/>
                    <a:pt x="2193427" y="328615"/>
                  </a:cubicBezTo>
                  <a:cubicBezTo>
                    <a:pt x="2178685" y="326691"/>
                    <a:pt x="2167148" y="302334"/>
                    <a:pt x="2153687" y="288874"/>
                  </a:cubicBezTo>
                  <a:cubicBezTo>
                    <a:pt x="2155609" y="285669"/>
                    <a:pt x="2158174" y="282464"/>
                    <a:pt x="2160097" y="278618"/>
                  </a:cubicBezTo>
                  <a:cubicBezTo>
                    <a:pt x="2181890" y="278618"/>
                    <a:pt x="2203843" y="277817"/>
                    <a:pt x="2225797" y="277657"/>
                  </a:cubicBezTo>
                  <a:close/>
                  <a:moveTo>
                    <a:pt x="2545325" y="277416"/>
                  </a:moveTo>
                  <a:cubicBezTo>
                    <a:pt x="2567439" y="277176"/>
                    <a:pt x="2588271" y="277657"/>
                    <a:pt x="2608782" y="280541"/>
                  </a:cubicBezTo>
                  <a:cubicBezTo>
                    <a:pt x="2624806" y="282464"/>
                    <a:pt x="2637626" y="306180"/>
                    <a:pt x="2652368" y="320282"/>
                  </a:cubicBezTo>
                  <a:cubicBezTo>
                    <a:pt x="2651086" y="322846"/>
                    <a:pt x="2649804" y="326050"/>
                    <a:pt x="2647881" y="328614"/>
                  </a:cubicBezTo>
                  <a:cubicBezTo>
                    <a:pt x="2602372" y="328614"/>
                    <a:pt x="2556221" y="331819"/>
                    <a:pt x="2511353" y="326691"/>
                  </a:cubicBezTo>
                  <a:cubicBezTo>
                    <a:pt x="2499815" y="324768"/>
                    <a:pt x="2490201" y="299129"/>
                    <a:pt x="2474176" y="278618"/>
                  </a:cubicBezTo>
                  <a:cubicBezTo>
                    <a:pt x="2499815" y="278618"/>
                    <a:pt x="2523211" y="277656"/>
                    <a:pt x="2545325" y="277416"/>
                  </a:cubicBezTo>
                  <a:close/>
                  <a:moveTo>
                    <a:pt x="686487" y="277336"/>
                  </a:moveTo>
                  <a:cubicBezTo>
                    <a:pt x="720459" y="277336"/>
                    <a:pt x="753790" y="277336"/>
                    <a:pt x="787762" y="277336"/>
                  </a:cubicBezTo>
                  <a:cubicBezTo>
                    <a:pt x="785839" y="331178"/>
                    <a:pt x="783275" y="333101"/>
                    <a:pt x="735202" y="333101"/>
                  </a:cubicBezTo>
                  <a:cubicBezTo>
                    <a:pt x="699948" y="333101"/>
                    <a:pt x="665335" y="333101"/>
                    <a:pt x="627517" y="333101"/>
                  </a:cubicBezTo>
                  <a:cubicBezTo>
                    <a:pt x="640978" y="277978"/>
                    <a:pt x="640978" y="277978"/>
                    <a:pt x="686487" y="277336"/>
                  </a:cubicBezTo>
                  <a:close/>
                  <a:moveTo>
                    <a:pt x="69226" y="277336"/>
                  </a:moveTo>
                  <a:cubicBezTo>
                    <a:pt x="142938" y="277336"/>
                    <a:pt x="216009" y="277336"/>
                    <a:pt x="290363" y="277336"/>
                  </a:cubicBezTo>
                  <a:cubicBezTo>
                    <a:pt x="279466" y="328614"/>
                    <a:pt x="274979" y="333101"/>
                    <a:pt x="230111" y="333101"/>
                  </a:cubicBezTo>
                  <a:cubicBezTo>
                    <a:pt x="164090" y="333101"/>
                    <a:pt x="97429" y="333101"/>
                    <a:pt x="31408" y="333101"/>
                  </a:cubicBezTo>
                  <a:cubicBezTo>
                    <a:pt x="21153" y="333101"/>
                    <a:pt x="10896" y="332460"/>
                    <a:pt x="0" y="331819"/>
                  </a:cubicBezTo>
                  <a:cubicBezTo>
                    <a:pt x="16665" y="281182"/>
                    <a:pt x="21153" y="277336"/>
                    <a:pt x="69226" y="277336"/>
                  </a:cubicBezTo>
                  <a:close/>
                  <a:moveTo>
                    <a:pt x="1870534" y="277016"/>
                  </a:moveTo>
                  <a:cubicBezTo>
                    <a:pt x="1893128" y="276855"/>
                    <a:pt x="1914280" y="277336"/>
                    <a:pt x="1935112" y="279900"/>
                  </a:cubicBezTo>
                  <a:cubicBezTo>
                    <a:pt x="1947932" y="281823"/>
                    <a:pt x="1957546" y="306821"/>
                    <a:pt x="1969084" y="320922"/>
                  </a:cubicBezTo>
                  <a:cubicBezTo>
                    <a:pt x="1967161" y="324128"/>
                    <a:pt x="1965238" y="327332"/>
                    <a:pt x="1963315" y="329896"/>
                  </a:cubicBezTo>
                  <a:cubicBezTo>
                    <a:pt x="1917806" y="329896"/>
                    <a:pt x="1872297" y="332460"/>
                    <a:pt x="1827428" y="327974"/>
                  </a:cubicBezTo>
                  <a:cubicBezTo>
                    <a:pt x="1817172" y="326692"/>
                    <a:pt x="1810121" y="299771"/>
                    <a:pt x="1797302" y="277977"/>
                  </a:cubicBezTo>
                  <a:cubicBezTo>
                    <a:pt x="1823903" y="277977"/>
                    <a:pt x="1847939" y="277176"/>
                    <a:pt x="1870534" y="277016"/>
                  </a:cubicBezTo>
                  <a:close/>
                  <a:moveTo>
                    <a:pt x="2384278" y="276775"/>
                  </a:moveTo>
                  <a:cubicBezTo>
                    <a:pt x="2404468" y="276535"/>
                    <a:pt x="2424499" y="277016"/>
                    <a:pt x="2444048" y="279900"/>
                  </a:cubicBezTo>
                  <a:cubicBezTo>
                    <a:pt x="2460714" y="282463"/>
                    <a:pt x="2474816" y="305539"/>
                    <a:pt x="2490200" y="318999"/>
                  </a:cubicBezTo>
                  <a:cubicBezTo>
                    <a:pt x="2488276" y="322205"/>
                    <a:pt x="2486354" y="325409"/>
                    <a:pt x="2484430" y="329255"/>
                  </a:cubicBezTo>
                  <a:cubicBezTo>
                    <a:pt x="2439562" y="329255"/>
                    <a:pt x="2394693" y="332460"/>
                    <a:pt x="2349825" y="327332"/>
                  </a:cubicBezTo>
                  <a:cubicBezTo>
                    <a:pt x="2337647" y="326050"/>
                    <a:pt x="2327391" y="301052"/>
                    <a:pt x="2316494" y="286310"/>
                  </a:cubicBezTo>
                  <a:cubicBezTo>
                    <a:pt x="2319699" y="283105"/>
                    <a:pt x="2321622" y="280541"/>
                    <a:pt x="2323545" y="277977"/>
                  </a:cubicBezTo>
                  <a:cubicBezTo>
                    <a:pt x="2343736" y="277977"/>
                    <a:pt x="2364087" y="277015"/>
                    <a:pt x="2384278" y="276775"/>
                  </a:cubicBezTo>
                  <a:close/>
                  <a:moveTo>
                    <a:pt x="848655" y="276695"/>
                  </a:moveTo>
                  <a:cubicBezTo>
                    <a:pt x="1095432" y="276695"/>
                    <a:pt x="1342208" y="276695"/>
                    <a:pt x="1588985" y="277337"/>
                  </a:cubicBezTo>
                  <a:cubicBezTo>
                    <a:pt x="1630649" y="277337"/>
                    <a:pt x="1633213" y="280541"/>
                    <a:pt x="1630007" y="329897"/>
                  </a:cubicBezTo>
                  <a:cubicBezTo>
                    <a:pt x="1353105" y="329897"/>
                    <a:pt x="1076843" y="329897"/>
                    <a:pt x="799941" y="329897"/>
                  </a:cubicBezTo>
                  <a:cubicBezTo>
                    <a:pt x="801223" y="279900"/>
                    <a:pt x="803146" y="276695"/>
                    <a:pt x="848655" y="276695"/>
                  </a:cubicBezTo>
                  <a:close/>
                  <a:moveTo>
                    <a:pt x="1376820" y="216444"/>
                  </a:moveTo>
                  <a:cubicBezTo>
                    <a:pt x="1430662" y="216444"/>
                    <a:pt x="1476172" y="216444"/>
                    <a:pt x="1522963" y="216444"/>
                  </a:cubicBezTo>
                  <a:cubicBezTo>
                    <a:pt x="1525527" y="230546"/>
                    <a:pt x="1527450" y="244006"/>
                    <a:pt x="1530655" y="263235"/>
                  </a:cubicBezTo>
                  <a:cubicBezTo>
                    <a:pt x="1483864" y="263235"/>
                    <a:pt x="1439636" y="265158"/>
                    <a:pt x="1396049" y="261312"/>
                  </a:cubicBezTo>
                  <a:cubicBezTo>
                    <a:pt x="1389639" y="260671"/>
                    <a:pt x="1384512" y="235673"/>
                    <a:pt x="1376820" y="216444"/>
                  </a:cubicBezTo>
                  <a:close/>
                  <a:moveTo>
                    <a:pt x="1768377" y="215322"/>
                  </a:moveTo>
                  <a:cubicBezTo>
                    <a:pt x="1790732" y="215322"/>
                    <a:pt x="1813006" y="215803"/>
                    <a:pt x="1835119" y="217726"/>
                  </a:cubicBezTo>
                  <a:cubicBezTo>
                    <a:pt x="1842170" y="218367"/>
                    <a:pt x="1847298" y="243365"/>
                    <a:pt x="1856913" y="263876"/>
                  </a:cubicBezTo>
                  <a:cubicBezTo>
                    <a:pt x="1807557" y="263876"/>
                    <a:pt x="1767817" y="266440"/>
                    <a:pt x="1728717" y="261953"/>
                  </a:cubicBezTo>
                  <a:cubicBezTo>
                    <a:pt x="1716538" y="260671"/>
                    <a:pt x="1706283" y="239519"/>
                    <a:pt x="1694745" y="227982"/>
                  </a:cubicBezTo>
                  <a:cubicBezTo>
                    <a:pt x="1696668" y="224136"/>
                    <a:pt x="1699232" y="219649"/>
                    <a:pt x="1701155" y="215803"/>
                  </a:cubicBezTo>
                  <a:cubicBezTo>
                    <a:pt x="1723589" y="215803"/>
                    <a:pt x="1746023" y="215322"/>
                    <a:pt x="1768377" y="215322"/>
                  </a:cubicBezTo>
                  <a:close/>
                  <a:moveTo>
                    <a:pt x="2508708" y="214841"/>
                  </a:moveTo>
                  <a:cubicBezTo>
                    <a:pt x="2529620" y="214681"/>
                    <a:pt x="2550452" y="215162"/>
                    <a:pt x="2570963" y="217726"/>
                  </a:cubicBezTo>
                  <a:cubicBezTo>
                    <a:pt x="2585064" y="219648"/>
                    <a:pt x="2596602" y="241441"/>
                    <a:pt x="2610063" y="254261"/>
                  </a:cubicBezTo>
                  <a:cubicBezTo>
                    <a:pt x="2607498" y="256825"/>
                    <a:pt x="2605575" y="260670"/>
                    <a:pt x="2604293" y="263875"/>
                  </a:cubicBezTo>
                  <a:cubicBezTo>
                    <a:pt x="2563271" y="263875"/>
                    <a:pt x="2521608" y="267080"/>
                    <a:pt x="2481867" y="261952"/>
                  </a:cubicBezTo>
                  <a:cubicBezTo>
                    <a:pt x="2467124" y="260029"/>
                    <a:pt x="2454946" y="237595"/>
                    <a:pt x="2441485" y="224776"/>
                  </a:cubicBezTo>
                  <a:cubicBezTo>
                    <a:pt x="2442767" y="221571"/>
                    <a:pt x="2444690" y="218366"/>
                    <a:pt x="2445972" y="215802"/>
                  </a:cubicBezTo>
                  <a:cubicBezTo>
                    <a:pt x="2466804" y="215802"/>
                    <a:pt x="2487796" y="215001"/>
                    <a:pt x="2508708" y="214841"/>
                  </a:cubicBezTo>
                  <a:close/>
                  <a:moveTo>
                    <a:pt x="1545398" y="214521"/>
                  </a:moveTo>
                  <a:cubicBezTo>
                    <a:pt x="1585779" y="214521"/>
                    <a:pt x="1626161" y="213239"/>
                    <a:pt x="1666542" y="215161"/>
                  </a:cubicBezTo>
                  <a:cubicBezTo>
                    <a:pt x="1696027" y="216444"/>
                    <a:pt x="1685772" y="242083"/>
                    <a:pt x="1690900" y="263875"/>
                  </a:cubicBezTo>
                  <a:cubicBezTo>
                    <a:pt x="1646031" y="263875"/>
                    <a:pt x="1603727" y="266439"/>
                    <a:pt x="1562063" y="261953"/>
                  </a:cubicBezTo>
                  <a:cubicBezTo>
                    <a:pt x="1552449" y="260671"/>
                    <a:pt x="1544756" y="236955"/>
                    <a:pt x="1536424" y="223494"/>
                  </a:cubicBezTo>
                  <a:cubicBezTo>
                    <a:pt x="1539629" y="220290"/>
                    <a:pt x="1542834" y="217726"/>
                    <a:pt x="1545398" y="214521"/>
                  </a:cubicBezTo>
                  <a:close/>
                  <a:moveTo>
                    <a:pt x="2351028" y="214200"/>
                  </a:moveTo>
                  <a:cubicBezTo>
                    <a:pt x="2371459" y="214040"/>
                    <a:pt x="2391810" y="214521"/>
                    <a:pt x="2412001" y="217085"/>
                  </a:cubicBezTo>
                  <a:cubicBezTo>
                    <a:pt x="2426103" y="219007"/>
                    <a:pt x="2437000" y="241441"/>
                    <a:pt x="2449178" y="254260"/>
                  </a:cubicBezTo>
                  <a:cubicBezTo>
                    <a:pt x="2447255" y="256824"/>
                    <a:pt x="2445332" y="260029"/>
                    <a:pt x="2443409" y="263875"/>
                  </a:cubicBezTo>
                  <a:cubicBezTo>
                    <a:pt x="2403027" y="263875"/>
                    <a:pt x="2362646" y="267080"/>
                    <a:pt x="2322905" y="261953"/>
                  </a:cubicBezTo>
                  <a:cubicBezTo>
                    <a:pt x="2308803" y="260029"/>
                    <a:pt x="2296624" y="238236"/>
                    <a:pt x="2283805" y="226058"/>
                  </a:cubicBezTo>
                  <a:cubicBezTo>
                    <a:pt x="2285728" y="222212"/>
                    <a:pt x="2287651" y="219007"/>
                    <a:pt x="2289574" y="215161"/>
                  </a:cubicBezTo>
                  <a:cubicBezTo>
                    <a:pt x="2310085" y="215161"/>
                    <a:pt x="2330597" y="214360"/>
                    <a:pt x="2351028" y="214200"/>
                  </a:cubicBezTo>
                  <a:close/>
                  <a:moveTo>
                    <a:pt x="2136460" y="214040"/>
                  </a:moveTo>
                  <a:cubicBezTo>
                    <a:pt x="2174999" y="214040"/>
                    <a:pt x="2213297" y="214521"/>
                    <a:pt x="2251756" y="216444"/>
                  </a:cubicBezTo>
                  <a:cubicBezTo>
                    <a:pt x="2265216" y="217085"/>
                    <a:pt x="2278036" y="240160"/>
                    <a:pt x="2290855" y="252979"/>
                  </a:cubicBezTo>
                  <a:cubicBezTo>
                    <a:pt x="2288933" y="256825"/>
                    <a:pt x="2287010" y="260671"/>
                    <a:pt x="2285087" y="263876"/>
                  </a:cubicBezTo>
                  <a:cubicBezTo>
                    <a:pt x="2258166" y="263876"/>
                    <a:pt x="2231245" y="263876"/>
                    <a:pt x="2203682" y="263876"/>
                  </a:cubicBezTo>
                  <a:cubicBezTo>
                    <a:pt x="2158814" y="263876"/>
                    <a:pt x="2113945" y="263876"/>
                    <a:pt x="2069718" y="263876"/>
                  </a:cubicBezTo>
                  <a:cubicBezTo>
                    <a:pt x="2028696" y="263876"/>
                    <a:pt x="2027414" y="263235"/>
                    <a:pt x="2019722" y="214521"/>
                  </a:cubicBezTo>
                  <a:cubicBezTo>
                    <a:pt x="2059142" y="214521"/>
                    <a:pt x="2097921" y="214040"/>
                    <a:pt x="2136460" y="214040"/>
                  </a:cubicBezTo>
                  <a:close/>
                  <a:moveTo>
                    <a:pt x="1288205" y="214040"/>
                  </a:moveTo>
                  <a:cubicBezTo>
                    <a:pt x="1310159" y="214040"/>
                    <a:pt x="1331631" y="214521"/>
                    <a:pt x="1353104" y="216444"/>
                  </a:cubicBezTo>
                  <a:cubicBezTo>
                    <a:pt x="1360796" y="217726"/>
                    <a:pt x="1365283" y="242723"/>
                    <a:pt x="1374898" y="263876"/>
                  </a:cubicBezTo>
                  <a:cubicBezTo>
                    <a:pt x="1321055" y="263876"/>
                    <a:pt x="1280033" y="265798"/>
                    <a:pt x="1238369" y="263235"/>
                  </a:cubicBezTo>
                  <a:cubicBezTo>
                    <a:pt x="1203115" y="261312"/>
                    <a:pt x="1226831" y="235032"/>
                    <a:pt x="1220421" y="214521"/>
                  </a:cubicBezTo>
                  <a:cubicBezTo>
                    <a:pt x="1243817" y="214521"/>
                    <a:pt x="1266252" y="214040"/>
                    <a:pt x="1288205" y="214040"/>
                  </a:cubicBezTo>
                  <a:close/>
                  <a:moveTo>
                    <a:pt x="1100560" y="213880"/>
                  </a:moveTo>
                  <a:cubicBezTo>
                    <a:pt x="1133890" y="213880"/>
                    <a:pt x="1167862" y="213880"/>
                    <a:pt x="1200551" y="213880"/>
                  </a:cubicBezTo>
                  <a:cubicBezTo>
                    <a:pt x="1208884" y="262594"/>
                    <a:pt x="1208243" y="264517"/>
                    <a:pt x="1164657" y="264517"/>
                  </a:cubicBezTo>
                  <a:cubicBezTo>
                    <a:pt x="1130044" y="264517"/>
                    <a:pt x="1095431" y="264517"/>
                    <a:pt x="1060818" y="264517"/>
                  </a:cubicBezTo>
                  <a:cubicBezTo>
                    <a:pt x="1056973" y="215803"/>
                    <a:pt x="1058254" y="214522"/>
                    <a:pt x="1100560" y="213880"/>
                  </a:cubicBezTo>
                  <a:close/>
                  <a:moveTo>
                    <a:pt x="937110" y="213880"/>
                  </a:moveTo>
                  <a:cubicBezTo>
                    <a:pt x="971081" y="213880"/>
                    <a:pt x="1005053" y="213880"/>
                    <a:pt x="1040948" y="213880"/>
                  </a:cubicBezTo>
                  <a:cubicBezTo>
                    <a:pt x="1044794" y="263235"/>
                    <a:pt x="1044153" y="263876"/>
                    <a:pt x="1000567" y="263876"/>
                  </a:cubicBezTo>
                  <a:cubicBezTo>
                    <a:pt x="966595" y="263876"/>
                    <a:pt x="932623" y="263876"/>
                    <a:pt x="899292" y="263876"/>
                  </a:cubicBezTo>
                  <a:cubicBezTo>
                    <a:pt x="893523" y="218367"/>
                    <a:pt x="896728" y="213880"/>
                    <a:pt x="937110" y="213880"/>
                  </a:cubicBezTo>
                  <a:close/>
                  <a:moveTo>
                    <a:pt x="778146" y="213880"/>
                  </a:moveTo>
                  <a:cubicBezTo>
                    <a:pt x="812119" y="213880"/>
                    <a:pt x="845449" y="213880"/>
                    <a:pt x="878780" y="213880"/>
                  </a:cubicBezTo>
                  <a:cubicBezTo>
                    <a:pt x="884549" y="258748"/>
                    <a:pt x="880703" y="263876"/>
                    <a:pt x="840322" y="263876"/>
                  </a:cubicBezTo>
                  <a:cubicBezTo>
                    <a:pt x="804427" y="263876"/>
                    <a:pt x="769173" y="263876"/>
                    <a:pt x="733278" y="263876"/>
                  </a:cubicBezTo>
                  <a:cubicBezTo>
                    <a:pt x="736483" y="215803"/>
                    <a:pt x="737765" y="213880"/>
                    <a:pt x="778146" y="213880"/>
                  </a:cubicBezTo>
                  <a:close/>
                  <a:moveTo>
                    <a:pt x="616620" y="213880"/>
                  </a:moveTo>
                  <a:cubicBezTo>
                    <a:pt x="650592" y="213880"/>
                    <a:pt x="684564" y="213880"/>
                    <a:pt x="721099" y="213880"/>
                  </a:cubicBezTo>
                  <a:cubicBezTo>
                    <a:pt x="716613" y="263235"/>
                    <a:pt x="715972" y="263876"/>
                    <a:pt x="674308" y="263876"/>
                  </a:cubicBezTo>
                  <a:cubicBezTo>
                    <a:pt x="639695" y="263876"/>
                    <a:pt x="604442" y="263876"/>
                    <a:pt x="569188" y="263876"/>
                  </a:cubicBezTo>
                  <a:cubicBezTo>
                    <a:pt x="572393" y="217085"/>
                    <a:pt x="575598" y="213880"/>
                    <a:pt x="616620" y="213880"/>
                  </a:cubicBezTo>
                  <a:close/>
                  <a:moveTo>
                    <a:pt x="455094" y="213880"/>
                  </a:moveTo>
                  <a:cubicBezTo>
                    <a:pt x="489707" y="213880"/>
                    <a:pt x="524961" y="213880"/>
                    <a:pt x="560215" y="213880"/>
                  </a:cubicBezTo>
                  <a:cubicBezTo>
                    <a:pt x="552523" y="263235"/>
                    <a:pt x="551241" y="263876"/>
                    <a:pt x="508936" y="263876"/>
                  </a:cubicBezTo>
                  <a:cubicBezTo>
                    <a:pt x="473682" y="263876"/>
                    <a:pt x="439070" y="263876"/>
                    <a:pt x="403816" y="263876"/>
                  </a:cubicBezTo>
                  <a:cubicBezTo>
                    <a:pt x="410867" y="217726"/>
                    <a:pt x="414712" y="213880"/>
                    <a:pt x="455094" y="213880"/>
                  </a:cubicBezTo>
                  <a:close/>
                  <a:moveTo>
                    <a:pt x="1923254" y="213559"/>
                  </a:moveTo>
                  <a:cubicBezTo>
                    <a:pt x="1943926" y="213398"/>
                    <a:pt x="1964598" y="213879"/>
                    <a:pt x="1985109" y="216443"/>
                  </a:cubicBezTo>
                  <a:cubicBezTo>
                    <a:pt x="1997288" y="217725"/>
                    <a:pt x="2006902" y="241441"/>
                    <a:pt x="2017799" y="254261"/>
                  </a:cubicBezTo>
                  <a:cubicBezTo>
                    <a:pt x="2015235" y="257465"/>
                    <a:pt x="2012030" y="260671"/>
                    <a:pt x="2009466" y="263875"/>
                  </a:cubicBezTo>
                  <a:cubicBezTo>
                    <a:pt x="1969085" y="263875"/>
                    <a:pt x="1928062" y="267080"/>
                    <a:pt x="1888321" y="261953"/>
                  </a:cubicBezTo>
                  <a:cubicBezTo>
                    <a:pt x="1875502" y="260029"/>
                    <a:pt x="1865246" y="236954"/>
                    <a:pt x="1854349" y="223494"/>
                  </a:cubicBezTo>
                  <a:cubicBezTo>
                    <a:pt x="1856913" y="220289"/>
                    <a:pt x="1859477" y="217084"/>
                    <a:pt x="1861400" y="214520"/>
                  </a:cubicBezTo>
                  <a:cubicBezTo>
                    <a:pt x="1881911" y="214520"/>
                    <a:pt x="1902583" y="213719"/>
                    <a:pt x="1923254" y="213559"/>
                  </a:cubicBezTo>
                  <a:close/>
                  <a:moveTo>
                    <a:pt x="292926" y="212598"/>
                  </a:moveTo>
                  <a:cubicBezTo>
                    <a:pt x="327539" y="215803"/>
                    <a:pt x="362793" y="213239"/>
                    <a:pt x="398047" y="213239"/>
                  </a:cubicBezTo>
                  <a:cubicBezTo>
                    <a:pt x="387791" y="261953"/>
                    <a:pt x="385869" y="263235"/>
                    <a:pt x="342282" y="263876"/>
                  </a:cubicBezTo>
                  <a:cubicBezTo>
                    <a:pt x="308951" y="263876"/>
                    <a:pt x="274979" y="263876"/>
                    <a:pt x="236520" y="263876"/>
                  </a:cubicBezTo>
                  <a:cubicBezTo>
                    <a:pt x="244212" y="229263"/>
                    <a:pt x="257031" y="210034"/>
                    <a:pt x="292926" y="212598"/>
                  </a:cubicBezTo>
                  <a:close/>
                  <a:moveTo>
                    <a:pt x="109606" y="212597"/>
                  </a:moveTo>
                  <a:cubicBezTo>
                    <a:pt x="150629" y="215803"/>
                    <a:pt x="192292" y="213239"/>
                    <a:pt x="233956" y="213239"/>
                  </a:cubicBezTo>
                  <a:cubicBezTo>
                    <a:pt x="226264" y="257466"/>
                    <a:pt x="219854" y="263235"/>
                    <a:pt x="179473" y="263235"/>
                  </a:cubicBezTo>
                  <a:cubicBezTo>
                    <a:pt x="133964" y="263875"/>
                    <a:pt x="88455" y="263875"/>
                    <a:pt x="40381" y="263875"/>
                  </a:cubicBezTo>
                  <a:cubicBezTo>
                    <a:pt x="51277" y="223494"/>
                    <a:pt x="73070" y="210033"/>
                    <a:pt x="109606" y="212597"/>
                  </a:cubicBezTo>
                  <a:close/>
                  <a:moveTo>
                    <a:pt x="1309518" y="157473"/>
                  </a:moveTo>
                  <a:cubicBezTo>
                    <a:pt x="1354386" y="157473"/>
                    <a:pt x="1397973" y="157473"/>
                    <a:pt x="1444123" y="157473"/>
                  </a:cubicBezTo>
                  <a:cubicBezTo>
                    <a:pt x="1446046" y="169652"/>
                    <a:pt x="1447969" y="180549"/>
                    <a:pt x="1450533" y="196574"/>
                  </a:cubicBezTo>
                  <a:cubicBezTo>
                    <a:pt x="1403742" y="196574"/>
                    <a:pt x="1358232" y="196574"/>
                    <a:pt x="1309518" y="196574"/>
                  </a:cubicBezTo>
                  <a:cubicBezTo>
                    <a:pt x="1309518" y="183754"/>
                    <a:pt x="1309518" y="172857"/>
                    <a:pt x="1309518" y="157473"/>
                  </a:cubicBezTo>
                  <a:close/>
                  <a:moveTo>
                    <a:pt x="2473775" y="156753"/>
                  </a:moveTo>
                  <a:cubicBezTo>
                    <a:pt x="2494527" y="156672"/>
                    <a:pt x="2515199" y="157153"/>
                    <a:pt x="2535710" y="159396"/>
                  </a:cubicBezTo>
                  <a:cubicBezTo>
                    <a:pt x="2547889" y="160678"/>
                    <a:pt x="2557503" y="181831"/>
                    <a:pt x="2573528" y="199779"/>
                  </a:cubicBezTo>
                  <a:cubicBezTo>
                    <a:pt x="2522890" y="199779"/>
                    <a:pt x="2481868" y="202343"/>
                    <a:pt x="2441486" y="198497"/>
                  </a:cubicBezTo>
                  <a:cubicBezTo>
                    <a:pt x="2429307" y="197215"/>
                    <a:pt x="2419051" y="177344"/>
                    <a:pt x="2408155" y="165806"/>
                  </a:cubicBezTo>
                  <a:cubicBezTo>
                    <a:pt x="2409437" y="163242"/>
                    <a:pt x="2410719" y="160038"/>
                    <a:pt x="2411360" y="157474"/>
                  </a:cubicBezTo>
                  <a:cubicBezTo>
                    <a:pt x="2432192" y="157474"/>
                    <a:pt x="2453024" y="156833"/>
                    <a:pt x="2473775" y="156753"/>
                  </a:cubicBezTo>
                  <a:close/>
                  <a:moveTo>
                    <a:pt x="1679283" y="156352"/>
                  </a:moveTo>
                  <a:cubicBezTo>
                    <a:pt x="1700194" y="156352"/>
                    <a:pt x="1721026" y="156833"/>
                    <a:pt x="1741538" y="158756"/>
                  </a:cubicBezTo>
                  <a:cubicBezTo>
                    <a:pt x="1750511" y="158756"/>
                    <a:pt x="1756921" y="181190"/>
                    <a:pt x="1767818" y="200420"/>
                  </a:cubicBezTo>
                  <a:cubicBezTo>
                    <a:pt x="1718462" y="200420"/>
                    <a:pt x="1678081" y="202343"/>
                    <a:pt x="1637699" y="199138"/>
                  </a:cubicBezTo>
                  <a:cubicBezTo>
                    <a:pt x="1627443" y="198497"/>
                    <a:pt x="1619111" y="177986"/>
                    <a:pt x="1610137" y="167088"/>
                  </a:cubicBezTo>
                  <a:cubicBezTo>
                    <a:pt x="1612059" y="163884"/>
                    <a:pt x="1614623" y="160679"/>
                    <a:pt x="1616547" y="156833"/>
                  </a:cubicBezTo>
                  <a:cubicBezTo>
                    <a:pt x="1637379" y="156833"/>
                    <a:pt x="1658371" y="156352"/>
                    <a:pt x="1679283" y="156352"/>
                  </a:cubicBezTo>
                  <a:close/>
                  <a:moveTo>
                    <a:pt x="1831836" y="156112"/>
                  </a:moveTo>
                  <a:cubicBezTo>
                    <a:pt x="1852267" y="156031"/>
                    <a:pt x="1872618" y="156512"/>
                    <a:pt x="1892808" y="158755"/>
                  </a:cubicBezTo>
                  <a:cubicBezTo>
                    <a:pt x="1902423" y="160037"/>
                    <a:pt x="1910115" y="181830"/>
                    <a:pt x="1919089" y="194009"/>
                  </a:cubicBezTo>
                  <a:cubicBezTo>
                    <a:pt x="1915243" y="195932"/>
                    <a:pt x="1912679" y="198496"/>
                    <a:pt x="1909474" y="201059"/>
                  </a:cubicBezTo>
                  <a:cubicBezTo>
                    <a:pt x="1876784" y="201059"/>
                    <a:pt x="1844095" y="201059"/>
                    <a:pt x="1811404" y="201059"/>
                  </a:cubicBezTo>
                  <a:cubicBezTo>
                    <a:pt x="1774868" y="201059"/>
                    <a:pt x="1774868" y="200419"/>
                    <a:pt x="1770382" y="156833"/>
                  </a:cubicBezTo>
                  <a:cubicBezTo>
                    <a:pt x="1790893" y="156833"/>
                    <a:pt x="1811404" y="156192"/>
                    <a:pt x="1831836" y="156112"/>
                  </a:cubicBezTo>
                  <a:close/>
                  <a:moveTo>
                    <a:pt x="1525127" y="154830"/>
                  </a:moveTo>
                  <a:cubicBezTo>
                    <a:pt x="1545238" y="154749"/>
                    <a:pt x="1565268" y="155230"/>
                    <a:pt x="1585139" y="157473"/>
                  </a:cubicBezTo>
                  <a:cubicBezTo>
                    <a:pt x="1594754" y="158115"/>
                    <a:pt x="1601804" y="179908"/>
                    <a:pt x="1610137" y="192086"/>
                  </a:cubicBezTo>
                  <a:cubicBezTo>
                    <a:pt x="1608214" y="194650"/>
                    <a:pt x="1605650" y="197855"/>
                    <a:pt x="1603727" y="200419"/>
                  </a:cubicBezTo>
                  <a:cubicBezTo>
                    <a:pt x="1562705" y="200419"/>
                    <a:pt x="1521041" y="202341"/>
                    <a:pt x="1480018" y="198495"/>
                  </a:cubicBezTo>
                  <a:cubicBezTo>
                    <a:pt x="1471686" y="197855"/>
                    <a:pt x="1464635" y="176062"/>
                    <a:pt x="1456943" y="163883"/>
                  </a:cubicBezTo>
                  <a:cubicBezTo>
                    <a:pt x="1459507" y="161319"/>
                    <a:pt x="1462071" y="158755"/>
                    <a:pt x="1464635" y="155551"/>
                  </a:cubicBezTo>
                  <a:cubicBezTo>
                    <a:pt x="1484826" y="155551"/>
                    <a:pt x="1505016" y="154910"/>
                    <a:pt x="1525127" y="154830"/>
                  </a:cubicBezTo>
                  <a:close/>
                  <a:moveTo>
                    <a:pt x="2131653" y="154509"/>
                  </a:moveTo>
                  <a:cubicBezTo>
                    <a:pt x="2151443" y="154268"/>
                    <a:pt x="2170031" y="154589"/>
                    <a:pt x="2188299" y="156832"/>
                  </a:cubicBezTo>
                  <a:cubicBezTo>
                    <a:pt x="2203042" y="158755"/>
                    <a:pt x="2215220" y="176062"/>
                    <a:pt x="2228681" y="186958"/>
                  </a:cubicBezTo>
                  <a:cubicBezTo>
                    <a:pt x="2226758" y="190804"/>
                    <a:pt x="2225476" y="194650"/>
                    <a:pt x="2223553" y="198496"/>
                  </a:cubicBezTo>
                  <a:cubicBezTo>
                    <a:pt x="2179967" y="198496"/>
                    <a:pt x="2136379" y="200419"/>
                    <a:pt x="2093434" y="196573"/>
                  </a:cubicBezTo>
                  <a:cubicBezTo>
                    <a:pt x="2085101" y="196573"/>
                    <a:pt x="2078691" y="174780"/>
                    <a:pt x="2067795" y="155550"/>
                  </a:cubicBezTo>
                  <a:cubicBezTo>
                    <a:pt x="2090870" y="155550"/>
                    <a:pt x="2111862" y="154749"/>
                    <a:pt x="2131653" y="154509"/>
                  </a:cubicBezTo>
                  <a:close/>
                  <a:moveTo>
                    <a:pt x="1981184" y="154509"/>
                  </a:moveTo>
                  <a:cubicBezTo>
                    <a:pt x="2000173" y="154268"/>
                    <a:pt x="2019082" y="154589"/>
                    <a:pt x="2037670" y="156832"/>
                  </a:cubicBezTo>
                  <a:cubicBezTo>
                    <a:pt x="2051130" y="158755"/>
                    <a:pt x="2062027" y="177984"/>
                    <a:pt x="2074206" y="189521"/>
                  </a:cubicBezTo>
                  <a:cubicBezTo>
                    <a:pt x="2072282" y="192727"/>
                    <a:pt x="2069719" y="196572"/>
                    <a:pt x="2067796" y="199777"/>
                  </a:cubicBezTo>
                  <a:cubicBezTo>
                    <a:pt x="2026773" y="199777"/>
                    <a:pt x="1985751" y="202341"/>
                    <a:pt x="1945369" y="197854"/>
                  </a:cubicBezTo>
                  <a:cubicBezTo>
                    <a:pt x="1934472" y="196572"/>
                    <a:pt x="1926140" y="176061"/>
                    <a:pt x="1916525" y="163883"/>
                  </a:cubicBezTo>
                  <a:cubicBezTo>
                    <a:pt x="1919730" y="161960"/>
                    <a:pt x="1922293" y="158755"/>
                    <a:pt x="1924217" y="155550"/>
                  </a:cubicBezTo>
                  <a:cubicBezTo>
                    <a:pt x="1943126" y="155550"/>
                    <a:pt x="1962195" y="154749"/>
                    <a:pt x="1981184" y="154509"/>
                  </a:cubicBezTo>
                  <a:close/>
                  <a:moveTo>
                    <a:pt x="1190296" y="154268"/>
                  </a:moveTo>
                  <a:cubicBezTo>
                    <a:pt x="1212731" y="154268"/>
                    <a:pt x="1235164" y="154268"/>
                    <a:pt x="1257599" y="154910"/>
                  </a:cubicBezTo>
                  <a:cubicBezTo>
                    <a:pt x="1296058" y="155550"/>
                    <a:pt x="1296698" y="156192"/>
                    <a:pt x="1289006" y="198496"/>
                  </a:cubicBezTo>
                  <a:cubicBezTo>
                    <a:pt x="1245420" y="198496"/>
                    <a:pt x="1201193" y="198496"/>
                    <a:pt x="1156965" y="198496"/>
                  </a:cubicBezTo>
                  <a:cubicBezTo>
                    <a:pt x="1149274" y="156832"/>
                    <a:pt x="1151197" y="154910"/>
                    <a:pt x="1190296" y="154268"/>
                  </a:cubicBezTo>
                  <a:close/>
                  <a:moveTo>
                    <a:pt x="1039666" y="152987"/>
                  </a:moveTo>
                  <a:cubicBezTo>
                    <a:pt x="1067227" y="152987"/>
                    <a:pt x="1094789" y="152345"/>
                    <a:pt x="1122351" y="154909"/>
                  </a:cubicBezTo>
                  <a:cubicBezTo>
                    <a:pt x="1128120" y="155550"/>
                    <a:pt x="1138375" y="169011"/>
                    <a:pt x="1137735" y="175420"/>
                  </a:cubicBezTo>
                  <a:cubicBezTo>
                    <a:pt x="1137093" y="184394"/>
                    <a:pt x="1128120" y="199137"/>
                    <a:pt x="1121710" y="199137"/>
                  </a:cubicBezTo>
                  <a:cubicBezTo>
                    <a:pt x="1080047" y="201059"/>
                    <a:pt x="1039024" y="200418"/>
                    <a:pt x="998002" y="200418"/>
                  </a:cubicBezTo>
                  <a:cubicBezTo>
                    <a:pt x="998643" y="154269"/>
                    <a:pt x="999284" y="152987"/>
                    <a:pt x="1039666" y="152987"/>
                  </a:cubicBezTo>
                  <a:close/>
                  <a:moveTo>
                    <a:pt x="879422" y="152987"/>
                  </a:moveTo>
                  <a:cubicBezTo>
                    <a:pt x="912752" y="152346"/>
                    <a:pt x="946724" y="152987"/>
                    <a:pt x="981978" y="152987"/>
                  </a:cubicBezTo>
                  <a:cubicBezTo>
                    <a:pt x="986464" y="188241"/>
                    <a:pt x="978132" y="203624"/>
                    <a:pt x="945442" y="201701"/>
                  </a:cubicBezTo>
                  <a:cubicBezTo>
                    <a:pt x="911470" y="199137"/>
                    <a:pt x="877498" y="201060"/>
                    <a:pt x="844168" y="201060"/>
                  </a:cubicBezTo>
                  <a:cubicBezTo>
                    <a:pt x="839040" y="160679"/>
                    <a:pt x="844168" y="153628"/>
                    <a:pt x="879422" y="152987"/>
                  </a:cubicBezTo>
                  <a:close/>
                  <a:moveTo>
                    <a:pt x="727509" y="152346"/>
                  </a:moveTo>
                  <a:cubicBezTo>
                    <a:pt x="760840" y="152346"/>
                    <a:pt x="794171" y="152988"/>
                    <a:pt x="828143" y="152988"/>
                  </a:cubicBezTo>
                  <a:cubicBezTo>
                    <a:pt x="830065" y="189523"/>
                    <a:pt x="819169" y="203624"/>
                    <a:pt x="786479" y="201060"/>
                  </a:cubicBezTo>
                  <a:cubicBezTo>
                    <a:pt x="752507" y="198496"/>
                    <a:pt x="718536" y="200419"/>
                    <a:pt x="684564" y="200419"/>
                  </a:cubicBezTo>
                  <a:cubicBezTo>
                    <a:pt x="686487" y="156833"/>
                    <a:pt x="689692" y="152988"/>
                    <a:pt x="727509" y="152346"/>
                  </a:cubicBezTo>
                  <a:close/>
                  <a:moveTo>
                    <a:pt x="136528" y="152346"/>
                  </a:moveTo>
                  <a:cubicBezTo>
                    <a:pt x="207677" y="153628"/>
                    <a:pt x="278826" y="152346"/>
                    <a:pt x="351896" y="152346"/>
                  </a:cubicBezTo>
                  <a:cubicBezTo>
                    <a:pt x="346128" y="190804"/>
                    <a:pt x="328181" y="201700"/>
                    <a:pt x="295491" y="201060"/>
                  </a:cubicBezTo>
                  <a:cubicBezTo>
                    <a:pt x="224342" y="198496"/>
                    <a:pt x="153194" y="200418"/>
                    <a:pt x="79481" y="200418"/>
                  </a:cubicBezTo>
                  <a:cubicBezTo>
                    <a:pt x="88455" y="169011"/>
                    <a:pt x="101916" y="151063"/>
                    <a:pt x="136528" y="152346"/>
                  </a:cubicBezTo>
                  <a:close/>
                  <a:moveTo>
                    <a:pt x="570471" y="151705"/>
                  </a:moveTo>
                  <a:cubicBezTo>
                    <a:pt x="605083" y="154269"/>
                    <a:pt x="639055" y="152346"/>
                    <a:pt x="673027" y="152346"/>
                  </a:cubicBezTo>
                  <a:cubicBezTo>
                    <a:pt x="673668" y="194009"/>
                    <a:pt x="655080" y="202983"/>
                    <a:pt x="623671" y="200419"/>
                  </a:cubicBezTo>
                  <a:cubicBezTo>
                    <a:pt x="590982" y="197855"/>
                    <a:pt x="558292" y="199778"/>
                    <a:pt x="523679" y="199778"/>
                  </a:cubicBezTo>
                  <a:cubicBezTo>
                    <a:pt x="525602" y="167088"/>
                    <a:pt x="537140" y="149782"/>
                    <a:pt x="570471" y="151705"/>
                  </a:cubicBezTo>
                  <a:close/>
                  <a:moveTo>
                    <a:pt x="415353" y="151704"/>
                  </a:moveTo>
                  <a:cubicBezTo>
                    <a:pt x="448684" y="153627"/>
                    <a:pt x="482656" y="152345"/>
                    <a:pt x="517910" y="152345"/>
                  </a:cubicBezTo>
                  <a:cubicBezTo>
                    <a:pt x="515987" y="188881"/>
                    <a:pt x="501886" y="203623"/>
                    <a:pt x="467913" y="201059"/>
                  </a:cubicBezTo>
                  <a:cubicBezTo>
                    <a:pt x="434583" y="197854"/>
                    <a:pt x="400611" y="200418"/>
                    <a:pt x="365357" y="200418"/>
                  </a:cubicBezTo>
                  <a:cubicBezTo>
                    <a:pt x="369843" y="165806"/>
                    <a:pt x="382663" y="150422"/>
                    <a:pt x="415353" y="151704"/>
                  </a:cubicBezTo>
                  <a:close/>
                  <a:moveTo>
                    <a:pt x="1239010" y="101067"/>
                  </a:moveTo>
                  <a:cubicBezTo>
                    <a:pt x="1281315" y="101067"/>
                    <a:pt x="1324261" y="101067"/>
                    <a:pt x="1370411" y="101067"/>
                  </a:cubicBezTo>
                  <a:cubicBezTo>
                    <a:pt x="1371052" y="115169"/>
                    <a:pt x="1371693" y="126065"/>
                    <a:pt x="1372334" y="139526"/>
                  </a:cubicBezTo>
                  <a:cubicBezTo>
                    <a:pt x="1326183" y="139526"/>
                    <a:pt x="1283878" y="139526"/>
                    <a:pt x="1239010" y="139526"/>
                  </a:cubicBezTo>
                  <a:cubicBezTo>
                    <a:pt x="1239010" y="126707"/>
                    <a:pt x="1239010" y="115169"/>
                    <a:pt x="1239010" y="101067"/>
                  </a:cubicBezTo>
                  <a:close/>
                  <a:moveTo>
                    <a:pt x="1088380" y="100426"/>
                  </a:moveTo>
                  <a:cubicBezTo>
                    <a:pt x="1133249" y="100426"/>
                    <a:pt x="1175553" y="100426"/>
                    <a:pt x="1220421" y="100426"/>
                  </a:cubicBezTo>
                  <a:cubicBezTo>
                    <a:pt x="1220421" y="113887"/>
                    <a:pt x="1220421" y="124784"/>
                    <a:pt x="1220421" y="138885"/>
                  </a:cubicBezTo>
                  <a:cubicBezTo>
                    <a:pt x="1175553" y="138885"/>
                    <a:pt x="1131967" y="138885"/>
                    <a:pt x="1083894" y="138885"/>
                  </a:cubicBezTo>
                  <a:cubicBezTo>
                    <a:pt x="1085816" y="125424"/>
                    <a:pt x="1087099" y="113887"/>
                    <a:pt x="1088380" y="100426"/>
                  </a:cubicBezTo>
                  <a:close/>
                  <a:moveTo>
                    <a:pt x="2437240" y="99385"/>
                  </a:moveTo>
                  <a:cubicBezTo>
                    <a:pt x="2456068" y="99144"/>
                    <a:pt x="2474817" y="99465"/>
                    <a:pt x="2493405" y="101708"/>
                  </a:cubicBezTo>
                  <a:cubicBezTo>
                    <a:pt x="2506866" y="103631"/>
                    <a:pt x="2518404" y="122860"/>
                    <a:pt x="2530582" y="133757"/>
                  </a:cubicBezTo>
                  <a:cubicBezTo>
                    <a:pt x="2529300" y="136963"/>
                    <a:pt x="2528018" y="139526"/>
                    <a:pt x="2526095" y="142090"/>
                  </a:cubicBezTo>
                  <a:cubicBezTo>
                    <a:pt x="2486995" y="142090"/>
                    <a:pt x="2447896" y="144654"/>
                    <a:pt x="2409437" y="140809"/>
                  </a:cubicBezTo>
                  <a:cubicBezTo>
                    <a:pt x="2397258" y="139526"/>
                    <a:pt x="2387002" y="120296"/>
                    <a:pt x="2376106" y="109400"/>
                  </a:cubicBezTo>
                  <a:cubicBezTo>
                    <a:pt x="2377388" y="106195"/>
                    <a:pt x="2379311" y="103631"/>
                    <a:pt x="2380593" y="100426"/>
                  </a:cubicBezTo>
                  <a:cubicBezTo>
                    <a:pt x="2399502" y="100426"/>
                    <a:pt x="2418411" y="99625"/>
                    <a:pt x="2437240" y="99385"/>
                  </a:cubicBezTo>
                  <a:close/>
                  <a:moveTo>
                    <a:pt x="1595314" y="99225"/>
                  </a:moveTo>
                  <a:cubicBezTo>
                    <a:pt x="1616226" y="99145"/>
                    <a:pt x="1635776" y="99465"/>
                    <a:pt x="1655005" y="101067"/>
                  </a:cubicBezTo>
                  <a:cubicBezTo>
                    <a:pt x="1663979" y="101709"/>
                    <a:pt x="1671029" y="122220"/>
                    <a:pt x="1678721" y="133116"/>
                  </a:cubicBezTo>
                  <a:cubicBezTo>
                    <a:pt x="1676798" y="136322"/>
                    <a:pt x="1674875" y="138886"/>
                    <a:pt x="1672952" y="141450"/>
                  </a:cubicBezTo>
                  <a:cubicBezTo>
                    <a:pt x="1633212" y="141450"/>
                    <a:pt x="1592830" y="143372"/>
                    <a:pt x="1553089" y="140168"/>
                  </a:cubicBezTo>
                  <a:cubicBezTo>
                    <a:pt x="1544757" y="139526"/>
                    <a:pt x="1538987" y="118374"/>
                    <a:pt x="1527450" y="99785"/>
                  </a:cubicBezTo>
                  <a:cubicBezTo>
                    <a:pt x="1552128" y="99785"/>
                    <a:pt x="1574402" y="99305"/>
                    <a:pt x="1595314" y="99225"/>
                  </a:cubicBezTo>
                  <a:close/>
                  <a:moveTo>
                    <a:pt x="1447969" y="99225"/>
                  </a:moveTo>
                  <a:cubicBezTo>
                    <a:pt x="1467839" y="99145"/>
                    <a:pt x="1487710" y="99465"/>
                    <a:pt x="1507580" y="101067"/>
                  </a:cubicBezTo>
                  <a:cubicBezTo>
                    <a:pt x="1515271" y="101709"/>
                    <a:pt x="1521040" y="122861"/>
                    <a:pt x="1532578" y="142090"/>
                  </a:cubicBezTo>
                  <a:cubicBezTo>
                    <a:pt x="1481941" y="142090"/>
                    <a:pt x="1442841" y="144013"/>
                    <a:pt x="1404382" y="140808"/>
                  </a:cubicBezTo>
                  <a:cubicBezTo>
                    <a:pt x="1396049" y="140168"/>
                    <a:pt x="1388999" y="120297"/>
                    <a:pt x="1381307" y="109400"/>
                  </a:cubicBezTo>
                  <a:cubicBezTo>
                    <a:pt x="1383871" y="106195"/>
                    <a:pt x="1385794" y="102991"/>
                    <a:pt x="1388358" y="99785"/>
                  </a:cubicBezTo>
                  <a:cubicBezTo>
                    <a:pt x="1408228" y="99785"/>
                    <a:pt x="1428098" y="99305"/>
                    <a:pt x="1447969" y="99225"/>
                  </a:cubicBezTo>
                  <a:close/>
                  <a:moveTo>
                    <a:pt x="2138303" y="99144"/>
                  </a:moveTo>
                  <a:cubicBezTo>
                    <a:pt x="2180607" y="99144"/>
                    <a:pt x="2222912" y="99144"/>
                    <a:pt x="2264575" y="99144"/>
                  </a:cubicBezTo>
                  <a:cubicBezTo>
                    <a:pt x="2362646" y="99144"/>
                    <a:pt x="2362646" y="99144"/>
                    <a:pt x="2408156" y="186318"/>
                  </a:cubicBezTo>
                  <a:cubicBezTo>
                    <a:pt x="2410078" y="190164"/>
                    <a:pt x="2412001" y="194009"/>
                    <a:pt x="2415206" y="202342"/>
                  </a:cubicBezTo>
                  <a:cubicBezTo>
                    <a:pt x="2361364" y="202342"/>
                    <a:pt x="2311367" y="203624"/>
                    <a:pt x="2262011" y="201060"/>
                  </a:cubicBezTo>
                  <a:cubicBezTo>
                    <a:pt x="2253679" y="200419"/>
                    <a:pt x="2242141" y="185677"/>
                    <a:pt x="2238296" y="174780"/>
                  </a:cubicBezTo>
                  <a:cubicBezTo>
                    <a:pt x="2228681" y="148499"/>
                    <a:pt x="2213297" y="137603"/>
                    <a:pt x="2185735" y="141449"/>
                  </a:cubicBezTo>
                  <a:cubicBezTo>
                    <a:pt x="2157532" y="145936"/>
                    <a:pt x="2141508" y="133116"/>
                    <a:pt x="2138303" y="99144"/>
                  </a:cubicBezTo>
                  <a:close/>
                  <a:moveTo>
                    <a:pt x="2041435" y="98984"/>
                  </a:moveTo>
                  <a:cubicBezTo>
                    <a:pt x="2060744" y="98824"/>
                    <a:pt x="2079973" y="99144"/>
                    <a:pt x="2099203" y="101067"/>
                  </a:cubicBezTo>
                  <a:cubicBezTo>
                    <a:pt x="2110100" y="102349"/>
                    <a:pt x="2119073" y="120938"/>
                    <a:pt x="2128688" y="131835"/>
                  </a:cubicBezTo>
                  <a:cubicBezTo>
                    <a:pt x="2126764" y="135680"/>
                    <a:pt x="2124842" y="138886"/>
                    <a:pt x="2122919" y="142090"/>
                  </a:cubicBezTo>
                  <a:cubicBezTo>
                    <a:pt x="2084461" y="142090"/>
                    <a:pt x="2046002" y="144654"/>
                    <a:pt x="2008824" y="140808"/>
                  </a:cubicBezTo>
                  <a:cubicBezTo>
                    <a:pt x="1997288" y="139526"/>
                    <a:pt x="1987673" y="120297"/>
                    <a:pt x="1977417" y="109400"/>
                  </a:cubicBezTo>
                  <a:cubicBezTo>
                    <a:pt x="1979339" y="106195"/>
                    <a:pt x="1981263" y="102991"/>
                    <a:pt x="1983185" y="99785"/>
                  </a:cubicBezTo>
                  <a:cubicBezTo>
                    <a:pt x="2002735" y="99785"/>
                    <a:pt x="2022125" y="99144"/>
                    <a:pt x="2041435" y="98984"/>
                  </a:cubicBezTo>
                  <a:close/>
                  <a:moveTo>
                    <a:pt x="1892487" y="98984"/>
                  </a:moveTo>
                  <a:cubicBezTo>
                    <a:pt x="1911396" y="98824"/>
                    <a:pt x="1930305" y="99144"/>
                    <a:pt x="1949214" y="101067"/>
                  </a:cubicBezTo>
                  <a:cubicBezTo>
                    <a:pt x="1960111" y="102349"/>
                    <a:pt x="1969725" y="121579"/>
                    <a:pt x="1979981" y="132476"/>
                  </a:cubicBezTo>
                  <a:cubicBezTo>
                    <a:pt x="1976776" y="135680"/>
                    <a:pt x="1974212" y="138886"/>
                    <a:pt x="1971648" y="142090"/>
                  </a:cubicBezTo>
                  <a:cubicBezTo>
                    <a:pt x="1934472" y="142090"/>
                    <a:pt x="1897295" y="144654"/>
                    <a:pt x="1860759" y="140808"/>
                  </a:cubicBezTo>
                  <a:cubicBezTo>
                    <a:pt x="1849221" y="139526"/>
                    <a:pt x="1838966" y="120938"/>
                    <a:pt x="1828710" y="110041"/>
                  </a:cubicBezTo>
                  <a:cubicBezTo>
                    <a:pt x="1831274" y="106837"/>
                    <a:pt x="1833197" y="102991"/>
                    <a:pt x="1835761" y="99785"/>
                  </a:cubicBezTo>
                  <a:cubicBezTo>
                    <a:pt x="1854670" y="99785"/>
                    <a:pt x="1873579" y="99144"/>
                    <a:pt x="1892487" y="98984"/>
                  </a:cubicBezTo>
                  <a:close/>
                  <a:moveTo>
                    <a:pt x="1744021" y="98343"/>
                  </a:moveTo>
                  <a:cubicBezTo>
                    <a:pt x="1762529" y="98183"/>
                    <a:pt x="1780957" y="98503"/>
                    <a:pt x="1799225" y="100426"/>
                  </a:cubicBezTo>
                  <a:cubicBezTo>
                    <a:pt x="1810122" y="101708"/>
                    <a:pt x="1819096" y="120297"/>
                    <a:pt x="1828710" y="130553"/>
                  </a:cubicBezTo>
                  <a:cubicBezTo>
                    <a:pt x="1826787" y="133757"/>
                    <a:pt x="1824223" y="137603"/>
                    <a:pt x="1822300" y="140809"/>
                  </a:cubicBezTo>
                  <a:cubicBezTo>
                    <a:pt x="1782559" y="140809"/>
                    <a:pt x="1742178" y="142731"/>
                    <a:pt x="1703078" y="139527"/>
                  </a:cubicBezTo>
                  <a:cubicBezTo>
                    <a:pt x="1694746" y="138885"/>
                    <a:pt x="1688336" y="119015"/>
                    <a:pt x="1681285" y="108118"/>
                  </a:cubicBezTo>
                  <a:cubicBezTo>
                    <a:pt x="1683849" y="105554"/>
                    <a:pt x="1686413" y="102350"/>
                    <a:pt x="1688336" y="99144"/>
                  </a:cubicBezTo>
                  <a:cubicBezTo>
                    <a:pt x="1706924" y="99144"/>
                    <a:pt x="1725513" y="98503"/>
                    <a:pt x="1744021" y="98343"/>
                  </a:cubicBezTo>
                  <a:close/>
                  <a:moveTo>
                    <a:pt x="971723" y="97222"/>
                  </a:moveTo>
                  <a:cubicBezTo>
                    <a:pt x="1004412" y="99145"/>
                    <a:pt x="1037101" y="97863"/>
                    <a:pt x="1070432" y="97863"/>
                  </a:cubicBezTo>
                  <a:cubicBezTo>
                    <a:pt x="1075560" y="130553"/>
                    <a:pt x="1065946" y="144013"/>
                    <a:pt x="1033897" y="142090"/>
                  </a:cubicBezTo>
                  <a:cubicBezTo>
                    <a:pt x="1001848" y="140167"/>
                    <a:pt x="969158" y="141449"/>
                    <a:pt x="935827" y="141449"/>
                  </a:cubicBezTo>
                  <a:cubicBezTo>
                    <a:pt x="930699" y="106196"/>
                    <a:pt x="942878" y="95299"/>
                    <a:pt x="971723" y="97222"/>
                  </a:cubicBezTo>
                  <a:close/>
                  <a:moveTo>
                    <a:pt x="819810" y="97222"/>
                  </a:moveTo>
                  <a:cubicBezTo>
                    <a:pt x="852500" y="99145"/>
                    <a:pt x="885190" y="97863"/>
                    <a:pt x="917880" y="97863"/>
                  </a:cubicBezTo>
                  <a:cubicBezTo>
                    <a:pt x="924930" y="130553"/>
                    <a:pt x="915316" y="143372"/>
                    <a:pt x="884549" y="142090"/>
                  </a:cubicBezTo>
                  <a:cubicBezTo>
                    <a:pt x="851218" y="140167"/>
                    <a:pt x="817246" y="141449"/>
                    <a:pt x="783916" y="141449"/>
                  </a:cubicBezTo>
                  <a:cubicBezTo>
                    <a:pt x="779429" y="108118"/>
                    <a:pt x="790325" y="95940"/>
                    <a:pt x="819810" y="97222"/>
                  </a:cubicBezTo>
                  <a:close/>
                  <a:moveTo>
                    <a:pt x="519191" y="96581"/>
                  </a:moveTo>
                  <a:cubicBezTo>
                    <a:pt x="551881" y="98503"/>
                    <a:pt x="584571" y="97221"/>
                    <a:pt x="619184" y="97221"/>
                  </a:cubicBezTo>
                  <a:cubicBezTo>
                    <a:pt x="618543" y="131834"/>
                    <a:pt x="604441" y="144013"/>
                    <a:pt x="574956" y="142089"/>
                  </a:cubicBezTo>
                  <a:cubicBezTo>
                    <a:pt x="542267" y="140167"/>
                    <a:pt x="509577" y="141449"/>
                    <a:pt x="474964" y="141449"/>
                  </a:cubicBezTo>
                  <a:cubicBezTo>
                    <a:pt x="476886" y="108759"/>
                    <a:pt x="489065" y="95299"/>
                    <a:pt x="519191" y="96581"/>
                  </a:cubicBezTo>
                  <a:close/>
                  <a:moveTo>
                    <a:pt x="670463" y="96580"/>
                  </a:moveTo>
                  <a:cubicBezTo>
                    <a:pt x="703152" y="98503"/>
                    <a:pt x="736483" y="97221"/>
                    <a:pt x="769814" y="97221"/>
                  </a:cubicBezTo>
                  <a:cubicBezTo>
                    <a:pt x="771096" y="133116"/>
                    <a:pt x="756353" y="144012"/>
                    <a:pt x="726869" y="142089"/>
                  </a:cubicBezTo>
                  <a:cubicBezTo>
                    <a:pt x="694820" y="140166"/>
                    <a:pt x="662130" y="141448"/>
                    <a:pt x="628799" y="141448"/>
                  </a:cubicBezTo>
                  <a:cubicBezTo>
                    <a:pt x="627517" y="106836"/>
                    <a:pt x="640336" y="95298"/>
                    <a:pt x="670463" y="96580"/>
                  </a:cubicBezTo>
                  <a:close/>
                  <a:moveTo>
                    <a:pt x="381621" y="95539"/>
                  </a:moveTo>
                  <a:cubicBezTo>
                    <a:pt x="406699" y="94016"/>
                    <a:pt x="437466" y="95298"/>
                    <a:pt x="467271" y="100426"/>
                  </a:cubicBezTo>
                  <a:cubicBezTo>
                    <a:pt x="460862" y="138243"/>
                    <a:pt x="458298" y="141448"/>
                    <a:pt x="423044" y="141448"/>
                  </a:cubicBezTo>
                  <a:cubicBezTo>
                    <a:pt x="330744" y="141448"/>
                    <a:pt x="238443" y="141448"/>
                    <a:pt x="146142" y="141448"/>
                  </a:cubicBezTo>
                  <a:cubicBezTo>
                    <a:pt x="136528" y="141448"/>
                    <a:pt x="127554" y="139526"/>
                    <a:pt x="116657" y="138884"/>
                  </a:cubicBezTo>
                  <a:cubicBezTo>
                    <a:pt x="124349" y="109400"/>
                    <a:pt x="138450" y="95298"/>
                    <a:pt x="168576" y="96580"/>
                  </a:cubicBezTo>
                  <a:cubicBezTo>
                    <a:pt x="212163" y="98503"/>
                    <a:pt x="255749" y="96580"/>
                    <a:pt x="299336" y="97862"/>
                  </a:cubicBezTo>
                  <a:cubicBezTo>
                    <a:pt x="308310" y="97862"/>
                    <a:pt x="316642" y="103631"/>
                    <a:pt x="330103" y="107477"/>
                  </a:cubicBezTo>
                  <a:cubicBezTo>
                    <a:pt x="337154" y="101388"/>
                    <a:pt x="356543" y="97061"/>
                    <a:pt x="381621" y="95539"/>
                  </a:cubicBezTo>
                  <a:close/>
                  <a:moveTo>
                    <a:pt x="1482582" y="48507"/>
                  </a:moveTo>
                  <a:cubicBezTo>
                    <a:pt x="1526810" y="48507"/>
                    <a:pt x="1569114" y="48507"/>
                    <a:pt x="1611418" y="48507"/>
                  </a:cubicBezTo>
                  <a:cubicBezTo>
                    <a:pt x="1613341" y="61327"/>
                    <a:pt x="1615264" y="71583"/>
                    <a:pt x="1617187" y="83761"/>
                  </a:cubicBezTo>
                  <a:cubicBezTo>
                    <a:pt x="1573600" y="83761"/>
                    <a:pt x="1532578" y="83761"/>
                    <a:pt x="1488992" y="83761"/>
                  </a:cubicBezTo>
                  <a:cubicBezTo>
                    <a:pt x="1487069" y="72864"/>
                    <a:pt x="1485146" y="61968"/>
                    <a:pt x="1482582" y="48507"/>
                  </a:cubicBezTo>
                  <a:close/>
                  <a:moveTo>
                    <a:pt x="2407114" y="47705"/>
                  </a:moveTo>
                  <a:cubicBezTo>
                    <a:pt x="2425942" y="47545"/>
                    <a:pt x="2444691" y="47865"/>
                    <a:pt x="2463279" y="49788"/>
                  </a:cubicBezTo>
                  <a:cubicBezTo>
                    <a:pt x="2474176" y="51070"/>
                    <a:pt x="2483791" y="69018"/>
                    <a:pt x="2501097" y="86325"/>
                  </a:cubicBezTo>
                  <a:cubicBezTo>
                    <a:pt x="2453024" y="86325"/>
                    <a:pt x="2415847" y="88889"/>
                    <a:pt x="2379311" y="85043"/>
                  </a:cubicBezTo>
                  <a:cubicBezTo>
                    <a:pt x="2367773" y="83761"/>
                    <a:pt x="2356877" y="67095"/>
                    <a:pt x="2345980" y="58121"/>
                  </a:cubicBezTo>
                  <a:cubicBezTo>
                    <a:pt x="2347262" y="54916"/>
                    <a:pt x="2348544" y="51712"/>
                    <a:pt x="2350467" y="48506"/>
                  </a:cubicBezTo>
                  <a:cubicBezTo>
                    <a:pt x="2369376" y="48506"/>
                    <a:pt x="2388285" y="47865"/>
                    <a:pt x="2407114" y="47705"/>
                  </a:cubicBezTo>
                  <a:close/>
                  <a:moveTo>
                    <a:pt x="1830873" y="47306"/>
                  </a:moveTo>
                  <a:cubicBezTo>
                    <a:pt x="1849702" y="47226"/>
                    <a:pt x="1868451" y="47546"/>
                    <a:pt x="1887039" y="49148"/>
                  </a:cubicBezTo>
                  <a:cubicBezTo>
                    <a:pt x="1896012" y="49790"/>
                    <a:pt x="1903704" y="67737"/>
                    <a:pt x="1912037" y="77993"/>
                  </a:cubicBezTo>
                  <a:cubicBezTo>
                    <a:pt x="1909473" y="80557"/>
                    <a:pt x="1907550" y="83121"/>
                    <a:pt x="1906268" y="85685"/>
                  </a:cubicBezTo>
                  <a:cubicBezTo>
                    <a:pt x="1869092" y="85685"/>
                    <a:pt x="1831914" y="87607"/>
                    <a:pt x="1794738" y="84403"/>
                  </a:cubicBezTo>
                  <a:cubicBezTo>
                    <a:pt x="1785123" y="83761"/>
                    <a:pt x="1776791" y="67096"/>
                    <a:pt x="1768458" y="57481"/>
                  </a:cubicBezTo>
                  <a:cubicBezTo>
                    <a:pt x="1770381" y="54276"/>
                    <a:pt x="1772304" y="51072"/>
                    <a:pt x="1774226" y="47866"/>
                  </a:cubicBezTo>
                  <a:cubicBezTo>
                    <a:pt x="1793135" y="47866"/>
                    <a:pt x="1812044" y="47386"/>
                    <a:pt x="1830873" y="47306"/>
                  </a:cubicBezTo>
                  <a:close/>
                  <a:moveTo>
                    <a:pt x="1972851" y="46665"/>
                  </a:moveTo>
                  <a:cubicBezTo>
                    <a:pt x="1992641" y="46585"/>
                    <a:pt x="2011069" y="46905"/>
                    <a:pt x="2029336" y="48507"/>
                  </a:cubicBezTo>
                  <a:cubicBezTo>
                    <a:pt x="2039593" y="49149"/>
                    <a:pt x="2047925" y="65814"/>
                    <a:pt x="2057539" y="75429"/>
                  </a:cubicBezTo>
                  <a:cubicBezTo>
                    <a:pt x="2056258" y="78634"/>
                    <a:pt x="2054335" y="81838"/>
                    <a:pt x="2053053" y="85044"/>
                  </a:cubicBezTo>
                  <a:cubicBezTo>
                    <a:pt x="2014594" y="85044"/>
                    <a:pt x="1976136" y="86966"/>
                    <a:pt x="1938318" y="83762"/>
                  </a:cubicBezTo>
                  <a:cubicBezTo>
                    <a:pt x="1929344" y="83120"/>
                    <a:pt x="1921652" y="64532"/>
                    <a:pt x="1908192" y="47225"/>
                  </a:cubicBezTo>
                  <a:cubicBezTo>
                    <a:pt x="1931908" y="47225"/>
                    <a:pt x="1953060" y="46745"/>
                    <a:pt x="1972851" y="46665"/>
                  </a:cubicBezTo>
                  <a:close/>
                  <a:moveTo>
                    <a:pt x="1687695" y="46665"/>
                  </a:moveTo>
                  <a:cubicBezTo>
                    <a:pt x="1706924" y="46585"/>
                    <a:pt x="1726153" y="46905"/>
                    <a:pt x="1745383" y="48507"/>
                  </a:cubicBezTo>
                  <a:cubicBezTo>
                    <a:pt x="1753074" y="49149"/>
                    <a:pt x="1759484" y="67096"/>
                    <a:pt x="1766535" y="77352"/>
                  </a:cubicBezTo>
                  <a:cubicBezTo>
                    <a:pt x="1763330" y="79916"/>
                    <a:pt x="1761407" y="83120"/>
                    <a:pt x="1759484" y="85684"/>
                  </a:cubicBezTo>
                  <a:cubicBezTo>
                    <a:pt x="1723589" y="85684"/>
                    <a:pt x="1687695" y="87608"/>
                    <a:pt x="1652441" y="84402"/>
                  </a:cubicBezTo>
                  <a:cubicBezTo>
                    <a:pt x="1642186" y="83762"/>
                    <a:pt x="1633212" y="68378"/>
                    <a:pt x="1623597" y="59404"/>
                  </a:cubicBezTo>
                  <a:cubicBezTo>
                    <a:pt x="1625520" y="55558"/>
                    <a:pt x="1627443" y="51071"/>
                    <a:pt x="1630007" y="47225"/>
                  </a:cubicBezTo>
                  <a:cubicBezTo>
                    <a:pt x="1649236" y="47225"/>
                    <a:pt x="1668465" y="46745"/>
                    <a:pt x="1687695" y="46665"/>
                  </a:cubicBezTo>
                  <a:close/>
                  <a:moveTo>
                    <a:pt x="2062666" y="46584"/>
                  </a:moveTo>
                  <a:cubicBezTo>
                    <a:pt x="2110099" y="46584"/>
                    <a:pt x="2158172" y="46584"/>
                    <a:pt x="2205605" y="46584"/>
                  </a:cubicBezTo>
                  <a:cubicBezTo>
                    <a:pt x="2236372" y="46584"/>
                    <a:pt x="2267779" y="48506"/>
                    <a:pt x="2298547" y="46584"/>
                  </a:cubicBezTo>
                  <a:cubicBezTo>
                    <a:pt x="2325467" y="44661"/>
                    <a:pt x="2339570" y="56198"/>
                    <a:pt x="2346620" y="85683"/>
                  </a:cubicBezTo>
                  <a:cubicBezTo>
                    <a:pt x="2258806" y="85683"/>
                    <a:pt x="2174197" y="86965"/>
                    <a:pt x="2090229" y="84402"/>
                  </a:cubicBezTo>
                  <a:cubicBezTo>
                    <a:pt x="2078691" y="84402"/>
                    <a:pt x="2067795" y="66454"/>
                    <a:pt x="2056898" y="56840"/>
                  </a:cubicBezTo>
                  <a:cubicBezTo>
                    <a:pt x="2058821" y="53634"/>
                    <a:pt x="2060744" y="50430"/>
                    <a:pt x="2062666" y="46584"/>
                  </a:cubicBezTo>
                  <a:close/>
                  <a:moveTo>
                    <a:pt x="1367205" y="45303"/>
                  </a:moveTo>
                  <a:cubicBezTo>
                    <a:pt x="1391563" y="46585"/>
                    <a:pt x="1415920" y="46585"/>
                    <a:pt x="1440278" y="45303"/>
                  </a:cubicBezTo>
                  <a:cubicBezTo>
                    <a:pt x="1467840" y="44662"/>
                    <a:pt x="1473608" y="58122"/>
                    <a:pt x="1467840" y="83121"/>
                  </a:cubicBezTo>
                  <a:cubicBezTo>
                    <a:pt x="1426176" y="83121"/>
                    <a:pt x="1385153" y="83121"/>
                    <a:pt x="1342849" y="83121"/>
                  </a:cubicBezTo>
                  <a:cubicBezTo>
                    <a:pt x="1334516" y="58763"/>
                    <a:pt x="1336439" y="44021"/>
                    <a:pt x="1367205" y="45303"/>
                  </a:cubicBezTo>
                  <a:close/>
                  <a:moveTo>
                    <a:pt x="1223627" y="44021"/>
                  </a:moveTo>
                  <a:cubicBezTo>
                    <a:pt x="1246702" y="45302"/>
                    <a:pt x="1270418" y="45943"/>
                    <a:pt x="1293493" y="45302"/>
                  </a:cubicBezTo>
                  <a:cubicBezTo>
                    <a:pt x="1319132" y="44021"/>
                    <a:pt x="1329388" y="53635"/>
                    <a:pt x="1320414" y="83761"/>
                  </a:cubicBezTo>
                  <a:cubicBezTo>
                    <a:pt x="1278751" y="83761"/>
                    <a:pt x="1237728" y="83761"/>
                    <a:pt x="1195423" y="83761"/>
                  </a:cubicBezTo>
                  <a:cubicBezTo>
                    <a:pt x="1187090" y="56840"/>
                    <a:pt x="1192859" y="42098"/>
                    <a:pt x="1223627" y="44021"/>
                  </a:cubicBezTo>
                  <a:close/>
                  <a:moveTo>
                    <a:pt x="919162" y="44020"/>
                  </a:moveTo>
                  <a:cubicBezTo>
                    <a:pt x="955057" y="42097"/>
                    <a:pt x="991593" y="44020"/>
                    <a:pt x="1028129" y="44020"/>
                  </a:cubicBezTo>
                  <a:cubicBezTo>
                    <a:pt x="1036462" y="78633"/>
                    <a:pt x="1023001" y="87607"/>
                    <a:pt x="995439" y="85684"/>
                  </a:cubicBezTo>
                  <a:cubicBezTo>
                    <a:pt x="964672" y="83761"/>
                    <a:pt x="933905" y="85043"/>
                    <a:pt x="900574" y="85043"/>
                  </a:cubicBezTo>
                  <a:cubicBezTo>
                    <a:pt x="896728" y="65172"/>
                    <a:pt x="892882" y="45943"/>
                    <a:pt x="919162" y="44020"/>
                  </a:cubicBezTo>
                  <a:close/>
                  <a:moveTo>
                    <a:pt x="1076842" y="43380"/>
                  </a:moveTo>
                  <a:cubicBezTo>
                    <a:pt x="1109533" y="44020"/>
                    <a:pt x="1141582" y="43380"/>
                    <a:pt x="1175553" y="43380"/>
                  </a:cubicBezTo>
                  <a:cubicBezTo>
                    <a:pt x="1175553" y="59404"/>
                    <a:pt x="1175553" y="69660"/>
                    <a:pt x="1175553" y="82479"/>
                  </a:cubicBezTo>
                  <a:cubicBezTo>
                    <a:pt x="1132608" y="82479"/>
                    <a:pt x="1090944" y="82479"/>
                    <a:pt x="1047998" y="82479"/>
                  </a:cubicBezTo>
                  <a:cubicBezTo>
                    <a:pt x="1040947" y="56840"/>
                    <a:pt x="1046716" y="42098"/>
                    <a:pt x="1076842" y="43380"/>
                  </a:cubicBezTo>
                  <a:close/>
                  <a:moveTo>
                    <a:pt x="643541" y="42739"/>
                  </a:moveTo>
                  <a:cubicBezTo>
                    <a:pt x="674949" y="44021"/>
                    <a:pt x="706357" y="43380"/>
                    <a:pt x="737765" y="43380"/>
                  </a:cubicBezTo>
                  <a:cubicBezTo>
                    <a:pt x="739688" y="77352"/>
                    <a:pt x="726868" y="87608"/>
                    <a:pt x="698665" y="85685"/>
                  </a:cubicBezTo>
                  <a:cubicBezTo>
                    <a:pt x="666616" y="83762"/>
                    <a:pt x="635209" y="85044"/>
                    <a:pt x="601237" y="85044"/>
                  </a:cubicBezTo>
                  <a:cubicBezTo>
                    <a:pt x="601237" y="52354"/>
                    <a:pt x="615338" y="41458"/>
                    <a:pt x="643541" y="42739"/>
                  </a:cubicBezTo>
                  <a:close/>
                  <a:moveTo>
                    <a:pt x="783915" y="42738"/>
                  </a:moveTo>
                  <a:cubicBezTo>
                    <a:pt x="817246" y="44020"/>
                    <a:pt x="849937" y="43379"/>
                    <a:pt x="883268" y="43379"/>
                  </a:cubicBezTo>
                  <a:cubicBezTo>
                    <a:pt x="887114" y="77351"/>
                    <a:pt x="874294" y="87607"/>
                    <a:pt x="847373" y="85684"/>
                  </a:cubicBezTo>
                  <a:cubicBezTo>
                    <a:pt x="815964" y="83761"/>
                    <a:pt x="783915" y="85043"/>
                    <a:pt x="751226" y="85043"/>
                  </a:cubicBezTo>
                  <a:cubicBezTo>
                    <a:pt x="747380" y="56199"/>
                    <a:pt x="755712" y="42097"/>
                    <a:pt x="783915" y="42738"/>
                  </a:cubicBezTo>
                  <a:close/>
                  <a:moveTo>
                    <a:pt x="496757" y="42097"/>
                  </a:moveTo>
                  <a:cubicBezTo>
                    <a:pt x="528165" y="44021"/>
                    <a:pt x="559573" y="42739"/>
                    <a:pt x="592262" y="42739"/>
                  </a:cubicBezTo>
                  <a:cubicBezTo>
                    <a:pt x="590340" y="78634"/>
                    <a:pt x="574316" y="86966"/>
                    <a:pt x="547394" y="85044"/>
                  </a:cubicBezTo>
                  <a:cubicBezTo>
                    <a:pt x="515986" y="83120"/>
                    <a:pt x="484579" y="84402"/>
                    <a:pt x="451889" y="84402"/>
                  </a:cubicBezTo>
                  <a:cubicBezTo>
                    <a:pt x="453812" y="52994"/>
                    <a:pt x="467914" y="40175"/>
                    <a:pt x="496757" y="42097"/>
                  </a:cubicBezTo>
                  <a:close/>
                  <a:moveTo>
                    <a:pt x="352537" y="42097"/>
                  </a:moveTo>
                  <a:cubicBezTo>
                    <a:pt x="382663" y="44020"/>
                    <a:pt x="413430" y="42738"/>
                    <a:pt x="444837" y="42738"/>
                  </a:cubicBezTo>
                  <a:cubicBezTo>
                    <a:pt x="440992" y="72864"/>
                    <a:pt x="430095" y="86966"/>
                    <a:pt x="401252" y="85684"/>
                  </a:cubicBezTo>
                  <a:cubicBezTo>
                    <a:pt x="369203" y="83120"/>
                    <a:pt x="336513" y="85043"/>
                    <a:pt x="301900" y="85043"/>
                  </a:cubicBezTo>
                  <a:cubicBezTo>
                    <a:pt x="307668" y="49788"/>
                    <a:pt x="324975" y="40815"/>
                    <a:pt x="352537" y="42097"/>
                  </a:cubicBezTo>
                  <a:close/>
                  <a:moveTo>
                    <a:pt x="229870" y="39344"/>
                  </a:moveTo>
                  <a:cubicBezTo>
                    <a:pt x="247377" y="39975"/>
                    <a:pt x="269210" y="42098"/>
                    <a:pt x="296772" y="45303"/>
                  </a:cubicBezTo>
                  <a:cubicBezTo>
                    <a:pt x="294208" y="72223"/>
                    <a:pt x="282671" y="86966"/>
                    <a:pt x="253186" y="85684"/>
                  </a:cubicBezTo>
                  <a:cubicBezTo>
                    <a:pt x="219214" y="83761"/>
                    <a:pt x="185883" y="85043"/>
                    <a:pt x="151270" y="85043"/>
                  </a:cubicBezTo>
                  <a:cubicBezTo>
                    <a:pt x="163769" y="48988"/>
                    <a:pt x="177350" y="37451"/>
                    <a:pt x="229870" y="39344"/>
                  </a:cubicBezTo>
                  <a:close/>
                  <a:moveTo>
                    <a:pt x="1149914" y="5561"/>
                  </a:moveTo>
                  <a:cubicBezTo>
                    <a:pt x="1180681" y="4279"/>
                    <a:pt x="1212090" y="4920"/>
                    <a:pt x="1242856" y="5561"/>
                  </a:cubicBezTo>
                  <a:cubicBezTo>
                    <a:pt x="1246702" y="5561"/>
                    <a:pt x="1254394" y="13894"/>
                    <a:pt x="1253753" y="17099"/>
                  </a:cubicBezTo>
                  <a:cubicBezTo>
                    <a:pt x="1252471" y="22867"/>
                    <a:pt x="1247343" y="31841"/>
                    <a:pt x="1242856" y="31841"/>
                  </a:cubicBezTo>
                  <a:cubicBezTo>
                    <a:pt x="1226832" y="33764"/>
                    <a:pt x="1210807" y="32482"/>
                    <a:pt x="1194783" y="32482"/>
                  </a:cubicBezTo>
                  <a:cubicBezTo>
                    <a:pt x="1180041" y="32482"/>
                    <a:pt x="1164657" y="33764"/>
                    <a:pt x="1149914" y="31841"/>
                  </a:cubicBezTo>
                  <a:cubicBezTo>
                    <a:pt x="1144787" y="31200"/>
                    <a:pt x="1136454" y="22867"/>
                    <a:pt x="1137095" y="19022"/>
                  </a:cubicBezTo>
                  <a:cubicBezTo>
                    <a:pt x="1137736" y="13894"/>
                    <a:pt x="1145428" y="5561"/>
                    <a:pt x="1149914" y="5561"/>
                  </a:cubicBezTo>
                  <a:close/>
                  <a:moveTo>
                    <a:pt x="2398300" y="5401"/>
                  </a:moveTo>
                  <a:cubicBezTo>
                    <a:pt x="2420013" y="5241"/>
                    <a:pt x="2441165" y="8767"/>
                    <a:pt x="2461356" y="26714"/>
                  </a:cubicBezTo>
                  <a:cubicBezTo>
                    <a:pt x="2405591" y="43379"/>
                    <a:pt x="2347903" y="36329"/>
                    <a:pt x="2331878" y="6202"/>
                  </a:cubicBezTo>
                  <a:cubicBezTo>
                    <a:pt x="2354312" y="9407"/>
                    <a:pt x="2376587" y="5562"/>
                    <a:pt x="2398300" y="5401"/>
                  </a:cubicBezTo>
                  <a:close/>
                  <a:moveTo>
                    <a:pt x="2240910" y="4950"/>
                  </a:moveTo>
                  <a:cubicBezTo>
                    <a:pt x="2284566" y="2035"/>
                    <a:pt x="2315694" y="13093"/>
                    <a:pt x="2324828" y="35687"/>
                  </a:cubicBezTo>
                  <a:cubicBezTo>
                    <a:pt x="2282523" y="26072"/>
                    <a:pt x="2237654" y="50429"/>
                    <a:pt x="2193427" y="12612"/>
                  </a:cubicBezTo>
                  <a:cubicBezTo>
                    <a:pt x="2210413" y="8445"/>
                    <a:pt x="2226357" y="5922"/>
                    <a:pt x="2240910" y="4950"/>
                  </a:cubicBezTo>
                  <a:close/>
                  <a:moveTo>
                    <a:pt x="1557576" y="4921"/>
                  </a:moveTo>
                  <a:cubicBezTo>
                    <a:pt x="1583856" y="3639"/>
                    <a:pt x="1610778" y="2997"/>
                    <a:pt x="1637699" y="5562"/>
                  </a:cubicBezTo>
                  <a:cubicBezTo>
                    <a:pt x="1646031" y="6203"/>
                    <a:pt x="1653082" y="17099"/>
                    <a:pt x="1661415" y="22868"/>
                  </a:cubicBezTo>
                  <a:cubicBezTo>
                    <a:pt x="1658851" y="26714"/>
                    <a:pt x="1657569" y="29919"/>
                    <a:pt x="1655646" y="33124"/>
                  </a:cubicBezTo>
                  <a:cubicBezTo>
                    <a:pt x="1622956" y="33124"/>
                    <a:pt x="1590266" y="33765"/>
                    <a:pt x="1557576" y="32483"/>
                  </a:cubicBezTo>
                  <a:cubicBezTo>
                    <a:pt x="1551166" y="32483"/>
                    <a:pt x="1545398" y="22227"/>
                    <a:pt x="1538988" y="16459"/>
                  </a:cubicBezTo>
                  <a:cubicBezTo>
                    <a:pt x="1545398" y="12613"/>
                    <a:pt x="1551166" y="5562"/>
                    <a:pt x="1557576" y="4921"/>
                  </a:cubicBezTo>
                  <a:close/>
                  <a:moveTo>
                    <a:pt x="1421689" y="4921"/>
                  </a:moveTo>
                  <a:cubicBezTo>
                    <a:pt x="1449251" y="3639"/>
                    <a:pt x="1477454" y="2997"/>
                    <a:pt x="1505016" y="5562"/>
                  </a:cubicBezTo>
                  <a:cubicBezTo>
                    <a:pt x="1512708" y="6203"/>
                    <a:pt x="1519118" y="17741"/>
                    <a:pt x="1526168" y="24150"/>
                  </a:cubicBezTo>
                  <a:cubicBezTo>
                    <a:pt x="1524246" y="26714"/>
                    <a:pt x="1522322" y="29919"/>
                    <a:pt x="1520400" y="33124"/>
                  </a:cubicBezTo>
                  <a:cubicBezTo>
                    <a:pt x="1487710" y="33124"/>
                    <a:pt x="1454379" y="33765"/>
                    <a:pt x="1421689" y="32483"/>
                  </a:cubicBezTo>
                  <a:cubicBezTo>
                    <a:pt x="1415920" y="32483"/>
                    <a:pt x="1410152" y="23509"/>
                    <a:pt x="1405024" y="18381"/>
                  </a:cubicBezTo>
                  <a:cubicBezTo>
                    <a:pt x="1410792" y="13895"/>
                    <a:pt x="1415920" y="5562"/>
                    <a:pt x="1421689" y="4921"/>
                  </a:cubicBezTo>
                  <a:close/>
                  <a:moveTo>
                    <a:pt x="2020523" y="4920"/>
                  </a:moveTo>
                  <a:cubicBezTo>
                    <a:pt x="2040554" y="8285"/>
                    <a:pt x="2053053" y="16458"/>
                    <a:pt x="2058181" y="29277"/>
                  </a:cubicBezTo>
                  <a:cubicBezTo>
                    <a:pt x="1999852" y="44020"/>
                    <a:pt x="1947292" y="35687"/>
                    <a:pt x="1937677" y="9407"/>
                  </a:cubicBezTo>
                  <a:cubicBezTo>
                    <a:pt x="1972931" y="2997"/>
                    <a:pt x="2000493" y="1555"/>
                    <a:pt x="2020523" y="4920"/>
                  </a:cubicBezTo>
                  <a:close/>
                  <a:moveTo>
                    <a:pt x="2107156" y="4429"/>
                  </a:moveTo>
                  <a:cubicBezTo>
                    <a:pt x="2150122" y="674"/>
                    <a:pt x="2183173" y="11972"/>
                    <a:pt x="2192787" y="36970"/>
                  </a:cubicBezTo>
                  <a:cubicBezTo>
                    <a:pt x="2148559" y="25432"/>
                    <a:pt x="2103691" y="50430"/>
                    <a:pt x="2061386" y="13253"/>
                  </a:cubicBezTo>
                  <a:cubicBezTo>
                    <a:pt x="2077410" y="8606"/>
                    <a:pt x="2092834" y="5682"/>
                    <a:pt x="2107156" y="4429"/>
                  </a:cubicBezTo>
                  <a:close/>
                  <a:moveTo>
                    <a:pt x="888716" y="4359"/>
                  </a:moveTo>
                  <a:cubicBezTo>
                    <a:pt x="904901" y="914"/>
                    <a:pt x="934866" y="2356"/>
                    <a:pt x="993516" y="5562"/>
                  </a:cubicBezTo>
                  <a:cubicBezTo>
                    <a:pt x="981978" y="17740"/>
                    <a:pt x="975568" y="30559"/>
                    <a:pt x="968518" y="31201"/>
                  </a:cubicBezTo>
                  <a:cubicBezTo>
                    <a:pt x="935828" y="33123"/>
                    <a:pt x="902497" y="32483"/>
                    <a:pt x="866602" y="32483"/>
                  </a:cubicBezTo>
                  <a:cubicBezTo>
                    <a:pt x="870127" y="16138"/>
                    <a:pt x="872531" y="7805"/>
                    <a:pt x="888716" y="4359"/>
                  </a:cubicBezTo>
                  <a:close/>
                  <a:moveTo>
                    <a:pt x="1331312" y="4279"/>
                  </a:moveTo>
                  <a:cubicBezTo>
                    <a:pt x="1344772" y="4279"/>
                    <a:pt x="1358874" y="2997"/>
                    <a:pt x="1372334" y="4920"/>
                  </a:cubicBezTo>
                  <a:cubicBezTo>
                    <a:pt x="1378744" y="5562"/>
                    <a:pt x="1383872" y="13894"/>
                    <a:pt x="1389641" y="18381"/>
                  </a:cubicBezTo>
                  <a:cubicBezTo>
                    <a:pt x="1384513" y="23509"/>
                    <a:pt x="1379385" y="32483"/>
                    <a:pt x="1373616" y="32483"/>
                  </a:cubicBezTo>
                  <a:cubicBezTo>
                    <a:pt x="1345413" y="33765"/>
                    <a:pt x="1316569" y="33765"/>
                    <a:pt x="1287725" y="32483"/>
                  </a:cubicBezTo>
                  <a:cubicBezTo>
                    <a:pt x="1281956" y="32483"/>
                    <a:pt x="1276187" y="23509"/>
                    <a:pt x="1270419" y="19022"/>
                  </a:cubicBezTo>
                  <a:cubicBezTo>
                    <a:pt x="1276829" y="13894"/>
                    <a:pt x="1282597" y="6202"/>
                    <a:pt x="1289648" y="4920"/>
                  </a:cubicBezTo>
                  <a:cubicBezTo>
                    <a:pt x="1303750" y="2356"/>
                    <a:pt x="1317210" y="4279"/>
                    <a:pt x="1331312" y="4279"/>
                  </a:cubicBezTo>
                  <a:close/>
                  <a:moveTo>
                    <a:pt x="1759405" y="3799"/>
                  </a:moveTo>
                  <a:cubicBezTo>
                    <a:pt x="1777593" y="7004"/>
                    <a:pt x="1786726" y="14856"/>
                    <a:pt x="1790252" y="27996"/>
                  </a:cubicBezTo>
                  <a:cubicBezTo>
                    <a:pt x="1735769" y="44662"/>
                    <a:pt x="1678081" y="35688"/>
                    <a:pt x="1674235" y="7485"/>
                  </a:cubicBezTo>
                  <a:cubicBezTo>
                    <a:pt x="1713975" y="2036"/>
                    <a:pt x="1741217" y="594"/>
                    <a:pt x="1759405" y="3799"/>
                  </a:cubicBezTo>
                  <a:close/>
                  <a:moveTo>
                    <a:pt x="1117224" y="3638"/>
                  </a:moveTo>
                  <a:cubicBezTo>
                    <a:pt x="1119788" y="6843"/>
                    <a:pt x="1122352" y="10049"/>
                    <a:pt x="1124916" y="13253"/>
                  </a:cubicBezTo>
                  <a:cubicBezTo>
                    <a:pt x="1118506" y="19663"/>
                    <a:pt x="1112096" y="30560"/>
                    <a:pt x="1105045" y="31201"/>
                  </a:cubicBezTo>
                  <a:cubicBezTo>
                    <a:pt x="1071074" y="33124"/>
                    <a:pt x="1037743" y="31842"/>
                    <a:pt x="1003771" y="31842"/>
                  </a:cubicBezTo>
                  <a:cubicBezTo>
                    <a:pt x="1001848" y="27996"/>
                    <a:pt x="999925" y="24791"/>
                    <a:pt x="998643" y="20945"/>
                  </a:cubicBezTo>
                  <a:cubicBezTo>
                    <a:pt x="1006335" y="15176"/>
                    <a:pt x="1013386" y="4280"/>
                    <a:pt x="1021718" y="4280"/>
                  </a:cubicBezTo>
                  <a:cubicBezTo>
                    <a:pt x="1053126" y="2356"/>
                    <a:pt x="1085175" y="3638"/>
                    <a:pt x="1117224" y="3638"/>
                  </a:cubicBezTo>
                  <a:close/>
                  <a:moveTo>
                    <a:pt x="1848320" y="2697"/>
                  </a:moveTo>
                  <a:cubicBezTo>
                    <a:pt x="1887680" y="-127"/>
                    <a:pt x="1918928" y="10209"/>
                    <a:pt x="1924216" y="29919"/>
                  </a:cubicBezTo>
                  <a:cubicBezTo>
                    <a:pt x="1856913" y="43380"/>
                    <a:pt x="1812685" y="35688"/>
                    <a:pt x="1806917" y="10049"/>
                  </a:cubicBezTo>
                  <a:cubicBezTo>
                    <a:pt x="1821179" y="6043"/>
                    <a:pt x="1835200" y="3639"/>
                    <a:pt x="1848320" y="2697"/>
                  </a:cubicBezTo>
                  <a:close/>
                  <a:moveTo>
                    <a:pt x="360550" y="1876"/>
                  </a:moveTo>
                  <a:cubicBezTo>
                    <a:pt x="380901" y="-1649"/>
                    <a:pt x="409264" y="-207"/>
                    <a:pt x="446120" y="6203"/>
                  </a:cubicBezTo>
                  <a:cubicBezTo>
                    <a:pt x="437146" y="33765"/>
                    <a:pt x="386509" y="42098"/>
                    <a:pt x="323052" y="27355"/>
                  </a:cubicBezTo>
                  <a:cubicBezTo>
                    <a:pt x="327859" y="13895"/>
                    <a:pt x="340198" y="5402"/>
                    <a:pt x="360550" y="1876"/>
                  </a:cubicBezTo>
                  <a:close/>
                  <a:moveTo>
                    <a:pt x="716613" y="1716"/>
                  </a:moveTo>
                  <a:cubicBezTo>
                    <a:pt x="712126" y="35047"/>
                    <a:pt x="675590" y="41457"/>
                    <a:pt x="595468" y="23509"/>
                  </a:cubicBezTo>
                  <a:cubicBezTo>
                    <a:pt x="630081" y="-13668"/>
                    <a:pt x="675590" y="12613"/>
                    <a:pt x="716613" y="1716"/>
                  </a:cubicBezTo>
                  <a:close/>
                  <a:moveTo>
                    <a:pt x="800382" y="1645"/>
                  </a:moveTo>
                  <a:cubicBezTo>
                    <a:pt x="816246" y="2316"/>
                    <a:pt x="835675" y="4119"/>
                    <a:pt x="859552" y="6843"/>
                  </a:cubicBezTo>
                  <a:cubicBezTo>
                    <a:pt x="848014" y="17740"/>
                    <a:pt x="841604" y="29919"/>
                    <a:pt x="833913" y="30559"/>
                  </a:cubicBezTo>
                  <a:cubicBezTo>
                    <a:pt x="800582" y="33123"/>
                    <a:pt x="767251" y="31841"/>
                    <a:pt x="730074" y="31841"/>
                  </a:cubicBezTo>
                  <a:cubicBezTo>
                    <a:pt x="737285" y="7805"/>
                    <a:pt x="752789" y="-368"/>
                    <a:pt x="800382" y="1645"/>
                  </a:cubicBezTo>
                  <a:close/>
                  <a:moveTo>
                    <a:pt x="529888" y="603"/>
                  </a:moveTo>
                  <a:cubicBezTo>
                    <a:pt x="544430" y="1274"/>
                    <a:pt x="561497" y="3157"/>
                    <a:pt x="581367" y="6202"/>
                  </a:cubicBezTo>
                  <a:cubicBezTo>
                    <a:pt x="574957" y="34406"/>
                    <a:pt x="532652" y="42097"/>
                    <a:pt x="459581" y="28637"/>
                  </a:cubicBezTo>
                  <a:cubicBezTo>
                    <a:pt x="465350" y="7484"/>
                    <a:pt x="486262" y="-1410"/>
                    <a:pt x="529888" y="603"/>
                  </a:cubicBezTo>
                  <a:close/>
                  <a:moveTo>
                    <a:pt x="310875" y="434"/>
                  </a:moveTo>
                  <a:cubicBezTo>
                    <a:pt x="302542" y="33765"/>
                    <a:pt x="253187" y="42098"/>
                    <a:pt x="179474" y="24151"/>
                  </a:cubicBezTo>
                  <a:cubicBezTo>
                    <a:pt x="221138" y="-16232"/>
                    <a:pt x="268570" y="13254"/>
                    <a:pt x="310875" y="434"/>
                  </a:cubicBezTo>
                  <a:close/>
                </a:path>
              </a:pathLst>
            </a:custGeom>
            <a:grpFill/>
            <a:ln w="9525" cap="flat">
              <a:noFill/>
              <a:prstDash val="solid"/>
              <a:miter/>
            </a:ln>
          </p:spPr>
          <p:txBody>
            <a:bodyPr wrap="square" rtlCol="0" anchor="ctr">
              <a:noAutofit/>
            </a:bodyPr>
            <a:lstStyle/>
            <a:p>
              <a:endParaRPr lang="en-US"/>
            </a:p>
          </p:txBody>
        </p:sp>
        <p:sp>
          <p:nvSpPr>
            <p:cNvPr id="9" name="Freeform: Shape 90">
              <a:extLst>
                <a:ext uri="{FF2B5EF4-FFF2-40B4-BE49-F238E27FC236}">
                  <a16:creationId xmlns="" xmlns:a16="http://schemas.microsoft.com/office/drawing/2014/main" id="{0583E431-7DD8-4474-A7EC-8E58A4178F20}"/>
                </a:ext>
              </a:extLst>
            </p:cNvPr>
            <p:cNvSpPr/>
            <p:nvPr/>
          </p:nvSpPr>
          <p:spPr>
            <a:xfrm>
              <a:off x="2354140" y="5141372"/>
              <a:ext cx="621749" cy="153835"/>
            </a:xfrm>
            <a:custGeom>
              <a:avLst/>
              <a:gdLst>
                <a:gd name="connsiteX0" fmla="*/ 874395 w 923925"/>
                <a:gd name="connsiteY0" fmla="*/ 0 h 228600"/>
                <a:gd name="connsiteX1" fmla="*/ 926782 w 923925"/>
                <a:gd name="connsiteY1" fmla="*/ 228600 h 228600"/>
                <a:gd name="connsiteX2" fmla="*/ 0 w 923925"/>
                <a:gd name="connsiteY2" fmla="*/ 228600 h 228600"/>
                <a:gd name="connsiteX3" fmla="*/ 46672 w 923925"/>
                <a:gd name="connsiteY3" fmla="*/ 18097 h 228600"/>
                <a:gd name="connsiteX4" fmla="*/ 75247 w 923925"/>
                <a:gd name="connsiteY4" fmla="*/ 953 h 228600"/>
                <a:gd name="connsiteX5" fmla="*/ 874395 w 923925"/>
                <a:gd name="connsiteY5" fmla="*/ 0 h 228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23925" h="228600">
                  <a:moveTo>
                    <a:pt x="874395" y="0"/>
                  </a:moveTo>
                  <a:cubicBezTo>
                    <a:pt x="891540" y="74295"/>
                    <a:pt x="908685" y="149543"/>
                    <a:pt x="926782" y="228600"/>
                  </a:cubicBezTo>
                  <a:cubicBezTo>
                    <a:pt x="618172" y="228600"/>
                    <a:pt x="313372" y="228600"/>
                    <a:pt x="0" y="228600"/>
                  </a:cubicBezTo>
                  <a:cubicBezTo>
                    <a:pt x="16192" y="155257"/>
                    <a:pt x="29528" y="85725"/>
                    <a:pt x="46672" y="18097"/>
                  </a:cubicBezTo>
                  <a:cubicBezTo>
                    <a:pt x="48578" y="10478"/>
                    <a:pt x="64770" y="953"/>
                    <a:pt x="75247" y="953"/>
                  </a:cubicBezTo>
                  <a:cubicBezTo>
                    <a:pt x="339090" y="0"/>
                    <a:pt x="603885" y="0"/>
                    <a:pt x="874395" y="0"/>
                  </a:cubicBezTo>
                  <a:close/>
                </a:path>
              </a:pathLst>
            </a:custGeom>
            <a:grpFill/>
            <a:ln w="9525" cap="flat">
              <a:noFill/>
              <a:prstDash val="solid"/>
              <a:miter/>
            </a:ln>
          </p:spPr>
          <p:txBody>
            <a:bodyPr rtlCol="0" anchor="ctr"/>
            <a:lstStyle/>
            <a:p>
              <a:endParaRPr lang="en-US"/>
            </a:p>
          </p:txBody>
        </p:sp>
        <p:sp>
          <p:nvSpPr>
            <p:cNvPr id="10" name="Freeform: Shape 94">
              <a:extLst>
                <a:ext uri="{FF2B5EF4-FFF2-40B4-BE49-F238E27FC236}">
                  <a16:creationId xmlns="" xmlns:a16="http://schemas.microsoft.com/office/drawing/2014/main" id="{7F11E029-EE4E-47A8-A49D-2624DDFB95CC}"/>
                </a:ext>
              </a:extLst>
            </p:cNvPr>
            <p:cNvSpPr/>
            <p:nvPr/>
          </p:nvSpPr>
          <p:spPr>
            <a:xfrm>
              <a:off x="2709333" y="2077401"/>
              <a:ext cx="2660060" cy="2756206"/>
            </a:xfrm>
            <a:custGeom>
              <a:avLst/>
              <a:gdLst>
                <a:gd name="connsiteX0" fmla="*/ 3877491 w 3952875"/>
                <a:gd name="connsiteY0" fmla="*/ 3295792 h 4095750"/>
                <a:gd name="connsiteX1" fmla="*/ 3034528 w 3952875"/>
                <a:gd name="connsiteY1" fmla="*/ 2520458 h 4095750"/>
                <a:gd name="connsiteX2" fmla="*/ 2997381 w 3952875"/>
                <a:gd name="connsiteY2" fmla="*/ 2485215 h 4095750"/>
                <a:gd name="connsiteX3" fmla="*/ 3021193 w 3952875"/>
                <a:gd name="connsiteY3" fmla="*/ 2444258 h 4095750"/>
                <a:gd name="connsiteX4" fmla="*/ 3215503 w 3952875"/>
                <a:gd name="connsiteY4" fmla="*/ 1302210 h 4095750"/>
                <a:gd name="connsiteX5" fmla="*/ 1768656 w 3952875"/>
                <a:gd name="connsiteY5" fmla="*/ 4905 h 4095750"/>
                <a:gd name="connsiteX6" fmla="*/ 217986 w 3952875"/>
                <a:gd name="connsiteY6" fmla="*/ 810720 h 4095750"/>
                <a:gd name="connsiteX7" fmla="*/ 78921 w 3952875"/>
                <a:gd name="connsiteY7" fmla="*/ 1110757 h 4095750"/>
                <a:gd name="connsiteX8" fmla="*/ 325618 w 3952875"/>
                <a:gd name="connsiteY8" fmla="*/ 2589037 h 4095750"/>
                <a:gd name="connsiteX9" fmla="*/ 1662928 w 3952875"/>
                <a:gd name="connsiteY9" fmla="*/ 3242452 h 4095750"/>
                <a:gd name="connsiteX10" fmla="*/ 2351586 w 3952875"/>
                <a:gd name="connsiteY10" fmla="*/ 3085290 h 4095750"/>
                <a:gd name="connsiteX11" fmla="*/ 2367778 w 3952875"/>
                <a:gd name="connsiteY11" fmla="*/ 3106245 h 4095750"/>
                <a:gd name="connsiteX12" fmla="*/ 3026908 w 3952875"/>
                <a:gd name="connsiteY12" fmla="*/ 4010167 h 4095750"/>
                <a:gd name="connsiteX13" fmla="*/ 3383143 w 3952875"/>
                <a:gd name="connsiteY13" fmla="*/ 4050173 h 4095750"/>
                <a:gd name="connsiteX14" fmla="*/ 3854631 w 3952875"/>
                <a:gd name="connsiteY14" fmla="*/ 3633930 h 4095750"/>
                <a:gd name="connsiteX15" fmla="*/ 3892731 w 3952875"/>
                <a:gd name="connsiteY15" fmla="*/ 3592020 h 4095750"/>
                <a:gd name="connsiteX16" fmla="*/ 3957501 w 3952875"/>
                <a:gd name="connsiteY16" fmla="*/ 3442477 h 4095750"/>
                <a:gd name="connsiteX17" fmla="*/ 3877491 w 3952875"/>
                <a:gd name="connsiteY17" fmla="*/ 3295792 h 4095750"/>
                <a:gd name="connsiteX18" fmla="*/ 1598158 w 3952875"/>
                <a:gd name="connsiteY18" fmla="*/ 3039570 h 4095750"/>
                <a:gd name="connsiteX19" fmla="*/ 194173 w 3952875"/>
                <a:gd name="connsiteY19" fmla="*/ 1613677 h 4095750"/>
                <a:gd name="connsiteX20" fmla="*/ 1625781 w 3952875"/>
                <a:gd name="connsiteY20" fmla="*/ 206835 h 4095750"/>
                <a:gd name="connsiteX21" fmla="*/ 3028813 w 3952875"/>
                <a:gd name="connsiteY21" fmla="*/ 1634632 h 4095750"/>
                <a:gd name="connsiteX22" fmla="*/ 1598158 w 3952875"/>
                <a:gd name="connsiteY22" fmla="*/ 3039570 h 40957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3952875" h="4095750">
                  <a:moveTo>
                    <a:pt x="3877491" y="3295792"/>
                  </a:moveTo>
                  <a:cubicBezTo>
                    <a:pt x="3595551" y="3038617"/>
                    <a:pt x="3315516" y="2778585"/>
                    <a:pt x="3034528" y="2520458"/>
                  </a:cubicBezTo>
                  <a:cubicBezTo>
                    <a:pt x="3022146" y="2509027"/>
                    <a:pt x="3009763" y="2496645"/>
                    <a:pt x="2997381" y="2485215"/>
                  </a:cubicBezTo>
                  <a:cubicBezTo>
                    <a:pt x="3006906" y="2469023"/>
                    <a:pt x="3013574" y="2456640"/>
                    <a:pt x="3021193" y="2444258"/>
                  </a:cubicBezTo>
                  <a:cubicBezTo>
                    <a:pt x="3227886" y="2088022"/>
                    <a:pt x="3294561" y="1706070"/>
                    <a:pt x="3215503" y="1302210"/>
                  </a:cubicBezTo>
                  <a:cubicBezTo>
                    <a:pt x="3077391" y="597360"/>
                    <a:pt x="2480174" y="53482"/>
                    <a:pt x="1768656" y="4905"/>
                  </a:cubicBezTo>
                  <a:cubicBezTo>
                    <a:pt x="1094286" y="-40815"/>
                    <a:pt x="574221" y="233505"/>
                    <a:pt x="217986" y="810720"/>
                  </a:cubicBezTo>
                  <a:cubicBezTo>
                    <a:pt x="196078" y="846915"/>
                    <a:pt x="104638" y="1035510"/>
                    <a:pt x="78921" y="1110757"/>
                  </a:cubicBezTo>
                  <a:cubicBezTo>
                    <a:pt x="-76337" y="1647967"/>
                    <a:pt x="-6804" y="2144220"/>
                    <a:pt x="325618" y="2589037"/>
                  </a:cubicBezTo>
                  <a:cubicBezTo>
                    <a:pt x="657088" y="3031950"/>
                    <a:pt x="1113336" y="3237690"/>
                    <a:pt x="1662928" y="3242452"/>
                  </a:cubicBezTo>
                  <a:cubicBezTo>
                    <a:pt x="1761036" y="3242452"/>
                    <a:pt x="2142036" y="3175777"/>
                    <a:pt x="2351586" y="3085290"/>
                  </a:cubicBezTo>
                  <a:cubicBezTo>
                    <a:pt x="2352538" y="3086242"/>
                    <a:pt x="2360158" y="3095767"/>
                    <a:pt x="2367778" y="3106245"/>
                  </a:cubicBezTo>
                  <a:cubicBezTo>
                    <a:pt x="2587806" y="3407235"/>
                    <a:pt x="2806881" y="3709177"/>
                    <a:pt x="3026908" y="4010167"/>
                  </a:cubicBezTo>
                  <a:cubicBezTo>
                    <a:pt x="3101203" y="4111133"/>
                    <a:pt x="3289799" y="4132087"/>
                    <a:pt x="3383143" y="4050173"/>
                  </a:cubicBezTo>
                  <a:cubicBezTo>
                    <a:pt x="3540306" y="3912060"/>
                    <a:pt x="3697468" y="3772995"/>
                    <a:pt x="3854631" y="3633930"/>
                  </a:cubicBezTo>
                  <a:cubicBezTo>
                    <a:pt x="3868918" y="3621548"/>
                    <a:pt x="3881301" y="3607260"/>
                    <a:pt x="3892731" y="3592020"/>
                  </a:cubicBezTo>
                  <a:cubicBezTo>
                    <a:pt x="3932736" y="3538680"/>
                    <a:pt x="3952738" y="3503437"/>
                    <a:pt x="3957501" y="3442477"/>
                  </a:cubicBezTo>
                  <a:cubicBezTo>
                    <a:pt x="3959406" y="3398662"/>
                    <a:pt x="3910828" y="3326273"/>
                    <a:pt x="3877491" y="3295792"/>
                  </a:cubicBezTo>
                  <a:close/>
                  <a:moveTo>
                    <a:pt x="1598158" y="3039570"/>
                  </a:moveTo>
                  <a:cubicBezTo>
                    <a:pt x="811393" y="3026235"/>
                    <a:pt x="181791" y="2387108"/>
                    <a:pt x="194173" y="1613677"/>
                  </a:cubicBezTo>
                  <a:cubicBezTo>
                    <a:pt x="206556" y="821197"/>
                    <a:pt x="845683" y="193500"/>
                    <a:pt x="1625781" y="206835"/>
                  </a:cubicBezTo>
                  <a:cubicBezTo>
                    <a:pt x="2411593" y="220170"/>
                    <a:pt x="3040243" y="860250"/>
                    <a:pt x="3028813" y="1634632"/>
                  </a:cubicBezTo>
                  <a:cubicBezTo>
                    <a:pt x="3016431" y="2420445"/>
                    <a:pt x="2373493" y="3052905"/>
                    <a:pt x="1598158" y="3039570"/>
                  </a:cubicBezTo>
                  <a:close/>
                </a:path>
              </a:pathLst>
            </a:custGeom>
            <a:grpFill/>
            <a:ln w="9525" cap="flat">
              <a:noFill/>
              <a:prstDash val="solid"/>
              <a:miter/>
            </a:ln>
          </p:spPr>
          <p:txBody>
            <a:bodyPr rtlCol="0" anchor="ctr"/>
            <a:lstStyle/>
            <a:p>
              <a:endParaRPr lang="en-US"/>
            </a:p>
          </p:txBody>
        </p:sp>
        <p:sp>
          <p:nvSpPr>
            <p:cNvPr id="11" name="Freeform: Shape 96">
              <a:extLst>
                <a:ext uri="{FF2B5EF4-FFF2-40B4-BE49-F238E27FC236}">
                  <a16:creationId xmlns="" xmlns:a16="http://schemas.microsoft.com/office/drawing/2014/main" id="{DF375085-4E9E-4CD4-B48E-19513A46CF85}"/>
                </a:ext>
              </a:extLst>
            </p:cNvPr>
            <p:cNvSpPr/>
            <p:nvPr/>
          </p:nvSpPr>
          <p:spPr>
            <a:xfrm>
              <a:off x="3600791" y="2447478"/>
              <a:ext cx="439253" cy="1392068"/>
            </a:xfrm>
            <a:custGeom>
              <a:avLst/>
              <a:gdLst>
                <a:gd name="connsiteX0" fmla="*/ 25050 w 439253"/>
                <a:gd name="connsiteY0" fmla="*/ 443420 h 1392068"/>
                <a:gd name="connsiteX1" fmla="*/ 413483 w 439253"/>
                <a:gd name="connsiteY1" fmla="*/ 443420 h 1392068"/>
                <a:gd name="connsiteX2" fmla="*/ 413483 w 439253"/>
                <a:gd name="connsiteY2" fmla="*/ 1392068 h 1392068"/>
                <a:gd name="connsiteX3" fmla="*/ 25050 w 439253"/>
                <a:gd name="connsiteY3" fmla="*/ 1392068 h 1392068"/>
                <a:gd name="connsiteX4" fmla="*/ 25050 w 439253"/>
                <a:gd name="connsiteY4" fmla="*/ 443420 h 1392068"/>
                <a:gd name="connsiteX5" fmla="*/ 230242 w 439253"/>
                <a:gd name="connsiteY5" fmla="*/ 103 h 1392068"/>
                <a:gd name="connsiteX6" fmla="*/ 328232 w 439253"/>
                <a:gd name="connsiteY6" fmla="*/ 21015 h 1392068"/>
                <a:gd name="connsiteX7" fmla="*/ 439121 w 439253"/>
                <a:gd name="connsiteY7" fmla="*/ 174849 h 1392068"/>
                <a:gd name="connsiteX8" fmla="*/ 335924 w 439253"/>
                <a:gd name="connsiteY8" fmla="*/ 343427 h 1392068"/>
                <a:gd name="connsiteX9" fmla="*/ 217984 w 439253"/>
                <a:gd name="connsiteY9" fmla="*/ 374194 h 1392068"/>
                <a:gd name="connsiteX10" fmla="*/ 101966 w 439253"/>
                <a:gd name="connsiteY10" fmla="*/ 340222 h 1392068"/>
                <a:gd name="connsiteX11" fmla="*/ 692 w 439253"/>
                <a:gd name="connsiteY11" fmla="*/ 169722 h 1392068"/>
                <a:gd name="connsiteX12" fmla="*/ 130811 w 439253"/>
                <a:gd name="connsiteY12" fmla="*/ 13323 h 1392068"/>
                <a:gd name="connsiteX13" fmla="*/ 230242 w 439253"/>
                <a:gd name="connsiteY13" fmla="*/ 103 h 13920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439253" h="1392068">
                  <a:moveTo>
                    <a:pt x="25050" y="443420"/>
                  </a:moveTo>
                  <a:cubicBezTo>
                    <a:pt x="154528" y="443420"/>
                    <a:pt x="282724" y="443420"/>
                    <a:pt x="413483" y="443420"/>
                  </a:cubicBezTo>
                  <a:cubicBezTo>
                    <a:pt x="413483" y="759422"/>
                    <a:pt x="413483" y="1074783"/>
                    <a:pt x="413483" y="1392068"/>
                  </a:cubicBezTo>
                  <a:cubicBezTo>
                    <a:pt x="285287" y="1392068"/>
                    <a:pt x="156451" y="1392068"/>
                    <a:pt x="25050" y="1392068"/>
                  </a:cubicBezTo>
                  <a:cubicBezTo>
                    <a:pt x="25050" y="1074143"/>
                    <a:pt x="25050" y="760063"/>
                    <a:pt x="25050" y="443420"/>
                  </a:cubicBezTo>
                  <a:close/>
                  <a:moveTo>
                    <a:pt x="230242" y="103"/>
                  </a:moveTo>
                  <a:cubicBezTo>
                    <a:pt x="263333" y="984"/>
                    <a:pt x="296183" y="7554"/>
                    <a:pt x="328232" y="21015"/>
                  </a:cubicBezTo>
                  <a:cubicBezTo>
                    <a:pt x="395534" y="49218"/>
                    <a:pt x="435916" y="99214"/>
                    <a:pt x="439121" y="174849"/>
                  </a:cubicBezTo>
                  <a:cubicBezTo>
                    <a:pt x="441685" y="253690"/>
                    <a:pt x="407072" y="312019"/>
                    <a:pt x="335924" y="343427"/>
                  </a:cubicBezTo>
                  <a:cubicBezTo>
                    <a:pt x="300670" y="358810"/>
                    <a:pt x="259647" y="363938"/>
                    <a:pt x="217984" y="374194"/>
                  </a:cubicBezTo>
                  <a:cubicBezTo>
                    <a:pt x="178243" y="362656"/>
                    <a:pt x="137861" y="356887"/>
                    <a:pt x="101966" y="340222"/>
                  </a:cubicBezTo>
                  <a:cubicBezTo>
                    <a:pt x="32741" y="308173"/>
                    <a:pt x="-5718" y="238307"/>
                    <a:pt x="692" y="169722"/>
                  </a:cubicBezTo>
                  <a:cubicBezTo>
                    <a:pt x="8384" y="92164"/>
                    <a:pt x="53893" y="35758"/>
                    <a:pt x="130811" y="13323"/>
                  </a:cubicBezTo>
                  <a:cubicBezTo>
                    <a:pt x="163821" y="4029"/>
                    <a:pt x="197152" y="-778"/>
                    <a:pt x="230242" y="103"/>
                  </a:cubicBezTo>
                  <a:close/>
                </a:path>
              </a:pathLst>
            </a:custGeom>
            <a:grpFill/>
            <a:ln w="9525" cap="flat">
              <a:noFill/>
              <a:prstDash val="solid"/>
              <a:miter/>
            </a:ln>
          </p:spPr>
          <p:txBody>
            <a:bodyPr wrap="square" rtlCol="0" anchor="ctr">
              <a:noAutofit/>
            </a:bodyPr>
            <a:lstStyle/>
            <a:p>
              <a:endParaRPr lang="en-US" dirty="0"/>
            </a:p>
          </p:txBody>
        </p:sp>
      </p:grpSp>
      <p:sp>
        <p:nvSpPr>
          <p:cNvPr id="27" name="Text Placeholder 26"/>
          <p:cNvSpPr>
            <a:spLocks noGrp="1"/>
          </p:cNvSpPr>
          <p:nvPr>
            <p:ph type="body" sz="quarter" idx="10"/>
          </p:nvPr>
        </p:nvSpPr>
        <p:spPr>
          <a:prstGeom prst="rect">
            <a:avLst/>
          </a:prstGeom>
        </p:spPr>
        <p:txBody>
          <a:bodyPr wrap="none">
            <a:spAutoFit/>
          </a:bodyPr>
          <a:lstStyle/>
          <a:p>
            <a:r>
              <a:rPr lang="ar-SA" sz="3200" b="1" dirty="0">
                <a:latin typeface="Calibri"/>
              </a:rPr>
              <a:t>التعليم </a:t>
            </a:r>
            <a:r>
              <a:rPr lang="ar-SA" sz="3200" b="1" dirty="0" smtClean="0">
                <a:latin typeface="Calibri"/>
              </a:rPr>
              <a:t>ال</a:t>
            </a:r>
            <a:r>
              <a:rPr lang="ar-JO" sz="3200" b="1" dirty="0" smtClean="0">
                <a:latin typeface="Calibri"/>
              </a:rPr>
              <a:t>إ</a:t>
            </a:r>
            <a:r>
              <a:rPr lang="ar-SA" sz="3200" b="1" dirty="0" smtClean="0">
                <a:latin typeface="Calibri"/>
              </a:rPr>
              <a:t>لكتروني </a:t>
            </a:r>
            <a:r>
              <a:rPr lang="ar-SA" sz="3200" b="1" dirty="0">
                <a:latin typeface="Calibri"/>
              </a:rPr>
              <a:t>نشأته وتطوره</a:t>
            </a:r>
            <a:endParaRPr lang="en-GB" sz="3200" dirty="0"/>
          </a:p>
        </p:txBody>
      </p:sp>
      <p:pic>
        <p:nvPicPr>
          <p:cNvPr id="28" name="Google Shape;143;p3"/>
          <p:cNvPicPr preferRelativeResize="0"/>
          <p:nvPr/>
        </p:nvPicPr>
        <p:blipFill rotWithShape="1">
          <a:blip r:embed="rId2">
            <a:alphaModFix/>
          </a:blip>
          <a:srcRect/>
          <a:stretch/>
        </p:blipFill>
        <p:spPr>
          <a:xfrm>
            <a:off x="245860" y="-372927"/>
            <a:ext cx="2036258" cy="1497672"/>
          </a:xfrm>
          <a:prstGeom prst="rect">
            <a:avLst/>
          </a:prstGeom>
          <a:noFill/>
          <a:ln>
            <a:noFill/>
          </a:ln>
        </p:spPr>
      </p:pic>
      <p:sp>
        <p:nvSpPr>
          <p:cNvPr id="29" name="Google Shape;110;p1"/>
          <p:cNvSpPr/>
          <p:nvPr/>
        </p:nvSpPr>
        <p:spPr>
          <a:xfrm>
            <a:off x="5350056" y="6418826"/>
            <a:ext cx="1858162" cy="398752"/>
          </a:xfrm>
          <a:prstGeom prst="roundRect">
            <a:avLst>
              <a:gd name="adj" fmla="val 16667"/>
            </a:avLst>
          </a:prstGeom>
          <a:solidFill>
            <a:schemeClr val="accent2">
              <a:lumMod val="40000"/>
              <a:lumOff val="60000"/>
            </a:schemeClr>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1200" b="1" dirty="0" smtClean="0"/>
              <a:t>ELD711/ Lecture</a:t>
            </a:r>
            <a:r>
              <a:rPr lang="ar-JO" sz="1200" b="1" dirty="0" smtClean="0"/>
              <a:t> (3)</a:t>
            </a:r>
            <a:endParaRPr sz="1200" b="1" dirty="0"/>
          </a:p>
        </p:txBody>
      </p:sp>
    </p:spTree>
    <p:extLst>
      <p:ext uri="{BB962C8B-B14F-4D97-AF65-F5344CB8AC3E}">
        <p14:creationId xmlns:p14="http://schemas.microsoft.com/office/powerpoint/2010/main" val="762012882"/>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536160" y="764704"/>
            <a:ext cx="3817640" cy="576064"/>
          </a:xfrm>
        </p:spPr>
        <p:txBody>
          <a:bodyPr>
            <a:normAutofit fontScale="90000"/>
          </a:bodyPr>
          <a:lstStyle/>
          <a:p>
            <a:pPr lvl="0" algn="r">
              <a:lnSpc>
                <a:spcPct val="115000"/>
              </a:lnSpc>
              <a:spcAft>
                <a:spcPts val="1000"/>
              </a:spcAft>
            </a:pPr>
            <a:r>
              <a:rPr lang="en-GB" sz="2400" b="1" dirty="0" smtClean="0">
                <a:solidFill>
                  <a:srgbClr val="000000"/>
                </a:solidFill>
                <a:cs typeface="Arial"/>
                <a:sym typeface="Arial"/>
              </a:rPr>
              <a:t/>
            </a:r>
            <a:br>
              <a:rPr lang="en-GB" sz="2400" b="1" dirty="0" smtClean="0">
                <a:solidFill>
                  <a:srgbClr val="000000"/>
                </a:solidFill>
                <a:cs typeface="Arial"/>
                <a:sym typeface="Arial"/>
              </a:rPr>
            </a:br>
            <a:r>
              <a:rPr lang="ar-JO" sz="3600" b="1" dirty="0" smtClean="0">
                <a:solidFill>
                  <a:srgbClr val="000000"/>
                </a:solidFill>
                <a:cs typeface="Arial"/>
                <a:sym typeface="Arial"/>
              </a:rPr>
              <a:t>مراحل التعليم عن بعد</a:t>
            </a:r>
            <a:r>
              <a:rPr lang="ar-JO" sz="2400" b="1" dirty="0" smtClean="0">
                <a:solidFill>
                  <a:srgbClr val="000000"/>
                </a:solidFill>
                <a:cs typeface="Arial"/>
                <a:sym typeface="Arial"/>
              </a:rPr>
              <a:t>:</a:t>
            </a:r>
            <a:r>
              <a:rPr lang="ar-SA" sz="2400" b="1" dirty="0" smtClean="0">
                <a:solidFill>
                  <a:srgbClr val="000000"/>
                </a:solidFill>
                <a:cs typeface="Arial"/>
                <a:sym typeface="Arial"/>
              </a:rPr>
              <a:t> </a:t>
            </a:r>
            <a:endParaRPr lang="en-GB" dirty="0"/>
          </a:p>
        </p:txBody>
      </p:sp>
      <p:sp>
        <p:nvSpPr>
          <p:cNvPr id="3" name="Rectangle 2"/>
          <p:cNvSpPr/>
          <p:nvPr/>
        </p:nvSpPr>
        <p:spPr>
          <a:xfrm>
            <a:off x="551384" y="1556792"/>
            <a:ext cx="11161240" cy="4441216"/>
          </a:xfrm>
          <a:prstGeom prst="rect">
            <a:avLst/>
          </a:prstGeom>
        </p:spPr>
        <p:txBody>
          <a:bodyPr wrap="square">
            <a:spAutoFit/>
          </a:bodyPr>
          <a:lstStyle/>
          <a:p>
            <a:pPr algn="r">
              <a:lnSpc>
                <a:spcPct val="115000"/>
              </a:lnSpc>
              <a:spcAft>
                <a:spcPts val="1000"/>
              </a:spcAft>
            </a:pPr>
            <a:r>
              <a:rPr lang="ar-JO" sz="2800" dirty="0" smtClean="0">
                <a:latin typeface="Arabic Transparent" pitchFamily="34" charset="0"/>
                <a:ea typeface="Calibri"/>
                <a:cs typeface="Arabic Transparent" pitchFamily="34" charset="0"/>
              </a:rPr>
              <a:t>- </a:t>
            </a:r>
            <a:r>
              <a:rPr lang="ar-SA" sz="2800" dirty="0" smtClean="0">
                <a:latin typeface="Arabic Transparent" pitchFamily="34" charset="0"/>
                <a:ea typeface="Calibri"/>
                <a:cs typeface="Arabic Transparent" pitchFamily="34" charset="0"/>
              </a:rPr>
              <a:t>أنظمة </a:t>
            </a:r>
            <a:r>
              <a:rPr lang="ar-SA" sz="2800" dirty="0">
                <a:latin typeface="Arabic Transparent" pitchFamily="34" charset="0"/>
                <a:ea typeface="Calibri"/>
                <a:cs typeface="Arabic Transparent" pitchFamily="34" charset="0"/>
              </a:rPr>
              <a:t>المراسلة وتعتمد على المواد المطبوعة </a:t>
            </a:r>
            <a:r>
              <a:rPr lang="ar-SA" sz="2800" dirty="0" smtClean="0">
                <a:latin typeface="Arabic Transparent" pitchFamily="34" charset="0"/>
                <a:ea typeface="Calibri"/>
                <a:cs typeface="Arabic Transparent" pitchFamily="34" charset="0"/>
              </a:rPr>
              <a:t>والأدلة والإرشادا</a:t>
            </a:r>
            <a:r>
              <a:rPr lang="ar-JO" sz="2800" dirty="0" smtClean="0">
                <a:latin typeface="Arabic Transparent" pitchFamily="34" charset="0"/>
                <a:ea typeface="Calibri"/>
                <a:cs typeface="Arabic Transparent" pitchFamily="34" charset="0"/>
              </a:rPr>
              <a:t>ت.</a:t>
            </a:r>
            <a:endParaRPr lang="en-GB" sz="2800" dirty="0">
              <a:latin typeface="Arabic Transparent" pitchFamily="34" charset="0"/>
              <a:ea typeface="Calibri"/>
              <a:cs typeface="Arabic Transparent" pitchFamily="34" charset="0"/>
            </a:endParaRPr>
          </a:p>
          <a:p>
            <a:pPr algn="r">
              <a:lnSpc>
                <a:spcPct val="115000"/>
              </a:lnSpc>
              <a:spcAft>
                <a:spcPts val="1000"/>
              </a:spcAft>
            </a:pPr>
            <a:r>
              <a:rPr lang="ar-SA" sz="2800" dirty="0">
                <a:latin typeface="Arabic Transparent" pitchFamily="34" charset="0"/>
                <a:ea typeface="Calibri"/>
                <a:cs typeface="Arabic Transparent" pitchFamily="34" charset="0"/>
              </a:rPr>
              <a:t> </a:t>
            </a:r>
            <a:r>
              <a:rPr lang="ar-JO" sz="2800" dirty="0" smtClean="0">
                <a:latin typeface="Arabic Transparent" pitchFamily="34" charset="0"/>
                <a:ea typeface="Calibri"/>
                <a:cs typeface="Arabic Transparent" pitchFamily="34" charset="0"/>
              </a:rPr>
              <a:t>- </a:t>
            </a:r>
            <a:r>
              <a:rPr lang="ar-SA" sz="2800" dirty="0" smtClean="0">
                <a:latin typeface="Arabic Transparent" pitchFamily="34" charset="0"/>
                <a:ea typeface="Calibri"/>
                <a:cs typeface="Arabic Transparent" pitchFamily="34" charset="0"/>
              </a:rPr>
              <a:t>أنظمة </a:t>
            </a:r>
            <a:r>
              <a:rPr lang="ar-SA" sz="2800" dirty="0">
                <a:latin typeface="Arabic Transparent" pitchFamily="34" charset="0"/>
                <a:ea typeface="Calibri"/>
                <a:cs typeface="Arabic Transparent" pitchFamily="34" charset="0"/>
              </a:rPr>
              <a:t>التلفزيون والراديو التعليمي وتعتمد على المحطات الفضائية وما يعرف بالتلفزيون </a:t>
            </a:r>
            <a:r>
              <a:rPr lang="ar-SA" sz="2800" dirty="0" smtClean="0">
                <a:latin typeface="Arabic Transparent" pitchFamily="34" charset="0"/>
                <a:ea typeface="Calibri"/>
                <a:cs typeface="Arabic Transparent" pitchFamily="34" charset="0"/>
              </a:rPr>
              <a:t>الخطي</a:t>
            </a:r>
            <a:r>
              <a:rPr lang="ar-JO" sz="2800" dirty="0" smtClean="0">
                <a:latin typeface="Arabic Transparent" pitchFamily="34" charset="0"/>
                <a:ea typeface="Calibri"/>
                <a:cs typeface="Arabic Transparent" pitchFamily="34" charset="0"/>
              </a:rPr>
              <a:t>.</a:t>
            </a:r>
            <a:endParaRPr lang="en-GB" sz="2800" dirty="0">
              <a:latin typeface="Arabic Transparent" pitchFamily="34" charset="0"/>
              <a:ea typeface="Calibri"/>
              <a:cs typeface="Arabic Transparent" pitchFamily="34" charset="0"/>
            </a:endParaRPr>
          </a:p>
          <a:p>
            <a:pPr algn="r">
              <a:lnSpc>
                <a:spcPct val="115000"/>
              </a:lnSpc>
              <a:spcAft>
                <a:spcPts val="1000"/>
              </a:spcAft>
            </a:pPr>
            <a:r>
              <a:rPr lang="ar-SA" sz="2800" dirty="0">
                <a:latin typeface="Arabic Transparent" pitchFamily="34" charset="0"/>
                <a:ea typeface="Calibri"/>
                <a:cs typeface="Arabic Transparent" pitchFamily="34" charset="0"/>
              </a:rPr>
              <a:t> </a:t>
            </a:r>
            <a:r>
              <a:rPr lang="ar-JO" sz="2800" dirty="0" smtClean="0">
                <a:latin typeface="Arabic Transparent" pitchFamily="34" charset="0"/>
                <a:ea typeface="Calibri"/>
                <a:cs typeface="Arabic Transparent" pitchFamily="34" charset="0"/>
              </a:rPr>
              <a:t>- </a:t>
            </a:r>
            <a:r>
              <a:rPr lang="ar-SA" sz="2800" dirty="0" smtClean="0">
                <a:latin typeface="Arabic Transparent" pitchFamily="34" charset="0"/>
                <a:ea typeface="Calibri"/>
                <a:cs typeface="Arabic Transparent" pitchFamily="34" charset="0"/>
              </a:rPr>
              <a:t>أنظمة </a:t>
            </a:r>
            <a:r>
              <a:rPr lang="ar-SA" sz="2800" dirty="0">
                <a:latin typeface="Arabic Transparent" pitchFamily="34" charset="0"/>
                <a:ea typeface="Calibri"/>
                <a:cs typeface="Arabic Transparent" pitchFamily="34" charset="0"/>
              </a:rPr>
              <a:t>الوسائط المتعددة باستخدام المواد الحاسوبية والنصوص وأشرطة </a:t>
            </a:r>
            <a:r>
              <a:rPr lang="ar-SA" sz="2800" dirty="0" smtClean="0">
                <a:latin typeface="Arabic Transparent" pitchFamily="34" charset="0"/>
                <a:ea typeface="Calibri"/>
                <a:cs typeface="Arabic Transparent" pitchFamily="34" charset="0"/>
              </a:rPr>
              <a:t>الفيديو</a:t>
            </a:r>
            <a:r>
              <a:rPr lang="ar-JO" sz="2800" dirty="0" smtClean="0">
                <a:latin typeface="Arabic Transparent" pitchFamily="34" charset="0"/>
                <a:ea typeface="Calibri"/>
                <a:cs typeface="Arabic Transparent" pitchFamily="34" charset="0"/>
              </a:rPr>
              <a:t>.</a:t>
            </a:r>
            <a:endParaRPr lang="en-GB" sz="2800" dirty="0">
              <a:latin typeface="Arabic Transparent" pitchFamily="34" charset="0"/>
              <a:ea typeface="Calibri"/>
              <a:cs typeface="Arabic Transparent" pitchFamily="34" charset="0"/>
            </a:endParaRPr>
          </a:p>
          <a:p>
            <a:pPr algn="r" rtl="1">
              <a:lnSpc>
                <a:spcPct val="115000"/>
              </a:lnSpc>
              <a:spcAft>
                <a:spcPts val="1000"/>
              </a:spcAft>
            </a:pPr>
            <a:r>
              <a:rPr lang="ar-SA" sz="2800" dirty="0">
                <a:latin typeface="Arabic Transparent" pitchFamily="34" charset="0"/>
                <a:ea typeface="Calibri"/>
                <a:cs typeface="Arabic Transparent" pitchFamily="34" charset="0"/>
              </a:rPr>
              <a:t> </a:t>
            </a:r>
            <a:r>
              <a:rPr lang="ar-JO" sz="2800" dirty="0" smtClean="0">
                <a:latin typeface="Arabic Transparent" pitchFamily="34" charset="0"/>
                <a:ea typeface="Calibri"/>
                <a:cs typeface="Arabic Transparent" pitchFamily="34" charset="0"/>
              </a:rPr>
              <a:t>- </a:t>
            </a:r>
            <a:r>
              <a:rPr lang="ar-SA" sz="2800" dirty="0" smtClean="0">
                <a:latin typeface="Arabic Transparent" pitchFamily="34" charset="0"/>
                <a:ea typeface="Calibri"/>
                <a:cs typeface="Arabic Transparent" pitchFamily="34" charset="0"/>
              </a:rPr>
              <a:t>الأنظمة </a:t>
            </a:r>
            <a:r>
              <a:rPr lang="ar-SA" sz="2800" dirty="0">
                <a:latin typeface="Arabic Transparent" pitchFamily="34" charset="0"/>
                <a:ea typeface="Calibri"/>
                <a:cs typeface="Arabic Transparent" pitchFamily="34" charset="0"/>
              </a:rPr>
              <a:t>المرتكزة على الإنترنت </a:t>
            </a:r>
            <a:r>
              <a:rPr lang="ar-JO" sz="2800" dirty="0" smtClean="0">
                <a:latin typeface="Arabic Transparent" pitchFamily="34" charset="0"/>
                <a:ea typeface="Calibri"/>
                <a:cs typeface="Arabic Transparent" pitchFamily="34" charset="0"/>
              </a:rPr>
              <a:t>وفي هذه المرحلة </a:t>
            </a:r>
            <a:r>
              <a:rPr lang="ar-SA" sz="2800" dirty="0" smtClean="0">
                <a:latin typeface="Arabic Transparent" pitchFamily="34" charset="0"/>
                <a:ea typeface="Calibri"/>
                <a:cs typeface="Arabic Transparent" pitchFamily="34" charset="0"/>
              </a:rPr>
              <a:t>أصبحت </a:t>
            </a:r>
            <a:r>
              <a:rPr lang="ar-SA" sz="2800" dirty="0">
                <a:latin typeface="Arabic Transparent" pitchFamily="34" charset="0"/>
                <a:ea typeface="Calibri"/>
                <a:cs typeface="Arabic Transparent" pitchFamily="34" charset="0"/>
              </a:rPr>
              <a:t>المواد التعليمية معدة بطريقة الكترونية تصل الى الطلبة عن طريق الحاسوب </a:t>
            </a:r>
            <a:r>
              <a:rPr lang="ar-SA" sz="2800" dirty="0" smtClean="0">
                <a:latin typeface="Arabic Transparent" pitchFamily="34" charset="0"/>
                <a:ea typeface="Calibri"/>
                <a:cs typeface="Arabic Transparent" pitchFamily="34" charset="0"/>
              </a:rPr>
              <a:t>وتوف</a:t>
            </a:r>
            <a:r>
              <a:rPr lang="ar-JO" sz="2800" dirty="0" smtClean="0">
                <a:latin typeface="Arabic Transparent" pitchFamily="34" charset="0"/>
                <a:ea typeface="Calibri"/>
                <a:cs typeface="Arabic Transparent" pitchFamily="34" charset="0"/>
              </a:rPr>
              <a:t>ّ</a:t>
            </a:r>
            <a:r>
              <a:rPr lang="ar-SA" sz="2800" dirty="0" smtClean="0">
                <a:latin typeface="Arabic Transparent" pitchFamily="34" charset="0"/>
                <a:ea typeface="Calibri"/>
                <a:cs typeface="Arabic Transparent" pitchFamily="34" charset="0"/>
              </a:rPr>
              <a:t>ر </a:t>
            </a:r>
            <a:r>
              <a:rPr lang="ar-SA" sz="2800" dirty="0">
                <a:latin typeface="Arabic Transparent" pitchFamily="34" charset="0"/>
                <a:ea typeface="Calibri"/>
                <a:cs typeface="Arabic Transparent" pitchFamily="34" charset="0"/>
              </a:rPr>
              <a:t>إمكانية الرجوع الى قواعد البيانات والمكتبات الإلكترونية كما أنها </a:t>
            </a:r>
            <a:r>
              <a:rPr lang="ar-SA" sz="2800" dirty="0" smtClean="0">
                <a:latin typeface="Arabic Transparent" pitchFamily="34" charset="0"/>
                <a:ea typeface="Calibri"/>
                <a:cs typeface="Arabic Transparent" pitchFamily="34" charset="0"/>
              </a:rPr>
              <a:t>تمك</a:t>
            </a:r>
            <a:r>
              <a:rPr lang="ar-JO" sz="2800" dirty="0" smtClean="0">
                <a:latin typeface="Arabic Transparent" pitchFamily="34" charset="0"/>
                <a:ea typeface="Calibri"/>
                <a:cs typeface="Arabic Transparent" pitchFamily="34" charset="0"/>
              </a:rPr>
              <a:t>ّ</a:t>
            </a:r>
            <a:r>
              <a:rPr lang="ar-SA" sz="2800" dirty="0" smtClean="0">
                <a:latin typeface="Arabic Transparent" pitchFamily="34" charset="0"/>
                <a:ea typeface="Calibri"/>
                <a:cs typeface="Arabic Transparent" pitchFamily="34" charset="0"/>
              </a:rPr>
              <a:t>ن </a:t>
            </a:r>
            <a:r>
              <a:rPr lang="ar-SA" sz="2800" dirty="0">
                <a:latin typeface="Arabic Transparent" pitchFamily="34" charset="0"/>
                <a:ea typeface="Calibri"/>
                <a:cs typeface="Arabic Transparent" pitchFamily="34" charset="0"/>
              </a:rPr>
              <a:t>من التفاعل ما بين المعلم والمتعلم من جهة وبين المتعلم وزملائه من جهة أخرى من خلال مؤتمرات الفيديو واستخدام البريد </a:t>
            </a:r>
            <a:r>
              <a:rPr lang="ar-SA" sz="2800" dirty="0" smtClean="0">
                <a:latin typeface="Arabic Transparent" pitchFamily="34" charset="0"/>
                <a:ea typeface="Calibri"/>
                <a:cs typeface="Arabic Transparent" pitchFamily="34" charset="0"/>
              </a:rPr>
              <a:t>ال</a:t>
            </a:r>
            <a:r>
              <a:rPr lang="ar-JO" sz="2800" dirty="0" smtClean="0">
                <a:latin typeface="Arabic Transparent" pitchFamily="34" charset="0"/>
                <a:ea typeface="Calibri"/>
                <a:cs typeface="Arabic Transparent" pitchFamily="34" charset="0"/>
              </a:rPr>
              <a:t>إ</a:t>
            </a:r>
            <a:r>
              <a:rPr lang="ar-SA" sz="2800" dirty="0" smtClean="0">
                <a:latin typeface="Arabic Transparent" pitchFamily="34" charset="0"/>
                <a:ea typeface="Calibri"/>
                <a:cs typeface="Arabic Transparent" pitchFamily="34" charset="0"/>
              </a:rPr>
              <a:t>لكتروني </a:t>
            </a:r>
            <a:r>
              <a:rPr lang="ar-JO" sz="2800" dirty="0" smtClean="0">
                <a:latin typeface="Arabic Transparent" pitchFamily="34" charset="0"/>
                <a:ea typeface="Calibri"/>
                <a:cs typeface="Arabic Transparent" pitchFamily="34" charset="0"/>
              </a:rPr>
              <a:t>ومنتديات الحوار وغيرها.</a:t>
            </a:r>
            <a:endParaRPr lang="en-GB" sz="2800" dirty="0">
              <a:latin typeface="Arabic Transparent" pitchFamily="34" charset="0"/>
              <a:cs typeface="Arabic Transparent" pitchFamily="34" charset="0"/>
            </a:endParaRPr>
          </a:p>
        </p:txBody>
      </p:sp>
      <p:sp>
        <p:nvSpPr>
          <p:cNvPr id="5" name="Rectangle 4"/>
          <p:cNvSpPr/>
          <p:nvPr/>
        </p:nvSpPr>
        <p:spPr>
          <a:xfrm>
            <a:off x="4295800" y="260648"/>
            <a:ext cx="4445448" cy="584775"/>
          </a:xfrm>
          <a:prstGeom prst="rect">
            <a:avLst/>
          </a:prstGeom>
        </p:spPr>
        <p:txBody>
          <a:bodyPr wrap="none">
            <a:spAutoFit/>
          </a:bodyPr>
          <a:lstStyle/>
          <a:p>
            <a:r>
              <a:rPr lang="ar-SA" sz="3200" b="1" dirty="0">
                <a:latin typeface="Calibri"/>
              </a:rPr>
              <a:t>التعليم </a:t>
            </a:r>
            <a:r>
              <a:rPr lang="ar-SA" sz="3200" b="1" dirty="0" smtClean="0">
                <a:latin typeface="Calibri"/>
              </a:rPr>
              <a:t>ال</a:t>
            </a:r>
            <a:r>
              <a:rPr lang="ar-JO" sz="3200" b="1" dirty="0" smtClean="0">
                <a:latin typeface="Calibri"/>
              </a:rPr>
              <a:t>إ</a:t>
            </a:r>
            <a:r>
              <a:rPr lang="ar-SA" sz="3200" b="1" dirty="0" smtClean="0">
                <a:latin typeface="Calibri"/>
              </a:rPr>
              <a:t>لكتروني </a:t>
            </a:r>
            <a:r>
              <a:rPr lang="ar-SA" sz="3200" b="1" dirty="0">
                <a:latin typeface="Calibri"/>
              </a:rPr>
              <a:t>نشأته وتطوره</a:t>
            </a:r>
            <a:endParaRPr lang="en-GB" sz="3200" dirty="0"/>
          </a:p>
        </p:txBody>
      </p:sp>
      <p:pic>
        <p:nvPicPr>
          <p:cNvPr id="6" name="Google Shape;143;p3"/>
          <p:cNvPicPr preferRelativeResize="0"/>
          <p:nvPr/>
        </p:nvPicPr>
        <p:blipFill rotWithShape="1">
          <a:blip r:embed="rId2">
            <a:alphaModFix/>
          </a:blip>
          <a:srcRect/>
          <a:stretch/>
        </p:blipFill>
        <p:spPr>
          <a:xfrm>
            <a:off x="245860" y="-372927"/>
            <a:ext cx="2036258" cy="1497672"/>
          </a:xfrm>
          <a:prstGeom prst="rect">
            <a:avLst/>
          </a:prstGeom>
          <a:noFill/>
          <a:ln>
            <a:noFill/>
          </a:ln>
        </p:spPr>
      </p:pic>
      <p:sp>
        <p:nvSpPr>
          <p:cNvPr id="7" name="Google Shape;110;p1"/>
          <p:cNvSpPr/>
          <p:nvPr/>
        </p:nvSpPr>
        <p:spPr>
          <a:xfrm>
            <a:off x="5350056" y="6418826"/>
            <a:ext cx="1858162" cy="398752"/>
          </a:xfrm>
          <a:prstGeom prst="roundRect">
            <a:avLst>
              <a:gd name="adj" fmla="val 16667"/>
            </a:avLst>
          </a:prstGeom>
          <a:solidFill>
            <a:schemeClr val="accent2">
              <a:lumMod val="40000"/>
              <a:lumOff val="60000"/>
            </a:schemeClr>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1200" b="1" dirty="0" smtClean="0"/>
              <a:t>ELD711/ Lecture</a:t>
            </a:r>
            <a:r>
              <a:rPr lang="ar-JO" sz="1200" b="1" dirty="0" smtClean="0"/>
              <a:t> (3)</a:t>
            </a:r>
            <a:endParaRPr sz="1200" b="1" dirty="0"/>
          </a:p>
        </p:txBody>
      </p:sp>
    </p:spTree>
    <p:extLst>
      <p:ext uri="{BB962C8B-B14F-4D97-AF65-F5344CB8AC3E}">
        <p14:creationId xmlns:p14="http://schemas.microsoft.com/office/powerpoint/2010/main" val="4091042917"/>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 xmlns:a16="http://schemas.microsoft.com/office/drawing/2014/main" id="{D735F7F3-C1B5-4B60-A00A-4EB618DDFB5A}"/>
              </a:ext>
            </a:extLst>
          </p:cNvPr>
          <p:cNvSpPr>
            <a:spLocks noGrp="1"/>
          </p:cNvSpPr>
          <p:nvPr>
            <p:ph type="body" sz="quarter" idx="10"/>
          </p:nvPr>
        </p:nvSpPr>
        <p:spPr>
          <a:xfrm>
            <a:off x="323529" y="223598"/>
            <a:ext cx="11573197" cy="724247"/>
          </a:xfrm>
        </p:spPr>
        <p:txBody>
          <a:bodyPr>
            <a:normAutofit fontScale="92500" lnSpcReduction="20000"/>
          </a:bodyPr>
          <a:lstStyle/>
          <a:p>
            <a:pPr rtl="1"/>
            <a:r>
              <a:rPr lang="ar-JO" sz="4800" b="1" dirty="0">
                <a:effectLst>
                  <a:outerShdw blurRad="38100" dist="38100" dir="2700000" algn="tl">
                    <a:srgbClr val="000000">
                      <a:alpha val="43137"/>
                    </a:srgbClr>
                  </a:outerShdw>
                </a:effectLst>
                <a:cs typeface="Arabic Transparent" panose="02010000000000000000" pitchFamily="2" charset="-78"/>
              </a:rPr>
              <a:t>طبيعة التعليم الإلكتروني</a:t>
            </a:r>
            <a:endParaRPr lang="en-US" sz="4800" dirty="0">
              <a:effectLst>
                <a:outerShdw blurRad="38100" dist="38100" dir="2700000" algn="tl">
                  <a:srgbClr val="000000">
                    <a:alpha val="43137"/>
                  </a:srgbClr>
                </a:outerShdw>
              </a:effectLst>
              <a:cs typeface="Arabic Transparent" panose="02010000000000000000" pitchFamily="2" charset="-78"/>
            </a:endParaRPr>
          </a:p>
        </p:txBody>
      </p:sp>
      <p:grpSp>
        <p:nvGrpSpPr>
          <p:cNvPr id="3" name="Group 2">
            <a:extLst>
              <a:ext uri="{FF2B5EF4-FFF2-40B4-BE49-F238E27FC236}">
                <a16:creationId xmlns="" xmlns:a16="http://schemas.microsoft.com/office/drawing/2014/main" id="{55D59553-A039-471C-AE26-F96ADECAB6CF}"/>
              </a:ext>
            </a:extLst>
          </p:cNvPr>
          <p:cNvGrpSpPr/>
          <p:nvPr/>
        </p:nvGrpSpPr>
        <p:grpSpPr>
          <a:xfrm>
            <a:off x="668085" y="2077401"/>
            <a:ext cx="4131771" cy="3689499"/>
            <a:chOff x="668085" y="2077401"/>
            <a:chExt cx="4701308" cy="3689499"/>
          </a:xfrm>
        </p:grpSpPr>
        <p:sp>
          <p:nvSpPr>
            <p:cNvPr id="94" name="Freeform: Shape 93">
              <a:extLst>
                <a:ext uri="{FF2B5EF4-FFF2-40B4-BE49-F238E27FC236}">
                  <a16:creationId xmlns="" xmlns:a16="http://schemas.microsoft.com/office/drawing/2014/main" id="{751AE6B3-E184-44A5-BDD7-FD4611BA780A}"/>
                </a:ext>
              </a:extLst>
            </p:cNvPr>
            <p:cNvSpPr/>
            <p:nvPr/>
          </p:nvSpPr>
          <p:spPr>
            <a:xfrm>
              <a:off x="1359982" y="2656301"/>
              <a:ext cx="2595962" cy="1801149"/>
            </a:xfrm>
            <a:custGeom>
              <a:avLst/>
              <a:gdLst>
                <a:gd name="connsiteX0" fmla="*/ 3863340 w 3857625"/>
                <a:gd name="connsiteY0" fmla="*/ 153352 h 2676525"/>
                <a:gd name="connsiteX1" fmla="*/ 3707130 w 3857625"/>
                <a:gd name="connsiteY1" fmla="*/ 0 h 2676525"/>
                <a:gd name="connsiteX2" fmla="*/ 1952625 w 3857625"/>
                <a:gd name="connsiteY2" fmla="*/ 952 h 2676525"/>
                <a:gd name="connsiteX3" fmla="*/ 156210 w 3857625"/>
                <a:gd name="connsiteY3" fmla="*/ 0 h 2676525"/>
                <a:gd name="connsiteX4" fmla="*/ 0 w 3857625"/>
                <a:gd name="connsiteY4" fmla="*/ 153352 h 2676525"/>
                <a:gd name="connsiteX5" fmla="*/ 0 w 3857625"/>
                <a:gd name="connsiteY5" fmla="*/ 2525078 h 2676525"/>
                <a:gd name="connsiteX6" fmla="*/ 156210 w 3857625"/>
                <a:gd name="connsiteY6" fmla="*/ 2680335 h 2676525"/>
                <a:gd name="connsiteX7" fmla="*/ 2029778 w 3857625"/>
                <a:gd name="connsiteY7" fmla="*/ 2680335 h 2676525"/>
                <a:gd name="connsiteX8" fmla="*/ 2029778 w 3857625"/>
                <a:gd name="connsiteY8" fmla="*/ 2680335 h 2676525"/>
                <a:gd name="connsiteX9" fmla="*/ 3708083 w 3857625"/>
                <a:gd name="connsiteY9" fmla="*/ 2680335 h 2676525"/>
                <a:gd name="connsiteX10" fmla="*/ 3864293 w 3857625"/>
                <a:gd name="connsiteY10" fmla="*/ 2525078 h 2676525"/>
                <a:gd name="connsiteX11" fmla="*/ 3863340 w 3857625"/>
                <a:gd name="connsiteY11" fmla="*/ 153352 h 2676525"/>
                <a:gd name="connsiteX12" fmla="*/ 3618548 w 3857625"/>
                <a:gd name="connsiteY12" fmla="*/ 2458403 h 2676525"/>
                <a:gd name="connsiteX13" fmla="*/ 2455545 w 3857625"/>
                <a:gd name="connsiteY13" fmla="*/ 2458403 h 2676525"/>
                <a:gd name="connsiteX14" fmla="*/ 2455545 w 3857625"/>
                <a:gd name="connsiteY14" fmla="*/ 2458403 h 2676525"/>
                <a:gd name="connsiteX15" fmla="*/ 244792 w 3857625"/>
                <a:gd name="connsiteY15" fmla="*/ 2458403 h 2676525"/>
                <a:gd name="connsiteX16" fmla="*/ 143827 w 3857625"/>
                <a:gd name="connsiteY16" fmla="*/ 2355533 h 2676525"/>
                <a:gd name="connsiteX17" fmla="*/ 143827 w 3857625"/>
                <a:gd name="connsiteY17" fmla="*/ 345757 h 2676525"/>
                <a:gd name="connsiteX18" fmla="*/ 237172 w 3857625"/>
                <a:gd name="connsiteY18" fmla="*/ 249555 h 2676525"/>
                <a:gd name="connsiteX19" fmla="*/ 1890713 w 3857625"/>
                <a:gd name="connsiteY19" fmla="*/ 249555 h 2676525"/>
                <a:gd name="connsiteX20" fmla="*/ 1890713 w 3857625"/>
                <a:gd name="connsiteY20" fmla="*/ 249555 h 2676525"/>
                <a:gd name="connsiteX21" fmla="*/ 3626168 w 3857625"/>
                <a:gd name="connsiteY21" fmla="*/ 249555 h 2676525"/>
                <a:gd name="connsiteX22" fmla="*/ 3719513 w 3857625"/>
                <a:gd name="connsiteY22" fmla="*/ 345757 h 2676525"/>
                <a:gd name="connsiteX23" fmla="*/ 3719513 w 3857625"/>
                <a:gd name="connsiteY23" fmla="*/ 2355533 h 2676525"/>
                <a:gd name="connsiteX24" fmla="*/ 3618548 w 3857625"/>
                <a:gd name="connsiteY24" fmla="*/ 2458403 h 26765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3857625" h="2676525">
                  <a:moveTo>
                    <a:pt x="3863340" y="153352"/>
                  </a:moveTo>
                  <a:cubicBezTo>
                    <a:pt x="3863340" y="49530"/>
                    <a:pt x="3811905" y="0"/>
                    <a:pt x="3707130" y="0"/>
                  </a:cubicBezTo>
                  <a:cubicBezTo>
                    <a:pt x="3122295" y="0"/>
                    <a:pt x="2537460" y="0"/>
                    <a:pt x="1952625" y="952"/>
                  </a:cubicBezTo>
                  <a:cubicBezTo>
                    <a:pt x="1353503" y="0"/>
                    <a:pt x="755333" y="0"/>
                    <a:pt x="156210" y="0"/>
                  </a:cubicBezTo>
                  <a:cubicBezTo>
                    <a:pt x="51435" y="0"/>
                    <a:pt x="0" y="49530"/>
                    <a:pt x="0" y="153352"/>
                  </a:cubicBezTo>
                  <a:cubicBezTo>
                    <a:pt x="0" y="943927"/>
                    <a:pt x="0" y="1734502"/>
                    <a:pt x="0" y="2525078"/>
                  </a:cubicBezTo>
                  <a:cubicBezTo>
                    <a:pt x="0" y="2627948"/>
                    <a:pt x="53340" y="2680335"/>
                    <a:pt x="156210" y="2680335"/>
                  </a:cubicBezTo>
                  <a:cubicBezTo>
                    <a:pt x="781050" y="2680335"/>
                    <a:pt x="1404938" y="2680335"/>
                    <a:pt x="2029778" y="2680335"/>
                  </a:cubicBezTo>
                  <a:cubicBezTo>
                    <a:pt x="2029778" y="2680335"/>
                    <a:pt x="2029778" y="2680335"/>
                    <a:pt x="2029778" y="2680335"/>
                  </a:cubicBezTo>
                  <a:cubicBezTo>
                    <a:pt x="2588895" y="2680335"/>
                    <a:pt x="3148965" y="2680335"/>
                    <a:pt x="3708083" y="2680335"/>
                  </a:cubicBezTo>
                  <a:cubicBezTo>
                    <a:pt x="3810953" y="2680335"/>
                    <a:pt x="3864293" y="2627948"/>
                    <a:pt x="3864293" y="2525078"/>
                  </a:cubicBezTo>
                  <a:cubicBezTo>
                    <a:pt x="3864293" y="1733550"/>
                    <a:pt x="3864293" y="943927"/>
                    <a:pt x="3863340" y="153352"/>
                  </a:cubicBezTo>
                  <a:close/>
                  <a:moveTo>
                    <a:pt x="3618548" y="2458403"/>
                  </a:moveTo>
                  <a:cubicBezTo>
                    <a:pt x="3230880" y="2458403"/>
                    <a:pt x="2843213" y="2458403"/>
                    <a:pt x="2455545" y="2458403"/>
                  </a:cubicBezTo>
                  <a:lnTo>
                    <a:pt x="2455545" y="2458403"/>
                  </a:lnTo>
                  <a:cubicBezTo>
                    <a:pt x="1718310" y="2458403"/>
                    <a:pt x="982028" y="2458403"/>
                    <a:pt x="244792" y="2458403"/>
                  </a:cubicBezTo>
                  <a:cubicBezTo>
                    <a:pt x="158115" y="2458403"/>
                    <a:pt x="143827" y="2444115"/>
                    <a:pt x="143827" y="2355533"/>
                  </a:cubicBezTo>
                  <a:cubicBezTo>
                    <a:pt x="143827" y="1685925"/>
                    <a:pt x="143827" y="1016318"/>
                    <a:pt x="143827" y="345757"/>
                  </a:cubicBezTo>
                  <a:cubicBezTo>
                    <a:pt x="143827" y="265747"/>
                    <a:pt x="159067" y="249555"/>
                    <a:pt x="237172" y="249555"/>
                  </a:cubicBezTo>
                  <a:cubicBezTo>
                    <a:pt x="788670" y="249555"/>
                    <a:pt x="1339215" y="249555"/>
                    <a:pt x="1890713" y="249555"/>
                  </a:cubicBezTo>
                  <a:cubicBezTo>
                    <a:pt x="1890713" y="249555"/>
                    <a:pt x="1890713" y="249555"/>
                    <a:pt x="1890713" y="249555"/>
                  </a:cubicBezTo>
                  <a:cubicBezTo>
                    <a:pt x="2468880" y="249555"/>
                    <a:pt x="3047048" y="249555"/>
                    <a:pt x="3626168" y="249555"/>
                  </a:cubicBezTo>
                  <a:cubicBezTo>
                    <a:pt x="3704273" y="249555"/>
                    <a:pt x="3719513" y="265747"/>
                    <a:pt x="3719513" y="345757"/>
                  </a:cubicBezTo>
                  <a:cubicBezTo>
                    <a:pt x="3719513" y="1015365"/>
                    <a:pt x="3719513" y="1684973"/>
                    <a:pt x="3719513" y="2355533"/>
                  </a:cubicBezTo>
                  <a:cubicBezTo>
                    <a:pt x="3719513" y="2444115"/>
                    <a:pt x="3705225" y="2458403"/>
                    <a:pt x="3618548" y="2458403"/>
                  </a:cubicBezTo>
                  <a:close/>
                </a:path>
              </a:pathLst>
            </a:custGeom>
            <a:solidFill>
              <a:schemeClr val="accent2"/>
            </a:solidFill>
            <a:ln w="9525" cap="flat">
              <a:noFill/>
              <a:prstDash val="solid"/>
              <a:miter/>
            </a:ln>
          </p:spPr>
          <p:txBody>
            <a:bodyPr rtlCol="0" anchor="ctr"/>
            <a:lstStyle/>
            <a:p>
              <a:endParaRPr lang="en-US"/>
            </a:p>
          </p:txBody>
        </p:sp>
        <p:grpSp>
          <p:nvGrpSpPr>
            <p:cNvPr id="52" name="Group 51">
              <a:extLst>
                <a:ext uri="{FF2B5EF4-FFF2-40B4-BE49-F238E27FC236}">
                  <a16:creationId xmlns="" xmlns:a16="http://schemas.microsoft.com/office/drawing/2014/main" id="{3480DBFD-B6D4-420D-95A4-9DD9E200101D}"/>
                </a:ext>
              </a:extLst>
            </p:cNvPr>
            <p:cNvGrpSpPr/>
            <p:nvPr/>
          </p:nvGrpSpPr>
          <p:grpSpPr>
            <a:xfrm>
              <a:off x="2042984" y="2974608"/>
              <a:ext cx="1275678" cy="1121578"/>
              <a:chOff x="3983887" y="4061275"/>
              <a:chExt cx="2122406" cy="1866023"/>
            </a:xfrm>
          </p:grpSpPr>
          <p:grpSp>
            <p:nvGrpSpPr>
              <p:cNvPr id="53" name="Group 52">
                <a:extLst>
                  <a:ext uri="{FF2B5EF4-FFF2-40B4-BE49-F238E27FC236}">
                    <a16:creationId xmlns="" xmlns:a16="http://schemas.microsoft.com/office/drawing/2014/main" id="{694CA47E-15C9-45B7-9685-1DD17B02D1DB}"/>
                  </a:ext>
                </a:extLst>
              </p:cNvPr>
              <p:cNvGrpSpPr/>
              <p:nvPr/>
            </p:nvGrpSpPr>
            <p:grpSpPr>
              <a:xfrm>
                <a:off x="3983887" y="5358975"/>
                <a:ext cx="2049157" cy="568323"/>
                <a:chOff x="3622676" y="3492499"/>
                <a:chExt cx="2575763" cy="714375"/>
              </a:xfrm>
              <a:effectLst>
                <a:outerShdw blurRad="50800" dist="38100" dir="8100000" algn="tr" rotWithShape="0">
                  <a:prstClr val="black">
                    <a:alpha val="40000"/>
                  </a:prstClr>
                </a:outerShdw>
              </a:effectLst>
            </p:grpSpPr>
            <p:sp>
              <p:nvSpPr>
                <p:cNvPr id="66" name="Freeform 15">
                  <a:extLst>
                    <a:ext uri="{FF2B5EF4-FFF2-40B4-BE49-F238E27FC236}">
                      <a16:creationId xmlns="" xmlns:a16="http://schemas.microsoft.com/office/drawing/2014/main" id="{8CFA59E0-877E-4828-8E8F-D9749F56B681}"/>
                    </a:ext>
                  </a:extLst>
                </p:cNvPr>
                <p:cNvSpPr/>
                <p:nvPr/>
              </p:nvSpPr>
              <p:spPr>
                <a:xfrm>
                  <a:off x="3622676" y="3492499"/>
                  <a:ext cx="2575763" cy="714375"/>
                </a:xfrm>
                <a:custGeom>
                  <a:avLst/>
                  <a:gdLst>
                    <a:gd name="connsiteX0" fmla="*/ 190500 w 2559050"/>
                    <a:gd name="connsiteY0" fmla="*/ 0 h 698500"/>
                    <a:gd name="connsiteX1" fmla="*/ 0 w 2559050"/>
                    <a:gd name="connsiteY1" fmla="*/ 152400 h 698500"/>
                    <a:gd name="connsiteX2" fmla="*/ 6350 w 2559050"/>
                    <a:gd name="connsiteY2" fmla="*/ 215900 h 698500"/>
                    <a:gd name="connsiteX3" fmla="*/ 2501900 w 2559050"/>
                    <a:gd name="connsiteY3" fmla="*/ 241300 h 698500"/>
                    <a:gd name="connsiteX4" fmla="*/ 2470150 w 2559050"/>
                    <a:gd name="connsiteY4" fmla="*/ 552450 h 698500"/>
                    <a:gd name="connsiteX5" fmla="*/ 76200 w 2559050"/>
                    <a:gd name="connsiteY5" fmla="*/ 565150 h 698500"/>
                    <a:gd name="connsiteX6" fmla="*/ 101600 w 2559050"/>
                    <a:gd name="connsiteY6" fmla="*/ 520700 h 698500"/>
                    <a:gd name="connsiteX7" fmla="*/ 6350 w 2559050"/>
                    <a:gd name="connsiteY7" fmla="*/ 577850 h 698500"/>
                    <a:gd name="connsiteX8" fmla="*/ 44450 w 2559050"/>
                    <a:gd name="connsiteY8" fmla="*/ 666750 h 698500"/>
                    <a:gd name="connsiteX9" fmla="*/ 2400300 w 2559050"/>
                    <a:gd name="connsiteY9" fmla="*/ 692150 h 698500"/>
                    <a:gd name="connsiteX10" fmla="*/ 2432050 w 2559050"/>
                    <a:gd name="connsiteY10" fmla="*/ 666750 h 698500"/>
                    <a:gd name="connsiteX11" fmla="*/ 2501900 w 2559050"/>
                    <a:gd name="connsiteY11" fmla="*/ 698500 h 698500"/>
                    <a:gd name="connsiteX12" fmla="*/ 2552700 w 2559050"/>
                    <a:gd name="connsiteY12" fmla="*/ 685800 h 698500"/>
                    <a:gd name="connsiteX13" fmla="*/ 2559050 w 2559050"/>
                    <a:gd name="connsiteY13" fmla="*/ 158750 h 698500"/>
                    <a:gd name="connsiteX14" fmla="*/ 2476500 w 2559050"/>
                    <a:gd name="connsiteY14" fmla="*/ 95250 h 698500"/>
                    <a:gd name="connsiteX15" fmla="*/ 520700 w 2559050"/>
                    <a:gd name="connsiteY15" fmla="*/ 184150 h 698500"/>
                    <a:gd name="connsiteX16" fmla="*/ 190500 w 2559050"/>
                    <a:gd name="connsiteY16" fmla="*/ 0 h 698500"/>
                    <a:gd name="connsiteX0" fmla="*/ 190500 w 2559050"/>
                    <a:gd name="connsiteY0" fmla="*/ 0 h 698500"/>
                    <a:gd name="connsiteX1" fmla="*/ 0 w 2559050"/>
                    <a:gd name="connsiteY1" fmla="*/ 152400 h 698500"/>
                    <a:gd name="connsiteX2" fmla="*/ 19050 w 2559050"/>
                    <a:gd name="connsiteY2" fmla="*/ 241300 h 698500"/>
                    <a:gd name="connsiteX3" fmla="*/ 2501900 w 2559050"/>
                    <a:gd name="connsiteY3" fmla="*/ 241300 h 698500"/>
                    <a:gd name="connsiteX4" fmla="*/ 2470150 w 2559050"/>
                    <a:gd name="connsiteY4" fmla="*/ 552450 h 698500"/>
                    <a:gd name="connsiteX5" fmla="*/ 76200 w 2559050"/>
                    <a:gd name="connsiteY5" fmla="*/ 565150 h 698500"/>
                    <a:gd name="connsiteX6" fmla="*/ 101600 w 2559050"/>
                    <a:gd name="connsiteY6" fmla="*/ 520700 h 698500"/>
                    <a:gd name="connsiteX7" fmla="*/ 6350 w 2559050"/>
                    <a:gd name="connsiteY7" fmla="*/ 577850 h 698500"/>
                    <a:gd name="connsiteX8" fmla="*/ 44450 w 2559050"/>
                    <a:gd name="connsiteY8" fmla="*/ 666750 h 698500"/>
                    <a:gd name="connsiteX9" fmla="*/ 2400300 w 2559050"/>
                    <a:gd name="connsiteY9" fmla="*/ 692150 h 698500"/>
                    <a:gd name="connsiteX10" fmla="*/ 2432050 w 2559050"/>
                    <a:gd name="connsiteY10" fmla="*/ 666750 h 698500"/>
                    <a:gd name="connsiteX11" fmla="*/ 2501900 w 2559050"/>
                    <a:gd name="connsiteY11" fmla="*/ 698500 h 698500"/>
                    <a:gd name="connsiteX12" fmla="*/ 2552700 w 2559050"/>
                    <a:gd name="connsiteY12" fmla="*/ 685800 h 698500"/>
                    <a:gd name="connsiteX13" fmla="*/ 2559050 w 2559050"/>
                    <a:gd name="connsiteY13" fmla="*/ 158750 h 698500"/>
                    <a:gd name="connsiteX14" fmla="*/ 2476500 w 2559050"/>
                    <a:gd name="connsiteY14" fmla="*/ 95250 h 698500"/>
                    <a:gd name="connsiteX15" fmla="*/ 520700 w 2559050"/>
                    <a:gd name="connsiteY15" fmla="*/ 184150 h 698500"/>
                    <a:gd name="connsiteX16" fmla="*/ 190500 w 2559050"/>
                    <a:gd name="connsiteY16" fmla="*/ 0 h 698500"/>
                    <a:gd name="connsiteX0" fmla="*/ 184150 w 2552700"/>
                    <a:gd name="connsiteY0" fmla="*/ 0 h 698500"/>
                    <a:gd name="connsiteX1" fmla="*/ 9525 w 2552700"/>
                    <a:gd name="connsiteY1" fmla="*/ 152400 h 698500"/>
                    <a:gd name="connsiteX2" fmla="*/ 12700 w 2552700"/>
                    <a:gd name="connsiteY2" fmla="*/ 241300 h 698500"/>
                    <a:gd name="connsiteX3" fmla="*/ 2495550 w 2552700"/>
                    <a:gd name="connsiteY3" fmla="*/ 241300 h 698500"/>
                    <a:gd name="connsiteX4" fmla="*/ 2463800 w 2552700"/>
                    <a:gd name="connsiteY4" fmla="*/ 552450 h 698500"/>
                    <a:gd name="connsiteX5" fmla="*/ 69850 w 2552700"/>
                    <a:gd name="connsiteY5" fmla="*/ 565150 h 698500"/>
                    <a:gd name="connsiteX6" fmla="*/ 95250 w 2552700"/>
                    <a:gd name="connsiteY6" fmla="*/ 520700 h 698500"/>
                    <a:gd name="connsiteX7" fmla="*/ 0 w 2552700"/>
                    <a:gd name="connsiteY7" fmla="*/ 577850 h 698500"/>
                    <a:gd name="connsiteX8" fmla="*/ 38100 w 2552700"/>
                    <a:gd name="connsiteY8" fmla="*/ 666750 h 698500"/>
                    <a:gd name="connsiteX9" fmla="*/ 2393950 w 2552700"/>
                    <a:gd name="connsiteY9" fmla="*/ 692150 h 698500"/>
                    <a:gd name="connsiteX10" fmla="*/ 2425700 w 2552700"/>
                    <a:gd name="connsiteY10" fmla="*/ 666750 h 698500"/>
                    <a:gd name="connsiteX11" fmla="*/ 2495550 w 2552700"/>
                    <a:gd name="connsiteY11" fmla="*/ 698500 h 698500"/>
                    <a:gd name="connsiteX12" fmla="*/ 2546350 w 2552700"/>
                    <a:gd name="connsiteY12" fmla="*/ 685800 h 698500"/>
                    <a:gd name="connsiteX13" fmla="*/ 2552700 w 2552700"/>
                    <a:gd name="connsiteY13" fmla="*/ 158750 h 698500"/>
                    <a:gd name="connsiteX14" fmla="*/ 2470150 w 2552700"/>
                    <a:gd name="connsiteY14" fmla="*/ 95250 h 698500"/>
                    <a:gd name="connsiteX15" fmla="*/ 514350 w 2552700"/>
                    <a:gd name="connsiteY15" fmla="*/ 184150 h 698500"/>
                    <a:gd name="connsiteX16" fmla="*/ 184150 w 2552700"/>
                    <a:gd name="connsiteY16" fmla="*/ 0 h 698500"/>
                    <a:gd name="connsiteX0" fmla="*/ 184150 w 2571750"/>
                    <a:gd name="connsiteY0" fmla="*/ 0 h 698500"/>
                    <a:gd name="connsiteX1" fmla="*/ 9525 w 2571750"/>
                    <a:gd name="connsiteY1" fmla="*/ 152400 h 698500"/>
                    <a:gd name="connsiteX2" fmla="*/ 12700 w 2571750"/>
                    <a:gd name="connsiteY2" fmla="*/ 241300 h 698500"/>
                    <a:gd name="connsiteX3" fmla="*/ 2495550 w 2571750"/>
                    <a:gd name="connsiteY3" fmla="*/ 241300 h 698500"/>
                    <a:gd name="connsiteX4" fmla="*/ 2463800 w 2571750"/>
                    <a:gd name="connsiteY4" fmla="*/ 552450 h 698500"/>
                    <a:gd name="connsiteX5" fmla="*/ 69850 w 2571750"/>
                    <a:gd name="connsiteY5" fmla="*/ 565150 h 698500"/>
                    <a:gd name="connsiteX6" fmla="*/ 95250 w 2571750"/>
                    <a:gd name="connsiteY6" fmla="*/ 520700 h 698500"/>
                    <a:gd name="connsiteX7" fmla="*/ 0 w 2571750"/>
                    <a:gd name="connsiteY7" fmla="*/ 577850 h 698500"/>
                    <a:gd name="connsiteX8" fmla="*/ 38100 w 2571750"/>
                    <a:gd name="connsiteY8" fmla="*/ 666750 h 698500"/>
                    <a:gd name="connsiteX9" fmla="*/ 2393950 w 2571750"/>
                    <a:gd name="connsiteY9" fmla="*/ 692150 h 698500"/>
                    <a:gd name="connsiteX10" fmla="*/ 2425700 w 2571750"/>
                    <a:gd name="connsiteY10" fmla="*/ 666750 h 698500"/>
                    <a:gd name="connsiteX11" fmla="*/ 2495550 w 2571750"/>
                    <a:gd name="connsiteY11" fmla="*/ 698500 h 698500"/>
                    <a:gd name="connsiteX12" fmla="*/ 2546350 w 2571750"/>
                    <a:gd name="connsiteY12" fmla="*/ 685800 h 698500"/>
                    <a:gd name="connsiteX13" fmla="*/ 2571750 w 2571750"/>
                    <a:gd name="connsiteY13" fmla="*/ 193675 h 698500"/>
                    <a:gd name="connsiteX14" fmla="*/ 2470150 w 2571750"/>
                    <a:gd name="connsiteY14" fmla="*/ 95250 h 698500"/>
                    <a:gd name="connsiteX15" fmla="*/ 514350 w 2571750"/>
                    <a:gd name="connsiteY15" fmla="*/ 184150 h 698500"/>
                    <a:gd name="connsiteX16" fmla="*/ 184150 w 2571750"/>
                    <a:gd name="connsiteY16" fmla="*/ 0 h 698500"/>
                    <a:gd name="connsiteX0" fmla="*/ 184150 w 2555875"/>
                    <a:gd name="connsiteY0" fmla="*/ 0 h 698500"/>
                    <a:gd name="connsiteX1" fmla="*/ 9525 w 2555875"/>
                    <a:gd name="connsiteY1" fmla="*/ 152400 h 698500"/>
                    <a:gd name="connsiteX2" fmla="*/ 12700 w 2555875"/>
                    <a:gd name="connsiteY2" fmla="*/ 241300 h 698500"/>
                    <a:gd name="connsiteX3" fmla="*/ 2495550 w 2555875"/>
                    <a:gd name="connsiteY3" fmla="*/ 241300 h 698500"/>
                    <a:gd name="connsiteX4" fmla="*/ 2463800 w 2555875"/>
                    <a:gd name="connsiteY4" fmla="*/ 552450 h 698500"/>
                    <a:gd name="connsiteX5" fmla="*/ 69850 w 2555875"/>
                    <a:gd name="connsiteY5" fmla="*/ 565150 h 698500"/>
                    <a:gd name="connsiteX6" fmla="*/ 95250 w 2555875"/>
                    <a:gd name="connsiteY6" fmla="*/ 520700 h 698500"/>
                    <a:gd name="connsiteX7" fmla="*/ 0 w 2555875"/>
                    <a:gd name="connsiteY7" fmla="*/ 577850 h 698500"/>
                    <a:gd name="connsiteX8" fmla="*/ 38100 w 2555875"/>
                    <a:gd name="connsiteY8" fmla="*/ 666750 h 698500"/>
                    <a:gd name="connsiteX9" fmla="*/ 2393950 w 2555875"/>
                    <a:gd name="connsiteY9" fmla="*/ 692150 h 698500"/>
                    <a:gd name="connsiteX10" fmla="*/ 2425700 w 2555875"/>
                    <a:gd name="connsiteY10" fmla="*/ 666750 h 698500"/>
                    <a:gd name="connsiteX11" fmla="*/ 2495550 w 2555875"/>
                    <a:gd name="connsiteY11" fmla="*/ 698500 h 698500"/>
                    <a:gd name="connsiteX12" fmla="*/ 2546350 w 2555875"/>
                    <a:gd name="connsiteY12" fmla="*/ 685800 h 698500"/>
                    <a:gd name="connsiteX13" fmla="*/ 2555875 w 2555875"/>
                    <a:gd name="connsiteY13" fmla="*/ 171450 h 698500"/>
                    <a:gd name="connsiteX14" fmla="*/ 2470150 w 2555875"/>
                    <a:gd name="connsiteY14" fmla="*/ 95250 h 698500"/>
                    <a:gd name="connsiteX15" fmla="*/ 514350 w 2555875"/>
                    <a:gd name="connsiteY15" fmla="*/ 184150 h 698500"/>
                    <a:gd name="connsiteX16" fmla="*/ 184150 w 2555875"/>
                    <a:gd name="connsiteY16" fmla="*/ 0 h 698500"/>
                    <a:gd name="connsiteX0" fmla="*/ 184150 w 2562506"/>
                    <a:gd name="connsiteY0" fmla="*/ 0 h 698500"/>
                    <a:gd name="connsiteX1" fmla="*/ 9525 w 2562506"/>
                    <a:gd name="connsiteY1" fmla="*/ 152400 h 698500"/>
                    <a:gd name="connsiteX2" fmla="*/ 12700 w 2562506"/>
                    <a:gd name="connsiteY2" fmla="*/ 241300 h 698500"/>
                    <a:gd name="connsiteX3" fmla="*/ 2495550 w 2562506"/>
                    <a:gd name="connsiteY3" fmla="*/ 241300 h 698500"/>
                    <a:gd name="connsiteX4" fmla="*/ 2463800 w 2562506"/>
                    <a:gd name="connsiteY4" fmla="*/ 552450 h 698500"/>
                    <a:gd name="connsiteX5" fmla="*/ 69850 w 2562506"/>
                    <a:gd name="connsiteY5" fmla="*/ 565150 h 698500"/>
                    <a:gd name="connsiteX6" fmla="*/ 95250 w 2562506"/>
                    <a:gd name="connsiteY6" fmla="*/ 520700 h 698500"/>
                    <a:gd name="connsiteX7" fmla="*/ 0 w 2562506"/>
                    <a:gd name="connsiteY7" fmla="*/ 577850 h 698500"/>
                    <a:gd name="connsiteX8" fmla="*/ 38100 w 2562506"/>
                    <a:gd name="connsiteY8" fmla="*/ 666750 h 698500"/>
                    <a:gd name="connsiteX9" fmla="*/ 2393950 w 2562506"/>
                    <a:gd name="connsiteY9" fmla="*/ 692150 h 698500"/>
                    <a:gd name="connsiteX10" fmla="*/ 2425700 w 2562506"/>
                    <a:gd name="connsiteY10" fmla="*/ 666750 h 698500"/>
                    <a:gd name="connsiteX11" fmla="*/ 2495550 w 2562506"/>
                    <a:gd name="connsiteY11" fmla="*/ 698500 h 698500"/>
                    <a:gd name="connsiteX12" fmla="*/ 2562225 w 2562506"/>
                    <a:gd name="connsiteY12" fmla="*/ 685800 h 698500"/>
                    <a:gd name="connsiteX13" fmla="*/ 2555875 w 2562506"/>
                    <a:gd name="connsiteY13" fmla="*/ 171450 h 698500"/>
                    <a:gd name="connsiteX14" fmla="*/ 2470150 w 2562506"/>
                    <a:gd name="connsiteY14" fmla="*/ 95250 h 698500"/>
                    <a:gd name="connsiteX15" fmla="*/ 514350 w 2562506"/>
                    <a:gd name="connsiteY15" fmla="*/ 184150 h 698500"/>
                    <a:gd name="connsiteX16" fmla="*/ 184150 w 2562506"/>
                    <a:gd name="connsiteY16" fmla="*/ 0 h 698500"/>
                    <a:gd name="connsiteX0" fmla="*/ 184150 w 2562506"/>
                    <a:gd name="connsiteY0" fmla="*/ 0 h 692150"/>
                    <a:gd name="connsiteX1" fmla="*/ 9525 w 2562506"/>
                    <a:gd name="connsiteY1" fmla="*/ 152400 h 692150"/>
                    <a:gd name="connsiteX2" fmla="*/ 12700 w 2562506"/>
                    <a:gd name="connsiteY2" fmla="*/ 241300 h 692150"/>
                    <a:gd name="connsiteX3" fmla="*/ 2495550 w 2562506"/>
                    <a:gd name="connsiteY3" fmla="*/ 241300 h 692150"/>
                    <a:gd name="connsiteX4" fmla="*/ 2463800 w 2562506"/>
                    <a:gd name="connsiteY4" fmla="*/ 552450 h 692150"/>
                    <a:gd name="connsiteX5" fmla="*/ 69850 w 2562506"/>
                    <a:gd name="connsiteY5" fmla="*/ 565150 h 692150"/>
                    <a:gd name="connsiteX6" fmla="*/ 95250 w 2562506"/>
                    <a:gd name="connsiteY6" fmla="*/ 520700 h 692150"/>
                    <a:gd name="connsiteX7" fmla="*/ 0 w 2562506"/>
                    <a:gd name="connsiteY7" fmla="*/ 577850 h 692150"/>
                    <a:gd name="connsiteX8" fmla="*/ 38100 w 2562506"/>
                    <a:gd name="connsiteY8" fmla="*/ 666750 h 692150"/>
                    <a:gd name="connsiteX9" fmla="*/ 2393950 w 2562506"/>
                    <a:gd name="connsiteY9" fmla="*/ 692150 h 692150"/>
                    <a:gd name="connsiteX10" fmla="*/ 2425700 w 2562506"/>
                    <a:gd name="connsiteY10" fmla="*/ 666750 h 692150"/>
                    <a:gd name="connsiteX11" fmla="*/ 2479675 w 2562506"/>
                    <a:gd name="connsiteY11" fmla="*/ 692150 h 692150"/>
                    <a:gd name="connsiteX12" fmla="*/ 2562225 w 2562506"/>
                    <a:gd name="connsiteY12" fmla="*/ 685800 h 692150"/>
                    <a:gd name="connsiteX13" fmla="*/ 2555875 w 2562506"/>
                    <a:gd name="connsiteY13" fmla="*/ 171450 h 692150"/>
                    <a:gd name="connsiteX14" fmla="*/ 2470150 w 2562506"/>
                    <a:gd name="connsiteY14" fmla="*/ 95250 h 692150"/>
                    <a:gd name="connsiteX15" fmla="*/ 514350 w 2562506"/>
                    <a:gd name="connsiteY15" fmla="*/ 184150 h 692150"/>
                    <a:gd name="connsiteX16" fmla="*/ 184150 w 2562506"/>
                    <a:gd name="connsiteY16" fmla="*/ 0 h 692150"/>
                    <a:gd name="connsiteX0" fmla="*/ 184150 w 2562506"/>
                    <a:gd name="connsiteY0" fmla="*/ 0 h 692150"/>
                    <a:gd name="connsiteX1" fmla="*/ 9525 w 2562506"/>
                    <a:gd name="connsiteY1" fmla="*/ 152400 h 692150"/>
                    <a:gd name="connsiteX2" fmla="*/ 12700 w 2562506"/>
                    <a:gd name="connsiteY2" fmla="*/ 241300 h 692150"/>
                    <a:gd name="connsiteX3" fmla="*/ 2495550 w 2562506"/>
                    <a:gd name="connsiteY3" fmla="*/ 241300 h 692150"/>
                    <a:gd name="connsiteX4" fmla="*/ 2463800 w 2562506"/>
                    <a:gd name="connsiteY4" fmla="*/ 552450 h 692150"/>
                    <a:gd name="connsiteX5" fmla="*/ 69850 w 2562506"/>
                    <a:gd name="connsiteY5" fmla="*/ 565150 h 692150"/>
                    <a:gd name="connsiteX6" fmla="*/ 95250 w 2562506"/>
                    <a:gd name="connsiteY6" fmla="*/ 520700 h 692150"/>
                    <a:gd name="connsiteX7" fmla="*/ 0 w 2562506"/>
                    <a:gd name="connsiteY7" fmla="*/ 577850 h 692150"/>
                    <a:gd name="connsiteX8" fmla="*/ 38100 w 2562506"/>
                    <a:gd name="connsiteY8" fmla="*/ 666750 h 692150"/>
                    <a:gd name="connsiteX9" fmla="*/ 2393950 w 2562506"/>
                    <a:gd name="connsiteY9" fmla="*/ 692150 h 692150"/>
                    <a:gd name="connsiteX10" fmla="*/ 2435225 w 2562506"/>
                    <a:gd name="connsiteY10" fmla="*/ 666750 h 692150"/>
                    <a:gd name="connsiteX11" fmla="*/ 2479675 w 2562506"/>
                    <a:gd name="connsiteY11" fmla="*/ 692150 h 692150"/>
                    <a:gd name="connsiteX12" fmla="*/ 2562225 w 2562506"/>
                    <a:gd name="connsiteY12" fmla="*/ 685800 h 692150"/>
                    <a:gd name="connsiteX13" fmla="*/ 2555875 w 2562506"/>
                    <a:gd name="connsiteY13" fmla="*/ 171450 h 692150"/>
                    <a:gd name="connsiteX14" fmla="*/ 2470150 w 2562506"/>
                    <a:gd name="connsiteY14" fmla="*/ 95250 h 692150"/>
                    <a:gd name="connsiteX15" fmla="*/ 514350 w 2562506"/>
                    <a:gd name="connsiteY15" fmla="*/ 184150 h 692150"/>
                    <a:gd name="connsiteX16" fmla="*/ 184150 w 2562506"/>
                    <a:gd name="connsiteY16" fmla="*/ 0 h 692150"/>
                    <a:gd name="connsiteX0" fmla="*/ 184150 w 2562506"/>
                    <a:gd name="connsiteY0" fmla="*/ 0 h 692150"/>
                    <a:gd name="connsiteX1" fmla="*/ 9525 w 2562506"/>
                    <a:gd name="connsiteY1" fmla="*/ 152400 h 692150"/>
                    <a:gd name="connsiteX2" fmla="*/ 12700 w 2562506"/>
                    <a:gd name="connsiteY2" fmla="*/ 241300 h 692150"/>
                    <a:gd name="connsiteX3" fmla="*/ 2495550 w 2562506"/>
                    <a:gd name="connsiteY3" fmla="*/ 241300 h 692150"/>
                    <a:gd name="connsiteX4" fmla="*/ 2463800 w 2562506"/>
                    <a:gd name="connsiteY4" fmla="*/ 552450 h 692150"/>
                    <a:gd name="connsiteX5" fmla="*/ 69850 w 2562506"/>
                    <a:gd name="connsiteY5" fmla="*/ 565150 h 692150"/>
                    <a:gd name="connsiteX6" fmla="*/ 95250 w 2562506"/>
                    <a:gd name="connsiteY6" fmla="*/ 520700 h 692150"/>
                    <a:gd name="connsiteX7" fmla="*/ 0 w 2562506"/>
                    <a:gd name="connsiteY7" fmla="*/ 577850 h 692150"/>
                    <a:gd name="connsiteX8" fmla="*/ 9525 w 2562506"/>
                    <a:gd name="connsiteY8" fmla="*/ 688975 h 692150"/>
                    <a:gd name="connsiteX9" fmla="*/ 2393950 w 2562506"/>
                    <a:gd name="connsiteY9" fmla="*/ 692150 h 692150"/>
                    <a:gd name="connsiteX10" fmla="*/ 2435225 w 2562506"/>
                    <a:gd name="connsiteY10" fmla="*/ 666750 h 692150"/>
                    <a:gd name="connsiteX11" fmla="*/ 2479675 w 2562506"/>
                    <a:gd name="connsiteY11" fmla="*/ 692150 h 692150"/>
                    <a:gd name="connsiteX12" fmla="*/ 2562225 w 2562506"/>
                    <a:gd name="connsiteY12" fmla="*/ 685800 h 692150"/>
                    <a:gd name="connsiteX13" fmla="*/ 2555875 w 2562506"/>
                    <a:gd name="connsiteY13" fmla="*/ 171450 h 692150"/>
                    <a:gd name="connsiteX14" fmla="*/ 2470150 w 2562506"/>
                    <a:gd name="connsiteY14" fmla="*/ 95250 h 692150"/>
                    <a:gd name="connsiteX15" fmla="*/ 514350 w 2562506"/>
                    <a:gd name="connsiteY15" fmla="*/ 184150 h 692150"/>
                    <a:gd name="connsiteX16" fmla="*/ 184150 w 2562506"/>
                    <a:gd name="connsiteY16" fmla="*/ 0 h 692150"/>
                    <a:gd name="connsiteX0" fmla="*/ 180975 w 2559331"/>
                    <a:gd name="connsiteY0" fmla="*/ 0 h 692150"/>
                    <a:gd name="connsiteX1" fmla="*/ 6350 w 2559331"/>
                    <a:gd name="connsiteY1" fmla="*/ 152400 h 692150"/>
                    <a:gd name="connsiteX2" fmla="*/ 9525 w 2559331"/>
                    <a:gd name="connsiteY2" fmla="*/ 241300 h 692150"/>
                    <a:gd name="connsiteX3" fmla="*/ 2492375 w 2559331"/>
                    <a:gd name="connsiteY3" fmla="*/ 241300 h 692150"/>
                    <a:gd name="connsiteX4" fmla="*/ 2460625 w 2559331"/>
                    <a:gd name="connsiteY4" fmla="*/ 552450 h 692150"/>
                    <a:gd name="connsiteX5" fmla="*/ 66675 w 2559331"/>
                    <a:gd name="connsiteY5" fmla="*/ 565150 h 692150"/>
                    <a:gd name="connsiteX6" fmla="*/ 92075 w 2559331"/>
                    <a:gd name="connsiteY6" fmla="*/ 520700 h 692150"/>
                    <a:gd name="connsiteX7" fmla="*/ 0 w 2559331"/>
                    <a:gd name="connsiteY7" fmla="*/ 593725 h 692150"/>
                    <a:gd name="connsiteX8" fmla="*/ 6350 w 2559331"/>
                    <a:gd name="connsiteY8" fmla="*/ 688975 h 692150"/>
                    <a:gd name="connsiteX9" fmla="*/ 2390775 w 2559331"/>
                    <a:gd name="connsiteY9" fmla="*/ 692150 h 692150"/>
                    <a:gd name="connsiteX10" fmla="*/ 2432050 w 2559331"/>
                    <a:gd name="connsiteY10" fmla="*/ 666750 h 692150"/>
                    <a:gd name="connsiteX11" fmla="*/ 2476500 w 2559331"/>
                    <a:gd name="connsiteY11" fmla="*/ 692150 h 692150"/>
                    <a:gd name="connsiteX12" fmla="*/ 2559050 w 2559331"/>
                    <a:gd name="connsiteY12" fmla="*/ 685800 h 692150"/>
                    <a:gd name="connsiteX13" fmla="*/ 2552700 w 2559331"/>
                    <a:gd name="connsiteY13" fmla="*/ 171450 h 692150"/>
                    <a:gd name="connsiteX14" fmla="*/ 2466975 w 2559331"/>
                    <a:gd name="connsiteY14" fmla="*/ 95250 h 692150"/>
                    <a:gd name="connsiteX15" fmla="*/ 511175 w 2559331"/>
                    <a:gd name="connsiteY15" fmla="*/ 184150 h 692150"/>
                    <a:gd name="connsiteX16" fmla="*/ 180975 w 2559331"/>
                    <a:gd name="connsiteY16" fmla="*/ 0 h 692150"/>
                    <a:gd name="connsiteX0" fmla="*/ 180975 w 2559331"/>
                    <a:gd name="connsiteY0" fmla="*/ 0 h 692150"/>
                    <a:gd name="connsiteX1" fmla="*/ 6350 w 2559331"/>
                    <a:gd name="connsiteY1" fmla="*/ 152400 h 692150"/>
                    <a:gd name="connsiteX2" fmla="*/ 9525 w 2559331"/>
                    <a:gd name="connsiteY2" fmla="*/ 241300 h 692150"/>
                    <a:gd name="connsiteX3" fmla="*/ 2492375 w 2559331"/>
                    <a:gd name="connsiteY3" fmla="*/ 241300 h 692150"/>
                    <a:gd name="connsiteX4" fmla="*/ 2460625 w 2559331"/>
                    <a:gd name="connsiteY4" fmla="*/ 552450 h 692150"/>
                    <a:gd name="connsiteX5" fmla="*/ 66675 w 2559331"/>
                    <a:gd name="connsiteY5" fmla="*/ 565150 h 692150"/>
                    <a:gd name="connsiteX6" fmla="*/ 88900 w 2559331"/>
                    <a:gd name="connsiteY6" fmla="*/ 568325 h 692150"/>
                    <a:gd name="connsiteX7" fmla="*/ 92075 w 2559331"/>
                    <a:gd name="connsiteY7" fmla="*/ 520700 h 692150"/>
                    <a:gd name="connsiteX8" fmla="*/ 0 w 2559331"/>
                    <a:gd name="connsiteY8" fmla="*/ 593725 h 692150"/>
                    <a:gd name="connsiteX9" fmla="*/ 6350 w 2559331"/>
                    <a:gd name="connsiteY9" fmla="*/ 688975 h 692150"/>
                    <a:gd name="connsiteX10" fmla="*/ 2390775 w 2559331"/>
                    <a:gd name="connsiteY10" fmla="*/ 692150 h 692150"/>
                    <a:gd name="connsiteX11" fmla="*/ 2432050 w 2559331"/>
                    <a:gd name="connsiteY11" fmla="*/ 666750 h 692150"/>
                    <a:gd name="connsiteX12" fmla="*/ 2476500 w 2559331"/>
                    <a:gd name="connsiteY12" fmla="*/ 692150 h 692150"/>
                    <a:gd name="connsiteX13" fmla="*/ 2559050 w 2559331"/>
                    <a:gd name="connsiteY13" fmla="*/ 685800 h 692150"/>
                    <a:gd name="connsiteX14" fmla="*/ 2552700 w 2559331"/>
                    <a:gd name="connsiteY14" fmla="*/ 171450 h 692150"/>
                    <a:gd name="connsiteX15" fmla="*/ 2466975 w 2559331"/>
                    <a:gd name="connsiteY15" fmla="*/ 95250 h 692150"/>
                    <a:gd name="connsiteX16" fmla="*/ 511175 w 2559331"/>
                    <a:gd name="connsiteY16" fmla="*/ 184150 h 692150"/>
                    <a:gd name="connsiteX17" fmla="*/ 180975 w 2559331"/>
                    <a:gd name="connsiteY17" fmla="*/ 0 h 692150"/>
                    <a:gd name="connsiteX0" fmla="*/ 180975 w 2559331"/>
                    <a:gd name="connsiteY0" fmla="*/ 0 h 692150"/>
                    <a:gd name="connsiteX1" fmla="*/ 6350 w 2559331"/>
                    <a:gd name="connsiteY1" fmla="*/ 152400 h 692150"/>
                    <a:gd name="connsiteX2" fmla="*/ 9525 w 2559331"/>
                    <a:gd name="connsiteY2" fmla="*/ 241300 h 692150"/>
                    <a:gd name="connsiteX3" fmla="*/ 2454275 w 2559331"/>
                    <a:gd name="connsiteY3" fmla="*/ 234950 h 692150"/>
                    <a:gd name="connsiteX4" fmla="*/ 2460625 w 2559331"/>
                    <a:gd name="connsiteY4" fmla="*/ 552450 h 692150"/>
                    <a:gd name="connsiteX5" fmla="*/ 66675 w 2559331"/>
                    <a:gd name="connsiteY5" fmla="*/ 565150 h 692150"/>
                    <a:gd name="connsiteX6" fmla="*/ 88900 w 2559331"/>
                    <a:gd name="connsiteY6" fmla="*/ 568325 h 692150"/>
                    <a:gd name="connsiteX7" fmla="*/ 92075 w 2559331"/>
                    <a:gd name="connsiteY7" fmla="*/ 520700 h 692150"/>
                    <a:gd name="connsiteX8" fmla="*/ 0 w 2559331"/>
                    <a:gd name="connsiteY8" fmla="*/ 593725 h 692150"/>
                    <a:gd name="connsiteX9" fmla="*/ 6350 w 2559331"/>
                    <a:gd name="connsiteY9" fmla="*/ 688975 h 692150"/>
                    <a:gd name="connsiteX10" fmla="*/ 2390775 w 2559331"/>
                    <a:gd name="connsiteY10" fmla="*/ 692150 h 692150"/>
                    <a:gd name="connsiteX11" fmla="*/ 2432050 w 2559331"/>
                    <a:gd name="connsiteY11" fmla="*/ 666750 h 692150"/>
                    <a:gd name="connsiteX12" fmla="*/ 2476500 w 2559331"/>
                    <a:gd name="connsiteY12" fmla="*/ 692150 h 692150"/>
                    <a:gd name="connsiteX13" fmla="*/ 2559050 w 2559331"/>
                    <a:gd name="connsiteY13" fmla="*/ 685800 h 692150"/>
                    <a:gd name="connsiteX14" fmla="*/ 2552700 w 2559331"/>
                    <a:gd name="connsiteY14" fmla="*/ 171450 h 692150"/>
                    <a:gd name="connsiteX15" fmla="*/ 2466975 w 2559331"/>
                    <a:gd name="connsiteY15" fmla="*/ 95250 h 692150"/>
                    <a:gd name="connsiteX16" fmla="*/ 511175 w 2559331"/>
                    <a:gd name="connsiteY16" fmla="*/ 184150 h 692150"/>
                    <a:gd name="connsiteX17" fmla="*/ 180975 w 2559331"/>
                    <a:gd name="connsiteY17" fmla="*/ 0 h 692150"/>
                    <a:gd name="connsiteX0" fmla="*/ 180975 w 2559331"/>
                    <a:gd name="connsiteY0" fmla="*/ 0 h 692150"/>
                    <a:gd name="connsiteX1" fmla="*/ 6350 w 2559331"/>
                    <a:gd name="connsiteY1" fmla="*/ 152400 h 692150"/>
                    <a:gd name="connsiteX2" fmla="*/ 9525 w 2559331"/>
                    <a:gd name="connsiteY2" fmla="*/ 241300 h 692150"/>
                    <a:gd name="connsiteX3" fmla="*/ 2454275 w 2559331"/>
                    <a:gd name="connsiteY3" fmla="*/ 234950 h 692150"/>
                    <a:gd name="connsiteX4" fmla="*/ 2454275 w 2559331"/>
                    <a:gd name="connsiteY4" fmla="*/ 552450 h 692150"/>
                    <a:gd name="connsiteX5" fmla="*/ 66675 w 2559331"/>
                    <a:gd name="connsiteY5" fmla="*/ 565150 h 692150"/>
                    <a:gd name="connsiteX6" fmla="*/ 88900 w 2559331"/>
                    <a:gd name="connsiteY6" fmla="*/ 568325 h 692150"/>
                    <a:gd name="connsiteX7" fmla="*/ 92075 w 2559331"/>
                    <a:gd name="connsiteY7" fmla="*/ 520700 h 692150"/>
                    <a:gd name="connsiteX8" fmla="*/ 0 w 2559331"/>
                    <a:gd name="connsiteY8" fmla="*/ 593725 h 692150"/>
                    <a:gd name="connsiteX9" fmla="*/ 6350 w 2559331"/>
                    <a:gd name="connsiteY9" fmla="*/ 688975 h 692150"/>
                    <a:gd name="connsiteX10" fmla="*/ 2390775 w 2559331"/>
                    <a:gd name="connsiteY10" fmla="*/ 692150 h 692150"/>
                    <a:gd name="connsiteX11" fmla="*/ 2432050 w 2559331"/>
                    <a:gd name="connsiteY11" fmla="*/ 666750 h 692150"/>
                    <a:gd name="connsiteX12" fmla="*/ 2476500 w 2559331"/>
                    <a:gd name="connsiteY12" fmla="*/ 692150 h 692150"/>
                    <a:gd name="connsiteX13" fmla="*/ 2559050 w 2559331"/>
                    <a:gd name="connsiteY13" fmla="*/ 685800 h 692150"/>
                    <a:gd name="connsiteX14" fmla="*/ 2552700 w 2559331"/>
                    <a:gd name="connsiteY14" fmla="*/ 171450 h 692150"/>
                    <a:gd name="connsiteX15" fmla="*/ 2466975 w 2559331"/>
                    <a:gd name="connsiteY15" fmla="*/ 95250 h 692150"/>
                    <a:gd name="connsiteX16" fmla="*/ 511175 w 2559331"/>
                    <a:gd name="connsiteY16" fmla="*/ 184150 h 692150"/>
                    <a:gd name="connsiteX17" fmla="*/ 180975 w 2559331"/>
                    <a:gd name="connsiteY17" fmla="*/ 0 h 692150"/>
                    <a:gd name="connsiteX0" fmla="*/ 180975 w 2559331"/>
                    <a:gd name="connsiteY0" fmla="*/ 0 h 692150"/>
                    <a:gd name="connsiteX1" fmla="*/ 6350 w 2559331"/>
                    <a:gd name="connsiteY1" fmla="*/ 152400 h 692150"/>
                    <a:gd name="connsiteX2" fmla="*/ 9525 w 2559331"/>
                    <a:gd name="connsiteY2" fmla="*/ 241300 h 692150"/>
                    <a:gd name="connsiteX3" fmla="*/ 2454275 w 2559331"/>
                    <a:gd name="connsiteY3" fmla="*/ 234950 h 692150"/>
                    <a:gd name="connsiteX4" fmla="*/ 2454275 w 2559331"/>
                    <a:gd name="connsiteY4" fmla="*/ 552450 h 692150"/>
                    <a:gd name="connsiteX5" fmla="*/ 66675 w 2559331"/>
                    <a:gd name="connsiteY5" fmla="*/ 565150 h 692150"/>
                    <a:gd name="connsiteX6" fmla="*/ 88900 w 2559331"/>
                    <a:gd name="connsiteY6" fmla="*/ 568325 h 692150"/>
                    <a:gd name="connsiteX7" fmla="*/ 92075 w 2559331"/>
                    <a:gd name="connsiteY7" fmla="*/ 520700 h 692150"/>
                    <a:gd name="connsiteX8" fmla="*/ 0 w 2559331"/>
                    <a:gd name="connsiteY8" fmla="*/ 593725 h 692150"/>
                    <a:gd name="connsiteX9" fmla="*/ 6350 w 2559331"/>
                    <a:gd name="connsiteY9" fmla="*/ 688975 h 692150"/>
                    <a:gd name="connsiteX10" fmla="*/ 2390775 w 2559331"/>
                    <a:gd name="connsiteY10" fmla="*/ 692150 h 692150"/>
                    <a:gd name="connsiteX11" fmla="*/ 2432050 w 2559331"/>
                    <a:gd name="connsiteY11" fmla="*/ 666750 h 692150"/>
                    <a:gd name="connsiteX12" fmla="*/ 2476500 w 2559331"/>
                    <a:gd name="connsiteY12" fmla="*/ 692150 h 692150"/>
                    <a:gd name="connsiteX13" fmla="*/ 2559050 w 2559331"/>
                    <a:gd name="connsiteY13" fmla="*/ 685800 h 692150"/>
                    <a:gd name="connsiteX14" fmla="*/ 2552700 w 2559331"/>
                    <a:gd name="connsiteY14" fmla="*/ 171450 h 692150"/>
                    <a:gd name="connsiteX15" fmla="*/ 2466975 w 2559331"/>
                    <a:gd name="connsiteY15" fmla="*/ 95250 h 692150"/>
                    <a:gd name="connsiteX16" fmla="*/ 511175 w 2559331"/>
                    <a:gd name="connsiteY16" fmla="*/ 184150 h 692150"/>
                    <a:gd name="connsiteX17" fmla="*/ 180975 w 2559331"/>
                    <a:gd name="connsiteY17" fmla="*/ 0 h 692150"/>
                    <a:gd name="connsiteX0" fmla="*/ 180975 w 2559331"/>
                    <a:gd name="connsiteY0" fmla="*/ 0 h 692150"/>
                    <a:gd name="connsiteX1" fmla="*/ 6350 w 2559331"/>
                    <a:gd name="connsiteY1" fmla="*/ 152400 h 692150"/>
                    <a:gd name="connsiteX2" fmla="*/ 9525 w 2559331"/>
                    <a:gd name="connsiteY2" fmla="*/ 241300 h 692150"/>
                    <a:gd name="connsiteX3" fmla="*/ 2454275 w 2559331"/>
                    <a:gd name="connsiteY3" fmla="*/ 234950 h 692150"/>
                    <a:gd name="connsiteX4" fmla="*/ 2454275 w 2559331"/>
                    <a:gd name="connsiteY4" fmla="*/ 552450 h 692150"/>
                    <a:gd name="connsiteX5" fmla="*/ 66675 w 2559331"/>
                    <a:gd name="connsiteY5" fmla="*/ 565150 h 692150"/>
                    <a:gd name="connsiteX6" fmla="*/ 88900 w 2559331"/>
                    <a:gd name="connsiteY6" fmla="*/ 568325 h 692150"/>
                    <a:gd name="connsiteX7" fmla="*/ 92075 w 2559331"/>
                    <a:gd name="connsiteY7" fmla="*/ 520700 h 692150"/>
                    <a:gd name="connsiteX8" fmla="*/ 0 w 2559331"/>
                    <a:gd name="connsiteY8" fmla="*/ 593725 h 692150"/>
                    <a:gd name="connsiteX9" fmla="*/ 6350 w 2559331"/>
                    <a:gd name="connsiteY9" fmla="*/ 688975 h 692150"/>
                    <a:gd name="connsiteX10" fmla="*/ 2390775 w 2559331"/>
                    <a:gd name="connsiteY10" fmla="*/ 692150 h 692150"/>
                    <a:gd name="connsiteX11" fmla="*/ 2476500 w 2559331"/>
                    <a:gd name="connsiteY11" fmla="*/ 692150 h 692150"/>
                    <a:gd name="connsiteX12" fmla="*/ 2559050 w 2559331"/>
                    <a:gd name="connsiteY12" fmla="*/ 685800 h 692150"/>
                    <a:gd name="connsiteX13" fmla="*/ 2552700 w 2559331"/>
                    <a:gd name="connsiteY13" fmla="*/ 171450 h 692150"/>
                    <a:gd name="connsiteX14" fmla="*/ 2466975 w 2559331"/>
                    <a:gd name="connsiteY14" fmla="*/ 95250 h 692150"/>
                    <a:gd name="connsiteX15" fmla="*/ 511175 w 2559331"/>
                    <a:gd name="connsiteY15" fmla="*/ 184150 h 692150"/>
                    <a:gd name="connsiteX16" fmla="*/ 180975 w 2559331"/>
                    <a:gd name="connsiteY16" fmla="*/ 0 h 692150"/>
                    <a:gd name="connsiteX0" fmla="*/ 180975 w 2559331"/>
                    <a:gd name="connsiteY0" fmla="*/ 0 h 692150"/>
                    <a:gd name="connsiteX1" fmla="*/ 6350 w 2559331"/>
                    <a:gd name="connsiteY1" fmla="*/ 152400 h 692150"/>
                    <a:gd name="connsiteX2" fmla="*/ 9525 w 2559331"/>
                    <a:gd name="connsiteY2" fmla="*/ 241300 h 692150"/>
                    <a:gd name="connsiteX3" fmla="*/ 2454275 w 2559331"/>
                    <a:gd name="connsiteY3" fmla="*/ 234950 h 692150"/>
                    <a:gd name="connsiteX4" fmla="*/ 2454275 w 2559331"/>
                    <a:gd name="connsiteY4" fmla="*/ 552450 h 692150"/>
                    <a:gd name="connsiteX5" fmla="*/ 66675 w 2559331"/>
                    <a:gd name="connsiteY5" fmla="*/ 565150 h 692150"/>
                    <a:gd name="connsiteX6" fmla="*/ 88900 w 2559331"/>
                    <a:gd name="connsiteY6" fmla="*/ 568325 h 692150"/>
                    <a:gd name="connsiteX7" fmla="*/ 92075 w 2559331"/>
                    <a:gd name="connsiteY7" fmla="*/ 520700 h 692150"/>
                    <a:gd name="connsiteX8" fmla="*/ 0 w 2559331"/>
                    <a:gd name="connsiteY8" fmla="*/ 593725 h 692150"/>
                    <a:gd name="connsiteX9" fmla="*/ 6350 w 2559331"/>
                    <a:gd name="connsiteY9" fmla="*/ 688975 h 692150"/>
                    <a:gd name="connsiteX10" fmla="*/ 2390775 w 2559331"/>
                    <a:gd name="connsiteY10" fmla="*/ 692150 h 692150"/>
                    <a:gd name="connsiteX11" fmla="*/ 2559050 w 2559331"/>
                    <a:gd name="connsiteY11" fmla="*/ 685800 h 692150"/>
                    <a:gd name="connsiteX12" fmla="*/ 2552700 w 2559331"/>
                    <a:gd name="connsiteY12" fmla="*/ 171450 h 692150"/>
                    <a:gd name="connsiteX13" fmla="*/ 2466975 w 2559331"/>
                    <a:gd name="connsiteY13" fmla="*/ 95250 h 692150"/>
                    <a:gd name="connsiteX14" fmla="*/ 511175 w 2559331"/>
                    <a:gd name="connsiteY14" fmla="*/ 184150 h 692150"/>
                    <a:gd name="connsiteX15" fmla="*/ 180975 w 2559331"/>
                    <a:gd name="connsiteY15" fmla="*/ 0 h 692150"/>
                    <a:gd name="connsiteX0" fmla="*/ 180975 w 2559331"/>
                    <a:gd name="connsiteY0" fmla="*/ 0 h 688975"/>
                    <a:gd name="connsiteX1" fmla="*/ 6350 w 2559331"/>
                    <a:gd name="connsiteY1" fmla="*/ 152400 h 688975"/>
                    <a:gd name="connsiteX2" fmla="*/ 9525 w 2559331"/>
                    <a:gd name="connsiteY2" fmla="*/ 241300 h 688975"/>
                    <a:gd name="connsiteX3" fmla="*/ 2454275 w 2559331"/>
                    <a:gd name="connsiteY3" fmla="*/ 234950 h 688975"/>
                    <a:gd name="connsiteX4" fmla="*/ 2454275 w 2559331"/>
                    <a:gd name="connsiteY4" fmla="*/ 552450 h 688975"/>
                    <a:gd name="connsiteX5" fmla="*/ 66675 w 2559331"/>
                    <a:gd name="connsiteY5" fmla="*/ 565150 h 688975"/>
                    <a:gd name="connsiteX6" fmla="*/ 88900 w 2559331"/>
                    <a:gd name="connsiteY6" fmla="*/ 568325 h 688975"/>
                    <a:gd name="connsiteX7" fmla="*/ 92075 w 2559331"/>
                    <a:gd name="connsiteY7" fmla="*/ 520700 h 688975"/>
                    <a:gd name="connsiteX8" fmla="*/ 0 w 2559331"/>
                    <a:gd name="connsiteY8" fmla="*/ 593725 h 688975"/>
                    <a:gd name="connsiteX9" fmla="*/ 6350 w 2559331"/>
                    <a:gd name="connsiteY9" fmla="*/ 688975 h 688975"/>
                    <a:gd name="connsiteX10" fmla="*/ 2559050 w 2559331"/>
                    <a:gd name="connsiteY10" fmla="*/ 685800 h 688975"/>
                    <a:gd name="connsiteX11" fmla="*/ 2552700 w 2559331"/>
                    <a:gd name="connsiteY11" fmla="*/ 171450 h 688975"/>
                    <a:gd name="connsiteX12" fmla="*/ 2466975 w 2559331"/>
                    <a:gd name="connsiteY12" fmla="*/ 95250 h 688975"/>
                    <a:gd name="connsiteX13" fmla="*/ 511175 w 2559331"/>
                    <a:gd name="connsiteY13" fmla="*/ 184150 h 688975"/>
                    <a:gd name="connsiteX14" fmla="*/ 180975 w 2559331"/>
                    <a:gd name="connsiteY14" fmla="*/ 0 h 688975"/>
                    <a:gd name="connsiteX0" fmla="*/ 180975 w 2572231"/>
                    <a:gd name="connsiteY0" fmla="*/ 0 h 688975"/>
                    <a:gd name="connsiteX1" fmla="*/ 6350 w 2572231"/>
                    <a:gd name="connsiteY1" fmla="*/ 152400 h 688975"/>
                    <a:gd name="connsiteX2" fmla="*/ 9525 w 2572231"/>
                    <a:gd name="connsiteY2" fmla="*/ 241300 h 688975"/>
                    <a:gd name="connsiteX3" fmla="*/ 2454275 w 2572231"/>
                    <a:gd name="connsiteY3" fmla="*/ 234950 h 688975"/>
                    <a:gd name="connsiteX4" fmla="*/ 2454275 w 2572231"/>
                    <a:gd name="connsiteY4" fmla="*/ 552450 h 688975"/>
                    <a:gd name="connsiteX5" fmla="*/ 66675 w 2572231"/>
                    <a:gd name="connsiteY5" fmla="*/ 565150 h 688975"/>
                    <a:gd name="connsiteX6" fmla="*/ 88900 w 2572231"/>
                    <a:gd name="connsiteY6" fmla="*/ 568325 h 688975"/>
                    <a:gd name="connsiteX7" fmla="*/ 92075 w 2572231"/>
                    <a:gd name="connsiteY7" fmla="*/ 520700 h 688975"/>
                    <a:gd name="connsiteX8" fmla="*/ 0 w 2572231"/>
                    <a:gd name="connsiteY8" fmla="*/ 593725 h 688975"/>
                    <a:gd name="connsiteX9" fmla="*/ 6350 w 2572231"/>
                    <a:gd name="connsiteY9" fmla="*/ 688975 h 688975"/>
                    <a:gd name="connsiteX10" fmla="*/ 2559050 w 2572231"/>
                    <a:gd name="connsiteY10" fmla="*/ 685800 h 688975"/>
                    <a:gd name="connsiteX11" fmla="*/ 2552700 w 2572231"/>
                    <a:gd name="connsiteY11" fmla="*/ 171450 h 688975"/>
                    <a:gd name="connsiteX12" fmla="*/ 2466975 w 2572231"/>
                    <a:gd name="connsiteY12" fmla="*/ 95250 h 688975"/>
                    <a:gd name="connsiteX13" fmla="*/ 511175 w 2572231"/>
                    <a:gd name="connsiteY13" fmla="*/ 184150 h 688975"/>
                    <a:gd name="connsiteX14" fmla="*/ 180975 w 2572231"/>
                    <a:gd name="connsiteY14" fmla="*/ 0 h 688975"/>
                    <a:gd name="connsiteX0" fmla="*/ 180975 w 2572231"/>
                    <a:gd name="connsiteY0" fmla="*/ 0 h 688975"/>
                    <a:gd name="connsiteX1" fmla="*/ 6350 w 2572231"/>
                    <a:gd name="connsiteY1" fmla="*/ 152400 h 688975"/>
                    <a:gd name="connsiteX2" fmla="*/ 9525 w 2572231"/>
                    <a:gd name="connsiteY2" fmla="*/ 241300 h 688975"/>
                    <a:gd name="connsiteX3" fmla="*/ 2454275 w 2572231"/>
                    <a:gd name="connsiteY3" fmla="*/ 234950 h 688975"/>
                    <a:gd name="connsiteX4" fmla="*/ 2454275 w 2572231"/>
                    <a:gd name="connsiteY4" fmla="*/ 552450 h 688975"/>
                    <a:gd name="connsiteX5" fmla="*/ 66675 w 2572231"/>
                    <a:gd name="connsiteY5" fmla="*/ 565150 h 688975"/>
                    <a:gd name="connsiteX6" fmla="*/ 88900 w 2572231"/>
                    <a:gd name="connsiteY6" fmla="*/ 568325 h 688975"/>
                    <a:gd name="connsiteX7" fmla="*/ 92075 w 2572231"/>
                    <a:gd name="connsiteY7" fmla="*/ 520700 h 688975"/>
                    <a:gd name="connsiteX8" fmla="*/ 0 w 2572231"/>
                    <a:gd name="connsiteY8" fmla="*/ 593725 h 688975"/>
                    <a:gd name="connsiteX9" fmla="*/ 6350 w 2572231"/>
                    <a:gd name="connsiteY9" fmla="*/ 688975 h 688975"/>
                    <a:gd name="connsiteX10" fmla="*/ 2559050 w 2572231"/>
                    <a:gd name="connsiteY10" fmla="*/ 685800 h 688975"/>
                    <a:gd name="connsiteX11" fmla="*/ 2552700 w 2572231"/>
                    <a:gd name="connsiteY11" fmla="*/ 171450 h 688975"/>
                    <a:gd name="connsiteX12" fmla="*/ 2466975 w 2572231"/>
                    <a:gd name="connsiteY12" fmla="*/ 95250 h 688975"/>
                    <a:gd name="connsiteX13" fmla="*/ 511175 w 2572231"/>
                    <a:gd name="connsiteY13" fmla="*/ 184150 h 688975"/>
                    <a:gd name="connsiteX14" fmla="*/ 180975 w 2572231"/>
                    <a:gd name="connsiteY14" fmla="*/ 0 h 688975"/>
                    <a:gd name="connsiteX0" fmla="*/ 180975 w 2574798"/>
                    <a:gd name="connsiteY0" fmla="*/ 0 h 688975"/>
                    <a:gd name="connsiteX1" fmla="*/ 6350 w 2574798"/>
                    <a:gd name="connsiteY1" fmla="*/ 152400 h 688975"/>
                    <a:gd name="connsiteX2" fmla="*/ 9525 w 2574798"/>
                    <a:gd name="connsiteY2" fmla="*/ 241300 h 688975"/>
                    <a:gd name="connsiteX3" fmla="*/ 2454275 w 2574798"/>
                    <a:gd name="connsiteY3" fmla="*/ 234950 h 688975"/>
                    <a:gd name="connsiteX4" fmla="*/ 2454275 w 2574798"/>
                    <a:gd name="connsiteY4" fmla="*/ 552450 h 688975"/>
                    <a:gd name="connsiteX5" fmla="*/ 66675 w 2574798"/>
                    <a:gd name="connsiteY5" fmla="*/ 565150 h 688975"/>
                    <a:gd name="connsiteX6" fmla="*/ 88900 w 2574798"/>
                    <a:gd name="connsiteY6" fmla="*/ 568325 h 688975"/>
                    <a:gd name="connsiteX7" fmla="*/ 92075 w 2574798"/>
                    <a:gd name="connsiteY7" fmla="*/ 520700 h 688975"/>
                    <a:gd name="connsiteX8" fmla="*/ 0 w 2574798"/>
                    <a:gd name="connsiteY8" fmla="*/ 593725 h 688975"/>
                    <a:gd name="connsiteX9" fmla="*/ 6350 w 2574798"/>
                    <a:gd name="connsiteY9" fmla="*/ 688975 h 688975"/>
                    <a:gd name="connsiteX10" fmla="*/ 2562225 w 2574798"/>
                    <a:gd name="connsiteY10" fmla="*/ 666750 h 688975"/>
                    <a:gd name="connsiteX11" fmla="*/ 2552700 w 2574798"/>
                    <a:gd name="connsiteY11" fmla="*/ 171450 h 688975"/>
                    <a:gd name="connsiteX12" fmla="*/ 2466975 w 2574798"/>
                    <a:gd name="connsiteY12" fmla="*/ 95250 h 688975"/>
                    <a:gd name="connsiteX13" fmla="*/ 511175 w 2574798"/>
                    <a:gd name="connsiteY13" fmla="*/ 184150 h 688975"/>
                    <a:gd name="connsiteX14" fmla="*/ 180975 w 2574798"/>
                    <a:gd name="connsiteY14" fmla="*/ 0 h 688975"/>
                    <a:gd name="connsiteX0" fmla="*/ 180975 w 2574798"/>
                    <a:gd name="connsiteY0" fmla="*/ 0 h 688975"/>
                    <a:gd name="connsiteX1" fmla="*/ 6350 w 2574798"/>
                    <a:gd name="connsiteY1" fmla="*/ 152400 h 688975"/>
                    <a:gd name="connsiteX2" fmla="*/ 9525 w 2574798"/>
                    <a:gd name="connsiteY2" fmla="*/ 241300 h 688975"/>
                    <a:gd name="connsiteX3" fmla="*/ 2454275 w 2574798"/>
                    <a:gd name="connsiteY3" fmla="*/ 234950 h 688975"/>
                    <a:gd name="connsiteX4" fmla="*/ 2454275 w 2574798"/>
                    <a:gd name="connsiteY4" fmla="*/ 552450 h 688975"/>
                    <a:gd name="connsiteX5" fmla="*/ 66675 w 2574798"/>
                    <a:gd name="connsiteY5" fmla="*/ 565150 h 688975"/>
                    <a:gd name="connsiteX6" fmla="*/ 88900 w 2574798"/>
                    <a:gd name="connsiteY6" fmla="*/ 568325 h 688975"/>
                    <a:gd name="connsiteX7" fmla="*/ 92075 w 2574798"/>
                    <a:gd name="connsiteY7" fmla="*/ 520700 h 688975"/>
                    <a:gd name="connsiteX8" fmla="*/ 0 w 2574798"/>
                    <a:gd name="connsiteY8" fmla="*/ 593725 h 688975"/>
                    <a:gd name="connsiteX9" fmla="*/ 6350 w 2574798"/>
                    <a:gd name="connsiteY9" fmla="*/ 688975 h 688975"/>
                    <a:gd name="connsiteX10" fmla="*/ 2562225 w 2574798"/>
                    <a:gd name="connsiteY10" fmla="*/ 666750 h 688975"/>
                    <a:gd name="connsiteX11" fmla="*/ 2552700 w 2574798"/>
                    <a:gd name="connsiteY11" fmla="*/ 171450 h 688975"/>
                    <a:gd name="connsiteX12" fmla="*/ 2466975 w 2574798"/>
                    <a:gd name="connsiteY12" fmla="*/ 95250 h 688975"/>
                    <a:gd name="connsiteX13" fmla="*/ 511175 w 2574798"/>
                    <a:gd name="connsiteY13" fmla="*/ 184150 h 688975"/>
                    <a:gd name="connsiteX14" fmla="*/ 180975 w 2574798"/>
                    <a:gd name="connsiteY14" fmla="*/ 0 h 688975"/>
                    <a:gd name="connsiteX0" fmla="*/ 180975 w 2577418"/>
                    <a:gd name="connsiteY0" fmla="*/ 0 h 688975"/>
                    <a:gd name="connsiteX1" fmla="*/ 6350 w 2577418"/>
                    <a:gd name="connsiteY1" fmla="*/ 152400 h 688975"/>
                    <a:gd name="connsiteX2" fmla="*/ 9525 w 2577418"/>
                    <a:gd name="connsiteY2" fmla="*/ 241300 h 688975"/>
                    <a:gd name="connsiteX3" fmla="*/ 2454275 w 2577418"/>
                    <a:gd name="connsiteY3" fmla="*/ 234950 h 688975"/>
                    <a:gd name="connsiteX4" fmla="*/ 2454275 w 2577418"/>
                    <a:gd name="connsiteY4" fmla="*/ 552450 h 688975"/>
                    <a:gd name="connsiteX5" fmla="*/ 66675 w 2577418"/>
                    <a:gd name="connsiteY5" fmla="*/ 565150 h 688975"/>
                    <a:gd name="connsiteX6" fmla="*/ 88900 w 2577418"/>
                    <a:gd name="connsiteY6" fmla="*/ 568325 h 688975"/>
                    <a:gd name="connsiteX7" fmla="*/ 92075 w 2577418"/>
                    <a:gd name="connsiteY7" fmla="*/ 520700 h 688975"/>
                    <a:gd name="connsiteX8" fmla="*/ 0 w 2577418"/>
                    <a:gd name="connsiteY8" fmla="*/ 593725 h 688975"/>
                    <a:gd name="connsiteX9" fmla="*/ 6350 w 2577418"/>
                    <a:gd name="connsiteY9" fmla="*/ 688975 h 688975"/>
                    <a:gd name="connsiteX10" fmla="*/ 2565400 w 2577418"/>
                    <a:gd name="connsiteY10" fmla="*/ 688975 h 688975"/>
                    <a:gd name="connsiteX11" fmla="*/ 2552700 w 2577418"/>
                    <a:gd name="connsiteY11" fmla="*/ 171450 h 688975"/>
                    <a:gd name="connsiteX12" fmla="*/ 2466975 w 2577418"/>
                    <a:gd name="connsiteY12" fmla="*/ 95250 h 688975"/>
                    <a:gd name="connsiteX13" fmla="*/ 511175 w 2577418"/>
                    <a:gd name="connsiteY13" fmla="*/ 184150 h 688975"/>
                    <a:gd name="connsiteX14" fmla="*/ 180975 w 2577418"/>
                    <a:gd name="connsiteY14" fmla="*/ 0 h 688975"/>
                    <a:gd name="connsiteX0" fmla="*/ 180975 w 2577418"/>
                    <a:gd name="connsiteY0" fmla="*/ 0 h 688975"/>
                    <a:gd name="connsiteX1" fmla="*/ 6350 w 2577418"/>
                    <a:gd name="connsiteY1" fmla="*/ 152400 h 688975"/>
                    <a:gd name="connsiteX2" fmla="*/ 9525 w 2577418"/>
                    <a:gd name="connsiteY2" fmla="*/ 241300 h 688975"/>
                    <a:gd name="connsiteX3" fmla="*/ 2454275 w 2577418"/>
                    <a:gd name="connsiteY3" fmla="*/ 234950 h 688975"/>
                    <a:gd name="connsiteX4" fmla="*/ 2454275 w 2577418"/>
                    <a:gd name="connsiteY4" fmla="*/ 552450 h 688975"/>
                    <a:gd name="connsiteX5" fmla="*/ 66675 w 2577418"/>
                    <a:gd name="connsiteY5" fmla="*/ 565150 h 688975"/>
                    <a:gd name="connsiteX6" fmla="*/ 88900 w 2577418"/>
                    <a:gd name="connsiteY6" fmla="*/ 568325 h 688975"/>
                    <a:gd name="connsiteX7" fmla="*/ 92075 w 2577418"/>
                    <a:gd name="connsiteY7" fmla="*/ 520700 h 688975"/>
                    <a:gd name="connsiteX8" fmla="*/ 0 w 2577418"/>
                    <a:gd name="connsiteY8" fmla="*/ 593725 h 688975"/>
                    <a:gd name="connsiteX9" fmla="*/ 6350 w 2577418"/>
                    <a:gd name="connsiteY9" fmla="*/ 688975 h 688975"/>
                    <a:gd name="connsiteX10" fmla="*/ 2565400 w 2577418"/>
                    <a:gd name="connsiteY10" fmla="*/ 688975 h 688975"/>
                    <a:gd name="connsiteX11" fmla="*/ 2552700 w 2577418"/>
                    <a:gd name="connsiteY11" fmla="*/ 171450 h 688975"/>
                    <a:gd name="connsiteX12" fmla="*/ 2466975 w 2577418"/>
                    <a:gd name="connsiteY12" fmla="*/ 95250 h 688975"/>
                    <a:gd name="connsiteX13" fmla="*/ 511175 w 2577418"/>
                    <a:gd name="connsiteY13" fmla="*/ 184150 h 688975"/>
                    <a:gd name="connsiteX14" fmla="*/ 180975 w 2577418"/>
                    <a:gd name="connsiteY14" fmla="*/ 0 h 688975"/>
                    <a:gd name="connsiteX0" fmla="*/ 180975 w 2570812"/>
                    <a:gd name="connsiteY0" fmla="*/ 0 h 688975"/>
                    <a:gd name="connsiteX1" fmla="*/ 6350 w 2570812"/>
                    <a:gd name="connsiteY1" fmla="*/ 152400 h 688975"/>
                    <a:gd name="connsiteX2" fmla="*/ 9525 w 2570812"/>
                    <a:gd name="connsiteY2" fmla="*/ 241300 h 688975"/>
                    <a:gd name="connsiteX3" fmla="*/ 2454275 w 2570812"/>
                    <a:gd name="connsiteY3" fmla="*/ 234950 h 688975"/>
                    <a:gd name="connsiteX4" fmla="*/ 2454275 w 2570812"/>
                    <a:gd name="connsiteY4" fmla="*/ 552450 h 688975"/>
                    <a:gd name="connsiteX5" fmla="*/ 66675 w 2570812"/>
                    <a:gd name="connsiteY5" fmla="*/ 565150 h 688975"/>
                    <a:gd name="connsiteX6" fmla="*/ 88900 w 2570812"/>
                    <a:gd name="connsiteY6" fmla="*/ 568325 h 688975"/>
                    <a:gd name="connsiteX7" fmla="*/ 92075 w 2570812"/>
                    <a:gd name="connsiteY7" fmla="*/ 520700 h 688975"/>
                    <a:gd name="connsiteX8" fmla="*/ 0 w 2570812"/>
                    <a:gd name="connsiteY8" fmla="*/ 593725 h 688975"/>
                    <a:gd name="connsiteX9" fmla="*/ 6350 w 2570812"/>
                    <a:gd name="connsiteY9" fmla="*/ 688975 h 688975"/>
                    <a:gd name="connsiteX10" fmla="*/ 2565400 w 2570812"/>
                    <a:gd name="connsiteY10" fmla="*/ 688975 h 688975"/>
                    <a:gd name="connsiteX11" fmla="*/ 2552700 w 2570812"/>
                    <a:gd name="connsiteY11" fmla="*/ 171450 h 688975"/>
                    <a:gd name="connsiteX12" fmla="*/ 2466975 w 2570812"/>
                    <a:gd name="connsiteY12" fmla="*/ 95250 h 688975"/>
                    <a:gd name="connsiteX13" fmla="*/ 511175 w 2570812"/>
                    <a:gd name="connsiteY13" fmla="*/ 184150 h 688975"/>
                    <a:gd name="connsiteX14" fmla="*/ 180975 w 2570812"/>
                    <a:gd name="connsiteY14" fmla="*/ 0 h 688975"/>
                    <a:gd name="connsiteX0" fmla="*/ 180975 w 2570812"/>
                    <a:gd name="connsiteY0" fmla="*/ 0 h 688975"/>
                    <a:gd name="connsiteX1" fmla="*/ 6350 w 2570812"/>
                    <a:gd name="connsiteY1" fmla="*/ 152400 h 688975"/>
                    <a:gd name="connsiteX2" fmla="*/ 9525 w 2570812"/>
                    <a:gd name="connsiteY2" fmla="*/ 241300 h 688975"/>
                    <a:gd name="connsiteX3" fmla="*/ 2460625 w 2570812"/>
                    <a:gd name="connsiteY3" fmla="*/ 247650 h 688975"/>
                    <a:gd name="connsiteX4" fmla="*/ 2454275 w 2570812"/>
                    <a:gd name="connsiteY4" fmla="*/ 552450 h 688975"/>
                    <a:gd name="connsiteX5" fmla="*/ 66675 w 2570812"/>
                    <a:gd name="connsiteY5" fmla="*/ 565150 h 688975"/>
                    <a:gd name="connsiteX6" fmla="*/ 88900 w 2570812"/>
                    <a:gd name="connsiteY6" fmla="*/ 568325 h 688975"/>
                    <a:gd name="connsiteX7" fmla="*/ 92075 w 2570812"/>
                    <a:gd name="connsiteY7" fmla="*/ 520700 h 688975"/>
                    <a:gd name="connsiteX8" fmla="*/ 0 w 2570812"/>
                    <a:gd name="connsiteY8" fmla="*/ 593725 h 688975"/>
                    <a:gd name="connsiteX9" fmla="*/ 6350 w 2570812"/>
                    <a:gd name="connsiteY9" fmla="*/ 688975 h 688975"/>
                    <a:gd name="connsiteX10" fmla="*/ 2565400 w 2570812"/>
                    <a:gd name="connsiteY10" fmla="*/ 688975 h 688975"/>
                    <a:gd name="connsiteX11" fmla="*/ 2552700 w 2570812"/>
                    <a:gd name="connsiteY11" fmla="*/ 171450 h 688975"/>
                    <a:gd name="connsiteX12" fmla="*/ 2466975 w 2570812"/>
                    <a:gd name="connsiteY12" fmla="*/ 95250 h 688975"/>
                    <a:gd name="connsiteX13" fmla="*/ 511175 w 2570812"/>
                    <a:gd name="connsiteY13" fmla="*/ 184150 h 688975"/>
                    <a:gd name="connsiteX14" fmla="*/ 180975 w 2570812"/>
                    <a:gd name="connsiteY14" fmla="*/ 0 h 688975"/>
                    <a:gd name="connsiteX0" fmla="*/ 180975 w 2570812"/>
                    <a:gd name="connsiteY0" fmla="*/ 0 h 688975"/>
                    <a:gd name="connsiteX1" fmla="*/ 6350 w 2570812"/>
                    <a:gd name="connsiteY1" fmla="*/ 152400 h 688975"/>
                    <a:gd name="connsiteX2" fmla="*/ 9525 w 2570812"/>
                    <a:gd name="connsiteY2" fmla="*/ 241300 h 688975"/>
                    <a:gd name="connsiteX3" fmla="*/ 2460625 w 2570812"/>
                    <a:gd name="connsiteY3" fmla="*/ 247650 h 688975"/>
                    <a:gd name="connsiteX4" fmla="*/ 2457450 w 2570812"/>
                    <a:gd name="connsiteY4" fmla="*/ 561975 h 688975"/>
                    <a:gd name="connsiteX5" fmla="*/ 66675 w 2570812"/>
                    <a:gd name="connsiteY5" fmla="*/ 565150 h 688975"/>
                    <a:gd name="connsiteX6" fmla="*/ 88900 w 2570812"/>
                    <a:gd name="connsiteY6" fmla="*/ 568325 h 688975"/>
                    <a:gd name="connsiteX7" fmla="*/ 92075 w 2570812"/>
                    <a:gd name="connsiteY7" fmla="*/ 520700 h 688975"/>
                    <a:gd name="connsiteX8" fmla="*/ 0 w 2570812"/>
                    <a:gd name="connsiteY8" fmla="*/ 593725 h 688975"/>
                    <a:gd name="connsiteX9" fmla="*/ 6350 w 2570812"/>
                    <a:gd name="connsiteY9" fmla="*/ 688975 h 688975"/>
                    <a:gd name="connsiteX10" fmla="*/ 2565400 w 2570812"/>
                    <a:gd name="connsiteY10" fmla="*/ 688975 h 688975"/>
                    <a:gd name="connsiteX11" fmla="*/ 2552700 w 2570812"/>
                    <a:gd name="connsiteY11" fmla="*/ 171450 h 688975"/>
                    <a:gd name="connsiteX12" fmla="*/ 2466975 w 2570812"/>
                    <a:gd name="connsiteY12" fmla="*/ 95250 h 688975"/>
                    <a:gd name="connsiteX13" fmla="*/ 511175 w 2570812"/>
                    <a:gd name="connsiteY13" fmla="*/ 184150 h 688975"/>
                    <a:gd name="connsiteX14" fmla="*/ 180975 w 2570812"/>
                    <a:gd name="connsiteY14" fmla="*/ 0 h 688975"/>
                    <a:gd name="connsiteX0" fmla="*/ 180975 w 2570812"/>
                    <a:gd name="connsiteY0" fmla="*/ 0 h 688975"/>
                    <a:gd name="connsiteX1" fmla="*/ 6350 w 2570812"/>
                    <a:gd name="connsiteY1" fmla="*/ 152400 h 688975"/>
                    <a:gd name="connsiteX2" fmla="*/ 9525 w 2570812"/>
                    <a:gd name="connsiteY2" fmla="*/ 241300 h 688975"/>
                    <a:gd name="connsiteX3" fmla="*/ 2460625 w 2570812"/>
                    <a:gd name="connsiteY3" fmla="*/ 247650 h 688975"/>
                    <a:gd name="connsiteX4" fmla="*/ 2457450 w 2570812"/>
                    <a:gd name="connsiteY4" fmla="*/ 561975 h 688975"/>
                    <a:gd name="connsiteX5" fmla="*/ 66675 w 2570812"/>
                    <a:gd name="connsiteY5" fmla="*/ 565150 h 688975"/>
                    <a:gd name="connsiteX6" fmla="*/ 88900 w 2570812"/>
                    <a:gd name="connsiteY6" fmla="*/ 568325 h 688975"/>
                    <a:gd name="connsiteX7" fmla="*/ 92075 w 2570812"/>
                    <a:gd name="connsiteY7" fmla="*/ 520700 h 688975"/>
                    <a:gd name="connsiteX8" fmla="*/ 0 w 2570812"/>
                    <a:gd name="connsiteY8" fmla="*/ 593725 h 688975"/>
                    <a:gd name="connsiteX9" fmla="*/ 6350 w 2570812"/>
                    <a:gd name="connsiteY9" fmla="*/ 688975 h 688975"/>
                    <a:gd name="connsiteX10" fmla="*/ 2565400 w 2570812"/>
                    <a:gd name="connsiteY10" fmla="*/ 688975 h 688975"/>
                    <a:gd name="connsiteX11" fmla="*/ 2552700 w 2570812"/>
                    <a:gd name="connsiteY11" fmla="*/ 171450 h 688975"/>
                    <a:gd name="connsiteX12" fmla="*/ 2466975 w 2570812"/>
                    <a:gd name="connsiteY12" fmla="*/ 95250 h 688975"/>
                    <a:gd name="connsiteX13" fmla="*/ 485775 w 2570812"/>
                    <a:gd name="connsiteY13" fmla="*/ 171450 h 688975"/>
                    <a:gd name="connsiteX14" fmla="*/ 180975 w 2570812"/>
                    <a:gd name="connsiteY14" fmla="*/ 0 h 688975"/>
                    <a:gd name="connsiteX0" fmla="*/ 180975 w 2570812"/>
                    <a:gd name="connsiteY0" fmla="*/ 0 h 688975"/>
                    <a:gd name="connsiteX1" fmla="*/ 6350 w 2570812"/>
                    <a:gd name="connsiteY1" fmla="*/ 152400 h 688975"/>
                    <a:gd name="connsiteX2" fmla="*/ 9525 w 2570812"/>
                    <a:gd name="connsiteY2" fmla="*/ 241300 h 688975"/>
                    <a:gd name="connsiteX3" fmla="*/ 2460625 w 2570812"/>
                    <a:gd name="connsiteY3" fmla="*/ 247650 h 688975"/>
                    <a:gd name="connsiteX4" fmla="*/ 2457450 w 2570812"/>
                    <a:gd name="connsiteY4" fmla="*/ 561975 h 688975"/>
                    <a:gd name="connsiteX5" fmla="*/ 66675 w 2570812"/>
                    <a:gd name="connsiteY5" fmla="*/ 565150 h 688975"/>
                    <a:gd name="connsiteX6" fmla="*/ 88900 w 2570812"/>
                    <a:gd name="connsiteY6" fmla="*/ 568325 h 688975"/>
                    <a:gd name="connsiteX7" fmla="*/ 92075 w 2570812"/>
                    <a:gd name="connsiteY7" fmla="*/ 520700 h 688975"/>
                    <a:gd name="connsiteX8" fmla="*/ 0 w 2570812"/>
                    <a:gd name="connsiteY8" fmla="*/ 593725 h 688975"/>
                    <a:gd name="connsiteX9" fmla="*/ 6350 w 2570812"/>
                    <a:gd name="connsiteY9" fmla="*/ 688975 h 688975"/>
                    <a:gd name="connsiteX10" fmla="*/ 2565400 w 2570812"/>
                    <a:gd name="connsiteY10" fmla="*/ 688975 h 688975"/>
                    <a:gd name="connsiteX11" fmla="*/ 2552700 w 2570812"/>
                    <a:gd name="connsiteY11" fmla="*/ 171450 h 688975"/>
                    <a:gd name="connsiteX12" fmla="*/ 2466975 w 2570812"/>
                    <a:gd name="connsiteY12" fmla="*/ 95250 h 688975"/>
                    <a:gd name="connsiteX13" fmla="*/ 180975 w 2570812"/>
                    <a:gd name="connsiteY13" fmla="*/ 0 h 688975"/>
                    <a:gd name="connsiteX0" fmla="*/ 180975 w 2570812"/>
                    <a:gd name="connsiteY0" fmla="*/ 31750 h 720725"/>
                    <a:gd name="connsiteX1" fmla="*/ 6350 w 2570812"/>
                    <a:gd name="connsiteY1" fmla="*/ 184150 h 720725"/>
                    <a:gd name="connsiteX2" fmla="*/ 9525 w 2570812"/>
                    <a:gd name="connsiteY2" fmla="*/ 273050 h 720725"/>
                    <a:gd name="connsiteX3" fmla="*/ 2460625 w 2570812"/>
                    <a:gd name="connsiteY3" fmla="*/ 279400 h 720725"/>
                    <a:gd name="connsiteX4" fmla="*/ 2457450 w 2570812"/>
                    <a:gd name="connsiteY4" fmla="*/ 593725 h 720725"/>
                    <a:gd name="connsiteX5" fmla="*/ 66675 w 2570812"/>
                    <a:gd name="connsiteY5" fmla="*/ 596900 h 720725"/>
                    <a:gd name="connsiteX6" fmla="*/ 88900 w 2570812"/>
                    <a:gd name="connsiteY6" fmla="*/ 600075 h 720725"/>
                    <a:gd name="connsiteX7" fmla="*/ 92075 w 2570812"/>
                    <a:gd name="connsiteY7" fmla="*/ 552450 h 720725"/>
                    <a:gd name="connsiteX8" fmla="*/ 0 w 2570812"/>
                    <a:gd name="connsiteY8" fmla="*/ 625475 h 720725"/>
                    <a:gd name="connsiteX9" fmla="*/ 6350 w 2570812"/>
                    <a:gd name="connsiteY9" fmla="*/ 720725 h 720725"/>
                    <a:gd name="connsiteX10" fmla="*/ 2565400 w 2570812"/>
                    <a:gd name="connsiteY10" fmla="*/ 720725 h 720725"/>
                    <a:gd name="connsiteX11" fmla="*/ 2552700 w 2570812"/>
                    <a:gd name="connsiteY11" fmla="*/ 203200 h 720725"/>
                    <a:gd name="connsiteX12" fmla="*/ 2336800 w 2570812"/>
                    <a:gd name="connsiteY12" fmla="*/ 0 h 720725"/>
                    <a:gd name="connsiteX13" fmla="*/ 180975 w 2570812"/>
                    <a:gd name="connsiteY13" fmla="*/ 31750 h 720725"/>
                    <a:gd name="connsiteX0" fmla="*/ 180975 w 2570812"/>
                    <a:gd name="connsiteY0" fmla="*/ 0 h 688975"/>
                    <a:gd name="connsiteX1" fmla="*/ 6350 w 2570812"/>
                    <a:gd name="connsiteY1" fmla="*/ 152400 h 688975"/>
                    <a:gd name="connsiteX2" fmla="*/ 9525 w 2570812"/>
                    <a:gd name="connsiteY2" fmla="*/ 241300 h 688975"/>
                    <a:gd name="connsiteX3" fmla="*/ 2460625 w 2570812"/>
                    <a:gd name="connsiteY3" fmla="*/ 247650 h 688975"/>
                    <a:gd name="connsiteX4" fmla="*/ 2457450 w 2570812"/>
                    <a:gd name="connsiteY4" fmla="*/ 561975 h 688975"/>
                    <a:gd name="connsiteX5" fmla="*/ 66675 w 2570812"/>
                    <a:gd name="connsiteY5" fmla="*/ 565150 h 688975"/>
                    <a:gd name="connsiteX6" fmla="*/ 88900 w 2570812"/>
                    <a:gd name="connsiteY6" fmla="*/ 568325 h 688975"/>
                    <a:gd name="connsiteX7" fmla="*/ 92075 w 2570812"/>
                    <a:gd name="connsiteY7" fmla="*/ 520700 h 688975"/>
                    <a:gd name="connsiteX8" fmla="*/ 0 w 2570812"/>
                    <a:gd name="connsiteY8" fmla="*/ 593725 h 688975"/>
                    <a:gd name="connsiteX9" fmla="*/ 6350 w 2570812"/>
                    <a:gd name="connsiteY9" fmla="*/ 688975 h 688975"/>
                    <a:gd name="connsiteX10" fmla="*/ 2565400 w 2570812"/>
                    <a:gd name="connsiteY10" fmla="*/ 688975 h 688975"/>
                    <a:gd name="connsiteX11" fmla="*/ 2552700 w 2570812"/>
                    <a:gd name="connsiteY11" fmla="*/ 171450 h 688975"/>
                    <a:gd name="connsiteX12" fmla="*/ 2352675 w 2570812"/>
                    <a:gd name="connsiteY12" fmla="*/ 19050 h 688975"/>
                    <a:gd name="connsiteX13" fmla="*/ 180975 w 2570812"/>
                    <a:gd name="connsiteY13" fmla="*/ 0 h 688975"/>
                    <a:gd name="connsiteX0" fmla="*/ 225425 w 2570812"/>
                    <a:gd name="connsiteY0" fmla="*/ 0 h 714375"/>
                    <a:gd name="connsiteX1" fmla="*/ 6350 w 2570812"/>
                    <a:gd name="connsiteY1" fmla="*/ 177800 h 714375"/>
                    <a:gd name="connsiteX2" fmla="*/ 9525 w 2570812"/>
                    <a:gd name="connsiteY2" fmla="*/ 266700 h 714375"/>
                    <a:gd name="connsiteX3" fmla="*/ 2460625 w 2570812"/>
                    <a:gd name="connsiteY3" fmla="*/ 273050 h 714375"/>
                    <a:gd name="connsiteX4" fmla="*/ 2457450 w 2570812"/>
                    <a:gd name="connsiteY4" fmla="*/ 587375 h 714375"/>
                    <a:gd name="connsiteX5" fmla="*/ 66675 w 2570812"/>
                    <a:gd name="connsiteY5" fmla="*/ 590550 h 714375"/>
                    <a:gd name="connsiteX6" fmla="*/ 88900 w 2570812"/>
                    <a:gd name="connsiteY6" fmla="*/ 593725 h 714375"/>
                    <a:gd name="connsiteX7" fmla="*/ 92075 w 2570812"/>
                    <a:gd name="connsiteY7" fmla="*/ 546100 h 714375"/>
                    <a:gd name="connsiteX8" fmla="*/ 0 w 2570812"/>
                    <a:gd name="connsiteY8" fmla="*/ 619125 h 714375"/>
                    <a:gd name="connsiteX9" fmla="*/ 6350 w 2570812"/>
                    <a:gd name="connsiteY9" fmla="*/ 714375 h 714375"/>
                    <a:gd name="connsiteX10" fmla="*/ 2565400 w 2570812"/>
                    <a:gd name="connsiteY10" fmla="*/ 714375 h 714375"/>
                    <a:gd name="connsiteX11" fmla="*/ 2552700 w 2570812"/>
                    <a:gd name="connsiteY11" fmla="*/ 196850 h 714375"/>
                    <a:gd name="connsiteX12" fmla="*/ 2352675 w 2570812"/>
                    <a:gd name="connsiteY12" fmla="*/ 44450 h 714375"/>
                    <a:gd name="connsiteX13" fmla="*/ 225425 w 2570812"/>
                    <a:gd name="connsiteY13" fmla="*/ 0 h 714375"/>
                    <a:gd name="connsiteX0" fmla="*/ 225425 w 2570812"/>
                    <a:gd name="connsiteY0" fmla="*/ 0 h 714375"/>
                    <a:gd name="connsiteX1" fmla="*/ 6350 w 2570812"/>
                    <a:gd name="connsiteY1" fmla="*/ 177800 h 714375"/>
                    <a:gd name="connsiteX2" fmla="*/ 9525 w 2570812"/>
                    <a:gd name="connsiteY2" fmla="*/ 266700 h 714375"/>
                    <a:gd name="connsiteX3" fmla="*/ 2460625 w 2570812"/>
                    <a:gd name="connsiteY3" fmla="*/ 273050 h 714375"/>
                    <a:gd name="connsiteX4" fmla="*/ 2457450 w 2570812"/>
                    <a:gd name="connsiteY4" fmla="*/ 587375 h 714375"/>
                    <a:gd name="connsiteX5" fmla="*/ 66675 w 2570812"/>
                    <a:gd name="connsiteY5" fmla="*/ 590550 h 714375"/>
                    <a:gd name="connsiteX6" fmla="*/ 88900 w 2570812"/>
                    <a:gd name="connsiteY6" fmla="*/ 593725 h 714375"/>
                    <a:gd name="connsiteX7" fmla="*/ 92075 w 2570812"/>
                    <a:gd name="connsiteY7" fmla="*/ 546100 h 714375"/>
                    <a:gd name="connsiteX8" fmla="*/ 0 w 2570812"/>
                    <a:gd name="connsiteY8" fmla="*/ 619125 h 714375"/>
                    <a:gd name="connsiteX9" fmla="*/ 6350 w 2570812"/>
                    <a:gd name="connsiteY9" fmla="*/ 714375 h 714375"/>
                    <a:gd name="connsiteX10" fmla="*/ 2565400 w 2570812"/>
                    <a:gd name="connsiteY10" fmla="*/ 714375 h 714375"/>
                    <a:gd name="connsiteX11" fmla="*/ 2552700 w 2570812"/>
                    <a:gd name="connsiteY11" fmla="*/ 196850 h 714375"/>
                    <a:gd name="connsiteX12" fmla="*/ 2308225 w 2570812"/>
                    <a:gd name="connsiteY12" fmla="*/ 12700 h 714375"/>
                    <a:gd name="connsiteX13" fmla="*/ 225425 w 2570812"/>
                    <a:gd name="connsiteY13" fmla="*/ 0 h 714375"/>
                    <a:gd name="connsiteX0" fmla="*/ 225425 w 2570812"/>
                    <a:gd name="connsiteY0" fmla="*/ 0 h 714375"/>
                    <a:gd name="connsiteX1" fmla="*/ 6350 w 2570812"/>
                    <a:gd name="connsiteY1" fmla="*/ 177800 h 714375"/>
                    <a:gd name="connsiteX2" fmla="*/ 9525 w 2570812"/>
                    <a:gd name="connsiteY2" fmla="*/ 266700 h 714375"/>
                    <a:gd name="connsiteX3" fmla="*/ 2460625 w 2570812"/>
                    <a:gd name="connsiteY3" fmla="*/ 273050 h 714375"/>
                    <a:gd name="connsiteX4" fmla="*/ 2457450 w 2570812"/>
                    <a:gd name="connsiteY4" fmla="*/ 587375 h 714375"/>
                    <a:gd name="connsiteX5" fmla="*/ 66675 w 2570812"/>
                    <a:gd name="connsiteY5" fmla="*/ 590550 h 714375"/>
                    <a:gd name="connsiteX6" fmla="*/ 88900 w 2570812"/>
                    <a:gd name="connsiteY6" fmla="*/ 593725 h 714375"/>
                    <a:gd name="connsiteX7" fmla="*/ 92075 w 2570812"/>
                    <a:gd name="connsiteY7" fmla="*/ 546100 h 714375"/>
                    <a:gd name="connsiteX8" fmla="*/ 0 w 2570812"/>
                    <a:gd name="connsiteY8" fmla="*/ 619125 h 714375"/>
                    <a:gd name="connsiteX9" fmla="*/ 6350 w 2570812"/>
                    <a:gd name="connsiteY9" fmla="*/ 714375 h 714375"/>
                    <a:gd name="connsiteX10" fmla="*/ 2565400 w 2570812"/>
                    <a:gd name="connsiteY10" fmla="*/ 714375 h 714375"/>
                    <a:gd name="connsiteX11" fmla="*/ 2552700 w 2570812"/>
                    <a:gd name="connsiteY11" fmla="*/ 196850 h 714375"/>
                    <a:gd name="connsiteX12" fmla="*/ 2295525 w 2570812"/>
                    <a:gd name="connsiteY12" fmla="*/ 0 h 714375"/>
                    <a:gd name="connsiteX13" fmla="*/ 225425 w 2570812"/>
                    <a:gd name="connsiteY13" fmla="*/ 0 h 714375"/>
                    <a:gd name="connsiteX0" fmla="*/ 225425 w 2570812"/>
                    <a:gd name="connsiteY0" fmla="*/ 0 h 714375"/>
                    <a:gd name="connsiteX1" fmla="*/ 6350 w 2570812"/>
                    <a:gd name="connsiteY1" fmla="*/ 177800 h 714375"/>
                    <a:gd name="connsiteX2" fmla="*/ 9525 w 2570812"/>
                    <a:gd name="connsiteY2" fmla="*/ 266700 h 714375"/>
                    <a:gd name="connsiteX3" fmla="*/ 2460625 w 2570812"/>
                    <a:gd name="connsiteY3" fmla="*/ 273050 h 714375"/>
                    <a:gd name="connsiteX4" fmla="*/ 2457450 w 2570812"/>
                    <a:gd name="connsiteY4" fmla="*/ 587375 h 714375"/>
                    <a:gd name="connsiteX5" fmla="*/ 66675 w 2570812"/>
                    <a:gd name="connsiteY5" fmla="*/ 590550 h 714375"/>
                    <a:gd name="connsiteX6" fmla="*/ 88900 w 2570812"/>
                    <a:gd name="connsiteY6" fmla="*/ 593725 h 714375"/>
                    <a:gd name="connsiteX7" fmla="*/ 92075 w 2570812"/>
                    <a:gd name="connsiteY7" fmla="*/ 546100 h 714375"/>
                    <a:gd name="connsiteX8" fmla="*/ 0 w 2570812"/>
                    <a:gd name="connsiteY8" fmla="*/ 619125 h 714375"/>
                    <a:gd name="connsiteX9" fmla="*/ 6350 w 2570812"/>
                    <a:gd name="connsiteY9" fmla="*/ 714375 h 714375"/>
                    <a:gd name="connsiteX10" fmla="*/ 2565400 w 2570812"/>
                    <a:gd name="connsiteY10" fmla="*/ 714375 h 714375"/>
                    <a:gd name="connsiteX11" fmla="*/ 2552700 w 2570812"/>
                    <a:gd name="connsiteY11" fmla="*/ 196850 h 714375"/>
                    <a:gd name="connsiteX12" fmla="*/ 2295525 w 2570812"/>
                    <a:gd name="connsiteY12" fmla="*/ 0 h 714375"/>
                    <a:gd name="connsiteX13" fmla="*/ 225425 w 2570812"/>
                    <a:gd name="connsiteY13" fmla="*/ 0 h 714375"/>
                    <a:gd name="connsiteX0" fmla="*/ 225425 w 2572985"/>
                    <a:gd name="connsiteY0" fmla="*/ 0 h 714375"/>
                    <a:gd name="connsiteX1" fmla="*/ 6350 w 2572985"/>
                    <a:gd name="connsiteY1" fmla="*/ 177800 h 714375"/>
                    <a:gd name="connsiteX2" fmla="*/ 9525 w 2572985"/>
                    <a:gd name="connsiteY2" fmla="*/ 266700 h 714375"/>
                    <a:gd name="connsiteX3" fmla="*/ 2460625 w 2572985"/>
                    <a:gd name="connsiteY3" fmla="*/ 273050 h 714375"/>
                    <a:gd name="connsiteX4" fmla="*/ 2457450 w 2572985"/>
                    <a:gd name="connsiteY4" fmla="*/ 587375 h 714375"/>
                    <a:gd name="connsiteX5" fmla="*/ 66675 w 2572985"/>
                    <a:gd name="connsiteY5" fmla="*/ 590550 h 714375"/>
                    <a:gd name="connsiteX6" fmla="*/ 88900 w 2572985"/>
                    <a:gd name="connsiteY6" fmla="*/ 593725 h 714375"/>
                    <a:gd name="connsiteX7" fmla="*/ 92075 w 2572985"/>
                    <a:gd name="connsiteY7" fmla="*/ 546100 h 714375"/>
                    <a:gd name="connsiteX8" fmla="*/ 0 w 2572985"/>
                    <a:gd name="connsiteY8" fmla="*/ 619125 h 714375"/>
                    <a:gd name="connsiteX9" fmla="*/ 6350 w 2572985"/>
                    <a:gd name="connsiteY9" fmla="*/ 714375 h 714375"/>
                    <a:gd name="connsiteX10" fmla="*/ 2565400 w 2572985"/>
                    <a:gd name="connsiteY10" fmla="*/ 714375 h 714375"/>
                    <a:gd name="connsiteX11" fmla="*/ 2565567 w 2572985"/>
                    <a:gd name="connsiteY11" fmla="*/ 205427 h 714375"/>
                    <a:gd name="connsiteX12" fmla="*/ 2295525 w 2572985"/>
                    <a:gd name="connsiteY12" fmla="*/ 0 h 714375"/>
                    <a:gd name="connsiteX13" fmla="*/ 225425 w 2572985"/>
                    <a:gd name="connsiteY13" fmla="*/ 0 h 714375"/>
                    <a:gd name="connsiteX0" fmla="*/ 225425 w 2575763"/>
                    <a:gd name="connsiteY0" fmla="*/ 0 h 714375"/>
                    <a:gd name="connsiteX1" fmla="*/ 6350 w 2575763"/>
                    <a:gd name="connsiteY1" fmla="*/ 177800 h 714375"/>
                    <a:gd name="connsiteX2" fmla="*/ 9525 w 2575763"/>
                    <a:gd name="connsiteY2" fmla="*/ 266700 h 714375"/>
                    <a:gd name="connsiteX3" fmla="*/ 2460625 w 2575763"/>
                    <a:gd name="connsiteY3" fmla="*/ 273050 h 714375"/>
                    <a:gd name="connsiteX4" fmla="*/ 2457450 w 2575763"/>
                    <a:gd name="connsiteY4" fmla="*/ 587375 h 714375"/>
                    <a:gd name="connsiteX5" fmla="*/ 66675 w 2575763"/>
                    <a:gd name="connsiteY5" fmla="*/ 590550 h 714375"/>
                    <a:gd name="connsiteX6" fmla="*/ 88900 w 2575763"/>
                    <a:gd name="connsiteY6" fmla="*/ 593725 h 714375"/>
                    <a:gd name="connsiteX7" fmla="*/ 92075 w 2575763"/>
                    <a:gd name="connsiteY7" fmla="*/ 546100 h 714375"/>
                    <a:gd name="connsiteX8" fmla="*/ 0 w 2575763"/>
                    <a:gd name="connsiteY8" fmla="*/ 619125 h 714375"/>
                    <a:gd name="connsiteX9" fmla="*/ 6350 w 2575763"/>
                    <a:gd name="connsiteY9" fmla="*/ 714375 h 714375"/>
                    <a:gd name="connsiteX10" fmla="*/ 2565400 w 2575763"/>
                    <a:gd name="connsiteY10" fmla="*/ 714375 h 714375"/>
                    <a:gd name="connsiteX11" fmla="*/ 2574145 w 2575763"/>
                    <a:gd name="connsiteY11" fmla="*/ 205427 h 714375"/>
                    <a:gd name="connsiteX12" fmla="*/ 2295525 w 2575763"/>
                    <a:gd name="connsiteY12" fmla="*/ 0 h 714375"/>
                    <a:gd name="connsiteX13" fmla="*/ 225425 w 2575763"/>
                    <a:gd name="connsiteY13" fmla="*/ 0 h 7143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2575763" h="714375">
                      <a:moveTo>
                        <a:pt x="225425" y="0"/>
                      </a:moveTo>
                      <a:lnTo>
                        <a:pt x="6350" y="177800"/>
                      </a:lnTo>
                      <a:lnTo>
                        <a:pt x="9525" y="266700"/>
                      </a:lnTo>
                      <a:lnTo>
                        <a:pt x="2460625" y="273050"/>
                      </a:lnTo>
                      <a:cubicBezTo>
                        <a:pt x="2459567" y="377825"/>
                        <a:pt x="2458508" y="482600"/>
                        <a:pt x="2457450" y="587375"/>
                      </a:cubicBezTo>
                      <a:lnTo>
                        <a:pt x="66675" y="590550"/>
                      </a:lnTo>
                      <a:cubicBezTo>
                        <a:pt x="69850" y="588433"/>
                        <a:pt x="85725" y="595842"/>
                        <a:pt x="88900" y="593725"/>
                      </a:cubicBezTo>
                      <a:lnTo>
                        <a:pt x="92075" y="546100"/>
                      </a:lnTo>
                      <a:lnTo>
                        <a:pt x="0" y="619125"/>
                      </a:lnTo>
                      <a:lnTo>
                        <a:pt x="6350" y="714375"/>
                      </a:lnTo>
                      <a:lnTo>
                        <a:pt x="2565400" y="714375"/>
                      </a:lnTo>
                      <a:cubicBezTo>
                        <a:pt x="2583392" y="672042"/>
                        <a:pt x="2572028" y="381110"/>
                        <a:pt x="2574145" y="205427"/>
                      </a:cubicBezTo>
                      <a:cubicBezTo>
                        <a:pt x="2488420" y="123935"/>
                        <a:pt x="2381250" y="65617"/>
                        <a:pt x="2295525" y="0"/>
                      </a:cubicBezTo>
                      <a:lnTo>
                        <a:pt x="225425" y="0"/>
                      </a:lnTo>
                      <a:close/>
                    </a:path>
                  </a:pathLst>
                </a:custGeom>
                <a:solidFill>
                  <a:schemeClr val="accent1"/>
                </a:solidFill>
                <a:ln>
                  <a:noFill/>
                </a:ln>
                <a:effectLst>
                  <a:outerShdw blurRad="76200" dist="12700" dir="8100000" sy="-23000" kx="800400" algn="b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dirty="0"/>
                </a:p>
              </p:txBody>
            </p:sp>
            <p:sp>
              <p:nvSpPr>
                <p:cNvPr id="67" name="Rectangle 22">
                  <a:extLst>
                    <a:ext uri="{FF2B5EF4-FFF2-40B4-BE49-F238E27FC236}">
                      <a16:creationId xmlns="" xmlns:a16="http://schemas.microsoft.com/office/drawing/2014/main" id="{C067EB7C-7925-4A0A-8C7D-4F28711D249F}"/>
                    </a:ext>
                  </a:extLst>
                </p:cNvPr>
                <p:cNvSpPr/>
                <p:nvPr/>
              </p:nvSpPr>
              <p:spPr>
                <a:xfrm>
                  <a:off x="3707904" y="3762375"/>
                  <a:ext cx="2376264" cy="321543"/>
                </a:xfrm>
                <a:custGeom>
                  <a:avLst/>
                  <a:gdLst>
                    <a:gd name="connsiteX0" fmla="*/ 0 w 2376264"/>
                    <a:gd name="connsiteY0" fmla="*/ 0 h 321543"/>
                    <a:gd name="connsiteX1" fmla="*/ 2376264 w 2376264"/>
                    <a:gd name="connsiteY1" fmla="*/ 0 h 321543"/>
                    <a:gd name="connsiteX2" fmla="*/ 2376264 w 2376264"/>
                    <a:gd name="connsiteY2" fmla="*/ 321543 h 321543"/>
                    <a:gd name="connsiteX3" fmla="*/ 0 w 2376264"/>
                    <a:gd name="connsiteY3" fmla="*/ 321543 h 321543"/>
                    <a:gd name="connsiteX4" fmla="*/ 0 w 2376264"/>
                    <a:gd name="connsiteY4" fmla="*/ 0 h 321543"/>
                    <a:gd name="connsiteX0" fmla="*/ 0 w 2376264"/>
                    <a:gd name="connsiteY0" fmla="*/ 0 h 321543"/>
                    <a:gd name="connsiteX1" fmla="*/ 2376264 w 2376264"/>
                    <a:gd name="connsiteY1" fmla="*/ 0 h 321543"/>
                    <a:gd name="connsiteX2" fmla="*/ 2376264 w 2376264"/>
                    <a:gd name="connsiteY2" fmla="*/ 321543 h 321543"/>
                    <a:gd name="connsiteX3" fmla="*/ 0 w 2376264"/>
                    <a:gd name="connsiteY3" fmla="*/ 321543 h 321543"/>
                    <a:gd name="connsiteX4" fmla="*/ 0 w 2376264"/>
                    <a:gd name="connsiteY4" fmla="*/ 0 h 321543"/>
                    <a:gd name="connsiteX0" fmla="*/ 0 w 2376264"/>
                    <a:gd name="connsiteY0" fmla="*/ 0 h 321543"/>
                    <a:gd name="connsiteX1" fmla="*/ 2376264 w 2376264"/>
                    <a:gd name="connsiteY1" fmla="*/ 0 h 321543"/>
                    <a:gd name="connsiteX2" fmla="*/ 2376264 w 2376264"/>
                    <a:gd name="connsiteY2" fmla="*/ 321543 h 321543"/>
                    <a:gd name="connsiteX3" fmla="*/ 0 w 2376264"/>
                    <a:gd name="connsiteY3" fmla="*/ 321543 h 321543"/>
                    <a:gd name="connsiteX4" fmla="*/ 0 w 2376264"/>
                    <a:gd name="connsiteY4" fmla="*/ 0 h 321543"/>
                    <a:gd name="connsiteX0" fmla="*/ 0 w 2376264"/>
                    <a:gd name="connsiteY0" fmla="*/ 0 h 321543"/>
                    <a:gd name="connsiteX1" fmla="*/ 2376264 w 2376264"/>
                    <a:gd name="connsiteY1" fmla="*/ 0 h 321543"/>
                    <a:gd name="connsiteX2" fmla="*/ 2376264 w 2376264"/>
                    <a:gd name="connsiteY2" fmla="*/ 321543 h 321543"/>
                    <a:gd name="connsiteX3" fmla="*/ 0 w 2376264"/>
                    <a:gd name="connsiteY3" fmla="*/ 321543 h 321543"/>
                    <a:gd name="connsiteX4" fmla="*/ 0 w 2376264"/>
                    <a:gd name="connsiteY4" fmla="*/ 0 h 32154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76264" h="321543">
                      <a:moveTo>
                        <a:pt x="0" y="0"/>
                      </a:moveTo>
                      <a:lnTo>
                        <a:pt x="2376264" y="0"/>
                      </a:lnTo>
                      <a:lnTo>
                        <a:pt x="2376264" y="321543"/>
                      </a:lnTo>
                      <a:lnTo>
                        <a:pt x="0" y="321543"/>
                      </a:lnTo>
                      <a:cubicBezTo>
                        <a:pt x="34925" y="258812"/>
                        <a:pt x="50800" y="110356"/>
                        <a:pt x="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grpSp>
          <p:grpSp>
            <p:nvGrpSpPr>
              <p:cNvPr id="54" name="Group 53">
                <a:extLst>
                  <a:ext uri="{FF2B5EF4-FFF2-40B4-BE49-F238E27FC236}">
                    <a16:creationId xmlns="" xmlns:a16="http://schemas.microsoft.com/office/drawing/2014/main" id="{679EE6A1-8171-4DFB-AABD-9E9CA0B26E0D}"/>
                  </a:ext>
                </a:extLst>
              </p:cNvPr>
              <p:cNvGrpSpPr/>
              <p:nvPr/>
            </p:nvGrpSpPr>
            <p:grpSpPr>
              <a:xfrm>
                <a:off x="4035197" y="5083389"/>
                <a:ext cx="2071096" cy="442029"/>
                <a:chOff x="3644106" y="3130550"/>
                <a:chExt cx="2603340" cy="555625"/>
              </a:xfrm>
              <a:effectLst>
                <a:outerShdw blurRad="50800" dist="38100" dir="8100000" algn="tr" rotWithShape="0">
                  <a:prstClr val="black">
                    <a:alpha val="40000"/>
                  </a:prstClr>
                </a:outerShdw>
              </a:effectLst>
            </p:grpSpPr>
            <p:sp>
              <p:nvSpPr>
                <p:cNvPr id="64" name="Freeform 18">
                  <a:extLst>
                    <a:ext uri="{FF2B5EF4-FFF2-40B4-BE49-F238E27FC236}">
                      <a16:creationId xmlns="" xmlns:a16="http://schemas.microsoft.com/office/drawing/2014/main" id="{EDBF89F9-BAE3-4F56-AD8E-8228F08B05E8}"/>
                    </a:ext>
                  </a:extLst>
                </p:cNvPr>
                <p:cNvSpPr/>
                <p:nvPr/>
              </p:nvSpPr>
              <p:spPr>
                <a:xfrm>
                  <a:off x="3644106" y="3130550"/>
                  <a:ext cx="2603340" cy="555625"/>
                </a:xfrm>
                <a:custGeom>
                  <a:avLst/>
                  <a:gdLst>
                    <a:gd name="connsiteX0" fmla="*/ 47625 w 2552700"/>
                    <a:gd name="connsiteY0" fmla="*/ 374650 h 685800"/>
                    <a:gd name="connsiteX1" fmla="*/ 0 w 2552700"/>
                    <a:gd name="connsiteY1" fmla="*/ 422275 h 685800"/>
                    <a:gd name="connsiteX2" fmla="*/ 447675 w 2552700"/>
                    <a:gd name="connsiteY2" fmla="*/ 685800 h 685800"/>
                    <a:gd name="connsiteX3" fmla="*/ 2549525 w 2552700"/>
                    <a:gd name="connsiteY3" fmla="*/ 615950 h 685800"/>
                    <a:gd name="connsiteX4" fmla="*/ 2552700 w 2552700"/>
                    <a:gd name="connsiteY4" fmla="*/ 273050 h 685800"/>
                    <a:gd name="connsiteX5" fmla="*/ 1384300 w 2552700"/>
                    <a:gd name="connsiteY5" fmla="*/ 0 h 685800"/>
                    <a:gd name="connsiteX6" fmla="*/ 6350 w 2552700"/>
                    <a:gd name="connsiteY6" fmla="*/ 168275 h 685800"/>
                    <a:gd name="connsiteX7" fmla="*/ 3175 w 2552700"/>
                    <a:gd name="connsiteY7" fmla="*/ 206375 h 685800"/>
                    <a:gd name="connsiteX8" fmla="*/ 463550 w 2552700"/>
                    <a:gd name="connsiteY8" fmla="*/ 374650 h 685800"/>
                    <a:gd name="connsiteX9" fmla="*/ 2520950 w 2552700"/>
                    <a:gd name="connsiteY9" fmla="*/ 333375 h 685800"/>
                    <a:gd name="connsiteX10" fmla="*/ 2501900 w 2552700"/>
                    <a:gd name="connsiteY10" fmla="*/ 549275 h 685800"/>
                    <a:gd name="connsiteX11" fmla="*/ 473075 w 2552700"/>
                    <a:gd name="connsiteY11" fmla="*/ 622300 h 685800"/>
                    <a:gd name="connsiteX12" fmla="*/ 47625 w 2552700"/>
                    <a:gd name="connsiteY12" fmla="*/ 374650 h 685800"/>
                    <a:gd name="connsiteX0" fmla="*/ 47625 w 2552700"/>
                    <a:gd name="connsiteY0" fmla="*/ 263525 h 574675"/>
                    <a:gd name="connsiteX1" fmla="*/ 0 w 2552700"/>
                    <a:gd name="connsiteY1" fmla="*/ 311150 h 574675"/>
                    <a:gd name="connsiteX2" fmla="*/ 447675 w 2552700"/>
                    <a:gd name="connsiteY2" fmla="*/ 574675 h 574675"/>
                    <a:gd name="connsiteX3" fmla="*/ 2549525 w 2552700"/>
                    <a:gd name="connsiteY3" fmla="*/ 504825 h 574675"/>
                    <a:gd name="connsiteX4" fmla="*/ 2552700 w 2552700"/>
                    <a:gd name="connsiteY4" fmla="*/ 161925 h 574675"/>
                    <a:gd name="connsiteX5" fmla="*/ 1552575 w 2552700"/>
                    <a:gd name="connsiteY5" fmla="*/ 0 h 574675"/>
                    <a:gd name="connsiteX6" fmla="*/ 6350 w 2552700"/>
                    <a:gd name="connsiteY6" fmla="*/ 57150 h 574675"/>
                    <a:gd name="connsiteX7" fmla="*/ 3175 w 2552700"/>
                    <a:gd name="connsiteY7" fmla="*/ 95250 h 574675"/>
                    <a:gd name="connsiteX8" fmla="*/ 463550 w 2552700"/>
                    <a:gd name="connsiteY8" fmla="*/ 263525 h 574675"/>
                    <a:gd name="connsiteX9" fmla="*/ 2520950 w 2552700"/>
                    <a:gd name="connsiteY9" fmla="*/ 222250 h 574675"/>
                    <a:gd name="connsiteX10" fmla="*/ 2501900 w 2552700"/>
                    <a:gd name="connsiteY10" fmla="*/ 438150 h 574675"/>
                    <a:gd name="connsiteX11" fmla="*/ 473075 w 2552700"/>
                    <a:gd name="connsiteY11" fmla="*/ 511175 h 574675"/>
                    <a:gd name="connsiteX12" fmla="*/ 47625 w 2552700"/>
                    <a:gd name="connsiteY12" fmla="*/ 263525 h 574675"/>
                    <a:gd name="connsiteX0" fmla="*/ 47625 w 2552700"/>
                    <a:gd name="connsiteY0" fmla="*/ 244475 h 555625"/>
                    <a:gd name="connsiteX1" fmla="*/ 0 w 2552700"/>
                    <a:gd name="connsiteY1" fmla="*/ 292100 h 555625"/>
                    <a:gd name="connsiteX2" fmla="*/ 447675 w 2552700"/>
                    <a:gd name="connsiteY2" fmla="*/ 555625 h 555625"/>
                    <a:gd name="connsiteX3" fmla="*/ 2549525 w 2552700"/>
                    <a:gd name="connsiteY3" fmla="*/ 485775 h 555625"/>
                    <a:gd name="connsiteX4" fmla="*/ 2552700 w 2552700"/>
                    <a:gd name="connsiteY4" fmla="*/ 142875 h 555625"/>
                    <a:gd name="connsiteX5" fmla="*/ 1606550 w 2552700"/>
                    <a:gd name="connsiteY5" fmla="*/ 0 h 555625"/>
                    <a:gd name="connsiteX6" fmla="*/ 6350 w 2552700"/>
                    <a:gd name="connsiteY6" fmla="*/ 38100 h 555625"/>
                    <a:gd name="connsiteX7" fmla="*/ 3175 w 2552700"/>
                    <a:gd name="connsiteY7" fmla="*/ 76200 h 555625"/>
                    <a:gd name="connsiteX8" fmla="*/ 463550 w 2552700"/>
                    <a:gd name="connsiteY8" fmla="*/ 244475 h 555625"/>
                    <a:gd name="connsiteX9" fmla="*/ 2520950 w 2552700"/>
                    <a:gd name="connsiteY9" fmla="*/ 203200 h 555625"/>
                    <a:gd name="connsiteX10" fmla="*/ 2501900 w 2552700"/>
                    <a:gd name="connsiteY10" fmla="*/ 419100 h 555625"/>
                    <a:gd name="connsiteX11" fmla="*/ 473075 w 2552700"/>
                    <a:gd name="connsiteY11" fmla="*/ 492125 h 555625"/>
                    <a:gd name="connsiteX12" fmla="*/ 47625 w 2552700"/>
                    <a:gd name="connsiteY12" fmla="*/ 244475 h 555625"/>
                    <a:gd name="connsiteX0" fmla="*/ 47625 w 2585519"/>
                    <a:gd name="connsiteY0" fmla="*/ 244475 h 555625"/>
                    <a:gd name="connsiteX1" fmla="*/ 0 w 2585519"/>
                    <a:gd name="connsiteY1" fmla="*/ 292100 h 555625"/>
                    <a:gd name="connsiteX2" fmla="*/ 447675 w 2585519"/>
                    <a:gd name="connsiteY2" fmla="*/ 555625 h 555625"/>
                    <a:gd name="connsiteX3" fmla="*/ 2549525 w 2585519"/>
                    <a:gd name="connsiteY3" fmla="*/ 485775 h 555625"/>
                    <a:gd name="connsiteX4" fmla="*/ 2552700 w 2585519"/>
                    <a:gd name="connsiteY4" fmla="*/ 142875 h 555625"/>
                    <a:gd name="connsiteX5" fmla="*/ 1606550 w 2585519"/>
                    <a:gd name="connsiteY5" fmla="*/ 0 h 555625"/>
                    <a:gd name="connsiteX6" fmla="*/ 6350 w 2585519"/>
                    <a:gd name="connsiteY6" fmla="*/ 38100 h 555625"/>
                    <a:gd name="connsiteX7" fmla="*/ 3175 w 2585519"/>
                    <a:gd name="connsiteY7" fmla="*/ 76200 h 555625"/>
                    <a:gd name="connsiteX8" fmla="*/ 463550 w 2585519"/>
                    <a:gd name="connsiteY8" fmla="*/ 244475 h 555625"/>
                    <a:gd name="connsiteX9" fmla="*/ 2520950 w 2585519"/>
                    <a:gd name="connsiteY9" fmla="*/ 203200 h 555625"/>
                    <a:gd name="connsiteX10" fmla="*/ 2501900 w 2585519"/>
                    <a:gd name="connsiteY10" fmla="*/ 419100 h 555625"/>
                    <a:gd name="connsiteX11" fmla="*/ 473075 w 2585519"/>
                    <a:gd name="connsiteY11" fmla="*/ 492125 h 555625"/>
                    <a:gd name="connsiteX12" fmla="*/ 47625 w 2585519"/>
                    <a:gd name="connsiteY12" fmla="*/ 244475 h 555625"/>
                    <a:gd name="connsiteX0" fmla="*/ 47625 w 2599371"/>
                    <a:gd name="connsiteY0" fmla="*/ 244475 h 555625"/>
                    <a:gd name="connsiteX1" fmla="*/ 0 w 2599371"/>
                    <a:gd name="connsiteY1" fmla="*/ 292100 h 555625"/>
                    <a:gd name="connsiteX2" fmla="*/ 447675 w 2599371"/>
                    <a:gd name="connsiteY2" fmla="*/ 555625 h 555625"/>
                    <a:gd name="connsiteX3" fmla="*/ 2549525 w 2599371"/>
                    <a:gd name="connsiteY3" fmla="*/ 485775 h 555625"/>
                    <a:gd name="connsiteX4" fmla="*/ 2552700 w 2599371"/>
                    <a:gd name="connsiteY4" fmla="*/ 142875 h 555625"/>
                    <a:gd name="connsiteX5" fmla="*/ 1606550 w 2599371"/>
                    <a:gd name="connsiteY5" fmla="*/ 0 h 555625"/>
                    <a:gd name="connsiteX6" fmla="*/ 6350 w 2599371"/>
                    <a:gd name="connsiteY6" fmla="*/ 38100 h 555625"/>
                    <a:gd name="connsiteX7" fmla="*/ 3175 w 2599371"/>
                    <a:gd name="connsiteY7" fmla="*/ 76200 h 555625"/>
                    <a:gd name="connsiteX8" fmla="*/ 463550 w 2599371"/>
                    <a:gd name="connsiteY8" fmla="*/ 244475 h 555625"/>
                    <a:gd name="connsiteX9" fmla="*/ 2520950 w 2599371"/>
                    <a:gd name="connsiteY9" fmla="*/ 203200 h 555625"/>
                    <a:gd name="connsiteX10" fmla="*/ 2501900 w 2599371"/>
                    <a:gd name="connsiteY10" fmla="*/ 419100 h 555625"/>
                    <a:gd name="connsiteX11" fmla="*/ 473075 w 2599371"/>
                    <a:gd name="connsiteY11" fmla="*/ 492125 h 555625"/>
                    <a:gd name="connsiteX12" fmla="*/ 47625 w 2599371"/>
                    <a:gd name="connsiteY12" fmla="*/ 244475 h 555625"/>
                    <a:gd name="connsiteX0" fmla="*/ 47625 w 2599371"/>
                    <a:gd name="connsiteY0" fmla="*/ 244475 h 555625"/>
                    <a:gd name="connsiteX1" fmla="*/ 0 w 2599371"/>
                    <a:gd name="connsiteY1" fmla="*/ 292100 h 555625"/>
                    <a:gd name="connsiteX2" fmla="*/ 447675 w 2599371"/>
                    <a:gd name="connsiteY2" fmla="*/ 555625 h 555625"/>
                    <a:gd name="connsiteX3" fmla="*/ 2549525 w 2599371"/>
                    <a:gd name="connsiteY3" fmla="*/ 485775 h 555625"/>
                    <a:gd name="connsiteX4" fmla="*/ 2552700 w 2599371"/>
                    <a:gd name="connsiteY4" fmla="*/ 142875 h 555625"/>
                    <a:gd name="connsiteX5" fmla="*/ 1606550 w 2599371"/>
                    <a:gd name="connsiteY5" fmla="*/ 0 h 555625"/>
                    <a:gd name="connsiteX6" fmla="*/ 6350 w 2599371"/>
                    <a:gd name="connsiteY6" fmla="*/ 38100 h 555625"/>
                    <a:gd name="connsiteX7" fmla="*/ 3175 w 2599371"/>
                    <a:gd name="connsiteY7" fmla="*/ 76200 h 555625"/>
                    <a:gd name="connsiteX8" fmla="*/ 463550 w 2599371"/>
                    <a:gd name="connsiteY8" fmla="*/ 244475 h 555625"/>
                    <a:gd name="connsiteX9" fmla="*/ 2495550 w 2599371"/>
                    <a:gd name="connsiteY9" fmla="*/ 206375 h 555625"/>
                    <a:gd name="connsiteX10" fmla="*/ 2501900 w 2599371"/>
                    <a:gd name="connsiteY10" fmla="*/ 419100 h 555625"/>
                    <a:gd name="connsiteX11" fmla="*/ 473075 w 2599371"/>
                    <a:gd name="connsiteY11" fmla="*/ 492125 h 555625"/>
                    <a:gd name="connsiteX12" fmla="*/ 47625 w 2599371"/>
                    <a:gd name="connsiteY12" fmla="*/ 244475 h 555625"/>
                    <a:gd name="connsiteX0" fmla="*/ 47625 w 2599371"/>
                    <a:gd name="connsiteY0" fmla="*/ 244475 h 555625"/>
                    <a:gd name="connsiteX1" fmla="*/ 0 w 2599371"/>
                    <a:gd name="connsiteY1" fmla="*/ 292100 h 555625"/>
                    <a:gd name="connsiteX2" fmla="*/ 447675 w 2599371"/>
                    <a:gd name="connsiteY2" fmla="*/ 555625 h 555625"/>
                    <a:gd name="connsiteX3" fmla="*/ 2549525 w 2599371"/>
                    <a:gd name="connsiteY3" fmla="*/ 485775 h 555625"/>
                    <a:gd name="connsiteX4" fmla="*/ 2552700 w 2599371"/>
                    <a:gd name="connsiteY4" fmla="*/ 142875 h 555625"/>
                    <a:gd name="connsiteX5" fmla="*/ 1606550 w 2599371"/>
                    <a:gd name="connsiteY5" fmla="*/ 0 h 555625"/>
                    <a:gd name="connsiteX6" fmla="*/ 6350 w 2599371"/>
                    <a:gd name="connsiteY6" fmla="*/ 38100 h 555625"/>
                    <a:gd name="connsiteX7" fmla="*/ 3175 w 2599371"/>
                    <a:gd name="connsiteY7" fmla="*/ 76200 h 555625"/>
                    <a:gd name="connsiteX8" fmla="*/ 463550 w 2599371"/>
                    <a:gd name="connsiteY8" fmla="*/ 244475 h 555625"/>
                    <a:gd name="connsiteX9" fmla="*/ 2495550 w 2599371"/>
                    <a:gd name="connsiteY9" fmla="*/ 206375 h 555625"/>
                    <a:gd name="connsiteX10" fmla="*/ 2527300 w 2599371"/>
                    <a:gd name="connsiteY10" fmla="*/ 307975 h 555625"/>
                    <a:gd name="connsiteX11" fmla="*/ 2501900 w 2599371"/>
                    <a:gd name="connsiteY11" fmla="*/ 419100 h 555625"/>
                    <a:gd name="connsiteX12" fmla="*/ 473075 w 2599371"/>
                    <a:gd name="connsiteY12" fmla="*/ 492125 h 555625"/>
                    <a:gd name="connsiteX13" fmla="*/ 47625 w 2599371"/>
                    <a:gd name="connsiteY13" fmla="*/ 244475 h 555625"/>
                    <a:gd name="connsiteX0" fmla="*/ 47625 w 2599371"/>
                    <a:gd name="connsiteY0" fmla="*/ 244475 h 555625"/>
                    <a:gd name="connsiteX1" fmla="*/ 0 w 2599371"/>
                    <a:gd name="connsiteY1" fmla="*/ 292100 h 555625"/>
                    <a:gd name="connsiteX2" fmla="*/ 447675 w 2599371"/>
                    <a:gd name="connsiteY2" fmla="*/ 555625 h 555625"/>
                    <a:gd name="connsiteX3" fmla="*/ 2549525 w 2599371"/>
                    <a:gd name="connsiteY3" fmla="*/ 485775 h 555625"/>
                    <a:gd name="connsiteX4" fmla="*/ 2552700 w 2599371"/>
                    <a:gd name="connsiteY4" fmla="*/ 142875 h 555625"/>
                    <a:gd name="connsiteX5" fmla="*/ 1606550 w 2599371"/>
                    <a:gd name="connsiteY5" fmla="*/ 0 h 555625"/>
                    <a:gd name="connsiteX6" fmla="*/ 6350 w 2599371"/>
                    <a:gd name="connsiteY6" fmla="*/ 38100 h 555625"/>
                    <a:gd name="connsiteX7" fmla="*/ 3175 w 2599371"/>
                    <a:gd name="connsiteY7" fmla="*/ 76200 h 555625"/>
                    <a:gd name="connsiteX8" fmla="*/ 463550 w 2599371"/>
                    <a:gd name="connsiteY8" fmla="*/ 244475 h 555625"/>
                    <a:gd name="connsiteX9" fmla="*/ 2495550 w 2599371"/>
                    <a:gd name="connsiteY9" fmla="*/ 206375 h 555625"/>
                    <a:gd name="connsiteX10" fmla="*/ 2527300 w 2599371"/>
                    <a:gd name="connsiteY10" fmla="*/ 307975 h 555625"/>
                    <a:gd name="connsiteX11" fmla="*/ 2479675 w 2599371"/>
                    <a:gd name="connsiteY11" fmla="*/ 425450 h 555625"/>
                    <a:gd name="connsiteX12" fmla="*/ 473075 w 2599371"/>
                    <a:gd name="connsiteY12" fmla="*/ 492125 h 555625"/>
                    <a:gd name="connsiteX13" fmla="*/ 47625 w 2599371"/>
                    <a:gd name="connsiteY13" fmla="*/ 244475 h 555625"/>
                    <a:gd name="connsiteX0" fmla="*/ 47625 w 2740156"/>
                    <a:gd name="connsiteY0" fmla="*/ 244475 h 555625"/>
                    <a:gd name="connsiteX1" fmla="*/ 0 w 2740156"/>
                    <a:gd name="connsiteY1" fmla="*/ 292100 h 555625"/>
                    <a:gd name="connsiteX2" fmla="*/ 447675 w 2740156"/>
                    <a:gd name="connsiteY2" fmla="*/ 555625 h 555625"/>
                    <a:gd name="connsiteX3" fmla="*/ 2549525 w 2740156"/>
                    <a:gd name="connsiteY3" fmla="*/ 485775 h 555625"/>
                    <a:gd name="connsiteX4" fmla="*/ 2552700 w 2740156"/>
                    <a:gd name="connsiteY4" fmla="*/ 142875 h 555625"/>
                    <a:gd name="connsiteX5" fmla="*/ 1606550 w 2740156"/>
                    <a:gd name="connsiteY5" fmla="*/ 0 h 555625"/>
                    <a:gd name="connsiteX6" fmla="*/ 6350 w 2740156"/>
                    <a:gd name="connsiteY6" fmla="*/ 38100 h 555625"/>
                    <a:gd name="connsiteX7" fmla="*/ 3175 w 2740156"/>
                    <a:gd name="connsiteY7" fmla="*/ 76200 h 555625"/>
                    <a:gd name="connsiteX8" fmla="*/ 463550 w 2740156"/>
                    <a:gd name="connsiteY8" fmla="*/ 244475 h 555625"/>
                    <a:gd name="connsiteX9" fmla="*/ 2495550 w 2740156"/>
                    <a:gd name="connsiteY9" fmla="*/ 206375 h 555625"/>
                    <a:gd name="connsiteX10" fmla="*/ 2479675 w 2740156"/>
                    <a:gd name="connsiteY10" fmla="*/ 425450 h 555625"/>
                    <a:gd name="connsiteX11" fmla="*/ 473075 w 2740156"/>
                    <a:gd name="connsiteY11" fmla="*/ 492125 h 555625"/>
                    <a:gd name="connsiteX12" fmla="*/ 47625 w 2740156"/>
                    <a:gd name="connsiteY12" fmla="*/ 244475 h 555625"/>
                    <a:gd name="connsiteX0" fmla="*/ 47625 w 2646925"/>
                    <a:gd name="connsiteY0" fmla="*/ 244475 h 555625"/>
                    <a:gd name="connsiteX1" fmla="*/ 0 w 2646925"/>
                    <a:gd name="connsiteY1" fmla="*/ 292100 h 555625"/>
                    <a:gd name="connsiteX2" fmla="*/ 447675 w 2646925"/>
                    <a:gd name="connsiteY2" fmla="*/ 555625 h 555625"/>
                    <a:gd name="connsiteX3" fmla="*/ 2549525 w 2646925"/>
                    <a:gd name="connsiteY3" fmla="*/ 485775 h 555625"/>
                    <a:gd name="connsiteX4" fmla="*/ 2552700 w 2646925"/>
                    <a:gd name="connsiteY4" fmla="*/ 142875 h 555625"/>
                    <a:gd name="connsiteX5" fmla="*/ 1606550 w 2646925"/>
                    <a:gd name="connsiteY5" fmla="*/ 0 h 555625"/>
                    <a:gd name="connsiteX6" fmla="*/ 6350 w 2646925"/>
                    <a:gd name="connsiteY6" fmla="*/ 38100 h 555625"/>
                    <a:gd name="connsiteX7" fmla="*/ 3175 w 2646925"/>
                    <a:gd name="connsiteY7" fmla="*/ 76200 h 555625"/>
                    <a:gd name="connsiteX8" fmla="*/ 463550 w 2646925"/>
                    <a:gd name="connsiteY8" fmla="*/ 244475 h 555625"/>
                    <a:gd name="connsiteX9" fmla="*/ 2495550 w 2646925"/>
                    <a:gd name="connsiteY9" fmla="*/ 206375 h 555625"/>
                    <a:gd name="connsiteX10" fmla="*/ 2479675 w 2646925"/>
                    <a:gd name="connsiteY10" fmla="*/ 425450 h 555625"/>
                    <a:gd name="connsiteX11" fmla="*/ 473075 w 2646925"/>
                    <a:gd name="connsiteY11" fmla="*/ 492125 h 555625"/>
                    <a:gd name="connsiteX12" fmla="*/ 47625 w 2646925"/>
                    <a:gd name="connsiteY12" fmla="*/ 244475 h 555625"/>
                    <a:gd name="connsiteX0" fmla="*/ 47625 w 2599371"/>
                    <a:gd name="connsiteY0" fmla="*/ 244475 h 555625"/>
                    <a:gd name="connsiteX1" fmla="*/ 0 w 2599371"/>
                    <a:gd name="connsiteY1" fmla="*/ 292100 h 555625"/>
                    <a:gd name="connsiteX2" fmla="*/ 447675 w 2599371"/>
                    <a:gd name="connsiteY2" fmla="*/ 555625 h 555625"/>
                    <a:gd name="connsiteX3" fmla="*/ 2549525 w 2599371"/>
                    <a:gd name="connsiteY3" fmla="*/ 485775 h 555625"/>
                    <a:gd name="connsiteX4" fmla="*/ 2552700 w 2599371"/>
                    <a:gd name="connsiteY4" fmla="*/ 142875 h 555625"/>
                    <a:gd name="connsiteX5" fmla="*/ 1606550 w 2599371"/>
                    <a:gd name="connsiteY5" fmla="*/ 0 h 555625"/>
                    <a:gd name="connsiteX6" fmla="*/ 6350 w 2599371"/>
                    <a:gd name="connsiteY6" fmla="*/ 38100 h 555625"/>
                    <a:gd name="connsiteX7" fmla="*/ 3175 w 2599371"/>
                    <a:gd name="connsiteY7" fmla="*/ 76200 h 555625"/>
                    <a:gd name="connsiteX8" fmla="*/ 463550 w 2599371"/>
                    <a:gd name="connsiteY8" fmla="*/ 244475 h 555625"/>
                    <a:gd name="connsiteX9" fmla="*/ 2495550 w 2599371"/>
                    <a:gd name="connsiteY9" fmla="*/ 206375 h 555625"/>
                    <a:gd name="connsiteX10" fmla="*/ 2479675 w 2599371"/>
                    <a:gd name="connsiteY10" fmla="*/ 425450 h 555625"/>
                    <a:gd name="connsiteX11" fmla="*/ 473075 w 2599371"/>
                    <a:gd name="connsiteY11" fmla="*/ 492125 h 555625"/>
                    <a:gd name="connsiteX12" fmla="*/ 47625 w 2599371"/>
                    <a:gd name="connsiteY12" fmla="*/ 244475 h 555625"/>
                    <a:gd name="connsiteX0" fmla="*/ 47625 w 2599371"/>
                    <a:gd name="connsiteY0" fmla="*/ 244475 h 555625"/>
                    <a:gd name="connsiteX1" fmla="*/ 0 w 2599371"/>
                    <a:gd name="connsiteY1" fmla="*/ 292100 h 555625"/>
                    <a:gd name="connsiteX2" fmla="*/ 447675 w 2599371"/>
                    <a:gd name="connsiteY2" fmla="*/ 555625 h 555625"/>
                    <a:gd name="connsiteX3" fmla="*/ 2549525 w 2599371"/>
                    <a:gd name="connsiteY3" fmla="*/ 485775 h 555625"/>
                    <a:gd name="connsiteX4" fmla="*/ 2552700 w 2599371"/>
                    <a:gd name="connsiteY4" fmla="*/ 142875 h 555625"/>
                    <a:gd name="connsiteX5" fmla="*/ 1606550 w 2599371"/>
                    <a:gd name="connsiteY5" fmla="*/ 0 h 555625"/>
                    <a:gd name="connsiteX6" fmla="*/ 6350 w 2599371"/>
                    <a:gd name="connsiteY6" fmla="*/ 38100 h 555625"/>
                    <a:gd name="connsiteX7" fmla="*/ 3175 w 2599371"/>
                    <a:gd name="connsiteY7" fmla="*/ 76200 h 555625"/>
                    <a:gd name="connsiteX8" fmla="*/ 463550 w 2599371"/>
                    <a:gd name="connsiteY8" fmla="*/ 244475 h 555625"/>
                    <a:gd name="connsiteX9" fmla="*/ 2470150 w 2599371"/>
                    <a:gd name="connsiteY9" fmla="*/ 209550 h 555625"/>
                    <a:gd name="connsiteX10" fmla="*/ 2479675 w 2599371"/>
                    <a:gd name="connsiteY10" fmla="*/ 425450 h 555625"/>
                    <a:gd name="connsiteX11" fmla="*/ 473075 w 2599371"/>
                    <a:gd name="connsiteY11" fmla="*/ 492125 h 555625"/>
                    <a:gd name="connsiteX12" fmla="*/ 47625 w 2599371"/>
                    <a:gd name="connsiteY12" fmla="*/ 244475 h 555625"/>
                    <a:gd name="connsiteX0" fmla="*/ 47625 w 2599371"/>
                    <a:gd name="connsiteY0" fmla="*/ 244475 h 555625"/>
                    <a:gd name="connsiteX1" fmla="*/ 0 w 2599371"/>
                    <a:gd name="connsiteY1" fmla="*/ 292100 h 555625"/>
                    <a:gd name="connsiteX2" fmla="*/ 447675 w 2599371"/>
                    <a:gd name="connsiteY2" fmla="*/ 555625 h 555625"/>
                    <a:gd name="connsiteX3" fmla="*/ 2549525 w 2599371"/>
                    <a:gd name="connsiteY3" fmla="*/ 485775 h 555625"/>
                    <a:gd name="connsiteX4" fmla="*/ 2552700 w 2599371"/>
                    <a:gd name="connsiteY4" fmla="*/ 142875 h 555625"/>
                    <a:gd name="connsiteX5" fmla="*/ 1606550 w 2599371"/>
                    <a:gd name="connsiteY5" fmla="*/ 0 h 555625"/>
                    <a:gd name="connsiteX6" fmla="*/ 6350 w 2599371"/>
                    <a:gd name="connsiteY6" fmla="*/ 38100 h 555625"/>
                    <a:gd name="connsiteX7" fmla="*/ 3175 w 2599371"/>
                    <a:gd name="connsiteY7" fmla="*/ 76200 h 555625"/>
                    <a:gd name="connsiteX8" fmla="*/ 463550 w 2599371"/>
                    <a:gd name="connsiteY8" fmla="*/ 244475 h 555625"/>
                    <a:gd name="connsiteX9" fmla="*/ 2470150 w 2599371"/>
                    <a:gd name="connsiteY9" fmla="*/ 209550 h 555625"/>
                    <a:gd name="connsiteX10" fmla="*/ 2479675 w 2599371"/>
                    <a:gd name="connsiteY10" fmla="*/ 425450 h 555625"/>
                    <a:gd name="connsiteX11" fmla="*/ 473075 w 2599371"/>
                    <a:gd name="connsiteY11" fmla="*/ 492125 h 555625"/>
                    <a:gd name="connsiteX12" fmla="*/ 47625 w 2599371"/>
                    <a:gd name="connsiteY12" fmla="*/ 244475 h 555625"/>
                    <a:gd name="connsiteX0" fmla="*/ 47625 w 2599371"/>
                    <a:gd name="connsiteY0" fmla="*/ 244475 h 555625"/>
                    <a:gd name="connsiteX1" fmla="*/ 0 w 2599371"/>
                    <a:gd name="connsiteY1" fmla="*/ 292100 h 555625"/>
                    <a:gd name="connsiteX2" fmla="*/ 447675 w 2599371"/>
                    <a:gd name="connsiteY2" fmla="*/ 555625 h 555625"/>
                    <a:gd name="connsiteX3" fmla="*/ 2549525 w 2599371"/>
                    <a:gd name="connsiteY3" fmla="*/ 485775 h 555625"/>
                    <a:gd name="connsiteX4" fmla="*/ 2552700 w 2599371"/>
                    <a:gd name="connsiteY4" fmla="*/ 142875 h 555625"/>
                    <a:gd name="connsiteX5" fmla="*/ 1606550 w 2599371"/>
                    <a:gd name="connsiteY5" fmla="*/ 0 h 555625"/>
                    <a:gd name="connsiteX6" fmla="*/ 6350 w 2599371"/>
                    <a:gd name="connsiteY6" fmla="*/ 38100 h 555625"/>
                    <a:gd name="connsiteX7" fmla="*/ 3175 w 2599371"/>
                    <a:gd name="connsiteY7" fmla="*/ 76200 h 555625"/>
                    <a:gd name="connsiteX8" fmla="*/ 463550 w 2599371"/>
                    <a:gd name="connsiteY8" fmla="*/ 244475 h 555625"/>
                    <a:gd name="connsiteX9" fmla="*/ 2470150 w 2599371"/>
                    <a:gd name="connsiteY9" fmla="*/ 209550 h 555625"/>
                    <a:gd name="connsiteX10" fmla="*/ 2479675 w 2599371"/>
                    <a:gd name="connsiteY10" fmla="*/ 425450 h 555625"/>
                    <a:gd name="connsiteX11" fmla="*/ 473075 w 2599371"/>
                    <a:gd name="connsiteY11" fmla="*/ 492125 h 555625"/>
                    <a:gd name="connsiteX12" fmla="*/ 47625 w 2599371"/>
                    <a:gd name="connsiteY12" fmla="*/ 244475 h 555625"/>
                    <a:gd name="connsiteX0" fmla="*/ 24625 w 2608121"/>
                    <a:gd name="connsiteY0" fmla="*/ 244475 h 555625"/>
                    <a:gd name="connsiteX1" fmla="*/ 8750 w 2608121"/>
                    <a:gd name="connsiteY1" fmla="*/ 292100 h 555625"/>
                    <a:gd name="connsiteX2" fmla="*/ 456425 w 2608121"/>
                    <a:gd name="connsiteY2" fmla="*/ 555625 h 555625"/>
                    <a:gd name="connsiteX3" fmla="*/ 2558275 w 2608121"/>
                    <a:gd name="connsiteY3" fmla="*/ 485775 h 555625"/>
                    <a:gd name="connsiteX4" fmla="*/ 2561450 w 2608121"/>
                    <a:gd name="connsiteY4" fmla="*/ 142875 h 555625"/>
                    <a:gd name="connsiteX5" fmla="*/ 1615300 w 2608121"/>
                    <a:gd name="connsiteY5" fmla="*/ 0 h 555625"/>
                    <a:gd name="connsiteX6" fmla="*/ 15100 w 2608121"/>
                    <a:gd name="connsiteY6" fmla="*/ 38100 h 555625"/>
                    <a:gd name="connsiteX7" fmla="*/ 11925 w 2608121"/>
                    <a:gd name="connsiteY7" fmla="*/ 76200 h 555625"/>
                    <a:gd name="connsiteX8" fmla="*/ 472300 w 2608121"/>
                    <a:gd name="connsiteY8" fmla="*/ 244475 h 555625"/>
                    <a:gd name="connsiteX9" fmla="*/ 2478900 w 2608121"/>
                    <a:gd name="connsiteY9" fmla="*/ 209550 h 555625"/>
                    <a:gd name="connsiteX10" fmla="*/ 2488425 w 2608121"/>
                    <a:gd name="connsiteY10" fmla="*/ 425450 h 555625"/>
                    <a:gd name="connsiteX11" fmla="*/ 481825 w 2608121"/>
                    <a:gd name="connsiteY11" fmla="*/ 492125 h 555625"/>
                    <a:gd name="connsiteX12" fmla="*/ 24625 w 2608121"/>
                    <a:gd name="connsiteY12" fmla="*/ 244475 h 555625"/>
                    <a:gd name="connsiteX0" fmla="*/ 20208 w 2622754"/>
                    <a:gd name="connsiteY0" fmla="*/ 244475 h 555625"/>
                    <a:gd name="connsiteX1" fmla="*/ 23383 w 2622754"/>
                    <a:gd name="connsiteY1" fmla="*/ 292100 h 555625"/>
                    <a:gd name="connsiteX2" fmla="*/ 471058 w 2622754"/>
                    <a:gd name="connsiteY2" fmla="*/ 555625 h 555625"/>
                    <a:gd name="connsiteX3" fmla="*/ 2572908 w 2622754"/>
                    <a:gd name="connsiteY3" fmla="*/ 485775 h 555625"/>
                    <a:gd name="connsiteX4" fmla="*/ 2576083 w 2622754"/>
                    <a:gd name="connsiteY4" fmla="*/ 142875 h 555625"/>
                    <a:gd name="connsiteX5" fmla="*/ 1629933 w 2622754"/>
                    <a:gd name="connsiteY5" fmla="*/ 0 h 555625"/>
                    <a:gd name="connsiteX6" fmla="*/ 29733 w 2622754"/>
                    <a:gd name="connsiteY6" fmla="*/ 38100 h 555625"/>
                    <a:gd name="connsiteX7" fmla="*/ 26558 w 2622754"/>
                    <a:gd name="connsiteY7" fmla="*/ 76200 h 555625"/>
                    <a:gd name="connsiteX8" fmla="*/ 486933 w 2622754"/>
                    <a:gd name="connsiteY8" fmla="*/ 244475 h 555625"/>
                    <a:gd name="connsiteX9" fmla="*/ 2493533 w 2622754"/>
                    <a:gd name="connsiteY9" fmla="*/ 209550 h 555625"/>
                    <a:gd name="connsiteX10" fmla="*/ 2503058 w 2622754"/>
                    <a:gd name="connsiteY10" fmla="*/ 425450 h 555625"/>
                    <a:gd name="connsiteX11" fmla="*/ 496458 w 2622754"/>
                    <a:gd name="connsiteY11" fmla="*/ 492125 h 555625"/>
                    <a:gd name="connsiteX12" fmla="*/ 20208 w 2622754"/>
                    <a:gd name="connsiteY12" fmla="*/ 244475 h 555625"/>
                    <a:gd name="connsiteX0" fmla="*/ 63500 w 2599371"/>
                    <a:gd name="connsiteY0" fmla="*/ 244475 h 555625"/>
                    <a:gd name="connsiteX1" fmla="*/ 0 w 2599371"/>
                    <a:gd name="connsiteY1" fmla="*/ 292100 h 555625"/>
                    <a:gd name="connsiteX2" fmla="*/ 447675 w 2599371"/>
                    <a:gd name="connsiteY2" fmla="*/ 555625 h 555625"/>
                    <a:gd name="connsiteX3" fmla="*/ 2549525 w 2599371"/>
                    <a:gd name="connsiteY3" fmla="*/ 485775 h 555625"/>
                    <a:gd name="connsiteX4" fmla="*/ 2552700 w 2599371"/>
                    <a:gd name="connsiteY4" fmla="*/ 142875 h 555625"/>
                    <a:gd name="connsiteX5" fmla="*/ 1606550 w 2599371"/>
                    <a:gd name="connsiteY5" fmla="*/ 0 h 555625"/>
                    <a:gd name="connsiteX6" fmla="*/ 6350 w 2599371"/>
                    <a:gd name="connsiteY6" fmla="*/ 38100 h 555625"/>
                    <a:gd name="connsiteX7" fmla="*/ 3175 w 2599371"/>
                    <a:gd name="connsiteY7" fmla="*/ 76200 h 555625"/>
                    <a:gd name="connsiteX8" fmla="*/ 463550 w 2599371"/>
                    <a:gd name="connsiteY8" fmla="*/ 244475 h 555625"/>
                    <a:gd name="connsiteX9" fmla="*/ 2470150 w 2599371"/>
                    <a:gd name="connsiteY9" fmla="*/ 209550 h 555625"/>
                    <a:gd name="connsiteX10" fmla="*/ 2479675 w 2599371"/>
                    <a:gd name="connsiteY10" fmla="*/ 425450 h 555625"/>
                    <a:gd name="connsiteX11" fmla="*/ 473075 w 2599371"/>
                    <a:gd name="connsiteY11" fmla="*/ 492125 h 555625"/>
                    <a:gd name="connsiteX12" fmla="*/ 63500 w 2599371"/>
                    <a:gd name="connsiteY12" fmla="*/ 244475 h 555625"/>
                    <a:gd name="connsiteX0" fmla="*/ 63500 w 2599371"/>
                    <a:gd name="connsiteY0" fmla="*/ 244475 h 555625"/>
                    <a:gd name="connsiteX1" fmla="*/ 0 w 2599371"/>
                    <a:gd name="connsiteY1" fmla="*/ 292100 h 555625"/>
                    <a:gd name="connsiteX2" fmla="*/ 447675 w 2599371"/>
                    <a:gd name="connsiteY2" fmla="*/ 555625 h 555625"/>
                    <a:gd name="connsiteX3" fmla="*/ 2549525 w 2599371"/>
                    <a:gd name="connsiteY3" fmla="*/ 485775 h 555625"/>
                    <a:gd name="connsiteX4" fmla="*/ 2552700 w 2599371"/>
                    <a:gd name="connsiteY4" fmla="*/ 142875 h 555625"/>
                    <a:gd name="connsiteX5" fmla="*/ 1606550 w 2599371"/>
                    <a:gd name="connsiteY5" fmla="*/ 0 h 555625"/>
                    <a:gd name="connsiteX6" fmla="*/ 6350 w 2599371"/>
                    <a:gd name="connsiteY6" fmla="*/ 38100 h 555625"/>
                    <a:gd name="connsiteX7" fmla="*/ 3175 w 2599371"/>
                    <a:gd name="connsiteY7" fmla="*/ 76200 h 555625"/>
                    <a:gd name="connsiteX8" fmla="*/ 463550 w 2599371"/>
                    <a:gd name="connsiteY8" fmla="*/ 244475 h 555625"/>
                    <a:gd name="connsiteX9" fmla="*/ 2470150 w 2599371"/>
                    <a:gd name="connsiteY9" fmla="*/ 209550 h 555625"/>
                    <a:gd name="connsiteX10" fmla="*/ 2479675 w 2599371"/>
                    <a:gd name="connsiteY10" fmla="*/ 425450 h 555625"/>
                    <a:gd name="connsiteX11" fmla="*/ 485775 w 2599371"/>
                    <a:gd name="connsiteY11" fmla="*/ 488950 h 555625"/>
                    <a:gd name="connsiteX12" fmla="*/ 63500 w 2599371"/>
                    <a:gd name="connsiteY12" fmla="*/ 244475 h 555625"/>
                    <a:gd name="connsiteX0" fmla="*/ 96355 w 2632226"/>
                    <a:gd name="connsiteY0" fmla="*/ 244475 h 555625"/>
                    <a:gd name="connsiteX1" fmla="*/ 36030 w 2632226"/>
                    <a:gd name="connsiteY1" fmla="*/ 247650 h 555625"/>
                    <a:gd name="connsiteX2" fmla="*/ 32855 w 2632226"/>
                    <a:gd name="connsiteY2" fmla="*/ 292100 h 555625"/>
                    <a:gd name="connsiteX3" fmla="*/ 480530 w 2632226"/>
                    <a:gd name="connsiteY3" fmla="*/ 555625 h 555625"/>
                    <a:gd name="connsiteX4" fmla="*/ 2582380 w 2632226"/>
                    <a:gd name="connsiteY4" fmla="*/ 485775 h 555625"/>
                    <a:gd name="connsiteX5" fmla="*/ 2585555 w 2632226"/>
                    <a:gd name="connsiteY5" fmla="*/ 142875 h 555625"/>
                    <a:gd name="connsiteX6" fmla="*/ 1639405 w 2632226"/>
                    <a:gd name="connsiteY6" fmla="*/ 0 h 555625"/>
                    <a:gd name="connsiteX7" fmla="*/ 39205 w 2632226"/>
                    <a:gd name="connsiteY7" fmla="*/ 38100 h 555625"/>
                    <a:gd name="connsiteX8" fmla="*/ 36030 w 2632226"/>
                    <a:gd name="connsiteY8" fmla="*/ 76200 h 555625"/>
                    <a:gd name="connsiteX9" fmla="*/ 496405 w 2632226"/>
                    <a:gd name="connsiteY9" fmla="*/ 244475 h 555625"/>
                    <a:gd name="connsiteX10" fmla="*/ 2503005 w 2632226"/>
                    <a:gd name="connsiteY10" fmla="*/ 209550 h 555625"/>
                    <a:gd name="connsiteX11" fmla="*/ 2512530 w 2632226"/>
                    <a:gd name="connsiteY11" fmla="*/ 425450 h 555625"/>
                    <a:gd name="connsiteX12" fmla="*/ 518630 w 2632226"/>
                    <a:gd name="connsiteY12" fmla="*/ 488950 h 555625"/>
                    <a:gd name="connsiteX13" fmla="*/ 96355 w 2632226"/>
                    <a:gd name="connsiteY13" fmla="*/ 244475 h 555625"/>
                    <a:gd name="connsiteX0" fmla="*/ 105580 w 2641451"/>
                    <a:gd name="connsiteY0" fmla="*/ 244475 h 555625"/>
                    <a:gd name="connsiteX1" fmla="*/ 19061 w 2641451"/>
                    <a:gd name="connsiteY1" fmla="*/ 226218 h 555625"/>
                    <a:gd name="connsiteX2" fmla="*/ 42080 w 2641451"/>
                    <a:gd name="connsiteY2" fmla="*/ 292100 h 555625"/>
                    <a:gd name="connsiteX3" fmla="*/ 489755 w 2641451"/>
                    <a:gd name="connsiteY3" fmla="*/ 555625 h 555625"/>
                    <a:gd name="connsiteX4" fmla="*/ 2591605 w 2641451"/>
                    <a:gd name="connsiteY4" fmla="*/ 485775 h 555625"/>
                    <a:gd name="connsiteX5" fmla="*/ 2594780 w 2641451"/>
                    <a:gd name="connsiteY5" fmla="*/ 142875 h 555625"/>
                    <a:gd name="connsiteX6" fmla="*/ 1648630 w 2641451"/>
                    <a:gd name="connsiteY6" fmla="*/ 0 h 555625"/>
                    <a:gd name="connsiteX7" fmla="*/ 48430 w 2641451"/>
                    <a:gd name="connsiteY7" fmla="*/ 38100 h 555625"/>
                    <a:gd name="connsiteX8" fmla="*/ 45255 w 2641451"/>
                    <a:gd name="connsiteY8" fmla="*/ 76200 h 555625"/>
                    <a:gd name="connsiteX9" fmla="*/ 505630 w 2641451"/>
                    <a:gd name="connsiteY9" fmla="*/ 244475 h 555625"/>
                    <a:gd name="connsiteX10" fmla="*/ 2512230 w 2641451"/>
                    <a:gd name="connsiteY10" fmla="*/ 209550 h 555625"/>
                    <a:gd name="connsiteX11" fmla="*/ 2521755 w 2641451"/>
                    <a:gd name="connsiteY11" fmla="*/ 425450 h 555625"/>
                    <a:gd name="connsiteX12" fmla="*/ 527855 w 2641451"/>
                    <a:gd name="connsiteY12" fmla="*/ 488950 h 555625"/>
                    <a:gd name="connsiteX13" fmla="*/ 105580 w 2641451"/>
                    <a:gd name="connsiteY13" fmla="*/ 244475 h 555625"/>
                    <a:gd name="connsiteX0" fmla="*/ 100036 w 2635907"/>
                    <a:gd name="connsiteY0" fmla="*/ 244475 h 555625"/>
                    <a:gd name="connsiteX1" fmla="*/ 27804 w 2635907"/>
                    <a:gd name="connsiteY1" fmla="*/ 266699 h 555625"/>
                    <a:gd name="connsiteX2" fmla="*/ 36536 w 2635907"/>
                    <a:gd name="connsiteY2" fmla="*/ 292100 h 555625"/>
                    <a:gd name="connsiteX3" fmla="*/ 484211 w 2635907"/>
                    <a:gd name="connsiteY3" fmla="*/ 555625 h 555625"/>
                    <a:gd name="connsiteX4" fmla="*/ 2586061 w 2635907"/>
                    <a:gd name="connsiteY4" fmla="*/ 485775 h 555625"/>
                    <a:gd name="connsiteX5" fmla="*/ 2589236 w 2635907"/>
                    <a:gd name="connsiteY5" fmla="*/ 142875 h 555625"/>
                    <a:gd name="connsiteX6" fmla="*/ 1643086 w 2635907"/>
                    <a:gd name="connsiteY6" fmla="*/ 0 h 555625"/>
                    <a:gd name="connsiteX7" fmla="*/ 42886 w 2635907"/>
                    <a:gd name="connsiteY7" fmla="*/ 38100 h 555625"/>
                    <a:gd name="connsiteX8" fmla="*/ 39711 w 2635907"/>
                    <a:gd name="connsiteY8" fmla="*/ 76200 h 555625"/>
                    <a:gd name="connsiteX9" fmla="*/ 500086 w 2635907"/>
                    <a:gd name="connsiteY9" fmla="*/ 244475 h 555625"/>
                    <a:gd name="connsiteX10" fmla="*/ 2506686 w 2635907"/>
                    <a:gd name="connsiteY10" fmla="*/ 209550 h 555625"/>
                    <a:gd name="connsiteX11" fmla="*/ 2516211 w 2635907"/>
                    <a:gd name="connsiteY11" fmla="*/ 425450 h 555625"/>
                    <a:gd name="connsiteX12" fmla="*/ 522311 w 2635907"/>
                    <a:gd name="connsiteY12" fmla="*/ 488950 h 555625"/>
                    <a:gd name="connsiteX13" fmla="*/ 100036 w 2635907"/>
                    <a:gd name="connsiteY13" fmla="*/ 244475 h 555625"/>
                    <a:gd name="connsiteX0" fmla="*/ 103571 w 2639442"/>
                    <a:gd name="connsiteY0" fmla="*/ 244475 h 555625"/>
                    <a:gd name="connsiteX1" fmla="*/ 21814 w 2639442"/>
                    <a:gd name="connsiteY1" fmla="*/ 226218 h 555625"/>
                    <a:gd name="connsiteX2" fmla="*/ 40071 w 2639442"/>
                    <a:gd name="connsiteY2" fmla="*/ 292100 h 555625"/>
                    <a:gd name="connsiteX3" fmla="*/ 487746 w 2639442"/>
                    <a:gd name="connsiteY3" fmla="*/ 555625 h 555625"/>
                    <a:gd name="connsiteX4" fmla="*/ 2589596 w 2639442"/>
                    <a:gd name="connsiteY4" fmla="*/ 485775 h 555625"/>
                    <a:gd name="connsiteX5" fmla="*/ 2592771 w 2639442"/>
                    <a:gd name="connsiteY5" fmla="*/ 142875 h 555625"/>
                    <a:gd name="connsiteX6" fmla="*/ 1646621 w 2639442"/>
                    <a:gd name="connsiteY6" fmla="*/ 0 h 555625"/>
                    <a:gd name="connsiteX7" fmla="*/ 46421 w 2639442"/>
                    <a:gd name="connsiteY7" fmla="*/ 38100 h 555625"/>
                    <a:gd name="connsiteX8" fmla="*/ 43246 w 2639442"/>
                    <a:gd name="connsiteY8" fmla="*/ 76200 h 555625"/>
                    <a:gd name="connsiteX9" fmla="*/ 503621 w 2639442"/>
                    <a:gd name="connsiteY9" fmla="*/ 244475 h 555625"/>
                    <a:gd name="connsiteX10" fmla="*/ 2510221 w 2639442"/>
                    <a:gd name="connsiteY10" fmla="*/ 209550 h 555625"/>
                    <a:gd name="connsiteX11" fmla="*/ 2519746 w 2639442"/>
                    <a:gd name="connsiteY11" fmla="*/ 425450 h 555625"/>
                    <a:gd name="connsiteX12" fmla="*/ 525846 w 2639442"/>
                    <a:gd name="connsiteY12" fmla="*/ 488950 h 555625"/>
                    <a:gd name="connsiteX13" fmla="*/ 103571 w 2639442"/>
                    <a:gd name="connsiteY13" fmla="*/ 244475 h 555625"/>
                    <a:gd name="connsiteX0" fmla="*/ 103571 w 2639442"/>
                    <a:gd name="connsiteY0" fmla="*/ 244475 h 555625"/>
                    <a:gd name="connsiteX1" fmla="*/ 21814 w 2639442"/>
                    <a:gd name="connsiteY1" fmla="*/ 226218 h 555625"/>
                    <a:gd name="connsiteX2" fmla="*/ 40071 w 2639442"/>
                    <a:gd name="connsiteY2" fmla="*/ 292100 h 555625"/>
                    <a:gd name="connsiteX3" fmla="*/ 487746 w 2639442"/>
                    <a:gd name="connsiteY3" fmla="*/ 555625 h 555625"/>
                    <a:gd name="connsiteX4" fmla="*/ 2589596 w 2639442"/>
                    <a:gd name="connsiteY4" fmla="*/ 485775 h 555625"/>
                    <a:gd name="connsiteX5" fmla="*/ 2592771 w 2639442"/>
                    <a:gd name="connsiteY5" fmla="*/ 142875 h 555625"/>
                    <a:gd name="connsiteX6" fmla="*/ 1646621 w 2639442"/>
                    <a:gd name="connsiteY6" fmla="*/ 0 h 555625"/>
                    <a:gd name="connsiteX7" fmla="*/ 46421 w 2639442"/>
                    <a:gd name="connsiteY7" fmla="*/ 38100 h 555625"/>
                    <a:gd name="connsiteX8" fmla="*/ 43246 w 2639442"/>
                    <a:gd name="connsiteY8" fmla="*/ 76200 h 555625"/>
                    <a:gd name="connsiteX9" fmla="*/ 503621 w 2639442"/>
                    <a:gd name="connsiteY9" fmla="*/ 244475 h 555625"/>
                    <a:gd name="connsiteX10" fmla="*/ 2510221 w 2639442"/>
                    <a:gd name="connsiteY10" fmla="*/ 209550 h 555625"/>
                    <a:gd name="connsiteX11" fmla="*/ 2519746 w 2639442"/>
                    <a:gd name="connsiteY11" fmla="*/ 425450 h 555625"/>
                    <a:gd name="connsiteX12" fmla="*/ 525846 w 2639442"/>
                    <a:gd name="connsiteY12" fmla="*/ 488950 h 555625"/>
                    <a:gd name="connsiteX13" fmla="*/ 103571 w 2639442"/>
                    <a:gd name="connsiteY13" fmla="*/ 244475 h 555625"/>
                    <a:gd name="connsiteX0" fmla="*/ 98616 w 2634487"/>
                    <a:gd name="connsiteY0" fmla="*/ 244475 h 555625"/>
                    <a:gd name="connsiteX1" fmla="*/ 16859 w 2634487"/>
                    <a:gd name="connsiteY1" fmla="*/ 226218 h 555625"/>
                    <a:gd name="connsiteX2" fmla="*/ 35116 w 2634487"/>
                    <a:gd name="connsiteY2" fmla="*/ 292100 h 555625"/>
                    <a:gd name="connsiteX3" fmla="*/ 482791 w 2634487"/>
                    <a:gd name="connsiteY3" fmla="*/ 555625 h 555625"/>
                    <a:gd name="connsiteX4" fmla="*/ 2584641 w 2634487"/>
                    <a:gd name="connsiteY4" fmla="*/ 485775 h 555625"/>
                    <a:gd name="connsiteX5" fmla="*/ 2587816 w 2634487"/>
                    <a:gd name="connsiteY5" fmla="*/ 142875 h 555625"/>
                    <a:gd name="connsiteX6" fmla="*/ 1641666 w 2634487"/>
                    <a:gd name="connsiteY6" fmla="*/ 0 h 555625"/>
                    <a:gd name="connsiteX7" fmla="*/ 41466 w 2634487"/>
                    <a:gd name="connsiteY7" fmla="*/ 38100 h 555625"/>
                    <a:gd name="connsiteX8" fmla="*/ 38291 w 2634487"/>
                    <a:gd name="connsiteY8" fmla="*/ 76200 h 555625"/>
                    <a:gd name="connsiteX9" fmla="*/ 498666 w 2634487"/>
                    <a:gd name="connsiteY9" fmla="*/ 244475 h 555625"/>
                    <a:gd name="connsiteX10" fmla="*/ 2505266 w 2634487"/>
                    <a:gd name="connsiteY10" fmla="*/ 209550 h 555625"/>
                    <a:gd name="connsiteX11" fmla="*/ 2514791 w 2634487"/>
                    <a:gd name="connsiteY11" fmla="*/ 425450 h 555625"/>
                    <a:gd name="connsiteX12" fmla="*/ 520891 w 2634487"/>
                    <a:gd name="connsiteY12" fmla="*/ 488950 h 555625"/>
                    <a:gd name="connsiteX13" fmla="*/ 98616 w 2634487"/>
                    <a:gd name="connsiteY13" fmla="*/ 244475 h 555625"/>
                    <a:gd name="connsiteX0" fmla="*/ 81757 w 2617628"/>
                    <a:gd name="connsiteY0" fmla="*/ 244475 h 555625"/>
                    <a:gd name="connsiteX1" fmla="*/ 0 w 2617628"/>
                    <a:gd name="connsiteY1" fmla="*/ 226218 h 555625"/>
                    <a:gd name="connsiteX2" fmla="*/ 18257 w 2617628"/>
                    <a:gd name="connsiteY2" fmla="*/ 292100 h 555625"/>
                    <a:gd name="connsiteX3" fmla="*/ 465932 w 2617628"/>
                    <a:gd name="connsiteY3" fmla="*/ 555625 h 555625"/>
                    <a:gd name="connsiteX4" fmla="*/ 2567782 w 2617628"/>
                    <a:gd name="connsiteY4" fmla="*/ 485775 h 555625"/>
                    <a:gd name="connsiteX5" fmla="*/ 2570957 w 2617628"/>
                    <a:gd name="connsiteY5" fmla="*/ 142875 h 555625"/>
                    <a:gd name="connsiteX6" fmla="*/ 1624807 w 2617628"/>
                    <a:gd name="connsiteY6" fmla="*/ 0 h 555625"/>
                    <a:gd name="connsiteX7" fmla="*/ 24607 w 2617628"/>
                    <a:gd name="connsiteY7" fmla="*/ 38100 h 555625"/>
                    <a:gd name="connsiteX8" fmla="*/ 21432 w 2617628"/>
                    <a:gd name="connsiteY8" fmla="*/ 76200 h 555625"/>
                    <a:gd name="connsiteX9" fmla="*/ 481807 w 2617628"/>
                    <a:gd name="connsiteY9" fmla="*/ 244475 h 555625"/>
                    <a:gd name="connsiteX10" fmla="*/ 2488407 w 2617628"/>
                    <a:gd name="connsiteY10" fmla="*/ 209550 h 555625"/>
                    <a:gd name="connsiteX11" fmla="*/ 2497932 w 2617628"/>
                    <a:gd name="connsiteY11" fmla="*/ 425450 h 555625"/>
                    <a:gd name="connsiteX12" fmla="*/ 504032 w 2617628"/>
                    <a:gd name="connsiteY12" fmla="*/ 488950 h 555625"/>
                    <a:gd name="connsiteX13" fmla="*/ 81757 w 2617628"/>
                    <a:gd name="connsiteY13" fmla="*/ 244475 h 555625"/>
                    <a:gd name="connsiteX0" fmla="*/ 67469 w 2603340"/>
                    <a:gd name="connsiteY0" fmla="*/ 244475 h 555625"/>
                    <a:gd name="connsiteX1" fmla="*/ 0 w 2603340"/>
                    <a:gd name="connsiteY1" fmla="*/ 247649 h 555625"/>
                    <a:gd name="connsiteX2" fmla="*/ 3969 w 2603340"/>
                    <a:gd name="connsiteY2" fmla="*/ 292100 h 555625"/>
                    <a:gd name="connsiteX3" fmla="*/ 451644 w 2603340"/>
                    <a:gd name="connsiteY3" fmla="*/ 555625 h 555625"/>
                    <a:gd name="connsiteX4" fmla="*/ 2553494 w 2603340"/>
                    <a:gd name="connsiteY4" fmla="*/ 485775 h 555625"/>
                    <a:gd name="connsiteX5" fmla="*/ 2556669 w 2603340"/>
                    <a:gd name="connsiteY5" fmla="*/ 142875 h 555625"/>
                    <a:gd name="connsiteX6" fmla="*/ 1610519 w 2603340"/>
                    <a:gd name="connsiteY6" fmla="*/ 0 h 555625"/>
                    <a:gd name="connsiteX7" fmla="*/ 10319 w 2603340"/>
                    <a:gd name="connsiteY7" fmla="*/ 38100 h 555625"/>
                    <a:gd name="connsiteX8" fmla="*/ 7144 w 2603340"/>
                    <a:gd name="connsiteY8" fmla="*/ 76200 h 555625"/>
                    <a:gd name="connsiteX9" fmla="*/ 467519 w 2603340"/>
                    <a:gd name="connsiteY9" fmla="*/ 244475 h 555625"/>
                    <a:gd name="connsiteX10" fmla="*/ 2474119 w 2603340"/>
                    <a:gd name="connsiteY10" fmla="*/ 209550 h 555625"/>
                    <a:gd name="connsiteX11" fmla="*/ 2483644 w 2603340"/>
                    <a:gd name="connsiteY11" fmla="*/ 425450 h 555625"/>
                    <a:gd name="connsiteX12" fmla="*/ 489744 w 2603340"/>
                    <a:gd name="connsiteY12" fmla="*/ 488950 h 555625"/>
                    <a:gd name="connsiteX13" fmla="*/ 67469 w 2603340"/>
                    <a:gd name="connsiteY13" fmla="*/ 244475 h 555625"/>
                    <a:gd name="connsiteX0" fmla="*/ 67469 w 2603340"/>
                    <a:gd name="connsiteY0" fmla="*/ 244475 h 555625"/>
                    <a:gd name="connsiteX1" fmla="*/ 0 w 2603340"/>
                    <a:gd name="connsiteY1" fmla="*/ 247649 h 555625"/>
                    <a:gd name="connsiteX2" fmla="*/ 3969 w 2603340"/>
                    <a:gd name="connsiteY2" fmla="*/ 292100 h 555625"/>
                    <a:gd name="connsiteX3" fmla="*/ 451644 w 2603340"/>
                    <a:gd name="connsiteY3" fmla="*/ 555625 h 555625"/>
                    <a:gd name="connsiteX4" fmla="*/ 2553494 w 2603340"/>
                    <a:gd name="connsiteY4" fmla="*/ 485775 h 555625"/>
                    <a:gd name="connsiteX5" fmla="*/ 2556669 w 2603340"/>
                    <a:gd name="connsiteY5" fmla="*/ 142875 h 555625"/>
                    <a:gd name="connsiteX6" fmla="*/ 1610519 w 2603340"/>
                    <a:gd name="connsiteY6" fmla="*/ 0 h 555625"/>
                    <a:gd name="connsiteX7" fmla="*/ 10319 w 2603340"/>
                    <a:gd name="connsiteY7" fmla="*/ 38100 h 555625"/>
                    <a:gd name="connsiteX8" fmla="*/ 7144 w 2603340"/>
                    <a:gd name="connsiteY8" fmla="*/ 76200 h 555625"/>
                    <a:gd name="connsiteX9" fmla="*/ 467519 w 2603340"/>
                    <a:gd name="connsiteY9" fmla="*/ 244475 h 555625"/>
                    <a:gd name="connsiteX10" fmla="*/ 2474119 w 2603340"/>
                    <a:gd name="connsiteY10" fmla="*/ 209550 h 555625"/>
                    <a:gd name="connsiteX11" fmla="*/ 2483644 w 2603340"/>
                    <a:gd name="connsiteY11" fmla="*/ 425450 h 555625"/>
                    <a:gd name="connsiteX12" fmla="*/ 489744 w 2603340"/>
                    <a:gd name="connsiteY12" fmla="*/ 488950 h 555625"/>
                    <a:gd name="connsiteX13" fmla="*/ 67469 w 2603340"/>
                    <a:gd name="connsiteY13" fmla="*/ 244475 h 555625"/>
                    <a:gd name="connsiteX0" fmla="*/ 67469 w 2603340"/>
                    <a:gd name="connsiteY0" fmla="*/ 244475 h 555625"/>
                    <a:gd name="connsiteX1" fmla="*/ 0 w 2603340"/>
                    <a:gd name="connsiteY1" fmla="*/ 242887 h 555625"/>
                    <a:gd name="connsiteX2" fmla="*/ 3969 w 2603340"/>
                    <a:gd name="connsiteY2" fmla="*/ 292100 h 555625"/>
                    <a:gd name="connsiteX3" fmla="*/ 451644 w 2603340"/>
                    <a:gd name="connsiteY3" fmla="*/ 555625 h 555625"/>
                    <a:gd name="connsiteX4" fmla="*/ 2553494 w 2603340"/>
                    <a:gd name="connsiteY4" fmla="*/ 485775 h 555625"/>
                    <a:gd name="connsiteX5" fmla="*/ 2556669 w 2603340"/>
                    <a:gd name="connsiteY5" fmla="*/ 142875 h 555625"/>
                    <a:gd name="connsiteX6" fmla="*/ 1610519 w 2603340"/>
                    <a:gd name="connsiteY6" fmla="*/ 0 h 555625"/>
                    <a:gd name="connsiteX7" fmla="*/ 10319 w 2603340"/>
                    <a:gd name="connsiteY7" fmla="*/ 38100 h 555625"/>
                    <a:gd name="connsiteX8" fmla="*/ 7144 w 2603340"/>
                    <a:gd name="connsiteY8" fmla="*/ 76200 h 555625"/>
                    <a:gd name="connsiteX9" fmla="*/ 467519 w 2603340"/>
                    <a:gd name="connsiteY9" fmla="*/ 244475 h 555625"/>
                    <a:gd name="connsiteX10" fmla="*/ 2474119 w 2603340"/>
                    <a:gd name="connsiteY10" fmla="*/ 209550 h 555625"/>
                    <a:gd name="connsiteX11" fmla="*/ 2483644 w 2603340"/>
                    <a:gd name="connsiteY11" fmla="*/ 425450 h 555625"/>
                    <a:gd name="connsiteX12" fmla="*/ 489744 w 2603340"/>
                    <a:gd name="connsiteY12" fmla="*/ 488950 h 555625"/>
                    <a:gd name="connsiteX13" fmla="*/ 67469 w 2603340"/>
                    <a:gd name="connsiteY13" fmla="*/ 244475 h 555625"/>
                    <a:gd name="connsiteX0" fmla="*/ 67469 w 2603340"/>
                    <a:gd name="connsiteY0" fmla="*/ 244475 h 555625"/>
                    <a:gd name="connsiteX1" fmla="*/ 0 w 2603340"/>
                    <a:gd name="connsiteY1" fmla="*/ 242887 h 555625"/>
                    <a:gd name="connsiteX2" fmla="*/ 3969 w 2603340"/>
                    <a:gd name="connsiteY2" fmla="*/ 292100 h 555625"/>
                    <a:gd name="connsiteX3" fmla="*/ 451644 w 2603340"/>
                    <a:gd name="connsiteY3" fmla="*/ 555625 h 555625"/>
                    <a:gd name="connsiteX4" fmla="*/ 2553494 w 2603340"/>
                    <a:gd name="connsiteY4" fmla="*/ 485775 h 555625"/>
                    <a:gd name="connsiteX5" fmla="*/ 2556669 w 2603340"/>
                    <a:gd name="connsiteY5" fmla="*/ 142875 h 555625"/>
                    <a:gd name="connsiteX6" fmla="*/ 1610519 w 2603340"/>
                    <a:gd name="connsiteY6" fmla="*/ 0 h 555625"/>
                    <a:gd name="connsiteX7" fmla="*/ 19844 w 2603340"/>
                    <a:gd name="connsiteY7" fmla="*/ 33337 h 555625"/>
                    <a:gd name="connsiteX8" fmla="*/ 7144 w 2603340"/>
                    <a:gd name="connsiteY8" fmla="*/ 76200 h 555625"/>
                    <a:gd name="connsiteX9" fmla="*/ 467519 w 2603340"/>
                    <a:gd name="connsiteY9" fmla="*/ 244475 h 555625"/>
                    <a:gd name="connsiteX10" fmla="*/ 2474119 w 2603340"/>
                    <a:gd name="connsiteY10" fmla="*/ 209550 h 555625"/>
                    <a:gd name="connsiteX11" fmla="*/ 2483644 w 2603340"/>
                    <a:gd name="connsiteY11" fmla="*/ 425450 h 555625"/>
                    <a:gd name="connsiteX12" fmla="*/ 489744 w 2603340"/>
                    <a:gd name="connsiteY12" fmla="*/ 488950 h 555625"/>
                    <a:gd name="connsiteX13" fmla="*/ 67469 w 2603340"/>
                    <a:gd name="connsiteY13" fmla="*/ 244475 h 555625"/>
                    <a:gd name="connsiteX0" fmla="*/ 67469 w 2603340"/>
                    <a:gd name="connsiteY0" fmla="*/ 244475 h 555625"/>
                    <a:gd name="connsiteX1" fmla="*/ 0 w 2603340"/>
                    <a:gd name="connsiteY1" fmla="*/ 242887 h 555625"/>
                    <a:gd name="connsiteX2" fmla="*/ 3969 w 2603340"/>
                    <a:gd name="connsiteY2" fmla="*/ 292100 h 555625"/>
                    <a:gd name="connsiteX3" fmla="*/ 451644 w 2603340"/>
                    <a:gd name="connsiteY3" fmla="*/ 555625 h 555625"/>
                    <a:gd name="connsiteX4" fmla="*/ 2553494 w 2603340"/>
                    <a:gd name="connsiteY4" fmla="*/ 485775 h 555625"/>
                    <a:gd name="connsiteX5" fmla="*/ 2556669 w 2603340"/>
                    <a:gd name="connsiteY5" fmla="*/ 142875 h 555625"/>
                    <a:gd name="connsiteX6" fmla="*/ 1610519 w 2603340"/>
                    <a:gd name="connsiteY6" fmla="*/ 0 h 555625"/>
                    <a:gd name="connsiteX7" fmla="*/ 10319 w 2603340"/>
                    <a:gd name="connsiteY7" fmla="*/ 30955 h 555625"/>
                    <a:gd name="connsiteX8" fmla="*/ 7144 w 2603340"/>
                    <a:gd name="connsiteY8" fmla="*/ 76200 h 555625"/>
                    <a:gd name="connsiteX9" fmla="*/ 467519 w 2603340"/>
                    <a:gd name="connsiteY9" fmla="*/ 244475 h 555625"/>
                    <a:gd name="connsiteX10" fmla="*/ 2474119 w 2603340"/>
                    <a:gd name="connsiteY10" fmla="*/ 209550 h 555625"/>
                    <a:gd name="connsiteX11" fmla="*/ 2483644 w 2603340"/>
                    <a:gd name="connsiteY11" fmla="*/ 425450 h 555625"/>
                    <a:gd name="connsiteX12" fmla="*/ 489744 w 2603340"/>
                    <a:gd name="connsiteY12" fmla="*/ 488950 h 555625"/>
                    <a:gd name="connsiteX13" fmla="*/ 67469 w 2603340"/>
                    <a:gd name="connsiteY13" fmla="*/ 244475 h 555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2603340" h="555625">
                      <a:moveTo>
                        <a:pt x="67469" y="244475"/>
                      </a:moveTo>
                      <a:cubicBezTo>
                        <a:pt x="66940" y="247651"/>
                        <a:pt x="46301" y="239713"/>
                        <a:pt x="0" y="242887"/>
                      </a:cubicBezTo>
                      <a:cubicBezTo>
                        <a:pt x="6086" y="288924"/>
                        <a:pt x="-2116" y="262732"/>
                        <a:pt x="3969" y="292100"/>
                      </a:cubicBezTo>
                      <a:lnTo>
                        <a:pt x="451644" y="555625"/>
                      </a:lnTo>
                      <a:lnTo>
                        <a:pt x="2553494" y="485775"/>
                      </a:lnTo>
                      <a:cubicBezTo>
                        <a:pt x="2605352" y="396875"/>
                        <a:pt x="2631811" y="276225"/>
                        <a:pt x="2556669" y="142875"/>
                      </a:cubicBezTo>
                      <a:lnTo>
                        <a:pt x="1610519" y="0"/>
                      </a:lnTo>
                      <a:lnTo>
                        <a:pt x="10319" y="30955"/>
                      </a:lnTo>
                      <a:lnTo>
                        <a:pt x="7144" y="76200"/>
                      </a:lnTo>
                      <a:lnTo>
                        <a:pt x="467519" y="244475"/>
                      </a:lnTo>
                      <a:lnTo>
                        <a:pt x="2474119" y="209550"/>
                      </a:lnTo>
                      <a:cubicBezTo>
                        <a:pt x="2527565" y="280988"/>
                        <a:pt x="2515923" y="346075"/>
                        <a:pt x="2483644" y="425450"/>
                      </a:cubicBezTo>
                      <a:lnTo>
                        <a:pt x="489744" y="488950"/>
                      </a:lnTo>
                      <a:lnTo>
                        <a:pt x="67469" y="244475"/>
                      </a:lnTo>
                      <a:close/>
                    </a:path>
                  </a:pathLst>
                </a:custGeom>
                <a:solidFill>
                  <a:schemeClr val="accent4"/>
                </a:solidFill>
                <a:ln>
                  <a:noFill/>
                </a:ln>
                <a:effectLst>
                  <a:outerShdw blurRad="508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65" name="Freeform 19">
                  <a:extLst>
                    <a:ext uri="{FF2B5EF4-FFF2-40B4-BE49-F238E27FC236}">
                      <a16:creationId xmlns="" xmlns:a16="http://schemas.microsoft.com/office/drawing/2014/main" id="{52AC83ED-6081-44AB-AE10-D94D76014E84}"/>
                    </a:ext>
                  </a:extLst>
                </p:cNvPr>
                <p:cNvSpPr/>
                <p:nvPr/>
              </p:nvSpPr>
              <p:spPr>
                <a:xfrm>
                  <a:off x="3695702" y="3233738"/>
                  <a:ext cx="2458684" cy="383382"/>
                </a:xfrm>
                <a:custGeom>
                  <a:avLst/>
                  <a:gdLst>
                    <a:gd name="connsiteX0" fmla="*/ 7144 w 2424113"/>
                    <a:gd name="connsiteY0" fmla="*/ 0 h 378619"/>
                    <a:gd name="connsiteX1" fmla="*/ 0 w 2424113"/>
                    <a:gd name="connsiteY1" fmla="*/ 130969 h 378619"/>
                    <a:gd name="connsiteX2" fmla="*/ 431007 w 2424113"/>
                    <a:gd name="connsiteY2" fmla="*/ 378619 h 378619"/>
                    <a:gd name="connsiteX3" fmla="*/ 2424113 w 2424113"/>
                    <a:gd name="connsiteY3" fmla="*/ 304800 h 378619"/>
                    <a:gd name="connsiteX4" fmla="*/ 2414588 w 2424113"/>
                    <a:gd name="connsiteY4" fmla="*/ 109538 h 378619"/>
                    <a:gd name="connsiteX5" fmla="*/ 428625 w 2424113"/>
                    <a:gd name="connsiteY5" fmla="*/ 150019 h 378619"/>
                    <a:gd name="connsiteX6" fmla="*/ 7144 w 2424113"/>
                    <a:gd name="connsiteY6" fmla="*/ 0 h 378619"/>
                    <a:gd name="connsiteX0" fmla="*/ 7144 w 2436996"/>
                    <a:gd name="connsiteY0" fmla="*/ 0 h 378619"/>
                    <a:gd name="connsiteX1" fmla="*/ 0 w 2436996"/>
                    <a:gd name="connsiteY1" fmla="*/ 130969 h 378619"/>
                    <a:gd name="connsiteX2" fmla="*/ 431007 w 2436996"/>
                    <a:gd name="connsiteY2" fmla="*/ 378619 h 378619"/>
                    <a:gd name="connsiteX3" fmla="*/ 2424113 w 2436996"/>
                    <a:gd name="connsiteY3" fmla="*/ 304800 h 378619"/>
                    <a:gd name="connsiteX4" fmla="*/ 2414588 w 2436996"/>
                    <a:gd name="connsiteY4" fmla="*/ 109538 h 378619"/>
                    <a:gd name="connsiteX5" fmla="*/ 428625 w 2436996"/>
                    <a:gd name="connsiteY5" fmla="*/ 150019 h 378619"/>
                    <a:gd name="connsiteX6" fmla="*/ 7144 w 2436996"/>
                    <a:gd name="connsiteY6" fmla="*/ 0 h 378619"/>
                    <a:gd name="connsiteX0" fmla="*/ 7144 w 2448855"/>
                    <a:gd name="connsiteY0" fmla="*/ 0 h 378619"/>
                    <a:gd name="connsiteX1" fmla="*/ 0 w 2448855"/>
                    <a:gd name="connsiteY1" fmla="*/ 130969 h 378619"/>
                    <a:gd name="connsiteX2" fmla="*/ 431007 w 2448855"/>
                    <a:gd name="connsiteY2" fmla="*/ 378619 h 378619"/>
                    <a:gd name="connsiteX3" fmla="*/ 2424113 w 2448855"/>
                    <a:gd name="connsiteY3" fmla="*/ 304800 h 378619"/>
                    <a:gd name="connsiteX4" fmla="*/ 2414588 w 2448855"/>
                    <a:gd name="connsiteY4" fmla="*/ 109538 h 378619"/>
                    <a:gd name="connsiteX5" fmla="*/ 428625 w 2448855"/>
                    <a:gd name="connsiteY5" fmla="*/ 150019 h 378619"/>
                    <a:gd name="connsiteX6" fmla="*/ 7144 w 2448855"/>
                    <a:gd name="connsiteY6" fmla="*/ 0 h 378619"/>
                    <a:gd name="connsiteX0" fmla="*/ 7144 w 2444270"/>
                    <a:gd name="connsiteY0" fmla="*/ 0 h 378619"/>
                    <a:gd name="connsiteX1" fmla="*/ 0 w 2444270"/>
                    <a:gd name="connsiteY1" fmla="*/ 130969 h 378619"/>
                    <a:gd name="connsiteX2" fmla="*/ 431007 w 2444270"/>
                    <a:gd name="connsiteY2" fmla="*/ 378619 h 378619"/>
                    <a:gd name="connsiteX3" fmla="*/ 2414588 w 2444270"/>
                    <a:gd name="connsiteY3" fmla="*/ 314325 h 378619"/>
                    <a:gd name="connsiteX4" fmla="*/ 2414588 w 2444270"/>
                    <a:gd name="connsiteY4" fmla="*/ 109538 h 378619"/>
                    <a:gd name="connsiteX5" fmla="*/ 428625 w 2444270"/>
                    <a:gd name="connsiteY5" fmla="*/ 150019 h 378619"/>
                    <a:gd name="connsiteX6" fmla="*/ 7144 w 2444270"/>
                    <a:gd name="connsiteY6" fmla="*/ 0 h 378619"/>
                    <a:gd name="connsiteX0" fmla="*/ 7144 w 2446779"/>
                    <a:gd name="connsiteY0" fmla="*/ 0 h 378619"/>
                    <a:gd name="connsiteX1" fmla="*/ 0 w 2446779"/>
                    <a:gd name="connsiteY1" fmla="*/ 130969 h 378619"/>
                    <a:gd name="connsiteX2" fmla="*/ 431007 w 2446779"/>
                    <a:gd name="connsiteY2" fmla="*/ 378619 h 378619"/>
                    <a:gd name="connsiteX3" fmla="*/ 2414588 w 2446779"/>
                    <a:gd name="connsiteY3" fmla="*/ 314325 h 378619"/>
                    <a:gd name="connsiteX4" fmla="*/ 2414588 w 2446779"/>
                    <a:gd name="connsiteY4" fmla="*/ 109538 h 378619"/>
                    <a:gd name="connsiteX5" fmla="*/ 428625 w 2446779"/>
                    <a:gd name="connsiteY5" fmla="*/ 150019 h 378619"/>
                    <a:gd name="connsiteX6" fmla="*/ 7144 w 2446779"/>
                    <a:gd name="connsiteY6" fmla="*/ 0 h 378619"/>
                    <a:gd name="connsiteX0" fmla="*/ 7144 w 2446779"/>
                    <a:gd name="connsiteY0" fmla="*/ 0 h 378619"/>
                    <a:gd name="connsiteX1" fmla="*/ 0 w 2446779"/>
                    <a:gd name="connsiteY1" fmla="*/ 130969 h 378619"/>
                    <a:gd name="connsiteX2" fmla="*/ 431007 w 2446779"/>
                    <a:gd name="connsiteY2" fmla="*/ 378619 h 378619"/>
                    <a:gd name="connsiteX3" fmla="*/ 2414588 w 2446779"/>
                    <a:gd name="connsiteY3" fmla="*/ 314325 h 378619"/>
                    <a:gd name="connsiteX4" fmla="*/ 2414588 w 2446779"/>
                    <a:gd name="connsiteY4" fmla="*/ 109538 h 378619"/>
                    <a:gd name="connsiteX5" fmla="*/ 433388 w 2446779"/>
                    <a:gd name="connsiteY5" fmla="*/ 140494 h 378619"/>
                    <a:gd name="connsiteX6" fmla="*/ 7144 w 2446779"/>
                    <a:gd name="connsiteY6" fmla="*/ 0 h 378619"/>
                    <a:gd name="connsiteX0" fmla="*/ 7144 w 2446779"/>
                    <a:gd name="connsiteY0" fmla="*/ 0 h 378619"/>
                    <a:gd name="connsiteX1" fmla="*/ 0 w 2446779"/>
                    <a:gd name="connsiteY1" fmla="*/ 130969 h 378619"/>
                    <a:gd name="connsiteX2" fmla="*/ 431007 w 2446779"/>
                    <a:gd name="connsiteY2" fmla="*/ 378619 h 378619"/>
                    <a:gd name="connsiteX3" fmla="*/ 2414588 w 2446779"/>
                    <a:gd name="connsiteY3" fmla="*/ 314325 h 378619"/>
                    <a:gd name="connsiteX4" fmla="*/ 2414588 w 2446779"/>
                    <a:gd name="connsiteY4" fmla="*/ 100013 h 378619"/>
                    <a:gd name="connsiteX5" fmla="*/ 433388 w 2446779"/>
                    <a:gd name="connsiteY5" fmla="*/ 140494 h 378619"/>
                    <a:gd name="connsiteX6" fmla="*/ 7144 w 2446779"/>
                    <a:gd name="connsiteY6" fmla="*/ 0 h 378619"/>
                    <a:gd name="connsiteX0" fmla="*/ 7144 w 2446779"/>
                    <a:gd name="connsiteY0" fmla="*/ 0 h 378619"/>
                    <a:gd name="connsiteX1" fmla="*/ 0 w 2446779"/>
                    <a:gd name="connsiteY1" fmla="*/ 130969 h 378619"/>
                    <a:gd name="connsiteX2" fmla="*/ 431007 w 2446779"/>
                    <a:gd name="connsiteY2" fmla="*/ 378619 h 378619"/>
                    <a:gd name="connsiteX3" fmla="*/ 2414588 w 2446779"/>
                    <a:gd name="connsiteY3" fmla="*/ 314325 h 378619"/>
                    <a:gd name="connsiteX4" fmla="*/ 2414588 w 2446779"/>
                    <a:gd name="connsiteY4" fmla="*/ 100013 h 378619"/>
                    <a:gd name="connsiteX5" fmla="*/ 442913 w 2446779"/>
                    <a:gd name="connsiteY5" fmla="*/ 142875 h 378619"/>
                    <a:gd name="connsiteX6" fmla="*/ 7144 w 2446779"/>
                    <a:gd name="connsiteY6" fmla="*/ 0 h 378619"/>
                    <a:gd name="connsiteX0" fmla="*/ 7144 w 2446779"/>
                    <a:gd name="connsiteY0" fmla="*/ 0 h 378619"/>
                    <a:gd name="connsiteX1" fmla="*/ 0 w 2446779"/>
                    <a:gd name="connsiteY1" fmla="*/ 130969 h 378619"/>
                    <a:gd name="connsiteX2" fmla="*/ 431007 w 2446779"/>
                    <a:gd name="connsiteY2" fmla="*/ 378619 h 378619"/>
                    <a:gd name="connsiteX3" fmla="*/ 2414588 w 2446779"/>
                    <a:gd name="connsiteY3" fmla="*/ 314325 h 378619"/>
                    <a:gd name="connsiteX4" fmla="*/ 2414588 w 2446779"/>
                    <a:gd name="connsiteY4" fmla="*/ 100013 h 378619"/>
                    <a:gd name="connsiteX5" fmla="*/ 445294 w 2446779"/>
                    <a:gd name="connsiteY5" fmla="*/ 135731 h 378619"/>
                    <a:gd name="connsiteX6" fmla="*/ 7144 w 2446779"/>
                    <a:gd name="connsiteY6" fmla="*/ 0 h 378619"/>
                    <a:gd name="connsiteX0" fmla="*/ 9525 w 2446779"/>
                    <a:gd name="connsiteY0" fmla="*/ 0 h 385763"/>
                    <a:gd name="connsiteX1" fmla="*/ 0 w 2446779"/>
                    <a:gd name="connsiteY1" fmla="*/ 138113 h 385763"/>
                    <a:gd name="connsiteX2" fmla="*/ 431007 w 2446779"/>
                    <a:gd name="connsiteY2" fmla="*/ 385763 h 385763"/>
                    <a:gd name="connsiteX3" fmla="*/ 2414588 w 2446779"/>
                    <a:gd name="connsiteY3" fmla="*/ 321469 h 385763"/>
                    <a:gd name="connsiteX4" fmla="*/ 2414588 w 2446779"/>
                    <a:gd name="connsiteY4" fmla="*/ 107157 h 385763"/>
                    <a:gd name="connsiteX5" fmla="*/ 445294 w 2446779"/>
                    <a:gd name="connsiteY5" fmla="*/ 142875 h 385763"/>
                    <a:gd name="connsiteX6" fmla="*/ 9525 w 2446779"/>
                    <a:gd name="connsiteY6" fmla="*/ 0 h 385763"/>
                    <a:gd name="connsiteX0" fmla="*/ 9525 w 2446779"/>
                    <a:gd name="connsiteY0" fmla="*/ 0 h 385763"/>
                    <a:gd name="connsiteX1" fmla="*/ 0 w 2446779"/>
                    <a:gd name="connsiteY1" fmla="*/ 138113 h 385763"/>
                    <a:gd name="connsiteX2" fmla="*/ 431007 w 2446779"/>
                    <a:gd name="connsiteY2" fmla="*/ 385763 h 385763"/>
                    <a:gd name="connsiteX3" fmla="*/ 2414588 w 2446779"/>
                    <a:gd name="connsiteY3" fmla="*/ 321469 h 385763"/>
                    <a:gd name="connsiteX4" fmla="*/ 2414588 w 2446779"/>
                    <a:gd name="connsiteY4" fmla="*/ 107157 h 385763"/>
                    <a:gd name="connsiteX5" fmla="*/ 445294 w 2446779"/>
                    <a:gd name="connsiteY5" fmla="*/ 142875 h 385763"/>
                    <a:gd name="connsiteX6" fmla="*/ 9525 w 2446779"/>
                    <a:gd name="connsiteY6" fmla="*/ 0 h 385763"/>
                    <a:gd name="connsiteX0" fmla="*/ 9525 w 2446779"/>
                    <a:gd name="connsiteY0" fmla="*/ 0 h 385763"/>
                    <a:gd name="connsiteX1" fmla="*/ 0 w 2446779"/>
                    <a:gd name="connsiteY1" fmla="*/ 138113 h 385763"/>
                    <a:gd name="connsiteX2" fmla="*/ 431007 w 2446779"/>
                    <a:gd name="connsiteY2" fmla="*/ 385763 h 385763"/>
                    <a:gd name="connsiteX3" fmla="*/ 2414588 w 2446779"/>
                    <a:gd name="connsiteY3" fmla="*/ 321469 h 385763"/>
                    <a:gd name="connsiteX4" fmla="*/ 2414588 w 2446779"/>
                    <a:gd name="connsiteY4" fmla="*/ 107157 h 385763"/>
                    <a:gd name="connsiteX5" fmla="*/ 445294 w 2446779"/>
                    <a:gd name="connsiteY5" fmla="*/ 142875 h 385763"/>
                    <a:gd name="connsiteX6" fmla="*/ 9525 w 2446779"/>
                    <a:gd name="connsiteY6" fmla="*/ 0 h 385763"/>
                    <a:gd name="connsiteX0" fmla="*/ 14287 w 2451541"/>
                    <a:gd name="connsiteY0" fmla="*/ 0 h 385763"/>
                    <a:gd name="connsiteX1" fmla="*/ 0 w 2451541"/>
                    <a:gd name="connsiteY1" fmla="*/ 145257 h 385763"/>
                    <a:gd name="connsiteX2" fmla="*/ 435769 w 2451541"/>
                    <a:gd name="connsiteY2" fmla="*/ 385763 h 385763"/>
                    <a:gd name="connsiteX3" fmla="*/ 2419350 w 2451541"/>
                    <a:gd name="connsiteY3" fmla="*/ 321469 h 385763"/>
                    <a:gd name="connsiteX4" fmla="*/ 2419350 w 2451541"/>
                    <a:gd name="connsiteY4" fmla="*/ 107157 h 385763"/>
                    <a:gd name="connsiteX5" fmla="*/ 450056 w 2451541"/>
                    <a:gd name="connsiteY5" fmla="*/ 142875 h 385763"/>
                    <a:gd name="connsiteX6" fmla="*/ 14287 w 2451541"/>
                    <a:gd name="connsiteY6" fmla="*/ 0 h 385763"/>
                    <a:gd name="connsiteX0" fmla="*/ 4762 w 2451541"/>
                    <a:gd name="connsiteY0" fmla="*/ 0 h 383382"/>
                    <a:gd name="connsiteX1" fmla="*/ 0 w 2451541"/>
                    <a:gd name="connsiteY1" fmla="*/ 142876 h 383382"/>
                    <a:gd name="connsiteX2" fmla="*/ 435769 w 2451541"/>
                    <a:gd name="connsiteY2" fmla="*/ 383382 h 383382"/>
                    <a:gd name="connsiteX3" fmla="*/ 2419350 w 2451541"/>
                    <a:gd name="connsiteY3" fmla="*/ 319088 h 383382"/>
                    <a:gd name="connsiteX4" fmla="*/ 2419350 w 2451541"/>
                    <a:gd name="connsiteY4" fmla="*/ 104776 h 383382"/>
                    <a:gd name="connsiteX5" fmla="*/ 450056 w 2451541"/>
                    <a:gd name="connsiteY5" fmla="*/ 140494 h 383382"/>
                    <a:gd name="connsiteX6" fmla="*/ 4762 w 2451541"/>
                    <a:gd name="connsiteY6" fmla="*/ 0 h 383382"/>
                    <a:gd name="connsiteX0" fmla="*/ 4762 w 2451541"/>
                    <a:gd name="connsiteY0" fmla="*/ 0 h 383382"/>
                    <a:gd name="connsiteX1" fmla="*/ 0 w 2451541"/>
                    <a:gd name="connsiteY1" fmla="*/ 142876 h 383382"/>
                    <a:gd name="connsiteX2" fmla="*/ 435769 w 2451541"/>
                    <a:gd name="connsiteY2" fmla="*/ 383382 h 383382"/>
                    <a:gd name="connsiteX3" fmla="*/ 2419350 w 2451541"/>
                    <a:gd name="connsiteY3" fmla="*/ 319088 h 383382"/>
                    <a:gd name="connsiteX4" fmla="*/ 2419350 w 2451541"/>
                    <a:gd name="connsiteY4" fmla="*/ 104776 h 383382"/>
                    <a:gd name="connsiteX5" fmla="*/ 450056 w 2451541"/>
                    <a:gd name="connsiteY5" fmla="*/ 140494 h 383382"/>
                    <a:gd name="connsiteX6" fmla="*/ 4762 w 2451541"/>
                    <a:gd name="connsiteY6" fmla="*/ 0 h 383382"/>
                    <a:gd name="connsiteX0" fmla="*/ 11905 w 2458684"/>
                    <a:gd name="connsiteY0" fmla="*/ 0 h 383382"/>
                    <a:gd name="connsiteX1" fmla="*/ 0 w 2458684"/>
                    <a:gd name="connsiteY1" fmla="*/ 138114 h 383382"/>
                    <a:gd name="connsiteX2" fmla="*/ 442912 w 2458684"/>
                    <a:gd name="connsiteY2" fmla="*/ 383382 h 383382"/>
                    <a:gd name="connsiteX3" fmla="*/ 2426493 w 2458684"/>
                    <a:gd name="connsiteY3" fmla="*/ 319088 h 383382"/>
                    <a:gd name="connsiteX4" fmla="*/ 2426493 w 2458684"/>
                    <a:gd name="connsiteY4" fmla="*/ 104776 h 383382"/>
                    <a:gd name="connsiteX5" fmla="*/ 457199 w 2458684"/>
                    <a:gd name="connsiteY5" fmla="*/ 140494 h 383382"/>
                    <a:gd name="connsiteX6" fmla="*/ 11905 w 2458684"/>
                    <a:gd name="connsiteY6" fmla="*/ 0 h 3833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458684" h="383382">
                      <a:moveTo>
                        <a:pt x="11905" y="0"/>
                      </a:moveTo>
                      <a:cubicBezTo>
                        <a:pt x="25399" y="53182"/>
                        <a:pt x="19843" y="123033"/>
                        <a:pt x="0" y="138114"/>
                      </a:cubicBezTo>
                      <a:lnTo>
                        <a:pt x="442912" y="383382"/>
                      </a:lnTo>
                      <a:lnTo>
                        <a:pt x="2426493" y="319088"/>
                      </a:lnTo>
                      <a:cubicBezTo>
                        <a:pt x="2466181" y="277813"/>
                        <a:pt x="2472531" y="174625"/>
                        <a:pt x="2426493" y="104776"/>
                      </a:cubicBezTo>
                      <a:lnTo>
                        <a:pt x="457199" y="140494"/>
                      </a:lnTo>
                      <a:lnTo>
                        <a:pt x="11905" y="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1"/>
                </a:p>
              </p:txBody>
            </p:sp>
          </p:grpSp>
          <p:grpSp>
            <p:nvGrpSpPr>
              <p:cNvPr id="55" name="Group 54">
                <a:extLst>
                  <a:ext uri="{FF2B5EF4-FFF2-40B4-BE49-F238E27FC236}">
                    <a16:creationId xmlns="" xmlns:a16="http://schemas.microsoft.com/office/drawing/2014/main" id="{C672A13F-8FB6-452C-90A9-9E1404B1DB7F}"/>
                  </a:ext>
                </a:extLst>
              </p:cNvPr>
              <p:cNvGrpSpPr/>
              <p:nvPr/>
            </p:nvGrpSpPr>
            <p:grpSpPr>
              <a:xfrm flipH="1">
                <a:off x="4155315" y="4711652"/>
                <a:ext cx="1753505" cy="486436"/>
                <a:chOff x="3622676" y="3492499"/>
                <a:chExt cx="2575177" cy="714375"/>
              </a:xfrm>
              <a:effectLst>
                <a:outerShdw blurRad="50800" dist="38100" dir="8100000" algn="tr" rotWithShape="0">
                  <a:prstClr val="black">
                    <a:alpha val="40000"/>
                  </a:prstClr>
                </a:outerShdw>
              </a:effectLst>
            </p:grpSpPr>
            <p:sp>
              <p:nvSpPr>
                <p:cNvPr id="62" name="Freeform 21">
                  <a:extLst>
                    <a:ext uri="{FF2B5EF4-FFF2-40B4-BE49-F238E27FC236}">
                      <a16:creationId xmlns="" xmlns:a16="http://schemas.microsoft.com/office/drawing/2014/main" id="{EA8532AC-8DFF-4DE3-A652-7810AC0B6027}"/>
                    </a:ext>
                  </a:extLst>
                </p:cNvPr>
                <p:cNvSpPr/>
                <p:nvPr/>
              </p:nvSpPr>
              <p:spPr>
                <a:xfrm>
                  <a:off x="3622676" y="3492499"/>
                  <a:ext cx="2575177" cy="714375"/>
                </a:xfrm>
                <a:custGeom>
                  <a:avLst/>
                  <a:gdLst>
                    <a:gd name="connsiteX0" fmla="*/ 190500 w 2559050"/>
                    <a:gd name="connsiteY0" fmla="*/ 0 h 698500"/>
                    <a:gd name="connsiteX1" fmla="*/ 0 w 2559050"/>
                    <a:gd name="connsiteY1" fmla="*/ 152400 h 698500"/>
                    <a:gd name="connsiteX2" fmla="*/ 6350 w 2559050"/>
                    <a:gd name="connsiteY2" fmla="*/ 215900 h 698500"/>
                    <a:gd name="connsiteX3" fmla="*/ 2501900 w 2559050"/>
                    <a:gd name="connsiteY3" fmla="*/ 241300 h 698500"/>
                    <a:gd name="connsiteX4" fmla="*/ 2470150 w 2559050"/>
                    <a:gd name="connsiteY4" fmla="*/ 552450 h 698500"/>
                    <a:gd name="connsiteX5" fmla="*/ 76200 w 2559050"/>
                    <a:gd name="connsiteY5" fmla="*/ 565150 h 698500"/>
                    <a:gd name="connsiteX6" fmla="*/ 101600 w 2559050"/>
                    <a:gd name="connsiteY6" fmla="*/ 520700 h 698500"/>
                    <a:gd name="connsiteX7" fmla="*/ 6350 w 2559050"/>
                    <a:gd name="connsiteY7" fmla="*/ 577850 h 698500"/>
                    <a:gd name="connsiteX8" fmla="*/ 44450 w 2559050"/>
                    <a:gd name="connsiteY8" fmla="*/ 666750 h 698500"/>
                    <a:gd name="connsiteX9" fmla="*/ 2400300 w 2559050"/>
                    <a:gd name="connsiteY9" fmla="*/ 692150 h 698500"/>
                    <a:gd name="connsiteX10" fmla="*/ 2432050 w 2559050"/>
                    <a:gd name="connsiteY10" fmla="*/ 666750 h 698500"/>
                    <a:gd name="connsiteX11" fmla="*/ 2501900 w 2559050"/>
                    <a:gd name="connsiteY11" fmla="*/ 698500 h 698500"/>
                    <a:gd name="connsiteX12" fmla="*/ 2552700 w 2559050"/>
                    <a:gd name="connsiteY12" fmla="*/ 685800 h 698500"/>
                    <a:gd name="connsiteX13" fmla="*/ 2559050 w 2559050"/>
                    <a:gd name="connsiteY13" fmla="*/ 158750 h 698500"/>
                    <a:gd name="connsiteX14" fmla="*/ 2476500 w 2559050"/>
                    <a:gd name="connsiteY14" fmla="*/ 95250 h 698500"/>
                    <a:gd name="connsiteX15" fmla="*/ 520700 w 2559050"/>
                    <a:gd name="connsiteY15" fmla="*/ 184150 h 698500"/>
                    <a:gd name="connsiteX16" fmla="*/ 190500 w 2559050"/>
                    <a:gd name="connsiteY16" fmla="*/ 0 h 698500"/>
                    <a:gd name="connsiteX0" fmla="*/ 190500 w 2559050"/>
                    <a:gd name="connsiteY0" fmla="*/ 0 h 698500"/>
                    <a:gd name="connsiteX1" fmla="*/ 0 w 2559050"/>
                    <a:gd name="connsiteY1" fmla="*/ 152400 h 698500"/>
                    <a:gd name="connsiteX2" fmla="*/ 19050 w 2559050"/>
                    <a:gd name="connsiteY2" fmla="*/ 241300 h 698500"/>
                    <a:gd name="connsiteX3" fmla="*/ 2501900 w 2559050"/>
                    <a:gd name="connsiteY3" fmla="*/ 241300 h 698500"/>
                    <a:gd name="connsiteX4" fmla="*/ 2470150 w 2559050"/>
                    <a:gd name="connsiteY4" fmla="*/ 552450 h 698500"/>
                    <a:gd name="connsiteX5" fmla="*/ 76200 w 2559050"/>
                    <a:gd name="connsiteY5" fmla="*/ 565150 h 698500"/>
                    <a:gd name="connsiteX6" fmla="*/ 101600 w 2559050"/>
                    <a:gd name="connsiteY6" fmla="*/ 520700 h 698500"/>
                    <a:gd name="connsiteX7" fmla="*/ 6350 w 2559050"/>
                    <a:gd name="connsiteY7" fmla="*/ 577850 h 698500"/>
                    <a:gd name="connsiteX8" fmla="*/ 44450 w 2559050"/>
                    <a:gd name="connsiteY8" fmla="*/ 666750 h 698500"/>
                    <a:gd name="connsiteX9" fmla="*/ 2400300 w 2559050"/>
                    <a:gd name="connsiteY9" fmla="*/ 692150 h 698500"/>
                    <a:gd name="connsiteX10" fmla="*/ 2432050 w 2559050"/>
                    <a:gd name="connsiteY10" fmla="*/ 666750 h 698500"/>
                    <a:gd name="connsiteX11" fmla="*/ 2501900 w 2559050"/>
                    <a:gd name="connsiteY11" fmla="*/ 698500 h 698500"/>
                    <a:gd name="connsiteX12" fmla="*/ 2552700 w 2559050"/>
                    <a:gd name="connsiteY12" fmla="*/ 685800 h 698500"/>
                    <a:gd name="connsiteX13" fmla="*/ 2559050 w 2559050"/>
                    <a:gd name="connsiteY13" fmla="*/ 158750 h 698500"/>
                    <a:gd name="connsiteX14" fmla="*/ 2476500 w 2559050"/>
                    <a:gd name="connsiteY14" fmla="*/ 95250 h 698500"/>
                    <a:gd name="connsiteX15" fmla="*/ 520700 w 2559050"/>
                    <a:gd name="connsiteY15" fmla="*/ 184150 h 698500"/>
                    <a:gd name="connsiteX16" fmla="*/ 190500 w 2559050"/>
                    <a:gd name="connsiteY16" fmla="*/ 0 h 698500"/>
                    <a:gd name="connsiteX0" fmla="*/ 184150 w 2552700"/>
                    <a:gd name="connsiteY0" fmla="*/ 0 h 698500"/>
                    <a:gd name="connsiteX1" fmla="*/ 9525 w 2552700"/>
                    <a:gd name="connsiteY1" fmla="*/ 152400 h 698500"/>
                    <a:gd name="connsiteX2" fmla="*/ 12700 w 2552700"/>
                    <a:gd name="connsiteY2" fmla="*/ 241300 h 698500"/>
                    <a:gd name="connsiteX3" fmla="*/ 2495550 w 2552700"/>
                    <a:gd name="connsiteY3" fmla="*/ 241300 h 698500"/>
                    <a:gd name="connsiteX4" fmla="*/ 2463800 w 2552700"/>
                    <a:gd name="connsiteY4" fmla="*/ 552450 h 698500"/>
                    <a:gd name="connsiteX5" fmla="*/ 69850 w 2552700"/>
                    <a:gd name="connsiteY5" fmla="*/ 565150 h 698500"/>
                    <a:gd name="connsiteX6" fmla="*/ 95250 w 2552700"/>
                    <a:gd name="connsiteY6" fmla="*/ 520700 h 698500"/>
                    <a:gd name="connsiteX7" fmla="*/ 0 w 2552700"/>
                    <a:gd name="connsiteY7" fmla="*/ 577850 h 698500"/>
                    <a:gd name="connsiteX8" fmla="*/ 38100 w 2552700"/>
                    <a:gd name="connsiteY8" fmla="*/ 666750 h 698500"/>
                    <a:gd name="connsiteX9" fmla="*/ 2393950 w 2552700"/>
                    <a:gd name="connsiteY9" fmla="*/ 692150 h 698500"/>
                    <a:gd name="connsiteX10" fmla="*/ 2425700 w 2552700"/>
                    <a:gd name="connsiteY10" fmla="*/ 666750 h 698500"/>
                    <a:gd name="connsiteX11" fmla="*/ 2495550 w 2552700"/>
                    <a:gd name="connsiteY11" fmla="*/ 698500 h 698500"/>
                    <a:gd name="connsiteX12" fmla="*/ 2546350 w 2552700"/>
                    <a:gd name="connsiteY12" fmla="*/ 685800 h 698500"/>
                    <a:gd name="connsiteX13" fmla="*/ 2552700 w 2552700"/>
                    <a:gd name="connsiteY13" fmla="*/ 158750 h 698500"/>
                    <a:gd name="connsiteX14" fmla="*/ 2470150 w 2552700"/>
                    <a:gd name="connsiteY14" fmla="*/ 95250 h 698500"/>
                    <a:gd name="connsiteX15" fmla="*/ 514350 w 2552700"/>
                    <a:gd name="connsiteY15" fmla="*/ 184150 h 698500"/>
                    <a:gd name="connsiteX16" fmla="*/ 184150 w 2552700"/>
                    <a:gd name="connsiteY16" fmla="*/ 0 h 698500"/>
                    <a:gd name="connsiteX0" fmla="*/ 184150 w 2571750"/>
                    <a:gd name="connsiteY0" fmla="*/ 0 h 698500"/>
                    <a:gd name="connsiteX1" fmla="*/ 9525 w 2571750"/>
                    <a:gd name="connsiteY1" fmla="*/ 152400 h 698500"/>
                    <a:gd name="connsiteX2" fmla="*/ 12700 w 2571750"/>
                    <a:gd name="connsiteY2" fmla="*/ 241300 h 698500"/>
                    <a:gd name="connsiteX3" fmla="*/ 2495550 w 2571750"/>
                    <a:gd name="connsiteY3" fmla="*/ 241300 h 698500"/>
                    <a:gd name="connsiteX4" fmla="*/ 2463800 w 2571750"/>
                    <a:gd name="connsiteY4" fmla="*/ 552450 h 698500"/>
                    <a:gd name="connsiteX5" fmla="*/ 69850 w 2571750"/>
                    <a:gd name="connsiteY5" fmla="*/ 565150 h 698500"/>
                    <a:gd name="connsiteX6" fmla="*/ 95250 w 2571750"/>
                    <a:gd name="connsiteY6" fmla="*/ 520700 h 698500"/>
                    <a:gd name="connsiteX7" fmla="*/ 0 w 2571750"/>
                    <a:gd name="connsiteY7" fmla="*/ 577850 h 698500"/>
                    <a:gd name="connsiteX8" fmla="*/ 38100 w 2571750"/>
                    <a:gd name="connsiteY8" fmla="*/ 666750 h 698500"/>
                    <a:gd name="connsiteX9" fmla="*/ 2393950 w 2571750"/>
                    <a:gd name="connsiteY9" fmla="*/ 692150 h 698500"/>
                    <a:gd name="connsiteX10" fmla="*/ 2425700 w 2571750"/>
                    <a:gd name="connsiteY10" fmla="*/ 666750 h 698500"/>
                    <a:gd name="connsiteX11" fmla="*/ 2495550 w 2571750"/>
                    <a:gd name="connsiteY11" fmla="*/ 698500 h 698500"/>
                    <a:gd name="connsiteX12" fmla="*/ 2546350 w 2571750"/>
                    <a:gd name="connsiteY12" fmla="*/ 685800 h 698500"/>
                    <a:gd name="connsiteX13" fmla="*/ 2571750 w 2571750"/>
                    <a:gd name="connsiteY13" fmla="*/ 193675 h 698500"/>
                    <a:gd name="connsiteX14" fmla="*/ 2470150 w 2571750"/>
                    <a:gd name="connsiteY14" fmla="*/ 95250 h 698500"/>
                    <a:gd name="connsiteX15" fmla="*/ 514350 w 2571750"/>
                    <a:gd name="connsiteY15" fmla="*/ 184150 h 698500"/>
                    <a:gd name="connsiteX16" fmla="*/ 184150 w 2571750"/>
                    <a:gd name="connsiteY16" fmla="*/ 0 h 698500"/>
                    <a:gd name="connsiteX0" fmla="*/ 184150 w 2555875"/>
                    <a:gd name="connsiteY0" fmla="*/ 0 h 698500"/>
                    <a:gd name="connsiteX1" fmla="*/ 9525 w 2555875"/>
                    <a:gd name="connsiteY1" fmla="*/ 152400 h 698500"/>
                    <a:gd name="connsiteX2" fmla="*/ 12700 w 2555875"/>
                    <a:gd name="connsiteY2" fmla="*/ 241300 h 698500"/>
                    <a:gd name="connsiteX3" fmla="*/ 2495550 w 2555875"/>
                    <a:gd name="connsiteY3" fmla="*/ 241300 h 698500"/>
                    <a:gd name="connsiteX4" fmla="*/ 2463800 w 2555875"/>
                    <a:gd name="connsiteY4" fmla="*/ 552450 h 698500"/>
                    <a:gd name="connsiteX5" fmla="*/ 69850 w 2555875"/>
                    <a:gd name="connsiteY5" fmla="*/ 565150 h 698500"/>
                    <a:gd name="connsiteX6" fmla="*/ 95250 w 2555875"/>
                    <a:gd name="connsiteY6" fmla="*/ 520700 h 698500"/>
                    <a:gd name="connsiteX7" fmla="*/ 0 w 2555875"/>
                    <a:gd name="connsiteY7" fmla="*/ 577850 h 698500"/>
                    <a:gd name="connsiteX8" fmla="*/ 38100 w 2555875"/>
                    <a:gd name="connsiteY8" fmla="*/ 666750 h 698500"/>
                    <a:gd name="connsiteX9" fmla="*/ 2393950 w 2555875"/>
                    <a:gd name="connsiteY9" fmla="*/ 692150 h 698500"/>
                    <a:gd name="connsiteX10" fmla="*/ 2425700 w 2555875"/>
                    <a:gd name="connsiteY10" fmla="*/ 666750 h 698500"/>
                    <a:gd name="connsiteX11" fmla="*/ 2495550 w 2555875"/>
                    <a:gd name="connsiteY11" fmla="*/ 698500 h 698500"/>
                    <a:gd name="connsiteX12" fmla="*/ 2546350 w 2555875"/>
                    <a:gd name="connsiteY12" fmla="*/ 685800 h 698500"/>
                    <a:gd name="connsiteX13" fmla="*/ 2555875 w 2555875"/>
                    <a:gd name="connsiteY13" fmla="*/ 171450 h 698500"/>
                    <a:gd name="connsiteX14" fmla="*/ 2470150 w 2555875"/>
                    <a:gd name="connsiteY14" fmla="*/ 95250 h 698500"/>
                    <a:gd name="connsiteX15" fmla="*/ 514350 w 2555875"/>
                    <a:gd name="connsiteY15" fmla="*/ 184150 h 698500"/>
                    <a:gd name="connsiteX16" fmla="*/ 184150 w 2555875"/>
                    <a:gd name="connsiteY16" fmla="*/ 0 h 698500"/>
                    <a:gd name="connsiteX0" fmla="*/ 184150 w 2562506"/>
                    <a:gd name="connsiteY0" fmla="*/ 0 h 698500"/>
                    <a:gd name="connsiteX1" fmla="*/ 9525 w 2562506"/>
                    <a:gd name="connsiteY1" fmla="*/ 152400 h 698500"/>
                    <a:gd name="connsiteX2" fmla="*/ 12700 w 2562506"/>
                    <a:gd name="connsiteY2" fmla="*/ 241300 h 698500"/>
                    <a:gd name="connsiteX3" fmla="*/ 2495550 w 2562506"/>
                    <a:gd name="connsiteY3" fmla="*/ 241300 h 698500"/>
                    <a:gd name="connsiteX4" fmla="*/ 2463800 w 2562506"/>
                    <a:gd name="connsiteY4" fmla="*/ 552450 h 698500"/>
                    <a:gd name="connsiteX5" fmla="*/ 69850 w 2562506"/>
                    <a:gd name="connsiteY5" fmla="*/ 565150 h 698500"/>
                    <a:gd name="connsiteX6" fmla="*/ 95250 w 2562506"/>
                    <a:gd name="connsiteY6" fmla="*/ 520700 h 698500"/>
                    <a:gd name="connsiteX7" fmla="*/ 0 w 2562506"/>
                    <a:gd name="connsiteY7" fmla="*/ 577850 h 698500"/>
                    <a:gd name="connsiteX8" fmla="*/ 38100 w 2562506"/>
                    <a:gd name="connsiteY8" fmla="*/ 666750 h 698500"/>
                    <a:gd name="connsiteX9" fmla="*/ 2393950 w 2562506"/>
                    <a:gd name="connsiteY9" fmla="*/ 692150 h 698500"/>
                    <a:gd name="connsiteX10" fmla="*/ 2425700 w 2562506"/>
                    <a:gd name="connsiteY10" fmla="*/ 666750 h 698500"/>
                    <a:gd name="connsiteX11" fmla="*/ 2495550 w 2562506"/>
                    <a:gd name="connsiteY11" fmla="*/ 698500 h 698500"/>
                    <a:gd name="connsiteX12" fmla="*/ 2562225 w 2562506"/>
                    <a:gd name="connsiteY12" fmla="*/ 685800 h 698500"/>
                    <a:gd name="connsiteX13" fmla="*/ 2555875 w 2562506"/>
                    <a:gd name="connsiteY13" fmla="*/ 171450 h 698500"/>
                    <a:gd name="connsiteX14" fmla="*/ 2470150 w 2562506"/>
                    <a:gd name="connsiteY14" fmla="*/ 95250 h 698500"/>
                    <a:gd name="connsiteX15" fmla="*/ 514350 w 2562506"/>
                    <a:gd name="connsiteY15" fmla="*/ 184150 h 698500"/>
                    <a:gd name="connsiteX16" fmla="*/ 184150 w 2562506"/>
                    <a:gd name="connsiteY16" fmla="*/ 0 h 698500"/>
                    <a:gd name="connsiteX0" fmla="*/ 184150 w 2562506"/>
                    <a:gd name="connsiteY0" fmla="*/ 0 h 692150"/>
                    <a:gd name="connsiteX1" fmla="*/ 9525 w 2562506"/>
                    <a:gd name="connsiteY1" fmla="*/ 152400 h 692150"/>
                    <a:gd name="connsiteX2" fmla="*/ 12700 w 2562506"/>
                    <a:gd name="connsiteY2" fmla="*/ 241300 h 692150"/>
                    <a:gd name="connsiteX3" fmla="*/ 2495550 w 2562506"/>
                    <a:gd name="connsiteY3" fmla="*/ 241300 h 692150"/>
                    <a:gd name="connsiteX4" fmla="*/ 2463800 w 2562506"/>
                    <a:gd name="connsiteY4" fmla="*/ 552450 h 692150"/>
                    <a:gd name="connsiteX5" fmla="*/ 69850 w 2562506"/>
                    <a:gd name="connsiteY5" fmla="*/ 565150 h 692150"/>
                    <a:gd name="connsiteX6" fmla="*/ 95250 w 2562506"/>
                    <a:gd name="connsiteY6" fmla="*/ 520700 h 692150"/>
                    <a:gd name="connsiteX7" fmla="*/ 0 w 2562506"/>
                    <a:gd name="connsiteY7" fmla="*/ 577850 h 692150"/>
                    <a:gd name="connsiteX8" fmla="*/ 38100 w 2562506"/>
                    <a:gd name="connsiteY8" fmla="*/ 666750 h 692150"/>
                    <a:gd name="connsiteX9" fmla="*/ 2393950 w 2562506"/>
                    <a:gd name="connsiteY9" fmla="*/ 692150 h 692150"/>
                    <a:gd name="connsiteX10" fmla="*/ 2425700 w 2562506"/>
                    <a:gd name="connsiteY10" fmla="*/ 666750 h 692150"/>
                    <a:gd name="connsiteX11" fmla="*/ 2479675 w 2562506"/>
                    <a:gd name="connsiteY11" fmla="*/ 692150 h 692150"/>
                    <a:gd name="connsiteX12" fmla="*/ 2562225 w 2562506"/>
                    <a:gd name="connsiteY12" fmla="*/ 685800 h 692150"/>
                    <a:gd name="connsiteX13" fmla="*/ 2555875 w 2562506"/>
                    <a:gd name="connsiteY13" fmla="*/ 171450 h 692150"/>
                    <a:gd name="connsiteX14" fmla="*/ 2470150 w 2562506"/>
                    <a:gd name="connsiteY14" fmla="*/ 95250 h 692150"/>
                    <a:gd name="connsiteX15" fmla="*/ 514350 w 2562506"/>
                    <a:gd name="connsiteY15" fmla="*/ 184150 h 692150"/>
                    <a:gd name="connsiteX16" fmla="*/ 184150 w 2562506"/>
                    <a:gd name="connsiteY16" fmla="*/ 0 h 692150"/>
                    <a:gd name="connsiteX0" fmla="*/ 184150 w 2562506"/>
                    <a:gd name="connsiteY0" fmla="*/ 0 h 692150"/>
                    <a:gd name="connsiteX1" fmla="*/ 9525 w 2562506"/>
                    <a:gd name="connsiteY1" fmla="*/ 152400 h 692150"/>
                    <a:gd name="connsiteX2" fmla="*/ 12700 w 2562506"/>
                    <a:gd name="connsiteY2" fmla="*/ 241300 h 692150"/>
                    <a:gd name="connsiteX3" fmla="*/ 2495550 w 2562506"/>
                    <a:gd name="connsiteY3" fmla="*/ 241300 h 692150"/>
                    <a:gd name="connsiteX4" fmla="*/ 2463800 w 2562506"/>
                    <a:gd name="connsiteY4" fmla="*/ 552450 h 692150"/>
                    <a:gd name="connsiteX5" fmla="*/ 69850 w 2562506"/>
                    <a:gd name="connsiteY5" fmla="*/ 565150 h 692150"/>
                    <a:gd name="connsiteX6" fmla="*/ 95250 w 2562506"/>
                    <a:gd name="connsiteY6" fmla="*/ 520700 h 692150"/>
                    <a:gd name="connsiteX7" fmla="*/ 0 w 2562506"/>
                    <a:gd name="connsiteY7" fmla="*/ 577850 h 692150"/>
                    <a:gd name="connsiteX8" fmla="*/ 38100 w 2562506"/>
                    <a:gd name="connsiteY8" fmla="*/ 666750 h 692150"/>
                    <a:gd name="connsiteX9" fmla="*/ 2393950 w 2562506"/>
                    <a:gd name="connsiteY9" fmla="*/ 692150 h 692150"/>
                    <a:gd name="connsiteX10" fmla="*/ 2435225 w 2562506"/>
                    <a:gd name="connsiteY10" fmla="*/ 666750 h 692150"/>
                    <a:gd name="connsiteX11" fmla="*/ 2479675 w 2562506"/>
                    <a:gd name="connsiteY11" fmla="*/ 692150 h 692150"/>
                    <a:gd name="connsiteX12" fmla="*/ 2562225 w 2562506"/>
                    <a:gd name="connsiteY12" fmla="*/ 685800 h 692150"/>
                    <a:gd name="connsiteX13" fmla="*/ 2555875 w 2562506"/>
                    <a:gd name="connsiteY13" fmla="*/ 171450 h 692150"/>
                    <a:gd name="connsiteX14" fmla="*/ 2470150 w 2562506"/>
                    <a:gd name="connsiteY14" fmla="*/ 95250 h 692150"/>
                    <a:gd name="connsiteX15" fmla="*/ 514350 w 2562506"/>
                    <a:gd name="connsiteY15" fmla="*/ 184150 h 692150"/>
                    <a:gd name="connsiteX16" fmla="*/ 184150 w 2562506"/>
                    <a:gd name="connsiteY16" fmla="*/ 0 h 692150"/>
                    <a:gd name="connsiteX0" fmla="*/ 184150 w 2562506"/>
                    <a:gd name="connsiteY0" fmla="*/ 0 h 692150"/>
                    <a:gd name="connsiteX1" fmla="*/ 9525 w 2562506"/>
                    <a:gd name="connsiteY1" fmla="*/ 152400 h 692150"/>
                    <a:gd name="connsiteX2" fmla="*/ 12700 w 2562506"/>
                    <a:gd name="connsiteY2" fmla="*/ 241300 h 692150"/>
                    <a:gd name="connsiteX3" fmla="*/ 2495550 w 2562506"/>
                    <a:gd name="connsiteY3" fmla="*/ 241300 h 692150"/>
                    <a:gd name="connsiteX4" fmla="*/ 2463800 w 2562506"/>
                    <a:gd name="connsiteY4" fmla="*/ 552450 h 692150"/>
                    <a:gd name="connsiteX5" fmla="*/ 69850 w 2562506"/>
                    <a:gd name="connsiteY5" fmla="*/ 565150 h 692150"/>
                    <a:gd name="connsiteX6" fmla="*/ 95250 w 2562506"/>
                    <a:gd name="connsiteY6" fmla="*/ 520700 h 692150"/>
                    <a:gd name="connsiteX7" fmla="*/ 0 w 2562506"/>
                    <a:gd name="connsiteY7" fmla="*/ 577850 h 692150"/>
                    <a:gd name="connsiteX8" fmla="*/ 9525 w 2562506"/>
                    <a:gd name="connsiteY8" fmla="*/ 688975 h 692150"/>
                    <a:gd name="connsiteX9" fmla="*/ 2393950 w 2562506"/>
                    <a:gd name="connsiteY9" fmla="*/ 692150 h 692150"/>
                    <a:gd name="connsiteX10" fmla="*/ 2435225 w 2562506"/>
                    <a:gd name="connsiteY10" fmla="*/ 666750 h 692150"/>
                    <a:gd name="connsiteX11" fmla="*/ 2479675 w 2562506"/>
                    <a:gd name="connsiteY11" fmla="*/ 692150 h 692150"/>
                    <a:gd name="connsiteX12" fmla="*/ 2562225 w 2562506"/>
                    <a:gd name="connsiteY12" fmla="*/ 685800 h 692150"/>
                    <a:gd name="connsiteX13" fmla="*/ 2555875 w 2562506"/>
                    <a:gd name="connsiteY13" fmla="*/ 171450 h 692150"/>
                    <a:gd name="connsiteX14" fmla="*/ 2470150 w 2562506"/>
                    <a:gd name="connsiteY14" fmla="*/ 95250 h 692150"/>
                    <a:gd name="connsiteX15" fmla="*/ 514350 w 2562506"/>
                    <a:gd name="connsiteY15" fmla="*/ 184150 h 692150"/>
                    <a:gd name="connsiteX16" fmla="*/ 184150 w 2562506"/>
                    <a:gd name="connsiteY16" fmla="*/ 0 h 692150"/>
                    <a:gd name="connsiteX0" fmla="*/ 180975 w 2559331"/>
                    <a:gd name="connsiteY0" fmla="*/ 0 h 692150"/>
                    <a:gd name="connsiteX1" fmla="*/ 6350 w 2559331"/>
                    <a:gd name="connsiteY1" fmla="*/ 152400 h 692150"/>
                    <a:gd name="connsiteX2" fmla="*/ 9525 w 2559331"/>
                    <a:gd name="connsiteY2" fmla="*/ 241300 h 692150"/>
                    <a:gd name="connsiteX3" fmla="*/ 2492375 w 2559331"/>
                    <a:gd name="connsiteY3" fmla="*/ 241300 h 692150"/>
                    <a:gd name="connsiteX4" fmla="*/ 2460625 w 2559331"/>
                    <a:gd name="connsiteY4" fmla="*/ 552450 h 692150"/>
                    <a:gd name="connsiteX5" fmla="*/ 66675 w 2559331"/>
                    <a:gd name="connsiteY5" fmla="*/ 565150 h 692150"/>
                    <a:gd name="connsiteX6" fmla="*/ 92075 w 2559331"/>
                    <a:gd name="connsiteY6" fmla="*/ 520700 h 692150"/>
                    <a:gd name="connsiteX7" fmla="*/ 0 w 2559331"/>
                    <a:gd name="connsiteY7" fmla="*/ 593725 h 692150"/>
                    <a:gd name="connsiteX8" fmla="*/ 6350 w 2559331"/>
                    <a:gd name="connsiteY8" fmla="*/ 688975 h 692150"/>
                    <a:gd name="connsiteX9" fmla="*/ 2390775 w 2559331"/>
                    <a:gd name="connsiteY9" fmla="*/ 692150 h 692150"/>
                    <a:gd name="connsiteX10" fmla="*/ 2432050 w 2559331"/>
                    <a:gd name="connsiteY10" fmla="*/ 666750 h 692150"/>
                    <a:gd name="connsiteX11" fmla="*/ 2476500 w 2559331"/>
                    <a:gd name="connsiteY11" fmla="*/ 692150 h 692150"/>
                    <a:gd name="connsiteX12" fmla="*/ 2559050 w 2559331"/>
                    <a:gd name="connsiteY12" fmla="*/ 685800 h 692150"/>
                    <a:gd name="connsiteX13" fmla="*/ 2552700 w 2559331"/>
                    <a:gd name="connsiteY13" fmla="*/ 171450 h 692150"/>
                    <a:gd name="connsiteX14" fmla="*/ 2466975 w 2559331"/>
                    <a:gd name="connsiteY14" fmla="*/ 95250 h 692150"/>
                    <a:gd name="connsiteX15" fmla="*/ 511175 w 2559331"/>
                    <a:gd name="connsiteY15" fmla="*/ 184150 h 692150"/>
                    <a:gd name="connsiteX16" fmla="*/ 180975 w 2559331"/>
                    <a:gd name="connsiteY16" fmla="*/ 0 h 692150"/>
                    <a:gd name="connsiteX0" fmla="*/ 180975 w 2559331"/>
                    <a:gd name="connsiteY0" fmla="*/ 0 h 692150"/>
                    <a:gd name="connsiteX1" fmla="*/ 6350 w 2559331"/>
                    <a:gd name="connsiteY1" fmla="*/ 152400 h 692150"/>
                    <a:gd name="connsiteX2" fmla="*/ 9525 w 2559331"/>
                    <a:gd name="connsiteY2" fmla="*/ 241300 h 692150"/>
                    <a:gd name="connsiteX3" fmla="*/ 2492375 w 2559331"/>
                    <a:gd name="connsiteY3" fmla="*/ 241300 h 692150"/>
                    <a:gd name="connsiteX4" fmla="*/ 2460625 w 2559331"/>
                    <a:gd name="connsiteY4" fmla="*/ 552450 h 692150"/>
                    <a:gd name="connsiteX5" fmla="*/ 66675 w 2559331"/>
                    <a:gd name="connsiteY5" fmla="*/ 565150 h 692150"/>
                    <a:gd name="connsiteX6" fmla="*/ 88900 w 2559331"/>
                    <a:gd name="connsiteY6" fmla="*/ 568325 h 692150"/>
                    <a:gd name="connsiteX7" fmla="*/ 92075 w 2559331"/>
                    <a:gd name="connsiteY7" fmla="*/ 520700 h 692150"/>
                    <a:gd name="connsiteX8" fmla="*/ 0 w 2559331"/>
                    <a:gd name="connsiteY8" fmla="*/ 593725 h 692150"/>
                    <a:gd name="connsiteX9" fmla="*/ 6350 w 2559331"/>
                    <a:gd name="connsiteY9" fmla="*/ 688975 h 692150"/>
                    <a:gd name="connsiteX10" fmla="*/ 2390775 w 2559331"/>
                    <a:gd name="connsiteY10" fmla="*/ 692150 h 692150"/>
                    <a:gd name="connsiteX11" fmla="*/ 2432050 w 2559331"/>
                    <a:gd name="connsiteY11" fmla="*/ 666750 h 692150"/>
                    <a:gd name="connsiteX12" fmla="*/ 2476500 w 2559331"/>
                    <a:gd name="connsiteY12" fmla="*/ 692150 h 692150"/>
                    <a:gd name="connsiteX13" fmla="*/ 2559050 w 2559331"/>
                    <a:gd name="connsiteY13" fmla="*/ 685800 h 692150"/>
                    <a:gd name="connsiteX14" fmla="*/ 2552700 w 2559331"/>
                    <a:gd name="connsiteY14" fmla="*/ 171450 h 692150"/>
                    <a:gd name="connsiteX15" fmla="*/ 2466975 w 2559331"/>
                    <a:gd name="connsiteY15" fmla="*/ 95250 h 692150"/>
                    <a:gd name="connsiteX16" fmla="*/ 511175 w 2559331"/>
                    <a:gd name="connsiteY16" fmla="*/ 184150 h 692150"/>
                    <a:gd name="connsiteX17" fmla="*/ 180975 w 2559331"/>
                    <a:gd name="connsiteY17" fmla="*/ 0 h 692150"/>
                    <a:gd name="connsiteX0" fmla="*/ 180975 w 2559331"/>
                    <a:gd name="connsiteY0" fmla="*/ 0 h 692150"/>
                    <a:gd name="connsiteX1" fmla="*/ 6350 w 2559331"/>
                    <a:gd name="connsiteY1" fmla="*/ 152400 h 692150"/>
                    <a:gd name="connsiteX2" fmla="*/ 9525 w 2559331"/>
                    <a:gd name="connsiteY2" fmla="*/ 241300 h 692150"/>
                    <a:gd name="connsiteX3" fmla="*/ 2454275 w 2559331"/>
                    <a:gd name="connsiteY3" fmla="*/ 234950 h 692150"/>
                    <a:gd name="connsiteX4" fmla="*/ 2460625 w 2559331"/>
                    <a:gd name="connsiteY4" fmla="*/ 552450 h 692150"/>
                    <a:gd name="connsiteX5" fmla="*/ 66675 w 2559331"/>
                    <a:gd name="connsiteY5" fmla="*/ 565150 h 692150"/>
                    <a:gd name="connsiteX6" fmla="*/ 88900 w 2559331"/>
                    <a:gd name="connsiteY6" fmla="*/ 568325 h 692150"/>
                    <a:gd name="connsiteX7" fmla="*/ 92075 w 2559331"/>
                    <a:gd name="connsiteY7" fmla="*/ 520700 h 692150"/>
                    <a:gd name="connsiteX8" fmla="*/ 0 w 2559331"/>
                    <a:gd name="connsiteY8" fmla="*/ 593725 h 692150"/>
                    <a:gd name="connsiteX9" fmla="*/ 6350 w 2559331"/>
                    <a:gd name="connsiteY9" fmla="*/ 688975 h 692150"/>
                    <a:gd name="connsiteX10" fmla="*/ 2390775 w 2559331"/>
                    <a:gd name="connsiteY10" fmla="*/ 692150 h 692150"/>
                    <a:gd name="connsiteX11" fmla="*/ 2432050 w 2559331"/>
                    <a:gd name="connsiteY11" fmla="*/ 666750 h 692150"/>
                    <a:gd name="connsiteX12" fmla="*/ 2476500 w 2559331"/>
                    <a:gd name="connsiteY12" fmla="*/ 692150 h 692150"/>
                    <a:gd name="connsiteX13" fmla="*/ 2559050 w 2559331"/>
                    <a:gd name="connsiteY13" fmla="*/ 685800 h 692150"/>
                    <a:gd name="connsiteX14" fmla="*/ 2552700 w 2559331"/>
                    <a:gd name="connsiteY14" fmla="*/ 171450 h 692150"/>
                    <a:gd name="connsiteX15" fmla="*/ 2466975 w 2559331"/>
                    <a:gd name="connsiteY15" fmla="*/ 95250 h 692150"/>
                    <a:gd name="connsiteX16" fmla="*/ 511175 w 2559331"/>
                    <a:gd name="connsiteY16" fmla="*/ 184150 h 692150"/>
                    <a:gd name="connsiteX17" fmla="*/ 180975 w 2559331"/>
                    <a:gd name="connsiteY17" fmla="*/ 0 h 692150"/>
                    <a:gd name="connsiteX0" fmla="*/ 180975 w 2559331"/>
                    <a:gd name="connsiteY0" fmla="*/ 0 h 692150"/>
                    <a:gd name="connsiteX1" fmla="*/ 6350 w 2559331"/>
                    <a:gd name="connsiteY1" fmla="*/ 152400 h 692150"/>
                    <a:gd name="connsiteX2" fmla="*/ 9525 w 2559331"/>
                    <a:gd name="connsiteY2" fmla="*/ 241300 h 692150"/>
                    <a:gd name="connsiteX3" fmla="*/ 2454275 w 2559331"/>
                    <a:gd name="connsiteY3" fmla="*/ 234950 h 692150"/>
                    <a:gd name="connsiteX4" fmla="*/ 2454275 w 2559331"/>
                    <a:gd name="connsiteY4" fmla="*/ 552450 h 692150"/>
                    <a:gd name="connsiteX5" fmla="*/ 66675 w 2559331"/>
                    <a:gd name="connsiteY5" fmla="*/ 565150 h 692150"/>
                    <a:gd name="connsiteX6" fmla="*/ 88900 w 2559331"/>
                    <a:gd name="connsiteY6" fmla="*/ 568325 h 692150"/>
                    <a:gd name="connsiteX7" fmla="*/ 92075 w 2559331"/>
                    <a:gd name="connsiteY7" fmla="*/ 520700 h 692150"/>
                    <a:gd name="connsiteX8" fmla="*/ 0 w 2559331"/>
                    <a:gd name="connsiteY8" fmla="*/ 593725 h 692150"/>
                    <a:gd name="connsiteX9" fmla="*/ 6350 w 2559331"/>
                    <a:gd name="connsiteY9" fmla="*/ 688975 h 692150"/>
                    <a:gd name="connsiteX10" fmla="*/ 2390775 w 2559331"/>
                    <a:gd name="connsiteY10" fmla="*/ 692150 h 692150"/>
                    <a:gd name="connsiteX11" fmla="*/ 2432050 w 2559331"/>
                    <a:gd name="connsiteY11" fmla="*/ 666750 h 692150"/>
                    <a:gd name="connsiteX12" fmla="*/ 2476500 w 2559331"/>
                    <a:gd name="connsiteY12" fmla="*/ 692150 h 692150"/>
                    <a:gd name="connsiteX13" fmla="*/ 2559050 w 2559331"/>
                    <a:gd name="connsiteY13" fmla="*/ 685800 h 692150"/>
                    <a:gd name="connsiteX14" fmla="*/ 2552700 w 2559331"/>
                    <a:gd name="connsiteY14" fmla="*/ 171450 h 692150"/>
                    <a:gd name="connsiteX15" fmla="*/ 2466975 w 2559331"/>
                    <a:gd name="connsiteY15" fmla="*/ 95250 h 692150"/>
                    <a:gd name="connsiteX16" fmla="*/ 511175 w 2559331"/>
                    <a:gd name="connsiteY16" fmla="*/ 184150 h 692150"/>
                    <a:gd name="connsiteX17" fmla="*/ 180975 w 2559331"/>
                    <a:gd name="connsiteY17" fmla="*/ 0 h 692150"/>
                    <a:gd name="connsiteX0" fmla="*/ 180975 w 2559331"/>
                    <a:gd name="connsiteY0" fmla="*/ 0 h 692150"/>
                    <a:gd name="connsiteX1" fmla="*/ 6350 w 2559331"/>
                    <a:gd name="connsiteY1" fmla="*/ 152400 h 692150"/>
                    <a:gd name="connsiteX2" fmla="*/ 9525 w 2559331"/>
                    <a:gd name="connsiteY2" fmla="*/ 241300 h 692150"/>
                    <a:gd name="connsiteX3" fmla="*/ 2454275 w 2559331"/>
                    <a:gd name="connsiteY3" fmla="*/ 234950 h 692150"/>
                    <a:gd name="connsiteX4" fmla="*/ 2454275 w 2559331"/>
                    <a:gd name="connsiteY4" fmla="*/ 552450 h 692150"/>
                    <a:gd name="connsiteX5" fmla="*/ 66675 w 2559331"/>
                    <a:gd name="connsiteY5" fmla="*/ 565150 h 692150"/>
                    <a:gd name="connsiteX6" fmla="*/ 88900 w 2559331"/>
                    <a:gd name="connsiteY6" fmla="*/ 568325 h 692150"/>
                    <a:gd name="connsiteX7" fmla="*/ 92075 w 2559331"/>
                    <a:gd name="connsiteY7" fmla="*/ 520700 h 692150"/>
                    <a:gd name="connsiteX8" fmla="*/ 0 w 2559331"/>
                    <a:gd name="connsiteY8" fmla="*/ 593725 h 692150"/>
                    <a:gd name="connsiteX9" fmla="*/ 6350 w 2559331"/>
                    <a:gd name="connsiteY9" fmla="*/ 688975 h 692150"/>
                    <a:gd name="connsiteX10" fmla="*/ 2390775 w 2559331"/>
                    <a:gd name="connsiteY10" fmla="*/ 692150 h 692150"/>
                    <a:gd name="connsiteX11" fmla="*/ 2432050 w 2559331"/>
                    <a:gd name="connsiteY11" fmla="*/ 666750 h 692150"/>
                    <a:gd name="connsiteX12" fmla="*/ 2476500 w 2559331"/>
                    <a:gd name="connsiteY12" fmla="*/ 692150 h 692150"/>
                    <a:gd name="connsiteX13" fmla="*/ 2559050 w 2559331"/>
                    <a:gd name="connsiteY13" fmla="*/ 685800 h 692150"/>
                    <a:gd name="connsiteX14" fmla="*/ 2552700 w 2559331"/>
                    <a:gd name="connsiteY14" fmla="*/ 171450 h 692150"/>
                    <a:gd name="connsiteX15" fmla="*/ 2466975 w 2559331"/>
                    <a:gd name="connsiteY15" fmla="*/ 95250 h 692150"/>
                    <a:gd name="connsiteX16" fmla="*/ 511175 w 2559331"/>
                    <a:gd name="connsiteY16" fmla="*/ 184150 h 692150"/>
                    <a:gd name="connsiteX17" fmla="*/ 180975 w 2559331"/>
                    <a:gd name="connsiteY17" fmla="*/ 0 h 692150"/>
                    <a:gd name="connsiteX0" fmla="*/ 180975 w 2559331"/>
                    <a:gd name="connsiteY0" fmla="*/ 0 h 692150"/>
                    <a:gd name="connsiteX1" fmla="*/ 6350 w 2559331"/>
                    <a:gd name="connsiteY1" fmla="*/ 152400 h 692150"/>
                    <a:gd name="connsiteX2" fmla="*/ 9525 w 2559331"/>
                    <a:gd name="connsiteY2" fmla="*/ 241300 h 692150"/>
                    <a:gd name="connsiteX3" fmla="*/ 2454275 w 2559331"/>
                    <a:gd name="connsiteY3" fmla="*/ 234950 h 692150"/>
                    <a:gd name="connsiteX4" fmla="*/ 2454275 w 2559331"/>
                    <a:gd name="connsiteY4" fmla="*/ 552450 h 692150"/>
                    <a:gd name="connsiteX5" fmla="*/ 66675 w 2559331"/>
                    <a:gd name="connsiteY5" fmla="*/ 565150 h 692150"/>
                    <a:gd name="connsiteX6" fmla="*/ 88900 w 2559331"/>
                    <a:gd name="connsiteY6" fmla="*/ 568325 h 692150"/>
                    <a:gd name="connsiteX7" fmla="*/ 92075 w 2559331"/>
                    <a:gd name="connsiteY7" fmla="*/ 520700 h 692150"/>
                    <a:gd name="connsiteX8" fmla="*/ 0 w 2559331"/>
                    <a:gd name="connsiteY8" fmla="*/ 593725 h 692150"/>
                    <a:gd name="connsiteX9" fmla="*/ 6350 w 2559331"/>
                    <a:gd name="connsiteY9" fmla="*/ 688975 h 692150"/>
                    <a:gd name="connsiteX10" fmla="*/ 2390775 w 2559331"/>
                    <a:gd name="connsiteY10" fmla="*/ 692150 h 692150"/>
                    <a:gd name="connsiteX11" fmla="*/ 2476500 w 2559331"/>
                    <a:gd name="connsiteY11" fmla="*/ 692150 h 692150"/>
                    <a:gd name="connsiteX12" fmla="*/ 2559050 w 2559331"/>
                    <a:gd name="connsiteY12" fmla="*/ 685800 h 692150"/>
                    <a:gd name="connsiteX13" fmla="*/ 2552700 w 2559331"/>
                    <a:gd name="connsiteY13" fmla="*/ 171450 h 692150"/>
                    <a:gd name="connsiteX14" fmla="*/ 2466975 w 2559331"/>
                    <a:gd name="connsiteY14" fmla="*/ 95250 h 692150"/>
                    <a:gd name="connsiteX15" fmla="*/ 511175 w 2559331"/>
                    <a:gd name="connsiteY15" fmla="*/ 184150 h 692150"/>
                    <a:gd name="connsiteX16" fmla="*/ 180975 w 2559331"/>
                    <a:gd name="connsiteY16" fmla="*/ 0 h 692150"/>
                    <a:gd name="connsiteX0" fmla="*/ 180975 w 2559331"/>
                    <a:gd name="connsiteY0" fmla="*/ 0 h 692150"/>
                    <a:gd name="connsiteX1" fmla="*/ 6350 w 2559331"/>
                    <a:gd name="connsiteY1" fmla="*/ 152400 h 692150"/>
                    <a:gd name="connsiteX2" fmla="*/ 9525 w 2559331"/>
                    <a:gd name="connsiteY2" fmla="*/ 241300 h 692150"/>
                    <a:gd name="connsiteX3" fmla="*/ 2454275 w 2559331"/>
                    <a:gd name="connsiteY3" fmla="*/ 234950 h 692150"/>
                    <a:gd name="connsiteX4" fmla="*/ 2454275 w 2559331"/>
                    <a:gd name="connsiteY4" fmla="*/ 552450 h 692150"/>
                    <a:gd name="connsiteX5" fmla="*/ 66675 w 2559331"/>
                    <a:gd name="connsiteY5" fmla="*/ 565150 h 692150"/>
                    <a:gd name="connsiteX6" fmla="*/ 88900 w 2559331"/>
                    <a:gd name="connsiteY6" fmla="*/ 568325 h 692150"/>
                    <a:gd name="connsiteX7" fmla="*/ 92075 w 2559331"/>
                    <a:gd name="connsiteY7" fmla="*/ 520700 h 692150"/>
                    <a:gd name="connsiteX8" fmla="*/ 0 w 2559331"/>
                    <a:gd name="connsiteY8" fmla="*/ 593725 h 692150"/>
                    <a:gd name="connsiteX9" fmla="*/ 6350 w 2559331"/>
                    <a:gd name="connsiteY9" fmla="*/ 688975 h 692150"/>
                    <a:gd name="connsiteX10" fmla="*/ 2390775 w 2559331"/>
                    <a:gd name="connsiteY10" fmla="*/ 692150 h 692150"/>
                    <a:gd name="connsiteX11" fmla="*/ 2559050 w 2559331"/>
                    <a:gd name="connsiteY11" fmla="*/ 685800 h 692150"/>
                    <a:gd name="connsiteX12" fmla="*/ 2552700 w 2559331"/>
                    <a:gd name="connsiteY12" fmla="*/ 171450 h 692150"/>
                    <a:gd name="connsiteX13" fmla="*/ 2466975 w 2559331"/>
                    <a:gd name="connsiteY13" fmla="*/ 95250 h 692150"/>
                    <a:gd name="connsiteX14" fmla="*/ 511175 w 2559331"/>
                    <a:gd name="connsiteY14" fmla="*/ 184150 h 692150"/>
                    <a:gd name="connsiteX15" fmla="*/ 180975 w 2559331"/>
                    <a:gd name="connsiteY15" fmla="*/ 0 h 692150"/>
                    <a:gd name="connsiteX0" fmla="*/ 180975 w 2559331"/>
                    <a:gd name="connsiteY0" fmla="*/ 0 h 688975"/>
                    <a:gd name="connsiteX1" fmla="*/ 6350 w 2559331"/>
                    <a:gd name="connsiteY1" fmla="*/ 152400 h 688975"/>
                    <a:gd name="connsiteX2" fmla="*/ 9525 w 2559331"/>
                    <a:gd name="connsiteY2" fmla="*/ 241300 h 688975"/>
                    <a:gd name="connsiteX3" fmla="*/ 2454275 w 2559331"/>
                    <a:gd name="connsiteY3" fmla="*/ 234950 h 688975"/>
                    <a:gd name="connsiteX4" fmla="*/ 2454275 w 2559331"/>
                    <a:gd name="connsiteY4" fmla="*/ 552450 h 688975"/>
                    <a:gd name="connsiteX5" fmla="*/ 66675 w 2559331"/>
                    <a:gd name="connsiteY5" fmla="*/ 565150 h 688975"/>
                    <a:gd name="connsiteX6" fmla="*/ 88900 w 2559331"/>
                    <a:gd name="connsiteY6" fmla="*/ 568325 h 688975"/>
                    <a:gd name="connsiteX7" fmla="*/ 92075 w 2559331"/>
                    <a:gd name="connsiteY7" fmla="*/ 520700 h 688975"/>
                    <a:gd name="connsiteX8" fmla="*/ 0 w 2559331"/>
                    <a:gd name="connsiteY8" fmla="*/ 593725 h 688975"/>
                    <a:gd name="connsiteX9" fmla="*/ 6350 w 2559331"/>
                    <a:gd name="connsiteY9" fmla="*/ 688975 h 688975"/>
                    <a:gd name="connsiteX10" fmla="*/ 2559050 w 2559331"/>
                    <a:gd name="connsiteY10" fmla="*/ 685800 h 688975"/>
                    <a:gd name="connsiteX11" fmla="*/ 2552700 w 2559331"/>
                    <a:gd name="connsiteY11" fmla="*/ 171450 h 688975"/>
                    <a:gd name="connsiteX12" fmla="*/ 2466975 w 2559331"/>
                    <a:gd name="connsiteY12" fmla="*/ 95250 h 688975"/>
                    <a:gd name="connsiteX13" fmla="*/ 511175 w 2559331"/>
                    <a:gd name="connsiteY13" fmla="*/ 184150 h 688975"/>
                    <a:gd name="connsiteX14" fmla="*/ 180975 w 2559331"/>
                    <a:gd name="connsiteY14" fmla="*/ 0 h 688975"/>
                    <a:gd name="connsiteX0" fmla="*/ 180975 w 2572231"/>
                    <a:gd name="connsiteY0" fmla="*/ 0 h 688975"/>
                    <a:gd name="connsiteX1" fmla="*/ 6350 w 2572231"/>
                    <a:gd name="connsiteY1" fmla="*/ 152400 h 688975"/>
                    <a:gd name="connsiteX2" fmla="*/ 9525 w 2572231"/>
                    <a:gd name="connsiteY2" fmla="*/ 241300 h 688975"/>
                    <a:gd name="connsiteX3" fmla="*/ 2454275 w 2572231"/>
                    <a:gd name="connsiteY3" fmla="*/ 234950 h 688975"/>
                    <a:gd name="connsiteX4" fmla="*/ 2454275 w 2572231"/>
                    <a:gd name="connsiteY4" fmla="*/ 552450 h 688975"/>
                    <a:gd name="connsiteX5" fmla="*/ 66675 w 2572231"/>
                    <a:gd name="connsiteY5" fmla="*/ 565150 h 688975"/>
                    <a:gd name="connsiteX6" fmla="*/ 88900 w 2572231"/>
                    <a:gd name="connsiteY6" fmla="*/ 568325 h 688975"/>
                    <a:gd name="connsiteX7" fmla="*/ 92075 w 2572231"/>
                    <a:gd name="connsiteY7" fmla="*/ 520700 h 688975"/>
                    <a:gd name="connsiteX8" fmla="*/ 0 w 2572231"/>
                    <a:gd name="connsiteY8" fmla="*/ 593725 h 688975"/>
                    <a:gd name="connsiteX9" fmla="*/ 6350 w 2572231"/>
                    <a:gd name="connsiteY9" fmla="*/ 688975 h 688975"/>
                    <a:gd name="connsiteX10" fmla="*/ 2559050 w 2572231"/>
                    <a:gd name="connsiteY10" fmla="*/ 685800 h 688975"/>
                    <a:gd name="connsiteX11" fmla="*/ 2552700 w 2572231"/>
                    <a:gd name="connsiteY11" fmla="*/ 171450 h 688975"/>
                    <a:gd name="connsiteX12" fmla="*/ 2466975 w 2572231"/>
                    <a:gd name="connsiteY12" fmla="*/ 95250 h 688975"/>
                    <a:gd name="connsiteX13" fmla="*/ 511175 w 2572231"/>
                    <a:gd name="connsiteY13" fmla="*/ 184150 h 688975"/>
                    <a:gd name="connsiteX14" fmla="*/ 180975 w 2572231"/>
                    <a:gd name="connsiteY14" fmla="*/ 0 h 688975"/>
                    <a:gd name="connsiteX0" fmla="*/ 180975 w 2572231"/>
                    <a:gd name="connsiteY0" fmla="*/ 0 h 688975"/>
                    <a:gd name="connsiteX1" fmla="*/ 6350 w 2572231"/>
                    <a:gd name="connsiteY1" fmla="*/ 152400 h 688975"/>
                    <a:gd name="connsiteX2" fmla="*/ 9525 w 2572231"/>
                    <a:gd name="connsiteY2" fmla="*/ 241300 h 688975"/>
                    <a:gd name="connsiteX3" fmla="*/ 2454275 w 2572231"/>
                    <a:gd name="connsiteY3" fmla="*/ 234950 h 688975"/>
                    <a:gd name="connsiteX4" fmla="*/ 2454275 w 2572231"/>
                    <a:gd name="connsiteY4" fmla="*/ 552450 h 688975"/>
                    <a:gd name="connsiteX5" fmla="*/ 66675 w 2572231"/>
                    <a:gd name="connsiteY5" fmla="*/ 565150 h 688975"/>
                    <a:gd name="connsiteX6" fmla="*/ 88900 w 2572231"/>
                    <a:gd name="connsiteY6" fmla="*/ 568325 h 688975"/>
                    <a:gd name="connsiteX7" fmla="*/ 92075 w 2572231"/>
                    <a:gd name="connsiteY7" fmla="*/ 520700 h 688975"/>
                    <a:gd name="connsiteX8" fmla="*/ 0 w 2572231"/>
                    <a:gd name="connsiteY8" fmla="*/ 593725 h 688975"/>
                    <a:gd name="connsiteX9" fmla="*/ 6350 w 2572231"/>
                    <a:gd name="connsiteY9" fmla="*/ 688975 h 688975"/>
                    <a:gd name="connsiteX10" fmla="*/ 2559050 w 2572231"/>
                    <a:gd name="connsiteY10" fmla="*/ 685800 h 688975"/>
                    <a:gd name="connsiteX11" fmla="*/ 2552700 w 2572231"/>
                    <a:gd name="connsiteY11" fmla="*/ 171450 h 688975"/>
                    <a:gd name="connsiteX12" fmla="*/ 2466975 w 2572231"/>
                    <a:gd name="connsiteY12" fmla="*/ 95250 h 688975"/>
                    <a:gd name="connsiteX13" fmla="*/ 511175 w 2572231"/>
                    <a:gd name="connsiteY13" fmla="*/ 184150 h 688975"/>
                    <a:gd name="connsiteX14" fmla="*/ 180975 w 2572231"/>
                    <a:gd name="connsiteY14" fmla="*/ 0 h 688975"/>
                    <a:gd name="connsiteX0" fmla="*/ 180975 w 2574798"/>
                    <a:gd name="connsiteY0" fmla="*/ 0 h 688975"/>
                    <a:gd name="connsiteX1" fmla="*/ 6350 w 2574798"/>
                    <a:gd name="connsiteY1" fmla="*/ 152400 h 688975"/>
                    <a:gd name="connsiteX2" fmla="*/ 9525 w 2574798"/>
                    <a:gd name="connsiteY2" fmla="*/ 241300 h 688975"/>
                    <a:gd name="connsiteX3" fmla="*/ 2454275 w 2574798"/>
                    <a:gd name="connsiteY3" fmla="*/ 234950 h 688975"/>
                    <a:gd name="connsiteX4" fmla="*/ 2454275 w 2574798"/>
                    <a:gd name="connsiteY4" fmla="*/ 552450 h 688975"/>
                    <a:gd name="connsiteX5" fmla="*/ 66675 w 2574798"/>
                    <a:gd name="connsiteY5" fmla="*/ 565150 h 688975"/>
                    <a:gd name="connsiteX6" fmla="*/ 88900 w 2574798"/>
                    <a:gd name="connsiteY6" fmla="*/ 568325 h 688975"/>
                    <a:gd name="connsiteX7" fmla="*/ 92075 w 2574798"/>
                    <a:gd name="connsiteY7" fmla="*/ 520700 h 688975"/>
                    <a:gd name="connsiteX8" fmla="*/ 0 w 2574798"/>
                    <a:gd name="connsiteY8" fmla="*/ 593725 h 688975"/>
                    <a:gd name="connsiteX9" fmla="*/ 6350 w 2574798"/>
                    <a:gd name="connsiteY9" fmla="*/ 688975 h 688975"/>
                    <a:gd name="connsiteX10" fmla="*/ 2562225 w 2574798"/>
                    <a:gd name="connsiteY10" fmla="*/ 666750 h 688975"/>
                    <a:gd name="connsiteX11" fmla="*/ 2552700 w 2574798"/>
                    <a:gd name="connsiteY11" fmla="*/ 171450 h 688975"/>
                    <a:gd name="connsiteX12" fmla="*/ 2466975 w 2574798"/>
                    <a:gd name="connsiteY12" fmla="*/ 95250 h 688975"/>
                    <a:gd name="connsiteX13" fmla="*/ 511175 w 2574798"/>
                    <a:gd name="connsiteY13" fmla="*/ 184150 h 688975"/>
                    <a:gd name="connsiteX14" fmla="*/ 180975 w 2574798"/>
                    <a:gd name="connsiteY14" fmla="*/ 0 h 688975"/>
                    <a:gd name="connsiteX0" fmla="*/ 180975 w 2574798"/>
                    <a:gd name="connsiteY0" fmla="*/ 0 h 688975"/>
                    <a:gd name="connsiteX1" fmla="*/ 6350 w 2574798"/>
                    <a:gd name="connsiteY1" fmla="*/ 152400 h 688975"/>
                    <a:gd name="connsiteX2" fmla="*/ 9525 w 2574798"/>
                    <a:gd name="connsiteY2" fmla="*/ 241300 h 688975"/>
                    <a:gd name="connsiteX3" fmla="*/ 2454275 w 2574798"/>
                    <a:gd name="connsiteY3" fmla="*/ 234950 h 688975"/>
                    <a:gd name="connsiteX4" fmla="*/ 2454275 w 2574798"/>
                    <a:gd name="connsiteY4" fmla="*/ 552450 h 688975"/>
                    <a:gd name="connsiteX5" fmla="*/ 66675 w 2574798"/>
                    <a:gd name="connsiteY5" fmla="*/ 565150 h 688975"/>
                    <a:gd name="connsiteX6" fmla="*/ 88900 w 2574798"/>
                    <a:gd name="connsiteY6" fmla="*/ 568325 h 688975"/>
                    <a:gd name="connsiteX7" fmla="*/ 92075 w 2574798"/>
                    <a:gd name="connsiteY7" fmla="*/ 520700 h 688975"/>
                    <a:gd name="connsiteX8" fmla="*/ 0 w 2574798"/>
                    <a:gd name="connsiteY8" fmla="*/ 593725 h 688975"/>
                    <a:gd name="connsiteX9" fmla="*/ 6350 w 2574798"/>
                    <a:gd name="connsiteY9" fmla="*/ 688975 h 688975"/>
                    <a:gd name="connsiteX10" fmla="*/ 2562225 w 2574798"/>
                    <a:gd name="connsiteY10" fmla="*/ 666750 h 688975"/>
                    <a:gd name="connsiteX11" fmla="*/ 2552700 w 2574798"/>
                    <a:gd name="connsiteY11" fmla="*/ 171450 h 688975"/>
                    <a:gd name="connsiteX12" fmla="*/ 2466975 w 2574798"/>
                    <a:gd name="connsiteY12" fmla="*/ 95250 h 688975"/>
                    <a:gd name="connsiteX13" fmla="*/ 511175 w 2574798"/>
                    <a:gd name="connsiteY13" fmla="*/ 184150 h 688975"/>
                    <a:gd name="connsiteX14" fmla="*/ 180975 w 2574798"/>
                    <a:gd name="connsiteY14" fmla="*/ 0 h 688975"/>
                    <a:gd name="connsiteX0" fmla="*/ 180975 w 2577418"/>
                    <a:gd name="connsiteY0" fmla="*/ 0 h 688975"/>
                    <a:gd name="connsiteX1" fmla="*/ 6350 w 2577418"/>
                    <a:gd name="connsiteY1" fmla="*/ 152400 h 688975"/>
                    <a:gd name="connsiteX2" fmla="*/ 9525 w 2577418"/>
                    <a:gd name="connsiteY2" fmla="*/ 241300 h 688975"/>
                    <a:gd name="connsiteX3" fmla="*/ 2454275 w 2577418"/>
                    <a:gd name="connsiteY3" fmla="*/ 234950 h 688975"/>
                    <a:gd name="connsiteX4" fmla="*/ 2454275 w 2577418"/>
                    <a:gd name="connsiteY4" fmla="*/ 552450 h 688975"/>
                    <a:gd name="connsiteX5" fmla="*/ 66675 w 2577418"/>
                    <a:gd name="connsiteY5" fmla="*/ 565150 h 688975"/>
                    <a:gd name="connsiteX6" fmla="*/ 88900 w 2577418"/>
                    <a:gd name="connsiteY6" fmla="*/ 568325 h 688975"/>
                    <a:gd name="connsiteX7" fmla="*/ 92075 w 2577418"/>
                    <a:gd name="connsiteY7" fmla="*/ 520700 h 688975"/>
                    <a:gd name="connsiteX8" fmla="*/ 0 w 2577418"/>
                    <a:gd name="connsiteY8" fmla="*/ 593725 h 688975"/>
                    <a:gd name="connsiteX9" fmla="*/ 6350 w 2577418"/>
                    <a:gd name="connsiteY9" fmla="*/ 688975 h 688975"/>
                    <a:gd name="connsiteX10" fmla="*/ 2565400 w 2577418"/>
                    <a:gd name="connsiteY10" fmla="*/ 688975 h 688975"/>
                    <a:gd name="connsiteX11" fmla="*/ 2552700 w 2577418"/>
                    <a:gd name="connsiteY11" fmla="*/ 171450 h 688975"/>
                    <a:gd name="connsiteX12" fmla="*/ 2466975 w 2577418"/>
                    <a:gd name="connsiteY12" fmla="*/ 95250 h 688975"/>
                    <a:gd name="connsiteX13" fmla="*/ 511175 w 2577418"/>
                    <a:gd name="connsiteY13" fmla="*/ 184150 h 688975"/>
                    <a:gd name="connsiteX14" fmla="*/ 180975 w 2577418"/>
                    <a:gd name="connsiteY14" fmla="*/ 0 h 688975"/>
                    <a:gd name="connsiteX0" fmla="*/ 180975 w 2577418"/>
                    <a:gd name="connsiteY0" fmla="*/ 0 h 688975"/>
                    <a:gd name="connsiteX1" fmla="*/ 6350 w 2577418"/>
                    <a:gd name="connsiteY1" fmla="*/ 152400 h 688975"/>
                    <a:gd name="connsiteX2" fmla="*/ 9525 w 2577418"/>
                    <a:gd name="connsiteY2" fmla="*/ 241300 h 688975"/>
                    <a:gd name="connsiteX3" fmla="*/ 2454275 w 2577418"/>
                    <a:gd name="connsiteY3" fmla="*/ 234950 h 688975"/>
                    <a:gd name="connsiteX4" fmla="*/ 2454275 w 2577418"/>
                    <a:gd name="connsiteY4" fmla="*/ 552450 h 688975"/>
                    <a:gd name="connsiteX5" fmla="*/ 66675 w 2577418"/>
                    <a:gd name="connsiteY5" fmla="*/ 565150 h 688975"/>
                    <a:gd name="connsiteX6" fmla="*/ 88900 w 2577418"/>
                    <a:gd name="connsiteY6" fmla="*/ 568325 h 688975"/>
                    <a:gd name="connsiteX7" fmla="*/ 92075 w 2577418"/>
                    <a:gd name="connsiteY7" fmla="*/ 520700 h 688975"/>
                    <a:gd name="connsiteX8" fmla="*/ 0 w 2577418"/>
                    <a:gd name="connsiteY8" fmla="*/ 593725 h 688975"/>
                    <a:gd name="connsiteX9" fmla="*/ 6350 w 2577418"/>
                    <a:gd name="connsiteY9" fmla="*/ 688975 h 688975"/>
                    <a:gd name="connsiteX10" fmla="*/ 2565400 w 2577418"/>
                    <a:gd name="connsiteY10" fmla="*/ 688975 h 688975"/>
                    <a:gd name="connsiteX11" fmla="*/ 2552700 w 2577418"/>
                    <a:gd name="connsiteY11" fmla="*/ 171450 h 688975"/>
                    <a:gd name="connsiteX12" fmla="*/ 2466975 w 2577418"/>
                    <a:gd name="connsiteY12" fmla="*/ 95250 h 688975"/>
                    <a:gd name="connsiteX13" fmla="*/ 511175 w 2577418"/>
                    <a:gd name="connsiteY13" fmla="*/ 184150 h 688975"/>
                    <a:gd name="connsiteX14" fmla="*/ 180975 w 2577418"/>
                    <a:gd name="connsiteY14" fmla="*/ 0 h 688975"/>
                    <a:gd name="connsiteX0" fmla="*/ 180975 w 2570812"/>
                    <a:gd name="connsiteY0" fmla="*/ 0 h 688975"/>
                    <a:gd name="connsiteX1" fmla="*/ 6350 w 2570812"/>
                    <a:gd name="connsiteY1" fmla="*/ 152400 h 688975"/>
                    <a:gd name="connsiteX2" fmla="*/ 9525 w 2570812"/>
                    <a:gd name="connsiteY2" fmla="*/ 241300 h 688975"/>
                    <a:gd name="connsiteX3" fmla="*/ 2454275 w 2570812"/>
                    <a:gd name="connsiteY3" fmla="*/ 234950 h 688975"/>
                    <a:gd name="connsiteX4" fmla="*/ 2454275 w 2570812"/>
                    <a:gd name="connsiteY4" fmla="*/ 552450 h 688975"/>
                    <a:gd name="connsiteX5" fmla="*/ 66675 w 2570812"/>
                    <a:gd name="connsiteY5" fmla="*/ 565150 h 688975"/>
                    <a:gd name="connsiteX6" fmla="*/ 88900 w 2570812"/>
                    <a:gd name="connsiteY6" fmla="*/ 568325 h 688975"/>
                    <a:gd name="connsiteX7" fmla="*/ 92075 w 2570812"/>
                    <a:gd name="connsiteY7" fmla="*/ 520700 h 688975"/>
                    <a:gd name="connsiteX8" fmla="*/ 0 w 2570812"/>
                    <a:gd name="connsiteY8" fmla="*/ 593725 h 688975"/>
                    <a:gd name="connsiteX9" fmla="*/ 6350 w 2570812"/>
                    <a:gd name="connsiteY9" fmla="*/ 688975 h 688975"/>
                    <a:gd name="connsiteX10" fmla="*/ 2565400 w 2570812"/>
                    <a:gd name="connsiteY10" fmla="*/ 688975 h 688975"/>
                    <a:gd name="connsiteX11" fmla="*/ 2552700 w 2570812"/>
                    <a:gd name="connsiteY11" fmla="*/ 171450 h 688975"/>
                    <a:gd name="connsiteX12" fmla="*/ 2466975 w 2570812"/>
                    <a:gd name="connsiteY12" fmla="*/ 95250 h 688975"/>
                    <a:gd name="connsiteX13" fmla="*/ 511175 w 2570812"/>
                    <a:gd name="connsiteY13" fmla="*/ 184150 h 688975"/>
                    <a:gd name="connsiteX14" fmla="*/ 180975 w 2570812"/>
                    <a:gd name="connsiteY14" fmla="*/ 0 h 688975"/>
                    <a:gd name="connsiteX0" fmla="*/ 180975 w 2570812"/>
                    <a:gd name="connsiteY0" fmla="*/ 0 h 688975"/>
                    <a:gd name="connsiteX1" fmla="*/ 6350 w 2570812"/>
                    <a:gd name="connsiteY1" fmla="*/ 152400 h 688975"/>
                    <a:gd name="connsiteX2" fmla="*/ 9525 w 2570812"/>
                    <a:gd name="connsiteY2" fmla="*/ 241300 h 688975"/>
                    <a:gd name="connsiteX3" fmla="*/ 2460625 w 2570812"/>
                    <a:gd name="connsiteY3" fmla="*/ 247650 h 688975"/>
                    <a:gd name="connsiteX4" fmla="*/ 2454275 w 2570812"/>
                    <a:gd name="connsiteY4" fmla="*/ 552450 h 688975"/>
                    <a:gd name="connsiteX5" fmla="*/ 66675 w 2570812"/>
                    <a:gd name="connsiteY5" fmla="*/ 565150 h 688975"/>
                    <a:gd name="connsiteX6" fmla="*/ 88900 w 2570812"/>
                    <a:gd name="connsiteY6" fmla="*/ 568325 h 688975"/>
                    <a:gd name="connsiteX7" fmla="*/ 92075 w 2570812"/>
                    <a:gd name="connsiteY7" fmla="*/ 520700 h 688975"/>
                    <a:gd name="connsiteX8" fmla="*/ 0 w 2570812"/>
                    <a:gd name="connsiteY8" fmla="*/ 593725 h 688975"/>
                    <a:gd name="connsiteX9" fmla="*/ 6350 w 2570812"/>
                    <a:gd name="connsiteY9" fmla="*/ 688975 h 688975"/>
                    <a:gd name="connsiteX10" fmla="*/ 2565400 w 2570812"/>
                    <a:gd name="connsiteY10" fmla="*/ 688975 h 688975"/>
                    <a:gd name="connsiteX11" fmla="*/ 2552700 w 2570812"/>
                    <a:gd name="connsiteY11" fmla="*/ 171450 h 688975"/>
                    <a:gd name="connsiteX12" fmla="*/ 2466975 w 2570812"/>
                    <a:gd name="connsiteY12" fmla="*/ 95250 h 688975"/>
                    <a:gd name="connsiteX13" fmla="*/ 511175 w 2570812"/>
                    <a:gd name="connsiteY13" fmla="*/ 184150 h 688975"/>
                    <a:gd name="connsiteX14" fmla="*/ 180975 w 2570812"/>
                    <a:gd name="connsiteY14" fmla="*/ 0 h 688975"/>
                    <a:gd name="connsiteX0" fmla="*/ 180975 w 2570812"/>
                    <a:gd name="connsiteY0" fmla="*/ 0 h 688975"/>
                    <a:gd name="connsiteX1" fmla="*/ 6350 w 2570812"/>
                    <a:gd name="connsiteY1" fmla="*/ 152400 h 688975"/>
                    <a:gd name="connsiteX2" fmla="*/ 9525 w 2570812"/>
                    <a:gd name="connsiteY2" fmla="*/ 241300 h 688975"/>
                    <a:gd name="connsiteX3" fmla="*/ 2460625 w 2570812"/>
                    <a:gd name="connsiteY3" fmla="*/ 247650 h 688975"/>
                    <a:gd name="connsiteX4" fmla="*/ 2457450 w 2570812"/>
                    <a:gd name="connsiteY4" fmla="*/ 561975 h 688975"/>
                    <a:gd name="connsiteX5" fmla="*/ 66675 w 2570812"/>
                    <a:gd name="connsiteY5" fmla="*/ 565150 h 688975"/>
                    <a:gd name="connsiteX6" fmla="*/ 88900 w 2570812"/>
                    <a:gd name="connsiteY6" fmla="*/ 568325 h 688975"/>
                    <a:gd name="connsiteX7" fmla="*/ 92075 w 2570812"/>
                    <a:gd name="connsiteY7" fmla="*/ 520700 h 688975"/>
                    <a:gd name="connsiteX8" fmla="*/ 0 w 2570812"/>
                    <a:gd name="connsiteY8" fmla="*/ 593725 h 688975"/>
                    <a:gd name="connsiteX9" fmla="*/ 6350 w 2570812"/>
                    <a:gd name="connsiteY9" fmla="*/ 688975 h 688975"/>
                    <a:gd name="connsiteX10" fmla="*/ 2565400 w 2570812"/>
                    <a:gd name="connsiteY10" fmla="*/ 688975 h 688975"/>
                    <a:gd name="connsiteX11" fmla="*/ 2552700 w 2570812"/>
                    <a:gd name="connsiteY11" fmla="*/ 171450 h 688975"/>
                    <a:gd name="connsiteX12" fmla="*/ 2466975 w 2570812"/>
                    <a:gd name="connsiteY12" fmla="*/ 95250 h 688975"/>
                    <a:gd name="connsiteX13" fmla="*/ 511175 w 2570812"/>
                    <a:gd name="connsiteY13" fmla="*/ 184150 h 688975"/>
                    <a:gd name="connsiteX14" fmla="*/ 180975 w 2570812"/>
                    <a:gd name="connsiteY14" fmla="*/ 0 h 688975"/>
                    <a:gd name="connsiteX0" fmla="*/ 180975 w 2570812"/>
                    <a:gd name="connsiteY0" fmla="*/ 0 h 688975"/>
                    <a:gd name="connsiteX1" fmla="*/ 6350 w 2570812"/>
                    <a:gd name="connsiteY1" fmla="*/ 152400 h 688975"/>
                    <a:gd name="connsiteX2" fmla="*/ 9525 w 2570812"/>
                    <a:gd name="connsiteY2" fmla="*/ 241300 h 688975"/>
                    <a:gd name="connsiteX3" fmla="*/ 2460625 w 2570812"/>
                    <a:gd name="connsiteY3" fmla="*/ 247650 h 688975"/>
                    <a:gd name="connsiteX4" fmla="*/ 2457450 w 2570812"/>
                    <a:gd name="connsiteY4" fmla="*/ 561975 h 688975"/>
                    <a:gd name="connsiteX5" fmla="*/ 66675 w 2570812"/>
                    <a:gd name="connsiteY5" fmla="*/ 565150 h 688975"/>
                    <a:gd name="connsiteX6" fmla="*/ 88900 w 2570812"/>
                    <a:gd name="connsiteY6" fmla="*/ 568325 h 688975"/>
                    <a:gd name="connsiteX7" fmla="*/ 92075 w 2570812"/>
                    <a:gd name="connsiteY7" fmla="*/ 520700 h 688975"/>
                    <a:gd name="connsiteX8" fmla="*/ 0 w 2570812"/>
                    <a:gd name="connsiteY8" fmla="*/ 593725 h 688975"/>
                    <a:gd name="connsiteX9" fmla="*/ 6350 w 2570812"/>
                    <a:gd name="connsiteY9" fmla="*/ 688975 h 688975"/>
                    <a:gd name="connsiteX10" fmla="*/ 2565400 w 2570812"/>
                    <a:gd name="connsiteY10" fmla="*/ 688975 h 688975"/>
                    <a:gd name="connsiteX11" fmla="*/ 2552700 w 2570812"/>
                    <a:gd name="connsiteY11" fmla="*/ 171450 h 688975"/>
                    <a:gd name="connsiteX12" fmla="*/ 2466975 w 2570812"/>
                    <a:gd name="connsiteY12" fmla="*/ 95250 h 688975"/>
                    <a:gd name="connsiteX13" fmla="*/ 485775 w 2570812"/>
                    <a:gd name="connsiteY13" fmla="*/ 171450 h 688975"/>
                    <a:gd name="connsiteX14" fmla="*/ 180975 w 2570812"/>
                    <a:gd name="connsiteY14" fmla="*/ 0 h 688975"/>
                    <a:gd name="connsiteX0" fmla="*/ 180975 w 2570812"/>
                    <a:gd name="connsiteY0" fmla="*/ 0 h 688975"/>
                    <a:gd name="connsiteX1" fmla="*/ 6350 w 2570812"/>
                    <a:gd name="connsiteY1" fmla="*/ 152400 h 688975"/>
                    <a:gd name="connsiteX2" fmla="*/ 9525 w 2570812"/>
                    <a:gd name="connsiteY2" fmla="*/ 241300 h 688975"/>
                    <a:gd name="connsiteX3" fmla="*/ 2460625 w 2570812"/>
                    <a:gd name="connsiteY3" fmla="*/ 247650 h 688975"/>
                    <a:gd name="connsiteX4" fmla="*/ 2457450 w 2570812"/>
                    <a:gd name="connsiteY4" fmla="*/ 561975 h 688975"/>
                    <a:gd name="connsiteX5" fmla="*/ 66675 w 2570812"/>
                    <a:gd name="connsiteY5" fmla="*/ 565150 h 688975"/>
                    <a:gd name="connsiteX6" fmla="*/ 88900 w 2570812"/>
                    <a:gd name="connsiteY6" fmla="*/ 568325 h 688975"/>
                    <a:gd name="connsiteX7" fmla="*/ 92075 w 2570812"/>
                    <a:gd name="connsiteY7" fmla="*/ 520700 h 688975"/>
                    <a:gd name="connsiteX8" fmla="*/ 0 w 2570812"/>
                    <a:gd name="connsiteY8" fmla="*/ 593725 h 688975"/>
                    <a:gd name="connsiteX9" fmla="*/ 6350 w 2570812"/>
                    <a:gd name="connsiteY9" fmla="*/ 688975 h 688975"/>
                    <a:gd name="connsiteX10" fmla="*/ 2565400 w 2570812"/>
                    <a:gd name="connsiteY10" fmla="*/ 688975 h 688975"/>
                    <a:gd name="connsiteX11" fmla="*/ 2552700 w 2570812"/>
                    <a:gd name="connsiteY11" fmla="*/ 171450 h 688975"/>
                    <a:gd name="connsiteX12" fmla="*/ 2466975 w 2570812"/>
                    <a:gd name="connsiteY12" fmla="*/ 95250 h 688975"/>
                    <a:gd name="connsiteX13" fmla="*/ 180975 w 2570812"/>
                    <a:gd name="connsiteY13" fmla="*/ 0 h 688975"/>
                    <a:gd name="connsiteX0" fmla="*/ 180975 w 2570812"/>
                    <a:gd name="connsiteY0" fmla="*/ 31750 h 720725"/>
                    <a:gd name="connsiteX1" fmla="*/ 6350 w 2570812"/>
                    <a:gd name="connsiteY1" fmla="*/ 184150 h 720725"/>
                    <a:gd name="connsiteX2" fmla="*/ 9525 w 2570812"/>
                    <a:gd name="connsiteY2" fmla="*/ 273050 h 720725"/>
                    <a:gd name="connsiteX3" fmla="*/ 2460625 w 2570812"/>
                    <a:gd name="connsiteY3" fmla="*/ 279400 h 720725"/>
                    <a:gd name="connsiteX4" fmla="*/ 2457450 w 2570812"/>
                    <a:gd name="connsiteY4" fmla="*/ 593725 h 720725"/>
                    <a:gd name="connsiteX5" fmla="*/ 66675 w 2570812"/>
                    <a:gd name="connsiteY5" fmla="*/ 596900 h 720725"/>
                    <a:gd name="connsiteX6" fmla="*/ 88900 w 2570812"/>
                    <a:gd name="connsiteY6" fmla="*/ 600075 h 720725"/>
                    <a:gd name="connsiteX7" fmla="*/ 92075 w 2570812"/>
                    <a:gd name="connsiteY7" fmla="*/ 552450 h 720725"/>
                    <a:gd name="connsiteX8" fmla="*/ 0 w 2570812"/>
                    <a:gd name="connsiteY8" fmla="*/ 625475 h 720725"/>
                    <a:gd name="connsiteX9" fmla="*/ 6350 w 2570812"/>
                    <a:gd name="connsiteY9" fmla="*/ 720725 h 720725"/>
                    <a:gd name="connsiteX10" fmla="*/ 2565400 w 2570812"/>
                    <a:gd name="connsiteY10" fmla="*/ 720725 h 720725"/>
                    <a:gd name="connsiteX11" fmla="*/ 2552700 w 2570812"/>
                    <a:gd name="connsiteY11" fmla="*/ 203200 h 720725"/>
                    <a:gd name="connsiteX12" fmla="*/ 2336800 w 2570812"/>
                    <a:gd name="connsiteY12" fmla="*/ 0 h 720725"/>
                    <a:gd name="connsiteX13" fmla="*/ 180975 w 2570812"/>
                    <a:gd name="connsiteY13" fmla="*/ 31750 h 720725"/>
                    <a:gd name="connsiteX0" fmla="*/ 180975 w 2570812"/>
                    <a:gd name="connsiteY0" fmla="*/ 0 h 688975"/>
                    <a:gd name="connsiteX1" fmla="*/ 6350 w 2570812"/>
                    <a:gd name="connsiteY1" fmla="*/ 152400 h 688975"/>
                    <a:gd name="connsiteX2" fmla="*/ 9525 w 2570812"/>
                    <a:gd name="connsiteY2" fmla="*/ 241300 h 688975"/>
                    <a:gd name="connsiteX3" fmla="*/ 2460625 w 2570812"/>
                    <a:gd name="connsiteY3" fmla="*/ 247650 h 688975"/>
                    <a:gd name="connsiteX4" fmla="*/ 2457450 w 2570812"/>
                    <a:gd name="connsiteY4" fmla="*/ 561975 h 688975"/>
                    <a:gd name="connsiteX5" fmla="*/ 66675 w 2570812"/>
                    <a:gd name="connsiteY5" fmla="*/ 565150 h 688975"/>
                    <a:gd name="connsiteX6" fmla="*/ 88900 w 2570812"/>
                    <a:gd name="connsiteY6" fmla="*/ 568325 h 688975"/>
                    <a:gd name="connsiteX7" fmla="*/ 92075 w 2570812"/>
                    <a:gd name="connsiteY7" fmla="*/ 520700 h 688975"/>
                    <a:gd name="connsiteX8" fmla="*/ 0 w 2570812"/>
                    <a:gd name="connsiteY8" fmla="*/ 593725 h 688975"/>
                    <a:gd name="connsiteX9" fmla="*/ 6350 w 2570812"/>
                    <a:gd name="connsiteY9" fmla="*/ 688975 h 688975"/>
                    <a:gd name="connsiteX10" fmla="*/ 2565400 w 2570812"/>
                    <a:gd name="connsiteY10" fmla="*/ 688975 h 688975"/>
                    <a:gd name="connsiteX11" fmla="*/ 2552700 w 2570812"/>
                    <a:gd name="connsiteY11" fmla="*/ 171450 h 688975"/>
                    <a:gd name="connsiteX12" fmla="*/ 2352675 w 2570812"/>
                    <a:gd name="connsiteY12" fmla="*/ 19050 h 688975"/>
                    <a:gd name="connsiteX13" fmla="*/ 180975 w 2570812"/>
                    <a:gd name="connsiteY13" fmla="*/ 0 h 688975"/>
                    <a:gd name="connsiteX0" fmla="*/ 225425 w 2570812"/>
                    <a:gd name="connsiteY0" fmla="*/ 0 h 714375"/>
                    <a:gd name="connsiteX1" fmla="*/ 6350 w 2570812"/>
                    <a:gd name="connsiteY1" fmla="*/ 177800 h 714375"/>
                    <a:gd name="connsiteX2" fmla="*/ 9525 w 2570812"/>
                    <a:gd name="connsiteY2" fmla="*/ 266700 h 714375"/>
                    <a:gd name="connsiteX3" fmla="*/ 2460625 w 2570812"/>
                    <a:gd name="connsiteY3" fmla="*/ 273050 h 714375"/>
                    <a:gd name="connsiteX4" fmla="*/ 2457450 w 2570812"/>
                    <a:gd name="connsiteY4" fmla="*/ 587375 h 714375"/>
                    <a:gd name="connsiteX5" fmla="*/ 66675 w 2570812"/>
                    <a:gd name="connsiteY5" fmla="*/ 590550 h 714375"/>
                    <a:gd name="connsiteX6" fmla="*/ 88900 w 2570812"/>
                    <a:gd name="connsiteY6" fmla="*/ 593725 h 714375"/>
                    <a:gd name="connsiteX7" fmla="*/ 92075 w 2570812"/>
                    <a:gd name="connsiteY7" fmla="*/ 546100 h 714375"/>
                    <a:gd name="connsiteX8" fmla="*/ 0 w 2570812"/>
                    <a:gd name="connsiteY8" fmla="*/ 619125 h 714375"/>
                    <a:gd name="connsiteX9" fmla="*/ 6350 w 2570812"/>
                    <a:gd name="connsiteY9" fmla="*/ 714375 h 714375"/>
                    <a:gd name="connsiteX10" fmla="*/ 2565400 w 2570812"/>
                    <a:gd name="connsiteY10" fmla="*/ 714375 h 714375"/>
                    <a:gd name="connsiteX11" fmla="*/ 2552700 w 2570812"/>
                    <a:gd name="connsiteY11" fmla="*/ 196850 h 714375"/>
                    <a:gd name="connsiteX12" fmla="*/ 2352675 w 2570812"/>
                    <a:gd name="connsiteY12" fmla="*/ 44450 h 714375"/>
                    <a:gd name="connsiteX13" fmla="*/ 225425 w 2570812"/>
                    <a:gd name="connsiteY13" fmla="*/ 0 h 714375"/>
                    <a:gd name="connsiteX0" fmla="*/ 225425 w 2570812"/>
                    <a:gd name="connsiteY0" fmla="*/ 0 h 714375"/>
                    <a:gd name="connsiteX1" fmla="*/ 6350 w 2570812"/>
                    <a:gd name="connsiteY1" fmla="*/ 177800 h 714375"/>
                    <a:gd name="connsiteX2" fmla="*/ 9525 w 2570812"/>
                    <a:gd name="connsiteY2" fmla="*/ 266700 h 714375"/>
                    <a:gd name="connsiteX3" fmla="*/ 2460625 w 2570812"/>
                    <a:gd name="connsiteY3" fmla="*/ 273050 h 714375"/>
                    <a:gd name="connsiteX4" fmla="*/ 2457450 w 2570812"/>
                    <a:gd name="connsiteY4" fmla="*/ 587375 h 714375"/>
                    <a:gd name="connsiteX5" fmla="*/ 66675 w 2570812"/>
                    <a:gd name="connsiteY5" fmla="*/ 590550 h 714375"/>
                    <a:gd name="connsiteX6" fmla="*/ 88900 w 2570812"/>
                    <a:gd name="connsiteY6" fmla="*/ 593725 h 714375"/>
                    <a:gd name="connsiteX7" fmla="*/ 92075 w 2570812"/>
                    <a:gd name="connsiteY7" fmla="*/ 546100 h 714375"/>
                    <a:gd name="connsiteX8" fmla="*/ 0 w 2570812"/>
                    <a:gd name="connsiteY8" fmla="*/ 619125 h 714375"/>
                    <a:gd name="connsiteX9" fmla="*/ 6350 w 2570812"/>
                    <a:gd name="connsiteY9" fmla="*/ 714375 h 714375"/>
                    <a:gd name="connsiteX10" fmla="*/ 2565400 w 2570812"/>
                    <a:gd name="connsiteY10" fmla="*/ 714375 h 714375"/>
                    <a:gd name="connsiteX11" fmla="*/ 2552700 w 2570812"/>
                    <a:gd name="connsiteY11" fmla="*/ 196850 h 714375"/>
                    <a:gd name="connsiteX12" fmla="*/ 2308225 w 2570812"/>
                    <a:gd name="connsiteY12" fmla="*/ 12700 h 714375"/>
                    <a:gd name="connsiteX13" fmla="*/ 225425 w 2570812"/>
                    <a:gd name="connsiteY13" fmla="*/ 0 h 714375"/>
                    <a:gd name="connsiteX0" fmla="*/ 225425 w 2570812"/>
                    <a:gd name="connsiteY0" fmla="*/ 0 h 714375"/>
                    <a:gd name="connsiteX1" fmla="*/ 6350 w 2570812"/>
                    <a:gd name="connsiteY1" fmla="*/ 177800 h 714375"/>
                    <a:gd name="connsiteX2" fmla="*/ 9525 w 2570812"/>
                    <a:gd name="connsiteY2" fmla="*/ 266700 h 714375"/>
                    <a:gd name="connsiteX3" fmla="*/ 2460625 w 2570812"/>
                    <a:gd name="connsiteY3" fmla="*/ 273050 h 714375"/>
                    <a:gd name="connsiteX4" fmla="*/ 2457450 w 2570812"/>
                    <a:gd name="connsiteY4" fmla="*/ 587375 h 714375"/>
                    <a:gd name="connsiteX5" fmla="*/ 66675 w 2570812"/>
                    <a:gd name="connsiteY5" fmla="*/ 590550 h 714375"/>
                    <a:gd name="connsiteX6" fmla="*/ 88900 w 2570812"/>
                    <a:gd name="connsiteY6" fmla="*/ 593725 h 714375"/>
                    <a:gd name="connsiteX7" fmla="*/ 92075 w 2570812"/>
                    <a:gd name="connsiteY7" fmla="*/ 546100 h 714375"/>
                    <a:gd name="connsiteX8" fmla="*/ 0 w 2570812"/>
                    <a:gd name="connsiteY8" fmla="*/ 619125 h 714375"/>
                    <a:gd name="connsiteX9" fmla="*/ 6350 w 2570812"/>
                    <a:gd name="connsiteY9" fmla="*/ 714375 h 714375"/>
                    <a:gd name="connsiteX10" fmla="*/ 2565400 w 2570812"/>
                    <a:gd name="connsiteY10" fmla="*/ 714375 h 714375"/>
                    <a:gd name="connsiteX11" fmla="*/ 2552700 w 2570812"/>
                    <a:gd name="connsiteY11" fmla="*/ 196850 h 714375"/>
                    <a:gd name="connsiteX12" fmla="*/ 2295525 w 2570812"/>
                    <a:gd name="connsiteY12" fmla="*/ 0 h 714375"/>
                    <a:gd name="connsiteX13" fmla="*/ 225425 w 2570812"/>
                    <a:gd name="connsiteY13" fmla="*/ 0 h 714375"/>
                    <a:gd name="connsiteX0" fmla="*/ 225425 w 2570812"/>
                    <a:gd name="connsiteY0" fmla="*/ 0 h 714375"/>
                    <a:gd name="connsiteX1" fmla="*/ 6350 w 2570812"/>
                    <a:gd name="connsiteY1" fmla="*/ 177800 h 714375"/>
                    <a:gd name="connsiteX2" fmla="*/ 9525 w 2570812"/>
                    <a:gd name="connsiteY2" fmla="*/ 266700 h 714375"/>
                    <a:gd name="connsiteX3" fmla="*/ 2460625 w 2570812"/>
                    <a:gd name="connsiteY3" fmla="*/ 273050 h 714375"/>
                    <a:gd name="connsiteX4" fmla="*/ 2457450 w 2570812"/>
                    <a:gd name="connsiteY4" fmla="*/ 587375 h 714375"/>
                    <a:gd name="connsiteX5" fmla="*/ 66675 w 2570812"/>
                    <a:gd name="connsiteY5" fmla="*/ 590550 h 714375"/>
                    <a:gd name="connsiteX6" fmla="*/ 88900 w 2570812"/>
                    <a:gd name="connsiteY6" fmla="*/ 593725 h 714375"/>
                    <a:gd name="connsiteX7" fmla="*/ 92075 w 2570812"/>
                    <a:gd name="connsiteY7" fmla="*/ 546100 h 714375"/>
                    <a:gd name="connsiteX8" fmla="*/ 0 w 2570812"/>
                    <a:gd name="connsiteY8" fmla="*/ 619125 h 714375"/>
                    <a:gd name="connsiteX9" fmla="*/ 6350 w 2570812"/>
                    <a:gd name="connsiteY9" fmla="*/ 714375 h 714375"/>
                    <a:gd name="connsiteX10" fmla="*/ 2565400 w 2570812"/>
                    <a:gd name="connsiteY10" fmla="*/ 714375 h 714375"/>
                    <a:gd name="connsiteX11" fmla="*/ 2552700 w 2570812"/>
                    <a:gd name="connsiteY11" fmla="*/ 196850 h 714375"/>
                    <a:gd name="connsiteX12" fmla="*/ 2295525 w 2570812"/>
                    <a:gd name="connsiteY12" fmla="*/ 0 h 714375"/>
                    <a:gd name="connsiteX13" fmla="*/ 225425 w 2570812"/>
                    <a:gd name="connsiteY13" fmla="*/ 0 h 714375"/>
                    <a:gd name="connsiteX0" fmla="*/ 225425 w 2573535"/>
                    <a:gd name="connsiteY0" fmla="*/ 0 h 714375"/>
                    <a:gd name="connsiteX1" fmla="*/ 6350 w 2573535"/>
                    <a:gd name="connsiteY1" fmla="*/ 177800 h 714375"/>
                    <a:gd name="connsiteX2" fmla="*/ 9525 w 2573535"/>
                    <a:gd name="connsiteY2" fmla="*/ 266700 h 714375"/>
                    <a:gd name="connsiteX3" fmla="*/ 2460625 w 2573535"/>
                    <a:gd name="connsiteY3" fmla="*/ 273050 h 714375"/>
                    <a:gd name="connsiteX4" fmla="*/ 2457450 w 2573535"/>
                    <a:gd name="connsiteY4" fmla="*/ 587375 h 714375"/>
                    <a:gd name="connsiteX5" fmla="*/ 66675 w 2573535"/>
                    <a:gd name="connsiteY5" fmla="*/ 590550 h 714375"/>
                    <a:gd name="connsiteX6" fmla="*/ 88900 w 2573535"/>
                    <a:gd name="connsiteY6" fmla="*/ 593725 h 714375"/>
                    <a:gd name="connsiteX7" fmla="*/ 92075 w 2573535"/>
                    <a:gd name="connsiteY7" fmla="*/ 546100 h 714375"/>
                    <a:gd name="connsiteX8" fmla="*/ 0 w 2573535"/>
                    <a:gd name="connsiteY8" fmla="*/ 619125 h 714375"/>
                    <a:gd name="connsiteX9" fmla="*/ 6350 w 2573535"/>
                    <a:gd name="connsiteY9" fmla="*/ 714375 h 714375"/>
                    <a:gd name="connsiteX10" fmla="*/ 2565400 w 2573535"/>
                    <a:gd name="connsiteY10" fmla="*/ 714375 h 714375"/>
                    <a:gd name="connsiteX11" fmla="*/ 2567732 w 2573535"/>
                    <a:gd name="connsiteY11" fmla="*/ 201861 h 714375"/>
                    <a:gd name="connsiteX12" fmla="*/ 2295525 w 2573535"/>
                    <a:gd name="connsiteY12" fmla="*/ 0 h 714375"/>
                    <a:gd name="connsiteX13" fmla="*/ 225425 w 2573535"/>
                    <a:gd name="connsiteY13" fmla="*/ 0 h 714375"/>
                    <a:gd name="connsiteX0" fmla="*/ 225425 w 2575177"/>
                    <a:gd name="connsiteY0" fmla="*/ 0 h 714375"/>
                    <a:gd name="connsiteX1" fmla="*/ 6350 w 2575177"/>
                    <a:gd name="connsiteY1" fmla="*/ 177800 h 714375"/>
                    <a:gd name="connsiteX2" fmla="*/ 9525 w 2575177"/>
                    <a:gd name="connsiteY2" fmla="*/ 266700 h 714375"/>
                    <a:gd name="connsiteX3" fmla="*/ 2460625 w 2575177"/>
                    <a:gd name="connsiteY3" fmla="*/ 273050 h 714375"/>
                    <a:gd name="connsiteX4" fmla="*/ 2457450 w 2575177"/>
                    <a:gd name="connsiteY4" fmla="*/ 587375 h 714375"/>
                    <a:gd name="connsiteX5" fmla="*/ 66675 w 2575177"/>
                    <a:gd name="connsiteY5" fmla="*/ 590550 h 714375"/>
                    <a:gd name="connsiteX6" fmla="*/ 88900 w 2575177"/>
                    <a:gd name="connsiteY6" fmla="*/ 593725 h 714375"/>
                    <a:gd name="connsiteX7" fmla="*/ 92075 w 2575177"/>
                    <a:gd name="connsiteY7" fmla="*/ 546100 h 714375"/>
                    <a:gd name="connsiteX8" fmla="*/ 0 w 2575177"/>
                    <a:gd name="connsiteY8" fmla="*/ 619125 h 714375"/>
                    <a:gd name="connsiteX9" fmla="*/ 6350 w 2575177"/>
                    <a:gd name="connsiteY9" fmla="*/ 714375 h 714375"/>
                    <a:gd name="connsiteX10" fmla="*/ 2565400 w 2575177"/>
                    <a:gd name="connsiteY10" fmla="*/ 714375 h 714375"/>
                    <a:gd name="connsiteX11" fmla="*/ 2572743 w 2575177"/>
                    <a:gd name="connsiteY11" fmla="*/ 201861 h 714375"/>
                    <a:gd name="connsiteX12" fmla="*/ 2295525 w 2575177"/>
                    <a:gd name="connsiteY12" fmla="*/ 0 h 714375"/>
                    <a:gd name="connsiteX13" fmla="*/ 225425 w 2575177"/>
                    <a:gd name="connsiteY13" fmla="*/ 0 h 7143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2575177" h="714375">
                      <a:moveTo>
                        <a:pt x="225425" y="0"/>
                      </a:moveTo>
                      <a:lnTo>
                        <a:pt x="6350" y="177800"/>
                      </a:lnTo>
                      <a:lnTo>
                        <a:pt x="9525" y="266700"/>
                      </a:lnTo>
                      <a:lnTo>
                        <a:pt x="2460625" y="273050"/>
                      </a:lnTo>
                      <a:cubicBezTo>
                        <a:pt x="2459567" y="377825"/>
                        <a:pt x="2458508" y="482600"/>
                        <a:pt x="2457450" y="587375"/>
                      </a:cubicBezTo>
                      <a:lnTo>
                        <a:pt x="66675" y="590550"/>
                      </a:lnTo>
                      <a:cubicBezTo>
                        <a:pt x="69850" y="588433"/>
                        <a:pt x="85725" y="595842"/>
                        <a:pt x="88900" y="593725"/>
                      </a:cubicBezTo>
                      <a:lnTo>
                        <a:pt x="92075" y="546100"/>
                      </a:lnTo>
                      <a:lnTo>
                        <a:pt x="0" y="619125"/>
                      </a:lnTo>
                      <a:lnTo>
                        <a:pt x="6350" y="714375"/>
                      </a:lnTo>
                      <a:lnTo>
                        <a:pt x="2565400" y="714375"/>
                      </a:lnTo>
                      <a:cubicBezTo>
                        <a:pt x="2583392" y="672042"/>
                        <a:pt x="2570626" y="377544"/>
                        <a:pt x="2572743" y="201861"/>
                      </a:cubicBezTo>
                      <a:cubicBezTo>
                        <a:pt x="2487018" y="120369"/>
                        <a:pt x="2381250" y="65617"/>
                        <a:pt x="2295525" y="0"/>
                      </a:cubicBezTo>
                      <a:lnTo>
                        <a:pt x="225425" y="0"/>
                      </a:lnTo>
                      <a:close/>
                    </a:path>
                  </a:pathLst>
                </a:custGeom>
                <a:solidFill>
                  <a:schemeClr val="accent3"/>
                </a:solidFill>
                <a:ln>
                  <a:noFill/>
                </a:ln>
                <a:effectLst>
                  <a:outerShdw blurRad="508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dirty="0"/>
                </a:p>
              </p:txBody>
            </p:sp>
            <p:sp>
              <p:nvSpPr>
                <p:cNvPr id="63" name="Rectangle 22">
                  <a:extLst>
                    <a:ext uri="{FF2B5EF4-FFF2-40B4-BE49-F238E27FC236}">
                      <a16:creationId xmlns="" xmlns:a16="http://schemas.microsoft.com/office/drawing/2014/main" id="{BF033FB8-301F-4737-A1A1-F8EEAB2A337F}"/>
                    </a:ext>
                  </a:extLst>
                </p:cNvPr>
                <p:cNvSpPr/>
                <p:nvPr/>
              </p:nvSpPr>
              <p:spPr>
                <a:xfrm>
                  <a:off x="3707904" y="3762375"/>
                  <a:ext cx="2376264" cy="321543"/>
                </a:xfrm>
                <a:custGeom>
                  <a:avLst/>
                  <a:gdLst>
                    <a:gd name="connsiteX0" fmla="*/ 0 w 2376264"/>
                    <a:gd name="connsiteY0" fmla="*/ 0 h 321543"/>
                    <a:gd name="connsiteX1" fmla="*/ 2376264 w 2376264"/>
                    <a:gd name="connsiteY1" fmla="*/ 0 h 321543"/>
                    <a:gd name="connsiteX2" fmla="*/ 2376264 w 2376264"/>
                    <a:gd name="connsiteY2" fmla="*/ 321543 h 321543"/>
                    <a:gd name="connsiteX3" fmla="*/ 0 w 2376264"/>
                    <a:gd name="connsiteY3" fmla="*/ 321543 h 321543"/>
                    <a:gd name="connsiteX4" fmla="*/ 0 w 2376264"/>
                    <a:gd name="connsiteY4" fmla="*/ 0 h 321543"/>
                    <a:gd name="connsiteX0" fmla="*/ 0 w 2376264"/>
                    <a:gd name="connsiteY0" fmla="*/ 0 h 321543"/>
                    <a:gd name="connsiteX1" fmla="*/ 2376264 w 2376264"/>
                    <a:gd name="connsiteY1" fmla="*/ 0 h 321543"/>
                    <a:gd name="connsiteX2" fmla="*/ 2376264 w 2376264"/>
                    <a:gd name="connsiteY2" fmla="*/ 321543 h 321543"/>
                    <a:gd name="connsiteX3" fmla="*/ 0 w 2376264"/>
                    <a:gd name="connsiteY3" fmla="*/ 321543 h 321543"/>
                    <a:gd name="connsiteX4" fmla="*/ 0 w 2376264"/>
                    <a:gd name="connsiteY4" fmla="*/ 0 h 321543"/>
                    <a:gd name="connsiteX0" fmla="*/ 0 w 2376264"/>
                    <a:gd name="connsiteY0" fmla="*/ 0 h 321543"/>
                    <a:gd name="connsiteX1" fmla="*/ 2376264 w 2376264"/>
                    <a:gd name="connsiteY1" fmla="*/ 0 h 321543"/>
                    <a:gd name="connsiteX2" fmla="*/ 2376264 w 2376264"/>
                    <a:gd name="connsiteY2" fmla="*/ 321543 h 321543"/>
                    <a:gd name="connsiteX3" fmla="*/ 0 w 2376264"/>
                    <a:gd name="connsiteY3" fmla="*/ 321543 h 321543"/>
                    <a:gd name="connsiteX4" fmla="*/ 0 w 2376264"/>
                    <a:gd name="connsiteY4" fmla="*/ 0 h 321543"/>
                    <a:gd name="connsiteX0" fmla="*/ 0 w 2376264"/>
                    <a:gd name="connsiteY0" fmla="*/ 0 h 321543"/>
                    <a:gd name="connsiteX1" fmla="*/ 2376264 w 2376264"/>
                    <a:gd name="connsiteY1" fmla="*/ 0 h 321543"/>
                    <a:gd name="connsiteX2" fmla="*/ 2376264 w 2376264"/>
                    <a:gd name="connsiteY2" fmla="*/ 321543 h 321543"/>
                    <a:gd name="connsiteX3" fmla="*/ 0 w 2376264"/>
                    <a:gd name="connsiteY3" fmla="*/ 321543 h 321543"/>
                    <a:gd name="connsiteX4" fmla="*/ 0 w 2376264"/>
                    <a:gd name="connsiteY4" fmla="*/ 0 h 32154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76264" h="321543">
                      <a:moveTo>
                        <a:pt x="0" y="0"/>
                      </a:moveTo>
                      <a:lnTo>
                        <a:pt x="2376264" y="0"/>
                      </a:lnTo>
                      <a:lnTo>
                        <a:pt x="2376264" y="321543"/>
                      </a:lnTo>
                      <a:lnTo>
                        <a:pt x="0" y="321543"/>
                      </a:lnTo>
                      <a:cubicBezTo>
                        <a:pt x="34925" y="258812"/>
                        <a:pt x="50800" y="110356"/>
                        <a:pt x="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grpSp>
          <p:grpSp>
            <p:nvGrpSpPr>
              <p:cNvPr id="56" name="Group 55">
                <a:extLst>
                  <a:ext uri="{FF2B5EF4-FFF2-40B4-BE49-F238E27FC236}">
                    <a16:creationId xmlns="" xmlns:a16="http://schemas.microsoft.com/office/drawing/2014/main" id="{BD6F8D50-52F5-4102-B5DD-5834564E86EA}"/>
                  </a:ext>
                </a:extLst>
              </p:cNvPr>
              <p:cNvGrpSpPr/>
              <p:nvPr/>
            </p:nvGrpSpPr>
            <p:grpSpPr>
              <a:xfrm>
                <a:off x="4203709" y="4329734"/>
                <a:ext cx="1681345" cy="465751"/>
                <a:chOff x="3622676" y="3492499"/>
                <a:chExt cx="2578868" cy="714375"/>
              </a:xfrm>
              <a:effectLst>
                <a:outerShdw blurRad="50800" dist="38100" dir="8100000" algn="tr" rotWithShape="0">
                  <a:prstClr val="black">
                    <a:alpha val="40000"/>
                  </a:prstClr>
                </a:outerShdw>
              </a:effectLst>
            </p:grpSpPr>
            <p:sp>
              <p:nvSpPr>
                <p:cNvPr id="60" name="Freeform 24">
                  <a:extLst>
                    <a:ext uri="{FF2B5EF4-FFF2-40B4-BE49-F238E27FC236}">
                      <a16:creationId xmlns="" xmlns:a16="http://schemas.microsoft.com/office/drawing/2014/main" id="{5F3DC716-76B9-455D-BE45-C99D9E48B53F}"/>
                    </a:ext>
                  </a:extLst>
                </p:cNvPr>
                <p:cNvSpPr/>
                <p:nvPr/>
              </p:nvSpPr>
              <p:spPr>
                <a:xfrm>
                  <a:off x="3622676" y="3492499"/>
                  <a:ext cx="2578868" cy="714375"/>
                </a:xfrm>
                <a:custGeom>
                  <a:avLst/>
                  <a:gdLst>
                    <a:gd name="connsiteX0" fmla="*/ 190500 w 2559050"/>
                    <a:gd name="connsiteY0" fmla="*/ 0 h 698500"/>
                    <a:gd name="connsiteX1" fmla="*/ 0 w 2559050"/>
                    <a:gd name="connsiteY1" fmla="*/ 152400 h 698500"/>
                    <a:gd name="connsiteX2" fmla="*/ 6350 w 2559050"/>
                    <a:gd name="connsiteY2" fmla="*/ 215900 h 698500"/>
                    <a:gd name="connsiteX3" fmla="*/ 2501900 w 2559050"/>
                    <a:gd name="connsiteY3" fmla="*/ 241300 h 698500"/>
                    <a:gd name="connsiteX4" fmla="*/ 2470150 w 2559050"/>
                    <a:gd name="connsiteY4" fmla="*/ 552450 h 698500"/>
                    <a:gd name="connsiteX5" fmla="*/ 76200 w 2559050"/>
                    <a:gd name="connsiteY5" fmla="*/ 565150 h 698500"/>
                    <a:gd name="connsiteX6" fmla="*/ 101600 w 2559050"/>
                    <a:gd name="connsiteY6" fmla="*/ 520700 h 698500"/>
                    <a:gd name="connsiteX7" fmla="*/ 6350 w 2559050"/>
                    <a:gd name="connsiteY7" fmla="*/ 577850 h 698500"/>
                    <a:gd name="connsiteX8" fmla="*/ 44450 w 2559050"/>
                    <a:gd name="connsiteY8" fmla="*/ 666750 h 698500"/>
                    <a:gd name="connsiteX9" fmla="*/ 2400300 w 2559050"/>
                    <a:gd name="connsiteY9" fmla="*/ 692150 h 698500"/>
                    <a:gd name="connsiteX10" fmla="*/ 2432050 w 2559050"/>
                    <a:gd name="connsiteY10" fmla="*/ 666750 h 698500"/>
                    <a:gd name="connsiteX11" fmla="*/ 2501900 w 2559050"/>
                    <a:gd name="connsiteY11" fmla="*/ 698500 h 698500"/>
                    <a:gd name="connsiteX12" fmla="*/ 2552700 w 2559050"/>
                    <a:gd name="connsiteY12" fmla="*/ 685800 h 698500"/>
                    <a:gd name="connsiteX13" fmla="*/ 2559050 w 2559050"/>
                    <a:gd name="connsiteY13" fmla="*/ 158750 h 698500"/>
                    <a:gd name="connsiteX14" fmla="*/ 2476500 w 2559050"/>
                    <a:gd name="connsiteY14" fmla="*/ 95250 h 698500"/>
                    <a:gd name="connsiteX15" fmla="*/ 520700 w 2559050"/>
                    <a:gd name="connsiteY15" fmla="*/ 184150 h 698500"/>
                    <a:gd name="connsiteX16" fmla="*/ 190500 w 2559050"/>
                    <a:gd name="connsiteY16" fmla="*/ 0 h 698500"/>
                    <a:gd name="connsiteX0" fmla="*/ 190500 w 2559050"/>
                    <a:gd name="connsiteY0" fmla="*/ 0 h 698500"/>
                    <a:gd name="connsiteX1" fmla="*/ 0 w 2559050"/>
                    <a:gd name="connsiteY1" fmla="*/ 152400 h 698500"/>
                    <a:gd name="connsiteX2" fmla="*/ 19050 w 2559050"/>
                    <a:gd name="connsiteY2" fmla="*/ 241300 h 698500"/>
                    <a:gd name="connsiteX3" fmla="*/ 2501900 w 2559050"/>
                    <a:gd name="connsiteY3" fmla="*/ 241300 h 698500"/>
                    <a:gd name="connsiteX4" fmla="*/ 2470150 w 2559050"/>
                    <a:gd name="connsiteY4" fmla="*/ 552450 h 698500"/>
                    <a:gd name="connsiteX5" fmla="*/ 76200 w 2559050"/>
                    <a:gd name="connsiteY5" fmla="*/ 565150 h 698500"/>
                    <a:gd name="connsiteX6" fmla="*/ 101600 w 2559050"/>
                    <a:gd name="connsiteY6" fmla="*/ 520700 h 698500"/>
                    <a:gd name="connsiteX7" fmla="*/ 6350 w 2559050"/>
                    <a:gd name="connsiteY7" fmla="*/ 577850 h 698500"/>
                    <a:gd name="connsiteX8" fmla="*/ 44450 w 2559050"/>
                    <a:gd name="connsiteY8" fmla="*/ 666750 h 698500"/>
                    <a:gd name="connsiteX9" fmla="*/ 2400300 w 2559050"/>
                    <a:gd name="connsiteY9" fmla="*/ 692150 h 698500"/>
                    <a:gd name="connsiteX10" fmla="*/ 2432050 w 2559050"/>
                    <a:gd name="connsiteY10" fmla="*/ 666750 h 698500"/>
                    <a:gd name="connsiteX11" fmla="*/ 2501900 w 2559050"/>
                    <a:gd name="connsiteY11" fmla="*/ 698500 h 698500"/>
                    <a:gd name="connsiteX12" fmla="*/ 2552700 w 2559050"/>
                    <a:gd name="connsiteY12" fmla="*/ 685800 h 698500"/>
                    <a:gd name="connsiteX13" fmla="*/ 2559050 w 2559050"/>
                    <a:gd name="connsiteY13" fmla="*/ 158750 h 698500"/>
                    <a:gd name="connsiteX14" fmla="*/ 2476500 w 2559050"/>
                    <a:gd name="connsiteY14" fmla="*/ 95250 h 698500"/>
                    <a:gd name="connsiteX15" fmla="*/ 520700 w 2559050"/>
                    <a:gd name="connsiteY15" fmla="*/ 184150 h 698500"/>
                    <a:gd name="connsiteX16" fmla="*/ 190500 w 2559050"/>
                    <a:gd name="connsiteY16" fmla="*/ 0 h 698500"/>
                    <a:gd name="connsiteX0" fmla="*/ 184150 w 2552700"/>
                    <a:gd name="connsiteY0" fmla="*/ 0 h 698500"/>
                    <a:gd name="connsiteX1" fmla="*/ 9525 w 2552700"/>
                    <a:gd name="connsiteY1" fmla="*/ 152400 h 698500"/>
                    <a:gd name="connsiteX2" fmla="*/ 12700 w 2552700"/>
                    <a:gd name="connsiteY2" fmla="*/ 241300 h 698500"/>
                    <a:gd name="connsiteX3" fmla="*/ 2495550 w 2552700"/>
                    <a:gd name="connsiteY3" fmla="*/ 241300 h 698500"/>
                    <a:gd name="connsiteX4" fmla="*/ 2463800 w 2552700"/>
                    <a:gd name="connsiteY4" fmla="*/ 552450 h 698500"/>
                    <a:gd name="connsiteX5" fmla="*/ 69850 w 2552700"/>
                    <a:gd name="connsiteY5" fmla="*/ 565150 h 698500"/>
                    <a:gd name="connsiteX6" fmla="*/ 95250 w 2552700"/>
                    <a:gd name="connsiteY6" fmla="*/ 520700 h 698500"/>
                    <a:gd name="connsiteX7" fmla="*/ 0 w 2552700"/>
                    <a:gd name="connsiteY7" fmla="*/ 577850 h 698500"/>
                    <a:gd name="connsiteX8" fmla="*/ 38100 w 2552700"/>
                    <a:gd name="connsiteY8" fmla="*/ 666750 h 698500"/>
                    <a:gd name="connsiteX9" fmla="*/ 2393950 w 2552700"/>
                    <a:gd name="connsiteY9" fmla="*/ 692150 h 698500"/>
                    <a:gd name="connsiteX10" fmla="*/ 2425700 w 2552700"/>
                    <a:gd name="connsiteY10" fmla="*/ 666750 h 698500"/>
                    <a:gd name="connsiteX11" fmla="*/ 2495550 w 2552700"/>
                    <a:gd name="connsiteY11" fmla="*/ 698500 h 698500"/>
                    <a:gd name="connsiteX12" fmla="*/ 2546350 w 2552700"/>
                    <a:gd name="connsiteY12" fmla="*/ 685800 h 698500"/>
                    <a:gd name="connsiteX13" fmla="*/ 2552700 w 2552700"/>
                    <a:gd name="connsiteY13" fmla="*/ 158750 h 698500"/>
                    <a:gd name="connsiteX14" fmla="*/ 2470150 w 2552700"/>
                    <a:gd name="connsiteY14" fmla="*/ 95250 h 698500"/>
                    <a:gd name="connsiteX15" fmla="*/ 514350 w 2552700"/>
                    <a:gd name="connsiteY15" fmla="*/ 184150 h 698500"/>
                    <a:gd name="connsiteX16" fmla="*/ 184150 w 2552700"/>
                    <a:gd name="connsiteY16" fmla="*/ 0 h 698500"/>
                    <a:gd name="connsiteX0" fmla="*/ 184150 w 2571750"/>
                    <a:gd name="connsiteY0" fmla="*/ 0 h 698500"/>
                    <a:gd name="connsiteX1" fmla="*/ 9525 w 2571750"/>
                    <a:gd name="connsiteY1" fmla="*/ 152400 h 698500"/>
                    <a:gd name="connsiteX2" fmla="*/ 12700 w 2571750"/>
                    <a:gd name="connsiteY2" fmla="*/ 241300 h 698500"/>
                    <a:gd name="connsiteX3" fmla="*/ 2495550 w 2571750"/>
                    <a:gd name="connsiteY3" fmla="*/ 241300 h 698500"/>
                    <a:gd name="connsiteX4" fmla="*/ 2463800 w 2571750"/>
                    <a:gd name="connsiteY4" fmla="*/ 552450 h 698500"/>
                    <a:gd name="connsiteX5" fmla="*/ 69850 w 2571750"/>
                    <a:gd name="connsiteY5" fmla="*/ 565150 h 698500"/>
                    <a:gd name="connsiteX6" fmla="*/ 95250 w 2571750"/>
                    <a:gd name="connsiteY6" fmla="*/ 520700 h 698500"/>
                    <a:gd name="connsiteX7" fmla="*/ 0 w 2571750"/>
                    <a:gd name="connsiteY7" fmla="*/ 577850 h 698500"/>
                    <a:gd name="connsiteX8" fmla="*/ 38100 w 2571750"/>
                    <a:gd name="connsiteY8" fmla="*/ 666750 h 698500"/>
                    <a:gd name="connsiteX9" fmla="*/ 2393950 w 2571750"/>
                    <a:gd name="connsiteY9" fmla="*/ 692150 h 698500"/>
                    <a:gd name="connsiteX10" fmla="*/ 2425700 w 2571750"/>
                    <a:gd name="connsiteY10" fmla="*/ 666750 h 698500"/>
                    <a:gd name="connsiteX11" fmla="*/ 2495550 w 2571750"/>
                    <a:gd name="connsiteY11" fmla="*/ 698500 h 698500"/>
                    <a:gd name="connsiteX12" fmla="*/ 2546350 w 2571750"/>
                    <a:gd name="connsiteY12" fmla="*/ 685800 h 698500"/>
                    <a:gd name="connsiteX13" fmla="*/ 2571750 w 2571750"/>
                    <a:gd name="connsiteY13" fmla="*/ 193675 h 698500"/>
                    <a:gd name="connsiteX14" fmla="*/ 2470150 w 2571750"/>
                    <a:gd name="connsiteY14" fmla="*/ 95250 h 698500"/>
                    <a:gd name="connsiteX15" fmla="*/ 514350 w 2571750"/>
                    <a:gd name="connsiteY15" fmla="*/ 184150 h 698500"/>
                    <a:gd name="connsiteX16" fmla="*/ 184150 w 2571750"/>
                    <a:gd name="connsiteY16" fmla="*/ 0 h 698500"/>
                    <a:gd name="connsiteX0" fmla="*/ 184150 w 2555875"/>
                    <a:gd name="connsiteY0" fmla="*/ 0 h 698500"/>
                    <a:gd name="connsiteX1" fmla="*/ 9525 w 2555875"/>
                    <a:gd name="connsiteY1" fmla="*/ 152400 h 698500"/>
                    <a:gd name="connsiteX2" fmla="*/ 12700 w 2555875"/>
                    <a:gd name="connsiteY2" fmla="*/ 241300 h 698500"/>
                    <a:gd name="connsiteX3" fmla="*/ 2495550 w 2555875"/>
                    <a:gd name="connsiteY3" fmla="*/ 241300 h 698500"/>
                    <a:gd name="connsiteX4" fmla="*/ 2463800 w 2555875"/>
                    <a:gd name="connsiteY4" fmla="*/ 552450 h 698500"/>
                    <a:gd name="connsiteX5" fmla="*/ 69850 w 2555875"/>
                    <a:gd name="connsiteY5" fmla="*/ 565150 h 698500"/>
                    <a:gd name="connsiteX6" fmla="*/ 95250 w 2555875"/>
                    <a:gd name="connsiteY6" fmla="*/ 520700 h 698500"/>
                    <a:gd name="connsiteX7" fmla="*/ 0 w 2555875"/>
                    <a:gd name="connsiteY7" fmla="*/ 577850 h 698500"/>
                    <a:gd name="connsiteX8" fmla="*/ 38100 w 2555875"/>
                    <a:gd name="connsiteY8" fmla="*/ 666750 h 698500"/>
                    <a:gd name="connsiteX9" fmla="*/ 2393950 w 2555875"/>
                    <a:gd name="connsiteY9" fmla="*/ 692150 h 698500"/>
                    <a:gd name="connsiteX10" fmla="*/ 2425700 w 2555875"/>
                    <a:gd name="connsiteY10" fmla="*/ 666750 h 698500"/>
                    <a:gd name="connsiteX11" fmla="*/ 2495550 w 2555875"/>
                    <a:gd name="connsiteY11" fmla="*/ 698500 h 698500"/>
                    <a:gd name="connsiteX12" fmla="*/ 2546350 w 2555875"/>
                    <a:gd name="connsiteY12" fmla="*/ 685800 h 698500"/>
                    <a:gd name="connsiteX13" fmla="*/ 2555875 w 2555875"/>
                    <a:gd name="connsiteY13" fmla="*/ 171450 h 698500"/>
                    <a:gd name="connsiteX14" fmla="*/ 2470150 w 2555875"/>
                    <a:gd name="connsiteY14" fmla="*/ 95250 h 698500"/>
                    <a:gd name="connsiteX15" fmla="*/ 514350 w 2555875"/>
                    <a:gd name="connsiteY15" fmla="*/ 184150 h 698500"/>
                    <a:gd name="connsiteX16" fmla="*/ 184150 w 2555875"/>
                    <a:gd name="connsiteY16" fmla="*/ 0 h 698500"/>
                    <a:gd name="connsiteX0" fmla="*/ 184150 w 2562506"/>
                    <a:gd name="connsiteY0" fmla="*/ 0 h 698500"/>
                    <a:gd name="connsiteX1" fmla="*/ 9525 w 2562506"/>
                    <a:gd name="connsiteY1" fmla="*/ 152400 h 698500"/>
                    <a:gd name="connsiteX2" fmla="*/ 12700 w 2562506"/>
                    <a:gd name="connsiteY2" fmla="*/ 241300 h 698500"/>
                    <a:gd name="connsiteX3" fmla="*/ 2495550 w 2562506"/>
                    <a:gd name="connsiteY3" fmla="*/ 241300 h 698500"/>
                    <a:gd name="connsiteX4" fmla="*/ 2463800 w 2562506"/>
                    <a:gd name="connsiteY4" fmla="*/ 552450 h 698500"/>
                    <a:gd name="connsiteX5" fmla="*/ 69850 w 2562506"/>
                    <a:gd name="connsiteY5" fmla="*/ 565150 h 698500"/>
                    <a:gd name="connsiteX6" fmla="*/ 95250 w 2562506"/>
                    <a:gd name="connsiteY6" fmla="*/ 520700 h 698500"/>
                    <a:gd name="connsiteX7" fmla="*/ 0 w 2562506"/>
                    <a:gd name="connsiteY7" fmla="*/ 577850 h 698500"/>
                    <a:gd name="connsiteX8" fmla="*/ 38100 w 2562506"/>
                    <a:gd name="connsiteY8" fmla="*/ 666750 h 698500"/>
                    <a:gd name="connsiteX9" fmla="*/ 2393950 w 2562506"/>
                    <a:gd name="connsiteY9" fmla="*/ 692150 h 698500"/>
                    <a:gd name="connsiteX10" fmla="*/ 2425700 w 2562506"/>
                    <a:gd name="connsiteY10" fmla="*/ 666750 h 698500"/>
                    <a:gd name="connsiteX11" fmla="*/ 2495550 w 2562506"/>
                    <a:gd name="connsiteY11" fmla="*/ 698500 h 698500"/>
                    <a:gd name="connsiteX12" fmla="*/ 2562225 w 2562506"/>
                    <a:gd name="connsiteY12" fmla="*/ 685800 h 698500"/>
                    <a:gd name="connsiteX13" fmla="*/ 2555875 w 2562506"/>
                    <a:gd name="connsiteY13" fmla="*/ 171450 h 698500"/>
                    <a:gd name="connsiteX14" fmla="*/ 2470150 w 2562506"/>
                    <a:gd name="connsiteY14" fmla="*/ 95250 h 698500"/>
                    <a:gd name="connsiteX15" fmla="*/ 514350 w 2562506"/>
                    <a:gd name="connsiteY15" fmla="*/ 184150 h 698500"/>
                    <a:gd name="connsiteX16" fmla="*/ 184150 w 2562506"/>
                    <a:gd name="connsiteY16" fmla="*/ 0 h 698500"/>
                    <a:gd name="connsiteX0" fmla="*/ 184150 w 2562506"/>
                    <a:gd name="connsiteY0" fmla="*/ 0 h 692150"/>
                    <a:gd name="connsiteX1" fmla="*/ 9525 w 2562506"/>
                    <a:gd name="connsiteY1" fmla="*/ 152400 h 692150"/>
                    <a:gd name="connsiteX2" fmla="*/ 12700 w 2562506"/>
                    <a:gd name="connsiteY2" fmla="*/ 241300 h 692150"/>
                    <a:gd name="connsiteX3" fmla="*/ 2495550 w 2562506"/>
                    <a:gd name="connsiteY3" fmla="*/ 241300 h 692150"/>
                    <a:gd name="connsiteX4" fmla="*/ 2463800 w 2562506"/>
                    <a:gd name="connsiteY4" fmla="*/ 552450 h 692150"/>
                    <a:gd name="connsiteX5" fmla="*/ 69850 w 2562506"/>
                    <a:gd name="connsiteY5" fmla="*/ 565150 h 692150"/>
                    <a:gd name="connsiteX6" fmla="*/ 95250 w 2562506"/>
                    <a:gd name="connsiteY6" fmla="*/ 520700 h 692150"/>
                    <a:gd name="connsiteX7" fmla="*/ 0 w 2562506"/>
                    <a:gd name="connsiteY7" fmla="*/ 577850 h 692150"/>
                    <a:gd name="connsiteX8" fmla="*/ 38100 w 2562506"/>
                    <a:gd name="connsiteY8" fmla="*/ 666750 h 692150"/>
                    <a:gd name="connsiteX9" fmla="*/ 2393950 w 2562506"/>
                    <a:gd name="connsiteY9" fmla="*/ 692150 h 692150"/>
                    <a:gd name="connsiteX10" fmla="*/ 2425700 w 2562506"/>
                    <a:gd name="connsiteY10" fmla="*/ 666750 h 692150"/>
                    <a:gd name="connsiteX11" fmla="*/ 2479675 w 2562506"/>
                    <a:gd name="connsiteY11" fmla="*/ 692150 h 692150"/>
                    <a:gd name="connsiteX12" fmla="*/ 2562225 w 2562506"/>
                    <a:gd name="connsiteY12" fmla="*/ 685800 h 692150"/>
                    <a:gd name="connsiteX13" fmla="*/ 2555875 w 2562506"/>
                    <a:gd name="connsiteY13" fmla="*/ 171450 h 692150"/>
                    <a:gd name="connsiteX14" fmla="*/ 2470150 w 2562506"/>
                    <a:gd name="connsiteY14" fmla="*/ 95250 h 692150"/>
                    <a:gd name="connsiteX15" fmla="*/ 514350 w 2562506"/>
                    <a:gd name="connsiteY15" fmla="*/ 184150 h 692150"/>
                    <a:gd name="connsiteX16" fmla="*/ 184150 w 2562506"/>
                    <a:gd name="connsiteY16" fmla="*/ 0 h 692150"/>
                    <a:gd name="connsiteX0" fmla="*/ 184150 w 2562506"/>
                    <a:gd name="connsiteY0" fmla="*/ 0 h 692150"/>
                    <a:gd name="connsiteX1" fmla="*/ 9525 w 2562506"/>
                    <a:gd name="connsiteY1" fmla="*/ 152400 h 692150"/>
                    <a:gd name="connsiteX2" fmla="*/ 12700 w 2562506"/>
                    <a:gd name="connsiteY2" fmla="*/ 241300 h 692150"/>
                    <a:gd name="connsiteX3" fmla="*/ 2495550 w 2562506"/>
                    <a:gd name="connsiteY3" fmla="*/ 241300 h 692150"/>
                    <a:gd name="connsiteX4" fmla="*/ 2463800 w 2562506"/>
                    <a:gd name="connsiteY4" fmla="*/ 552450 h 692150"/>
                    <a:gd name="connsiteX5" fmla="*/ 69850 w 2562506"/>
                    <a:gd name="connsiteY5" fmla="*/ 565150 h 692150"/>
                    <a:gd name="connsiteX6" fmla="*/ 95250 w 2562506"/>
                    <a:gd name="connsiteY6" fmla="*/ 520700 h 692150"/>
                    <a:gd name="connsiteX7" fmla="*/ 0 w 2562506"/>
                    <a:gd name="connsiteY7" fmla="*/ 577850 h 692150"/>
                    <a:gd name="connsiteX8" fmla="*/ 38100 w 2562506"/>
                    <a:gd name="connsiteY8" fmla="*/ 666750 h 692150"/>
                    <a:gd name="connsiteX9" fmla="*/ 2393950 w 2562506"/>
                    <a:gd name="connsiteY9" fmla="*/ 692150 h 692150"/>
                    <a:gd name="connsiteX10" fmla="*/ 2435225 w 2562506"/>
                    <a:gd name="connsiteY10" fmla="*/ 666750 h 692150"/>
                    <a:gd name="connsiteX11" fmla="*/ 2479675 w 2562506"/>
                    <a:gd name="connsiteY11" fmla="*/ 692150 h 692150"/>
                    <a:gd name="connsiteX12" fmla="*/ 2562225 w 2562506"/>
                    <a:gd name="connsiteY12" fmla="*/ 685800 h 692150"/>
                    <a:gd name="connsiteX13" fmla="*/ 2555875 w 2562506"/>
                    <a:gd name="connsiteY13" fmla="*/ 171450 h 692150"/>
                    <a:gd name="connsiteX14" fmla="*/ 2470150 w 2562506"/>
                    <a:gd name="connsiteY14" fmla="*/ 95250 h 692150"/>
                    <a:gd name="connsiteX15" fmla="*/ 514350 w 2562506"/>
                    <a:gd name="connsiteY15" fmla="*/ 184150 h 692150"/>
                    <a:gd name="connsiteX16" fmla="*/ 184150 w 2562506"/>
                    <a:gd name="connsiteY16" fmla="*/ 0 h 692150"/>
                    <a:gd name="connsiteX0" fmla="*/ 184150 w 2562506"/>
                    <a:gd name="connsiteY0" fmla="*/ 0 h 692150"/>
                    <a:gd name="connsiteX1" fmla="*/ 9525 w 2562506"/>
                    <a:gd name="connsiteY1" fmla="*/ 152400 h 692150"/>
                    <a:gd name="connsiteX2" fmla="*/ 12700 w 2562506"/>
                    <a:gd name="connsiteY2" fmla="*/ 241300 h 692150"/>
                    <a:gd name="connsiteX3" fmla="*/ 2495550 w 2562506"/>
                    <a:gd name="connsiteY3" fmla="*/ 241300 h 692150"/>
                    <a:gd name="connsiteX4" fmla="*/ 2463800 w 2562506"/>
                    <a:gd name="connsiteY4" fmla="*/ 552450 h 692150"/>
                    <a:gd name="connsiteX5" fmla="*/ 69850 w 2562506"/>
                    <a:gd name="connsiteY5" fmla="*/ 565150 h 692150"/>
                    <a:gd name="connsiteX6" fmla="*/ 95250 w 2562506"/>
                    <a:gd name="connsiteY6" fmla="*/ 520700 h 692150"/>
                    <a:gd name="connsiteX7" fmla="*/ 0 w 2562506"/>
                    <a:gd name="connsiteY7" fmla="*/ 577850 h 692150"/>
                    <a:gd name="connsiteX8" fmla="*/ 9525 w 2562506"/>
                    <a:gd name="connsiteY8" fmla="*/ 688975 h 692150"/>
                    <a:gd name="connsiteX9" fmla="*/ 2393950 w 2562506"/>
                    <a:gd name="connsiteY9" fmla="*/ 692150 h 692150"/>
                    <a:gd name="connsiteX10" fmla="*/ 2435225 w 2562506"/>
                    <a:gd name="connsiteY10" fmla="*/ 666750 h 692150"/>
                    <a:gd name="connsiteX11" fmla="*/ 2479675 w 2562506"/>
                    <a:gd name="connsiteY11" fmla="*/ 692150 h 692150"/>
                    <a:gd name="connsiteX12" fmla="*/ 2562225 w 2562506"/>
                    <a:gd name="connsiteY12" fmla="*/ 685800 h 692150"/>
                    <a:gd name="connsiteX13" fmla="*/ 2555875 w 2562506"/>
                    <a:gd name="connsiteY13" fmla="*/ 171450 h 692150"/>
                    <a:gd name="connsiteX14" fmla="*/ 2470150 w 2562506"/>
                    <a:gd name="connsiteY14" fmla="*/ 95250 h 692150"/>
                    <a:gd name="connsiteX15" fmla="*/ 514350 w 2562506"/>
                    <a:gd name="connsiteY15" fmla="*/ 184150 h 692150"/>
                    <a:gd name="connsiteX16" fmla="*/ 184150 w 2562506"/>
                    <a:gd name="connsiteY16" fmla="*/ 0 h 692150"/>
                    <a:gd name="connsiteX0" fmla="*/ 180975 w 2559331"/>
                    <a:gd name="connsiteY0" fmla="*/ 0 h 692150"/>
                    <a:gd name="connsiteX1" fmla="*/ 6350 w 2559331"/>
                    <a:gd name="connsiteY1" fmla="*/ 152400 h 692150"/>
                    <a:gd name="connsiteX2" fmla="*/ 9525 w 2559331"/>
                    <a:gd name="connsiteY2" fmla="*/ 241300 h 692150"/>
                    <a:gd name="connsiteX3" fmla="*/ 2492375 w 2559331"/>
                    <a:gd name="connsiteY3" fmla="*/ 241300 h 692150"/>
                    <a:gd name="connsiteX4" fmla="*/ 2460625 w 2559331"/>
                    <a:gd name="connsiteY4" fmla="*/ 552450 h 692150"/>
                    <a:gd name="connsiteX5" fmla="*/ 66675 w 2559331"/>
                    <a:gd name="connsiteY5" fmla="*/ 565150 h 692150"/>
                    <a:gd name="connsiteX6" fmla="*/ 92075 w 2559331"/>
                    <a:gd name="connsiteY6" fmla="*/ 520700 h 692150"/>
                    <a:gd name="connsiteX7" fmla="*/ 0 w 2559331"/>
                    <a:gd name="connsiteY7" fmla="*/ 593725 h 692150"/>
                    <a:gd name="connsiteX8" fmla="*/ 6350 w 2559331"/>
                    <a:gd name="connsiteY8" fmla="*/ 688975 h 692150"/>
                    <a:gd name="connsiteX9" fmla="*/ 2390775 w 2559331"/>
                    <a:gd name="connsiteY9" fmla="*/ 692150 h 692150"/>
                    <a:gd name="connsiteX10" fmla="*/ 2432050 w 2559331"/>
                    <a:gd name="connsiteY10" fmla="*/ 666750 h 692150"/>
                    <a:gd name="connsiteX11" fmla="*/ 2476500 w 2559331"/>
                    <a:gd name="connsiteY11" fmla="*/ 692150 h 692150"/>
                    <a:gd name="connsiteX12" fmla="*/ 2559050 w 2559331"/>
                    <a:gd name="connsiteY12" fmla="*/ 685800 h 692150"/>
                    <a:gd name="connsiteX13" fmla="*/ 2552700 w 2559331"/>
                    <a:gd name="connsiteY13" fmla="*/ 171450 h 692150"/>
                    <a:gd name="connsiteX14" fmla="*/ 2466975 w 2559331"/>
                    <a:gd name="connsiteY14" fmla="*/ 95250 h 692150"/>
                    <a:gd name="connsiteX15" fmla="*/ 511175 w 2559331"/>
                    <a:gd name="connsiteY15" fmla="*/ 184150 h 692150"/>
                    <a:gd name="connsiteX16" fmla="*/ 180975 w 2559331"/>
                    <a:gd name="connsiteY16" fmla="*/ 0 h 692150"/>
                    <a:gd name="connsiteX0" fmla="*/ 180975 w 2559331"/>
                    <a:gd name="connsiteY0" fmla="*/ 0 h 692150"/>
                    <a:gd name="connsiteX1" fmla="*/ 6350 w 2559331"/>
                    <a:gd name="connsiteY1" fmla="*/ 152400 h 692150"/>
                    <a:gd name="connsiteX2" fmla="*/ 9525 w 2559331"/>
                    <a:gd name="connsiteY2" fmla="*/ 241300 h 692150"/>
                    <a:gd name="connsiteX3" fmla="*/ 2492375 w 2559331"/>
                    <a:gd name="connsiteY3" fmla="*/ 241300 h 692150"/>
                    <a:gd name="connsiteX4" fmla="*/ 2460625 w 2559331"/>
                    <a:gd name="connsiteY4" fmla="*/ 552450 h 692150"/>
                    <a:gd name="connsiteX5" fmla="*/ 66675 w 2559331"/>
                    <a:gd name="connsiteY5" fmla="*/ 565150 h 692150"/>
                    <a:gd name="connsiteX6" fmla="*/ 88900 w 2559331"/>
                    <a:gd name="connsiteY6" fmla="*/ 568325 h 692150"/>
                    <a:gd name="connsiteX7" fmla="*/ 92075 w 2559331"/>
                    <a:gd name="connsiteY7" fmla="*/ 520700 h 692150"/>
                    <a:gd name="connsiteX8" fmla="*/ 0 w 2559331"/>
                    <a:gd name="connsiteY8" fmla="*/ 593725 h 692150"/>
                    <a:gd name="connsiteX9" fmla="*/ 6350 w 2559331"/>
                    <a:gd name="connsiteY9" fmla="*/ 688975 h 692150"/>
                    <a:gd name="connsiteX10" fmla="*/ 2390775 w 2559331"/>
                    <a:gd name="connsiteY10" fmla="*/ 692150 h 692150"/>
                    <a:gd name="connsiteX11" fmla="*/ 2432050 w 2559331"/>
                    <a:gd name="connsiteY11" fmla="*/ 666750 h 692150"/>
                    <a:gd name="connsiteX12" fmla="*/ 2476500 w 2559331"/>
                    <a:gd name="connsiteY12" fmla="*/ 692150 h 692150"/>
                    <a:gd name="connsiteX13" fmla="*/ 2559050 w 2559331"/>
                    <a:gd name="connsiteY13" fmla="*/ 685800 h 692150"/>
                    <a:gd name="connsiteX14" fmla="*/ 2552700 w 2559331"/>
                    <a:gd name="connsiteY14" fmla="*/ 171450 h 692150"/>
                    <a:gd name="connsiteX15" fmla="*/ 2466975 w 2559331"/>
                    <a:gd name="connsiteY15" fmla="*/ 95250 h 692150"/>
                    <a:gd name="connsiteX16" fmla="*/ 511175 w 2559331"/>
                    <a:gd name="connsiteY16" fmla="*/ 184150 h 692150"/>
                    <a:gd name="connsiteX17" fmla="*/ 180975 w 2559331"/>
                    <a:gd name="connsiteY17" fmla="*/ 0 h 692150"/>
                    <a:gd name="connsiteX0" fmla="*/ 180975 w 2559331"/>
                    <a:gd name="connsiteY0" fmla="*/ 0 h 692150"/>
                    <a:gd name="connsiteX1" fmla="*/ 6350 w 2559331"/>
                    <a:gd name="connsiteY1" fmla="*/ 152400 h 692150"/>
                    <a:gd name="connsiteX2" fmla="*/ 9525 w 2559331"/>
                    <a:gd name="connsiteY2" fmla="*/ 241300 h 692150"/>
                    <a:gd name="connsiteX3" fmla="*/ 2454275 w 2559331"/>
                    <a:gd name="connsiteY3" fmla="*/ 234950 h 692150"/>
                    <a:gd name="connsiteX4" fmla="*/ 2460625 w 2559331"/>
                    <a:gd name="connsiteY4" fmla="*/ 552450 h 692150"/>
                    <a:gd name="connsiteX5" fmla="*/ 66675 w 2559331"/>
                    <a:gd name="connsiteY5" fmla="*/ 565150 h 692150"/>
                    <a:gd name="connsiteX6" fmla="*/ 88900 w 2559331"/>
                    <a:gd name="connsiteY6" fmla="*/ 568325 h 692150"/>
                    <a:gd name="connsiteX7" fmla="*/ 92075 w 2559331"/>
                    <a:gd name="connsiteY7" fmla="*/ 520700 h 692150"/>
                    <a:gd name="connsiteX8" fmla="*/ 0 w 2559331"/>
                    <a:gd name="connsiteY8" fmla="*/ 593725 h 692150"/>
                    <a:gd name="connsiteX9" fmla="*/ 6350 w 2559331"/>
                    <a:gd name="connsiteY9" fmla="*/ 688975 h 692150"/>
                    <a:gd name="connsiteX10" fmla="*/ 2390775 w 2559331"/>
                    <a:gd name="connsiteY10" fmla="*/ 692150 h 692150"/>
                    <a:gd name="connsiteX11" fmla="*/ 2432050 w 2559331"/>
                    <a:gd name="connsiteY11" fmla="*/ 666750 h 692150"/>
                    <a:gd name="connsiteX12" fmla="*/ 2476500 w 2559331"/>
                    <a:gd name="connsiteY12" fmla="*/ 692150 h 692150"/>
                    <a:gd name="connsiteX13" fmla="*/ 2559050 w 2559331"/>
                    <a:gd name="connsiteY13" fmla="*/ 685800 h 692150"/>
                    <a:gd name="connsiteX14" fmla="*/ 2552700 w 2559331"/>
                    <a:gd name="connsiteY14" fmla="*/ 171450 h 692150"/>
                    <a:gd name="connsiteX15" fmla="*/ 2466975 w 2559331"/>
                    <a:gd name="connsiteY15" fmla="*/ 95250 h 692150"/>
                    <a:gd name="connsiteX16" fmla="*/ 511175 w 2559331"/>
                    <a:gd name="connsiteY16" fmla="*/ 184150 h 692150"/>
                    <a:gd name="connsiteX17" fmla="*/ 180975 w 2559331"/>
                    <a:gd name="connsiteY17" fmla="*/ 0 h 692150"/>
                    <a:gd name="connsiteX0" fmla="*/ 180975 w 2559331"/>
                    <a:gd name="connsiteY0" fmla="*/ 0 h 692150"/>
                    <a:gd name="connsiteX1" fmla="*/ 6350 w 2559331"/>
                    <a:gd name="connsiteY1" fmla="*/ 152400 h 692150"/>
                    <a:gd name="connsiteX2" fmla="*/ 9525 w 2559331"/>
                    <a:gd name="connsiteY2" fmla="*/ 241300 h 692150"/>
                    <a:gd name="connsiteX3" fmla="*/ 2454275 w 2559331"/>
                    <a:gd name="connsiteY3" fmla="*/ 234950 h 692150"/>
                    <a:gd name="connsiteX4" fmla="*/ 2454275 w 2559331"/>
                    <a:gd name="connsiteY4" fmla="*/ 552450 h 692150"/>
                    <a:gd name="connsiteX5" fmla="*/ 66675 w 2559331"/>
                    <a:gd name="connsiteY5" fmla="*/ 565150 h 692150"/>
                    <a:gd name="connsiteX6" fmla="*/ 88900 w 2559331"/>
                    <a:gd name="connsiteY6" fmla="*/ 568325 h 692150"/>
                    <a:gd name="connsiteX7" fmla="*/ 92075 w 2559331"/>
                    <a:gd name="connsiteY7" fmla="*/ 520700 h 692150"/>
                    <a:gd name="connsiteX8" fmla="*/ 0 w 2559331"/>
                    <a:gd name="connsiteY8" fmla="*/ 593725 h 692150"/>
                    <a:gd name="connsiteX9" fmla="*/ 6350 w 2559331"/>
                    <a:gd name="connsiteY9" fmla="*/ 688975 h 692150"/>
                    <a:gd name="connsiteX10" fmla="*/ 2390775 w 2559331"/>
                    <a:gd name="connsiteY10" fmla="*/ 692150 h 692150"/>
                    <a:gd name="connsiteX11" fmla="*/ 2432050 w 2559331"/>
                    <a:gd name="connsiteY11" fmla="*/ 666750 h 692150"/>
                    <a:gd name="connsiteX12" fmla="*/ 2476500 w 2559331"/>
                    <a:gd name="connsiteY12" fmla="*/ 692150 h 692150"/>
                    <a:gd name="connsiteX13" fmla="*/ 2559050 w 2559331"/>
                    <a:gd name="connsiteY13" fmla="*/ 685800 h 692150"/>
                    <a:gd name="connsiteX14" fmla="*/ 2552700 w 2559331"/>
                    <a:gd name="connsiteY14" fmla="*/ 171450 h 692150"/>
                    <a:gd name="connsiteX15" fmla="*/ 2466975 w 2559331"/>
                    <a:gd name="connsiteY15" fmla="*/ 95250 h 692150"/>
                    <a:gd name="connsiteX16" fmla="*/ 511175 w 2559331"/>
                    <a:gd name="connsiteY16" fmla="*/ 184150 h 692150"/>
                    <a:gd name="connsiteX17" fmla="*/ 180975 w 2559331"/>
                    <a:gd name="connsiteY17" fmla="*/ 0 h 692150"/>
                    <a:gd name="connsiteX0" fmla="*/ 180975 w 2559331"/>
                    <a:gd name="connsiteY0" fmla="*/ 0 h 692150"/>
                    <a:gd name="connsiteX1" fmla="*/ 6350 w 2559331"/>
                    <a:gd name="connsiteY1" fmla="*/ 152400 h 692150"/>
                    <a:gd name="connsiteX2" fmla="*/ 9525 w 2559331"/>
                    <a:gd name="connsiteY2" fmla="*/ 241300 h 692150"/>
                    <a:gd name="connsiteX3" fmla="*/ 2454275 w 2559331"/>
                    <a:gd name="connsiteY3" fmla="*/ 234950 h 692150"/>
                    <a:gd name="connsiteX4" fmla="*/ 2454275 w 2559331"/>
                    <a:gd name="connsiteY4" fmla="*/ 552450 h 692150"/>
                    <a:gd name="connsiteX5" fmla="*/ 66675 w 2559331"/>
                    <a:gd name="connsiteY5" fmla="*/ 565150 h 692150"/>
                    <a:gd name="connsiteX6" fmla="*/ 88900 w 2559331"/>
                    <a:gd name="connsiteY6" fmla="*/ 568325 h 692150"/>
                    <a:gd name="connsiteX7" fmla="*/ 92075 w 2559331"/>
                    <a:gd name="connsiteY7" fmla="*/ 520700 h 692150"/>
                    <a:gd name="connsiteX8" fmla="*/ 0 w 2559331"/>
                    <a:gd name="connsiteY8" fmla="*/ 593725 h 692150"/>
                    <a:gd name="connsiteX9" fmla="*/ 6350 w 2559331"/>
                    <a:gd name="connsiteY9" fmla="*/ 688975 h 692150"/>
                    <a:gd name="connsiteX10" fmla="*/ 2390775 w 2559331"/>
                    <a:gd name="connsiteY10" fmla="*/ 692150 h 692150"/>
                    <a:gd name="connsiteX11" fmla="*/ 2432050 w 2559331"/>
                    <a:gd name="connsiteY11" fmla="*/ 666750 h 692150"/>
                    <a:gd name="connsiteX12" fmla="*/ 2476500 w 2559331"/>
                    <a:gd name="connsiteY12" fmla="*/ 692150 h 692150"/>
                    <a:gd name="connsiteX13" fmla="*/ 2559050 w 2559331"/>
                    <a:gd name="connsiteY13" fmla="*/ 685800 h 692150"/>
                    <a:gd name="connsiteX14" fmla="*/ 2552700 w 2559331"/>
                    <a:gd name="connsiteY14" fmla="*/ 171450 h 692150"/>
                    <a:gd name="connsiteX15" fmla="*/ 2466975 w 2559331"/>
                    <a:gd name="connsiteY15" fmla="*/ 95250 h 692150"/>
                    <a:gd name="connsiteX16" fmla="*/ 511175 w 2559331"/>
                    <a:gd name="connsiteY16" fmla="*/ 184150 h 692150"/>
                    <a:gd name="connsiteX17" fmla="*/ 180975 w 2559331"/>
                    <a:gd name="connsiteY17" fmla="*/ 0 h 692150"/>
                    <a:gd name="connsiteX0" fmla="*/ 180975 w 2559331"/>
                    <a:gd name="connsiteY0" fmla="*/ 0 h 692150"/>
                    <a:gd name="connsiteX1" fmla="*/ 6350 w 2559331"/>
                    <a:gd name="connsiteY1" fmla="*/ 152400 h 692150"/>
                    <a:gd name="connsiteX2" fmla="*/ 9525 w 2559331"/>
                    <a:gd name="connsiteY2" fmla="*/ 241300 h 692150"/>
                    <a:gd name="connsiteX3" fmla="*/ 2454275 w 2559331"/>
                    <a:gd name="connsiteY3" fmla="*/ 234950 h 692150"/>
                    <a:gd name="connsiteX4" fmla="*/ 2454275 w 2559331"/>
                    <a:gd name="connsiteY4" fmla="*/ 552450 h 692150"/>
                    <a:gd name="connsiteX5" fmla="*/ 66675 w 2559331"/>
                    <a:gd name="connsiteY5" fmla="*/ 565150 h 692150"/>
                    <a:gd name="connsiteX6" fmla="*/ 88900 w 2559331"/>
                    <a:gd name="connsiteY6" fmla="*/ 568325 h 692150"/>
                    <a:gd name="connsiteX7" fmla="*/ 92075 w 2559331"/>
                    <a:gd name="connsiteY7" fmla="*/ 520700 h 692150"/>
                    <a:gd name="connsiteX8" fmla="*/ 0 w 2559331"/>
                    <a:gd name="connsiteY8" fmla="*/ 593725 h 692150"/>
                    <a:gd name="connsiteX9" fmla="*/ 6350 w 2559331"/>
                    <a:gd name="connsiteY9" fmla="*/ 688975 h 692150"/>
                    <a:gd name="connsiteX10" fmla="*/ 2390775 w 2559331"/>
                    <a:gd name="connsiteY10" fmla="*/ 692150 h 692150"/>
                    <a:gd name="connsiteX11" fmla="*/ 2476500 w 2559331"/>
                    <a:gd name="connsiteY11" fmla="*/ 692150 h 692150"/>
                    <a:gd name="connsiteX12" fmla="*/ 2559050 w 2559331"/>
                    <a:gd name="connsiteY12" fmla="*/ 685800 h 692150"/>
                    <a:gd name="connsiteX13" fmla="*/ 2552700 w 2559331"/>
                    <a:gd name="connsiteY13" fmla="*/ 171450 h 692150"/>
                    <a:gd name="connsiteX14" fmla="*/ 2466975 w 2559331"/>
                    <a:gd name="connsiteY14" fmla="*/ 95250 h 692150"/>
                    <a:gd name="connsiteX15" fmla="*/ 511175 w 2559331"/>
                    <a:gd name="connsiteY15" fmla="*/ 184150 h 692150"/>
                    <a:gd name="connsiteX16" fmla="*/ 180975 w 2559331"/>
                    <a:gd name="connsiteY16" fmla="*/ 0 h 692150"/>
                    <a:gd name="connsiteX0" fmla="*/ 180975 w 2559331"/>
                    <a:gd name="connsiteY0" fmla="*/ 0 h 692150"/>
                    <a:gd name="connsiteX1" fmla="*/ 6350 w 2559331"/>
                    <a:gd name="connsiteY1" fmla="*/ 152400 h 692150"/>
                    <a:gd name="connsiteX2" fmla="*/ 9525 w 2559331"/>
                    <a:gd name="connsiteY2" fmla="*/ 241300 h 692150"/>
                    <a:gd name="connsiteX3" fmla="*/ 2454275 w 2559331"/>
                    <a:gd name="connsiteY3" fmla="*/ 234950 h 692150"/>
                    <a:gd name="connsiteX4" fmla="*/ 2454275 w 2559331"/>
                    <a:gd name="connsiteY4" fmla="*/ 552450 h 692150"/>
                    <a:gd name="connsiteX5" fmla="*/ 66675 w 2559331"/>
                    <a:gd name="connsiteY5" fmla="*/ 565150 h 692150"/>
                    <a:gd name="connsiteX6" fmla="*/ 88900 w 2559331"/>
                    <a:gd name="connsiteY6" fmla="*/ 568325 h 692150"/>
                    <a:gd name="connsiteX7" fmla="*/ 92075 w 2559331"/>
                    <a:gd name="connsiteY7" fmla="*/ 520700 h 692150"/>
                    <a:gd name="connsiteX8" fmla="*/ 0 w 2559331"/>
                    <a:gd name="connsiteY8" fmla="*/ 593725 h 692150"/>
                    <a:gd name="connsiteX9" fmla="*/ 6350 w 2559331"/>
                    <a:gd name="connsiteY9" fmla="*/ 688975 h 692150"/>
                    <a:gd name="connsiteX10" fmla="*/ 2390775 w 2559331"/>
                    <a:gd name="connsiteY10" fmla="*/ 692150 h 692150"/>
                    <a:gd name="connsiteX11" fmla="*/ 2559050 w 2559331"/>
                    <a:gd name="connsiteY11" fmla="*/ 685800 h 692150"/>
                    <a:gd name="connsiteX12" fmla="*/ 2552700 w 2559331"/>
                    <a:gd name="connsiteY12" fmla="*/ 171450 h 692150"/>
                    <a:gd name="connsiteX13" fmla="*/ 2466975 w 2559331"/>
                    <a:gd name="connsiteY13" fmla="*/ 95250 h 692150"/>
                    <a:gd name="connsiteX14" fmla="*/ 511175 w 2559331"/>
                    <a:gd name="connsiteY14" fmla="*/ 184150 h 692150"/>
                    <a:gd name="connsiteX15" fmla="*/ 180975 w 2559331"/>
                    <a:gd name="connsiteY15" fmla="*/ 0 h 692150"/>
                    <a:gd name="connsiteX0" fmla="*/ 180975 w 2559331"/>
                    <a:gd name="connsiteY0" fmla="*/ 0 h 688975"/>
                    <a:gd name="connsiteX1" fmla="*/ 6350 w 2559331"/>
                    <a:gd name="connsiteY1" fmla="*/ 152400 h 688975"/>
                    <a:gd name="connsiteX2" fmla="*/ 9525 w 2559331"/>
                    <a:gd name="connsiteY2" fmla="*/ 241300 h 688975"/>
                    <a:gd name="connsiteX3" fmla="*/ 2454275 w 2559331"/>
                    <a:gd name="connsiteY3" fmla="*/ 234950 h 688975"/>
                    <a:gd name="connsiteX4" fmla="*/ 2454275 w 2559331"/>
                    <a:gd name="connsiteY4" fmla="*/ 552450 h 688975"/>
                    <a:gd name="connsiteX5" fmla="*/ 66675 w 2559331"/>
                    <a:gd name="connsiteY5" fmla="*/ 565150 h 688975"/>
                    <a:gd name="connsiteX6" fmla="*/ 88900 w 2559331"/>
                    <a:gd name="connsiteY6" fmla="*/ 568325 h 688975"/>
                    <a:gd name="connsiteX7" fmla="*/ 92075 w 2559331"/>
                    <a:gd name="connsiteY7" fmla="*/ 520700 h 688975"/>
                    <a:gd name="connsiteX8" fmla="*/ 0 w 2559331"/>
                    <a:gd name="connsiteY8" fmla="*/ 593725 h 688975"/>
                    <a:gd name="connsiteX9" fmla="*/ 6350 w 2559331"/>
                    <a:gd name="connsiteY9" fmla="*/ 688975 h 688975"/>
                    <a:gd name="connsiteX10" fmla="*/ 2559050 w 2559331"/>
                    <a:gd name="connsiteY10" fmla="*/ 685800 h 688975"/>
                    <a:gd name="connsiteX11" fmla="*/ 2552700 w 2559331"/>
                    <a:gd name="connsiteY11" fmla="*/ 171450 h 688975"/>
                    <a:gd name="connsiteX12" fmla="*/ 2466975 w 2559331"/>
                    <a:gd name="connsiteY12" fmla="*/ 95250 h 688975"/>
                    <a:gd name="connsiteX13" fmla="*/ 511175 w 2559331"/>
                    <a:gd name="connsiteY13" fmla="*/ 184150 h 688975"/>
                    <a:gd name="connsiteX14" fmla="*/ 180975 w 2559331"/>
                    <a:gd name="connsiteY14" fmla="*/ 0 h 688975"/>
                    <a:gd name="connsiteX0" fmla="*/ 180975 w 2572231"/>
                    <a:gd name="connsiteY0" fmla="*/ 0 h 688975"/>
                    <a:gd name="connsiteX1" fmla="*/ 6350 w 2572231"/>
                    <a:gd name="connsiteY1" fmla="*/ 152400 h 688975"/>
                    <a:gd name="connsiteX2" fmla="*/ 9525 w 2572231"/>
                    <a:gd name="connsiteY2" fmla="*/ 241300 h 688975"/>
                    <a:gd name="connsiteX3" fmla="*/ 2454275 w 2572231"/>
                    <a:gd name="connsiteY3" fmla="*/ 234950 h 688975"/>
                    <a:gd name="connsiteX4" fmla="*/ 2454275 w 2572231"/>
                    <a:gd name="connsiteY4" fmla="*/ 552450 h 688975"/>
                    <a:gd name="connsiteX5" fmla="*/ 66675 w 2572231"/>
                    <a:gd name="connsiteY5" fmla="*/ 565150 h 688975"/>
                    <a:gd name="connsiteX6" fmla="*/ 88900 w 2572231"/>
                    <a:gd name="connsiteY6" fmla="*/ 568325 h 688975"/>
                    <a:gd name="connsiteX7" fmla="*/ 92075 w 2572231"/>
                    <a:gd name="connsiteY7" fmla="*/ 520700 h 688975"/>
                    <a:gd name="connsiteX8" fmla="*/ 0 w 2572231"/>
                    <a:gd name="connsiteY8" fmla="*/ 593725 h 688975"/>
                    <a:gd name="connsiteX9" fmla="*/ 6350 w 2572231"/>
                    <a:gd name="connsiteY9" fmla="*/ 688975 h 688975"/>
                    <a:gd name="connsiteX10" fmla="*/ 2559050 w 2572231"/>
                    <a:gd name="connsiteY10" fmla="*/ 685800 h 688975"/>
                    <a:gd name="connsiteX11" fmla="*/ 2552700 w 2572231"/>
                    <a:gd name="connsiteY11" fmla="*/ 171450 h 688975"/>
                    <a:gd name="connsiteX12" fmla="*/ 2466975 w 2572231"/>
                    <a:gd name="connsiteY12" fmla="*/ 95250 h 688975"/>
                    <a:gd name="connsiteX13" fmla="*/ 511175 w 2572231"/>
                    <a:gd name="connsiteY13" fmla="*/ 184150 h 688975"/>
                    <a:gd name="connsiteX14" fmla="*/ 180975 w 2572231"/>
                    <a:gd name="connsiteY14" fmla="*/ 0 h 688975"/>
                    <a:gd name="connsiteX0" fmla="*/ 180975 w 2572231"/>
                    <a:gd name="connsiteY0" fmla="*/ 0 h 688975"/>
                    <a:gd name="connsiteX1" fmla="*/ 6350 w 2572231"/>
                    <a:gd name="connsiteY1" fmla="*/ 152400 h 688975"/>
                    <a:gd name="connsiteX2" fmla="*/ 9525 w 2572231"/>
                    <a:gd name="connsiteY2" fmla="*/ 241300 h 688975"/>
                    <a:gd name="connsiteX3" fmla="*/ 2454275 w 2572231"/>
                    <a:gd name="connsiteY3" fmla="*/ 234950 h 688975"/>
                    <a:gd name="connsiteX4" fmla="*/ 2454275 w 2572231"/>
                    <a:gd name="connsiteY4" fmla="*/ 552450 h 688975"/>
                    <a:gd name="connsiteX5" fmla="*/ 66675 w 2572231"/>
                    <a:gd name="connsiteY5" fmla="*/ 565150 h 688975"/>
                    <a:gd name="connsiteX6" fmla="*/ 88900 w 2572231"/>
                    <a:gd name="connsiteY6" fmla="*/ 568325 h 688975"/>
                    <a:gd name="connsiteX7" fmla="*/ 92075 w 2572231"/>
                    <a:gd name="connsiteY7" fmla="*/ 520700 h 688975"/>
                    <a:gd name="connsiteX8" fmla="*/ 0 w 2572231"/>
                    <a:gd name="connsiteY8" fmla="*/ 593725 h 688975"/>
                    <a:gd name="connsiteX9" fmla="*/ 6350 w 2572231"/>
                    <a:gd name="connsiteY9" fmla="*/ 688975 h 688975"/>
                    <a:gd name="connsiteX10" fmla="*/ 2559050 w 2572231"/>
                    <a:gd name="connsiteY10" fmla="*/ 685800 h 688975"/>
                    <a:gd name="connsiteX11" fmla="*/ 2552700 w 2572231"/>
                    <a:gd name="connsiteY11" fmla="*/ 171450 h 688975"/>
                    <a:gd name="connsiteX12" fmla="*/ 2466975 w 2572231"/>
                    <a:gd name="connsiteY12" fmla="*/ 95250 h 688975"/>
                    <a:gd name="connsiteX13" fmla="*/ 511175 w 2572231"/>
                    <a:gd name="connsiteY13" fmla="*/ 184150 h 688975"/>
                    <a:gd name="connsiteX14" fmla="*/ 180975 w 2572231"/>
                    <a:gd name="connsiteY14" fmla="*/ 0 h 688975"/>
                    <a:gd name="connsiteX0" fmla="*/ 180975 w 2574798"/>
                    <a:gd name="connsiteY0" fmla="*/ 0 h 688975"/>
                    <a:gd name="connsiteX1" fmla="*/ 6350 w 2574798"/>
                    <a:gd name="connsiteY1" fmla="*/ 152400 h 688975"/>
                    <a:gd name="connsiteX2" fmla="*/ 9525 w 2574798"/>
                    <a:gd name="connsiteY2" fmla="*/ 241300 h 688975"/>
                    <a:gd name="connsiteX3" fmla="*/ 2454275 w 2574798"/>
                    <a:gd name="connsiteY3" fmla="*/ 234950 h 688975"/>
                    <a:gd name="connsiteX4" fmla="*/ 2454275 w 2574798"/>
                    <a:gd name="connsiteY4" fmla="*/ 552450 h 688975"/>
                    <a:gd name="connsiteX5" fmla="*/ 66675 w 2574798"/>
                    <a:gd name="connsiteY5" fmla="*/ 565150 h 688975"/>
                    <a:gd name="connsiteX6" fmla="*/ 88900 w 2574798"/>
                    <a:gd name="connsiteY6" fmla="*/ 568325 h 688975"/>
                    <a:gd name="connsiteX7" fmla="*/ 92075 w 2574798"/>
                    <a:gd name="connsiteY7" fmla="*/ 520700 h 688975"/>
                    <a:gd name="connsiteX8" fmla="*/ 0 w 2574798"/>
                    <a:gd name="connsiteY8" fmla="*/ 593725 h 688975"/>
                    <a:gd name="connsiteX9" fmla="*/ 6350 w 2574798"/>
                    <a:gd name="connsiteY9" fmla="*/ 688975 h 688975"/>
                    <a:gd name="connsiteX10" fmla="*/ 2562225 w 2574798"/>
                    <a:gd name="connsiteY10" fmla="*/ 666750 h 688975"/>
                    <a:gd name="connsiteX11" fmla="*/ 2552700 w 2574798"/>
                    <a:gd name="connsiteY11" fmla="*/ 171450 h 688975"/>
                    <a:gd name="connsiteX12" fmla="*/ 2466975 w 2574798"/>
                    <a:gd name="connsiteY12" fmla="*/ 95250 h 688975"/>
                    <a:gd name="connsiteX13" fmla="*/ 511175 w 2574798"/>
                    <a:gd name="connsiteY13" fmla="*/ 184150 h 688975"/>
                    <a:gd name="connsiteX14" fmla="*/ 180975 w 2574798"/>
                    <a:gd name="connsiteY14" fmla="*/ 0 h 688975"/>
                    <a:gd name="connsiteX0" fmla="*/ 180975 w 2574798"/>
                    <a:gd name="connsiteY0" fmla="*/ 0 h 688975"/>
                    <a:gd name="connsiteX1" fmla="*/ 6350 w 2574798"/>
                    <a:gd name="connsiteY1" fmla="*/ 152400 h 688975"/>
                    <a:gd name="connsiteX2" fmla="*/ 9525 w 2574798"/>
                    <a:gd name="connsiteY2" fmla="*/ 241300 h 688975"/>
                    <a:gd name="connsiteX3" fmla="*/ 2454275 w 2574798"/>
                    <a:gd name="connsiteY3" fmla="*/ 234950 h 688975"/>
                    <a:gd name="connsiteX4" fmla="*/ 2454275 w 2574798"/>
                    <a:gd name="connsiteY4" fmla="*/ 552450 h 688975"/>
                    <a:gd name="connsiteX5" fmla="*/ 66675 w 2574798"/>
                    <a:gd name="connsiteY5" fmla="*/ 565150 h 688975"/>
                    <a:gd name="connsiteX6" fmla="*/ 88900 w 2574798"/>
                    <a:gd name="connsiteY6" fmla="*/ 568325 h 688975"/>
                    <a:gd name="connsiteX7" fmla="*/ 92075 w 2574798"/>
                    <a:gd name="connsiteY7" fmla="*/ 520700 h 688975"/>
                    <a:gd name="connsiteX8" fmla="*/ 0 w 2574798"/>
                    <a:gd name="connsiteY8" fmla="*/ 593725 h 688975"/>
                    <a:gd name="connsiteX9" fmla="*/ 6350 w 2574798"/>
                    <a:gd name="connsiteY9" fmla="*/ 688975 h 688975"/>
                    <a:gd name="connsiteX10" fmla="*/ 2562225 w 2574798"/>
                    <a:gd name="connsiteY10" fmla="*/ 666750 h 688975"/>
                    <a:gd name="connsiteX11" fmla="*/ 2552700 w 2574798"/>
                    <a:gd name="connsiteY11" fmla="*/ 171450 h 688975"/>
                    <a:gd name="connsiteX12" fmla="*/ 2466975 w 2574798"/>
                    <a:gd name="connsiteY12" fmla="*/ 95250 h 688975"/>
                    <a:gd name="connsiteX13" fmla="*/ 511175 w 2574798"/>
                    <a:gd name="connsiteY13" fmla="*/ 184150 h 688975"/>
                    <a:gd name="connsiteX14" fmla="*/ 180975 w 2574798"/>
                    <a:gd name="connsiteY14" fmla="*/ 0 h 688975"/>
                    <a:gd name="connsiteX0" fmla="*/ 180975 w 2577418"/>
                    <a:gd name="connsiteY0" fmla="*/ 0 h 688975"/>
                    <a:gd name="connsiteX1" fmla="*/ 6350 w 2577418"/>
                    <a:gd name="connsiteY1" fmla="*/ 152400 h 688975"/>
                    <a:gd name="connsiteX2" fmla="*/ 9525 w 2577418"/>
                    <a:gd name="connsiteY2" fmla="*/ 241300 h 688975"/>
                    <a:gd name="connsiteX3" fmla="*/ 2454275 w 2577418"/>
                    <a:gd name="connsiteY3" fmla="*/ 234950 h 688975"/>
                    <a:gd name="connsiteX4" fmla="*/ 2454275 w 2577418"/>
                    <a:gd name="connsiteY4" fmla="*/ 552450 h 688975"/>
                    <a:gd name="connsiteX5" fmla="*/ 66675 w 2577418"/>
                    <a:gd name="connsiteY5" fmla="*/ 565150 h 688975"/>
                    <a:gd name="connsiteX6" fmla="*/ 88900 w 2577418"/>
                    <a:gd name="connsiteY6" fmla="*/ 568325 h 688975"/>
                    <a:gd name="connsiteX7" fmla="*/ 92075 w 2577418"/>
                    <a:gd name="connsiteY7" fmla="*/ 520700 h 688975"/>
                    <a:gd name="connsiteX8" fmla="*/ 0 w 2577418"/>
                    <a:gd name="connsiteY8" fmla="*/ 593725 h 688975"/>
                    <a:gd name="connsiteX9" fmla="*/ 6350 w 2577418"/>
                    <a:gd name="connsiteY9" fmla="*/ 688975 h 688975"/>
                    <a:gd name="connsiteX10" fmla="*/ 2565400 w 2577418"/>
                    <a:gd name="connsiteY10" fmla="*/ 688975 h 688975"/>
                    <a:gd name="connsiteX11" fmla="*/ 2552700 w 2577418"/>
                    <a:gd name="connsiteY11" fmla="*/ 171450 h 688975"/>
                    <a:gd name="connsiteX12" fmla="*/ 2466975 w 2577418"/>
                    <a:gd name="connsiteY12" fmla="*/ 95250 h 688975"/>
                    <a:gd name="connsiteX13" fmla="*/ 511175 w 2577418"/>
                    <a:gd name="connsiteY13" fmla="*/ 184150 h 688975"/>
                    <a:gd name="connsiteX14" fmla="*/ 180975 w 2577418"/>
                    <a:gd name="connsiteY14" fmla="*/ 0 h 688975"/>
                    <a:gd name="connsiteX0" fmla="*/ 180975 w 2577418"/>
                    <a:gd name="connsiteY0" fmla="*/ 0 h 688975"/>
                    <a:gd name="connsiteX1" fmla="*/ 6350 w 2577418"/>
                    <a:gd name="connsiteY1" fmla="*/ 152400 h 688975"/>
                    <a:gd name="connsiteX2" fmla="*/ 9525 w 2577418"/>
                    <a:gd name="connsiteY2" fmla="*/ 241300 h 688975"/>
                    <a:gd name="connsiteX3" fmla="*/ 2454275 w 2577418"/>
                    <a:gd name="connsiteY3" fmla="*/ 234950 h 688975"/>
                    <a:gd name="connsiteX4" fmla="*/ 2454275 w 2577418"/>
                    <a:gd name="connsiteY4" fmla="*/ 552450 h 688975"/>
                    <a:gd name="connsiteX5" fmla="*/ 66675 w 2577418"/>
                    <a:gd name="connsiteY5" fmla="*/ 565150 h 688975"/>
                    <a:gd name="connsiteX6" fmla="*/ 88900 w 2577418"/>
                    <a:gd name="connsiteY6" fmla="*/ 568325 h 688975"/>
                    <a:gd name="connsiteX7" fmla="*/ 92075 w 2577418"/>
                    <a:gd name="connsiteY7" fmla="*/ 520700 h 688975"/>
                    <a:gd name="connsiteX8" fmla="*/ 0 w 2577418"/>
                    <a:gd name="connsiteY8" fmla="*/ 593725 h 688975"/>
                    <a:gd name="connsiteX9" fmla="*/ 6350 w 2577418"/>
                    <a:gd name="connsiteY9" fmla="*/ 688975 h 688975"/>
                    <a:gd name="connsiteX10" fmla="*/ 2565400 w 2577418"/>
                    <a:gd name="connsiteY10" fmla="*/ 688975 h 688975"/>
                    <a:gd name="connsiteX11" fmla="*/ 2552700 w 2577418"/>
                    <a:gd name="connsiteY11" fmla="*/ 171450 h 688975"/>
                    <a:gd name="connsiteX12" fmla="*/ 2466975 w 2577418"/>
                    <a:gd name="connsiteY12" fmla="*/ 95250 h 688975"/>
                    <a:gd name="connsiteX13" fmla="*/ 511175 w 2577418"/>
                    <a:gd name="connsiteY13" fmla="*/ 184150 h 688975"/>
                    <a:gd name="connsiteX14" fmla="*/ 180975 w 2577418"/>
                    <a:gd name="connsiteY14" fmla="*/ 0 h 688975"/>
                    <a:gd name="connsiteX0" fmla="*/ 180975 w 2570812"/>
                    <a:gd name="connsiteY0" fmla="*/ 0 h 688975"/>
                    <a:gd name="connsiteX1" fmla="*/ 6350 w 2570812"/>
                    <a:gd name="connsiteY1" fmla="*/ 152400 h 688975"/>
                    <a:gd name="connsiteX2" fmla="*/ 9525 w 2570812"/>
                    <a:gd name="connsiteY2" fmla="*/ 241300 h 688975"/>
                    <a:gd name="connsiteX3" fmla="*/ 2454275 w 2570812"/>
                    <a:gd name="connsiteY3" fmla="*/ 234950 h 688975"/>
                    <a:gd name="connsiteX4" fmla="*/ 2454275 w 2570812"/>
                    <a:gd name="connsiteY4" fmla="*/ 552450 h 688975"/>
                    <a:gd name="connsiteX5" fmla="*/ 66675 w 2570812"/>
                    <a:gd name="connsiteY5" fmla="*/ 565150 h 688975"/>
                    <a:gd name="connsiteX6" fmla="*/ 88900 w 2570812"/>
                    <a:gd name="connsiteY6" fmla="*/ 568325 h 688975"/>
                    <a:gd name="connsiteX7" fmla="*/ 92075 w 2570812"/>
                    <a:gd name="connsiteY7" fmla="*/ 520700 h 688975"/>
                    <a:gd name="connsiteX8" fmla="*/ 0 w 2570812"/>
                    <a:gd name="connsiteY8" fmla="*/ 593725 h 688975"/>
                    <a:gd name="connsiteX9" fmla="*/ 6350 w 2570812"/>
                    <a:gd name="connsiteY9" fmla="*/ 688975 h 688975"/>
                    <a:gd name="connsiteX10" fmla="*/ 2565400 w 2570812"/>
                    <a:gd name="connsiteY10" fmla="*/ 688975 h 688975"/>
                    <a:gd name="connsiteX11" fmla="*/ 2552700 w 2570812"/>
                    <a:gd name="connsiteY11" fmla="*/ 171450 h 688975"/>
                    <a:gd name="connsiteX12" fmla="*/ 2466975 w 2570812"/>
                    <a:gd name="connsiteY12" fmla="*/ 95250 h 688975"/>
                    <a:gd name="connsiteX13" fmla="*/ 511175 w 2570812"/>
                    <a:gd name="connsiteY13" fmla="*/ 184150 h 688975"/>
                    <a:gd name="connsiteX14" fmla="*/ 180975 w 2570812"/>
                    <a:gd name="connsiteY14" fmla="*/ 0 h 688975"/>
                    <a:gd name="connsiteX0" fmla="*/ 180975 w 2570812"/>
                    <a:gd name="connsiteY0" fmla="*/ 0 h 688975"/>
                    <a:gd name="connsiteX1" fmla="*/ 6350 w 2570812"/>
                    <a:gd name="connsiteY1" fmla="*/ 152400 h 688975"/>
                    <a:gd name="connsiteX2" fmla="*/ 9525 w 2570812"/>
                    <a:gd name="connsiteY2" fmla="*/ 241300 h 688975"/>
                    <a:gd name="connsiteX3" fmla="*/ 2460625 w 2570812"/>
                    <a:gd name="connsiteY3" fmla="*/ 247650 h 688975"/>
                    <a:gd name="connsiteX4" fmla="*/ 2454275 w 2570812"/>
                    <a:gd name="connsiteY4" fmla="*/ 552450 h 688975"/>
                    <a:gd name="connsiteX5" fmla="*/ 66675 w 2570812"/>
                    <a:gd name="connsiteY5" fmla="*/ 565150 h 688975"/>
                    <a:gd name="connsiteX6" fmla="*/ 88900 w 2570812"/>
                    <a:gd name="connsiteY6" fmla="*/ 568325 h 688975"/>
                    <a:gd name="connsiteX7" fmla="*/ 92075 w 2570812"/>
                    <a:gd name="connsiteY7" fmla="*/ 520700 h 688975"/>
                    <a:gd name="connsiteX8" fmla="*/ 0 w 2570812"/>
                    <a:gd name="connsiteY8" fmla="*/ 593725 h 688975"/>
                    <a:gd name="connsiteX9" fmla="*/ 6350 w 2570812"/>
                    <a:gd name="connsiteY9" fmla="*/ 688975 h 688975"/>
                    <a:gd name="connsiteX10" fmla="*/ 2565400 w 2570812"/>
                    <a:gd name="connsiteY10" fmla="*/ 688975 h 688975"/>
                    <a:gd name="connsiteX11" fmla="*/ 2552700 w 2570812"/>
                    <a:gd name="connsiteY11" fmla="*/ 171450 h 688975"/>
                    <a:gd name="connsiteX12" fmla="*/ 2466975 w 2570812"/>
                    <a:gd name="connsiteY12" fmla="*/ 95250 h 688975"/>
                    <a:gd name="connsiteX13" fmla="*/ 511175 w 2570812"/>
                    <a:gd name="connsiteY13" fmla="*/ 184150 h 688975"/>
                    <a:gd name="connsiteX14" fmla="*/ 180975 w 2570812"/>
                    <a:gd name="connsiteY14" fmla="*/ 0 h 688975"/>
                    <a:gd name="connsiteX0" fmla="*/ 180975 w 2570812"/>
                    <a:gd name="connsiteY0" fmla="*/ 0 h 688975"/>
                    <a:gd name="connsiteX1" fmla="*/ 6350 w 2570812"/>
                    <a:gd name="connsiteY1" fmla="*/ 152400 h 688975"/>
                    <a:gd name="connsiteX2" fmla="*/ 9525 w 2570812"/>
                    <a:gd name="connsiteY2" fmla="*/ 241300 h 688975"/>
                    <a:gd name="connsiteX3" fmla="*/ 2460625 w 2570812"/>
                    <a:gd name="connsiteY3" fmla="*/ 247650 h 688975"/>
                    <a:gd name="connsiteX4" fmla="*/ 2457450 w 2570812"/>
                    <a:gd name="connsiteY4" fmla="*/ 561975 h 688975"/>
                    <a:gd name="connsiteX5" fmla="*/ 66675 w 2570812"/>
                    <a:gd name="connsiteY5" fmla="*/ 565150 h 688975"/>
                    <a:gd name="connsiteX6" fmla="*/ 88900 w 2570812"/>
                    <a:gd name="connsiteY6" fmla="*/ 568325 h 688975"/>
                    <a:gd name="connsiteX7" fmla="*/ 92075 w 2570812"/>
                    <a:gd name="connsiteY7" fmla="*/ 520700 h 688975"/>
                    <a:gd name="connsiteX8" fmla="*/ 0 w 2570812"/>
                    <a:gd name="connsiteY8" fmla="*/ 593725 h 688975"/>
                    <a:gd name="connsiteX9" fmla="*/ 6350 w 2570812"/>
                    <a:gd name="connsiteY9" fmla="*/ 688975 h 688975"/>
                    <a:gd name="connsiteX10" fmla="*/ 2565400 w 2570812"/>
                    <a:gd name="connsiteY10" fmla="*/ 688975 h 688975"/>
                    <a:gd name="connsiteX11" fmla="*/ 2552700 w 2570812"/>
                    <a:gd name="connsiteY11" fmla="*/ 171450 h 688975"/>
                    <a:gd name="connsiteX12" fmla="*/ 2466975 w 2570812"/>
                    <a:gd name="connsiteY12" fmla="*/ 95250 h 688975"/>
                    <a:gd name="connsiteX13" fmla="*/ 511175 w 2570812"/>
                    <a:gd name="connsiteY13" fmla="*/ 184150 h 688975"/>
                    <a:gd name="connsiteX14" fmla="*/ 180975 w 2570812"/>
                    <a:gd name="connsiteY14" fmla="*/ 0 h 688975"/>
                    <a:gd name="connsiteX0" fmla="*/ 180975 w 2570812"/>
                    <a:gd name="connsiteY0" fmla="*/ 0 h 688975"/>
                    <a:gd name="connsiteX1" fmla="*/ 6350 w 2570812"/>
                    <a:gd name="connsiteY1" fmla="*/ 152400 h 688975"/>
                    <a:gd name="connsiteX2" fmla="*/ 9525 w 2570812"/>
                    <a:gd name="connsiteY2" fmla="*/ 241300 h 688975"/>
                    <a:gd name="connsiteX3" fmla="*/ 2460625 w 2570812"/>
                    <a:gd name="connsiteY3" fmla="*/ 247650 h 688975"/>
                    <a:gd name="connsiteX4" fmla="*/ 2457450 w 2570812"/>
                    <a:gd name="connsiteY4" fmla="*/ 561975 h 688975"/>
                    <a:gd name="connsiteX5" fmla="*/ 66675 w 2570812"/>
                    <a:gd name="connsiteY5" fmla="*/ 565150 h 688975"/>
                    <a:gd name="connsiteX6" fmla="*/ 88900 w 2570812"/>
                    <a:gd name="connsiteY6" fmla="*/ 568325 h 688975"/>
                    <a:gd name="connsiteX7" fmla="*/ 92075 w 2570812"/>
                    <a:gd name="connsiteY7" fmla="*/ 520700 h 688975"/>
                    <a:gd name="connsiteX8" fmla="*/ 0 w 2570812"/>
                    <a:gd name="connsiteY8" fmla="*/ 593725 h 688975"/>
                    <a:gd name="connsiteX9" fmla="*/ 6350 w 2570812"/>
                    <a:gd name="connsiteY9" fmla="*/ 688975 h 688975"/>
                    <a:gd name="connsiteX10" fmla="*/ 2565400 w 2570812"/>
                    <a:gd name="connsiteY10" fmla="*/ 688975 h 688975"/>
                    <a:gd name="connsiteX11" fmla="*/ 2552700 w 2570812"/>
                    <a:gd name="connsiteY11" fmla="*/ 171450 h 688975"/>
                    <a:gd name="connsiteX12" fmla="*/ 2466975 w 2570812"/>
                    <a:gd name="connsiteY12" fmla="*/ 95250 h 688975"/>
                    <a:gd name="connsiteX13" fmla="*/ 485775 w 2570812"/>
                    <a:gd name="connsiteY13" fmla="*/ 171450 h 688975"/>
                    <a:gd name="connsiteX14" fmla="*/ 180975 w 2570812"/>
                    <a:gd name="connsiteY14" fmla="*/ 0 h 688975"/>
                    <a:gd name="connsiteX0" fmla="*/ 180975 w 2570812"/>
                    <a:gd name="connsiteY0" fmla="*/ 0 h 688975"/>
                    <a:gd name="connsiteX1" fmla="*/ 6350 w 2570812"/>
                    <a:gd name="connsiteY1" fmla="*/ 152400 h 688975"/>
                    <a:gd name="connsiteX2" fmla="*/ 9525 w 2570812"/>
                    <a:gd name="connsiteY2" fmla="*/ 241300 h 688975"/>
                    <a:gd name="connsiteX3" fmla="*/ 2460625 w 2570812"/>
                    <a:gd name="connsiteY3" fmla="*/ 247650 h 688975"/>
                    <a:gd name="connsiteX4" fmla="*/ 2457450 w 2570812"/>
                    <a:gd name="connsiteY4" fmla="*/ 561975 h 688975"/>
                    <a:gd name="connsiteX5" fmla="*/ 66675 w 2570812"/>
                    <a:gd name="connsiteY5" fmla="*/ 565150 h 688975"/>
                    <a:gd name="connsiteX6" fmla="*/ 88900 w 2570812"/>
                    <a:gd name="connsiteY6" fmla="*/ 568325 h 688975"/>
                    <a:gd name="connsiteX7" fmla="*/ 92075 w 2570812"/>
                    <a:gd name="connsiteY7" fmla="*/ 520700 h 688975"/>
                    <a:gd name="connsiteX8" fmla="*/ 0 w 2570812"/>
                    <a:gd name="connsiteY8" fmla="*/ 593725 h 688975"/>
                    <a:gd name="connsiteX9" fmla="*/ 6350 w 2570812"/>
                    <a:gd name="connsiteY9" fmla="*/ 688975 h 688975"/>
                    <a:gd name="connsiteX10" fmla="*/ 2565400 w 2570812"/>
                    <a:gd name="connsiteY10" fmla="*/ 688975 h 688975"/>
                    <a:gd name="connsiteX11" fmla="*/ 2552700 w 2570812"/>
                    <a:gd name="connsiteY11" fmla="*/ 171450 h 688975"/>
                    <a:gd name="connsiteX12" fmla="*/ 2466975 w 2570812"/>
                    <a:gd name="connsiteY12" fmla="*/ 95250 h 688975"/>
                    <a:gd name="connsiteX13" fmla="*/ 180975 w 2570812"/>
                    <a:gd name="connsiteY13" fmla="*/ 0 h 688975"/>
                    <a:gd name="connsiteX0" fmla="*/ 180975 w 2570812"/>
                    <a:gd name="connsiteY0" fmla="*/ 31750 h 720725"/>
                    <a:gd name="connsiteX1" fmla="*/ 6350 w 2570812"/>
                    <a:gd name="connsiteY1" fmla="*/ 184150 h 720725"/>
                    <a:gd name="connsiteX2" fmla="*/ 9525 w 2570812"/>
                    <a:gd name="connsiteY2" fmla="*/ 273050 h 720725"/>
                    <a:gd name="connsiteX3" fmla="*/ 2460625 w 2570812"/>
                    <a:gd name="connsiteY3" fmla="*/ 279400 h 720725"/>
                    <a:gd name="connsiteX4" fmla="*/ 2457450 w 2570812"/>
                    <a:gd name="connsiteY4" fmla="*/ 593725 h 720725"/>
                    <a:gd name="connsiteX5" fmla="*/ 66675 w 2570812"/>
                    <a:gd name="connsiteY5" fmla="*/ 596900 h 720725"/>
                    <a:gd name="connsiteX6" fmla="*/ 88900 w 2570812"/>
                    <a:gd name="connsiteY6" fmla="*/ 600075 h 720725"/>
                    <a:gd name="connsiteX7" fmla="*/ 92075 w 2570812"/>
                    <a:gd name="connsiteY7" fmla="*/ 552450 h 720725"/>
                    <a:gd name="connsiteX8" fmla="*/ 0 w 2570812"/>
                    <a:gd name="connsiteY8" fmla="*/ 625475 h 720725"/>
                    <a:gd name="connsiteX9" fmla="*/ 6350 w 2570812"/>
                    <a:gd name="connsiteY9" fmla="*/ 720725 h 720725"/>
                    <a:gd name="connsiteX10" fmla="*/ 2565400 w 2570812"/>
                    <a:gd name="connsiteY10" fmla="*/ 720725 h 720725"/>
                    <a:gd name="connsiteX11" fmla="*/ 2552700 w 2570812"/>
                    <a:gd name="connsiteY11" fmla="*/ 203200 h 720725"/>
                    <a:gd name="connsiteX12" fmla="*/ 2336800 w 2570812"/>
                    <a:gd name="connsiteY12" fmla="*/ 0 h 720725"/>
                    <a:gd name="connsiteX13" fmla="*/ 180975 w 2570812"/>
                    <a:gd name="connsiteY13" fmla="*/ 31750 h 720725"/>
                    <a:gd name="connsiteX0" fmla="*/ 180975 w 2570812"/>
                    <a:gd name="connsiteY0" fmla="*/ 0 h 688975"/>
                    <a:gd name="connsiteX1" fmla="*/ 6350 w 2570812"/>
                    <a:gd name="connsiteY1" fmla="*/ 152400 h 688975"/>
                    <a:gd name="connsiteX2" fmla="*/ 9525 w 2570812"/>
                    <a:gd name="connsiteY2" fmla="*/ 241300 h 688975"/>
                    <a:gd name="connsiteX3" fmla="*/ 2460625 w 2570812"/>
                    <a:gd name="connsiteY3" fmla="*/ 247650 h 688975"/>
                    <a:gd name="connsiteX4" fmla="*/ 2457450 w 2570812"/>
                    <a:gd name="connsiteY4" fmla="*/ 561975 h 688975"/>
                    <a:gd name="connsiteX5" fmla="*/ 66675 w 2570812"/>
                    <a:gd name="connsiteY5" fmla="*/ 565150 h 688975"/>
                    <a:gd name="connsiteX6" fmla="*/ 88900 w 2570812"/>
                    <a:gd name="connsiteY6" fmla="*/ 568325 h 688975"/>
                    <a:gd name="connsiteX7" fmla="*/ 92075 w 2570812"/>
                    <a:gd name="connsiteY7" fmla="*/ 520700 h 688975"/>
                    <a:gd name="connsiteX8" fmla="*/ 0 w 2570812"/>
                    <a:gd name="connsiteY8" fmla="*/ 593725 h 688975"/>
                    <a:gd name="connsiteX9" fmla="*/ 6350 w 2570812"/>
                    <a:gd name="connsiteY9" fmla="*/ 688975 h 688975"/>
                    <a:gd name="connsiteX10" fmla="*/ 2565400 w 2570812"/>
                    <a:gd name="connsiteY10" fmla="*/ 688975 h 688975"/>
                    <a:gd name="connsiteX11" fmla="*/ 2552700 w 2570812"/>
                    <a:gd name="connsiteY11" fmla="*/ 171450 h 688975"/>
                    <a:gd name="connsiteX12" fmla="*/ 2352675 w 2570812"/>
                    <a:gd name="connsiteY12" fmla="*/ 19050 h 688975"/>
                    <a:gd name="connsiteX13" fmla="*/ 180975 w 2570812"/>
                    <a:gd name="connsiteY13" fmla="*/ 0 h 688975"/>
                    <a:gd name="connsiteX0" fmla="*/ 225425 w 2570812"/>
                    <a:gd name="connsiteY0" fmla="*/ 0 h 714375"/>
                    <a:gd name="connsiteX1" fmla="*/ 6350 w 2570812"/>
                    <a:gd name="connsiteY1" fmla="*/ 177800 h 714375"/>
                    <a:gd name="connsiteX2" fmla="*/ 9525 w 2570812"/>
                    <a:gd name="connsiteY2" fmla="*/ 266700 h 714375"/>
                    <a:gd name="connsiteX3" fmla="*/ 2460625 w 2570812"/>
                    <a:gd name="connsiteY3" fmla="*/ 273050 h 714375"/>
                    <a:gd name="connsiteX4" fmla="*/ 2457450 w 2570812"/>
                    <a:gd name="connsiteY4" fmla="*/ 587375 h 714375"/>
                    <a:gd name="connsiteX5" fmla="*/ 66675 w 2570812"/>
                    <a:gd name="connsiteY5" fmla="*/ 590550 h 714375"/>
                    <a:gd name="connsiteX6" fmla="*/ 88900 w 2570812"/>
                    <a:gd name="connsiteY6" fmla="*/ 593725 h 714375"/>
                    <a:gd name="connsiteX7" fmla="*/ 92075 w 2570812"/>
                    <a:gd name="connsiteY7" fmla="*/ 546100 h 714375"/>
                    <a:gd name="connsiteX8" fmla="*/ 0 w 2570812"/>
                    <a:gd name="connsiteY8" fmla="*/ 619125 h 714375"/>
                    <a:gd name="connsiteX9" fmla="*/ 6350 w 2570812"/>
                    <a:gd name="connsiteY9" fmla="*/ 714375 h 714375"/>
                    <a:gd name="connsiteX10" fmla="*/ 2565400 w 2570812"/>
                    <a:gd name="connsiteY10" fmla="*/ 714375 h 714375"/>
                    <a:gd name="connsiteX11" fmla="*/ 2552700 w 2570812"/>
                    <a:gd name="connsiteY11" fmla="*/ 196850 h 714375"/>
                    <a:gd name="connsiteX12" fmla="*/ 2352675 w 2570812"/>
                    <a:gd name="connsiteY12" fmla="*/ 44450 h 714375"/>
                    <a:gd name="connsiteX13" fmla="*/ 225425 w 2570812"/>
                    <a:gd name="connsiteY13" fmla="*/ 0 h 714375"/>
                    <a:gd name="connsiteX0" fmla="*/ 225425 w 2570812"/>
                    <a:gd name="connsiteY0" fmla="*/ 0 h 714375"/>
                    <a:gd name="connsiteX1" fmla="*/ 6350 w 2570812"/>
                    <a:gd name="connsiteY1" fmla="*/ 177800 h 714375"/>
                    <a:gd name="connsiteX2" fmla="*/ 9525 w 2570812"/>
                    <a:gd name="connsiteY2" fmla="*/ 266700 h 714375"/>
                    <a:gd name="connsiteX3" fmla="*/ 2460625 w 2570812"/>
                    <a:gd name="connsiteY3" fmla="*/ 273050 h 714375"/>
                    <a:gd name="connsiteX4" fmla="*/ 2457450 w 2570812"/>
                    <a:gd name="connsiteY4" fmla="*/ 587375 h 714375"/>
                    <a:gd name="connsiteX5" fmla="*/ 66675 w 2570812"/>
                    <a:gd name="connsiteY5" fmla="*/ 590550 h 714375"/>
                    <a:gd name="connsiteX6" fmla="*/ 88900 w 2570812"/>
                    <a:gd name="connsiteY6" fmla="*/ 593725 h 714375"/>
                    <a:gd name="connsiteX7" fmla="*/ 92075 w 2570812"/>
                    <a:gd name="connsiteY7" fmla="*/ 546100 h 714375"/>
                    <a:gd name="connsiteX8" fmla="*/ 0 w 2570812"/>
                    <a:gd name="connsiteY8" fmla="*/ 619125 h 714375"/>
                    <a:gd name="connsiteX9" fmla="*/ 6350 w 2570812"/>
                    <a:gd name="connsiteY9" fmla="*/ 714375 h 714375"/>
                    <a:gd name="connsiteX10" fmla="*/ 2565400 w 2570812"/>
                    <a:gd name="connsiteY10" fmla="*/ 714375 h 714375"/>
                    <a:gd name="connsiteX11" fmla="*/ 2552700 w 2570812"/>
                    <a:gd name="connsiteY11" fmla="*/ 196850 h 714375"/>
                    <a:gd name="connsiteX12" fmla="*/ 2308225 w 2570812"/>
                    <a:gd name="connsiteY12" fmla="*/ 12700 h 714375"/>
                    <a:gd name="connsiteX13" fmla="*/ 225425 w 2570812"/>
                    <a:gd name="connsiteY13" fmla="*/ 0 h 714375"/>
                    <a:gd name="connsiteX0" fmla="*/ 225425 w 2570812"/>
                    <a:gd name="connsiteY0" fmla="*/ 0 h 714375"/>
                    <a:gd name="connsiteX1" fmla="*/ 6350 w 2570812"/>
                    <a:gd name="connsiteY1" fmla="*/ 177800 h 714375"/>
                    <a:gd name="connsiteX2" fmla="*/ 9525 w 2570812"/>
                    <a:gd name="connsiteY2" fmla="*/ 266700 h 714375"/>
                    <a:gd name="connsiteX3" fmla="*/ 2460625 w 2570812"/>
                    <a:gd name="connsiteY3" fmla="*/ 273050 h 714375"/>
                    <a:gd name="connsiteX4" fmla="*/ 2457450 w 2570812"/>
                    <a:gd name="connsiteY4" fmla="*/ 587375 h 714375"/>
                    <a:gd name="connsiteX5" fmla="*/ 66675 w 2570812"/>
                    <a:gd name="connsiteY5" fmla="*/ 590550 h 714375"/>
                    <a:gd name="connsiteX6" fmla="*/ 88900 w 2570812"/>
                    <a:gd name="connsiteY6" fmla="*/ 593725 h 714375"/>
                    <a:gd name="connsiteX7" fmla="*/ 92075 w 2570812"/>
                    <a:gd name="connsiteY7" fmla="*/ 546100 h 714375"/>
                    <a:gd name="connsiteX8" fmla="*/ 0 w 2570812"/>
                    <a:gd name="connsiteY8" fmla="*/ 619125 h 714375"/>
                    <a:gd name="connsiteX9" fmla="*/ 6350 w 2570812"/>
                    <a:gd name="connsiteY9" fmla="*/ 714375 h 714375"/>
                    <a:gd name="connsiteX10" fmla="*/ 2565400 w 2570812"/>
                    <a:gd name="connsiteY10" fmla="*/ 714375 h 714375"/>
                    <a:gd name="connsiteX11" fmla="*/ 2552700 w 2570812"/>
                    <a:gd name="connsiteY11" fmla="*/ 196850 h 714375"/>
                    <a:gd name="connsiteX12" fmla="*/ 2295525 w 2570812"/>
                    <a:gd name="connsiteY12" fmla="*/ 0 h 714375"/>
                    <a:gd name="connsiteX13" fmla="*/ 225425 w 2570812"/>
                    <a:gd name="connsiteY13" fmla="*/ 0 h 714375"/>
                    <a:gd name="connsiteX0" fmla="*/ 225425 w 2570812"/>
                    <a:gd name="connsiteY0" fmla="*/ 0 h 714375"/>
                    <a:gd name="connsiteX1" fmla="*/ 6350 w 2570812"/>
                    <a:gd name="connsiteY1" fmla="*/ 177800 h 714375"/>
                    <a:gd name="connsiteX2" fmla="*/ 9525 w 2570812"/>
                    <a:gd name="connsiteY2" fmla="*/ 266700 h 714375"/>
                    <a:gd name="connsiteX3" fmla="*/ 2460625 w 2570812"/>
                    <a:gd name="connsiteY3" fmla="*/ 273050 h 714375"/>
                    <a:gd name="connsiteX4" fmla="*/ 2457450 w 2570812"/>
                    <a:gd name="connsiteY4" fmla="*/ 587375 h 714375"/>
                    <a:gd name="connsiteX5" fmla="*/ 66675 w 2570812"/>
                    <a:gd name="connsiteY5" fmla="*/ 590550 h 714375"/>
                    <a:gd name="connsiteX6" fmla="*/ 88900 w 2570812"/>
                    <a:gd name="connsiteY6" fmla="*/ 593725 h 714375"/>
                    <a:gd name="connsiteX7" fmla="*/ 92075 w 2570812"/>
                    <a:gd name="connsiteY7" fmla="*/ 546100 h 714375"/>
                    <a:gd name="connsiteX8" fmla="*/ 0 w 2570812"/>
                    <a:gd name="connsiteY8" fmla="*/ 619125 h 714375"/>
                    <a:gd name="connsiteX9" fmla="*/ 6350 w 2570812"/>
                    <a:gd name="connsiteY9" fmla="*/ 714375 h 714375"/>
                    <a:gd name="connsiteX10" fmla="*/ 2565400 w 2570812"/>
                    <a:gd name="connsiteY10" fmla="*/ 714375 h 714375"/>
                    <a:gd name="connsiteX11" fmla="*/ 2552700 w 2570812"/>
                    <a:gd name="connsiteY11" fmla="*/ 196850 h 714375"/>
                    <a:gd name="connsiteX12" fmla="*/ 2295525 w 2570812"/>
                    <a:gd name="connsiteY12" fmla="*/ 0 h 714375"/>
                    <a:gd name="connsiteX13" fmla="*/ 225425 w 2570812"/>
                    <a:gd name="connsiteY13" fmla="*/ 0 h 714375"/>
                    <a:gd name="connsiteX0" fmla="*/ 225425 w 2578868"/>
                    <a:gd name="connsiteY0" fmla="*/ 0 h 714375"/>
                    <a:gd name="connsiteX1" fmla="*/ 6350 w 2578868"/>
                    <a:gd name="connsiteY1" fmla="*/ 177800 h 714375"/>
                    <a:gd name="connsiteX2" fmla="*/ 9525 w 2578868"/>
                    <a:gd name="connsiteY2" fmla="*/ 266700 h 714375"/>
                    <a:gd name="connsiteX3" fmla="*/ 2460625 w 2578868"/>
                    <a:gd name="connsiteY3" fmla="*/ 273050 h 714375"/>
                    <a:gd name="connsiteX4" fmla="*/ 2457450 w 2578868"/>
                    <a:gd name="connsiteY4" fmla="*/ 587375 h 714375"/>
                    <a:gd name="connsiteX5" fmla="*/ 66675 w 2578868"/>
                    <a:gd name="connsiteY5" fmla="*/ 590550 h 714375"/>
                    <a:gd name="connsiteX6" fmla="*/ 88900 w 2578868"/>
                    <a:gd name="connsiteY6" fmla="*/ 593725 h 714375"/>
                    <a:gd name="connsiteX7" fmla="*/ 92075 w 2578868"/>
                    <a:gd name="connsiteY7" fmla="*/ 546100 h 714375"/>
                    <a:gd name="connsiteX8" fmla="*/ 0 w 2578868"/>
                    <a:gd name="connsiteY8" fmla="*/ 619125 h 714375"/>
                    <a:gd name="connsiteX9" fmla="*/ 6350 w 2578868"/>
                    <a:gd name="connsiteY9" fmla="*/ 714375 h 714375"/>
                    <a:gd name="connsiteX10" fmla="*/ 2565400 w 2578868"/>
                    <a:gd name="connsiteY10" fmla="*/ 714375 h 714375"/>
                    <a:gd name="connsiteX11" fmla="*/ 2578868 w 2578868"/>
                    <a:gd name="connsiteY11" fmla="*/ 202083 h 714375"/>
                    <a:gd name="connsiteX12" fmla="*/ 2295525 w 2578868"/>
                    <a:gd name="connsiteY12" fmla="*/ 0 h 714375"/>
                    <a:gd name="connsiteX13" fmla="*/ 225425 w 2578868"/>
                    <a:gd name="connsiteY13" fmla="*/ 0 h 7143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2578868" h="714375">
                      <a:moveTo>
                        <a:pt x="225425" y="0"/>
                      </a:moveTo>
                      <a:lnTo>
                        <a:pt x="6350" y="177800"/>
                      </a:lnTo>
                      <a:lnTo>
                        <a:pt x="9525" y="266700"/>
                      </a:lnTo>
                      <a:lnTo>
                        <a:pt x="2460625" y="273050"/>
                      </a:lnTo>
                      <a:cubicBezTo>
                        <a:pt x="2459567" y="377825"/>
                        <a:pt x="2458508" y="482600"/>
                        <a:pt x="2457450" y="587375"/>
                      </a:cubicBezTo>
                      <a:lnTo>
                        <a:pt x="66675" y="590550"/>
                      </a:lnTo>
                      <a:cubicBezTo>
                        <a:pt x="69850" y="588433"/>
                        <a:pt x="85725" y="595842"/>
                        <a:pt x="88900" y="593725"/>
                      </a:cubicBezTo>
                      <a:lnTo>
                        <a:pt x="92075" y="546100"/>
                      </a:lnTo>
                      <a:lnTo>
                        <a:pt x="0" y="619125"/>
                      </a:lnTo>
                      <a:lnTo>
                        <a:pt x="6350" y="714375"/>
                      </a:lnTo>
                      <a:lnTo>
                        <a:pt x="2565400" y="714375"/>
                      </a:lnTo>
                      <a:cubicBezTo>
                        <a:pt x="2583392" y="672042"/>
                        <a:pt x="2576751" y="377766"/>
                        <a:pt x="2578868" y="202083"/>
                      </a:cubicBezTo>
                      <a:cubicBezTo>
                        <a:pt x="2493143" y="120591"/>
                        <a:pt x="2381250" y="65617"/>
                        <a:pt x="2295525" y="0"/>
                      </a:cubicBezTo>
                      <a:lnTo>
                        <a:pt x="225425" y="0"/>
                      </a:lnTo>
                      <a:close/>
                    </a:path>
                  </a:pathLst>
                </a:custGeom>
                <a:solidFill>
                  <a:schemeClr val="accent2"/>
                </a:solidFill>
                <a:ln>
                  <a:noFill/>
                </a:ln>
                <a:effectLst>
                  <a:outerShdw blurRad="508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dirty="0"/>
                </a:p>
              </p:txBody>
            </p:sp>
            <p:sp>
              <p:nvSpPr>
                <p:cNvPr id="61" name="Rectangle 22">
                  <a:extLst>
                    <a:ext uri="{FF2B5EF4-FFF2-40B4-BE49-F238E27FC236}">
                      <a16:creationId xmlns="" xmlns:a16="http://schemas.microsoft.com/office/drawing/2014/main" id="{38EF642D-56BE-4E6D-A977-BBCCF9C73E4B}"/>
                    </a:ext>
                  </a:extLst>
                </p:cNvPr>
                <p:cNvSpPr/>
                <p:nvPr/>
              </p:nvSpPr>
              <p:spPr>
                <a:xfrm>
                  <a:off x="3707904" y="3762375"/>
                  <a:ext cx="2376264" cy="321543"/>
                </a:xfrm>
                <a:custGeom>
                  <a:avLst/>
                  <a:gdLst>
                    <a:gd name="connsiteX0" fmla="*/ 0 w 2376264"/>
                    <a:gd name="connsiteY0" fmla="*/ 0 h 321543"/>
                    <a:gd name="connsiteX1" fmla="*/ 2376264 w 2376264"/>
                    <a:gd name="connsiteY1" fmla="*/ 0 h 321543"/>
                    <a:gd name="connsiteX2" fmla="*/ 2376264 w 2376264"/>
                    <a:gd name="connsiteY2" fmla="*/ 321543 h 321543"/>
                    <a:gd name="connsiteX3" fmla="*/ 0 w 2376264"/>
                    <a:gd name="connsiteY3" fmla="*/ 321543 h 321543"/>
                    <a:gd name="connsiteX4" fmla="*/ 0 w 2376264"/>
                    <a:gd name="connsiteY4" fmla="*/ 0 h 321543"/>
                    <a:gd name="connsiteX0" fmla="*/ 0 w 2376264"/>
                    <a:gd name="connsiteY0" fmla="*/ 0 h 321543"/>
                    <a:gd name="connsiteX1" fmla="*/ 2376264 w 2376264"/>
                    <a:gd name="connsiteY1" fmla="*/ 0 h 321543"/>
                    <a:gd name="connsiteX2" fmla="*/ 2376264 w 2376264"/>
                    <a:gd name="connsiteY2" fmla="*/ 321543 h 321543"/>
                    <a:gd name="connsiteX3" fmla="*/ 0 w 2376264"/>
                    <a:gd name="connsiteY3" fmla="*/ 321543 h 321543"/>
                    <a:gd name="connsiteX4" fmla="*/ 0 w 2376264"/>
                    <a:gd name="connsiteY4" fmla="*/ 0 h 321543"/>
                    <a:gd name="connsiteX0" fmla="*/ 0 w 2376264"/>
                    <a:gd name="connsiteY0" fmla="*/ 0 h 321543"/>
                    <a:gd name="connsiteX1" fmla="*/ 2376264 w 2376264"/>
                    <a:gd name="connsiteY1" fmla="*/ 0 h 321543"/>
                    <a:gd name="connsiteX2" fmla="*/ 2376264 w 2376264"/>
                    <a:gd name="connsiteY2" fmla="*/ 321543 h 321543"/>
                    <a:gd name="connsiteX3" fmla="*/ 0 w 2376264"/>
                    <a:gd name="connsiteY3" fmla="*/ 321543 h 321543"/>
                    <a:gd name="connsiteX4" fmla="*/ 0 w 2376264"/>
                    <a:gd name="connsiteY4" fmla="*/ 0 h 321543"/>
                    <a:gd name="connsiteX0" fmla="*/ 0 w 2376264"/>
                    <a:gd name="connsiteY0" fmla="*/ 0 h 321543"/>
                    <a:gd name="connsiteX1" fmla="*/ 2376264 w 2376264"/>
                    <a:gd name="connsiteY1" fmla="*/ 0 h 321543"/>
                    <a:gd name="connsiteX2" fmla="*/ 2376264 w 2376264"/>
                    <a:gd name="connsiteY2" fmla="*/ 321543 h 321543"/>
                    <a:gd name="connsiteX3" fmla="*/ 0 w 2376264"/>
                    <a:gd name="connsiteY3" fmla="*/ 321543 h 321543"/>
                    <a:gd name="connsiteX4" fmla="*/ 0 w 2376264"/>
                    <a:gd name="connsiteY4" fmla="*/ 0 h 32154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76264" h="321543">
                      <a:moveTo>
                        <a:pt x="0" y="0"/>
                      </a:moveTo>
                      <a:lnTo>
                        <a:pt x="2376264" y="0"/>
                      </a:lnTo>
                      <a:lnTo>
                        <a:pt x="2376264" y="321543"/>
                      </a:lnTo>
                      <a:lnTo>
                        <a:pt x="0" y="321543"/>
                      </a:lnTo>
                      <a:cubicBezTo>
                        <a:pt x="34925" y="258812"/>
                        <a:pt x="50800" y="110356"/>
                        <a:pt x="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grpSp>
          <p:grpSp>
            <p:nvGrpSpPr>
              <p:cNvPr id="57" name="Group 56">
                <a:extLst>
                  <a:ext uri="{FF2B5EF4-FFF2-40B4-BE49-F238E27FC236}">
                    <a16:creationId xmlns="" xmlns:a16="http://schemas.microsoft.com/office/drawing/2014/main" id="{B0757341-3EF7-412E-A2DC-1324573192D9}"/>
                  </a:ext>
                </a:extLst>
              </p:cNvPr>
              <p:cNvGrpSpPr/>
              <p:nvPr/>
            </p:nvGrpSpPr>
            <p:grpSpPr>
              <a:xfrm>
                <a:off x="4117666" y="4061275"/>
                <a:ext cx="1832471" cy="391100"/>
                <a:chOff x="3644106" y="3130550"/>
                <a:chExt cx="2603340" cy="555625"/>
              </a:xfrm>
              <a:effectLst>
                <a:outerShdw blurRad="50800" dist="38100" dir="8100000" algn="tr" rotWithShape="0">
                  <a:prstClr val="black">
                    <a:alpha val="40000"/>
                  </a:prstClr>
                </a:outerShdw>
              </a:effectLst>
            </p:grpSpPr>
            <p:sp>
              <p:nvSpPr>
                <p:cNvPr id="58" name="Freeform 27">
                  <a:extLst>
                    <a:ext uri="{FF2B5EF4-FFF2-40B4-BE49-F238E27FC236}">
                      <a16:creationId xmlns="" xmlns:a16="http://schemas.microsoft.com/office/drawing/2014/main" id="{DF03E9CA-4223-4A49-B27F-8970C5CA10F4}"/>
                    </a:ext>
                  </a:extLst>
                </p:cNvPr>
                <p:cNvSpPr/>
                <p:nvPr/>
              </p:nvSpPr>
              <p:spPr>
                <a:xfrm>
                  <a:off x="3644106" y="3130550"/>
                  <a:ext cx="2603340" cy="555625"/>
                </a:xfrm>
                <a:custGeom>
                  <a:avLst/>
                  <a:gdLst>
                    <a:gd name="connsiteX0" fmla="*/ 47625 w 2552700"/>
                    <a:gd name="connsiteY0" fmla="*/ 374650 h 685800"/>
                    <a:gd name="connsiteX1" fmla="*/ 0 w 2552700"/>
                    <a:gd name="connsiteY1" fmla="*/ 422275 h 685800"/>
                    <a:gd name="connsiteX2" fmla="*/ 447675 w 2552700"/>
                    <a:gd name="connsiteY2" fmla="*/ 685800 h 685800"/>
                    <a:gd name="connsiteX3" fmla="*/ 2549525 w 2552700"/>
                    <a:gd name="connsiteY3" fmla="*/ 615950 h 685800"/>
                    <a:gd name="connsiteX4" fmla="*/ 2552700 w 2552700"/>
                    <a:gd name="connsiteY4" fmla="*/ 273050 h 685800"/>
                    <a:gd name="connsiteX5" fmla="*/ 1384300 w 2552700"/>
                    <a:gd name="connsiteY5" fmla="*/ 0 h 685800"/>
                    <a:gd name="connsiteX6" fmla="*/ 6350 w 2552700"/>
                    <a:gd name="connsiteY6" fmla="*/ 168275 h 685800"/>
                    <a:gd name="connsiteX7" fmla="*/ 3175 w 2552700"/>
                    <a:gd name="connsiteY7" fmla="*/ 206375 h 685800"/>
                    <a:gd name="connsiteX8" fmla="*/ 463550 w 2552700"/>
                    <a:gd name="connsiteY8" fmla="*/ 374650 h 685800"/>
                    <a:gd name="connsiteX9" fmla="*/ 2520950 w 2552700"/>
                    <a:gd name="connsiteY9" fmla="*/ 333375 h 685800"/>
                    <a:gd name="connsiteX10" fmla="*/ 2501900 w 2552700"/>
                    <a:gd name="connsiteY10" fmla="*/ 549275 h 685800"/>
                    <a:gd name="connsiteX11" fmla="*/ 473075 w 2552700"/>
                    <a:gd name="connsiteY11" fmla="*/ 622300 h 685800"/>
                    <a:gd name="connsiteX12" fmla="*/ 47625 w 2552700"/>
                    <a:gd name="connsiteY12" fmla="*/ 374650 h 685800"/>
                    <a:gd name="connsiteX0" fmla="*/ 47625 w 2552700"/>
                    <a:gd name="connsiteY0" fmla="*/ 263525 h 574675"/>
                    <a:gd name="connsiteX1" fmla="*/ 0 w 2552700"/>
                    <a:gd name="connsiteY1" fmla="*/ 311150 h 574675"/>
                    <a:gd name="connsiteX2" fmla="*/ 447675 w 2552700"/>
                    <a:gd name="connsiteY2" fmla="*/ 574675 h 574675"/>
                    <a:gd name="connsiteX3" fmla="*/ 2549525 w 2552700"/>
                    <a:gd name="connsiteY3" fmla="*/ 504825 h 574675"/>
                    <a:gd name="connsiteX4" fmla="*/ 2552700 w 2552700"/>
                    <a:gd name="connsiteY4" fmla="*/ 161925 h 574675"/>
                    <a:gd name="connsiteX5" fmla="*/ 1552575 w 2552700"/>
                    <a:gd name="connsiteY5" fmla="*/ 0 h 574675"/>
                    <a:gd name="connsiteX6" fmla="*/ 6350 w 2552700"/>
                    <a:gd name="connsiteY6" fmla="*/ 57150 h 574675"/>
                    <a:gd name="connsiteX7" fmla="*/ 3175 w 2552700"/>
                    <a:gd name="connsiteY7" fmla="*/ 95250 h 574675"/>
                    <a:gd name="connsiteX8" fmla="*/ 463550 w 2552700"/>
                    <a:gd name="connsiteY8" fmla="*/ 263525 h 574675"/>
                    <a:gd name="connsiteX9" fmla="*/ 2520950 w 2552700"/>
                    <a:gd name="connsiteY9" fmla="*/ 222250 h 574675"/>
                    <a:gd name="connsiteX10" fmla="*/ 2501900 w 2552700"/>
                    <a:gd name="connsiteY10" fmla="*/ 438150 h 574675"/>
                    <a:gd name="connsiteX11" fmla="*/ 473075 w 2552700"/>
                    <a:gd name="connsiteY11" fmla="*/ 511175 h 574675"/>
                    <a:gd name="connsiteX12" fmla="*/ 47625 w 2552700"/>
                    <a:gd name="connsiteY12" fmla="*/ 263525 h 574675"/>
                    <a:gd name="connsiteX0" fmla="*/ 47625 w 2552700"/>
                    <a:gd name="connsiteY0" fmla="*/ 244475 h 555625"/>
                    <a:gd name="connsiteX1" fmla="*/ 0 w 2552700"/>
                    <a:gd name="connsiteY1" fmla="*/ 292100 h 555625"/>
                    <a:gd name="connsiteX2" fmla="*/ 447675 w 2552700"/>
                    <a:gd name="connsiteY2" fmla="*/ 555625 h 555625"/>
                    <a:gd name="connsiteX3" fmla="*/ 2549525 w 2552700"/>
                    <a:gd name="connsiteY3" fmla="*/ 485775 h 555625"/>
                    <a:gd name="connsiteX4" fmla="*/ 2552700 w 2552700"/>
                    <a:gd name="connsiteY4" fmla="*/ 142875 h 555625"/>
                    <a:gd name="connsiteX5" fmla="*/ 1606550 w 2552700"/>
                    <a:gd name="connsiteY5" fmla="*/ 0 h 555625"/>
                    <a:gd name="connsiteX6" fmla="*/ 6350 w 2552700"/>
                    <a:gd name="connsiteY6" fmla="*/ 38100 h 555625"/>
                    <a:gd name="connsiteX7" fmla="*/ 3175 w 2552700"/>
                    <a:gd name="connsiteY7" fmla="*/ 76200 h 555625"/>
                    <a:gd name="connsiteX8" fmla="*/ 463550 w 2552700"/>
                    <a:gd name="connsiteY8" fmla="*/ 244475 h 555625"/>
                    <a:gd name="connsiteX9" fmla="*/ 2520950 w 2552700"/>
                    <a:gd name="connsiteY9" fmla="*/ 203200 h 555625"/>
                    <a:gd name="connsiteX10" fmla="*/ 2501900 w 2552700"/>
                    <a:gd name="connsiteY10" fmla="*/ 419100 h 555625"/>
                    <a:gd name="connsiteX11" fmla="*/ 473075 w 2552700"/>
                    <a:gd name="connsiteY11" fmla="*/ 492125 h 555625"/>
                    <a:gd name="connsiteX12" fmla="*/ 47625 w 2552700"/>
                    <a:gd name="connsiteY12" fmla="*/ 244475 h 555625"/>
                    <a:gd name="connsiteX0" fmla="*/ 47625 w 2585519"/>
                    <a:gd name="connsiteY0" fmla="*/ 244475 h 555625"/>
                    <a:gd name="connsiteX1" fmla="*/ 0 w 2585519"/>
                    <a:gd name="connsiteY1" fmla="*/ 292100 h 555625"/>
                    <a:gd name="connsiteX2" fmla="*/ 447675 w 2585519"/>
                    <a:gd name="connsiteY2" fmla="*/ 555625 h 555625"/>
                    <a:gd name="connsiteX3" fmla="*/ 2549525 w 2585519"/>
                    <a:gd name="connsiteY3" fmla="*/ 485775 h 555625"/>
                    <a:gd name="connsiteX4" fmla="*/ 2552700 w 2585519"/>
                    <a:gd name="connsiteY4" fmla="*/ 142875 h 555625"/>
                    <a:gd name="connsiteX5" fmla="*/ 1606550 w 2585519"/>
                    <a:gd name="connsiteY5" fmla="*/ 0 h 555625"/>
                    <a:gd name="connsiteX6" fmla="*/ 6350 w 2585519"/>
                    <a:gd name="connsiteY6" fmla="*/ 38100 h 555625"/>
                    <a:gd name="connsiteX7" fmla="*/ 3175 w 2585519"/>
                    <a:gd name="connsiteY7" fmla="*/ 76200 h 555625"/>
                    <a:gd name="connsiteX8" fmla="*/ 463550 w 2585519"/>
                    <a:gd name="connsiteY8" fmla="*/ 244475 h 555625"/>
                    <a:gd name="connsiteX9" fmla="*/ 2520950 w 2585519"/>
                    <a:gd name="connsiteY9" fmla="*/ 203200 h 555625"/>
                    <a:gd name="connsiteX10" fmla="*/ 2501900 w 2585519"/>
                    <a:gd name="connsiteY10" fmla="*/ 419100 h 555625"/>
                    <a:gd name="connsiteX11" fmla="*/ 473075 w 2585519"/>
                    <a:gd name="connsiteY11" fmla="*/ 492125 h 555625"/>
                    <a:gd name="connsiteX12" fmla="*/ 47625 w 2585519"/>
                    <a:gd name="connsiteY12" fmla="*/ 244475 h 555625"/>
                    <a:gd name="connsiteX0" fmla="*/ 47625 w 2599371"/>
                    <a:gd name="connsiteY0" fmla="*/ 244475 h 555625"/>
                    <a:gd name="connsiteX1" fmla="*/ 0 w 2599371"/>
                    <a:gd name="connsiteY1" fmla="*/ 292100 h 555625"/>
                    <a:gd name="connsiteX2" fmla="*/ 447675 w 2599371"/>
                    <a:gd name="connsiteY2" fmla="*/ 555625 h 555625"/>
                    <a:gd name="connsiteX3" fmla="*/ 2549525 w 2599371"/>
                    <a:gd name="connsiteY3" fmla="*/ 485775 h 555625"/>
                    <a:gd name="connsiteX4" fmla="*/ 2552700 w 2599371"/>
                    <a:gd name="connsiteY4" fmla="*/ 142875 h 555625"/>
                    <a:gd name="connsiteX5" fmla="*/ 1606550 w 2599371"/>
                    <a:gd name="connsiteY5" fmla="*/ 0 h 555625"/>
                    <a:gd name="connsiteX6" fmla="*/ 6350 w 2599371"/>
                    <a:gd name="connsiteY6" fmla="*/ 38100 h 555625"/>
                    <a:gd name="connsiteX7" fmla="*/ 3175 w 2599371"/>
                    <a:gd name="connsiteY7" fmla="*/ 76200 h 555625"/>
                    <a:gd name="connsiteX8" fmla="*/ 463550 w 2599371"/>
                    <a:gd name="connsiteY8" fmla="*/ 244475 h 555625"/>
                    <a:gd name="connsiteX9" fmla="*/ 2520950 w 2599371"/>
                    <a:gd name="connsiteY9" fmla="*/ 203200 h 555625"/>
                    <a:gd name="connsiteX10" fmla="*/ 2501900 w 2599371"/>
                    <a:gd name="connsiteY10" fmla="*/ 419100 h 555625"/>
                    <a:gd name="connsiteX11" fmla="*/ 473075 w 2599371"/>
                    <a:gd name="connsiteY11" fmla="*/ 492125 h 555625"/>
                    <a:gd name="connsiteX12" fmla="*/ 47625 w 2599371"/>
                    <a:gd name="connsiteY12" fmla="*/ 244475 h 555625"/>
                    <a:gd name="connsiteX0" fmla="*/ 47625 w 2599371"/>
                    <a:gd name="connsiteY0" fmla="*/ 244475 h 555625"/>
                    <a:gd name="connsiteX1" fmla="*/ 0 w 2599371"/>
                    <a:gd name="connsiteY1" fmla="*/ 292100 h 555625"/>
                    <a:gd name="connsiteX2" fmla="*/ 447675 w 2599371"/>
                    <a:gd name="connsiteY2" fmla="*/ 555625 h 555625"/>
                    <a:gd name="connsiteX3" fmla="*/ 2549525 w 2599371"/>
                    <a:gd name="connsiteY3" fmla="*/ 485775 h 555625"/>
                    <a:gd name="connsiteX4" fmla="*/ 2552700 w 2599371"/>
                    <a:gd name="connsiteY4" fmla="*/ 142875 h 555625"/>
                    <a:gd name="connsiteX5" fmla="*/ 1606550 w 2599371"/>
                    <a:gd name="connsiteY5" fmla="*/ 0 h 555625"/>
                    <a:gd name="connsiteX6" fmla="*/ 6350 w 2599371"/>
                    <a:gd name="connsiteY6" fmla="*/ 38100 h 555625"/>
                    <a:gd name="connsiteX7" fmla="*/ 3175 w 2599371"/>
                    <a:gd name="connsiteY7" fmla="*/ 76200 h 555625"/>
                    <a:gd name="connsiteX8" fmla="*/ 463550 w 2599371"/>
                    <a:gd name="connsiteY8" fmla="*/ 244475 h 555625"/>
                    <a:gd name="connsiteX9" fmla="*/ 2495550 w 2599371"/>
                    <a:gd name="connsiteY9" fmla="*/ 206375 h 555625"/>
                    <a:gd name="connsiteX10" fmla="*/ 2501900 w 2599371"/>
                    <a:gd name="connsiteY10" fmla="*/ 419100 h 555625"/>
                    <a:gd name="connsiteX11" fmla="*/ 473075 w 2599371"/>
                    <a:gd name="connsiteY11" fmla="*/ 492125 h 555625"/>
                    <a:gd name="connsiteX12" fmla="*/ 47625 w 2599371"/>
                    <a:gd name="connsiteY12" fmla="*/ 244475 h 555625"/>
                    <a:gd name="connsiteX0" fmla="*/ 47625 w 2599371"/>
                    <a:gd name="connsiteY0" fmla="*/ 244475 h 555625"/>
                    <a:gd name="connsiteX1" fmla="*/ 0 w 2599371"/>
                    <a:gd name="connsiteY1" fmla="*/ 292100 h 555625"/>
                    <a:gd name="connsiteX2" fmla="*/ 447675 w 2599371"/>
                    <a:gd name="connsiteY2" fmla="*/ 555625 h 555625"/>
                    <a:gd name="connsiteX3" fmla="*/ 2549525 w 2599371"/>
                    <a:gd name="connsiteY3" fmla="*/ 485775 h 555625"/>
                    <a:gd name="connsiteX4" fmla="*/ 2552700 w 2599371"/>
                    <a:gd name="connsiteY4" fmla="*/ 142875 h 555625"/>
                    <a:gd name="connsiteX5" fmla="*/ 1606550 w 2599371"/>
                    <a:gd name="connsiteY5" fmla="*/ 0 h 555625"/>
                    <a:gd name="connsiteX6" fmla="*/ 6350 w 2599371"/>
                    <a:gd name="connsiteY6" fmla="*/ 38100 h 555625"/>
                    <a:gd name="connsiteX7" fmla="*/ 3175 w 2599371"/>
                    <a:gd name="connsiteY7" fmla="*/ 76200 h 555625"/>
                    <a:gd name="connsiteX8" fmla="*/ 463550 w 2599371"/>
                    <a:gd name="connsiteY8" fmla="*/ 244475 h 555625"/>
                    <a:gd name="connsiteX9" fmla="*/ 2495550 w 2599371"/>
                    <a:gd name="connsiteY9" fmla="*/ 206375 h 555625"/>
                    <a:gd name="connsiteX10" fmla="*/ 2527300 w 2599371"/>
                    <a:gd name="connsiteY10" fmla="*/ 307975 h 555625"/>
                    <a:gd name="connsiteX11" fmla="*/ 2501900 w 2599371"/>
                    <a:gd name="connsiteY11" fmla="*/ 419100 h 555625"/>
                    <a:gd name="connsiteX12" fmla="*/ 473075 w 2599371"/>
                    <a:gd name="connsiteY12" fmla="*/ 492125 h 555625"/>
                    <a:gd name="connsiteX13" fmla="*/ 47625 w 2599371"/>
                    <a:gd name="connsiteY13" fmla="*/ 244475 h 555625"/>
                    <a:gd name="connsiteX0" fmla="*/ 47625 w 2599371"/>
                    <a:gd name="connsiteY0" fmla="*/ 244475 h 555625"/>
                    <a:gd name="connsiteX1" fmla="*/ 0 w 2599371"/>
                    <a:gd name="connsiteY1" fmla="*/ 292100 h 555625"/>
                    <a:gd name="connsiteX2" fmla="*/ 447675 w 2599371"/>
                    <a:gd name="connsiteY2" fmla="*/ 555625 h 555625"/>
                    <a:gd name="connsiteX3" fmla="*/ 2549525 w 2599371"/>
                    <a:gd name="connsiteY3" fmla="*/ 485775 h 555625"/>
                    <a:gd name="connsiteX4" fmla="*/ 2552700 w 2599371"/>
                    <a:gd name="connsiteY4" fmla="*/ 142875 h 555625"/>
                    <a:gd name="connsiteX5" fmla="*/ 1606550 w 2599371"/>
                    <a:gd name="connsiteY5" fmla="*/ 0 h 555625"/>
                    <a:gd name="connsiteX6" fmla="*/ 6350 w 2599371"/>
                    <a:gd name="connsiteY6" fmla="*/ 38100 h 555625"/>
                    <a:gd name="connsiteX7" fmla="*/ 3175 w 2599371"/>
                    <a:gd name="connsiteY7" fmla="*/ 76200 h 555625"/>
                    <a:gd name="connsiteX8" fmla="*/ 463550 w 2599371"/>
                    <a:gd name="connsiteY8" fmla="*/ 244475 h 555625"/>
                    <a:gd name="connsiteX9" fmla="*/ 2495550 w 2599371"/>
                    <a:gd name="connsiteY9" fmla="*/ 206375 h 555625"/>
                    <a:gd name="connsiteX10" fmla="*/ 2527300 w 2599371"/>
                    <a:gd name="connsiteY10" fmla="*/ 307975 h 555625"/>
                    <a:gd name="connsiteX11" fmla="*/ 2479675 w 2599371"/>
                    <a:gd name="connsiteY11" fmla="*/ 425450 h 555625"/>
                    <a:gd name="connsiteX12" fmla="*/ 473075 w 2599371"/>
                    <a:gd name="connsiteY12" fmla="*/ 492125 h 555625"/>
                    <a:gd name="connsiteX13" fmla="*/ 47625 w 2599371"/>
                    <a:gd name="connsiteY13" fmla="*/ 244475 h 555625"/>
                    <a:gd name="connsiteX0" fmla="*/ 47625 w 2740156"/>
                    <a:gd name="connsiteY0" fmla="*/ 244475 h 555625"/>
                    <a:gd name="connsiteX1" fmla="*/ 0 w 2740156"/>
                    <a:gd name="connsiteY1" fmla="*/ 292100 h 555625"/>
                    <a:gd name="connsiteX2" fmla="*/ 447675 w 2740156"/>
                    <a:gd name="connsiteY2" fmla="*/ 555625 h 555625"/>
                    <a:gd name="connsiteX3" fmla="*/ 2549525 w 2740156"/>
                    <a:gd name="connsiteY3" fmla="*/ 485775 h 555625"/>
                    <a:gd name="connsiteX4" fmla="*/ 2552700 w 2740156"/>
                    <a:gd name="connsiteY4" fmla="*/ 142875 h 555625"/>
                    <a:gd name="connsiteX5" fmla="*/ 1606550 w 2740156"/>
                    <a:gd name="connsiteY5" fmla="*/ 0 h 555625"/>
                    <a:gd name="connsiteX6" fmla="*/ 6350 w 2740156"/>
                    <a:gd name="connsiteY6" fmla="*/ 38100 h 555625"/>
                    <a:gd name="connsiteX7" fmla="*/ 3175 w 2740156"/>
                    <a:gd name="connsiteY7" fmla="*/ 76200 h 555625"/>
                    <a:gd name="connsiteX8" fmla="*/ 463550 w 2740156"/>
                    <a:gd name="connsiteY8" fmla="*/ 244475 h 555625"/>
                    <a:gd name="connsiteX9" fmla="*/ 2495550 w 2740156"/>
                    <a:gd name="connsiteY9" fmla="*/ 206375 h 555625"/>
                    <a:gd name="connsiteX10" fmla="*/ 2479675 w 2740156"/>
                    <a:gd name="connsiteY10" fmla="*/ 425450 h 555625"/>
                    <a:gd name="connsiteX11" fmla="*/ 473075 w 2740156"/>
                    <a:gd name="connsiteY11" fmla="*/ 492125 h 555625"/>
                    <a:gd name="connsiteX12" fmla="*/ 47625 w 2740156"/>
                    <a:gd name="connsiteY12" fmla="*/ 244475 h 555625"/>
                    <a:gd name="connsiteX0" fmla="*/ 47625 w 2646925"/>
                    <a:gd name="connsiteY0" fmla="*/ 244475 h 555625"/>
                    <a:gd name="connsiteX1" fmla="*/ 0 w 2646925"/>
                    <a:gd name="connsiteY1" fmla="*/ 292100 h 555625"/>
                    <a:gd name="connsiteX2" fmla="*/ 447675 w 2646925"/>
                    <a:gd name="connsiteY2" fmla="*/ 555625 h 555625"/>
                    <a:gd name="connsiteX3" fmla="*/ 2549525 w 2646925"/>
                    <a:gd name="connsiteY3" fmla="*/ 485775 h 555625"/>
                    <a:gd name="connsiteX4" fmla="*/ 2552700 w 2646925"/>
                    <a:gd name="connsiteY4" fmla="*/ 142875 h 555625"/>
                    <a:gd name="connsiteX5" fmla="*/ 1606550 w 2646925"/>
                    <a:gd name="connsiteY5" fmla="*/ 0 h 555625"/>
                    <a:gd name="connsiteX6" fmla="*/ 6350 w 2646925"/>
                    <a:gd name="connsiteY6" fmla="*/ 38100 h 555625"/>
                    <a:gd name="connsiteX7" fmla="*/ 3175 w 2646925"/>
                    <a:gd name="connsiteY7" fmla="*/ 76200 h 555625"/>
                    <a:gd name="connsiteX8" fmla="*/ 463550 w 2646925"/>
                    <a:gd name="connsiteY8" fmla="*/ 244475 h 555625"/>
                    <a:gd name="connsiteX9" fmla="*/ 2495550 w 2646925"/>
                    <a:gd name="connsiteY9" fmla="*/ 206375 h 555625"/>
                    <a:gd name="connsiteX10" fmla="*/ 2479675 w 2646925"/>
                    <a:gd name="connsiteY10" fmla="*/ 425450 h 555625"/>
                    <a:gd name="connsiteX11" fmla="*/ 473075 w 2646925"/>
                    <a:gd name="connsiteY11" fmla="*/ 492125 h 555625"/>
                    <a:gd name="connsiteX12" fmla="*/ 47625 w 2646925"/>
                    <a:gd name="connsiteY12" fmla="*/ 244475 h 555625"/>
                    <a:gd name="connsiteX0" fmla="*/ 47625 w 2599371"/>
                    <a:gd name="connsiteY0" fmla="*/ 244475 h 555625"/>
                    <a:gd name="connsiteX1" fmla="*/ 0 w 2599371"/>
                    <a:gd name="connsiteY1" fmla="*/ 292100 h 555625"/>
                    <a:gd name="connsiteX2" fmla="*/ 447675 w 2599371"/>
                    <a:gd name="connsiteY2" fmla="*/ 555625 h 555625"/>
                    <a:gd name="connsiteX3" fmla="*/ 2549525 w 2599371"/>
                    <a:gd name="connsiteY3" fmla="*/ 485775 h 555625"/>
                    <a:gd name="connsiteX4" fmla="*/ 2552700 w 2599371"/>
                    <a:gd name="connsiteY4" fmla="*/ 142875 h 555625"/>
                    <a:gd name="connsiteX5" fmla="*/ 1606550 w 2599371"/>
                    <a:gd name="connsiteY5" fmla="*/ 0 h 555625"/>
                    <a:gd name="connsiteX6" fmla="*/ 6350 w 2599371"/>
                    <a:gd name="connsiteY6" fmla="*/ 38100 h 555625"/>
                    <a:gd name="connsiteX7" fmla="*/ 3175 w 2599371"/>
                    <a:gd name="connsiteY7" fmla="*/ 76200 h 555625"/>
                    <a:gd name="connsiteX8" fmla="*/ 463550 w 2599371"/>
                    <a:gd name="connsiteY8" fmla="*/ 244475 h 555625"/>
                    <a:gd name="connsiteX9" fmla="*/ 2495550 w 2599371"/>
                    <a:gd name="connsiteY9" fmla="*/ 206375 h 555625"/>
                    <a:gd name="connsiteX10" fmla="*/ 2479675 w 2599371"/>
                    <a:gd name="connsiteY10" fmla="*/ 425450 h 555625"/>
                    <a:gd name="connsiteX11" fmla="*/ 473075 w 2599371"/>
                    <a:gd name="connsiteY11" fmla="*/ 492125 h 555625"/>
                    <a:gd name="connsiteX12" fmla="*/ 47625 w 2599371"/>
                    <a:gd name="connsiteY12" fmla="*/ 244475 h 555625"/>
                    <a:gd name="connsiteX0" fmla="*/ 47625 w 2599371"/>
                    <a:gd name="connsiteY0" fmla="*/ 244475 h 555625"/>
                    <a:gd name="connsiteX1" fmla="*/ 0 w 2599371"/>
                    <a:gd name="connsiteY1" fmla="*/ 292100 h 555625"/>
                    <a:gd name="connsiteX2" fmla="*/ 447675 w 2599371"/>
                    <a:gd name="connsiteY2" fmla="*/ 555625 h 555625"/>
                    <a:gd name="connsiteX3" fmla="*/ 2549525 w 2599371"/>
                    <a:gd name="connsiteY3" fmla="*/ 485775 h 555625"/>
                    <a:gd name="connsiteX4" fmla="*/ 2552700 w 2599371"/>
                    <a:gd name="connsiteY4" fmla="*/ 142875 h 555625"/>
                    <a:gd name="connsiteX5" fmla="*/ 1606550 w 2599371"/>
                    <a:gd name="connsiteY5" fmla="*/ 0 h 555625"/>
                    <a:gd name="connsiteX6" fmla="*/ 6350 w 2599371"/>
                    <a:gd name="connsiteY6" fmla="*/ 38100 h 555625"/>
                    <a:gd name="connsiteX7" fmla="*/ 3175 w 2599371"/>
                    <a:gd name="connsiteY7" fmla="*/ 76200 h 555625"/>
                    <a:gd name="connsiteX8" fmla="*/ 463550 w 2599371"/>
                    <a:gd name="connsiteY8" fmla="*/ 244475 h 555625"/>
                    <a:gd name="connsiteX9" fmla="*/ 2470150 w 2599371"/>
                    <a:gd name="connsiteY9" fmla="*/ 209550 h 555625"/>
                    <a:gd name="connsiteX10" fmla="*/ 2479675 w 2599371"/>
                    <a:gd name="connsiteY10" fmla="*/ 425450 h 555625"/>
                    <a:gd name="connsiteX11" fmla="*/ 473075 w 2599371"/>
                    <a:gd name="connsiteY11" fmla="*/ 492125 h 555625"/>
                    <a:gd name="connsiteX12" fmla="*/ 47625 w 2599371"/>
                    <a:gd name="connsiteY12" fmla="*/ 244475 h 555625"/>
                    <a:gd name="connsiteX0" fmla="*/ 47625 w 2599371"/>
                    <a:gd name="connsiteY0" fmla="*/ 244475 h 555625"/>
                    <a:gd name="connsiteX1" fmla="*/ 0 w 2599371"/>
                    <a:gd name="connsiteY1" fmla="*/ 292100 h 555625"/>
                    <a:gd name="connsiteX2" fmla="*/ 447675 w 2599371"/>
                    <a:gd name="connsiteY2" fmla="*/ 555625 h 555625"/>
                    <a:gd name="connsiteX3" fmla="*/ 2549525 w 2599371"/>
                    <a:gd name="connsiteY3" fmla="*/ 485775 h 555625"/>
                    <a:gd name="connsiteX4" fmla="*/ 2552700 w 2599371"/>
                    <a:gd name="connsiteY4" fmla="*/ 142875 h 555625"/>
                    <a:gd name="connsiteX5" fmla="*/ 1606550 w 2599371"/>
                    <a:gd name="connsiteY5" fmla="*/ 0 h 555625"/>
                    <a:gd name="connsiteX6" fmla="*/ 6350 w 2599371"/>
                    <a:gd name="connsiteY6" fmla="*/ 38100 h 555625"/>
                    <a:gd name="connsiteX7" fmla="*/ 3175 w 2599371"/>
                    <a:gd name="connsiteY7" fmla="*/ 76200 h 555625"/>
                    <a:gd name="connsiteX8" fmla="*/ 463550 w 2599371"/>
                    <a:gd name="connsiteY8" fmla="*/ 244475 h 555625"/>
                    <a:gd name="connsiteX9" fmla="*/ 2470150 w 2599371"/>
                    <a:gd name="connsiteY9" fmla="*/ 209550 h 555625"/>
                    <a:gd name="connsiteX10" fmla="*/ 2479675 w 2599371"/>
                    <a:gd name="connsiteY10" fmla="*/ 425450 h 555625"/>
                    <a:gd name="connsiteX11" fmla="*/ 473075 w 2599371"/>
                    <a:gd name="connsiteY11" fmla="*/ 492125 h 555625"/>
                    <a:gd name="connsiteX12" fmla="*/ 47625 w 2599371"/>
                    <a:gd name="connsiteY12" fmla="*/ 244475 h 555625"/>
                    <a:gd name="connsiteX0" fmla="*/ 47625 w 2599371"/>
                    <a:gd name="connsiteY0" fmla="*/ 244475 h 555625"/>
                    <a:gd name="connsiteX1" fmla="*/ 0 w 2599371"/>
                    <a:gd name="connsiteY1" fmla="*/ 292100 h 555625"/>
                    <a:gd name="connsiteX2" fmla="*/ 447675 w 2599371"/>
                    <a:gd name="connsiteY2" fmla="*/ 555625 h 555625"/>
                    <a:gd name="connsiteX3" fmla="*/ 2549525 w 2599371"/>
                    <a:gd name="connsiteY3" fmla="*/ 485775 h 555625"/>
                    <a:gd name="connsiteX4" fmla="*/ 2552700 w 2599371"/>
                    <a:gd name="connsiteY4" fmla="*/ 142875 h 555625"/>
                    <a:gd name="connsiteX5" fmla="*/ 1606550 w 2599371"/>
                    <a:gd name="connsiteY5" fmla="*/ 0 h 555625"/>
                    <a:gd name="connsiteX6" fmla="*/ 6350 w 2599371"/>
                    <a:gd name="connsiteY6" fmla="*/ 38100 h 555625"/>
                    <a:gd name="connsiteX7" fmla="*/ 3175 w 2599371"/>
                    <a:gd name="connsiteY7" fmla="*/ 76200 h 555625"/>
                    <a:gd name="connsiteX8" fmla="*/ 463550 w 2599371"/>
                    <a:gd name="connsiteY8" fmla="*/ 244475 h 555625"/>
                    <a:gd name="connsiteX9" fmla="*/ 2470150 w 2599371"/>
                    <a:gd name="connsiteY9" fmla="*/ 209550 h 555625"/>
                    <a:gd name="connsiteX10" fmla="*/ 2479675 w 2599371"/>
                    <a:gd name="connsiteY10" fmla="*/ 425450 h 555625"/>
                    <a:gd name="connsiteX11" fmla="*/ 473075 w 2599371"/>
                    <a:gd name="connsiteY11" fmla="*/ 492125 h 555625"/>
                    <a:gd name="connsiteX12" fmla="*/ 47625 w 2599371"/>
                    <a:gd name="connsiteY12" fmla="*/ 244475 h 555625"/>
                    <a:gd name="connsiteX0" fmla="*/ 24625 w 2608121"/>
                    <a:gd name="connsiteY0" fmla="*/ 244475 h 555625"/>
                    <a:gd name="connsiteX1" fmla="*/ 8750 w 2608121"/>
                    <a:gd name="connsiteY1" fmla="*/ 292100 h 555625"/>
                    <a:gd name="connsiteX2" fmla="*/ 456425 w 2608121"/>
                    <a:gd name="connsiteY2" fmla="*/ 555625 h 555625"/>
                    <a:gd name="connsiteX3" fmla="*/ 2558275 w 2608121"/>
                    <a:gd name="connsiteY3" fmla="*/ 485775 h 555625"/>
                    <a:gd name="connsiteX4" fmla="*/ 2561450 w 2608121"/>
                    <a:gd name="connsiteY4" fmla="*/ 142875 h 555625"/>
                    <a:gd name="connsiteX5" fmla="*/ 1615300 w 2608121"/>
                    <a:gd name="connsiteY5" fmla="*/ 0 h 555625"/>
                    <a:gd name="connsiteX6" fmla="*/ 15100 w 2608121"/>
                    <a:gd name="connsiteY6" fmla="*/ 38100 h 555625"/>
                    <a:gd name="connsiteX7" fmla="*/ 11925 w 2608121"/>
                    <a:gd name="connsiteY7" fmla="*/ 76200 h 555625"/>
                    <a:gd name="connsiteX8" fmla="*/ 472300 w 2608121"/>
                    <a:gd name="connsiteY8" fmla="*/ 244475 h 555625"/>
                    <a:gd name="connsiteX9" fmla="*/ 2478900 w 2608121"/>
                    <a:gd name="connsiteY9" fmla="*/ 209550 h 555625"/>
                    <a:gd name="connsiteX10" fmla="*/ 2488425 w 2608121"/>
                    <a:gd name="connsiteY10" fmla="*/ 425450 h 555625"/>
                    <a:gd name="connsiteX11" fmla="*/ 481825 w 2608121"/>
                    <a:gd name="connsiteY11" fmla="*/ 492125 h 555625"/>
                    <a:gd name="connsiteX12" fmla="*/ 24625 w 2608121"/>
                    <a:gd name="connsiteY12" fmla="*/ 244475 h 555625"/>
                    <a:gd name="connsiteX0" fmla="*/ 20208 w 2622754"/>
                    <a:gd name="connsiteY0" fmla="*/ 244475 h 555625"/>
                    <a:gd name="connsiteX1" fmla="*/ 23383 w 2622754"/>
                    <a:gd name="connsiteY1" fmla="*/ 292100 h 555625"/>
                    <a:gd name="connsiteX2" fmla="*/ 471058 w 2622754"/>
                    <a:gd name="connsiteY2" fmla="*/ 555625 h 555625"/>
                    <a:gd name="connsiteX3" fmla="*/ 2572908 w 2622754"/>
                    <a:gd name="connsiteY3" fmla="*/ 485775 h 555625"/>
                    <a:gd name="connsiteX4" fmla="*/ 2576083 w 2622754"/>
                    <a:gd name="connsiteY4" fmla="*/ 142875 h 555625"/>
                    <a:gd name="connsiteX5" fmla="*/ 1629933 w 2622754"/>
                    <a:gd name="connsiteY5" fmla="*/ 0 h 555625"/>
                    <a:gd name="connsiteX6" fmla="*/ 29733 w 2622754"/>
                    <a:gd name="connsiteY6" fmla="*/ 38100 h 555625"/>
                    <a:gd name="connsiteX7" fmla="*/ 26558 w 2622754"/>
                    <a:gd name="connsiteY7" fmla="*/ 76200 h 555625"/>
                    <a:gd name="connsiteX8" fmla="*/ 486933 w 2622754"/>
                    <a:gd name="connsiteY8" fmla="*/ 244475 h 555625"/>
                    <a:gd name="connsiteX9" fmla="*/ 2493533 w 2622754"/>
                    <a:gd name="connsiteY9" fmla="*/ 209550 h 555625"/>
                    <a:gd name="connsiteX10" fmla="*/ 2503058 w 2622754"/>
                    <a:gd name="connsiteY10" fmla="*/ 425450 h 555625"/>
                    <a:gd name="connsiteX11" fmla="*/ 496458 w 2622754"/>
                    <a:gd name="connsiteY11" fmla="*/ 492125 h 555625"/>
                    <a:gd name="connsiteX12" fmla="*/ 20208 w 2622754"/>
                    <a:gd name="connsiteY12" fmla="*/ 244475 h 555625"/>
                    <a:gd name="connsiteX0" fmla="*/ 63500 w 2599371"/>
                    <a:gd name="connsiteY0" fmla="*/ 244475 h 555625"/>
                    <a:gd name="connsiteX1" fmla="*/ 0 w 2599371"/>
                    <a:gd name="connsiteY1" fmla="*/ 292100 h 555625"/>
                    <a:gd name="connsiteX2" fmla="*/ 447675 w 2599371"/>
                    <a:gd name="connsiteY2" fmla="*/ 555625 h 555625"/>
                    <a:gd name="connsiteX3" fmla="*/ 2549525 w 2599371"/>
                    <a:gd name="connsiteY3" fmla="*/ 485775 h 555625"/>
                    <a:gd name="connsiteX4" fmla="*/ 2552700 w 2599371"/>
                    <a:gd name="connsiteY4" fmla="*/ 142875 h 555625"/>
                    <a:gd name="connsiteX5" fmla="*/ 1606550 w 2599371"/>
                    <a:gd name="connsiteY5" fmla="*/ 0 h 555625"/>
                    <a:gd name="connsiteX6" fmla="*/ 6350 w 2599371"/>
                    <a:gd name="connsiteY6" fmla="*/ 38100 h 555625"/>
                    <a:gd name="connsiteX7" fmla="*/ 3175 w 2599371"/>
                    <a:gd name="connsiteY7" fmla="*/ 76200 h 555625"/>
                    <a:gd name="connsiteX8" fmla="*/ 463550 w 2599371"/>
                    <a:gd name="connsiteY8" fmla="*/ 244475 h 555625"/>
                    <a:gd name="connsiteX9" fmla="*/ 2470150 w 2599371"/>
                    <a:gd name="connsiteY9" fmla="*/ 209550 h 555625"/>
                    <a:gd name="connsiteX10" fmla="*/ 2479675 w 2599371"/>
                    <a:gd name="connsiteY10" fmla="*/ 425450 h 555625"/>
                    <a:gd name="connsiteX11" fmla="*/ 473075 w 2599371"/>
                    <a:gd name="connsiteY11" fmla="*/ 492125 h 555625"/>
                    <a:gd name="connsiteX12" fmla="*/ 63500 w 2599371"/>
                    <a:gd name="connsiteY12" fmla="*/ 244475 h 555625"/>
                    <a:gd name="connsiteX0" fmla="*/ 63500 w 2599371"/>
                    <a:gd name="connsiteY0" fmla="*/ 244475 h 555625"/>
                    <a:gd name="connsiteX1" fmla="*/ 0 w 2599371"/>
                    <a:gd name="connsiteY1" fmla="*/ 292100 h 555625"/>
                    <a:gd name="connsiteX2" fmla="*/ 447675 w 2599371"/>
                    <a:gd name="connsiteY2" fmla="*/ 555625 h 555625"/>
                    <a:gd name="connsiteX3" fmla="*/ 2549525 w 2599371"/>
                    <a:gd name="connsiteY3" fmla="*/ 485775 h 555625"/>
                    <a:gd name="connsiteX4" fmla="*/ 2552700 w 2599371"/>
                    <a:gd name="connsiteY4" fmla="*/ 142875 h 555625"/>
                    <a:gd name="connsiteX5" fmla="*/ 1606550 w 2599371"/>
                    <a:gd name="connsiteY5" fmla="*/ 0 h 555625"/>
                    <a:gd name="connsiteX6" fmla="*/ 6350 w 2599371"/>
                    <a:gd name="connsiteY6" fmla="*/ 38100 h 555625"/>
                    <a:gd name="connsiteX7" fmla="*/ 3175 w 2599371"/>
                    <a:gd name="connsiteY7" fmla="*/ 76200 h 555625"/>
                    <a:gd name="connsiteX8" fmla="*/ 463550 w 2599371"/>
                    <a:gd name="connsiteY8" fmla="*/ 244475 h 555625"/>
                    <a:gd name="connsiteX9" fmla="*/ 2470150 w 2599371"/>
                    <a:gd name="connsiteY9" fmla="*/ 209550 h 555625"/>
                    <a:gd name="connsiteX10" fmla="*/ 2479675 w 2599371"/>
                    <a:gd name="connsiteY10" fmla="*/ 425450 h 555625"/>
                    <a:gd name="connsiteX11" fmla="*/ 485775 w 2599371"/>
                    <a:gd name="connsiteY11" fmla="*/ 488950 h 555625"/>
                    <a:gd name="connsiteX12" fmla="*/ 63500 w 2599371"/>
                    <a:gd name="connsiteY12" fmla="*/ 244475 h 555625"/>
                    <a:gd name="connsiteX0" fmla="*/ 96355 w 2632226"/>
                    <a:gd name="connsiteY0" fmla="*/ 244475 h 555625"/>
                    <a:gd name="connsiteX1" fmla="*/ 36030 w 2632226"/>
                    <a:gd name="connsiteY1" fmla="*/ 247650 h 555625"/>
                    <a:gd name="connsiteX2" fmla="*/ 32855 w 2632226"/>
                    <a:gd name="connsiteY2" fmla="*/ 292100 h 555625"/>
                    <a:gd name="connsiteX3" fmla="*/ 480530 w 2632226"/>
                    <a:gd name="connsiteY3" fmla="*/ 555625 h 555625"/>
                    <a:gd name="connsiteX4" fmla="*/ 2582380 w 2632226"/>
                    <a:gd name="connsiteY4" fmla="*/ 485775 h 555625"/>
                    <a:gd name="connsiteX5" fmla="*/ 2585555 w 2632226"/>
                    <a:gd name="connsiteY5" fmla="*/ 142875 h 555625"/>
                    <a:gd name="connsiteX6" fmla="*/ 1639405 w 2632226"/>
                    <a:gd name="connsiteY6" fmla="*/ 0 h 555625"/>
                    <a:gd name="connsiteX7" fmla="*/ 39205 w 2632226"/>
                    <a:gd name="connsiteY7" fmla="*/ 38100 h 555625"/>
                    <a:gd name="connsiteX8" fmla="*/ 36030 w 2632226"/>
                    <a:gd name="connsiteY8" fmla="*/ 76200 h 555625"/>
                    <a:gd name="connsiteX9" fmla="*/ 496405 w 2632226"/>
                    <a:gd name="connsiteY9" fmla="*/ 244475 h 555625"/>
                    <a:gd name="connsiteX10" fmla="*/ 2503005 w 2632226"/>
                    <a:gd name="connsiteY10" fmla="*/ 209550 h 555625"/>
                    <a:gd name="connsiteX11" fmla="*/ 2512530 w 2632226"/>
                    <a:gd name="connsiteY11" fmla="*/ 425450 h 555625"/>
                    <a:gd name="connsiteX12" fmla="*/ 518630 w 2632226"/>
                    <a:gd name="connsiteY12" fmla="*/ 488950 h 555625"/>
                    <a:gd name="connsiteX13" fmla="*/ 96355 w 2632226"/>
                    <a:gd name="connsiteY13" fmla="*/ 244475 h 555625"/>
                    <a:gd name="connsiteX0" fmla="*/ 105580 w 2641451"/>
                    <a:gd name="connsiteY0" fmla="*/ 244475 h 555625"/>
                    <a:gd name="connsiteX1" fmla="*/ 19061 w 2641451"/>
                    <a:gd name="connsiteY1" fmla="*/ 226218 h 555625"/>
                    <a:gd name="connsiteX2" fmla="*/ 42080 w 2641451"/>
                    <a:gd name="connsiteY2" fmla="*/ 292100 h 555625"/>
                    <a:gd name="connsiteX3" fmla="*/ 489755 w 2641451"/>
                    <a:gd name="connsiteY3" fmla="*/ 555625 h 555625"/>
                    <a:gd name="connsiteX4" fmla="*/ 2591605 w 2641451"/>
                    <a:gd name="connsiteY4" fmla="*/ 485775 h 555625"/>
                    <a:gd name="connsiteX5" fmla="*/ 2594780 w 2641451"/>
                    <a:gd name="connsiteY5" fmla="*/ 142875 h 555625"/>
                    <a:gd name="connsiteX6" fmla="*/ 1648630 w 2641451"/>
                    <a:gd name="connsiteY6" fmla="*/ 0 h 555625"/>
                    <a:gd name="connsiteX7" fmla="*/ 48430 w 2641451"/>
                    <a:gd name="connsiteY7" fmla="*/ 38100 h 555625"/>
                    <a:gd name="connsiteX8" fmla="*/ 45255 w 2641451"/>
                    <a:gd name="connsiteY8" fmla="*/ 76200 h 555625"/>
                    <a:gd name="connsiteX9" fmla="*/ 505630 w 2641451"/>
                    <a:gd name="connsiteY9" fmla="*/ 244475 h 555625"/>
                    <a:gd name="connsiteX10" fmla="*/ 2512230 w 2641451"/>
                    <a:gd name="connsiteY10" fmla="*/ 209550 h 555625"/>
                    <a:gd name="connsiteX11" fmla="*/ 2521755 w 2641451"/>
                    <a:gd name="connsiteY11" fmla="*/ 425450 h 555625"/>
                    <a:gd name="connsiteX12" fmla="*/ 527855 w 2641451"/>
                    <a:gd name="connsiteY12" fmla="*/ 488950 h 555625"/>
                    <a:gd name="connsiteX13" fmla="*/ 105580 w 2641451"/>
                    <a:gd name="connsiteY13" fmla="*/ 244475 h 555625"/>
                    <a:gd name="connsiteX0" fmla="*/ 100036 w 2635907"/>
                    <a:gd name="connsiteY0" fmla="*/ 244475 h 555625"/>
                    <a:gd name="connsiteX1" fmla="*/ 27804 w 2635907"/>
                    <a:gd name="connsiteY1" fmla="*/ 266699 h 555625"/>
                    <a:gd name="connsiteX2" fmla="*/ 36536 w 2635907"/>
                    <a:gd name="connsiteY2" fmla="*/ 292100 h 555625"/>
                    <a:gd name="connsiteX3" fmla="*/ 484211 w 2635907"/>
                    <a:gd name="connsiteY3" fmla="*/ 555625 h 555625"/>
                    <a:gd name="connsiteX4" fmla="*/ 2586061 w 2635907"/>
                    <a:gd name="connsiteY4" fmla="*/ 485775 h 555625"/>
                    <a:gd name="connsiteX5" fmla="*/ 2589236 w 2635907"/>
                    <a:gd name="connsiteY5" fmla="*/ 142875 h 555625"/>
                    <a:gd name="connsiteX6" fmla="*/ 1643086 w 2635907"/>
                    <a:gd name="connsiteY6" fmla="*/ 0 h 555625"/>
                    <a:gd name="connsiteX7" fmla="*/ 42886 w 2635907"/>
                    <a:gd name="connsiteY7" fmla="*/ 38100 h 555625"/>
                    <a:gd name="connsiteX8" fmla="*/ 39711 w 2635907"/>
                    <a:gd name="connsiteY8" fmla="*/ 76200 h 555625"/>
                    <a:gd name="connsiteX9" fmla="*/ 500086 w 2635907"/>
                    <a:gd name="connsiteY9" fmla="*/ 244475 h 555625"/>
                    <a:gd name="connsiteX10" fmla="*/ 2506686 w 2635907"/>
                    <a:gd name="connsiteY10" fmla="*/ 209550 h 555625"/>
                    <a:gd name="connsiteX11" fmla="*/ 2516211 w 2635907"/>
                    <a:gd name="connsiteY11" fmla="*/ 425450 h 555625"/>
                    <a:gd name="connsiteX12" fmla="*/ 522311 w 2635907"/>
                    <a:gd name="connsiteY12" fmla="*/ 488950 h 555625"/>
                    <a:gd name="connsiteX13" fmla="*/ 100036 w 2635907"/>
                    <a:gd name="connsiteY13" fmla="*/ 244475 h 555625"/>
                    <a:gd name="connsiteX0" fmla="*/ 103571 w 2639442"/>
                    <a:gd name="connsiteY0" fmla="*/ 244475 h 555625"/>
                    <a:gd name="connsiteX1" fmla="*/ 21814 w 2639442"/>
                    <a:gd name="connsiteY1" fmla="*/ 226218 h 555625"/>
                    <a:gd name="connsiteX2" fmla="*/ 40071 w 2639442"/>
                    <a:gd name="connsiteY2" fmla="*/ 292100 h 555625"/>
                    <a:gd name="connsiteX3" fmla="*/ 487746 w 2639442"/>
                    <a:gd name="connsiteY3" fmla="*/ 555625 h 555625"/>
                    <a:gd name="connsiteX4" fmla="*/ 2589596 w 2639442"/>
                    <a:gd name="connsiteY4" fmla="*/ 485775 h 555625"/>
                    <a:gd name="connsiteX5" fmla="*/ 2592771 w 2639442"/>
                    <a:gd name="connsiteY5" fmla="*/ 142875 h 555625"/>
                    <a:gd name="connsiteX6" fmla="*/ 1646621 w 2639442"/>
                    <a:gd name="connsiteY6" fmla="*/ 0 h 555625"/>
                    <a:gd name="connsiteX7" fmla="*/ 46421 w 2639442"/>
                    <a:gd name="connsiteY7" fmla="*/ 38100 h 555625"/>
                    <a:gd name="connsiteX8" fmla="*/ 43246 w 2639442"/>
                    <a:gd name="connsiteY8" fmla="*/ 76200 h 555625"/>
                    <a:gd name="connsiteX9" fmla="*/ 503621 w 2639442"/>
                    <a:gd name="connsiteY9" fmla="*/ 244475 h 555625"/>
                    <a:gd name="connsiteX10" fmla="*/ 2510221 w 2639442"/>
                    <a:gd name="connsiteY10" fmla="*/ 209550 h 555625"/>
                    <a:gd name="connsiteX11" fmla="*/ 2519746 w 2639442"/>
                    <a:gd name="connsiteY11" fmla="*/ 425450 h 555625"/>
                    <a:gd name="connsiteX12" fmla="*/ 525846 w 2639442"/>
                    <a:gd name="connsiteY12" fmla="*/ 488950 h 555625"/>
                    <a:gd name="connsiteX13" fmla="*/ 103571 w 2639442"/>
                    <a:gd name="connsiteY13" fmla="*/ 244475 h 555625"/>
                    <a:gd name="connsiteX0" fmla="*/ 103571 w 2639442"/>
                    <a:gd name="connsiteY0" fmla="*/ 244475 h 555625"/>
                    <a:gd name="connsiteX1" fmla="*/ 21814 w 2639442"/>
                    <a:gd name="connsiteY1" fmla="*/ 226218 h 555625"/>
                    <a:gd name="connsiteX2" fmla="*/ 40071 w 2639442"/>
                    <a:gd name="connsiteY2" fmla="*/ 292100 h 555625"/>
                    <a:gd name="connsiteX3" fmla="*/ 487746 w 2639442"/>
                    <a:gd name="connsiteY3" fmla="*/ 555625 h 555625"/>
                    <a:gd name="connsiteX4" fmla="*/ 2589596 w 2639442"/>
                    <a:gd name="connsiteY4" fmla="*/ 485775 h 555625"/>
                    <a:gd name="connsiteX5" fmla="*/ 2592771 w 2639442"/>
                    <a:gd name="connsiteY5" fmla="*/ 142875 h 555625"/>
                    <a:gd name="connsiteX6" fmla="*/ 1646621 w 2639442"/>
                    <a:gd name="connsiteY6" fmla="*/ 0 h 555625"/>
                    <a:gd name="connsiteX7" fmla="*/ 46421 w 2639442"/>
                    <a:gd name="connsiteY7" fmla="*/ 38100 h 555625"/>
                    <a:gd name="connsiteX8" fmla="*/ 43246 w 2639442"/>
                    <a:gd name="connsiteY8" fmla="*/ 76200 h 555625"/>
                    <a:gd name="connsiteX9" fmla="*/ 503621 w 2639442"/>
                    <a:gd name="connsiteY9" fmla="*/ 244475 h 555625"/>
                    <a:gd name="connsiteX10" fmla="*/ 2510221 w 2639442"/>
                    <a:gd name="connsiteY10" fmla="*/ 209550 h 555625"/>
                    <a:gd name="connsiteX11" fmla="*/ 2519746 w 2639442"/>
                    <a:gd name="connsiteY11" fmla="*/ 425450 h 555625"/>
                    <a:gd name="connsiteX12" fmla="*/ 525846 w 2639442"/>
                    <a:gd name="connsiteY12" fmla="*/ 488950 h 555625"/>
                    <a:gd name="connsiteX13" fmla="*/ 103571 w 2639442"/>
                    <a:gd name="connsiteY13" fmla="*/ 244475 h 555625"/>
                    <a:gd name="connsiteX0" fmla="*/ 98616 w 2634487"/>
                    <a:gd name="connsiteY0" fmla="*/ 244475 h 555625"/>
                    <a:gd name="connsiteX1" fmla="*/ 16859 w 2634487"/>
                    <a:gd name="connsiteY1" fmla="*/ 226218 h 555625"/>
                    <a:gd name="connsiteX2" fmla="*/ 35116 w 2634487"/>
                    <a:gd name="connsiteY2" fmla="*/ 292100 h 555625"/>
                    <a:gd name="connsiteX3" fmla="*/ 482791 w 2634487"/>
                    <a:gd name="connsiteY3" fmla="*/ 555625 h 555625"/>
                    <a:gd name="connsiteX4" fmla="*/ 2584641 w 2634487"/>
                    <a:gd name="connsiteY4" fmla="*/ 485775 h 555625"/>
                    <a:gd name="connsiteX5" fmla="*/ 2587816 w 2634487"/>
                    <a:gd name="connsiteY5" fmla="*/ 142875 h 555625"/>
                    <a:gd name="connsiteX6" fmla="*/ 1641666 w 2634487"/>
                    <a:gd name="connsiteY6" fmla="*/ 0 h 555625"/>
                    <a:gd name="connsiteX7" fmla="*/ 41466 w 2634487"/>
                    <a:gd name="connsiteY7" fmla="*/ 38100 h 555625"/>
                    <a:gd name="connsiteX8" fmla="*/ 38291 w 2634487"/>
                    <a:gd name="connsiteY8" fmla="*/ 76200 h 555625"/>
                    <a:gd name="connsiteX9" fmla="*/ 498666 w 2634487"/>
                    <a:gd name="connsiteY9" fmla="*/ 244475 h 555625"/>
                    <a:gd name="connsiteX10" fmla="*/ 2505266 w 2634487"/>
                    <a:gd name="connsiteY10" fmla="*/ 209550 h 555625"/>
                    <a:gd name="connsiteX11" fmla="*/ 2514791 w 2634487"/>
                    <a:gd name="connsiteY11" fmla="*/ 425450 h 555625"/>
                    <a:gd name="connsiteX12" fmla="*/ 520891 w 2634487"/>
                    <a:gd name="connsiteY12" fmla="*/ 488950 h 555625"/>
                    <a:gd name="connsiteX13" fmla="*/ 98616 w 2634487"/>
                    <a:gd name="connsiteY13" fmla="*/ 244475 h 555625"/>
                    <a:gd name="connsiteX0" fmla="*/ 81757 w 2617628"/>
                    <a:gd name="connsiteY0" fmla="*/ 244475 h 555625"/>
                    <a:gd name="connsiteX1" fmla="*/ 0 w 2617628"/>
                    <a:gd name="connsiteY1" fmla="*/ 226218 h 555625"/>
                    <a:gd name="connsiteX2" fmla="*/ 18257 w 2617628"/>
                    <a:gd name="connsiteY2" fmla="*/ 292100 h 555625"/>
                    <a:gd name="connsiteX3" fmla="*/ 465932 w 2617628"/>
                    <a:gd name="connsiteY3" fmla="*/ 555625 h 555625"/>
                    <a:gd name="connsiteX4" fmla="*/ 2567782 w 2617628"/>
                    <a:gd name="connsiteY4" fmla="*/ 485775 h 555625"/>
                    <a:gd name="connsiteX5" fmla="*/ 2570957 w 2617628"/>
                    <a:gd name="connsiteY5" fmla="*/ 142875 h 555625"/>
                    <a:gd name="connsiteX6" fmla="*/ 1624807 w 2617628"/>
                    <a:gd name="connsiteY6" fmla="*/ 0 h 555625"/>
                    <a:gd name="connsiteX7" fmla="*/ 24607 w 2617628"/>
                    <a:gd name="connsiteY7" fmla="*/ 38100 h 555625"/>
                    <a:gd name="connsiteX8" fmla="*/ 21432 w 2617628"/>
                    <a:gd name="connsiteY8" fmla="*/ 76200 h 555625"/>
                    <a:gd name="connsiteX9" fmla="*/ 481807 w 2617628"/>
                    <a:gd name="connsiteY9" fmla="*/ 244475 h 555625"/>
                    <a:gd name="connsiteX10" fmla="*/ 2488407 w 2617628"/>
                    <a:gd name="connsiteY10" fmla="*/ 209550 h 555625"/>
                    <a:gd name="connsiteX11" fmla="*/ 2497932 w 2617628"/>
                    <a:gd name="connsiteY11" fmla="*/ 425450 h 555625"/>
                    <a:gd name="connsiteX12" fmla="*/ 504032 w 2617628"/>
                    <a:gd name="connsiteY12" fmla="*/ 488950 h 555625"/>
                    <a:gd name="connsiteX13" fmla="*/ 81757 w 2617628"/>
                    <a:gd name="connsiteY13" fmla="*/ 244475 h 555625"/>
                    <a:gd name="connsiteX0" fmla="*/ 67469 w 2603340"/>
                    <a:gd name="connsiteY0" fmla="*/ 244475 h 555625"/>
                    <a:gd name="connsiteX1" fmla="*/ 0 w 2603340"/>
                    <a:gd name="connsiteY1" fmla="*/ 247649 h 555625"/>
                    <a:gd name="connsiteX2" fmla="*/ 3969 w 2603340"/>
                    <a:gd name="connsiteY2" fmla="*/ 292100 h 555625"/>
                    <a:gd name="connsiteX3" fmla="*/ 451644 w 2603340"/>
                    <a:gd name="connsiteY3" fmla="*/ 555625 h 555625"/>
                    <a:gd name="connsiteX4" fmla="*/ 2553494 w 2603340"/>
                    <a:gd name="connsiteY4" fmla="*/ 485775 h 555625"/>
                    <a:gd name="connsiteX5" fmla="*/ 2556669 w 2603340"/>
                    <a:gd name="connsiteY5" fmla="*/ 142875 h 555625"/>
                    <a:gd name="connsiteX6" fmla="*/ 1610519 w 2603340"/>
                    <a:gd name="connsiteY6" fmla="*/ 0 h 555625"/>
                    <a:gd name="connsiteX7" fmla="*/ 10319 w 2603340"/>
                    <a:gd name="connsiteY7" fmla="*/ 38100 h 555625"/>
                    <a:gd name="connsiteX8" fmla="*/ 7144 w 2603340"/>
                    <a:gd name="connsiteY8" fmla="*/ 76200 h 555625"/>
                    <a:gd name="connsiteX9" fmla="*/ 467519 w 2603340"/>
                    <a:gd name="connsiteY9" fmla="*/ 244475 h 555625"/>
                    <a:gd name="connsiteX10" fmla="*/ 2474119 w 2603340"/>
                    <a:gd name="connsiteY10" fmla="*/ 209550 h 555625"/>
                    <a:gd name="connsiteX11" fmla="*/ 2483644 w 2603340"/>
                    <a:gd name="connsiteY11" fmla="*/ 425450 h 555625"/>
                    <a:gd name="connsiteX12" fmla="*/ 489744 w 2603340"/>
                    <a:gd name="connsiteY12" fmla="*/ 488950 h 555625"/>
                    <a:gd name="connsiteX13" fmla="*/ 67469 w 2603340"/>
                    <a:gd name="connsiteY13" fmla="*/ 244475 h 555625"/>
                    <a:gd name="connsiteX0" fmla="*/ 67469 w 2603340"/>
                    <a:gd name="connsiteY0" fmla="*/ 244475 h 555625"/>
                    <a:gd name="connsiteX1" fmla="*/ 0 w 2603340"/>
                    <a:gd name="connsiteY1" fmla="*/ 247649 h 555625"/>
                    <a:gd name="connsiteX2" fmla="*/ 3969 w 2603340"/>
                    <a:gd name="connsiteY2" fmla="*/ 292100 h 555625"/>
                    <a:gd name="connsiteX3" fmla="*/ 451644 w 2603340"/>
                    <a:gd name="connsiteY3" fmla="*/ 555625 h 555625"/>
                    <a:gd name="connsiteX4" fmla="*/ 2553494 w 2603340"/>
                    <a:gd name="connsiteY4" fmla="*/ 485775 h 555625"/>
                    <a:gd name="connsiteX5" fmla="*/ 2556669 w 2603340"/>
                    <a:gd name="connsiteY5" fmla="*/ 142875 h 555625"/>
                    <a:gd name="connsiteX6" fmla="*/ 1610519 w 2603340"/>
                    <a:gd name="connsiteY6" fmla="*/ 0 h 555625"/>
                    <a:gd name="connsiteX7" fmla="*/ 10319 w 2603340"/>
                    <a:gd name="connsiteY7" fmla="*/ 38100 h 555625"/>
                    <a:gd name="connsiteX8" fmla="*/ 7144 w 2603340"/>
                    <a:gd name="connsiteY8" fmla="*/ 76200 h 555625"/>
                    <a:gd name="connsiteX9" fmla="*/ 467519 w 2603340"/>
                    <a:gd name="connsiteY9" fmla="*/ 244475 h 555625"/>
                    <a:gd name="connsiteX10" fmla="*/ 2474119 w 2603340"/>
                    <a:gd name="connsiteY10" fmla="*/ 209550 h 555625"/>
                    <a:gd name="connsiteX11" fmla="*/ 2483644 w 2603340"/>
                    <a:gd name="connsiteY11" fmla="*/ 425450 h 555625"/>
                    <a:gd name="connsiteX12" fmla="*/ 489744 w 2603340"/>
                    <a:gd name="connsiteY12" fmla="*/ 488950 h 555625"/>
                    <a:gd name="connsiteX13" fmla="*/ 67469 w 2603340"/>
                    <a:gd name="connsiteY13" fmla="*/ 244475 h 555625"/>
                    <a:gd name="connsiteX0" fmla="*/ 67469 w 2603340"/>
                    <a:gd name="connsiteY0" fmla="*/ 244475 h 555625"/>
                    <a:gd name="connsiteX1" fmla="*/ 0 w 2603340"/>
                    <a:gd name="connsiteY1" fmla="*/ 242887 h 555625"/>
                    <a:gd name="connsiteX2" fmla="*/ 3969 w 2603340"/>
                    <a:gd name="connsiteY2" fmla="*/ 292100 h 555625"/>
                    <a:gd name="connsiteX3" fmla="*/ 451644 w 2603340"/>
                    <a:gd name="connsiteY3" fmla="*/ 555625 h 555625"/>
                    <a:gd name="connsiteX4" fmla="*/ 2553494 w 2603340"/>
                    <a:gd name="connsiteY4" fmla="*/ 485775 h 555625"/>
                    <a:gd name="connsiteX5" fmla="*/ 2556669 w 2603340"/>
                    <a:gd name="connsiteY5" fmla="*/ 142875 h 555625"/>
                    <a:gd name="connsiteX6" fmla="*/ 1610519 w 2603340"/>
                    <a:gd name="connsiteY6" fmla="*/ 0 h 555625"/>
                    <a:gd name="connsiteX7" fmla="*/ 10319 w 2603340"/>
                    <a:gd name="connsiteY7" fmla="*/ 38100 h 555625"/>
                    <a:gd name="connsiteX8" fmla="*/ 7144 w 2603340"/>
                    <a:gd name="connsiteY8" fmla="*/ 76200 h 555625"/>
                    <a:gd name="connsiteX9" fmla="*/ 467519 w 2603340"/>
                    <a:gd name="connsiteY9" fmla="*/ 244475 h 555625"/>
                    <a:gd name="connsiteX10" fmla="*/ 2474119 w 2603340"/>
                    <a:gd name="connsiteY10" fmla="*/ 209550 h 555625"/>
                    <a:gd name="connsiteX11" fmla="*/ 2483644 w 2603340"/>
                    <a:gd name="connsiteY11" fmla="*/ 425450 h 555625"/>
                    <a:gd name="connsiteX12" fmla="*/ 489744 w 2603340"/>
                    <a:gd name="connsiteY12" fmla="*/ 488950 h 555625"/>
                    <a:gd name="connsiteX13" fmla="*/ 67469 w 2603340"/>
                    <a:gd name="connsiteY13" fmla="*/ 244475 h 555625"/>
                    <a:gd name="connsiteX0" fmla="*/ 67469 w 2603340"/>
                    <a:gd name="connsiteY0" fmla="*/ 244475 h 555625"/>
                    <a:gd name="connsiteX1" fmla="*/ 0 w 2603340"/>
                    <a:gd name="connsiteY1" fmla="*/ 242887 h 555625"/>
                    <a:gd name="connsiteX2" fmla="*/ 3969 w 2603340"/>
                    <a:gd name="connsiteY2" fmla="*/ 292100 h 555625"/>
                    <a:gd name="connsiteX3" fmla="*/ 451644 w 2603340"/>
                    <a:gd name="connsiteY3" fmla="*/ 555625 h 555625"/>
                    <a:gd name="connsiteX4" fmla="*/ 2553494 w 2603340"/>
                    <a:gd name="connsiteY4" fmla="*/ 485775 h 555625"/>
                    <a:gd name="connsiteX5" fmla="*/ 2556669 w 2603340"/>
                    <a:gd name="connsiteY5" fmla="*/ 142875 h 555625"/>
                    <a:gd name="connsiteX6" fmla="*/ 1610519 w 2603340"/>
                    <a:gd name="connsiteY6" fmla="*/ 0 h 555625"/>
                    <a:gd name="connsiteX7" fmla="*/ 19844 w 2603340"/>
                    <a:gd name="connsiteY7" fmla="*/ 33337 h 555625"/>
                    <a:gd name="connsiteX8" fmla="*/ 7144 w 2603340"/>
                    <a:gd name="connsiteY8" fmla="*/ 76200 h 555625"/>
                    <a:gd name="connsiteX9" fmla="*/ 467519 w 2603340"/>
                    <a:gd name="connsiteY9" fmla="*/ 244475 h 555625"/>
                    <a:gd name="connsiteX10" fmla="*/ 2474119 w 2603340"/>
                    <a:gd name="connsiteY10" fmla="*/ 209550 h 555625"/>
                    <a:gd name="connsiteX11" fmla="*/ 2483644 w 2603340"/>
                    <a:gd name="connsiteY11" fmla="*/ 425450 h 555625"/>
                    <a:gd name="connsiteX12" fmla="*/ 489744 w 2603340"/>
                    <a:gd name="connsiteY12" fmla="*/ 488950 h 555625"/>
                    <a:gd name="connsiteX13" fmla="*/ 67469 w 2603340"/>
                    <a:gd name="connsiteY13" fmla="*/ 244475 h 555625"/>
                    <a:gd name="connsiteX0" fmla="*/ 67469 w 2603340"/>
                    <a:gd name="connsiteY0" fmla="*/ 244475 h 555625"/>
                    <a:gd name="connsiteX1" fmla="*/ 0 w 2603340"/>
                    <a:gd name="connsiteY1" fmla="*/ 242887 h 555625"/>
                    <a:gd name="connsiteX2" fmla="*/ 3969 w 2603340"/>
                    <a:gd name="connsiteY2" fmla="*/ 292100 h 555625"/>
                    <a:gd name="connsiteX3" fmla="*/ 451644 w 2603340"/>
                    <a:gd name="connsiteY3" fmla="*/ 555625 h 555625"/>
                    <a:gd name="connsiteX4" fmla="*/ 2553494 w 2603340"/>
                    <a:gd name="connsiteY4" fmla="*/ 485775 h 555625"/>
                    <a:gd name="connsiteX5" fmla="*/ 2556669 w 2603340"/>
                    <a:gd name="connsiteY5" fmla="*/ 142875 h 555625"/>
                    <a:gd name="connsiteX6" fmla="*/ 1610519 w 2603340"/>
                    <a:gd name="connsiteY6" fmla="*/ 0 h 555625"/>
                    <a:gd name="connsiteX7" fmla="*/ 10319 w 2603340"/>
                    <a:gd name="connsiteY7" fmla="*/ 30955 h 555625"/>
                    <a:gd name="connsiteX8" fmla="*/ 7144 w 2603340"/>
                    <a:gd name="connsiteY8" fmla="*/ 76200 h 555625"/>
                    <a:gd name="connsiteX9" fmla="*/ 467519 w 2603340"/>
                    <a:gd name="connsiteY9" fmla="*/ 244475 h 555625"/>
                    <a:gd name="connsiteX10" fmla="*/ 2474119 w 2603340"/>
                    <a:gd name="connsiteY10" fmla="*/ 209550 h 555625"/>
                    <a:gd name="connsiteX11" fmla="*/ 2483644 w 2603340"/>
                    <a:gd name="connsiteY11" fmla="*/ 425450 h 555625"/>
                    <a:gd name="connsiteX12" fmla="*/ 489744 w 2603340"/>
                    <a:gd name="connsiteY12" fmla="*/ 488950 h 555625"/>
                    <a:gd name="connsiteX13" fmla="*/ 67469 w 2603340"/>
                    <a:gd name="connsiteY13" fmla="*/ 244475 h 555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2603340" h="555625">
                      <a:moveTo>
                        <a:pt x="67469" y="244475"/>
                      </a:moveTo>
                      <a:cubicBezTo>
                        <a:pt x="66940" y="247651"/>
                        <a:pt x="46301" y="239713"/>
                        <a:pt x="0" y="242887"/>
                      </a:cubicBezTo>
                      <a:cubicBezTo>
                        <a:pt x="6086" y="288924"/>
                        <a:pt x="-2116" y="262732"/>
                        <a:pt x="3969" y="292100"/>
                      </a:cubicBezTo>
                      <a:lnTo>
                        <a:pt x="451644" y="555625"/>
                      </a:lnTo>
                      <a:lnTo>
                        <a:pt x="2553494" y="485775"/>
                      </a:lnTo>
                      <a:cubicBezTo>
                        <a:pt x="2605352" y="396875"/>
                        <a:pt x="2631811" y="276225"/>
                        <a:pt x="2556669" y="142875"/>
                      </a:cubicBezTo>
                      <a:lnTo>
                        <a:pt x="1610519" y="0"/>
                      </a:lnTo>
                      <a:lnTo>
                        <a:pt x="10319" y="30955"/>
                      </a:lnTo>
                      <a:lnTo>
                        <a:pt x="7144" y="76200"/>
                      </a:lnTo>
                      <a:lnTo>
                        <a:pt x="467519" y="244475"/>
                      </a:lnTo>
                      <a:lnTo>
                        <a:pt x="2474119" y="209550"/>
                      </a:lnTo>
                      <a:cubicBezTo>
                        <a:pt x="2527565" y="280988"/>
                        <a:pt x="2515923" y="346075"/>
                        <a:pt x="2483644" y="425450"/>
                      </a:cubicBezTo>
                      <a:lnTo>
                        <a:pt x="489744" y="488950"/>
                      </a:lnTo>
                      <a:lnTo>
                        <a:pt x="67469" y="244475"/>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dirty="0"/>
                </a:p>
              </p:txBody>
            </p:sp>
            <p:sp>
              <p:nvSpPr>
                <p:cNvPr id="59" name="Freeform 28">
                  <a:extLst>
                    <a:ext uri="{FF2B5EF4-FFF2-40B4-BE49-F238E27FC236}">
                      <a16:creationId xmlns="" xmlns:a16="http://schemas.microsoft.com/office/drawing/2014/main" id="{FA682260-64ED-4EBF-BB39-C2BC429B7ABB}"/>
                    </a:ext>
                  </a:extLst>
                </p:cNvPr>
                <p:cNvSpPr/>
                <p:nvPr/>
              </p:nvSpPr>
              <p:spPr>
                <a:xfrm>
                  <a:off x="3695702" y="3233738"/>
                  <a:ext cx="2458684" cy="383382"/>
                </a:xfrm>
                <a:custGeom>
                  <a:avLst/>
                  <a:gdLst>
                    <a:gd name="connsiteX0" fmla="*/ 7144 w 2424113"/>
                    <a:gd name="connsiteY0" fmla="*/ 0 h 378619"/>
                    <a:gd name="connsiteX1" fmla="*/ 0 w 2424113"/>
                    <a:gd name="connsiteY1" fmla="*/ 130969 h 378619"/>
                    <a:gd name="connsiteX2" fmla="*/ 431007 w 2424113"/>
                    <a:gd name="connsiteY2" fmla="*/ 378619 h 378619"/>
                    <a:gd name="connsiteX3" fmla="*/ 2424113 w 2424113"/>
                    <a:gd name="connsiteY3" fmla="*/ 304800 h 378619"/>
                    <a:gd name="connsiteX4" fmla="*/ 2414588 w 2424113"/>
                    <a:gd name="connsiteY4" fmla="*/ 109538 h 378619"/>
                    <a:gd name="connsiteX5" fmla="*/ 428625 w 2424113"/>
                    <a:gd name="connsiteY5" fmla="*/ 150019 h 378619"/>
                    <a:gd name="connsiteX6" fmla="*/ 7144 w 2424113"/>
                    <a:gd name="connsiteY6" fmla="*/ 0 h 378619"/>
                    <a:gd name="connsiteX0" fmla="*/ 7144 w 2436996"/>
                    <a:gd name="connsiteY0" fmla="*/ 0 h 378619"/>
                    <a:gd name="connsiteX1" fmla="*/ 0 w 2436996"/>
                    <a:gd name="connsiteY1" fmla="*/ 130969 h 378619"/>
                    <a:gd name="connsiteX2" fmla="*/ 431007 w 2436996"/>
                    <a:gd name="connsiteY2" fmla="*/ 378619 h 378619"/>
                    <a:gd name="connsiteX3" fmla="*/ 2424113 w 2436996"/>
                    <a:gd name="connsiteY3" fmla="*/ 304800 h 378619"/>
                    <a:gd name="connsiteX4" fmla="*/ 2414588 w 2436996"/>
                    <a:gd name="connsiteY4" fmla="*/ 109538 h 378619"/>
                    <a:gd name="connsiteX5" fmla="*/ 428625 w 2436996"/>
                    <a:gd name="connsiteY5" fmla="*/ 150019 h 378619"/>
                    <a:gd name="connsiteX6" fmla="*/ 7144 w 2436996"/>
                    <a:gd name="connsiteY6" fmla="*/ 0 h 378619"/>
                    <a:gd name="connsiteX0" fmla="*/ 7144 w 2448855"/>
                    <a:gd name="connsiteY0" fmla="*/ 0 h 378619"/>
                    <a:gd name="connsiteX1" fmla="*/ 0 w 2448855"/>
                    <a:gd name="connsiteY1" fmla="*/ 130969 h 378619"/>
                    <a:gd name="connsiteX2" fmla="*/ 431007 w 2448855"/>
                    <a:gd name="connsiteY2" fmla="*/ 378619 h 378619"/>
                    <a:gd name="connsiteX3" fmla="*/ 2424113 w 2448855"/>
                    <a:gd name="connsiteY3" fmla="*/ 304800 h 378619"/>
                    <a:gd name="connsiteX4" fmla="*/ 2414588 w 2448855"/>
                    <a:gd name="connsiteY4" fmla="*/ 109538 h 378619"/>
                    <a:gd name="connsiteX5" fmla="*/ 428625 w 2448855"/>
                    <a:gd name="connsiteY5" fmla="*/ 150019 h 378619"/>
                    <a:gd name="connsiteX6" fmla="*/ 7144 w 2448855"/>
                    <a:gd name="connsiteY6" fmla="*/ 0 h 378619"/>
                    <a:gd name="connsiteX0" fmla="*/ 7144 w 2444270"/>
                    <a:gd name="connsiteY0" fmla="*/ 0 h 378619"/>
                    <a:gd name="connsiteX1" fmla="*/ 0 w 2444270"/>
                    <a:gd name="connsiteY1" fmla="*/ 130969 h 378619"/>
                    <a:gd name="connsiteX2" fmla="*/ 431007 w 2444270"/>
                    <a:gd name="connsiteY2" fmla="*/ 378619 h 378619"/>
                    <a:gd name="connsiteX3" fmla="*/ 2414588 w 2444270"/>
                    <a:gd name="connsiteY3" fmla="*/ 314325 h 378619"/>
                    <a:gd name="connsiteX4" fmla="*/ 2414588 w 2444270"/>
                    <a:gd name="connsiteY4" fmla="*/ 109538 h 378619"/>
                    <a:gd name="connsiteX5" fmla="*/ 428625 w 2444270"/>
                    <a:gd name="connsiteY5" fmla="*/ 150019 h 378619"/>
                    <a:gd name="connsiteX6" fmla="*/ 7144 w 2444270"/>
                    <a:gd name="connsiteY6" fmla="*/ 0 h 378619"/>
                    <a:gd name="connsiteX0" fmla="*/ 7144 w 2446779"/>
                    <a:gd name="connsiteY0" fmla="*/ 0 h 378619"/>
                    <a:gd name="connsiteX1" fmla="*/ 0 w 2446779"/>
                    <a:gd name="connsiteY1" fmla="*/ 130969 h 378619"/>
                    <a:gd name="connsiteX2" fmla="*/ 431007 w 2446779"/>
                    <a:gd name="connsiteY2" fmla="*/ 378619 h 378619"/>
                    <a:gd name="connsiteX3" fmla="*/ 2414588 w 2446779"/>
                    <a:gd name="connsiteY3" fmla="*/ 314325 h 378619"/>
                    <a:gd name="connsiteX4" fmla="*/ 2414588 w 2446779"/>
                    <a:gd name="connsiteY4" fmla="*/ 109538 h 378619"/>
                    <a:gd name="connsiteX5" fmla="*/ 428625 w 2446779"/>
                    <a:gd name="connsiteY5" fmla="*/ 150019 h 378619"/>
                    <a:gd name="connsiteX6" fmla="*/ 7144 w 2446779"/>
                    <a:gd name="connsiteY6" fmla="*/ 0 h 378619"/>
                    <a:gd name="connsiteX0" fmla="*/ 7144 w 2446779"/>
                    <a:gd name="connsiteY0" fmla="*/ 0 h 378619"/>
                    <a:gd name="connsiteX1" fmla="*/ 0 w 2446779"/>
                    <a:gd name="connsiteY1" fmla="*/ 130969 h 378619"/>
                    <a:gd name="connsiteX2" fmla="*/ 431007 w 2446779"/>
                    <a:gd name="connsiteY2" fmla="*/ 378619 h 378619"/>
                    <a:gd name="connsiteX3" fmla="*/ 2414588 w 2446779"/>
                    <a:gd name="connsiteY3" fmla="*/ 314325 h 378619"/>
                    <a:gd name="connsiteX4" fmla="*/ 2414588 w 2446779"/>
                    <a:gd name="connsiteY4" fmla="*/ 109538 h 378619"/>
                    <a:gd name="connsiteX5" fmla="*/ 433388 w 2446779"/>
                    <a:gd name="connsiteY5" fmla="*/ 140494 h 378619"/>
                    <a:gd name="connsiteX6" fmla="*/ 7144 w 2446779"/>
                    <a:gd name="connsiteY6" fmla="*/ 0 h 378619"/>
                    <a:gd name="connsiteX0" fmla="*/ 7144 w 2446779"/>
                    <a:gd name="connsiteY0" fmla="*/ 0 h 378619"/>
                    <a:gd name="connsiteX1" fmla="*/ 0 w 2446779"/>
                    <a:gd name="connsiteY1" fmla="*/ 130969 h 378619"/>
                    <a:gd name="connsiteX2" fmla="*/ 431007 w 2446779"/>
                    <a:gd name="connsiteY2" fmla="*/ 378619 h 378619"/>
                    <a:gd name="connsiteX3" fmla="*/ 2414588 w 2446779"/>
                    <a:gd name="connsiteY3" fmla="*/ 314325 h 378619"/>
                    <a:gd name="connsiteX4" fmla="*/ 2414588 w 2446779"/>
                    <a:gd name="connsiteY4" fmla="*/ 100013 h 378619"/>
                    <a:gd name="connsiteX5" fmla="*/ 433388 w 2446779"/>
                    <a:gd name="connsiteY5" fmla="*/ 140494 h 378619"/>
                    <a:gd name="connsiteX6" fmla="*/ 7144 w 2446779"/>
                    <a:gd name="connsiteY6" fmla="*/ 0 h 378619"/>
                    <a:gd name="connsiteX0" fmla="*/ 7144 w 2446779"/>
                    <a:gd name="connsiteY0" fmla="*/ 0 h 378619"/>
                    <a:gd name="connsiteX1" fmla="*/ 0 w 2446779"/>
                    <a:gd name="connsiteY1" fmla="*/ 130969 h 378619"/>
                    <a:gd name="connsiteX2" fmla="*/ 431007 w 2446779"/>
                    <a:gd name="connsiteY2" fmla="*/ 378619 h 378619"/>
                    <a:gd name="connsiteX3" fmla="*/ 2414588 w 2446779"/>
                    <a:gd name="connsiteY3" fmla="*/ 314325 h 378619"/>
                    <a:gd name="connsiteX4" fmla="*/ 2414588 w 2446779"/>
                    <a:gd name="connsiteY4" fmla="*/ 100013 h 378619"/>
                    <a:gd name="connsiteX5" fmla="*/ 442913 w 2446779"/>
                    <a:gd name="connsiteY5" fmla="*/ 142875 h 378619"/>
                    <a:gd name="connsiteX6" fmla="*/ 7144 w 2446779"/>
                    <a:gd name="connsiteY6" fmla="*/ 0 h 378619"/>
                    <a:gd name="connsiteX0" fmla="*/ 7144 w 2446779"/>
                    <a:gd name="connsiteY0" fmla="*/ 0 h 378619"/>
                    <a:gd name="connsiteX1" fmla="*/ 0 w 2446779"/>
                    <a:gd name="connsiteY1" fmla="*/ 130969 h 378619"/>
                    <a:gd name="connsiteX2" fmla="*/ 431007 w 2446779"/>
                    <a:gd name="connsiteY2" fmla="*/ 378619 h 378619"/>
                    <a:gd name="connsiteX3" fmla="*/ 2414588 w 2446779"/>
                    <a:gd name="connsiteY3" fmla="*/ 314325 h 378619"/>
                    <a:gd name="connsiteX4" fmla="*/ 2414588 w 2446779"/>
                    <a:gd name="connsiteY4" fmla="*/ 100013 h 378619"/>
                    <a:gd name="connsiteX5" fmla="*/ 445294 w 2446779"/>
                    <a:gd name="connsiteY5" fmla="*/ 135731 h 378619"/>
                    <a:gd name="connsiteX6" fmla="*/ 7144 w 2446779"/>
                    <a:gd name="connsiteY6" fmla="*/ 0 h 378619"/>
                    <a:gd name="connsiteX0" fmla="*/ 9525 w 2446779"/>
                    <a:gd name="connsiteY0" fmla="*/ 0 h 385763"/>
                    <a:gd name="connsiteX1" fmla="*/ 0 w 2446779"/>
                    <a:gd name="connsiteY1" fmla="*/ 138113 h 385763"/>
                    <a:gd name="connsiteX2" fmla="*/ 431007 w 2446779"/>
                    <a:gd name="connsiteY2" fmla="*/ 385763 h 385763"/>
                    <a:gd name="connsiteX3" fmla="*/ 2414588 w 2446779"/>
                    <a:gd name="connsiteY3" fmla="*/ 321469 h 385763"/>
                    <a:gd name="connsiteX4" fmla="*/ 2414588 w 2446779"/>
                    <a:gd name="connsiteY4" fmla="*/ 107157 h 385763"/>
                    <a:gd name="connsiteX5" fmla="*/ 445294 w 2446779"/>
                    <a:gd name="connsiteY5" fmla="*/ 142875 h 385763"/>
                    <a:gd name="connsiteX6" fmla="*/ 9525 w 2446779"/>
                    <a:gd name="connsiteY6" fmla="*/ 0 h 385763"/>
                    <a:gd name="connsiteX0" fmla="*/ 9525 w 2446779"/>
                    <a:gd name="connsiteY0" fmla="*/ 0 h 385763"/>
                    <a:gd name="connsiteX1" fmla="*/ 0 w 2446779"/>
                    <a:gd name="connsiteY1" fmla="*/ 138113 h 385763"/>
                    <a:gd name="connsiteX2" fmla="*/ 431007 w 2446779"/>
                    <a:gd name="connsiteY2" fmla="*/ 385763 h 385763"/>
                    <a:gd name="connsiteX3" fmla="*/ 2414588 w 2446779"/>
                    <a:gd name="connsiteY3" fmla="*/ 321469 h 385763"/>
                    <a:gd name="connsiteX4" fmla="*/ 2414588 w 2446779"/>
                    <a:gd name="connsiteY4" fmla="*/ 107157 h 385763"/>
                    <a:gd name="connsiteX5" fmla="*/ 445294 w 2446779"/>
                    <a:gd name="connsiteY5" fmla="*/ 142875 h 385763"/>
                    <a:gd name="connsiteX6" fmla="*/ 9525 w 2446779"/>
                    <a:gd name="connsiteY6" fmla="*/ 0 h 385763"/>
                    <a:gd name="connsiteX0" fmla="*/ 9525 w 2446779"/>
                    <a:gd name="connsiteY0" fmla="*/ 0 h 385763"/>
                    <a:gd name="connsiteX1" fmla="*/ 0 w 2446779"/>
                    <a:gd name="connsiteY1" fmla="*/ 138113 h 385763"/>
                    <a:gd name="connsiteX2" fmla="*/ 431007 w 2446779"/>
                    <a:gd name="connsiteY2" fmla="*/ 385763 h 385763"/>
                    <a:gd name="connsiteX3" fmla="*/ 2414588 w 2446779"/>
                    <a:gd name="connsiteY3" fmla="*/ 321469 h 385763"/>
                    <a:gd name="connsiteX4" fmla="*/ 2414588 w 2446779"/>
                    <a:gd name="connsiteY4" fmla="*/ 107157 h 385763"/>
                    <a:gd name="connsiteX5" fmla="*/ 445294 w 2446779"/>
                    <a:gd name="connsiteY5" fmla="*/ 142875 h 385763"/>
                    <a:gd name="connsiteX6" fmla="*/ 9525 w 2446779"/>
                    <a:gd name="connsiteY6" fmla="*/ 0 h 385763"/>
                    <a:gd name="connsiteX0" fmla="*/ 14287 w 2451541"/>
                    <a:gd name="connsiteY0" fmla="*/ 0 h 385763"/>
                    <a:gd name="connsiteX1" fmla="*/ 0 w 2451541"/>
                    <a:gd name="connsiteY1" fmla="*/ 145257 h 385763"/>
                    <a:gd name="connsiteX2" fmla="*/ 435769 w 2451541"/>
                    <a:gd name="connsiteY2" fmla="*/ 385763 h 385763"/>
                    <a:gd name="connsiteX3" fmla="*/ 2419350 w 2451541"/>
                    <a:gd name="connsiteY3" fmla="*/ 321469 h 385763"/>
                    <a:gd name="connsiteX4" fmla="*/ 2419350 w 2451541"/>
                    <a:gd name="connsiteY4" fmla="*/ 107157 h 385763"/>
                    <a:gd name="connsiteX5" fmla="*/ 450056 w 2451541"/>
                    <a:gd name="connsiteY5" fmla="*/ 142875 h 385763"/>
                    <a:gd name="connsiteX6" fmla="*/ 14287 w 2451541"/>
                    <a:gd name="connsiteY6" fmla="*/ 0 h 385763"/>
                    <a:gd name="connsiteX0" fmla="*/ 4762 w 2451541"/>
                    <a:gd name="connsiteY0" fmla="*/ 0 h 383382"/>
                    <a:gd name="connsiteX1" fmla="*/ 0 w 2451541"/>
                    <a:gd name="connsiteY1" fmla="*/ 142876 h 383382"/>
                    <a:gd name="connsiteX2" fmla="*/ 435769 w 2451541"/>
                    <a:gd name="connsiteY2" fmla="*/ 383382 h 383382"/>
                    <a:gd name="connsiteX3" fmla="*/ 2419350 w 2451541"/>
                    <a:gd name="connsiteY3" fmla="*/ 319088 h 383382"/>
                    <a:gd name="connsiteX4" fmla="*/ 2419350 w 2451541"/>
                    <a:gd name="connsiteY4" fmla="*/ 104776 h 383382"/>
                    <a:gd name="connsiteX5" fmla="*/ 450056 w 2451541"/>
                    <a:gd name="connsiteY5" fmla="*/ 140494 h 383382"/>
                    <a:gd name="connsiteX6" fmla="*/ 4762 w 2451541"/>
                    <a:gd name="connsiteY6" fmla="*/ 0 h 383382"/>
                    <a:gd name="connsiteX0" fmla="*/ 4762 w 2451541"/>
                    <a:gd name="connsiteY0" fmla="*/ 0 h 383382"/>
                    <a:gd name="connsiteX1" fmla="*/ 0 w 2451541"/>
                    <a:gd name="connsiteY1" fmla="*/ 142876 h 383382"/>
                    <a:gd name="connsiteX2" fmla="*/ 435769 w 2451541"/>
                    <a:gd name="connsiteY2" fmla="*/ 383382 h 383382"/>
                    <a:gd name="connsiteX3" fmla="*/ 2419350 w 2451541"/>
                    <a:gd name="connsiteY3" fmla="*/ 319088 h 383382"/>
                    <a:gd name="connsiteX4" fmla="*/ 2419350 w 2451541"/>
                    <a:gd name="connsiteY4" fmla="*/ 104776 h 383382"/>
                    <a:gd name="connsiteX5" fmla="*/ 450056 w 2451541"/>
                    <a:gd name="connsiteY5" fmla="*/ 140494 h 383382"/>
                    <a:gd name="connsiteX6" fmla="*/ 4762 w 2451541"/>
                    <a:gd name="connsiteY6" fmla="*/ 0 h 383382"/>
                    <a:gd name="connsiteX0" fmla="*/ 11905 w 2458684"/>
                    <a:gd name="connsiteY0" fmla="*/ 0 h 383382"/>
                    <a:gd name="connsiteX1" fmla="*/ 0 w 2458684"/>
                    <a:gd name="connsiteY1" fmla="*/ 138114 h 383382"/>
                    <a:gd name="connsiteX2" fmla="*/ 442912 w 2458684"/>
                    <a:gd name="connsiteY2" fmla="*/ 383382 h 383382"/>
                    <a:gd name="connsiteX3" fmla="*/ 2426493 w 2458684"/>
                    <a:gd name="connsiteY3" fmla="*/ 319088 h 383382"/>
                    <a:gd name="connsiteX4" fmla="*/ 2426493 w 2458684"/>
                    <a:gd name="connsiteY4" fmla="*/ 104776 h 383382"/>
                    <a:gd name="connsiteX5" fmla="*/ 457199 w 2458684"/>
                    <a:gd name="connsiteY5" fmla="*/ 140494 h 383382"/>
                    <a:gd name="connsiteX6" fmla="*/ 11905 w 2458684"/>
                    <a:gd name="connsiteY6" fmla="*/ 0 h 3833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458684" h="383382">
                      <a:moveTo>
                        <a:pt x="11905" y="0"/>
                      </a:moveTo>
                      <a:cubicBezTo>
                        <a:pt x="25399" y="53182"/>
                        <a:pt x="19843" y="123033"/>
                        <a:pt x="0" y="138114"/>
                      </a:cubicBezTo>
                      <a:lnTo>
                        <a:pt x="442912" y="383382"/>
                      </a:lnTo>
                      <a:lnTo>
                        <a:pt x="2426493" y="319088"/>
                      </a:lnTo>
                      <a:cubicBezTo>
                        <a:pt x="2466181" y="277813"/>
                        <a:pt x="2472531" y="174625"/>
                        <a:pt x="2426493" y="104776"/>
                      </a:cubicBezTo>
                      <a:lnTo>
                        <a:pt x="457199" y="140494"/>
                      </a:lnTo>
                      <a:lnTo>
                        <a:pt x="11905" y="0"/>
                      </a:lnTo>
                      <a:close/>
                    </a:path>
                  </a:pathLst>
                </a:custGeom>
                <a:solidFill>
                  <a:schemeClr val="bg1"/>
                </a:solidFill>
                <a:ln>
                  <a:noFill/>
                </a:ln>
                <a:effectLst>
                  <a:outerShdw blurRad="508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1"/>
                </a:p>
              </p:txBody>
            </p:sp>
          </p:grpSp>
        </p:grpSp>
        <p:sp>
          <p:nvSpPr>
            <p:cNvPr id="4" name="Freeform: Shape 3">
              <a:extLst>
                <a:ext uri="{FF2B5EF4-FFF2-40B4-BE49-F238E27FC236}">
                  <a16:creationId xmlns="" xmlns:a16="http://schemas.microsoft.com/office/drawing/2014/main" id="{96F85BB2-FB72-4106-A80E-8EC54D4E390F}"/>
                </a:ext>
              </a:extLst>
            </p:cNvPr>
            <p:cNvSpPr/>
            <p:nvPr/>
          </p:nvSpPr>
          <p:spPr>
            <a:xfrm>
              <a:off x="668085" y="4549042"/>
              <a:ext cx="3954836" cy="1217858"/>
            </a:xfrm>
            <a:custGeom>
              <a:avLst/>
              <a:gdLst>
                <a:gd name="connsiteX0" fmla="*/ 2940786 w 5876925"/>
                <a:gd name="connsiteY0" fmla="*/ 1810802 h 1809750"/>
                <a:gd name="connsiteX1" fmla="*/ 265213 w 5876925"/>
                <a:gd name="connsiteY1" fmla="*/ 1810802 h 1809750"/>
                <a:gd name="connsiteX2" fmla="*/ 10896 w 5876925"/>
                <a:gd name="connsiteY2" fmla="*/ 1631732 h 1809750"/>
                <a:gd name="connsiteX3" fmla="*/ 54711 w 5876925"/>
                <a:gd name="connsiteY3" fmla="*/ 1386940 h 1809750"/>
                <a:gd name="connsiteX4" fmla="*/ 1051978 w 5876925"/>
                <a:gd name="connsiteY4" fmla="*/ 88682 h 1809750"/>
                <a:gd name="connsiteX5" fmla="*/ 1066266 w 5876925"/>
                <a:gd name="connsiteY5" fmla="*/ 69632 h 1809750"/>
                <a:gd name="connsiteX6" fmla="*/ 1208188 w 5876925"/>
                <a:gd name="connsiteY6" fmla="*/ 99 h 1809750"/>
                <a:gd name="connsiteX7" fmla="*/ 3893286 w 5876925"/>
                <a:gd name="connsiteY7" fmla="*/ 18197 h 1809750"/>
                <a:gd name="connsiteX8" fmla="*/ 4812448 w 5876925"/>
                <a:gd name="connsiteY8" fmla="*/ 24864 h 1809750"/>
                <a:gd name="connsiteX9" fmla="*/ 4868646 w 5876925"/>
                <a:gd name="connsiteY9" fmla="*/ 61059 h 1809750"/>
                <a:gd name="connsiteX10" fmla="*/ 4895316 w 5876925"/>
                <a:gd name="connsiteY10" fmla="*/ 105827 h 1809750"/>
                <a:gd name="connsiteX11" fmla="*/ 5849721 w 5876925"/>
                <a:gd name="connsiteY11" fmla="*/ 1482190 h 1809750"/>
                <a:gd name="connsiteX12" fmla="*/ 5862103 w 5876925"/>
                <a:gd name="connsiteY12" fmla="*/ 1672690 h 1809750"/>
                <a:gd name="connsiteX13" fmla="*/ 5635408 w 5876925"/>
                <a:gd name="connsiteY13" fmla="*/ 1810802 h 1809750"/>
                <a:gd name="connsiteX14" fmla="*/ 5287746 w 5876925"/>
                <a:gd name="connsiteY14" fmla="*/ 1810802 h 1809750"/>
                <a:gd name="connsiteX15" fmla="*/ 2940786 w 5876925"/>
                <a:gd name="connsiteY15" fmla="*/ 1810802 h 1809750"/>
                <a:gd name="connsiteX16" fmla="*/ 714793 w 5876925"/>
                <a:gd name="connsiteY16" fmla="*/ 760194 h 1809750"/>
                <a:gd name="connsiteX17" fmla="*/ 5211546 w 5876925"/>
                <a:gd name="connsiteY17" fmla="*/ 760194 h 1809750"/>
                <a:gd name="connsiteX18" fmla="*/ 5184876 w 5876925"/>
                <a:gd name="connsiteY18" fmla="*/ 717332 h 1809750"/>
                <a:gd name="connsiteX19" fmla="*/ 4838166 w 5876925"/>
                <a:gd name="connsiteY19" fmla="*/ 217269 h 1809750"/>
                <a:gd name="connsiteX20" fmla="*/ 4760061 w 5876925"/>
                <a:gd name="connsiteY20" fmla="*/ 177264 h 1809750"/>
                <a:gd name="connsiteX21" fmla="*/ 1142466 w 5876925"/>
                <a:gd name="connsiteY21" fmla="*/ 173454 h 1809750"/>
                <a:gd name="connsiteX22" fmla="*/ 1069123 w 5876925"/>
                <a:gd name="connsiteY22" fmla="*/ 211554 h 1809750"/>
                <a:gd name="connsiteX23" fmla="*/ 739558 w 5876925"/>
                <a:gd name="connsiteY23" fmla="*/ 718284 h 1809750"/>
                <a:gd name="connsiteX24" fmla="*/ 714793 w 5876925"/>
                <a:gd name="connsiteY24" fmla="*/ 760194 h 1809750"/>
                <a:gd name="connsiteX25" fmla="*/ 3505618 w 5876925"/>
                <a:gd name="connsiteY25" fmla="*/ 1132622 h 1809750"/>
                <a:gd name="connsiteX26" fmla="*/ 3443706 w 5876925"/>
                <a:gd name="connsiteY26" fmla="*/ 870684 h 1809750"/>
                <a:gd name="connsiteX27" fmla="*/ 3407511 w 5876925"/>
                <a:gd name="connsiteY27" fmla="*/ 851634 h 1809750"/>
                <a:gd name="connsiteX28" fmla="*/ 3255111 w 5876925"/>
                <a:gd name="connsiteY28" fmla="*/ 850682 h 1809750"/>
                <a:gd name="connsiteX29" fmla="*/ 2546451 w 5876925"/>
                <a:gd name="connsiteY29" fmla="*/ 854492 h 1809750"/>
                <a:gd name="connsiteX30" fmla="*/ 2495016 w 5876925"/>
                <a:gd name="connsiteY30" fmla="*/ 872589 h 1809750"/>
                <a:gd name="connsiteX31" fmla="*/ 2435008 w 5876925"/>
                <a:gd name="connsiteY31" fmla="*/ 1131669 h 1809750"/>
                <a:gd name="connsiteX32" fmla="*/ 3505618 w 5876925"/>
                <a:gd name="connsiteY32" fmla="*/ 1132622 h 1809750"/>
                <a:gd name="connsiteX33" fmla="*/ 2922688 w 5876925"/>
                <a:gd name="connsiteY33" fmla="*/ 1231682 h 1809750"/>
                <a:gd name="connsiteX34" fmla="*/ 2491206 w 5876925"/>
                <a:gd name="connsiteY34" fmla="*/ 1231682 h 1809750"/>
                <a:gd name="connsiteX35" fmla="*/ 2494063 w 5876925"/>
                <a:gd name="connsiteY35" fmla="*/ 1199297 h 1809750"/>
                <a:gd name="connsiteX36" fmla="*/ 2496921 w 5876925"/>
                <a:gd name="connsiteY36" fmla="*/ 1168817 h 1809750"/>
                <a:gd name="connsiteX37" fmla="*/ 2435008 w 5876925"/>
                <a:gd name="connsiteY37" fmla="*/ 1250732 h 1809750"/>
                <a:gd name="connsiteX38" fmla="*/ 3478948 w 5876925"/>
                <a:gd name="connsiteY38" fmla="*/ 1250732 h 1809750"/>
                <a:gd name="connsiteX39" fmla="*/ 3409416 w 5876925"/>
                <a:gd name="connsiteY39" fmla="*/ 1170722 h 1809750"/>
                <a:gd name="connsiteX40" fmla="*/ 3413226 w 5876925"/>
                <a:gd name="connsiteY40" fmla="*/ 1234540 h 1809750"/>
                <a:gd name="connsiteX41" fmla="*/ 2990316 w 5876925"/>
                <a:gd name="connsiteY41" fmla="*/ 1234540 h 1809750"/>
                <a:gd name="connsiteX42" fmla="*/ 2986506 w 5876925"/>
                <a:gd name="connsiteY42" fmla="*/ 1167865 h 1809750"/>
                <a:gd name="connsiteX43" fmla="*/ 2928403 w 5876925"/>
                <a:gd name="connsiteY43" fmla="*/ 1167865 h 1809750"/>
                <a:gd name="connsiteX44" fmla="*/ 2922688 w 5876925"/>
                <a:gd name="connsiteY44" fmla="*/ 1231682 h 1809750"/>
                <a:gd name="connsiteX45" fmla="*/ 4566703 w 5876925"/>
                <a:gd name="connsiteY45" fmla="*/ 1389797 h 1809750"/>
                <a:gd name="connsiteX46" fmla="*/ 4764823 w 5876925"/>
                <a:gd name="connsiteY46" fmla="*/ 1389797 h 1809750"/>
                <a:gd name="connsiteX47" fmla="*/ 4725771 w 5876925"/>
                <a:gd name="connsiteY47" fmla="*/ 1339315 h 1809750"/>
                <a:gd name="connsiteX48" fmla="*/ 4602898 w 5876925"/>
                <a:gd name="connsiteY48" fmla="*/ 1337409 h 1809750"/>
                <a:gd name="connsiteX49" fmla="*/ 4566703 w 5876925"/>
                <a:gd name="connsiteY49" fmla="*/ 1389797 h 1809750"/>
                <a:gd name="connsiteX50" fmla="*/ 1342491 w 5876925"/>
                <a:gd name="connsiteY50" fmla="*/ 1383129 h 1809750"/>
                <a:gd name="connsiteX51" fmla="*/ 1313916 w 5876925"/>
                <a:gd name="connsiteY51" fmla="*/ 1337409 h 1809750"/>
                <a:gd name="connsiteX52" fmla="*/ 1175803 w 5876925"/>
                <a:gd name="connsiteY52" fmla="*/ 1334552 h 1809750"/>
                <a:gd name="connsiteX53" fmla="*/ 1127226 w 5876925"/>
                <a:gd name="connsiteY53" fmla="*/ 1383129 h 1809750"/>
                <a:gd name="connsiteX54" fmla="*/ 1342491 w 5876925"/>
                <a:gd name="connsiteY54" fmla="*/ 1383129 h 18097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Lst>
              <a:rect l="l" t="t" r="r" b="b"/>
              <a:pathLst>
                <a:path w="5876925" h="1809750">
                  <a:moveTo>
                    <a:pt x="2940786" y="1810802"/>
                  </a:moveTo>
                  <a:cubicBezTo>
                    <a:pt x="2049246" y="1810802"/>
                    <a:pt x="1156753" y="1810802"/>
                    <a:pt x="265213" y="1810802"/>
                  </a:cubicBezTo>
                  <a:cubicBezTo>
                    <a:pt x="134721" y="1810802"/>
                    <a:pt x="35661" y="1745079"/>
                    <a:pt x="10896" y="1631732"/>
                  </a:cubicBezTo>
                  <a:cubicBezTo>
                    <a:pt x="-8154" y="1546959"/>
                    <a:pt x="-7202" y="1466949"/>
                    <a:pt x="54711" y="1386940"/>
                  </a:cubicBezTo>
                  <a:cubicBezTo>
                    <a:pt x="390943" y="956409"/>
                    <a:pt x="720508" y="522069"/>
                    <a:pt x="1051978" y="88682"/>
                  </a:cubicBezTo>
                  <a:cubicBezTo>
                    <a:pt x="1056741" y="82014"/>
                    <a:pt x="1064361" y="76299"/>
                    <a:pt x="1066266" y="69632"/>
                  </a:cubicBezTo>
                  <a:cubicBezTo>
                    <a:pt x="1088173" y="-5616"/>
                    <a:pt x="1145323" y="99"/>
                    <a:pt x="1208188" y="99"/>
                  </a:cubicBezTo>
                  <a:cubicBezTo>
                    <a:pt x="2103538" y="7719"/>
                    <a:pt x="2997936" y="12482"/>
                    <a:pt x="3893286" y="18197"/>
                  </a:cubicBezTo>
                  <a:cubicBezTo>
                    <a:pt x="4199991" y="20102"/>
                    <a:pt x="4505743" y="22959"/>
                    <a:pt x="4812448" y="24864"/>
                  </a:cubicBezTo>
                  <a:cubicBezTo>
                    <a:pt x="4841976" y="24864"/>
                    <a:pt x="4859121" y="32484"/>
                    <a:pt x="4868646" y="61059"/>
                  </a:cubicBezTo>
                  <a:cubicBezTo>
                    <a:pt x="4874361" y="77252"/>
                    <a:pt x="4885791" y="91539"/>
                    <a:pt x="4895316" y="105827"/>
                  </a:cubicBezTo>
                  <a:cubicBezTo>
                    <a:pt x="5213451" y="564932"/>
                    <a:pt x="5529681" y="1024989"/>
                    <a:pt x="5849721" y="1482190"/>
                  </a:cubicBezTo>
                  <a:cubicBezTo>
                    <a:pt x="5896393" y="1548865"/>
                    <a:pt x="5893536" y="1607920"/>
                    <a:pt x="5862103" y="1672690"/>
                  </a:cubicBezTo>
                  <a:cubicBezTo>
                    <a:pt x="5817336" y="1766034"/>
                    <a:pt x="5737326" y="1808897"/>
                    <a:pt x="5635408" y="1810802"/>
                  </a:cubicBezTo>
                  <a:cubicBezTo>
                    <a:pt x="5519203" y="1811754"/>
                    <a:pt x="5403951" y="1810802"/>
                    <a:pt x="5287746" y="1810802"/>
                  </a:cubicBezTo>
                  <a:cubicBezTo>
                    <a:pt x="4505743" y="1810802"/>
                    <a:pt x="3722788" y="1810802"/>
                    <a:pt x="2940786" y="1810802"/>
                  </a:cubicBezTo>
                  <a:close/>
                  <a:moveTo>
                    <a:pt x="714793" y="760194"/>
                  </a:moveTo>
                  <a:cubicBezTo>
                    <a:pt x="2214981" y="760194"/>
                    <a:pt x="3709453" y="760194"/>
                    <a:pt x="5211546" y="760194"/>
                  </a:cubicBezTo>
                  <a:cubicBezTo>
                    <a:pt x="5199164" y="740192"/>
                    <a:pt x="5193448" y="728762"/>
                    <a:pt x="5184876" y="717332"/>
                  </a:cubicBezTo>
                  <a:cubicBezTo>
                    <a:pt x="5069623" y="550644"/>
                    <a:pt x="4952466" y="384909"/>
                    <a:pt x="4838166" y="217269"/>
                  </a:cubicBezTo>
                  <a:cubicBezTo>
                    <a:pt x="4817211" y="186789"/>
                    <a:pt x="4795303" y="177264"/>
                    <a:pt x="4760061" y="177264"/>
                  </a:cubicBezTo>
                  <a:cubicBezTo>
                    <a:pt x="3554196" y="177264"/>
                    <a:pt x="2348331" y="175359"/>
                    <a:pt x="1142466" y="173454"/>
                  </a:cubicBezTo>
                  <a:cubicBezTo>
                    <a:pt x="1109128" y="173454"/>
                    <a:pt x="1088173" y="182027"/>
                    <a:pt x="1069123" y="211554"/>
                  </a:cubicBezTo>
                  <a:cubicBezTo>
                    <a:pt x="960538" y="381099"/>
                    <a:pt x="849096" y="549692"/>
                    <a:pt x="739558" y="718284"/>
                  </a:cubicBezTo>
                  <a:cubicBezTo>
                    <a:pt x="730986" y="731619"/>
                    <a:pt x="724318" y="744954"/>
                    <a:pt x="714793" y="760194"/>
                  </a:cubicBezTo>
                  <a:close/>
                  <a:moveTo>
                    <a:pt x="3505618" y="1132622"/>
                  </a:moveTo>
                  <a:cubicBezTo>
                    <a:pt x="3484663" y="1042134"/>
                    <a:pt x="3465613" y="955457"/>
                    <a:pt x="3443706" y="870684"/>
                  </a:cubicBezTo>
                  <a:cubicBezTo>
                    <a:pt x="3441801" y="862112"/>
                    <a:pt x="3419893" y="852587"/>
                    <a:pt x="3407511" y="851634"/>
                  </a:cubicBezTo>
                  <a:cubicBezTo>
                    <a:pt x="3357028" y="849729"/>
                    <a:pt x="3306546" y="850682"/>
                    <a:pt x="3255111" y="850682"/>
                  </a:cubicBezTo>
                  <a:cubicBezTo>
                    <a:pt x="3018891" y="851634"/>
                    <a:pt x="2782671" y="852587"/>
                    <a:pt x="2546451" y="854492"/>
                  </a:cubicBezTo>
                  <a:cubicBezTo>
                    <a:pt x="2528353" y="854492"/>
                    <a:pt x="2497873" y="862112"/>
                    <a:pt x="2495016" y="872589"/>
                  </a:cubicBezTo>
                  <a:cubicBezTo>
                    <a:pt x="2472156" y="956409"/>
                    <a:pt x="2455011" y="1041182"/>
                    <a:pt x="2435008" y="1131669"/>
                  </a:cubicBezTo>
                  <a:cubicBezTo>
                    <a:pt x="2794101" y="1132622"/>
                    <a:pt x="3145573" y="1132622"/>
                    <a:pt x="3505618" y="1132622"/>
                  </a:cubicBezTo>
                  <a:close/>
                  <a:moveTo>
                    <a:pt x="2922688" y="1231682"/>
                  </a:moveTo>
                  <a:cubicBezTo>
                    <a:pt x="2776003" y="1231682"/>
                    <a:pt x="2634081" y="1231682"/>
                    <a:pt x="2491206" y="1231682"/>
                  </a:cubicBezTo>
                  <a:cubicBezTo>
                    <a:pt x="2492158" y="1218347"/>
                    <a:pt x="2493111" y="1208822"/>
                    <a:pt x="2494063" y="1199297"/>
                  </a:cubicBezTo>
                  <a:cubicBezTo>
                    <a:pt x="2495016" y="1188819"/>
                    <a:pt x="2495968" y="1178342"/>
                    <a:pt x="2496921" y="1168817"/>
                  </a:cubicBezTo>
                  <a:cubicBezTo>
                    <a:pt x="2438818" y="1161197"/>
                    <a:pt x="2432151" y="1169769"/>
                    <a:pt x="2435008" y="1250732"/>
                  </a:cubicBezTo>
                  <a:cubicBezTo>
                    <a:pt x="2782671" y="1250732"/>
                    <a:pt x="3130333" y="1250732"/>
                    <a:pt x="3478948" y="1250732"/>
                  </a:cubicBezTo>
                  <a:cubicBezTo>
                    <a:pt x="3483711" y="1167865"/>
                    <a:pt x="3474186" y="1157387"/>
                    <a:pt x="3409416" y="1170722"/>
                  </a:cubicBezTo>
                  <a:cubicBezTo>
                    <a:pt x="3410368" y="1191677"/>
                    <a:pt x="3412273" y="1213584"/>
                    <a:pt x="3413226" y="1234540"/>
                  </a:cubicBezTo>
                  <a:cubicBezTo>
                    <a:pt x="3270351" y="1234540"/>
                    <a:pt x="3130333" y="1234540"/>
                    <a:pt x="2990316" y="1234540"/>
                  </a:cubicBezTo>
                  <a:cubicBezTo>
                    <a:pt x="2989363" y="1208822"/>
                    <a:pt x="2988411" y="1188819"/>
                    <a:pt x="2986506" y="1167865"/>
                  </a:cubicBezTo>
                  <a:cubicBezTo>
                    <a:pt x="2965551" y="1167865"/>
                    <a:pt x="2947453" y="1167865"/>
                    <a:pt x="2928403" y="1167865"/>
                  </a:cubicBezTo>
                  <a:cubicBezTo>
                    <a:pt x="2925546" y="1189772"/>
                    <a:pt x="2923641" y="1208822"/>
                    <a:pt x="2922688" y="1231682"/>
                  </a:cubicBezTo>
                  <a:close/>
                  <a:moveTo>
                    <a:pt x="4566703" y="1389797"/>
                  </a:moveTo>
                  <a:cubicBezTo>
                    <a:pt x="4634331" y="1389797"/>
                    <a:pt x="4700053" y="1389797"/>
                    <a:pt x="4764823" y="1389797"/>
                  </a:cubicBezTo>
                  <a:cubicBezTo>
                    <a:pt x="4771491" y="1353602"/>
                    <a:pt x="4759108" y="1338362"/>
                    <a:pt x="4725771" y="1339315"/>
                  </a:cubicBezTo>
                  <a:cubicBezTo>
                    <a:pt x="4684813" y="1340267"/>
                    <a:pt x="4643856" y="1340267"/>
                    <a:pt x="4602898" y="1337409"/>
                  </a:cubicBezTo>
                  <a:cubicBezTo>
                    <a:pt x="4563846" y="1335504"/>
                    <a:pt x="4556226" y="1353602"/>
                    <a:pt x="4566703" y="1389797"/>
                  </a:cubicBezTo>
                  <a:close/>
                  <a:moveTo>
                    <a:pt x="1342491" y="1383129"/>
                  </a:moveTo>
                  <a:cubicBezTo>
                    <a:pt x="1347253" y="1339315"/>
                    <a:pt x="1347253" y="1338362"/>
                    <a:pt x="1313916" y="1337409"/>
                  </a:cubicBezTo>
                  <a:cubicBezTo>
                    <a:pt x="1268196" y="1335504"/>
                    <a:pt x="1222476" y="1336457"/>
                    <a:pt x="1175803" y="1334552"/>
                  </a:cubicBezTo>
                  <a:cubicBezTo>
                    <a:pt x="1143418" y="1333599"/>
                    <a:pt x="1132941" y="1351697"/>
                    <a:pt x="1127226" y="1383129"/>
                  </a:cubicBezTo>
                  <a:cubicBezTo>
                    <a:pt x="1201521" y="1383129"/>
                    <a:pt x="1272006" y="1383129"/>
                    <a:pt x="1342491" y="1383129"/>
                  </a:cubicBezTo>
                  <a:close/>
                </a:path>
              </a:pathLst>
            </a:custGeom>
            <a:solidFill>
              <a:schemeClr val="accent2"/>
            </a:solidFill>
            <a:ln w="9525" cap="flat">
              <a:noFill/>
              <a:prstDash val="solid"/>
              <a:miter/>
            </a:ln>
          </p:spPr>
          <p:txBody>
            <a:bodyPr rtlCol="0" anchor="ctr"/>
            <a:lstStyle/>
            <a:p>
              <a:endParaRPr lang="en-US"/>
            </a:p>
          </p:txBody>
        </p:sp>
        <p:sp>
          <p:nvSpPr>
            <p:cNvPr id="96" name="Freeform: Shape 95">
              <a:extLst>
                <a:ext uri="{FF2B5EF4-FFF2-40B4-BE49-F238E27FC236}">
                  <a16:creationId xmlns="" xmlns:a16="http://schemas.microsoft.com/office/drawing/2014/main" id="{D28B84F7-E38C-4C45-97DF-B9E211E8B4F8}"/>
                </a:ext>
              </a:extLst>
            </p:cNvPr>
            <p:cNvSpPr/>
            <p:nvPr/>
          </p:nvSpPr>
          <p:spPr>
            <a:xfrm>
              <a:off x="1331139" y="4697381"/>
              <a:ext cx="2652368" cy="333742"/>
            </a:xfrm>
            <a:custGeom>
              <a:avLst/>
              <a:gdLst>
                <a:gd name="connsiteX0" fmla="*/ 2048566 w 2652368"/>
                <a:gd name="connsiteY0" fmla="*/ 278539 h 333742"/>
                <a:gd name="connsiteX1" fmla="*/ 2127406 w 2652368"/>
                <a:gd name="connsiteY1" fmla="*/ 281182 h 333742"/>
                <a:gd name="connsiteX2" fmla="*/ 2162660 w 2652368"/>
                <a:gd name="connsiteY2" fmla="*/ 321564 h 333742"/>
                <a:gd name="connsiteX3" fmla="*/ 2156250 w 2652368"/>
                <a:gd name="connsiteY3" fmla="*/ 331178 h 333742"/>
                <a:gd name="connsiteX4" fmla="*/ 1996006 w 2652368"/>
                <a:gd name="connsiteY4" fmla="*/ 329256 h 333742"/>
                <a:gd name="connsiteX5" fmla="*/ 1963316 w 2652368"/>
                <a:gd name="connsiteY5" fmla="*/ 286951 h 333742"/>
                <a:gd name="connsiteX6" fmla="*/ 1969726 w 2652368"/>
                <a:gd name="connsiteY6" fmla="*/ 279260 h 333742"/>
                <a:gd name="connsiteX7" fmla="*/ 2048566 w 2652368"/>
                <a:gd name="connsiteY7" fmla="*/ 278539 h 333742"/>
                <a:gd name="connsiteX8" fmla="*/ 517269 w 2652368"/>
                <a:gd name="connsiteY8" fmla="*/ 277977 h 333742"/>
                <a:gd name="connsiteX9" fmla="*/ 622390 w 2652368"/>
                <a:gd name="connsiteY9" fmla="*/ 277977 h 333742"/>
                <a:gd name="connsiteX10" fmla="*/ 565984 w 2652368"/>
                <a:gd name="connsiteY10" fmla="*/ 333101 h 333742"/>
                <a:gd name="connsiteX11" fmla="*/ 461504 w 2652368"/>
                <a:gd name="connsiteY11" fmla="*/ 333101 h 333742"/>
                <a:gd name="connsiteX12" fmla="*/ 517269 w 2652368"/>
                <a:gd name="connsiteY12" fmla="*/ 277977 h 333742"/>
                <a:gd name="connsiteX13" fmla="*/ 353819 w 2652368"/>
                <a:gd name="connsiteY13" fmla="*/ 277977 h 333742"/>
                <a:gd name="connsiteX14" fmla="*/ 458299 w 2652368"/>
                <a:gd name="connsiteY14" fmla="*/ 277977 h 333742"/>
                <a:gd name="connsiteX15" fmla="*/ 393560 w 2652368"/>
                <a:gd name="connsiteY15" fmla="*/ 333742 h 333742"/>
                <a:gd name="connsiteX16" fmla="*/ 291645 w 2652368"/>
                <a:gd name="connsiteY16" fmla="*/ 333742 h 333742"/>
                <a:gd name="connsiteX17" fmla="*/ 353819 w 2652368"/>
                <a:gd name="connsiteY17" fmla="*/ 277977 h 333742"/>
                <a:gd name="connsiteX18" fmla="*/ 1709408 w 2652368"/>
                <a:gd name="connsiteY18" fmla="*/ 277898 h 333742"/>
                <a:gd name="connsiteX19" fmla="*/ 1776791 w 2652368"/>
                <a:gd name="connsiteY19" fmla="*/ 280541 h 333742"/>
                <a:gd name="connsiteX20" fmla="*/ 1803712 w 2652368"/>
                <a:gd name="connsiteY20" fmla="*/ 320282 h 333742"/>
                <a:gd name="connsiteX21" fmla="*/ 1796661 w 2652368"/>
                <a:gd name="connsiteY21" fmla="*/ 331819 h 333742"/>
                <a:gd name="connsiteX22" fmla="*/ 1663979 w 2652368"/>
                <a:gd name="connsiteY22" fmla="*/ 329897 h 333742"/>
                <a:gd name="connsiteX23" fmla="*/ 1633853 w 2652368"/>
                <a:gd name="connsiteY23" fmla="*/ 278619 h 333742"/>
                <a:gd name="connsiteX24" fmla="*/ 1709408 w 2652368"/>
                <a:gd name="connsiteY24" fmla="*/ 277898 h 333742"/>
                <a:gd name="connsiteX25" fmla="*/ 2225797 w 2652368"/>
                <a:gd name="connsiteY25" fmla="*/ 277657 h 333742"/>
                <a:gd name="connsiteX26" fmla="*/ 2291497 w 2652368"/>
                <a:gd name="connsiteY26" fmla="*/ 280541 h 333742"/>
                <a:gd name="connsiteX27" fmla="*/ 2325469 w 2652368"/>
                <a:gd name="connsiteY27" fmla="*/ 320923 h 333742"/>
                <a:gd name="connsiteX28" fmla="*/ 2319700 w 2652368"/>
                <a:gd name="connsiteY28" fmla="*/ 330537 h 333742"/>
                <a:gd name="connsiteX29" fmla="*/ 2193427 w 2652368"/>
                <a:gd name="connsiteY29" fmla="*/ 328615 h 333742"/>
                <a:gd name="connsiteX30" fmla="*/ 2153687 w 2652368"/>
                <a:gd name="connsiteY30" fmla="*/ 288874 h 333742"/>
                <a:gd name="connsiteX31" fmla="*/ 2160097 w 2652368"/>
                <a:gd name="connsiteY31" fmla="*/ 278618 h 333742"/>
                <a:gd name="connsiteX32" fmla="*/ 2225797 w 2652368"/>
                <a:gd name="connsiteY32" fmla="*/ 277657 h 333742"/>
                <a:gd name="connsiteX33" fmla="*/ 2545325 w 2652368"/>
                <a:gd name="connsiteY33" fmla="*/ 277416 h 333742"/>
                <a:gd name="connsiteX34" fmla="*/ 2608782 w 2652368"/>
                <a:gd name="connsiteY34" fmla="*/ 280541 h 333742"/>
                <a:gd name="connsiteX35" fmla="*/ 2652368 w 2652368"/>
                <a:gd name="connsiteY35" fmla="*/ 320282 h 333742"/>
                <a:gd name="connsiteX36" fmla="*/ 2647881 w 2652368"/>
                <a:gd name="connsiteY36" fmla="*/ 328614 h 333742"/>
                <a:gd name="connsiteX37" fmla="*/ 2511353 w 2652368"/>
                <a:gd name="connsiteY37" fmla="*/ 326691 h 333742"/>
                <a:gd name="connsiteX38" fmla="*/ 2474176 w 2652368"/>
                <a:gd name="connsiteY38" fmla="*/ 278618 h 333742"/>
                <a:gd name="connsiteX39" fmla="*/ 2545325 w 2652368"/>
                <a:gd name="connsiteY39" fmla="*/ 277416 h 333742"/>
                <a:gd name="connsiteX40" fmla="*/ 686487 w 2652368"/>
                <a:gd name="connsiteY40" fmla="*/ 277336 h 333742"/>
                <a:gd name="connsiteX41" fmla="*/ 787762 w 2652368"/>
                <a:gd name="connsiteY41" fmla="*/ 277336 h 333742"/>
                <a:gd name="connsiteX42" fmla="*/ 735202 w 2652368"/>
                <a:gd name="connsiteY42" fmla="*/ 333101 h 333742"/>
                <a:gd name="connsiteX43" fmla="*/ 627517 w 2652368"/>
                <a:gd name="connsiteY43" fmla="*/ 333101 h 333742"/>
                <a:gd name="connsiteX44" fmla="*/ 686487 w 2652368"/>
                <a:gd name="connsiteY44" fmla="*/ 277336 h 333742"/>
                <a:gd name="connsiteX45" fmla="*/ 69226 w 2652368"/>
                <a:gd name="connsiteY45" fmla="*/ 277336 h 333742"/>
                <a:gd name="connsiteX46" fmla="*/ 290363 w 2652368"/>
                <a:gd name="connsiteY46" fmla="*/ 277336 h 333742"/>
                <a:gd name="connsiteX47" fmla="*/ 230111 w 2652368"/>
                <a:gd name="connsiteY47" fmla="*/ 333101 h 333742"/>
                <a:gd name="connsiteX48" fmla="*/ 31408 w 2652368"/>
                <a:gd name="connsiteY48" fmla="*/ 333101 h 333742"/>
                <a:gd name="connsiteX49" fmla="*/ 0 w 2652368"/>
                <a:gd name="connsiteY49" fmla="*/ 331819 h 333742"/>
                <a:gd name="connsiteX50" fmla="*/ 69226 w 2652368"/>
                <a:gd name="connsiteY50" fmla="*/ 277336 h 333742"/>
                <a:gd name="connsiteX51" fmla="*/ 1870534 w 2652368"/>
                <a:gd name="connsiteY51" fmla="*/ 277016 h 333742"/>
                <a:gd name="connsiteX52" fmla="*/ 1935112 w 2652368"/>
                <a:gd name="connsiteY52" fmla="*/ 279900 h 333742"/>
                <a:gd name="connsiteX53" fmla="*/ 1969084 w 2652368"/>
                <a:gd name="connsiteY53" fmla="*/ 320922 h 333742"/>
                <a:gd name="connsiteX54" fmla="*/ 1963315 w 2652368"/>
                <a:gd name="connsiteY54" fmla="*/ 329896 h 333742"/>
                <a:gd name="connsiteX55" fmla="*/ 1827428 w 2652368"/>
                <a:gd name="connsiteY55" fmla="*/ 327974 h 333742"/>
                <a:gd name="connsiteX56" fmla="*/ 1797302 w 2652368"/>
                <a:gd name="connsiteY56" fmla="*/ 277977 h 333742"/>
                <a:gd name="connsiteX57" fmla="*/ 1870534 w 2652368"/>
                <a:gd name="connsiteY57" fmla="*/ 277016 h 333742"/>
                <a:gd name="connsiteX58" fmla="*/ 2384278 w 2652368"/>
                <a:gd name="connsiteY58" fmla="*/ 276775 h 333742"/>
                <a:gd name="connsiteX59" fmla="*/ 2444048 w 2652368"/>
                <a:gd name="connsiteY59" fmla="*/ 279900 h 333742"/>
                <a:gd name="connsiteX60" fmla="*/ 2490200 w 2652368"/>
                <a:gd name="connsiteY60" fmla="*/ 318999 h 333742"/>
                <a:gd name="connsiteX61" fmla="*/ 2484430 w 2652368"/>
                <a:gd name="connsiteY61" fmla="*/ 329255 h 333742"/>
                <a:gd name="connsiteX62" fmla="*/ 2349825 w 2652368"/>
                <a:gd name="connsiteY62" fmla="*/ 327332 h 333742"/>
                <a:gd name="connsiteX63" fmla="*/ 2316494 w 2652368"/>
                <a:gd name="connsiteY63" fmla="*/ 286310 h 333742"/>
                <a:gd name="connsiteX64" fmla="*/ 2323545 w 2652368"/>
                <a:gd name="connsiteY64" fmla="*/ 277977 h 333742"/>
                <a:gd name="connsiteX65" fmla="*/ 2384278 w 2652368"/>
                <a:gd name="connsiteY65" fmla="*/ 276775 h 333742"/>
                <a:gd name="connsiteX66" fmla="*/ 848655 w 2652368"/>
                <a:gd name="connsiteY66" fmla="*/ 276695 h 333742"/>
                <a:gd name="connsiteX67" fmla="*/ 1588985 w 2652368"/>
                <a:gd name="connsiteY67" fmla="*/ 277337 h 333742"/>
                <a:gd name="connsiteX68" fmla="*/ 1630007 w 2652368"/>
                <a:gd name="connsiteY68" fmla="*/ 329897 h 333742"/>
                <a:gd name="connsiteX69" fmla="*/ 799941 w 2652368"/>
                <a:gd name="connsiteY69" fmla="*/ 329897 h 333742"/>
                <a:gd name="connsiteX70" fmla="*/ 848655 w 2652368"/>
                <a:gd name="connsiteY70" fmla="*/ 276695 h 333742"/>
                <a:gd name="connsiteX71" fmla="*/ 1376820 w 2652368"/>
                <a:gd name="connsiteY71" fmla="*/ 216444 h 333742"/>
                <a:gd name="connsiteX72" fmla="*/ 1522963 w 2652368"/>
                <a:gd name="connsiteY72" fmla="*/ 216444 h 333742"/>
                <a:gd name="connsiteX73" fmla="*/ 1530655 w 2652368"/>
                <a:gd name="connsiteY73" fmla="*/ 263235 h 333742"/>
                <a:gd name="connsiteX74" fmla="*/ 1396049 w 2652368"/>
                <a:gd name="connsiteY74" fmla="*/ 261312 h 333742"/>
                <a:gd name="connsiteX75" fmla="*/ 1376820 w 2652368"/>
                <a:gd name="connsiteY75" fmla="*/ 216444 h 333742"/>
                <a:gd name="connsiteX76" fmla="*/ 1768377 w 2652368"/>
                <a:gd name="connsiteY76" fmla="*/ 215322 h 333742"/>
                <a:gd name="connsiteX77" fmla="*/ 1835119 w 2652368"/>
                <a:gd name="connsiteY77" fmla="*/ 217726 h 333742"/>
                <a:gd name="connsiteX78" fmla="*/ 1856913 w 2652368"/>
                <a:gd name="connsiteY78" fmla="*/ 263876 h 333742"/>
                <a:gd name="connsiteX79" fmla="*/ 1728717 w 2652368"/>
                <a:gd name="connsiteY79" fmla="*/ 261953 h 333742"/>
                <a:gd name="connsiteX80" fmla="*/ 1694745 w 2652368"/>
                <a:gd name="connsiteY80" fmla="*/ 227982 h 333742"/>
                <a:gd name="connsiteX81" fmla="*/ 1701155 w 2652368"/>
                <a:gd name="connsiteY81" fmla="*/ 215803 h 333742"/>
                <a:gd name="connsiteX82" fmla="*/ 1768377 w 2652368"/>
                <a:gd name="connsiteY82" fmla="*/ 215322 h 333742"/>
                <a:gd name="connsiteX83" fmla="*/ 2508708 w 2652368"/>
                <a:gd name="connsiteY83" fmla="*/ 214841 h 333742"/>
                <a:gd name="connsiteX84" fmla="*/ 2570963 w 2652368"/>
                <a:gd name="connsiteY84" fmla="*/ 217726 h 333742"/>
                <a:gd name="connsiteX85" fmla="*/ 2610063 w 2652368"/>
                <a:gd name="connsiteY85" fmla="*/ 254261 h 333742"/>
                <a:gd name="connsiteX86" fmla="*/ 2604293 w 2652368"/>
                <a:gd name="connsiteY86" fmla="*/ 263875 h 333742"/>
                <a:gd name="connsiteX87" fmla="*/ 2481867 w 2652368"/>
                <a:gd name="connsiteY87" fmla="*/ 261952 h 333742"/>
                <a:gd name="connsiteX88" fmla="*/ 2441485 w 2652368"/>
                <a:gd name="connsiteY88" fmla="*/ 224776 h 333742"/>
                <a:gd name="connsiteX89" fmla="*/ 2445972 w 2652368"/>
                <a:gd name="connsiteY89" fmla="*/ 215802 h 333742"/>
                <a:gd name="connsiteX90" fmla="*/ 2508708 w 2652368"/>
                <a:gd name="connsiteY90" fmla="*/ 214841 h 333742"/>
                <a:gd name="connsiteX91" fmla="*/ 1545398 w 2652368"/>
                <a:gd name="connsiteY91" fmla="*/ 214521 h 333742"/>
                <a:gd name="connsiteX92" fmla="*/ 1666542 w 2652368"/>
                <a:gd name="connsiteY92" fmla="*/ 215161 h 333742"/>
                <a:gd name="connsiteX93" fmla="*/ 1690900 w 2652368"/>
                <a:gd name="connsiteY93" fmla="*/ 263875 h 333742"/>
                <a:gd name="connsiteX94" fmla="*/ 1562063 w 2652368"/>
                <a:gd name="connsiteY94" fmla="*/ 261953 h 333742"/>
                <a:gd name="connsiteX95" fmla="*/ 1536424 w 2652368"/>
                <a:gd name="connsiteY95" fmla="*/ 223494 h 333742"/>
                <a:gd name="connsiteX96" fmla="*/ 1545398 w 2652368"/>
                <a:gd name="connsiteY96" fmla="*/ 214521 h 333742"/>
                <a:gd name="connsiteX97" fmla="*/ 2351028 w 2652368"/>
                <a:gd name="connsiteY97" fmla="*/ 214200 h 333742"/>
                <a:gd name="connsiteX98" fmla="*/ 2412001 w 2652368"/>
                <a:gd name="connsiteY98" fmla="*/ 217085 h 333742"/>
                <a:gd name="connsiteX99" fmla="*/ 2449178 w 2652368"/>
                <a:gd name="connsiteY99" fmla="*/ 254260 h 333742"/>
                <a:gd name="connsiteX100" fmla="*/ 2443409 w 2652368"/>
                <a:gd name="connsiteY100" fmla="*/ 263875 h 333742"/>
                <a:gd name="connsiteX101" fmla="*/ 2322905 w 2652368"/>
                <a:gd name="connsiteY101" fmla="*/ 261953 h 333742"/>
                <a:gd name="connsiteX102" fmla="*/ 2283805 w 2652368"/>
                <a:gd name="connsiteY102" fmla="*/ 226058 h 333742"/>
                <a:gd name="connsiteX103" fmla="*/ 2289574 w 2652368"/>
                <a:gd name="connsiteY103" fmla="*/ 215161 h 333742"/>
                <a:gd name="connsiteX104" fmla="*/ 2351028 w 2652368"/>
                <a:gd name="connsiteY104" fmla="*/ 214200 h 333742"/>
                <a:gd name="connsiteX105" fmla="*/ 2136460 w 2652368"/>
                <a:gd name="connsiteY105" fmla="*/ 214040 h 333742"/>
                <a:gd name="connsiteX106" fmla="*/ 2251756 w 2652368"/>
                <a:gd name="connsiteY106" fmla="*/ 216444 h 333742"/>
                <a:gd name="connsiteX107" fmla="*/ 2290855 w 2652368"/>
                <a:gd name="connsiteY107" fmla="*/ 252979 h 333742"/>
                <a:gd name="connsiteX108" fmla="*/ 2285087 w 2652368"/>
                <a:gd name="connsiteY108" fmla="*/ 263876 h 333742"/>
                <a:gd name="connsiteX109" fmla="*/ 2203682 w 2652368"/>
                <a:gd name="connsiteY109" fmla="*/ 263876 h 333742"/>
                <a:gd name="connsiteX110" fmla="*/ 2069718 w 2652368"/>
                <a:gd name="connsiteY110" fmla="*/ 263876 h 333742"/>
                <a:gd name="connsiteX111" fmla="*/ 2019722 w 2652368"/>
                <a:gd name="connsiteY111" fmla="*/ 214521 h 333742"/>
                <a:gd name="connsiteX112" fmla="*/ 2136460 w 2652368"/>
                <a:gd name="connsiteY112" fmla="*/ 214040 h 333742"/>
                <a:gd name="connsiteX113" fmla="*/ 1288205 w 2652368"/>
                <a:gd name="connsiteY113" fmla="*/ 214040 h 333742"/>
                <a:gd name="connsiteX114" fmla="*/ 1353104 w 2652368"/>
                <a:gd name="connsiteY114" fmla="*/ 216444 h 333742"/>
                <a:gd name="connsiteX115" fmla="*/ 1374898 w 2652368"/>
                <a:gd name="connsiteY115" fmla="*/ 263876 h 333742"/>
                <a:gd name="connsiteX116" fmla="*/ 1238369 w 2652368"/>
                <a:gd name="connsiteY116" fmla="*/ 263235 h 333742"/>
                <a:gd name="connsiteX117" fmla="*/ 1220421 w 2652368"/>
                <a:gd name="connsiteY117" fmla="*/ 214521 h 333742"/>
                <a:gd name="connsiteX118" fmla="*/ 1288205 w 2652368"/>
                <a:gd name="connsiteY118" fmla="*/ 214040 h 333742"/>
                <a:gd name="connsiteX119" fmla="*/ 1100560 w 2652368"/>
                <a:gd name="connsiteY119" fmla="*/ 213880 h 333742"/>
                <a:gd name="connsiteX120" fmla="*/ 1200551 w 2652368"/>
                <a:gd name="connsiteY120" fmla="*/ 213880 h 333742"/>
                <a:gd name="connsiteX121" fmla="*/ 1164657 w 2652368"/>
                <a:gd name="connsiteY121" fmla="*/ 264517 h 333742"/>
                <a:gd name="connsiteX122" fmla="*/ 1060818 w 2652368"/>
                <a:gd name="connsiteY122" fmla="*/ 264517 h 333742"/>
                <a:gd name="connsiteX123" fmla="*/ 1100560 w 2652368"/>
                <a:gd name="connsiteY123" fmla="*/ 213880 h 333742"/>
                <a:gd name="connsiteX124" fmla="*/ 937110 w 2652368"/>
                <a:gd name="connsiteY124" fmla="*/ 213880 h 333742"/>
                <a:gd name="connsiteX125" fmla="*/ 1040948 w 2652368"/>
                <a:gd name="connsiteY125" fmla="*/ 213880 h 333742"/>
                <a:gd name="connsiteX126" fmla="*/ 1000567 w 2652368"/>
                <a:gd name="connsiteY126" fmla="*/ 263876 h 333742"/>
                <a:gd name="connsiteX127" fmla="*/ 899292 w 2652368"/>
                <a:gd name="connsiteY127" fmla="*/ 263876 h 333742"/>
                <a:gd name="connsiteX128" fmla="*/ 937110 w 2652368"/>
                <a:gd name="connsiteY128" fmla="*/ 213880 h 333742"/>
                <a:gd name="connsiteX129" fmla="*/ 778146 w 2652368"/>
                <a:gd name="connsiteY129" fmla="*/ 213880 h 333742"/>
                <a:gd name="connsiteX130" fmla="*/ 878780 w 2652368"/>
                <a:gd name="connsiteY130" fmla="*/ 213880 h 333742"/>
                <a:gd name="connsiteX131" fmla="*/ 840322 w 2652368"/>
                <a:gd name="connsiteY131" fmla="*/ 263876 h 333742"/>
                <a:gd name="connsiteX132" fmla="*/ 733278 w 2652368"/>
                <a:gd name="connsiteY132" fmla="*/ 263876 h 333742"/>
                <a:gd name="connsiteX133" fmla="*/ 778146 w 2652368"/>
                <a:gd name="connsiteY133" fmla="*/ 213880 h 333742"/>
                <a:gd name="connsiteX134" fmla="*/ 616620 w 2652368"/>
                <a:gd name="connsiteY134" fmla="*/ 213880 h 333742"/>
                <a:gd name="connsiteX135" fmla="*/ 721099 w 2652368"/>
                <a:gd name="connsiteY135" fmla="*/ 213880 h 333742"/>
                <a:gd name="connsiteX136" fmla="*/ 674308 w 2652368"/>
                <a:gd name="connsiteY136" fmla="*/ 263876 h 333742"/>
                <a:gd name="connsiteX137" fmla="*/ 569188 w 2652368"/>
                <a:gd name="connsiteY137" fmla="*/ 263876 h 333742"/>
                <a:gd name="connsiteX138" fmla="*/ 616620 w 2652368"/>
                <a:gd name="connsiteY138" fmla="*/ 213880 h 333742"/>
                <a:gd name="connsiteX139" fmla="*/ 455094 w 2652368"/>
                <a:gd name="connsiteY139" fmla="*/ 213880 h 333742"/>
                <a:gd name="connsiteX140" fmla="*/ 560215 w 2652368"/>
                <a:gd name="connsiteY140" fmla="*/ 213880 h 333742"/>
                <a:gd name="connsiteX141" fmla="*/ 508936 w 2652368"/>
                <a:gd name="connsiteY141" fmla="*/ 263876 h 333742"/>
                <a:gd name="connsiteX142" fmla="*/ 403816 w 2652368"/>
                <a:gd name="connsiteY142" fmla="*/ 263876 h 333742"/>
                <a:gd name="connsiteX143" fmla="*/ 455094 w 2652368"/>
                <a:gd name="connsiteY143" fmla="*/ 213880 h 333742"/>
                <a:gd name="connsiteX144" fmla="*/ 1923254 w 2652368"/>
                <a:gd name="connsiteY144" fmla="*/ 213559 h 333742"/>
                <a:gd name="connsiteX145" fmla="*/ 1985109 w 2652368"/>
                <a:gd name="connsiteY145" fmla="*/ 216443 h 333742"/>
                <a:gd name="connsiteX146" fmla="*/ 2017799 w 2652368"/>
                <a:gd name="connsiteY146" fmla="*/ 254261 h 333742"/>
                <a:gd name="connsiteX147" fmla="*/ 2009466 w 2652368"/>
                <a:gd name="connsiteY147" fmla="*/ 263875 h 333742"/>
                <a:gd name="connsiteX148" fmla="*/ 1888321 w 2652368"/>
                <a:gd name="connsiteY148" fmla="*/ 261953 h 333742"/>
                <a:gd name="connsiteX149" fmla="*/ 1854349 w 2652368"/>
                <a:gd name="connsiteY149" fmla="*/ 223494 h 333742"/>
                <a:gd name="connsiteX150" fmla="*/ 1861400 w 2652368"/>
                <a:gd name="connsiteY150" fmla="*/ 214520 h 333742"/>
                <a:gd name="connsiteX151" fmla="*/ 1923254 w 2652368"/>
                <a:gd name="connsiteY151" fmla="*/ 213559 h 333742"/>
                <a:gd name="connsiteX152" fmla="*/ 292926 w 2652368"/>
                <a:gd name="connsiteY152" fmla="*/ 212598 h 333742"/>
                <a:gd name="connsiteX153" fmla="*/ 398047 w 2652368"/>
                <a:gd name="connsiteY153" fmla="*/ 213239 h 333742"/>
                <a:gd name="connsiteX154" fmla="*/ 342282 w 2652368"/>
                <a:gd name="connsiteY154" fmla="*/ 263876 h 333742"/>
                <a:gd name="connsiteX155" fmla="*/ 236520 w 2652368"/>
                <a:gd name="connsiteY155" fmla="*/ 263876 h 333742"/>
                <a:gd name="connsiteX156" fmla="*/ 292926 w 2652368"/>
                <a:gd name="connsiteY156" fmla="*/ 212598 h 333742"/>
                <a:gd name="connsiteX157" fmla="*/ 109606 w 2652368"/>
                <a:gd name="connsiteY157" fmla="*/ 212597 h 333742"/>
                <a:gd name="connsiteX158" fmla="*/ 233956 w 2652368"/>
                <a:gd name="connsiteY158" fmla="*/ 213239 h 333742"/>
                <a:gd name="connsiteX159" fmla="*/ 179473 w 2652368"/>
                <a:gd name="connsiteY159" fmla="*/ 263235 h 333742"/>
                <a:gd name="connsiteX160" fmla="*/ 40381 w 2652368"/>
                <a:gd name="connsiteY160" fmla="*/ 263875 h 333742"/>
                <a:gd name="connsiteX161" fmla="*/ 109606 w 2652368"/>
                <a:gd name="connsiteY161" fmla="*/ 212597 h 333742"/>
                <a:gd name="connsiteX162" fmla="*/ 1309518 w 2652368"/>
                <a:gd name="connsiteY162" fmla="*/ 157473 h 333742"/>
                <a:gd name="connsiteX163" fmla="*/ 1444123 w 2652368"/>
                <a:gd name="connsiteY163" fmla="*/ 157473 h 333742"/>
                <a:gd name="connsiteX164" fmla="*/ 1450533 w 2652368"/>
                <a:gd name="connsiteY164" fmla="*/ 196574 h 333742"/>
                <a:gd name="connsiteX165" fmla="*/ 1309518 w 2652368"/>
                <a:gd name="connsiteY165" fmla="*/ 196574 h 333742"/>
                <a:gd name="connsiteX166" fmla="*/ 1309518 w 2652368"/>
                <a:gd name="connsiteY166" fmla="*/ 157473 h 333742"/>
                <a:gd name="connsiteX167" fmla="*/ 2473775 w 2652368"/>
                <a:gd name="connsiteY167" fmla="*/ 156753 h 333742"/>
                <a:gd name="connsiteX168" fmla="*/ 2535710 w 2652368"/>
                <a:gd name="connsiteY168" fmla="*/ 159396 h 333742"/>
                <a:gd name="connsiteX169" fmla="*/ 2573528 w 2652368"/>
                <a:gd name="connsiteY169" fmla="*/ 199779 h 333742"/>
                <a:gd name="connsiteX170" fmla="*/ 2441486 w 2652368"/>
                <a:gd name="connsiteY170" fmla="*/ 198497 h 333742"/>
                <a:gd name="connsiteX171" fmla="*/ 2408155 w 2652368"/>
                <a:gd name="connsiteY171" fmla="*/ 165806 h 333742"/>
                <a:gd name="connsiteX172" fmla="*/ 2411360 w 2652368"/>
                <a:gd name="connsiteY172" fmla="*/ 157474 h 333742"/>
                <a:gd name="connsiteX173" fmla="*/ 2473775 w 2652368"/>
                <a:gd name="connsiteY173" fmla="*/ 156753 h 333742"/>
                <a:gd name="connsiteX174" fmla="*/ 1679283 w 2652368"/>
                <a:gd name="connsiteY174" fmla="*/ 156352 h 333742"/>
                <a:gd name="connsiteX175" fmla="*/ 1741538 w 2652368"/>
                <a:gd name="connsiteY175" fmla="*/ 158756 h 333742"/>
                <a:gd name="connsiteX176" fmla="*/ 1767818 w 2652368"/>
                <a:gd name="connsiteY176" fmla="*/ 200420 h 333742"/>
                <a:gd name="connsiteX177" fmla="*/ 1637699 w 2652368"/>
                <a:gd name="connsiteY177" fmla="*/ 199138 h 333742"/>
                <a:gd name="connsiteX178" fmla="*/ 1610137 w 2652368"/>
                <a:gd name="connsiteY178" fmla="*/ 167088 h 333742"/>
                <a:gd name="connsiteX179" fmla="*/ 1616547 w 2652368"/>
                <a:gd name="connsiteY179" fmla="*/ 156833 h 333742"/>
                <a:gd name="connsiteX180" fmla="*/ 1679283 w 2652368"/>
                <a:gd name="connsiteY180" fmla="*/ 156352 h 333742"/>
                <a:gd name="connsiteX181" fmla="*/ 1831836 w 2652368"/>
                <a:gd name="connsiteY181" fmla="*/ 156112 h 333742"/>
                <a:gd name="connsiteX182" fmla="*/ 1892808 w 2652368"/>
                <a:gd name="connsiteY182" fmla="*/ 158755 h 333742"/>
                <a:gd name="connsiteX183" fmla="*/ 1919089 w 2652368"/>
                <a:gd name="connsiteY183" fmla="*/ 194009 h 333742"/>
                <a:gd name="connsiteX184" fmla="*/ 1909474 w 2652368"/>
                <a:gd name="connsiteY184" fmla="*/ 201059 h 333742"/>
                <a:gd name="connsiteX185" fmla="*/ 1811404 w 2652368"/>
                <a:gd name="connsiteY185" fmla="*/ 201059 h 333742"/>
                <a:gd name="connsiteX186" fmla="*/ 1770382 w 2652368"/>
                <a:gd name="connsiteY186" fmla="*/ 156833 h 333742"/>
                <a:gd name="connsiteX187" fmla="*/ 1831836 w 2652368"/>
                <a:gd name="connsiteY187" fmla="*/ 156112 h 333742"/>
                <a:gd name="connsiteX188" fmla="*/ 1525127 w 2652368"/>
                <a:gd name="connsiteY188" fmla="*/ 154830 h 333742"/>
                <a:gd name="connsiteX189" fmla="*/ 1585139 w 2652368"/>
                <a:gd name="connsiteY189" fmla="*/ 157473 h 333742"/>
                <a:gd name="connsiteX190" fmla="*/ 1610137 w 2652368"/>
                <a:gd name="connsiteY190" fmla="*/ 192086 h 333742"/>
                <a:gd name="connsiteX191" fmla="*/ 1603727 w 2652368"/>
                <a:gd name="connsiteY191" fmla="*/ 200419 h 333742"/>
                <a:gd name="connsiteX192" fmla="*/ 1480018 w 2652368"/>
                <a:gd name="connsiteY192" fmla="*/ 198495 h 333742"/>
                <a:gd name="connsiteX193" fmla="*/ 1456943 w 2652368"/>
                <a:gd name="connsiteY193" fmla="*/ 163883 h 333742"/>
                <a:gd name="connsiteX194" fmla="*/ 1464635 w 2652368"/>
                <a:gd name="connsiteY194" fmla="*/ 155551 h 333742"/>
                <a:gd name="connsiteX195" fmla="*/ 1525127 w 2652368"/>
                <a:gd name="connsiteY195" fmla="*/ 154830 h 333742"/>
                <a:gd name="connsiteX196" fmla="*/ 2131653 w 2652368"/>
                <a:gd name="connsiteY196" fmla="*/ 154509 h 333742"/>
                <a:gd name="connsiteX197" fmla="*/ 2188299 w 2652368"/>
                <a:gd name="connsiteY197" fmla="*/ 156832 h 333742"/>
                <a:gd name="connsiteX198" fmla="*/ 2228681 w 2652368"/>
                <a:gd name="connsiteY198" fmla="*/ 186958 h 333742"/>
                <a:gd name="connsiteX199" fmla="*/ 2223553 w 2652368"/>
                <a:gd name="connsiteY199" fmla="*/ 198496 h 333742"/>
                <a:gd name="connsiteX200" fmla="*/ 2093434 w 2652368"/>
                <a:gd name="connsiteY200" fmla="*/ 196573 h 333742"/>
                <a:gd name="connsiteX201" fmla="*/ 2067795 w 2652368"/>
                <a:gd name="connsiteY201" fmla="*/ 155550 h 333742"/>
                <a:gd name="connsiteX202" fmla="*/ 2131653 w 2652368"/>
                <a:gd name="connsiteY202" fmla="*/ 154509 h 333742"/>
                <a:gd name="connsiteX203" fmla="*/ 1981184 w 2652368"/>
                <a:gd name="connsiteY203" fmla="*/ 154509 h 333742"/>
                <a:gd name="connsiteX204" fmla="*/ 2037670 w 2652368"/>
                <a:gd name="connsiteY204" fmla="*/ 156832 h 333742"/>
                <a:gd name="connsiteX205" fmla="*/ 2074206 w 2652368"/>
                <a:gd name="connsiteY205" fmla="*/ 189521 h 333742"/>
                <a:gd name="connsiteX206" fmla="*/ 2067796 w 2652368"/>
                <a:gd name="connsiteY206" fmla="*/ 199777 h 333742"/>
                <a:gd name="connsiteX207" fmla="*/ 1945369 w 2652368"/>
                <a:gd name="connsiteY207" fmla="*/ 197854 h 333742"/>
                <a:gd name="connsiteX208" fmla="*/ 1916525 w 2652368"/>
                <a:gd name="connsiteY208" fmla="*/ 163883 h 333742"/>
                <a:gd name="connsiteX209" fmla="*/ 1924217 w 2652368"/>
                <a:gd name="connsiteY209" fmla="*/ 155550 h 333742"/>
                <a:gd name="connsiteX210" fmla="*/ 1981184 w 2652368"/>
                <a:gd name="connsiteY210" fmla="*/ 154509 h 333742"/>
                <a:gd name="connsiteX211" fmla="*/ 1190296 w 2652368"/>
                <a:gd name="connsiteY211" fmla="*/ 154268 h 333742"/>
                <a:gd name="connsiteX212" fmla="*/ 1257599 w 2652368"/>
                <a:gd name="connsiteY212" fmla="*/ 154910 h 333742"/>
                <a:gd name="connsiteX213" fmla="*/ 1289006 w 2652368"/>
                <a:gd name="connsiteY213" fmla="*/ 198496 h 333742"/>
                <a:gd name="connsiteX214" fmla="*/ 1156965 w 2652368"/>
                <a:gd name="connsiteY214" fmla="*/ 198496 h 333742"/>
                <a:gd name="connsiteX215" fmla="*/ 1190296 w 2652368"/>
                <a:gd name="connsiteY215" fmla="*/ 154268 h 333742"/>
                <a:gd name="connsiteX216" fmla="*/ 1039666 w 2652368"/>
                <a:gd name="connsiteY216" fmla="*/ 152987 h 333742"/>
                <a:gd name="connsiteX217" fmla="*/ 1122351 w 2652368"/>
                <a:gd name="connsiteY217" fmla="*/ 154909 h 333742"/>
                <a:gd name="connsiteX218" fmla="*/ 1137735 w 2652368"/>
                <a:gd name="connsiteY218" fmla="*/ 175420 h 333742"/>
                <a:gd name="connsiteX219" fmla="*/ 1121710 w 2652368"/>
                <a:gd name="connsiteY219" fmla="*/ 199137 h 333742"/>
                <a:gd name="connsiteX220" fmla="*/ 998002 w 2652368"/>
                <a:gd name="connsiteY220" fmla="*/ 200418 h 333742"/>
                <a:gd name="connsiteX221" fmla="*/ 1039666 w 2652368"/>
                <a:gd name="connsiteY221" fmla="*/ 152987 h 333742"/>
                <a:gd name="connsiteX222" fmla="*/ 879422 w 2652368"/>
                <a:gd name="connsiteY222" fmla="*/ 152987 h 333742"/>
                <a:gd name="connsiteX223" fmla="*/ 981978 w 2652368"/>
                <a:gd name="connsiteY223" fmla="*/ 152987 h 333742"/>
                <a:gd name="connsiteX224" fmla="*/ 945442 w 2652368"/>
                <a:gd name="connsiteY224" fmla="*/ 201701 h 333742"/>
                <a:gd name="connsiteX225" fmla="*/ 844168 w 2652368"/>
                <a:gd name="connsiteY225" fmla="*/ 201060 h 333742"/>
                <a:gd name="connsiteX226" fmla="*/ 879422 w 2652368"/>
                <a:gd name="connsiteY226" fmla="*/ 152987 h 333742"/>
                <a:gd name="connsiteX227" fmla="*/ 727509 w 2652368"/>
                <a:gd name="connsiteY227" fmla="*/ 152346 h 333742"/>
                <a:gd name="connsiteX228" fmla="*/ 828143 w 2652368"/>
                <a:gd name="connsiteY228" fmla="*/ 152988 h 333742"/>
                <a:gd name="connsiteX229" fmla="*/ 786479 w 2652368"/>
                <a:gd name="connsiteY229" fmla="*/ 201060 h 333742"/>
                <a:gd name="connsiteX230" fmla="*/ 684564 w 2652368"/>
                <a:gd name="connsiteY230" fmla="*/ 200419 h 333742"/>
                <a:gd name="connsiteX231" fmla="*/ 727509 w 2652368"/>
                <a:gd name="connsiteY231" fmla="*/ 152346 h 333742"/>
                <a:gd name="connsiteX232" fmla="*/ 136528 w 2652368"/>
                <a:gd name="connsiteY232" fmla="*/ 152346 h 333742"/>
                <a:gd name="connsiteX233" fmla="*/ 351896 w 2652368"/>
                <a:gd name="connsiteY233" fmla="*/ 152346 h 333742"/>
                <a:gd name="connsiteX234" fmla="*/ 295491 w 2652368"/>
                <a:gd name="connsiteY234" fmla="*/ 201060 h 333742"/>
                <a:gd name="connsiteX235" fmla="*/ 79481 w 2652368"/>
                <a:gd name="connsiteY235" fmla="*/ 200418 h 333742"/>
                <a:gd name="connsiteX236" fmla="*/ 136528 w 2652368"/>
                <a:gd name="connsiteY236" fmla="*/ 152346 h 333742"/>
                <a:gd name="connsiteX237" fmla="*/ 570471 w 2652368"/>
                <a:gd name="connsiteY237" fmla="*/ 151705 h 333742"/>
                <a:gd name="connsiteX238" fmla="*/ 673027 w 2652368"/>
                <a:gd name="connsiteY238" fmla="*/ 152346 h 333742"/>
                <a:gd name="connsiteX239" fmla="*/ 623671 w 2652368"/>
                <a:gd name="connsiteY239" fmla="*/ 200419 h 333742"/>
                <a:gd name="connsiteX240" fmla="*/ 523679 w 2652368"/>
                <a:gd name="connsiteY240" fmla="*/ 199778 h 333742"/>
                <a:gd name="connsiteX241" fmla="*/ 570471 w 2652368"/>
                <a:gd name="connsiteY241" fmla="*/ 151705 h 333742"/>
                <a:gd name="connsiteX242" fmla="*/ 415353 w 2652368"/>
                <a:gd name="connsiteY242" fmla="*/ 151704 h 333742"/>
                <a:gd name="connsiteX243" fmla="*/ 517910 w 2652368"/>
                <a:gd name="connsiteY243" fmla="*/ 152345 h 333742"/>
                <a:gd name="connsiteX244" fmla="*/ 467913 w 2652368"/>
                <a:gd name="connsiteY244" fmla="*/ 201059 h 333742"/>
                <a:gd name="connsiteX245" fmla="*/ 365357 w 2652368"/>
                <a:gd name="connsiteY245" fmla="*/ 200418 h 333742"/>
                <a:gd name="connsiteX246" fmla="*/ 415353 w 2652368"/>
                <a:gd name="connsiteY246" fmla="*/ 151704 h 333742"/>
                <a:gd name="connsiteX247" fmla="*/ 1239010 w 2652368"/>
                <a:gd name="connsiteY247" fmla="*/ 101067 h 333742"/>
                <a:gd name="connsiteX248" fmla="*/ 1370411 w 2652368"/>
                <a:gd name="connsiteY248" fmla="*/ 101067 h 333742"/>
                <a:gd name="connsiteX249" fmla="*/ 1372334 w 2652368"/>
                <a:gd name="connsiteY249" fmla="*/ 139526 h 333742"/>
                <a:gd name="connsiteX250" fmla="*/ 1239010 w 2652368"/>
                <a:gd name="connsiteY250" fmla="*/ 139526 h 333742"/>
                <a:gd name="connsiteX251" fmla="*/ 1239010 w 2652368"/>
                <a:gd name="connsiteY251" fmla="*/ 101067 h 333742"/>
                <a:gd name="connsiteX252" fmla="*/ 1088380 w 2652368"/>
                <a:gd name="connsiteY252" fmla="*/ 100426 h 333742"/>
                <a:gd name="connsiteX253" fmla="*/ 1220421 w 2652368"/>
                <a:gd name="connsiteY253" fmla="*/ 100426 h 333742"/>
                <a:gd name="connsiteX254" fmla="*/ 1220421 w 2652368"/>
                <a:gd name="connsiteY254" fmla="*/ 138885 h 333742"/>
                <a:gd name="connsiteX255" fmla="*/ 1083894 w 2652368"/>
                <a:gd name="connsiteY255" fmla="*/ 138885 h 333742"/>
                <a:gd name="connsiteX256" fmla="*/ 1088380 w 2652368"/>
                <a:gd name="connsiteY256" fmla="*/ 100426 h 333742"/>
                <a:gd name="connsiteX257" fmla="*/ 2437240 w 2652368"/>
                <a:gd name="connsiteY257" fmla="*/ 99385 h 333742"/>
                <a:gd name="connsiteX258" fmla="*/ 2493405 w 2652368"/>
                <a:gd name="connsiteY258" fmla="*/ 101708 h 333742"/>
                <a:gd name="connsiteX259" fmla="*/ 2530582 w 2652368"/>
                <a:gd name="connsiteY259" fmla="*/ 133757 h 333742"/>
                <a:gd name="connsiteX260" fmla="*/ 2526095 w 2652368"/>
                <a:gd name="connsiteY260" fmla="*/ 142090 h 333742"/>
                <a:gd name="connsiteX261" fmla="*/ 2409437 w 2652368"/>
                <a:gd name="connsiteY261" fmla="*/ 140809 h 333742"/>
                <a:gd name="connsiteX262" fmla="*/ 2376106 w 2652368"/>
                <a:gd name="connsiteY262" fmla="*/ 109400 h 333742"/>
                <a:gd name="connsiteX263" fmla="*/ 2380593 w 2652368"/>
                <a:gd name="connsiteY263" fmla="*/ 100426 h 333742"/>
                <a:gd name="connsiteX264" fmla="*/ 2437240 w 2652368"/>
                <a:gd name="connsiteY264" fmla="*/ 99385 h 333742"/>
                <a:gd name="connsiteX265" fmla="*/ 1595314 w 2652368"/>
                <a:gd name="connsiteY265" fmla="*/ 99225 h 333742"/>
                <a:gd name="connsiteX266" fmla="*/ 1655005 w 2652368"/>
                <a:gd name="connsiteY266" fmla="*/ 101067 h 333742"/>
                <a:gd name="connsiteX267" fmla="*/ 1678721 w 2652368"/>
                <a:gd name="connsiteY267" fmla="*/ 133116 h 333742"/>
                <a:gd name="connsiteX268" fmla="*/ 1672952 w 2652368"/>
                <a:gd name="connsiteY268" fmla="*/ 141450 h 333742"/>
                <a:gd name="connsiteX269" fmla="*/ 1553089 w 2652368"/>
                <a:gd name="connsiteY269" fmla="*/ 140168 h 333742"/>
                <a:gd name="connsiteX270" fmla="*/ 1527450 w 2652368"/>
                <a:gd name="connsiteY270" fmla="*/ 99785 h 333742"/>
                <a:gd name="connsiteX271" fmla="*/ 1595314 w 2652368"/>
                <a:gd name="connsiteY271" fmla="*/ 99225 h 333742"/>
                <a:gd name="connsiteX272" fmla="*/ 1447969 w 2652368"/>
                <a:gd name="connsiteY272" fmla="*/ 99225 h 333742"/>
                <a:gd name="connsiteX273" fmla="*/ 1507580 w 2652368"/>
                <a:gd name="connsiteY273" fmla="*/ 101067 h 333742"/>
                <a:gd name="connsiteX274" fmla="*/ 1532578 w 2652368"/>
                <a:gd name="connsiteY274" fmla="*/ 142090 h 333742"/>
                <a:gd name="connsiteX275" fmla="*/ 1404382 w 2652368"/>
                <a:gd name="connsiteY275" fmla="*/ 140808 h 333742"/>
                <a:gd name="connsiteX276" fmla="*/ 1381307 w 2652368"/>
                <a:gd name="connsiteY276" fmla="*/ 109400 h 333742"/>
                <a:gd name="connsiteX277" fmla="*/ 1388358 w 2652368"/>
                <a:gd name="connsiteY277" fmla="*/ 99785 h 333742"/>
                <a:gd name="connsiteX278" fmla="*/ 1447969 w 2652368"/>
                <a:gd name="connsiteY278" fmla="*/ 99225 h 333742"/>
                <a:gd name="connsiteX279" fmla="*/ 2138303 w 2652368"/>
                <a:gd name="connsiteY279" fmla="*/ 99144 h 333742"/>
                <a:gd name="connsiteX280" fmla="*/ 2264575 w 2652368"/>
                <a:gd name="connsiteY280" fmla="*/ 99144 h 333742"/>
                <a:gd name="connsiteX281" fmla="*/ 2408156 w 2652368"/>
                <a:gd name="connsiteY281" fmla="*/ 186318 h 333742"/>
                <a:gd name="connsiteX282" fmla="*/ 2415206 w 2652368"/>
                <a:gd name="connsiteY282" fmla="*/ 202342 h 333742"/>
                <a:gd name="connsiteX283" fmla="*/ 2262011 w 2652368"/>
                <a:gd name="connsiteY283" fmla="*/ 201060 h 333742"/>
                <a:gd name="connsiteX284" fmla="*/ 2238296 w 2652368"/>
                <a:gd name="connsiteY284" fmla="*/ 174780 h 333742"/>
                <a:gd name="connsiteX285" fmla="*/ 2185735 w 2652368"/>
                <a:gd name="connsiteY285" fmla="*/ 141449 h 333742"/>
                <a:gd name="connsiteX286" fmla="*/ 2138303 w 2652368"/>
                <a:gd name="connsiteY286" fmla="*/ 99144 h 333742"/>
                <a:gd name="connsiteX287" fmla="*/ 2041435 w 2652368"/>
                <a:gd name="connsiteY287" fmla="*/ 98984 h 333742"/>
                <a:gd name="connsiteX288" fmla="*/ 2099203 w 2652368"/>
                <a:gd name="connsiteY288" fmla="*/ 101067 h 333742"/>
                <a:gd name="connsiteX289" fmla="*/ 2128688 w 2652368"/>
                <a:gd name="connsiteY289" fmla="*/ 131835 h 333742"/>
                <a:gd name="connsiteX290" fmla="*/ 2122919 w 2652368"/>
                <a:gd name="connsiteY290" fmla="*/ 142090 h 333742"/>
                <a:gd name="connsiteX291" fmla="*/ 2008824 w 2652368"/>
                <a:gd name="connsiteY291" fmla="*/ 140808 h 333742"/>
                <a:gd name="connsiteX292" fmla="*/ 1977417 w 2652368"/>
                <a:gd name="connsiteY292" fmla="*/ 109400 h 333742"/>
                <a:gd name="connsiteX293" fmla="*/ 1983185 w 2652368"/>
                <a:gd name="connsiteY293" fmla="*/ 99785 h 333742"/>
                <a:gd name="connsiteX294" fmla="*/ 2041435 w 2652368"/>
                <a:gd name="connsiteY294" fmla="*/ 98984 h 333742"/>
                <a:gd name="connsiteX295" fmla="*/ 1892487 w 2652368"/>
                <a:gd name="connsiteY295" fmla="*/ 98984 h 333742"/>
                <a:gd name="connsiteX296" fmla="*/ 1949214 w 2652368"/>
                <a:gd name="connsiteY296" fmla="*/ 101067 h 333742"/>
                <a:gd name="connsiteX297" fmla="*/ 1979981 w 2652368"/>
                <a:gd name="connsiteY297" fmla="*/ 132476 h 333742"/>
                <a:gd name="connsiteX298" fmla="*/ 1971648 w 2652368"/>
                <a:gd name="connsiteY298" fmla="*/ 142090 h 333742"/>
                <a:gd name="connsiteX299" fmla="*/ 1860759 w 2652368"/>
                <a:gd name="connsiteY299" fmla="*/ 140808 h 333742"/>
                <a:gd name="connsiteX300" fmla="*/ 1828710 w 2652368"/>
                <a:gd name="connsiteY300" fmla="*/ 110041 h 333742"/>
                <a:gd name="connsiteX301" fmla="*/ 1835761 w 2652368"/>
                <a:gd name="connsiteY301" fmla="*/ 99785 h 333742"/>
                <a:gd name="connsiteX302" fmla="*/ 1892487 w 2652368"/>
                <a:gd name="connsiteY302" fmla="*/ 98984 h 333742"/>
                <a:gd name="connsiteX303" fmla="*/ 1744021 w 2652368"/>
                <a:gd name="connsiteY303" fmla="*/ 98343 h 333742"/>
                <a:gd name="connsiteX304" fmla="*/ 1799225 w 2652368"/>
                <a:gd name="connsiteY304" fmla="*/ 100426 h 333742"/>
                <a:gd name="connsiteX305" fmla="*/ 1828710 w 2652368"/>
                <a:gd name="connsiteY305" fmla="*/ 130553 h 333742"/>
                <a:gd name="connsiteX306" fmla="*/ 1822300 w 2652368"/>
                <a:gd name="connsiteY306" fmla="*/ 140809 h 333742"/>
                <a:gd name="connsiteX307" fmla="*/ 1703078 w 2652368"/>
                <a:gd name="connsiteY307" fmla="*/ 139527 h 333742"/>
                <a:gd name="connsiteX308" fmla="*/ 1681285 w 2652368"/>
                <a:gd name="connsiteY308" fmla="*/ 108118 h 333742"/>
                <a:gd name="connsiteX309" fmla="*/ 1688336 w 2652368"/>
                <a:gd name="connsiteY309" fmla="*/ 99144 h 333742"/>
                <a:gd name="connsiteX310" fmla="*/ 1744021 w 2652368"/>
                <a:gd name="connsiteY310" fmla="*/ 98343 h 333742"/>
                <a:gd name="connsiteX311" fmla="*/ 971723 w 2652368"/>
                <a:gd name="connsiteY311" fmla="*/ 97222 h 333742"/>
                <a:gd name="connsiteX312" fmla="*/ 1070432 w 2652368"/>
                <a:gd name="connsiteY312" fmla="*/ 97863 h 333742"/>
                <a:gd name="connsiteX313" fmla="*/ 1033897 w 2652368"/>
                <a:gd name="connsiteY313" fmla="*/ 142090 h 333742"/>
                <a:gd name="connsiteX314" fmla="*/ 935827 w 2652368"/>
                <a:gd name="connsiteY314" fmla="*/ 141449 h 333742"/>
                <a:gd name="connsiteX315" fmla="*/ 971723 w 2652368"/>
                <a:gd name="connsiteY315" fmla="*/ 97222 h 333742"/>
                <a:gd name="connsiteX316" fmla="*/ 819810 w 2652368"/>
                <a:gd name="connsiteY316" fmla="*/ 97222 h 333742"/>
                <a:gd name="connsiteX317" fmla="*/ 917880 w 2652368"/>
                <a:gd name="connsiteY317" fmla="*/ 97863 h 333742"/>
                <a:gd name="connsiteX318" fmla="*/ 884549 w 2652368"/>
                <a:gd name="connsiteY318" fmla="*/ 142090 h 333742"/>
                <a:gd name="connsiteX319" fmla="*/ 783916 w 2652368"/>
                <a:gd name="connsiteY319" fmla="*/ 141449 h 333742"/>
                <a:gd name="connsiteX320" fmla="*/ 819810 w 2652368"/>
                <a:gd name="connsiteY320" fmla="*/ 97222 h 333742"/>
                <a:gd name="connsiteX321" fmla="*/ 519191 w 2652368"/>
                <a:gd name="connsiteY321" fmla="*/ 96581 h 333742"/>
                <a:gd name="connsiteX322" fmla="*/ 619184 w 2652368"/>
                <a:gd name="connsiteY322" fmla="*/ 97221 h 333742"/>
                <a:gd name="connsiteX323" fmla="*/ 574956 w 2652368"/>
                <a:gd name="connsiteY323" fmla="*/ 142089 h 333742"/>
                <a:gd name="connsiteX324" fmla="*/ 474964 w 2652368"/>
                <a:gd name="connsiteY324" fmla="*/ 141449 h 333742"/>
                <a:gd name="connsiteX325" fmla="*/ 519191 w 2652368"/>
                <a:gd name="connsiteY325" fmla="*/ 96581 h 333742"/>
                <a:gd name="connsiteX326" fmla="*/ 670463 w 2652368"/>
                <a:gd name="connsiteY326" fmla="*/ 96580 h 333742"/>
                <a:gd name="connsiteX327" fmla="*/ 769814 w 2652368"/>
                <a:gd name="connsiteY327" fmla="*/ 97221 h 333742"/>
                <a:gd name="connsiteX328" fmla="*/ 726869 w 2652368"/>
                <a:gd name="connsiteY328" fmla="*/ 142089 h 333742"/>
                <a:gd name="connsiteX329" fmla="*/ 628799 w 2652368"/>
                <a:gd name="connsiteY329" fmla="*/ 141448 h 333742"/>
                <a:gd name="connsiteX330" fmla="*/ 670463 w 2652368"/>
                <a:gd name="connsiteY330" fmla="*/ 96580 h 333742"/>
                <a:gd name="connsiteX331" fmla="*/ 381621 w 2652368"/>
                <a:gd name="connsiteY331" fmla="*/ 95539 h 333742"/>
                <a:gd name="connsiteX332" fmla="*/ 467271 w 2652368"/>
                <a:gd name="connsiteY332" fmla="*/ 100426 h 333742"/>
                <a:gd name="connsiteX333" fmla="*/ 423044 w 2652368"/>
                <a:gd name="connsiteY333" fmla="*/ 141448 h 333742"/>
                <a:gd name="connsiteX334" fmla="*/ 146142 w 2652368"/>
                <a:gd name="connsiteY334" fmla="*/ 141448 h 333742"/>
                <a:gd name="connsiteX335" fmla="*/ 116657 w 2652368"/>
                <a:gd name="connsiteY335" fmla="*/ 138884 h 333742"/>
                <a:gd name="connsiteX336" fmla="*/ 168576 w 2652368"/>
                <a:gd name="connsiteY336" fmla="*/ 96580 h 333742"/>
                <a:gd name="connsiteX337" fmla="*/ 299336 w 2652368"/>
                <a:gd name="connsiteY337" fmla="*/ 97862 h 333742"/>
                <a:gd name="connsiteX338" fmla="*/ 330103 w 2652368"/>
                <a:gd name="connsiteY338" fmla="*/ 107477 h 333742"/>
                <a:gd name="connsiteX339" fmla="*/ 381621 w 2652368"/>
                <a:gd name="connsiteY339" fmla="*/ 95539 h 333742"/>
                <a:gd name="connsiteX340" fmla="*/ 1482582 w 2652368"/>
                <a:gd name="connsiteY340" fmla="*/ 48507 h 333742"/>
                <a:gd name="connsiteX341" fmla="*/ 1611418 w 2652368"/>
                <a:gd name="connsiteY341" fmla="*/ 48507 h 333742"/>
                <a:gd name="connsiteX342" fmla="*/ 1617187 w 2652368"/>
                <a:gd name="connsiteY342" fmla="*/ 83761 h 333742"/>
                <a:gd name="connsiteX343" fmla="*/ 1488992 w 2652368"/>
                <a:gd name="connsiteY343" fmla="*/ 83761 h 333742"/>
                <a:gd name="connsiteX344" fmla="*/ 1482582 w 2652368"/>
                <a:gd name="connsiteY344" fmla="*/ 48507 h 333742"/>
                <a:gd name="connsiteX345" fmla="*/ 2407114 w 2652368"/>
                <a:gd name="connsiteY345" fmla="*/ 47705 h 333742"/>
                <a:gd name="connsiteX346" fmla="*/ 2463279 w 2652368"/>
                <a:gd name="connsiteY346" fmla="*/ 49788 h 333742"/>
                <a:gd name="connsiteX347" fmla="*/ 2501097 w 2652368"/>
                <a:gd name="connsiteY347" fmla="*/ 86325 h 333742"/>
                <a:gd name="connsiteX348" fmla="*/ 2379311 w 2652368"/>
                <a:gd name="connsiteY348" fmla="*/ 85043 h 333742"/>
                <a:gd name="connsiteX349" fmla="*/ 2345980 w 2652368"/>
                <a:gd name="connsiteY349" fmla="*/ 58121 h 333742"/>
                <a:gd name="connsiteX350" fmla="*/ 2350467 w 2652368"/>
                <a:gd name="connsiteY350" fmla="*/ 48506 h 333742"/>
                <a:gd name="connsiteX351" fmla="*/ 2407114 w 2652368"/>
                <a:gd name="connsiteY351" fmla="*/ 47705 h 333742"/>
                <a:gd name="connsiteX352" fmla="*/ 1830873 w 2652368"/>
                <a:gd name="connsiteY352" fmla="*/ 47306 h 333742"/>
                <a:gd name="connsiteX353" fmla="*/ 1887039 w 2652368"/>
                <a:gd name="connsiteY353" fmla="*/ 49148 h 333742"/>
                <a:gd name="connsiteX354" fmla="*/ 1912037 w 2652368"/>
                <a:gd name="connsiteY354" fmla="*/ 77993 h 333742"/>
                <a:gd name="connsiteX355" fmla="*/ 1906268 w 2652368"/>
                <a:gd name="connsiteY355" fmla="*/ 85685 h 333742"/>
                <a:gd name="connsiteX356" fmla="*/ 1794738 w 2652368"/>
                <a:gd name="connsiteY356" fmla="*/ 84403 h 333742"/>
                <a:gd name="connsiteX357" fmla="*/ 1768458 w 2652368"/>
                <a:gd name="connsiteY357" fmla="*/ 57481 h 333742"/>
                <a:gd name="connsiteX358" fmla="*/ 1774226 w 2652368"/>
                <a:gd name="connsiteY358" fmla="*/ 47866 h 333742"/>
                <a:gd name="connsiteX359" fmla="*/ 1830873 w 2652368"/>
                <a:gd name="connsiteY359" fmla="*/ 47306 h 333742"/>
                <a:gd name="connsiteX360" fmla="*/ 1972851 w 2652368"/>
                <a:gd name="connsiteY360" fmla="*/ 46665 h 333742"/>
                <a:gd name="connsiteX361" fmla="*/ 2029336 w 2652368"/>
                <a:gd name="connsiteY361" fmla="*/ 48507 h 333742"/>
                <a:gd name="connsiteX362" fmla="*/ 2057539 w 2652368"/>
                <a:gd name="connsiteY362" fmla="*/ 75429 h 333742"/>
                <a:gd name="connsiteX363" fmla="*/ 2053053 w 2652368"/>
                <a:gd name="connsiteY363" fmla="*/ 85044 h 333742"/>
                <a:gd name="connsiteX364" fmla="*/ 1938318 w 2652368"/>
                <a:gd name="connsiteY364" fmla="*/ 83762 h 333742"/>
                <a:gd name="connsiteX365" fmla="*/ 1908192 w 2652368"/>
                <a:gd name="connsiteY365" fmla="*/ 47225 h 333742"/>
                <a:gd name="connsiteX366" fmla="*/ 1972851 w 2652368"/>
                <a:gd name="connsiteY366" fmla="*/ 46665 h 333742"/>
                <a:gd name="connsiteX367" fmla="*/ 1687695 w 2652368"/>
                <a:gd name="connsiteY367" fmla="*/ 46665 h 333742"/>
                <a:gd name="connsiteX368" fmla="*/ 1745383 w 2652368"/>
                <a:gd name="connsiteY368" fmla="*/ 48507 h 333742"/>
                <a:gd name="connsiteX369" fmla="*/ 1766535 w 2652368"/>
                <a:gd name="connsiteY369" fmla="*/ 77352 h 333742"/>
                <a:gd name="connsiteX370" fmla="*/ 1759484 w 2652368"/>
                <a:gd name="connsiteY370" fmla="*/ 85684 h 333742"/>
                <a:gd name="connsiteX371" fmla="*/ 1652441 w 2652368"/>
                <a:gd name="connsiteY371" fmla="*/ 84402 h 333742"/>
                <a:gd name="connsiteX372" fmla="*/ 1623597 w 2652368"/>
                <a:gd name="connsiteY372" fmla="*/ 59404 h 333742"/>
                <a:gd name="connsiteX373" fmla="*/ 1630007 w 2652368"/>
                <a:gd name="connsiteY373" fmla="*/ 47225 h 333742"/>
                <a:gd name="connsiteX374" fmla="*/ 1687695 w 2652368"/>
                <a:gd name="connsiteY374" fmla="*/ 46665 h 333742"/>
                <a:gd name="connsiteX375" fmla="*/ 2062666 w 2652368"/>
                <a:gd name="connsiteY375" fmla="*/ 46584 h 333742"/>
                <a:gd name="connsiteX376" fmla="*/ 2205605 w 2652368"/>
                <a:gd name="connsiteY376" fmla="*/ 46584 h 333742"/>
                <a:gd name="connsiteX377" fmla="*/ 2298547 w 2652368"/>
                <a:gd name="connsiteY377" fmla="*/ 46584 h 333742"/>
                <a:gd name="connsiteX378" fmla="*/ 2346620 w 2652368"/>
                <a:gd name="connsiteY378" fmla="*/ 85683 h 333742"/>
                <a:gd name="connsiteX379" fmla="*/ 2090229 w 2652368"/>
                <a:gd name="connsiteY379" fmla="*/ 84402 h 333742"/>
                <a:gd name="connsiteX380" fmla="*/ 2056898 w 2652368"/>
                <a:gd name="connsiteY380" fmla="*/ 56840 h 333742"/>
                <a:gd name="connsiteX381" fmla="*/ 2062666 w 2652368"/>
                <a:gd name="connsiteY381" fmla="*/ 46584 h 333742"/>
                <a:gd name="connsiteX382" fmla="*/ 1367205 w 2652368"/>
                <a:gd name="connsiteY382" fmla="*/ 45303 h 333742"/>
                <a:gd name="connsiteX383" fmla="*/ 1440278 w 2652368"/>
                <a:gd name="connsiteY383" fmla="*/ 45303 h 333742"/>
                <a:gd name="connsiteX384" fmla="*/ 1467840 w 2652368"/>
                <a:gd name="connsiteY384" fmla="*/ 83121 h 333742"/>
                <a:gd name="connsiteX385" fmla="*/ 1342849 w 2652368"/>
                <a:gd name="connsiteY385" fmla="*/ 83121 h 333742"/>
                <a:gd name="connsiteX386" fmla="*/ 1367205 w 2652368"/>
                <a:gd name="connsiteY386" fmla="*/ 45303 h 333742"/>
                <a:gd name="connsiteX387" fmla="*/ 1223627 w 2652368"/>
                <a:gd name="connsiteY387" fmla="*/ 44021 h 333742"/>
                <a:gd name="connsiteX388" fmla="*/ 1293493 w 2652368"/>
                <a:gd name="connsiteY388" fmla="*/ 45302 h 333742"/>
                <a:gd name="connsiteX389" fmla="*/ 1320414 w 2652368"/>
                <a:gd name="connsiteY389" fmla="*/ 83761 h 333742"/>
                <a:gd name="connsiteX390" fmla="*/ 1195423 w 2652368"/>
                <a:gd name="connsiteY390" fmla="*/ 83761 h 333742"/>
                <a:gd name="connsiteX391" fmla="*/ 1223627 w 2652368"/>
                <a:gd name="connsiteY391" fmla="*/ 44021 h 333742"/>
                <a:gd name="connsiteX392" fmla="*/ 919162 w 2652368"/>
                <a:gd name="connsiteY392" fmla="*/ 44020 h 333742"/>
                <a:gd name="connsiteX393" fmla="*/ 1028129 w 2652368"/>
                <a:gd name="connsiteY393" fmla="*/ 44020 h 333742"/>
                <a:gd name="connsiteX394" fmla="*/ 995439 w 2652368"/>
                <a:gd name="connsiteY394" fmla="*/ 85684 h 333742"/>
                <a:gd name="connsiteX395" fmla="*/ 900574 w 2652368"/>
                <a:gd name="connsiteY395" fmla="*/ 85043 h 333742"/>
                <a:gd name="connsiteX396" fmla="*/ 919162 w 2652368"/>
                <a:gd name="connsiteY396" fmla="*/ 44020 h 333742"/>
                <a:gd name="connsiteX397" fmla="*/ 1076842 w 2652368"/>
                <a:gd name="connsiteY397" fmla="*/ 43380 h 333742"/>
                <a:gd name="connsiteX398" fmla="*/ 1175553 w 2652368"/>
                <a:gd name="connsiteY398" fmla="*/ 43380 h 333742"/>
                <a:gd name="connsiteX399" fmla="*/ 1175553 w 2652368"/>
                <a:gd name="connsiteY399" fmla="*/ 82479 h 333742"/>
                <a:gd name="connsiteX400" fmla="*/ 1047998 w 2652368"/>
                <a:gd name="connsiteY400" fmla="*/ 82479 h 333742"/>
                <a:gd name="connsiteX401" fmla="*/ 1076842 w 2652368"/>
                <a:gd name="connsiteY401" fmla="*/ 43380 h 333742"/>
                <a:gd name="connsiteX402" fmla="*/ 643541 w 2652368"/>
                <a:gd name="connsiteY402" fmla="*/ 42739 h 333742"/>
                <a:gd name="connsiteX403" fmla="*/ 737765 w 2652368"/>
                <a:gd name="connsiteY403" fmla="*/ 43380 h 333742"/>
                <a:gd name="connsiteX404" fmla="*/ 698665 w 2652368"/>
                <a:gd name="connsiteY404" fmla="*/ 85685 h 333742"/>
                <a:gd name="connsiteX405" fmla="*/ 601237 w 2652368"/>
                <a:gd name="connsiteY405" fmla="*/ 85044 h 333742"/>
                <a:gd name="connsiteX406" fmla="*/ 643541 w 2652368"/>
                <a:gd name="connsiteY406" fmla="*/ 42739 h 333742"/>
                <a:gd name="connsiteX407" fmla="*/ 783915 w 2652368"/>
                <a:gd name="connsiteY407" fmla="*/ 42738 h 333742"/>
                <a:gd name="connsiteX408" fmla="*/ 883268 w 2652368"/>
                <a:gd name="connsiteY408" fmla="*/ 43379 h 333742"/>
                <a:gd name="connsiteX409" fmla="*/ 847373 w 2652368"/>
                <a:gd name="connsiteY409" fmla="*/ 85684 h 333742"/>
                <a:gd name="connsiteX410" fmla="*/ 751226 w 2652368"/>
                <a:gd name="connsiteY410" fmla="*/ 85043 h 333742"/>
                <a:gd name="connsiteX411" fmla="*/ 783915 w 2652368"/>
                <a:gd name="connsiteY411" fmla="*/ 42738 h 333742"/>
                <a:gd name="connsiteX412" fmla="*/ 496757 w 2652368"/>
                <a:gd name="connsiteY412" fmla="*/ 42097 h 333742"/>
                <a:gd name="connsiteX413" fmla="*/ 592262 w 2652368"/>
                <a:gd name="connsiteY413" fmla="*/ 42739 h 333742"/>
                <a:gd name="connsiteX414" fmla="*/ 547394 w 2652368"/>
                <a:gd name="connsiteY414" fmla="*/ 85044 h 333742"/>
                <a:gd name="connsiteX415" fmla="*/ 451889 w 2652368"/>
                <a:gd name="connsiteY415" fmla="*/ 84402 h 333742"/>
                <a:gd name="connsiteX416" fmla="*/ 496757 w 2652368"/>
                <a:gd name="connsiteY416" fmla="*/ 42097 h 333742"/>
                <a:gd name="connsiteX417" fmla="*/ 352537 w 2652368"/>
                <a:gd name="connsiteY417" fmla="*/ 42097 h 333742"/>
                <a:gd name="connsiteX418" fmla="*/ 444837 w 2652368"/>
                <a:gd name="connsiteY418" fmla="*/ 42738 h 333742"/>
                <a:gd name="connsiteX419" fmla="*/ 401252 w 2652368"/>
                <a:gd name="connsiteY419" fmla="*/ 85684 h 333742"/>
                <a:gd name="connsiteX420" fmla="*/ 301900 w 2652368"/>
                <a:gd name="connsiteY420" fmla="*/ 85043 h 333742"/>
                <a:gd name="connsiteX421" fmla="*/ 352537 w 2652368"/>
                <a:gd name="connsiteY421" fmla="*/ 42097 h 333742"/>
                <a:gd name="connsiteX422" fmla="*/ 229870 w 2652368"/>
                <a:gd name="connsiteY422" fmla="*/ 39344 h 333742"/>
                <a:gd name="connsiteX423" fmla="*/ 296772 w 2652368"/>
                <a:gd name="connsiteY423" fmla="*/ 45303 h 333742"/>
                <a:gd name="connsiteX424" fmla="*/ 253186 w 2652368"/>
                <a:gd name="connsiteY424" fmla="*/ 85684 h 333742"/>
                <a:gd name="connsiteX425" fmla="*/ 151270 w 2652368"/>
                <a:gd name="connsiteY425" fmla="*/ 85043 h 333742"/>
                <a:gd name="connsiteX426" fmla="*/ 229870 w 2652368"/>
                <a:gd name="connsiteY426" fmla="*/ 39344 h 333742"/>
                <a:gd name="connsiteX427" fmla="*/ 1149914 w 2652368"/>
                <a:gd name="connsiteY427" fmla="*/ 5561 h 333742"/>
                <a:gd name="connsiteX428" fmla="*/ 1242856 w 2652368"/>
                <a:gd name="connsiteY428" fmla="*/ 5561 h 333742"/>
                <a:gd name="connsiteX429" fmla="*/ 1253753 w 2652368"/>
                <a:gd name="connsiteY429" fmla="*/ 17099 h 333742"/>
                <a:gd name="connsiteX430" fmla="*/ 1242856 w 2652368"/>
                <a:gd name="connsiteY430" fmla="*/ 31841 h 333742"/>
                <a:gd name="connsiteX431" fmla="*/ 1194783 w 2652368"/>
                <a:gd name="connsiteY431" fmla="*/ 32482 h 333742"/>
                <a:gd name="connsiteX432" fmla="*/ 1149914 w 2652368"/>
                <a:gd name="connsiteY432" fmla="*/ 31841 h 333742"/>
                <a:gd name="connsiteX433" fmla="*/ 1137095 w 2652368"/>
                <a:gd name="connsiteY433" fmla="*/ 19022 h 333742"/>
                <a:gd name="connsiteX434" fmla="*/ 1149914 w 2652368"/>
                <a:gd name="connsiteY434" fmla="*/ 5561 h 333742"/>
                <a:gd name="connsiteX435" fmla="*/ 2398300 w 2652368"/>
                <a:gd name="connsiteY435" fmla="*/ 5401 h 333742"/>
                <a:gd name="connsiteX436" fmla="*/ 2461356 w 2652368"/>
                <a:gd name="connsiteY436" fmla="*/ 26714 h 333742"/>
                <a:gd name="connsiteX437" fmla="*/ 2331878 w 2652368"/>
                <a:gd name="connsiteY437" fmla="*/ 6202 h 333742"/>
                <a:gd name="connsiteX438" fmla="*/ 2398300 w 2652368"/>
                <a:gd name="connsiteY438" fmla="*/ 5401 h 333742"/>
                <a:gd name="connsiteX439" fmla="*/ 2240910 w 2652368"/>
                <a:gd name="connsiteY439" fmla="*/ 4950 h 333742"/>
                <a:gd name="connsiteX440" fmla="*/ 2324828 w 2652368"/>
                <a:gd name="connsiteY440" fmla="*/ 35687 h 333742"/>
                <a:gd name="connsiteX441" fmla="*/ 2193427 w 2652368"/>
                <a:gd name="connsiteY441" fmla="*/ 12612 h 333742"/>
                <a:gd name="connsiteX442" fmla="*/ 2240910 w 2652368"/>
                <a:gd name="connsiteY442" fmla="*/ 4950 h 333742"/>
                <a:gd name="connsiteX443" fmla="*/ 1557576 w 2652368"/>
                <a:gd name="connsiteY443" fmla="*/ 4921 h 333742"/>
                <a:gd name="connsiteX444" fmla="*/ 1637699 w 2652368"/>
                <a:gd name="connsiteY444" fmla="*/ 5562 h 333742"/>
                <a:gd name="connsiteX445" fmla="*/ 1661415 w 2652368"/>
                <a:gd name="connsiteY445" fmla="*/ 22868 h 333742"/>
                <a:gd name="connsiteX446" fmla="*/ 1655646 w 2652368"/>
                <a:gd name="connsiteY446" fmla="*/ 33124 h 333742"/>
                <a:gd name="connsiteX447" fmla="*/ 1557576 w 2652368"/>
                <a:gd name="connsiteY447" fmla="*/ 32483 h 333742"/>
                <a:gd name="connsiteX448" fmla="*/ 1538988 w 2652368"/>
                <a:gd name="connsiteY448" fmla="*/ 16459 h 333742"/>
                <a:gd name="connsiteX449" fmla="*/ 1557576 w 2652368"/>
                <a:gd name="connsiteY449" fmla="*/ 4921 h 333742"/>
                <a:gd name="connsiteX450" fmla="*/ 1421689 w 2652368"/>
                <a:gd name="connsiteY450" fmla="*/ 4921 h 333742"/>
                <a:gd name="connsiteX451" fmla="*/ 1505016 w 2652368"/>
                <a:gd name="connsiteY451" fmla="*/ 5562 h 333742"/>
                <a:gd name="connsiteX452" fmla="*/ 1526168 w 2652368"/>
                <a:gd name="connsiteY452" fmla="*/ 24150 h 333742"/>
                <a:gd name="connsiteX453" fmla="*/ 1520400 w 2652368"/>
                <a:gd name="connsiteY453" fmla="*/ 33124 h 333742"/>
                <a:gd name="connsiteX454" fmla="*/ 1421689 w 2652368"/>
                <a:gd name="connsiteY454" fmla="*/ 32483 h 333742"/>
                <a:gd name="connsiteX455" fmla="*/ 1405024 w 2652368"/>
                <a:gd name="connsiteY455" fmla="*/ 18381 h 333742"/>
                <a:gd name="connsiteX456" fmla="*/ 1421689 w 2652368"/>
                <a:gd name="connsiteY456" fmla="*/ 4921 h 333742"/>
                <a:gd name="connsiteX457" fmla="*/ 2020523 w 2652368"/>
                <a:gd name="connsiteY457" fmla="*/ 4920 h 333742"/>
                <a:gd name="connsiteX458" fmla="*/ 2058181 w 2652368"/>
                <a:gd name="connsiteY458" fmla="*/ 29277 h 333742"/>
                <a:gd name="connsiteX459" fmla="*/ 1937677 w 2652368"/>
                <a:gd name="connsiteY459" fmla="*/ 9407 h 333742"/>
                <a:gd name="connsiteX460" fmla="*/ 2020523 w 2652368"/>
                <a:gd name="connsiteY460" fmla="*/ 4920 h 333742"/>
                <a:gd name="connsiteX461" fmla="*/ 2107156 w 2652368"/>
                <a:gd name="connsiteY461" fmla="*/ 4429 h 333742"/>
                <a:gd name="connsiteX462" fmla="*/ 2192787 w 2652368"/>
                <a:gd name="connsiteY462" fmla="*/ 36970 h 333742"/>
                <a:gd name="connsiteX463" fmla="*/ 2061386 w 2652368"/>
                <a:gd name="connsiteY463" fmla="*/ 13253 h 333742"/>
                <a:gd name="connsiteX464" fmla="*/ 2107156 w 2652368"/>
                <a:gd name="connsiteY464" fmla="*/ 4429 h 333742"/>
                <a:gd name="connsiteX465" fmla="*/ 888716 w 2652368"/>
                <a:gd name="connsiteY465" fmla="*/ 4359 h 333742"/>
                <a:gd name="connsiteX466" fmla="*/ 993516 w 2652368"/>
                <a:gd name="connsiteY466" fmla="*/ 5562 h 333742"/>
                <a:gd name="connsiteX467" fmla="*/ 968518 w 2652368"/>
                <a:gd name="connsiteY467" fmla="*/ 31201 h 333742"/>
                <a:gd name="connsiteX468" fmla="*/ 866602 w 2652368"/>
                <a:gd name="connsiteY468" fmla="*/ 32483 h 333742"/>
                <a:gd name="connsiteX469" fmla="*/ 888716 w 2652368"/>
                <a:gd name="connsiteY469" fmla="*/ 4359 h 333742"/>
                <a:gd name="connsiteX470" fmla="*/ 1331312 w 2652368"/>
                <a:gd name="connsiteY470" fmla="*/ 4279 h 333742"/>
                <a:gd name="connsiteX471" fmla="*/ 1372334 w 2652368"/>
                <a:gd name="connsiteY471" fmla="*/ 4920 h 333742"/>
                <a:gd name="connsiteX472" fmla="*/ 1389641 w 2652368"/>
                <a:gd name="connsiteY472" fmla="*/ 18381 h 333742"/>
                <a:gd name="connsiteX473" fmla="*/ 1373616 w 2652368"/>
                <a:gd name="connsiteY473" fmla="*/ 32483 h 333742"/>
                <a:gd name="connsiteX474" fmla="*/ 1287725 w 2652368"/>
                <a:gd name="connsiteY474" fmla="*/ 32483 h 333742"/>
                <a:gd name="connsiteX475" fmla="*/ 1270419 w 2652368"/>
                <a:gd name="connsiteY475" fmla="*/ 19022 h 333742"/>
                <a:gd name="connsiteX476" fmla="*/ 1289648 w 2652368"/>
                <a:gd name="connsiteY476" fmla="*/ 4920 h 333742"/>
                <a:gd name="connsiteX477" fmla="*/ 1331312 w 2652368"/>
                <a:gd name="connsiteY477" fmla="*/ 4279 h 333742"/>
                <a:gd name="connsiteX478" fmla="*/ 1759405 w 2652368"/>
                <a:gd name="connsiteY478" fmla="*/ 3799 h 333742"/>
                <a:gd name="connsiteX479" fmla="*/ 1790252 w 2652368"/>
                <a:gd name="connsiteY479" fmla="*/ 27996 h 333742"/>
                <a:gd name="connsiteX480" fmla="*/ 1674235 w 2652368"/>
                <a:gd name="connsiteY480" fmla="*/ 7485 h 333742"/>
                <a:gd name="connsiteX481" fmla="*/ 1759405 w 2652368"/>
                <a:gd name="connsiteY481" fmla="*/ 3799 h 333742"/>
                <a:gd name="connsiteX482" fmla="*/ 1117224 w 2652368"/>
                <a:gd name="connsiteY482" fmla="*/ 3638 h 333742"/>
                <a:gd name="connsiteX483" fmla="*/ 1124916 w 2652368"/>
                <a:gd name="connsiteY483" fmla="*/ 13253 h 333742"/>
                <a:gd name="connsiteX484" fmla="*/ 1105045 w 2652368"/>
                <a:gd name="connsiteY484" fmla="*/ 31201 h 333742"/>
                <a:gd name="connsiteX485" fmla="*/ 1003771 w 2652368"/>
                <a:gd name="connsiteY485" fmla="*/ 31842 h 333742"/>
                <a:gd name="connsiteX486" fmla="*/ 998643 w 2652368"/>
                <a:gd name="connsiteY486" fmla="*/ 20945 h 333742"/>
                <a:gd name="connsiteX487" fmla="*/ 1021718 w 2652368"/>
                <a:gd name="connsiteY487" fmla="*/ 4280 h 333742"/>
                <a:gd name="connsiteX488" fmla="*/ 1117224 w 2652368"/>
                <a:gd name="connsiteY488" fmla="*/ 3638 h 333742"/>
                <a:gd name="connsiteX489" fmla="*/ 1848320 w 2652368"/>
                <a:gd name="connsiteY489" fmla="*/ 2697 h 333742"/>
                <a:gd name="connsiteX490" fmla="*/ 1924216 w 2652368"/>
                <a:gd name="connsiteY490" fmla="*/ 29919 h 333742"/>
                <a:gd name="connsiteX491" fmla="*/ 1806917 w 2652368"/>
                <a:gd name="connsiteY491" fmla="*/ 10049 h 333742"/>
                <a:gd name="connsiteX492" fmla="*/ 1848320 w 2652368"/>
                <a:gd name="connsiteY492" fmla="*/ 2697 h 333742"/>
                <a:gd name="connsiteX493" fmla="*/ 360550 w 2652368"/>
                <a:gd name="connsiteY493" fmla="*/ 1876 h 333742"/>
                <a:gd name="connsiteX494" fmla="*/ 446120 w 2652368"/>
                <a:gd name="connsiteY494" fmla="*/ 6203 h 333742"/>
                <a:gd name="connsiteX495" fmla="*/ 323052 w 2652368"/>
                <a:gd name="connsiteY495" fmla="*/ 27355 h 333742"/>
                <a:gd name="connsiteX496" fmla="*/ 360550 w 2652368"/>
                <a:gd name="connsiteY496" fmla="*/ 1876 h 333742"/>
                <a:gd name="connsiteX497" fmla="*/ 716613 w 2652368"/>
                <a:gd name="connsiteY497" fmla="*/ 1716 h 333742"/>
                <a:gd name="connsiteX498" fmla="*/ 595468 w 2652368"/>
                <a:gd name="connsiteY498" fmla="*/ 23509 h 333742"/>
                <a:gd name="connsiteX499" fmla="*/ 716613 w 2652368"/>
                <a:gd name="connsiteY499" fmla="*/ 1716 h 333742"/>
                <a:gd name="connsiteX500" fmla="*/ 800382 w 2652368"/>
                <a:gd name="connsiteY500" fmla="*/ 1645 h 333742"/>
                <a:gd name="connsiteX501" fmla="*/ 859552 w 2652368"/>
                <a:gd name="connsiteY501" fmla="*/ 6843 h 333742"/>
                <a:gd name="connsiteX502" fmla="*/ 833913 w 2652368"/>
                <a:gd name="connsiteY502" fmla="*/ 30559 h 333742"/>
                <a:gd name="connsiteX503" fmla="*/ 730074 w 2652368"/>
                <a:gd name="connsiteY503" fmla="*/ 31841 h 333742"/>
                <a:gd name="connsiteX504" fmla="*/ 800382 w 2652368"/>
                <a:gd name="connsiteY504" fmla="*/ 1645 h 333742"/>
                <a:gd name="connsiteX505" fmla="*/ 529888 w 2652368"/>
                <a:gd name="connsiteY505" fmla="*/ 603 h 333742"/>
                <a:gd name="connsiteX506" fmla="*/ 581367 w 2652368"/>
                <a:gd name="connsiteY506" fmla="*/ 6202 h 333742"/>
                <a:gd name="connsiteX507" fmla="*/ 459581 w 2652368"/>
                <a:gd name="connsiteY507" fmla="*/ 28637 h 333742"/>
                <a:gd name="connsiteX508" fmla="*/ 529888 w 2652368"/>
                <a:gd name="connsiteY508" fmla="*/ 603 h 333742"/>
                <a:gd name="connsiteX509" fmla="*/ 310875 w 2652368"/>
                <a:gd name="connsiteY509" fmla="*/ 434 h 333742"/>
                <a:gd name="connsiteX510" fmla="*/ 179474 w 2652368"/>
                <a:gd name="connsiteY510" fmla="*/ 24151 h 333742"/>
                <a:gd name="connsiteX511" fmla="*/ 310875 w 2652368"/>
                <a:gd name="connsiteY511" fmla="*/ 434 h 3337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Lst>
              <a:rect l="l" t="t" r="r" b="b"/>
              <a:pathLst>
                <a:path w="2652368" h="333742">
                  <a:moveTo>
                    <a:pt x="2048566" y="278539"/>
                  </a:moveTo>
                  <a:cubicBezTo>
                    <a:pt x="2074846" y="278458"/>
                    <a:pt x="2101126" y="278939"/>
                    <a:pt x="2127406" y="281182"/>
                  </a:cubicBezTo>
                  <a:cubicBezTo>
                    <a:pt x="2140226" y="282464"/>
                    <a:pt x="2150481" y="307463"/>
                    <a:pt x="2162660" y="321564"/>
                  </a:cubicBezTo>
                  <a:cubicBezTo>
                    <a:pt x="2160096" y="324128"/>
                    <a:pt x="2158173" y="327333"/>
                    <a:pt x="2156250" y="331178"/>
                  </a:cubicBezTo>
                  <a:cubicBezTo>
                    <a:pt x="2102408" y="331178"/>
                    <a:pt x="2049207" y="333742"/>
                    <a:pt x="1996006" y="329256"/>
                  </a:cubicBezTo>
                  <a:cubicBezTo>
                    <a:pt x="1983827" y="327974"/>
                    <a:pt x="1974213" y="301694"/>
                    <a:pt x="1963316" y="286951"/>
                  </a:cubicBezTo>
                  <a:cubicBezTo>
                    <a:pt x="1965239" y="284388"/>
                    <a:pt x="1967803" y="281824"/>
                    <a:pt x="1969726" y="279260"/>
                  </a:cubicBezTo>
                  <a:cubicBezTo>
                    <a:pt x="1996006" y="279260"/>
                    <a:pt x="2022286" y="278619"/>
                    <a:pt x="2048566" y="278539"/>
                  </a:cubicBezTo>
                  <a:close/>
                  <a:moveTo>
                    <a:pt x="517269" y="277977"/>
                  </a:moveTo>
                  <a:cubicBezTo>
                    <a:pt x="552523" y="277977"/>
                    <a:pt x="587136" y="277977"/>
                    <a:pt x="622390" y="277977"/>
                  </a:cubicBezTo>
                  <a:cubicBezTo>
                    <a:pt x="615980" y="331178"/>
                    <a:pt x="614057" y="333101"/>
                    <a:pt x="565984" y="333101"/>
                  </a:cubicBezTo>
                  <a:cubicBezTo>
                    <a:pt x="532012" y="333101"/>
                    <a:pt x="498039" y="333101"/>
                    <a:pt x="461504" y="333101"/>
                  </a:cubicBezTo>
                  <a:cubicBezTo>
                    <a:pt x="469837" y="279900"/>
                    <a:pt x="472400" y="277977"/>
                    <a:pt x="517269" y="277977"/>
                  </a:cubicBezTo>
                  <a:close/>
                  <a:moveTo>
                    <a:pt x="353819" y="277977"/>
                  </a:moveTo>
                  <a:cubicBezTo>
                    <a:pt x="388433" y="277336"/>
                    <a:pt x="421764" y="277977"/>
                    <a:pt x="458299" y="277977"/>
                  </a:cubicBezTo>
                  <a:cubicBezTo>
                    <a:pt x="443556" y="333742"/>
                    <a:pt x="443556" y="333742"/>
                    <a:pt x="393560" y="333742"/>
                  </a:cubicBezTo>
                  <a:cubicBezTo>
                    <a:pt x="360229" y="333742"/>
                    <a:pt x="326258" y="333742"/>
                    <a:pt x="291645" y="333742"/>
                  </a:cubicBezTo>
                  <a:cubicBezTo>
                    <a:pt x="303183" y="281182"/>
                    <a:pt x="306388" y="278618"/>
                    <a:pt x="353819" y="277977"/>
                  </a:cubicBezTo>
                  <a:close/>
                  <a:moveTo>
                    <a:pt x="1709408" y="277898"/>
                  </a:moveTo>
                  <a:cubicBezTo>
                    <a:pt x="1732884" y="277817"/>
                    <a:pt x="1754998" y="278298"/>
                    <a:pt x="1776791" y="280541"/>
                  </a:cubicBezTo>
                  <a:cubicBezTo>
                    <a:pt x="1787046" y="281823"/>
                    <a:pt x="1794738" y="306822"/>
                    <a:pt x="1803712" y="320282"/>
                  </a:cubicBezTo>
                  <a:cubicBezTo>
                    <a:pt x="1801148" y="324128"/>
                    <a:pt x="1798584" y="327973"/>
                    <a:pt x="1796661" y="331819"/>
                  </a:cubicBezTo>
                  <a:cubicBezTo>
                    <a:pt x="1752434" y="331819"/>
                    <a:pt x="1708206" y="334383"/>
                    <a:pt x="1663979" y="329897"/>
                  </a:cubicBezTo>
                  <a:cubicBezTo>
                    <a:pt x="1653723" y="328615"/>
                    <a:pt x="1646672" y="302334"/>
                    <a:pt x="1633853" y="278619"/>
                  </a:cubicBezTo>
                  <a:cubicBezTo>
                    <a:pt x="1661095" y="278619"/>
                    <a:pt x="1685933" y="277978"/>
                    <a:pt x="1709408" y="277898"/>
                  </a:cubicBezTo>
                  <a:close/>
                  <a:moveTo>
                    <a:pt x="2225797" y="277657"/>
                  </a:moveTo>
                  <a:cubicBezTo>
                    <a:pt x="2247751" y="277497"/>
                    <a:pt x="2269704" y="277977"/>
                    <a:pt x="2291497" y="280541"/>
                  </a:cubicBezTo>
                  <a:cubicBezTo>
                    <a:pt x="2304317" y="281823"/>
                    <a:pt x="2314572" y="306821"/>
                    <a:pt x="2325469" y="320923"/>
                  </a:cubicBezTo>
                  <a:cubicBezTo>
                    <a:pt x="2323546" y="324127"/>
                    <a:pt x="2321623" y="327333"/>
                    <a:pt x="2319700" y="330537"/>
                  </a:cubicBezTo>
                  <a:cubicBezTo>
                    <a:pt x="2277395" y="330537"/>
                    <a:pt x="2234450" y="334383"/>
                    <a:pt x="2193427" y="328615"/>
                  </a:cubicBezTo>
                  <a:cubicBezTo>
                    <a:pt x="2178685" y="326691"/>
                    <a:pt x="2167148" y="302334"/>
                    <a:pt x="2153687" y="288874"/>
                  </a:cubicBezTo>
                  <a:cubicBezTo>
                    <a:pt x="2155609" y="285669"/>
                    <a:pt x="2158174" y="282464"/>
                    <a:pt x="2160097" y="278618"/>
                  </a:cubicBezTo>
                  <a:cubicBezTo>
                    <a:pt x="2181890" y="278618"/>
                    <a:pt x="2203843" y="277817"/>
                    <a:pt x="2225797" y="277657"/>
                  </a:cubicBezTo>
                  <a:close/>
                  <a:moveTo>
                    <a:pt x="2545325" y="277416"/>
                  </a:moveTo>
                  <a:cubicBezTo>
                    <a:pt x="2567439" y="277176"/>
                    <a:pt x="2588271" y="277657"/>
                    <a:pt x="2608782" y="280541"/>
                  </a:cubicBezTo>
                  <a:cubicBezTo>
                    <a:pt x="2624806" y="282464"/>
                    <a:pt x="2637626" y="306180"/>
                    <a:pt x="2652368" y="320282"/>
                  </a:cubicBezTo>
                  <a:cubicBezTo>
                    <a:pt x="2651086" y="322846"/>
                    <a:pt x="2649804" y="326050"/>
                    <a:pt x="2647881" y="328614"/>
                  </a:cubicBezTo>
                  <a:cubicBezTo>
                    <a:pt x="2602372" y="328614"/>
                    <a:pt x="2556221" y="331819"/>
                    <a:pt x="2511353" y="326691"/>
                  </a:cubicBezTo>
                  <a:cubicBezTo>
                    <a:pt x="2499815" y="324768"/>
                    <a:pt x="2490201" y="299129"/>
                    <a:pt x="2474176" y="278618"/>
                  </a:cubicBezTo>
                  <a:cubicBezTo>
                    <a:pt x="2499815" y="278618"/>
                    <a:pt x="2523211" y="277656"/>
                    <a:pt x="2545325" y="277416"/>
                  </a:cubicBezTo>
                  <a:close/>
                  <a:moveTo>
                    <a:pt x="686487" y="277336"/>
                  </a:moveTo>
                  <a:cubicBezTo>
                    <a:pt x="720459" y="277336"/>
                    <a:pt x="753790" y="277336"/>
                    <a:pt x="787762" y="277336"/>
                  </a:cubicBezTo>
                  <a:cubicBezTo>
                    <a:pt x="785839" y="331178"/>
                    <a:pt x="783275" y="333101"/>
                    <a:pt x="735202" y="333101"/>
                  </a:cubicBezTo>
                  <a:cubicBezTo>
                    <a:pt x="699948" y="333101"/>
                    <a:pt x="665335" y="333101"/>
                    <a:pt x="627517" y="333101"/>
                  </a:cubicBezTo>
                  <a:cubicBezTo>
                    <a:pt x="640978" y="277978"/>
                    <a:pt x="640978" y="277978"/>
                    <a:pt x="686487" y="277336"/>
                  </a:cubicBezTo>
                  <a:close/>
                  <a:moveTo>
                    <a:pt x="69226" y="277336"/>
                  </a:moveTo>
                  <a:cubicBezTo>
                    <a:pt x="142938" y="277336"/>
                    <a:pt x="216009" y="277336"/>
                    <a:pt x="290363" y="277336"/>
                  </a:cubicBezTo>
                  <a:cubicBezTo>
                    <a:pt x="279466" y="328614"/>
                    <a:pt x="274979" y="333101"/>
                    <a:pt x="230111" y="333101"/>
                  </a:cubicBezTo>
                  <a:cubicBezTo>
                    <a:pt x="164090" y="333101"/>
                    <a:pt x="97429" y="333101"/>
                    <a:pt x="31408" y="333101"/>
                  </a:cubicBezTo>
                  <a:cubicBezTo>
                    <a:pt x="21153" y="333101"/>
                    <a:pt x="10896" y="332460"/>
                    <a:pt x="0" y="331819"/>
                  </a:cubicBezTo>
                  <a:cubicBezTo>
                    <a:pt x="16665" y="281182"/>
                    <a:pt x="21153" y="277336"/>
                    <a:pt x="69226" y="277336"/>
                  </a:cubicBezTo>
                  <a:close/>
                  <a:moveTo>
                    <a:pt x="1870534" y="277016"/>
                  </a:moveTo>
                  <a:cubicBezTo>
                    <a:pt x="1893128" y="276855"/>
                    <a:pt x="1914280" y="277336"/>
                    <a:pt x="1935112" y="279900"/>
                  </a:cubicBezTo>
                  <a:cubicBezTo>
                    <a:pt x="1947932" y="281823"/>
                    <a:pt x="1957546" y="306821"/>
                    <a:pt x="1969084" y="320922"/>
                  </a:cubicBezTo>
                  <a:cubicBezTo>
                    <a:pt x="1967161" y="324128"/>
                    <a:pt x="1965238" y="327332"/>
                    <a:pt x="1963315" y="329896"/>
                  </a:cubicBezTo>
                  <a:cubicBezTo>
                    <a:pt x="1917806" y="329896"/>
                    <a:pt x="1872297" y="332460"/>
                    <a:pt x="1827428" y="327974"/>
                  </a:cubicBezTo>
                  <a:cubicBezTo>
                    <a:pt x="1817172" y="326692"/>
                    <a:pt x="1810121" y="299771"/>
                    <a:pt x="1797302" y="277977"/>
                  </a:cubicBezTo>
                  <a:cubicBezTo>
                    <a:pt x="1823903" y="277977"/>
                    <a:pt x="1847939" y="277176"/>
                    <a:pt x="1870534" y="277016"/>
                  </a:cubicBezTo>
                  <a:close/>
                  <a:moveTo>
                    <a:pt x="2384278" y="276775"/>
                  </a:moveTo>
                  <a:cubicBezTo>
                    <a:pt x="2404468" y="276535"/>
                    <a:pt x="2424499" y="277016"/>
                    <a:pt x="2444048" y="279900"/>
                  </a:cubicBezTo>
                  <a:cubicBezTo>
                    <a:pt x="2460714" y="282463"/>
                    <a:pt x="2474816" y="305539"/>
                    <a:pt x="2490200" y="318999"/>
                  </a:cubicBezTo>
                  <a:cubicBezTo>
                    <a:pt x="2488276" y="322205"/>
                    <a:pt x="2486354" y="325409"/>
                    <a:pt x="2484430" y="329255"/>
                  </a:cubicBezTo>
                  <a:cubicBezTo>
                    <a:pt x="2439562" y="329255"/>
                    <a:pt x="2394693" y="332460"/>
                    <a:pt x="2349825" y="327332"/>
                  </a:cubicBezTo>
                  <a:cubicBezTo>
                    <a:pt x="2337647" y="326050"/>
                    <a:pt x="2327391" y="301052"/>
                    <a:pt x="2316494" y="286310"/>
                  </a:cubicBezTo>
                  <a:cubicBezTo>
                    <a:pt x="2319699" y="283105"/>
                    <a:pt x="2321622" y="280541"/>
                    <a:pt x="2323545" y="277977"/>
                  </a:cubicBezTo>
                  <a:cubicBezTo>
                    <a:pt x="2343736" y="277977"/>
                    <a:pt x="2364087" y="277015"/>
                    <a:pt x="2384278" y="276775"/>
                  </a:cubicBezTo>
                  <a:close/>
                  <a:moveTo>
                    <a:pt x="848655" y="276695"/>
                  </a:moveTo>
                  <a:cubicBezTo>
                    <a:pt x="1095432" y="276695"/>
                    <a:pt x="1342208" y="276695"/>
                    <a:pt x="1588985" y="277337"/>
                  </a:cubicBezTo>
                  <a:cubicBezTo>
                    <a:pt x="1630649" y="277337"/>
                    <a:pt x="1633213" y="280541"/>
                    <a:pt x="1630007" y="329897"/>
                  </a:cubicBezTo>
                  <a:cubicBezTo>
                    <a:pt x="1353105" y="329897"/>
                    <a:pt x="1076843" y="329897"/>
                    <a:pt x="799941" y="329897"/>
                  </a:cubicBezTo>
                  <a:cubicBezTo>
                    <a:pt x="801223" y="279900"/>
                    <a:pt x="803146" y="276695"/>
                    <a:pt x="848655" y="276695"/>
                  </a:cubicBezTo>
                  <a:close/>
                  <a:moveTo>
                    <a:pt x="1376820" y="216444"/>
                  </a:moveTo>
                  <a:cubicBezTo>
                    <a:pt x="1430662" y="216444"/>
                    <a:pt x="1476172" y="216444"/>
                    <a:pt x="1522963" y="216444"/>
                  </a:cubicBezTo>
                  <a:cubicBezTo>
                    <a:pt x="1525527" y="230546"/>
                    <a:pt x="1527450" y="244006"/>
                    <a:pt x="1530655" y="263235"/>
                  </a:cubicBezTo>
                  <a:cubicBezTo>
                    <a:pt x="1483864" y="263235"/>
                    <a:pt x="1439636" y="265158"/>
                    <a:pt x="1396049" y="261312"/>
                  </a:cubicBezTo>
                  <a:cubicBezTo>
                    <a:pt x="1389639" y="260671"/>
                    <a:pt x="1384512" y="235673"/>
                    <a:pt x="1376820" y="216444"/>
                  </a:cubicBezTo>
                  <a:close/>
                  <a:moveTo>
                    <a:pt x="1768377" y="215322"/>
                  </a:moveTo>
                  <a:cubicBezTo>
                    <a:pt x="1790732" y="215322"/>
                    <a:pt x="1813006" y="215803"/>
                    <a:pt x="1835119" y="217726"/>
                  </a:cubicBezTo>
                  <a:cubicBezTo>
                    <a:pt x="1842170" y="218367"/>
                    <a:pt x="1847298" y="243365"/>
                    <a:pt x="1856913" y="263876"/>
                  </a:cubicBezTo>
                  <a:cubicBezTo>
                    <a:pt x="1807557" y="263876"/>
                    <a:pt x="1767817" y="266440"/>
                    <a:pt x="1728717" y="261953"/>
                  </a:cubicBezTo>
                  <a:cubicBezTo>
                    <a:pt x="1716538" y="260671"/>
                    <a:pt x="1706283" y="239519"/>
                    <a:pt x="1694745" y="227982"/>
                  </a:cubicBezTo>
                  <a:cubicBezTo>
                    <a:pt x="1696668" y="224136"/>
                    <a:pt x="1699232" y="219649"/>
                    <a:pt x="1701155" y="215803"/>
                  </a:cubicBezTo>
                  <a:cubicBezTo>
                    <a:pt x="1723589" y="215803"/>
                    <a:pt x="1746023" y="215322"/>
                    <a:pt x="1768377" y="215322"/>
                  </a:cubicBezTo>
                  <a:close/>
                  <a:moveTo>
                    <a:pt x="2508708" y="214841"/>
                  </a:moveTo>
                  <a:cubicBezTo>
                    <a:pt x="2529620" y="214681"/>
                    <a:pt x="2550452" y="215162"/>
                    <a:pt x="2570963" y="217726"/>
                  </a:cubicBezTo>
                  <a:cubicBezTo>
                    <a:pt x="2585064" y="219648"/>
                    <a:pt x="2596602" y="241441"/>
                    <a:pt x="2610063" y="254261"/>
                  </a:cubicBezTo>
                  <a:cubicBezTo>
                    <a:pt x="2607498" y="256825"/>
                    <a:pt x="2605575" y="260670"/>
                    <a:pt x="2604293" y="263875"/>
                  </a:cubicBezTo>
                  <a:cubicBezTo>
                    <a:pt x="2563271" y="263875"/>
                    <a:pt x="2521608" y="267080"/>
                    <a:pt x="2481867" y="261952"/>
                  </a:cubicBezTo>
                  <a:cubicBezTo>
                    <a:pt x="2467124" y="260029"/>
                    <a:pt x="2454946" y="237595"/>
                    <a:pt x="2441485" y="224776"/>
                  </a:cubicBezTo>
                  <a:cubicBezTo>
                    <a:pt x="2442767" y="221571"/>
                    <a:pt x="2444690" y="218366"/>
                    <a:pt x="2445972" y="215802"/>
                  </a:cubicBezTo>
                  <a:cubicBezTo>
                    <a:pt x="2466804" y="215802"/>
                    <a:pt x="2487796" y="215001"/>
                    <a:pt x="2508708" y="214841"/>
                  </a:cubicBezTo>
                  <a:close/>
                  <a:moveTo>
                    <a:pt x="1545398" y="214521"/>
                  </a:moveTo>
                  <a:cubicBezTo>
                    <a:pt x="1585779" y="214521"/>
                    <a:pt x="1626161" y="213239"/>
                    <a:pt x="1666542" y="215161"/>
                  </a:cubicBezTo>
                  <a:cubicBezTo>
                    <a:pt x="1696027" y="216444"/>
                    <a:pt x="1685772" y="242083"/>
                    <a:pt x="1690900" y="263875"/>
                  </a:cubicBezTo>
                  <a:cubicBezTo>
                    <a:pt x="1646031" y="263875"/>
                    <a:pt x="1603727" y="266439"/>
                    <a:pt x="1562063" y="261953"/>
                  </a:cubicBezTo>
                  <a:cubicBezTo>
                    <a:pt x="1552449" y="260671"/>
                    <a:pt x="1544756" y="236955"/>
                    <a:pt x="1536424" y="223494"/>
                  </a:cubicBezTo>
                  <a:cubicBezTo>
                    <a:pt x="1539629" y="220290"/>
                    <a:pt x="1542834" y="217726"/>
                    <a:pt x="1545398" y="214521"/>
                  </a:cubicBezTo>
                  <a:close/>
                  <a:moveTo>
                    <a:pt x="2351028" y="214200"/>
                  </a:moveTo>
                  <a:cubicBezTo>
                    <a:pt x="2371459" y="214040"/>
                    <a:pt x="2391810" y="214521"/>
                    <a:pt x="2412001" y="217085"/>
                  </a:cubicBezTo>
                  <a:cubicBezTo>
                    <a:pt x="2426103" y="219007"/>
                    <a:pt x="2437000" y="241441"/>
                    <a:pt x="2449178" y="254260"/>
                  </a:cubicBezTo>
                  <a:cubicBezTo>
                    <a:pt x="2447255" y="256824"/>
                    <a:pt x="2445332" y="260029"/>
                    <a:pt x="2443409" y="263875"/>
                  </a:cubicBezTo>
                  <a:cubicBezTo>
                    <a:pt x="2403027" y="263875"/>
                    <a:pt x="2362646" y="267080"/>
                    <a:pt x="2322905" y="261953"/>
                  </a:cubicBezTo>
                  <a:cubicBezTo>
                    <a:pt x="2308803" y="260029"/>
                    <a:pt x="2296624" y="238236"/>
                    <a:pt x="2283805" y="226058"/>
                  </a:cubicBezTo>
                  <a:cubicBezTo>
                    <a:pt x="2285728" y="222212"/>
                    <a:pt x="2287651" y="219007"/>
                    <a:pt x="2289574" y="215161"/>
                  </a:cubicBezTo>
                  <a:cubicBezTo>
                    <a:pt x="2310085" y="215161"/>
                    <a:pt x="2330597" y="214360"/>
                    <a:pt x="2351028" y="214200"/>
                  </a:cubicBezTo>
                  <a:close/>
                  <a:moveTo>
                    <a:pt x="2136460" y="214040"/>
                  </a:moveTo>
                  <a:cubicBezTo>
                    <a:pt x="2174999" y="214040"/>
                    <a:pt x="2213297" y="214521"/>
                    <a:pt x="2251756" y="216444"/>
                  </a:cubicBezTo>
                  <a:cubicBezTo>
                    <a:pt x="2265216" y="217085"/>
                    <a:pt x="2278036" y="240160"/>
                    <a:pt x="2290855" y="252979"/>
                  </a:cubicBezTo>
                  <a:cubicBezTo>
                    <a:pt x="2288933" y="256825"/>
                    <a:pt x="2287010" y="260671"/>
                    <a:pt x="2285087" y="263876"/>
                  </a:cubicBezTo>
                  <a:cubicBezTo>
                    <a:pt x="2258166" y="263876"/>
                    <a:pt x="2231245" y="263876"/>
                    <a:pt x="2203682" y="263876"/>
                  </a:cubicBezTo>
                  <a:cubicBezTo>
                    <a:pt x="2158814" y="263876"/>
                    <a:pt x="2113945" y="263876"/>
                    <a:pt x="2069718" y="263876"/>
                  </a:cubicBezTo>
                  <a:cubicBezTo>
                    <a:pt x="2028696" y="263876"/>
                    <a:pt x="2027414" y="263235"/>
                    <a:pt x="2019722" y="214521"/>
                  </a:cubicBezTo>
                  <a:cubicBezTo>
                    <a:pt x="2059142" y="214521"/>
                    <a:pt x="2097921" y="214040"/>
                    <a:pt x="2136460" y="214040"/>
                  </a:cubicBezTo>
                  <a:close/>
                  <a:moveTo>
                    <a:pt x="1288205" y="214040"/>
                  </a:moveTo>
                  <a:cubicBezTo>
                    <a:pt x="1310159" y="214040"/>
                    <a:pt x="1331631" y="214521"/>
                    <a:pt x="1353104" y="216444"/>
                  </a:cubicBezTo>
                  <a:cubicBezTo>
                    <a:pt x="1360796" y="217726"/>
                    <a:pt x="1365283" y="242723"/>
                    <a:pt x="1374898" y="263876"/>
                  </a:cubicBezTo>
                  <a:cubicBezTo>
                    <a:pt x="1321055" y="263876"/>
                    <a:pt x="1280033" y="265798"/>
                    <a:pt x="1238369" y="263235"/>
                  </a:cubicBezTo>
                  <a:cubicBezTo>
                    <a:pt x="1203115" y="261312"/>
                    <a:pt x="1226831" y="235032"/>
                    <a:pt x="1220421" y="214521"/>
                  </a:cubicBezTo>
                  <a:cubicBezTo>
                    <a:pt x="1243817" y="214521"/>
                    <a:pt x="1266252" y="214040"/>
                    <a:pt x="1288205" y="214040"/>
                  </a:cubicBezTo>
                  <a:close/>
                  <a:moveTo>
                    <a:pt x="1100560" y="213880"/>
                  </a:moveTo>
                  <a:cubicBezTo>
                    <a:pt x="1133890" y="213880"/>
                    <a:pt x="1167862" y="213880"/>
                    <a:pt x="1200551" y="213880"/>
                  </a:cubicBezTo>
                  <a:cubicBezTo>
                    <a:pt x="1208884" y="262594"/>
                    <a:pt x="1208243" y="264517"/>
                    <a:pt x="1164657" y="264517"/>
                  </a:cubicBezTo>
                  <a:cubicBezTo>
                    <a:pt x="1130044" y="264517"/>
                    <a:pt x="1095431" y="264517"/>
                    <a:pt x="1060818" y="264517"/>
                  </a:cubicBezTo>
                  <a:cubicBezTo>
                    <a:pt x="1056973" y="215803"/>
                    <a:pt x="1058254" y="214522"/>
                    <a:pt x="1100560" y="213880"/>
                  </a:cubicBezTo>
                  <a:close/>
                  <a:moveTo>
                    <a:pt x="937110" y="213880"/>
                  </a:moveTo>
                  <a:cubicBezTo>
                    <a:pt x="971081" y="213880"/>
                    <a:pt x="1005053" y="213880"/>
                    <a:pt x="1040948" y="213880"/>
                  </a:cubicBezTo>
                  <a:cubicBezTo>
                    <a:pt x="1044794" y="263235"/>
                    <a:pt x="1044153" y="263876"/>
                    <a:pt x="1000567" y="263876"/>
                  </a:cubicBezTo>
                  <a:cubicBezTo>
                    <a:pt x="966595" y="263876"/>
                    <a:pt x="932623" y="263876"/>
                    <a:pt x="899292" y="263876"/>
                  </a:cubicBezTo>
                  <a:cubicBezTo>
                    <a:pt x="893523" y="218367"/>
                    <a:pt x="896728" y="213880"/>
                    <a:pt x="937110" y="213880"/>
                  </a:cubicBezTo>
                  <a:close/>
                  <a:moveTo>
                    <a:pt x="778146" y="213880"/>
                  </a:moveTo>
                  <a:cubicBezTo>
                    <a:pt x="812119" y="213880"/>
                    <a:pt x="845449" y="213880"/>
                    <a:pt x="878780" y="213880"/>
                  </a:cubicBezTo>
                  <a:cubicBezTo>
                    <a:pt x="884549" y="258748"/>
                    <a:pt x="880703" y="263876"/>
                    <a:pt x="840322" y="263876"/>
                  </a:cubicBezTo>
                  <a:cubicBezTo>
                    <a:pt x="804427" y="263876"/>
                    <a:pt x="769173" y="263876"/>
                    <a:pt x="733278" y="263876"/>
                  </a:cubicBezTo>
                  <a:cubicBezTo>
                    <a:pt x="736483" y="215803"/>
                    <a:pt x="737765" y="213880"/>
                    <a:pt x="778146" y="213880"/>
                  </a:cubicBezTo>
                  <a:close/>
                  <a:moveTo>
                    <a:pt x="616620" y="213880"/>
                  </a:moveTo>
                  <a:cubicBezTo>
                    <a:pt x="650592" y="213880"/>
                    <a:pt x="684564" y="213880"/>
                    <a:pt x="721099" y="213880"/>
                  </a:cubicBezTo>
                  <a:cubicBezTo>
                    <a:pt x="716613" y="263235"/>
                    <a:pt x="715972" y="263876"/>
                    <a:pt x="674308" y="263876"/>
                  </a:cubicBezTo>
                  <a:cubicBezTo>
                    <a:pt x="639695" y="263876"/>
                    <a:pt x="604442" y="263876"/>
                    <a:pt x="569188" y="263876"/>
                  </a:cubicBezTo>
                  <a:cubicBezTo>
                    <a:pt x="572393" y="217085"/>
                    <a:pt x="575598" y="213880"/>
                    <a:pt x="616620" y="213880"/>
                  </a:cubicBezTo>
                  <a:close/>
                  <a:moveTo>
                    <a:pt x="455094" y="213880"/>
                  </a:moveTo>
                  <a:cubicBezTo>
                    <a:pt x="489707" y="213880"/>
                    <a:pt x="524961" y="213880"/>
                    <a:pt x="560215" y="213880"/>
                  </a:cubicBezTo>
                  <a:cubicBezTo>
                    <a:pt x="552523" y="263235"/>
                    <a:pt x="551241" y="263876"/>
                    <a:pt x="508936" y="263876"/>
                  </a:cubicBezTo>
                  <a:cubicBezTo>
                    <a:pt x="473682" y="263876"/>
                    <a:pt x="439070" y="263876"/>
                    <a:pt x="403816" y="263876"/>
                  </a:cubicBezTo>
                  <a:cubicBezTo>
                    <a:pt x="410867" y="217726"/>
                    <a:pt x="414712" y="213880"/>
                    <a:pt x="455094" y="213880"/>
                  </a:cubicBezTo>
                  <a:close/>
                  <a:moveTo>
                    <a:pt x="1923254" y="213559"/>
                  </a:moveTo>
                  <a:cubicBezTo>
                    <a:pt x="1943926" y="213398"/>
                    <a:pt x="1964598" y="213879"/>
                    <a:pt x="1985109" y="216443"/>
                  </a:cubicBezTo>
                  <a:cubicBezTo>
                    <a:pt x="1997288" y="217725"/>
                    <a:pt x="2006902" y="241441"/>
                    <a:pt x="2017799" y="254261"/>
                  </a:cubicBezTo>
                  <a:cubicBezTo>
                    <a:pt x="2015235" y="257465"/>
                    <a:pt x="2012030" y="260671"/>
                    <a:pt x="2009466" y="263875"/>
                  </a:cubicBezTo>
                  <a:cubicBezTo>
                    <a:pt x="1969085" y="263875"/>
                    <a:pt x="1928062" y="267080"/>
                    <a:pt x="1888321" y="261953"/>
                  </a:cubicBezTo>
                  <a:cubicBezTo>
                    <a:pt x="1875502" y="260029"/>
                    <a:pt x="1865246" y="236954"/>
                    <a:pt x="1854349" y="223494"/>
                  </a:cubicBezTo>
                  <a:cubicBezTo>
                    <a:pt x="1856913" y="220289"/>
                    <a:pt x="1859477" y="217084"/>
                    <a:pt x="1861400" y="214520"/>
                  </a:cubicBezTo>
                  <a:cubicBezTo>
                    <a:pt x="1881911" y="214520"/>
                    <a:pt x="1902583" y="213719"/>
                    <a:pt x="1923254" y="213559"/>
                  </a:cubicBezTo>
                  <a:close/>
                  <a:moveTo>
                    <a:pt x="292926" y="212598"/>
                  </a:moveTo>
                  <a:cubicBezTo>
                    <a:pt x="327539" y="215803"/>
                    <a:pt x="362793" y="213239"/>
                    <a:pt x="398047" y="213239"/>
                  </a:cubicBezTo>
                  <a:cubicBezTo>
                    <a:pt x="387791" y="261953"/>
                    <a:pt x="385869" y="263235"/>
                    <a:pt x="342282" y="263876"/>
                  </a:cubicBezTo>
                  <a:cubicBezTo>
                    <a:pt x="308951" y="263876"/>
                    <a:pt x="274979" y="263876"/>
                    <a:pt x="236520" y="263876"/>
                  </a:cubicBezTo>
                  <a:cubicBezTo>
                    <a:pt x="244212" y="229263"/>
                    <a:pt x="257031" y="210034"/>
                    <a:pt x="292926" y="212598"/>
                  </a:cubicBezTo>
                  <a:close/>
                  <a:moveTo>
                    <a:pt x="109606" y="212597"/>
                  </a:moveTo>
                  <a:cubicBezTo>
                    <a:pt x="150629" y="215803"/>
                    <a:pt x="192292" y="213239"/>
                    <a:pt x="233956" y="213239"/>
                  </a:cubicBezTo>
                  <a:cubicBezTo>
                    <a:pt x="226264" y="257466"/>
                    <a:pt x="219854" y="263235"/>
                    <a:pt x="179473" y="263235"/>
                  </a:cubicBezTo>
                  <a:cubicBezTo>
                    <a:pt x="133964" y="263875"/>
                    <a:pt x="88455" y="263875"/>
                    <a:pt x="40381" y="263875"/>
                  </a:cubicBezTo>
                  <a:cubicBezTo>
                    <a:pt x="51277" y="223494"/>
                    <a:pt x="73070" y="210033"/>
                    <a:pt x="109606" y="212597"/>
                  </a:cubicBezTo>
                  <a:close/>
                  <a:moveTo>
                    <a:pt x="1309518" y="157473"/>
                  </a:moveTo>
                  <a:cubicBezTo>
                    <a:pt x="1354386" y="157473"/>
                    <a:pt x="1397973" y="157473"/>
                    <a:pt x="1444123" y="157473"/>
                  </a:cubicBezTo>
                  <a:cubicBezTo>
                    <a:pt x="1446046" y="169652"/>
                    <a:pt x="1447969" y="180549"/>
                    <a:pt x="1450533" y="196574"/>
                  </a:cubicBezTo>
                  <a:cubicBezTo>
                    <a:pt x="1403742" y="196574"/>
                    <a:pt x="1358232" y="196574"/>
                    <a:pt x="1309518" y="196574"/>
                  </a:cubicBezTo>
                  <a:cubicBezTo>
                    <a:pt x="1309518" y="183754"/>
                    <a:pt x="1309518" y="172857"/>
                    <a:pt x="1309518" y="157473"/>
                  </a:cubicBezTo>
                  <a:close/>
                  <a:moveTo>
                    <a:pt x="2473775" y="156753"/>
                  </a:moveTo>
                  <a:cubicBezTo>
                    <a:pt x="2494527" y="156672"/>
                    <a:pt x="2515199" y="157153"/>
                    <a:pt x="2535710" y="159396"/>
                  </a:cubicBezTo>
                  <a:cubicBezTo>
                    <a:pt x="2547889" y="160678"/>
                    <a:pt x="2557503" y="181831"/>
                    <a:pt x="2573528" y="199779"/>
                  </a:cubicBezTo>
                  <a:cubicBezTo>
                    <a:pt x="2522890" y="199779"/>
                    <a:pt x="2481868" y="202343"/>
                    <a:pt x="2441486" y="198497"/>
                  </a:cubicBezTo>
                  <a:cubicBezTo>
                    <a:pt x="2429307" y="197215"/>
                    <a:pt x="2419051" y="177344"/>
                    <a:pt x="2408155" y="165806"/>
                  </a:cubicBezTo>
                  <a:cubicBezTo>
                    <a:pt x="2409437" y="163242"/>
                    <a:pt x="2410719" y="160038"/>
                    <a:pt x="2411360" y="157474"/>
                  </a:cubicBezTo>
                  <a:cubicBezTo>
                    <a:pt x="2432192" y="157474"/>
                    <a:pt x="2453024" y="156833"/>
                    <a:pt x="2473775" y="156753"/>
                  </a:cubicBezTo>
                  <a:close/>
                  <a:moveTo>
                    <a:pt x="1679283" y="156352"/>
                  </a:moveTo>
                  <a:cubicBezTo>
                    <a:pt x="1700194" y="156352"/>
                    <a:pt x="1721026" y="156833"/>
                    <a:pt x="1741538" y="158756"/>
                  </a:cubicBezTo>
                  <a:cubicBezTo>
                    <a:pt x="1750511" y="158756"/>
                    <a:pt x="1756921" y="181190"/>
                    <a:pt x="1767818" y="200420"/>
                  </a:cubicBezTo>
                  <a:cubicBezTo>
                    <a:pt x="1718462" y="200420"/>
                    <a:pt x="1678081" y="202343"/>
                    <a:pt x="1637699" y="199138"/>
                  </a:cubicBezTo>
                  <a:cubicBezTo>
                    <a:pt x="1627443" y="198497"/>
                    <a:pt x="1619111" y="177986"/>
                    <a:pt x="1610137" y="167088"/>
                  </a:cubicBezTo>
                  <a:cubicBezTo>
                    <a:pt x="1612059" y="163884"/>
                    <a:pt x="1614623" y="160679"/>
                    <a:pt x="1616547" y="156833"/>
                  </a:cubicBezTo>
                  <a:cubicBezTo>
                    <a:pt x="1637379" y="156833"/>
                    <a:pt x="1658371" y="156352"/>
                    <a:pt x="1679283" y="156352"/>
                  </a:cubicBezTo>
                  <a:close/>
                  <a:moveTo>
                    <a:pt x="1831836" y="156112"/>
                  </a:moveTo>
                  <a:cubicBezTo>
                    <a:pt x="1852267" y="156031"/>
                    <a:pt x="1872618" y="156512"/>
                    <a:pt x="1892808" y="158755"/>
                  </a:cubicBezTo>
                  <a:cubicBezTo>
                    <a:pt x="1902423" y="160037"/>
                    <a:pt x="1910115" y="181830"/>
                    <a:pt x="1919089" y="194009"/>
                  </a:cubicBezTo>
                  <a:cubicBezTo>
                    <a:pt x="1915243" y="195932"/>
                    <a:pt x="1912679" y="198496"/>
                    <a:pt x="1909474" y="201059"/>
                  </a:cubicBezTo>
                  <a:cubicBezTo>
                    <a:pt x="1876784" y="201059"/>
                    <a:pt x="1844095" y="201059"/>
                    <a:pt x="1811404" y="201059"/>
                  </a:cubicBezTo>
                  <a:cubicBezTo>
                    <a:pt x="1774868" y="201059"/>
                    <a:pt x="1774868" y="200419"/>
                    <a:pt x="1770382" y="156833"/>
                  </a:cubicBezTo>
                  <a:cubicBezTo>
                    <a:pt x="1790893" y="156833"/>
                    <a:pt x="1811404" y="156192"/>
                    <a:pt x="1831836" y="156112"/>
                  </a:cubicBezTo>
                  <a:close/>
                  <a:moveTo>
                    <a:pt x="1525127" y="154830"/>
                  </a:moveTo>
                  <a:cubicBezTo>
                    <a:pt x="1545238" y="154749"/>
                    <a:pt x="1565268" y="155230"/>
                    <a:pt x="1585139" y="157473"/>
                  </a:cubicBezTo>
                  <a:cubicBezTo>
                    <a:pt x="1594754" y="158115"/>
                    <a:pt x="1601804" y="179908"/>
                    <a:pt x="1610137" y="192086"/>
                  </a:cubicBezTo>
                  <a:cubicBezTo>
                    <a:pt x="1608214" y="194650"/>
                    <a:pt x="1605650" y="197855"/>
                    <a:pt x="1603727" y="200419"/>
                  </a:cubicBezTo>
                  <a:cubicBezTo>
                    <a:pt x="1562705" y="200419"/>
                    <a:pt x="1521041" y="202341"/>
                    <a:pt x="1480018" y="198495"/>
                  </a:cubicBezTo>
                  <a:cubicBezTo>
                    <a:pt x="1471686" y="197855"/>
                    <a:pt x="1464635" y="176062"/>
                    <a:pt x="1456943" y="163883"/>
                  </a:cubicBezTo>
                  <a:cubicBezTo>
                    <a:pt x="1459507" y="161319"/>
                    <a:pt x="1462071" y="158755"/>
                    <a:pt x="1464635" y="155551"/>
                  </a:cubicBezTo>
                  <a:cubicBezTo>
                    <a:pt x="1484826" y="155551"/>
                    <a:pt x="1505016" y="154910"/>
                    <a:pt x="1525127" y="154830"/>
                  </a:cubicBezTo>
                  <a:close/>
                  <a:moveTo>
                    <a:pt x="2131653" y="154509"/>
                  </a:moveTo>
                  <a:cubicBezTo>
                    <a:pt x="2151443" y="154268"/>
                    <a:pt x="2170031" y="154589"/>
                    <a:pt x="2188299" y="156832"/>
                  </a:cubicBezTo>
                  <a:cubicBezTo>
                    <a:pt x="2203042" y="158755"/>
                    <a:pt x="2215220" y="176062"/>
                    <a:pt x="2228681" y="186958"/>
                  </a:cubicBezTo>
                  <a:cubicBezTo>
                    <a:pt x="2226758" y="190804"/>
                    <a:pt x="2225476" y="194650"/>
                    <a:pt x="2223553" y="198496"/>
                  </a:cubicBezTo>
                  <a:cubicBezTo>
                    <a:pt x="2179967" y="198496"/>
                    <a:pt x="2136379" y="200419"/>
                    <a:pt x="2093434" y="196573"/>
                  </a:cubicBezTo>
                  <a:cubicBezTo>
                    <a:pt x="2085101" y="196573"/>
                    <a:pt x="2078691" y="174780"/>
                    <a:pt x="2067795" y="155550"/>
                  </a:cubicBezTo>
                  <a:cubicBezTo>
                    <a:pt x="2090870" y="155550"/>
                    <a:pt x="2111862" y="154749"/>
                    <a:pt x="2131653" y="154509"/>
                  </a:cubicBezTo>
                  <a:close/>
                  <a:moveTo>
                    <a:pt x="1981184" y="154509"/>
                  </a:moveTo>
                  <a:cubicBezTo>
                    <a:pt x="2000173" y="154268"/>
                    <a:pt x="2019082" y="154589"/>
                    <a:pt x="2037670" y="156832"/>
                  </a:cubicBezTo>
                  <a:cubicBezTo>
                    <a:pt x="2051130" y="158755"/>
                    <a:pt x="2062027" y="177984"/>
                    <a:pt x="2074206" y="189521"/>
                  </a:cubicBezTo>
                  <a:cubicBezTo>
                    <a:pt x="2072282" y="192727"/>
                    <a:pt x="2069719" y="196572"/>
                    <a:pt x="2067796" y="199777"/>
                  </a:cubicBezTo>
                  <a:cubicBezTo>
                    <a:pt x="2026773" y="199777"/>
                    <a:pt x="1985751" y="202341"/>
                    <a:pt x="1945369" y="197854"/>
                  </a:cubicBezTo>
                  <a:cubicBezTo>
                    <a:pt x="1934472" y="196572"/>
                    <a:pt x="1926140" y="176061"/>
                    <a:pt x="1916525" y="163883"/>
                  </a:cubicBezTo>
                  <a:cubicBezTo>
                    <a:pt x="1919730" y="161960"/>
                    <a:pt x="1922293" y="158755"/>
                    <a:pt x="1924217" y="155550"/>
                  </a:cubicBezTo>
                  <a:cubicBezTo>
                    <a:pt x="1943126" y="155550"/>
                    <a:pt x="1962195" y="154749"/>
                    <a:pt x="1981184" y="154509"/>
                  </a:cubicBezTo>
                  <a:close/>
                  <a:moveTo>
                    <a:pt x="1190296" y="154268"/>
                  </a:moveTo>
                  <a:cubicBezTo>
                    <a:pt x="1212731" y="154268"/>
                    <a:pt x="1235164" y="154268"/>
                    <a:pt x="1257599" y="154910"/>
                  </a:cubicBezTo>
                  <a:cubicBezTo>
                    <a:pt x="1296058" y="155550"/>
                    <a:pt x="1296698" y="156192"/>
                    <a:pt x="1289006" y="198496"/>
                  </a:cubicBezTo>
                  <a:cubicBezTo>
                    <a:pt x="1245420" y="198496"/>
                    <a:pt x="1201193" y="198496"/>
                    <a:pt x="1156965" y="198496"/>
                  </a:cubicBezTo>
                  <a:cubicBezTo>
                    <a:pt x="1149274" y="156832"/>
                    <a:pt x="1151197" y="154910"/>
                    <a:pt x="1190296" y="154268"/>
                  </a:cubicBezTo>
                  <a:close/>
                  <a:moveTo>
                    <a:pt x="1039666" y="152987"/>
                  </a:moveTo>
                  <a:cubicBezTo>
                    <a:pt x="1067227" y="152987"/>
                    <a:pt x="1094789" y="152345"/>
                    <a:pt x="1122351" y="154909"/>
                  </a:cubicBezTo>
                  <a:cubicBezTo>
                    <a:pt x="1128120" y="155550"/>
                    <a:pt x="1138375" y="169011"/>
                    <a:pt x="1137735" y="175420"/>
                  </a:cubicBezTo>
                  <a:cubicBezTo>
                    <a:pt x="1137093" y="184394"/>
                    <a:pt x="1128120" y="199137"/>
                    <a:pt x="1121710" y="199137"/>
                  </a:cubicBezTo>
                  <a:cubicBezTo>
                    <a:pt x="1080047" y="201059"/>
                    <a:pt x="1039024" y="200418"/>
                    <a:pt x="998002" y="200418"/>
                  </a:cubicBezTo>
                  <a:cubicBezTo>
                    <a:pt x="998643" y="154269"/>
                    <a:pt x="999284" y="152987"/>
                    <a:pt x="1039666" y="152987"/>
                  </a:cubicBezTo>
                  <a:close/>
                  <a:moveTo>
                    <a:pt x="879422" y="152987"/>
                  </a:moveTo>
                  <a:cubicBezTo>
                    <a:pt x="912752" y="152346"/>
                    <a:pt x="946724" y="152987"/>
                    <a:pt x="981978" y="152987"/>
                  </a:cubicBezTo>
                  <a:cubicBezTo>
                    <a:pt x="986464" y="188241"/>
                    <a:pt x="978132" y="203624"/>
                    <a:pt x="945442" y="201701"/>
                  </a:cubicBezTo>
                  <a:cubicBezTo>
                    <a:pt x="911470" y="199137"/>
                    <a:pt x="877498" y="201060"/>
                    <a:pt x="844168" y="201060"/>
                  </a:cubicBezTo>
                  <a:cubicBezTo>
                    <a:pt x="839040" y="160679"/>
                    <a:pt x="844168" y="153628"/>
                    <a:pt x="879422" y="152987"/>
                  </a:cubicBezTo>
                  <a:close/>
                  <a:moveTo>
                    <a:pt x="727509" y="152346"/>
                  </a:moveTo>
                  <a:cubicBezTo>
                    <a:pt x="760840" y="152346"/>
                    <a:pt x="794171" y="152988"/>
                    <a:pt x="828143" y="152988"/>
                  </a:cubicBezTo>
                  <a:cubicBezTo>
                    <a:pt x="830065" y="189523"/>
                    <a:pt x="819169" y="203624"/>
                    <a:pt x="786479" y="201060"/>
                  </a:cubicBezTo>
                  <a:cubicBezTo>
                    <a:pt x="752507" y="198496"/>
                    <a:pt x="718536" y="200419"/>
                    <a:pt x="684564" y="200419"/>
                  </a:cubicBezTo>
                  <a:cubicBezTo>
                    <a:pt x="686487" y="156833"/>
                    <a:pt x="689692" y="152988"/>
                    <a:pt x="727509" y="152346"/>
                  </a:cubicBezTo>
                  <a:close/>
                  <a:moveTo>
                    <a:pt x="136528" y="152346"/>
                  </a:moveTo>
                  <a:cubicBezTo>
                    <a:pt x="207677" y="153628"/>
                    <a:pt x="278826" y="152346"/>
                    <a:pt x="351896" y="152346"/>
                  </a:cubicBezTo>
                  <a:cubicBezTo>
                    <a:pt x="346128" y="190804"/>
                    <a:pt x="328181" y="201700"/>
                    <a:pt x="295491" y="201060"/>
                  </a:cubicBezTo>
                  <a:cubicBezTo>
                    <a:pt x="224342" y="198496"/>
                    <a:pt x="153194" y="200418"/>
                    <a:pt x="79481" y="200418"/>
                  </a:cubicBezTo>
                  <a:cubicBezTo>
                    <a:pt x="88455" y="169011"/>
                    <a:pt x="101916" y="151063"/>
                    <a:pt x="136528" y="152346"/>
                  </a:cubicBezTo>
                  <a:close/>
                  <a:moveTo>
                    <a:pt x="570471" y="151705"/>
                  </a:moveTo>
                  <a:cubicBezTo>
                    <a:pt x="605083" y="154269"/>
                    <a:pt x="639055" y="152346"/>
                    <a:pt x="673027" y="152346"/>
                  </a:cubicBezTo>
                  <a:cubicBezTo>
                    <a:pt x="673668" y="194009"/>
                    <a:pt x="655080" y="202983"/>
                    <a:pt x="623671" y="200419"/>
                  </a:cubicBezTo>
                  <a:cubicBezTo>
                    <a:pt x="590982" y="197855"/>
                    <a:pt x="558292" y="199778"/>
                    <a:pt x="523679" y="199778"/>
                  </a:cubicBezTo>
                  <a:cubicBezTo>
                    <a:pt x="525602" y="167088"/>
                    <a:pt x="537140" y="149782"/>
                    <a:pt x="570471" y="151705"/>
                  </a:cubicBezTo>
                  <a:close/>
                  <a:moveTo>
                    <a:pt x="415353" y="151704"/>
                  </a:moveTo>
                  <a:cubicBezTo>
                    <a:pt x="448684" y="153627"/>
                    <a:pt x="482656" y="152345"/>
                    <a:pt x="517910" y="152345"/>
                  </a:cubicBezTo>
                  <a:cubicBezTo>
                    <a:pt x="515987" y="188881"/>
                    <a:pt x="501886" y="203623"/>
                    <a:pt x="467913" y="201059"/>
                  </a:cubicBezTo>
                  <a:cubicBezTo>
                    <a:pt x="434583" y="197854"/>
                    <a:pt x="400611" y="200418"/>
                    <a:pt x="365357" y="200418"/>
                  </a:cubicBezTo>
                  <a:cubicBezTo>
                    <a:pt x="369843" y="165806"/>
                    <a:pt x="382663" y="150422"/>
                    <a:pt x="415353" y="151704"/>
                  </a:cubicBezTo>
                  <a:close/>
                  <a:moveTo>
                    <a:pt x="1239010" y="101067"/>
                  </a:moveTo>
                  <a:cubicBezTo>
                    <a:pt x="1281315" y="101067"/>
                    <a:pt x="1324261" y="101067"/>
                    <a:pt x="1370411" y="101067"/>
                  </a:cubicBezTo>
                  <a:cubicBezTo>
                    <a:pt x="1371052" y="115169"/>
                    <a:pt x="1371693" y="126065"/>
                    <a:pt x="1372334" y="139526"/>
                  </a:cubicBezTo>
                  <a:cubicBezTo>
                    <a:pt x="1326183" y="139526"/>
                    <a:pt x="1283878" y="139526"/>
                    <a:pt x="1239010" y="139526"/>
                  </a:cubicBezTo>
                  <a:cubicBezTo>
                    <a:pt x="1239010" y="126707"/>
                    <a:pt x="1239010" y="115169"/>
                    <a:pt x="1239010" y="101067"/>
                  </a:cubicBezTo>
                  <a:close/>
                  <a:moveTo>
                    <a:pt x="1088380" y="100426"/>
                  </a:moveTo>
                  <a:cubicBezTo>
                    <a:pt x="1133249" y="100426"/>
                    <a:pt x="1175553" y="100426"/>
                    <a:pt x="1220421" y="100426"/>
                  </a:cubicBezTo>
                  <a:cubicBezTo>
                    <a:pt x="1220421" y="113887"/>
                    <a:pt x="1220421" y="124784"/>
                    <a:pt x="1220421" y="138885"/>
                  </a:cubicBezTo>
                  <a:cubicBezTo>
                    <a:pt x="1175553" y="138885"/>
                    <a:pt x="1131967" y="138885"/>
                    <a:pt x="1083894" y="138885"/>
                  </a:cubicBezTo>
                  <a:cubicBezTo>
                    <a:pt x="1085816" y="125424"/>
                    <a:pt x="1087099" y="113887"/>
                    <a:pt x="1088380" y="100426"/>
                  </a:cubicBezTo>
                  <a:close/>
                  <a:moveTo>
                    <a:pt x="2437240" y="99385"/>
                  </a:moveTo>
                  <a:cubicBezTo>
                    <a:pt x="2456068" y="99144"/>
                    <a:pt x="2474817" y="99465"/>
                    <a:pt x="2493405" y="101708"/>
                  </a:cubicBezTo>
                  <a:cubicBezTo>
                    <a:pt x="2506866" y="103631"/>
                    <a:pt x="2518404" y="122860"/>
                    <a:pt x="2530582" y="133757"/>
                  </a:cubicBezTo>
                  <a:cubicBezTo>
                    <a:pt x="2529300" y="136963"/>
                    <a:pt x="2528018" y="139526"/>
                    <a:pt x="2526095" y="142090"/>
                  </a:cubicBezTo>
                  <a:cubicBezTo>
                    <a:pt x="2486995" y="142090"/>
                    <a:pt x="2447896" y="144654"/>
                    <a:pt x="2409437" y="140809"/>
                  </a:cubicBezTo>
                  <a:cubicBezTo>
                    <a:pt x="2397258" y="139526"/>
                    <a:pt x="2387002" y="120296"/>
                    <a:pt x="2376106" y="109400"/>
                  </a:cubicBezTo>
                  <a:cubicBezTo>
                    <a:pt x="2377388" y="106195"/>
                    <a:pt x="2379311" y="103631"/>
                    <a:pt x="2380593" y="100426"/>
                  </a:cubicBezTo>
                  <a:cubicBezTo>
                    <a:pt x="2399502" y="100426"/>
                    <a:pt x="2418411" y="99625"/>
                    <a:pt x="2437240" y="99385"/>
                  </a:cubicBezTo>
                  <a:close/>
                  <a:moveTo>
                    <a:pt x="1595314" y="99225"/>
                  </a:moveTo>
                  <a:cubicBezTo>
                    <a:pt x="1616226" y="99145"/>
                    <a:pt x="1635776" y="99465"/>
                    <a:pt x="1655005" y="101067"/>
                  </a:cubicBezTo>
                  <a:cubicBezTo>
                    <a:pt x="1663979" y="101709"/>
                    <a:pt x="1671029" y="122220"/>
                    <a:pt x="1678721" y="133116"/>
                  </a:cubicBezTo>
                  <a:cubicBezTo>
                    <a:pt x="1676798" y="136322"/>
                    <a:pt x="1674875" y="138886"/>
                    <a:pt x="1672952" y="141450"/>
                  </a:cubicBezTo>
                  <a:cubicBezTo>
                    <a:pt x="1633212" y="141450"/>
                    <a:pt x="1592830" y="143372"/>
                    <a:pt x="1553089" y="140168"/>
                  </a:cubicBezTo>
                  <a:cubicBezTo>
                    <a:pt x="1544757" y="139526"/>
                    <a:pt x="1538987" y="118374"/>
                    <a:pt x="1527450" y="99785"/>
                  </a:cubicBezTo>
                  <a:cubicBezTo>
                    <a:pt x="1552128" y="99785"/>
                    <a:pt x="1574402" y="99305"/>
                    <a:pt x="1595314" y="99225"/>
                  </a:cubicBezTo>
                  <a:close/>
                  <a:moveTo>
                    <a:pt x="1447969" y="99225"/>
                  </a:moveTo>
                  <a:cubicBezTo>
                    <a:pt x="1467839" y="99145"/>
                    <a:pt x="1487710" y="99465"/>
                    <a:pt x="1507580" y="101067"/>
                  </a:cubicBezTo>
                  <a:cubicBezTo>
                    <a:pt x="1515271" y="101709"/>
                    <a:pt x="1521040" y="122861"/>
                    <a:pt x="1532578" y="142090"/>
                  </a:cubicBezTo>
                  <a:cubicBezTo>
                    <a:pt x="1481941" y="142090"/>
                    <a:pt x="1442841" y="144013"/>
                    <a:pt x="1404382" y="140808"/>
                  </a:cubicBezTo>
                  <a:cubicBezTo>
                    <a:pt x="1396049" y="140168"/>
                    <a:pt x="1388999" y="120297"/>
                    <a:pt x="1381307" y="109400"/>
                  </a:cubicBezTo>
                  <a:cubicBezTo>
                    <a:pt x="1383871" y="106195"/>
                    <a:pt x="1385794" y="102991"/>
                    <a:pt x="1388358" y="99785"/>
                  </a:cubicBezTo>
                  <a:cubicBezTo>
                    <a:pt x="1408228" y="99785"/>
                    <a:pt x="1428098" y="99305"/>
                    <a:pt x="1447969" y="99225"/>
                  </a:cubicBezTo>
                  <a:close/>
                  <a:moveTo>
                    <a:pt x="2138303" y="99144"/>
                  </a:moveTo>
                  <a:cubicBezTo>
                    <a:pt x="2180607" y="99144"/>
                    <a:pt x="2222912" y="99144"/>
                    <a:pt x="2264575" y="99144"/>
                  </a:cubicBezTo>
                  <a:cubicBezTo>
                    <a:pt x="2362646" y="99144"/>
                    <a:pt x="2362646" y="99144"/>
                    <a:pt x="2408156" y="186318"/>
                  </a:cubicBezTo>
                  <a:cubicBezTo>
                    <a:pt x="2410078" y="190164"/>
                    <a:pt x="2412001" y="194009"/>
                    <a:pt x="2415206" y="202342"/>
                  </a:cubicBezTo>
                  <a:cubicBezTo>
                    <a:pt x="2361364" y="202342"/>
                    <a:pt x="2311367" y="203624"/>
                    <a:pt x="2262011" y="201060"/>
                  </a:cubicBezTo>
                  <a:cubicBezTo>
                    <a:pt x="2253679" y="200419"/>
                    <a:pt x="2242141" y="185677"/>
                    <a:pt x="2238296" y="174780"/>
                  </a:cubicBezTo>
                  <a:cubicBezTo>
                    <a:pt x="2228681" y="148499"/>
                    <a:pt x="2213297" y="137603"/>
                    <a:pt x="2185735" y="141449"/>
                  </a:cubicBezTo>
                  <a:cubicBezTo>
                    <a:pt x="2157532" y="145936"/>
                    <a:pt x="2141508" y="133116"/>
                    <a:pt x="2138303" y="99144"/>
                  </a:cubicBezTo>
                  <a:close/>
                  <a:moveTo>
                    <a:pt x="2041435" y="98984"/>
                  </a:moveTo>
                  <a:cubicBezTo>
                    <a:pt x="2060744" y="98824"/>
                    <a:pt x="2079973" y="99144"/>
                    <a:pt x="2099203" y="101067"/>
                  </a:cubicBezTo>
                  <a:cubicBezTo>
                    <a:pt x="2110100" y="102349"/>
                    <a:pt x="2119073" y="120938"/>
                    <a:pt x="2128688" y="131835"/>
                  </a:cubicBezTo>
                  <a:cubicBezTo>
                    <a:pt x="2126764" y="135680"/>
                    <a:pt x="2124842" y="138886"/>
                    <a:pt x="2122919" y="142090"/>
                  </a:cubicBezTo>
                  <a:cubicBezTo>
                    <a:pt x="2084461" y="142090"/>
                    <a:pt x="2046002" y="144654"/>
                    <a:pt x="2008824" y="140808"/>
                  </a:cubicBezTo>
                  <a:cubicBezTo>
                    <a:pt x="1997288" y="139526"/>
                    <a:pt x="1987673" y="120297"/>
                    <a:pt x="1977417" y="109400"/>
                  </a:cubicBezTo>
                  <a:cubicBezTo>
                    <a:pt x="1979339" y="106195"/>
                    <a:pt x="1981263" y="102991"/>
                    <a:pt x="1983185" y="99785"/>
                  </a:cubicBezTo>
                  <a:cubicBezTo>
                    <a:pt x="2002735" y="99785"/>
                    <a:pt x="2022125" y="99144"/>
                    <a:pt x="2041435" y="98984"/>
                  </a:cubicBezTo>
                  <a:close/>
                  <a:moveTo>
                    <a:pt x="1892487" y="98984"/>
                  </a:moveTo>
                  <a:cubicBezTo>
                    <a:pt x="1911396" y="98824"/>
                    <a:pt x="1930305" y="99144"/>
                    <a:pt x="1949214" y="101067"/>
                  </a:cubicBezTo>
                  <a:cubicBezTo>
                    <a:pt x="1960111" y="102349"/>
                    <a:pt x="1969725" y="121579"/>
                    <a:pt x="1979981" y="132476"/>
                  </a:cubicBezTo>
                  <a:cubicBezTo>
                    <a:pt x="1976776" y="135680"/>
                    <a:pt x="1974212" y="138886"/>
                    <a:pt x="1971648" y="142090"/>
                  </a:cubicBezTo>
                  <a:cubicBezTo>
                    <a:pt x="1934472" y="142090"/>
                    <a:pt x="1897295" y="144654"/>
                    <a:pt x="1860759" y="140808"/>
                  </a:cubicBezTo>
                  <a:cubicBezTo>
                    <a:pt x="1849221" y="139526"/>
                    <a:pt x="1838966" y="120938"/>
                    <a:pt x="1828710" y="110041"/>
                  </a:cubicBezTo>
                  <a:cubicBezTo>
                    <a:pt x="1831274" y="106837"/>
                    <a:pt x="1833197" y="102991"/>
                    <a:pt x="1835761" y="99785"/>
                  </a:cubicBezTo>
                  <a:cubicBezTo>
                    <a:pt x="1854670" y="99785"/>
                    <a:pt x="1873579" y="99144"/>
                    <a:pt x="1892487" y="98984"/>
                  </a:cubicBezTo>
                  <a:close/>
                  <a:moveTo>
                    <a:pt x="1744021" y="98343"/>
                  </a:moveTo>
                  <a:cubicBezTo>
                    <a:pt x="1762529" y="98183"/>
                    <a:pt x="1780957" y="98503"/>
                    <a:pt x="1799225" y="100426"/>
                  </a:cubicBezTo>
                  <a:cubicBezTo>
                    <a:pt x="1810122" y="101708"/>
                    <a:pt x="1819096" y="120297"/>
                    <a:pt x="1828710" y="130553"/>
                  </a:cubicBezTo>
                  <a:cubicBezTo>
                    <a:pt x="1826787" y="133757"/>
                    <a:pt x="1824223" y="137603"/>
                    <a:pt x="1822300" y="140809"/>
                  </a:cubicBezTo>
                  <a:cubicBezTo>
                    <a:pt x="1782559" y="140809"/>
                    <a:pt x="1742178" y="142731"/>
                    <a:pt x="1703078" y="139527"/>
                  </a:cubicBezTo>
                  <a:cubicBezTo>
                    <a:pt x="1694746" y="138885"/>
                    <a:pt x="1688336" y="119015"/>
                    <a:pt x="1681285" y="108118"/>
                  </a:cubicBezTo>
                  <a:cubicBezTo>
                    <a:pt x="1683849" y="105554"/>
                    <a:pt x="1686413" y="102350"/>
                    <a:pt x="1688336" y="99144"/>
                  </a:cubicBezTo>
                  <a:cubicBezTo>
                    <a:pt x="1706924" y="99144"/>
                    <a:pt x="1725513" y="98503"/>
                    <a:pt x="1744021" y="98343"/>
                  </a:cubicBezTo>
                  <a:close/>
                  <a:moveTo>
                    <a:pt x="971723" y="97222"/>
                  </a:moveTo>
                  <a:cubicBezTo>
                    <a:pt x="1004412" y="99145"/>
                    <a:pt x="1037101" y="97863"/>
                    <a:pt x="1070432" y="97863"/>
                  </a:cubicBezTo>
                  <a:cubicBezTo>
                    <a:pt x="1075560" y="130553"/>
                    <a:pt x="1065946" y="144013"/>
                    <a:pt x="1033897" y="142090"/>
                  </a:cubicBezTo>
                  <a:cubicBezTo>
                    <a:pt x="1001848" y="140167"/>
                    <a:pt x="969158" y="141449"/>
                    <a:pt x="935827" y="141449"/>
                  </a:cubicBezTo>
                  <a:cubicBezTo>
                    <a:pt x="930699" y="106196"/>
                    <a:pt x="942878" y="95299"/>
                    <a:pt x="971723" y="97222"/>
                  </a:cubicBezTo>
                  <a:close/>
                  <a:moveTo>
                    <a:pt x="819810" y="97222"/>
                  </a:moveTo>
                  <a:cubicBezTo>
                    <a:pt x="852500" y="99145"/>
                    <a:pt x="885190" y="97863"/>
                    <a:pt x="917880" y="97863"/>
                  </a:cubicBezTo>
                  <a:cubicBezTo>
                    <a:pt x="924930" y="130553"/>
                    <a:pt x="915316" y="143372"/>
                    <a:pt x="884549" y="142090"/>
                  </a:cubicBezTo>
                  <a:cubicBezTo>
                    <a:pt x="851218" y="140167"/>
                    <a:pt x="817246" y="141449"/>
                    <a:pt x="783916" y="141449"/>
                  </a:cubicBezTo>
                  <a:cubicBezTo>
                    <a:pt x="779429" y="108118"/>
                    <a:pt x="790325" y="95940"/>
                    <a:pt x="819810" y="97222"/>
                  </a:cubicBezTo>
                  <a:close/>
                  <a:moveTo>
                    <a:pt x="519191" y="96581"/>
                  </a:moveTo>
                  <a:cubicBezTo>
                    <a:pt x="551881" y="98503"/>
                    <a:pt x="584571" y="97221"/>
                    <a:pt x="619184" y="97221"/>
                  </a:cubicBezTo>
                  <a:cubicBezTo>
                    <a:pt x="618543" y="131834"/>
                    <a:pt x="604441" y="144013"/>
                    <a:pt x="574956" y="142089"/>
                  </a:cubicBezTo>
                  <a:cubicBezTo>
                    <a:pt x="542267" y="140167"/>
                    <a:pt x="509577" y="141449"/>
                    <a:pt x="474964" y="141449"/>
                  </a:cubicBezTo>
                  <a:cubicBezTo>
                    <a:pt x="476886" y="108759"/>
                    <a:pt x="489065" y="95299"/>
                    <a:pt x="519191" y="96581"/>
                  </a:cubicBezTo>
                  <a:close/>
                  <a:moveTo>
                    <a:pt x="670463" y="96580"/>
                  </a:moveTo>
                  <a:cubicBezTo>
                    <a:pt x="703152" y="98503"/>
                    <a:pt x="736483" y="97221"/>
                    <a:pt x="769814" y="97221"/>
                  </a:cubicBezTo>
                  <a:cubicBezTo>
                    <a:pt x="771096" y="133116"/>
                    <a:pt x="756353" y="144012"/>
                    <a:pt x="726869" y="142089"/>
                  </a:cubicBezTo>
                  <a:cubicBezTo>
                    <a:pt x="694820" y="140166"/>
                    <a:pt x="662130" y="141448"/>
                    <a:pt x="628799" y="141448"/>
                  </a:cubicBezTo>
                  <a:cubicBezTo>
                    <a:pt x="627517" y="106836"/>
                    <a:pt x="640336" y="95298"/>
                    <a:pt x="670463" y="96580"/>
                  </a:cubicBezTo>
                  <a:close/>
                  <a:moveTo>
                    <a:pt x="381621" y="95539"/>
                  </a:moveTo>
                  <a:cubicBezTo>
                    <a:pt x="406699" y="94016"/>
                    <a:pt x="437466" y="95298"/>
                    <a:pt x="467271" y="100426"/>
                  </a:cubicBezTo>
                  <a:cubicBezTo>
                    <a:pt x="460862" y="138243"/>
                    <a:pt x="458298" y="141448"/>
                    <a:pt x="423044" y="141448"/>
                  </a:cubicBezTo>
                  <a:cubicBezTo>
                    <a:pt x="330744" y="141448"/>
                    <a:pt x="238443" y="141448"/>
                    <a:pt x="146142" y="141448"/>
                  </a:cubicBezTo>
                  <a:cubicBezTo>
                    <a:pt x="136528" y="141448"/>
                    <a:pt x="127554" y="139526"/>
                    <a:pt x="116657" y="138884"/>
                  </a:cubicBezTo>
                  <a:cubicBezTo>
                    <a:pt x="124349" y="109400"/>
                    <a:pt x="138450" y="95298"/>
                    <a:pt x="168576" y="96580"/>
                  </a:cubicBezTo>
                  <a:cubicBezTo>
                    <a:pt x="212163" y="98503"/>
                    <a:pt x="255749" y="96580"/>
                    <a:pt x="299336" y="97862"/>
                  </a:cubicBezTo>
                  <a:cubicBezTo>
                    <a:pt x="308310" y="97862"/>
                    <a:pt x="316642" y="103631"/>
                    <a:pt x="330103" y="107477"/>
                  </a:cubicBezTo>
                  <a:cubicBezTo>
                    <a:pt x="337154" y="101388"/>
                    <a:pt x="356543" y="97061"/>
                    <a:pt x="381621" y="95539"/>
                  </a:cubicBezTo>
                  <a:close/>
                  <a:moveTo>
                    <a:pt x="1482582" y="48507"/>
                  </a:moveTo>
                  <a:cubicBezTo>
                    <a:pt x="1526810" y="48507"/>
                    <a:pt x="1569114" y="48507"/>
                    <a:pt x="1611418" y="48507"/>
                  </a:cubicBezTo>
                  <a:cubicBezTo>
                    <a:pt x="1613341" y="61327"/>
                    <a:pt x="1615264" y="71583"/>
                    <a:pt x="1617187" y="83761"/>
                  </a:cubicBezTo>
                  <a:cubicBezTo>
                    <a:pt x="1573600" y="83761"/>
                    <a:pt x="1532578" y="83761"/>
                    <a:pt x="1488992" y="83761"/>
                  </a:cubicBezTo>
                  <a:cubicBezTo>
                    <a:pt x="1487069" y="72864"/>
                    <a:pt x="1485146" y="61968"/>
                    <a:pt x="1482582" y="48507"/>
                  </a:cubicBezTo>
                  <a:close/>
                  <a:moveTo>
                    <a:pt x="2407114" y="47705"/>
                  </a:moveTo>
                  <a:cubicBezTo>
                    <a:pt x="2425942" y="47545"/>
                    <a:pt x="2444691" y="47865"/>
                    <a:pt x="2463279" y="49788"/>
                  </a:cubicBezTo>
                  <a:cubicBezTo>
                    <a:pt x="2474176" y="51070"/>
                    <a:pt x="2483791" y="69018"/>
                    <a:pt x="2501097" y="86325"/>
                  </a:cubicBezTo>
                  <a:cubicBezTo>
                    <a:pt x="2453024" y="86325"/>
                    <a:pt x="2415847" y="88889"/>
                    <a:pt x="2379311" y="85043"/>
                  </a:cubicBezTo>
                  <a:cubicBezTo>
                    <a:pt x="2367773" y="83761"/>
                    <a:pt x="2356877" y="67095"/>
                    <a:pt x="2345980" y="58121"/>
                  </a:cubicBezTo>
                  <a:cubicBezTo>
                    <a:pt x="2347262" y="54916"/>
                    <a:pt x="2348544" y="51712"/>
                    <a:pt x="2350467" y="48506"/>
                  </a:cubicBezTo>
                  <a:cubicBezTo>
                    <a:pt x="2369376" y="48506"/>
                    <a:pt x="2388285" y="47865"/>
                    <a:pt x="2407114" y="47705"/>
                  </a:cubicBezTo>
                  <a:close/>
                  <a:moveTo>
                    <a:pt x="1830873" y="47306"/>
                  </a:moveTo>
                  <a:cubicBezTo>
                    <a:pt x="1849702" y="47226"/>
                    <a:pt x="1868451" y="47546"/>
                    <a:pt x="1887039" y="49148"/>
                  </a:cubicBezTo>
                  <a:cubicBezTo>
                    <a:pt x="1896012" y="49790"/>
                    <a:pt x="1903704" y="67737"/>
                    <a:pt x="1912037" y="77993"/>
                  </a:cubicBezTo>
                  <a:cubicBezTo>
                    <a:pt x="1909473" y="80557"/>
                    <a:pt x="1907550" y="83121"/>
                    <a:pt x="1906268" y="85685"/>
                  </a:cubicBezTo>
                  <a:cubicBezTo>
                    <a:pt x="1869092" y="85685"/>
                    <a:pt x="1831914" y="87607"/>
                    <a:pt x="1794738" y="84403"/>
                  </a:cubicBezTo>
                  <a:cubicBezTo>
                    <a:pt x="1785123" y="83761"/>
                    <a:pt x="1776791" y="67096"/>
                    <a:pt x="1768458" y="57481"/>
                  </a:cubicBezTo>
                  <a:cubicBezTo>
                    <a:pt x="1770381" y="54276"/>
                    <a:pt x="1772304" y="51072"/>
                    <a:pt x="1774226" y="47866"/>
                  </a:cubicBezTo>
                  <a:cubicBezTo>
                    <a:pt x="1793135" y="47866"/>
                    <a:pt x="1812044" y="47386"/>
                    <a:pt x="1830873" y="47306"/>
                  </a:cubicBezTo>
                  <a:close/>
                  <a:moveTo>
                    <a:pt x="1972851" y="46665"/>
                  </a:moveTo>
                  <a:cubicBezTo>
                    <a:pt x="1992641" y="46585"/>
                    <a:pt x="2011069" y="46905"/>
                    <a:pt x="2029336" y="48507"/>
                  </a:cubicBezTo>
                  <a:cubicBezTo>
                    <a:pt x="2039593" y="49149"/>
                    <a:pt x="2047925" y="65814"/>
                    <a:pt x="2057539" y="75429"/>
                  </a:cubicBezTo>
                  <a:cubicBezTo>
                    <a:pt x="2056258" y="78634"/>
                    <a:pt x="2054335" y="81838"/>
                    <a:pt x="2053053" y="85044"/>
                  </a:cubicBezTo>
                  <a:cubicBezTo>
                    <a:pt x="2014594" y="85044"/>
                    <a:pt x="1976136" y="86966"/>
                    <a:pt x="1938318" y="83762"/>
                  </a:cubicBezTo>
                  <a:cubicBezTo>
                    <a:pt x="1929344" y="83120"/>
                    <a:pt x="1921652" y="64532"/>
                    <a:pt x="1908192" y="47225"/>
                  </a:cubicBezTo>
                  <a:cubicBezTo>
                    <a:pt x="1931908" y="47225"/>
                    <a:pt x="1953060" y="46745"/>
                    <a:pt x="1972851" y="46665"/>
                  </a:cubicBezTo>
                  <a:close/>
                  <a:moveTo>
                    <a:pt x="1687695" y="46665"/>
                  </a:moveTo>
                  <a:cubicBezTo>
                    <a:pt x="1706924" y="46585"/>
                    <a:pt x="1726153" y="46905"/>
                    <a:pt x="1745383" y="48507"/>
                  </a:cubicBezTo>
                  <a:cubicBezTo>
                    <a:pt x="1753074" y="49149"/>
                    <a:pt x="1759484" y="67096"/>
                    <a:pt x="1766535" y="77352"/>
                  </a:cubicBezTo>
                  <a:cubicBezTo>
                    <a:pt x="1763330" y="79916"/>
                    <a:pt x="1761407" y="83120"/>
                    <a:pt x="1759484" y="85684"/>
                  </a:cubicBezTo>
                  <a:cubicBezTo>
                    <a:pt x="1723589" y="85684"/>
                    <a:pt x="1687695" y="87608"/>
                    <a:pt x="1652441" y="84402"/>
                  </a:cubicBezTo>
                  <a:cubicBezTo>
                    <a:pt x="1642186" y="83762"/>
                    <a:pt x="1633212" y="68378"/>
                    <a:pt x="1623597" y="59404"/>
                  </a:cubicBezTo>
                  <a:cubicBezTo>
                    <a:pt x="1625520" y="55558"/>
                    <a:pt x="1627443" y="51071"/>
                    <a:pt x="1630007" y="47225"/>
                  </a:cubicBezTo>
                  <a:cubicBezTo>
                    <a:pt x="1649236" y="47225"/>
                    <a:pt x="1668465" y="46745"/>
                    <a:pt x="1687695" y="46665"/>
                  </a:cubicBezTo>
                  <a:close/>
                  <a:moveTo>
                    <a:pt x="2062666" y="46584"/>
                  </a:moveTo>
                  <a:cubicBezTo>
                    <a:pt x="2110099" y="46584"/>
                    <a:pt x="2158172" y="46584"/>
                    <a:pt x="2205605" y="46584"/>
                  </a:cubicBezTo>
                  <a:cubicBezTo>
                    <a:pt x="2236372" y="46584"/>
                    <a:pt x="2267779" y="48506"/>
                    <a:pt x="2298547" y="46584"/>
                  </a:cubicBezTo>
                  <a:cubicBezTo>
                    <a:pt x="2325467" y="44661"/>
                    <a:pt x="2339570" y="56198"/>
                    <a:pt x="2346620" y="85683"/>
                  </a:cubicBezTo>
                  <a:cubicBezTo>
                    <a:pt x="2258806" y="85683"/>
                    <a:pt x="2174197" y="86965"/>
                    <a:pt x="2090229" y="84402"/>
                  </a:cubicBezTo>
                  <a:cubicBezTo>
                    <a:pt x="2078691" y="84402"/>
                    <a:pt x="2067795" y="66454"/>
                    <a:pt x="2056898" y="56840"/>
                  </a:cubicBezTo>
                  <a:cubicBezTo>
                    <a:pt x="2058821" y="53634"/>
                    <a:pt x="2060744" y="50430"/>
                    <a:pt x="2062666" y="46584"/>
                  </a:cubicBezTo>
                  <a:close/>
                  <a:moveTo>
                    <a:pt x="1367205" y="45303"/>
                  </a:moveTo>
                  <a:cubicBezTo>
                    <a:pt x="1391563" y="46585"/>
                    <a:pt x="1415920" y="46585"/>
                    <a:pt x="1440278" y="45303"/>
                  </a:cubicBezTo>
                  <a:cubicBezTo>
                    <a:pt x="1467840" y="44662"/>
                    <a:pt x="1473608" y="58122"/>
                    <a:pt x="1467840" y="83121"/>
                  </a:cubicBezTo>
                  <a:cubicBezTo>
                    <a:pt x="1426176" y="83121"/>
                    <a:pt x="1385153" y="83121"/>
                    <a:pt x="1342849" y="83121"/>
                  </a:cubicBezTo>
                  <a:cubicBezTo>
                    <a:pt x="1334516" y="58763"/>
                    <a:pt x="1336439" y="44021"/>
                    <a:pt x="1367205" y="45303"/>
                  </a:cubicBezTo>
                  <a:close/>
                  <a:moveTo>
                    <a:pt x="1223627" y="44021"/>
                  </a:moveTo>
                  <a:cubicBezTo>
                    <a:pt x="1246702" y="45302"/>
                    <a:pt x="1270418" y="45943"/>
                    <a:pt x="1293493" y="45302"/>
                  </a:cubicBezTo>
                  <a:cubicBezTo>
                    <a:pt x="1319132" y="44021"/>
                    <a:pt x="1329388" y="53635"/>
                    <a:pt x="1320414" y="83761"/>
                  </a:cubicBezTo>
                  <a:cubicBezTo>
                    <a:pt x="1278751" y="83761"/>
                    <a:pt x="1237728" y="83761"/>
                    <a:pt x="1195423" y="83761"/>
                  </a:cubicBezTo>
                  <a:cubicBezTo>
                    <a:pt x="1187090" y="56840"/>
                    <a:pt x="1192859" y="42098"/>
                    <a:pt x="1223627" y="44021"/>
                  </a:cubicBezTo>
                  <a:close/>
                  <a:moveTo>
                    <a:pt x="919162" y="44020"/>
                  </a:moveTo>
                  <a:cubicBezTo>
                    <a:pt x="955057" y="42097"/>
                    <a:pt x="991593" y="44020"/>
                    <a:pt x="1028129" y="44020"/>
                  </a:cubicBezTo>
                  <a:cubicBezTo>
                    <a:pt x="1036462" y="78633"/>
                    <a:pt x="1023001" y="87607"/>
                    <a:pt x="995439" y="85684"/>
                  </a:cubicBezTo>
                  <a:cubicBezTo>
                    <a:pt x="964672" y="83761"/>
                    <a:pt x="933905" y="85043"/>
                    <a:pt x="900574" y="85043"/>
                  </a:cubicBezTo>
                  <a:cubicBezTo>
                    <a:pt x="896728" y="65172"/>
                    <a:pt x="892882" y="45943"/>
                    <a:pt x="919162" y="44020"/>
                  </a:cubicBezTo>
                  <a:close/>
                  <a:moveTo>
                    <a:pt x="1076842" y="43380"/>
                  </a:moveTo>
                  <a:cubicBezTo>
                    <a:pt x="1109533" y="44020"/>
                    <a:pt x="1141582" y="43380"/>
                    <a:pt x="1175553" y="43380"/>
                  </a:cubicBezTo>
                  <a:cubicBezTo>
                    <a:pt x="1175553" y="59404"/>
                    <a:pt x="1175553" y="69660"/>
                    <a:pt x="1175553" y="82479"/>
                  </a:cubicBezTo>
                  <a:cubicBezTo>
                    <a:pt x="1132608" y="82479"/>
                    <a:pt x="1090944" y="82479"/>
                    <a:pt x="1047998" y="82479"/>
                  </a:cubicBezTo>
                  <a:cubicBezTo>
                    <a:pt x="1040947" y="56840"/>
                    <a:pt x="1046716" y="42098"/>
                    <a:pt x="1076842" y="43380"/>
                  </a:cubicBezTo>
                  <a:close/>
                  <a:moveTo>
                    <a:pt x="643541" y="42739"/>
                  </a:moveTo>
                  <a:cubicBezTo>
                    <a:pt x="674949" y="44021"/>
                    <a:pt x="706357" y="43380"/>
                    <a:pt x="737765" y="43380"/>
                  </a:cubicBezTo>
                  <a:cubicBezTo>
                    <a:pt x="739688" y="77352"/>
                    <a:pt x="726868" y="87608"/>
                    <a:pt x="698665" y="85685"/>
                  </a:cubicBezTo>
                  <a:cubicBezTo>
                    <a:pt x="666616" y="83762"/>
                    <a:pt x="635209" y="85044"/>
                    <a:pt x="601237" y="85044"/>
                  </a:cubicBezTo>
                  <a:cubicBezTo>
                    <a:pt x="601237" y="52354"/>
                    <a:pt x="615338" y="41458"/>
                    <a:pt x="643541" y="42739"/>
                  </a:cubicBezTo>
                  <a:close/>
                  <a:moveTo>
                    <a:pt x="783915" y="42738"/>
                  </a:moveTo>
                  <a:cubicBezTo>
                    <a:pt x="817246" y="44020"/>
                    <a:pt x="849937" y="43379"/>
                    <a:pt x="883268" y="43379"/>
                  </a:cubicBezTo>
                  <a:cubicBezTo>
                    <a:pt x="887114" y="77351"/>
                    <a:pt x="874294" y="87607"/>
                    <a:pt x="847373" y="85684"/>
                  </a:cubicBezTo>
                  <a:cubicBezTo>
                    <a:pt x="815964" y="83761"/>
                    <a:pt x="783915" y="85043"/>
                    <a:pt x="751226" y="85043"/>
                  </a:cubicBezTo>
                  <a:cubicBezTo>
                    <a:pt x="747380" y="56199"/>
                    <a:pt x="755712" y="42097"/>
                    <a:pt x="783915" y="42738"/>
                  </a:cubicBezTo>
                  <a:close/>
                  <a:moveTo>
                    <a:pt x="496757" y="42097"/>
                  </a:moveTo>
                  <a:cubicBezTo>
                    <a:pt x="528165" y="44021"/>
                    <a:pt x="559573" y="42739"/>
                    <a:pt x="592262" y="42739"/>
                  </a:cubicBezTo>
                  <a:cubicBezTo>
                    <a:pt x="590340" y="78634"/>
                    <a:pt x="574316" y="86966"/>
                    <a:pt x="547394" y="85044"/>
                  </a:cubicBezTo>
                  <a:cubicBezTo>
                    <a:pt x="515986" y="83120"/>
                    <a:pt x="484579" y="84402"/>
                    <a:pt x="451889" y="84402"/>
                  </a:cubicBezTo>
                  <a:cubicBezTo>
                    <a:pt x="453812" y="52994"/>
                    <a:pt x="467914" y="40175"/>
                    <a:pt x="496757" y="42097"/>
                  </a:cubicBezTo>
                  <a:close/>
                  <a:moveTo>
                    <a:pt x="352537" y="42097"/>
                  </a:moveTo>
                  <a:cubicBezTo>
                    <a:pt x="382663" y="44020"/>
                    <a:pt x="413430" y="42738"/>
                    <a:pt x="444837" y="42738"/>
                  </a:cubicBezTo>
                  <a:cubicBezTo>
                    <a:pt x="440992" y="72864"/>
                    <a:pt x="430095" y="86966"/>
                    <a:pt x="401252" y="85684"/>
                  </a:cubicBezTo>
                  <a:cubicBezTo>
                    <a:pt x="369203" y="83120"/>
                    <a:pt x="336513" y="85043"/>
                    <a:pt x="301900" y="85043"/>
                  </a:cubicBezTo>
                  <a:cubicBezTo>
                    <a:pt x="307668" y="49788"/>
                    <a:pt x="324975" y="40815"/>
                    <a:pt x="352537" y="42097"/>
                  </a:cubicBezTo>
                  <a:close/>
                  <a:moveTo>
                    <a:pt x="229870" y="39344"/>
                  </a:moveTo>
                  <a:cubicBezTo>
                    <a:pt x="247377" y="39975"/>
                    <a:pt x="269210" y="42098"/>
                    <a:pt x="296772" y="45303"/>
                  </a:cubicBezTo>
                  <a:cubicBezTo>
                    <a:pt x="294208" y="72223"/>
                    <a:pt x="282671" y="86966"/>
                    <a:pt x="253186" y="85684"/>
                  </a:cubicBezTo>
                  <a:cubicBezTo>
                    <a:pt x="219214" y="83761"/>
                    <a:pt x="185883" y="85043"/>
                    <a:pt x="151270" y="85043"/>
                  </a:cubicBezTo>
                  <a:cubicBezTo>
                    <a:pt x="163769" y="48988"/>
                    <a:pt x="177350" y="37451"/>
                    <a:pt x="229870" y="39344"/>
                  </a:cubicBezTo>
                  <a:close/>
                  <a:moveTo>
                    <a:pt x="1149914" y="5561"/>
                  </a:moveTo>
                  <a:cubicBezTo>
                    <a:pt x="1180681" y="4279"/>
                    <a:pt x="1212090" y="4920"/>
                    <a:pt x="1242856" y="5561"/>
                  </a:cubicBezTo>
                  <a:cubicBezTo>
                    <a:pt x="1246702" y="5561"/>
                    <a:pt x="1254394" y="13894"/>
                    <a:pt x="1253753" y="17099"/>
                  </a:cubicBezTo>
                  <a:cubicBezTo>
                    <a:pt x="1252471" y="22867"/>
                    <a:pt x="1247343" y="31841"/>
                    <a:pt x="1242856" y="31841"/>
                  </a:cubicBezTo>
                  <a:cubicBezTo>
                    <a:pt x="1226832" y="33764"/>
                    <a:pt x="1210807" y="32482"/>
                    <a:pt x="1194783" y="32482"/>
                  </a:cubicBezTo>
                  <a:cubicBezTo>
                    <a:pt x="1180041" y="32482"/>
                    <a:pt x="1164657" y="33764"/>
                    <a:pt x="1149914" y="31841"/>
                  </a:cubicBezTo>
                  <a:cubicBezTo>
                    <a:pt x="1144787" y="31200"/>
                    <a:pt x="1136454" y="22867"/>
                    <a:pt x="1137095" y="19022"/>
                  </a:cubicBezTo>
                  <a:cubicBezTo>
                    <a:pt x="1137736" y="13894"/>
                    <a:pt x="1145428" y="5561"/>
                    <a:pt x="1149914" y="5561"/>
                  </a:cubicBezTo>
                  <a:close/>
                  <a:moveTo>
                    <a:pt x="2398300" y="5401"/>
                  </a:moveTo>
                  <a:cubicBezTo>
                    <a:pt x="2420013" y="5241"/>
                    <a:pt x="2441165" y="8767"/>
                    <a:pt x="2461356" y="26714"/>
                  </a:cubicBezTo>
                  <a:cubicBezTo>
                    <a:pt x="2405591" y="43379"/>
                    <a:pt x="2347903" y="36329"/>
                    <a:pt x="2331878" y="6202"/>
                  </a:cubicBezTo>
                  <a:cubicBezTo>
                    <a:pt x="2354312" y="9407"/>
                    <a:pt x="2376587" y="5562"/>
                    <a:pt x="2398300" y="5401"/>
                  </a:cubicBezTo>
                  <a:close/>
                  <a:moveTo>
                    <a:pt x="2240910" y="4950"/>
                  </a:moveTo>
                  <a:cubicBezTo>
                    <a:pt x="2284566" y="2035"/>
                    <a:pt x="2315694" y="13093"/>
                    <a:pt x="2324828" y="35687"/>
                  </a:cubicBezTo>
                  <a:cubicBezTo>
                    <a:pt x="2282523" y="26072"/>
                    <a:pt x="2237654" y="50429"/>
                    <a:pt x="2193427" y="12612"/>
                  </a:cubicBezTo>
                  <a:cubicBezTo>
                    <a:pt x="2210413" y="8445"/>
                    <a:pt x="2226357" y="5922"/>
                    <a:pt x="2240910" y="4950"/>
                  </a:cubicBezTo>
                  <a:close/>
                  <a:moveTo>
                    <a:pt x="1557576" y="4921"/>
                  </a:moveTo>
                  <a:cubicBezTo>
                    <a:pt x="1583856" y="3639"/>
                    <a:pt x="1610778" y="2997"/>
                    <a:pt x="1637699" y="5562"/>
                  </a:cubicBezTo>
                  <a:cubicBezTo>
                    <a:pt x="1646031" y="6203"/>
                    <a:pt x="1653082" y="17099"/>
                    <a:pt x="1661415" y="22868"/>
                  </a:cubicBezTo>
                  <a:cubicBezTo>
                    <a:pt x="1658851" y="26714"/>
                    <a:pt x="1657569" y="29919"/>
                    <a:pt x="1655646" y="33124"/>
                  </a:cubicBezTo>
                  <a:cubicBezTo>
                    <a:pt x="1622956" y="33124"/>
                    <a:pt x="1590266" y="33765"/>
                    <a:pt x="1557576" y="32483"/>
                  </a:cubicBezTo>
                  <a:cubicBezTo>
                    <a:pt x="1551166" y="32483"/>
                    <a:pt x="1545398" y="22227"/>
                    <a:pt x="1538988" y="16459"/>
                  </a:cubicBezTo>
                  <a:cubicBezTo>
                    <a:pt x="1545398" y="12613"/>
                    <a:pt x="1551166" y="5562"/>
                    <a:pt x="1557576" y="4921"/>
                  </a:cubicBezTo>
                  <a:close/>
                  <a:moveTo>
                    <a:pt x="1421689" y="4921"/>
                  </a:moveTo>
                  <a:cubicBezTo>
                    <a:pt x="1449251" y="3639"/>
                    <a:pt x="1477454" y="2997"/>
                    <a:pt x="1505016" y="5562"/>
                  </a:cubicBezTo>
                  <a:cubicBezTo>
                    <a:pt x="1512708" y="6203"/>
                    <a:pt x="1519118" y="17741"/>
                    <a:pt x="1526168" y="24150"/>
                  </a:cubicBezTo>
                  <a:cubicBezTo>
                    <a:pt x="1524246" y="26714"/>
                    <a:pt x="1522322" y="29919"/>
                    <a:pt x="1520400" y="33124"/>
                  </a:cubicBezTo>
                  <a:cubicBezTo>
                    <a:pt x="1487710" y="33124"/>
                    <a:pt x="1454379" y="33765"/>
                    <a:pt x="1421689" y="32483"/>
                  </a:cubicBezTo>
                  <a:cubicBezTo>
                    <a:pt x="1415920" y="32483"/>
                    <a:pt x="1410152" y="23509"/>
                    <a:pt x="1405024" y="18381"/>
                  </a:cubicBezTo>
                  <a:cubicBezTo>
                    <a:pt x="1410792" y="13895"/>
                    <a:pt x="1415920" y="5562"/>
                    <a:pt x="1421689" y="4921"/>
                  </a:cubicBezTo>
                  <a:close/>
                  <a:moveTo>
                    <a:pt x="2020523" y="4920"/>
                  </a:moveTo>
                  <a:cubicBezTo>
                    <a:pt x="2040554" y="8285"/>
                    <a:pt x="2053053" y="16458"/>
                    <a:pt x="2058181" y="29277"/>
                  </a:cubicBezTo>
                  <a:cubicBezTo>
                    <a:pt x="1999852" y="44020"/>
                    <a:pt x="1947292" y="35687"/>
                    <a:pt x="1937677" y="9407"/>
                  </a:cubicBezTo>
                  <a:cubicBezTo>
                    <a:pt x="1972931" y="2997"/>
                    <a:pt x="2000493" y="1555"/>
                    <a:pt x="2020523" y="4920"/>
                  </a:cubicBezTo>
                  <a:close/>
                  <a:moveTo>
                    <a:pt x="2107156" y="4429"/>
                  </a:moveTo>
                  <a:cubicBezTo>
                    <a:pt x="2150122" y="674"/>
                    <a:pt x="2183173" y="11972"/>
                    <a:pt x="2192787" y="36970"/>
                  </a:cubicBezTo>
                  <a:cubicBezTo>
                    <a:pt x="2148559" y="25432"/>
                    <a:pt x="2103691" y="50430"/>
                    <a:pt x="2061386" y="13253"/>
                  </a:cubicBezTo>
                  <a:cubicBezTo>
                    <a:pt x="2077410" y="8606"/>
                    <a:pt x="2092834" y="5682"/>
                    <a:pt x="2107156" y="4429"/>
                  </a:cubicBezTo>
                  <a:close/>
                  <a:moveTo>
                    <a:pt x="888716" y="4359"/>
                  </a:moveTo>
                  <a:cubicBezTo>
                    <a:pt x="904901" y="914"/>
                    <a:pt x="934866" y="2356"/>
                    <a:pt x="993516" y="5562"/>
                  </a:cubicBezTo>
                  <a:cubicBezTo>
                    <a:pt x="981978" y="17740"/>
                    <a:pt x="975568" y="30559"/>
                    <a:pt x="968518" y="31201"/>
                  </a:cubicBezTo>
                  <a:cubicBezTo>
                    <a:pt x="935828" y="33123"/>
                    <a:pt x="902497" y="32483"/>
                    <a:pt x="866602" y="32483"/>
                  </a:cubicBezTo>
                  <a:cubicBezTo>
                    <a:pt x="870127" y="16138"/>
                    <a:pt x="872531" y="7805"/>
                    <a:pt x="888716" y="4359"/>
                  </a:cubicBezTo>
                  <a:close/>
                  <a:moveTo>
                    <a:pt x="1331312" y="4279"/>
                  </a:moveTo>
                  <a:cubicBezTo>
                    <a:pt x="1344772" y="4279"/>
                    <a:pt x="1358874" y="2997"/>
                    <a:pt x="1372334" y="4920"/>
                  </a:cubicBezTo>
                  <a:cubicBezTo>
                    <a:pt x="1378744" y="5562"/>
                    <a:pt x="1383872" y="13894"/>
                    <a:pt x="1389641" y="18381"/>
                  </a:cubicBezTo>
                  <a:cubicBezTo>
                    <a:pt x="1384513" y="23509"/>
                    <a:pt x="1379385" y="32483"/>
                    <a:pt x="1373616" y="32483"/>
                  </a:cubicBezTo>
                  <a:cubicBezTo>
                    <a:pt x="1345413" y="33765"/>
                    <a:pt x="1316569" y="33765"/>
                    <a:pt x="1287725" y="32483"/>
                  </a:cubicBezTo>
                  <a:cubicBezTo>
                    <a:pt x="1281956" y="32483"/>
                    <a:pt x="1276187" y="23509"/>
                    <a:pt x="1270419" y="19022"/>
                  </a:cubicBezTo>
                  <a:cubicBezTo>
                    <a:pt x="1276829" y="13894"/>
                    <a:pt x="1282597" y="6202"/>
                    <a:pt x="1289648" y="4920"/>
                  </a:cubicBezTo>
                  <a:cubicBezTo>
                    <a:pt x="1303750" y="2356"/>
                    <a:pt x="1317210" y="4279"/>
                    <a:pt x="1331312" y="4279"/>
                  </a:cubicBezTo>
                  <a:close/>
                  <a:moveTo>
                    <a:pt x="1759405" y="3799"/>
                  </a:moveTo>
                  <a:cubicBezTo>
                    <a:pt x="1777593" y="7004"/>
                    <a:pt x="1786726" y="14856"/>
                    <a:pt x="1790252" y="27996"/>
                  </a:cubicBezTo>
                  <a:cubicBezTo>
                    <a:pt x="1735769" y="44662"/>
                    <a:pt x="1678081" y="35688"/>
                    <a:pt x="1674235" y="7485"/>
                  </a:cubicBezTo>
                  <a:cubicBezTo>
                    <a:pt x="1713975" y="2036"/>
                    <a:pt x="1741217" y="594"/>
                    <a:pt x="1759405" y="3799"/>
                  </a:cubicBezTo>
                  <a:close/>
                  <a:moveTo>
                    <a:pt x="1117224" y="3638"/>
                  </a:moveTo>
                  <a:cubicBezTo>
                    <a:pt x="1119788" y="6843"/>
                    <a:pt x="1122352" y="10049"/>
                    <a:pt x="1124916" y="13253"/>
                  </a:cubicBezTo>
                  <a:cubicBezTo>
                    <a:pt x="1118506" y="19663"/>
                    <a:pt x="1112096" y="30560"/>
                    <a:pt x="1105045" y="31201"/>
                  </a:cubicBezTo>
                  <a:cubicBezTo>
                    <a:pt x="1071074" y="33124"/>
                    <a:pt x="1037743" y="31842"/>
                    <a:pt x="1003771" y="31842"/>
                  </a:cubicBezTo>
                  <a:cubicBezTo>
                    <a:pt x="1001848" y="27996"/>
                    <a:pt x="999925" y="24791"/>
                    <a:pt x="998643" y="20945"/>
                  </a:cubicBezTo>
                  <a:cubicBezTo>
                    <a:pt x="1006335" y="15176"/>
                    <a:pt x="1013386" y="4280"/>
                    <a:pt x="1021718" y="4280"/>
                  </a:cubicBezTo>
                  <a:cubicBezTo>
                    <a:pt x="1053126" y="2356"/>
                    <a:pt x="1085175" y="3638"/>
                    <a:pt x="1117224" y="3638"/>
                  </a:cubicBezTo>
                  <a:close/>
                  <a:moveTo>
                    <a:pt x="1848320" y="2697"/>
                  </a:moveTo>
                  <a:cubicBezTo>
                    <a:pt x="1887680" y="-127"/>
                    <a:pt x="1918928" y="10209"/>
                    <a:pt x="1924216" y="29919"/>
                  </a:cubicBezTo>
                  <a:cubicBezTo>
                    <a:pt x="1856913" y="43380"/>
                    <a:pt x="1812685" y="35688"/>
                    <a:pt x="1806917" y="10049"/>
                  </a:cubicBezTo>
                  <a:cubicBezTo>
                    <a:pt x="1821179" y="6043"/>
                    <a:pt x="1835200" y="3639"/>
                    <a:pt x="1848320" y="2697"/>
                  </a:cubicBezTo>
                  <a:close/>
                  <a:moveTo>
                    <a:pt x="360550" y="1876"/>
                  </a:moveTo>
                  <a:cubicBezTo>
                    <a:pt x="380901" y="-1649"/>
                    <a:pt x="409264" y="-207"/>
                    <a:pt x="446120" y="6203"/>
                  </a:cubicBezTo>
                  <a:cubicBezTo>
                    <a:pt x="437146" y="33765"/>
                    <a:pt x="386509" y="42098"/>
                    <a:pt x="323052" y="27355"/>
                  </a:cubicBezTo>
                  <a:cubicBezTo>
                    <a:pt x="327859" y="13895"/>
                    <a:pt x="340198" y="5402"/>
                    <a:pt x="360550" y="1876"/>
                  </a:cubicBezTo>
                  <a:close/>
                  <a:moveTo>
                    <a:pt x="716613" y="1716"/>
                  </a:moveTo>
                  <a:cubicBezTo>
                    <a:pt x="712126" y="35047"/>
                    <a:pt x="675590" y="41457"/>
                    <a:pt x="595468" y="23509"/>
                  </a:cubicBezTo>
                  <a:cubicBezTo>
                    <a:pt x="630081" y="-13668"/>
                    <a:pt x="675590" y="12613"/>
                    <a:pt x="716613" y="1716"/>
                  </a:cubicBezTo>
                  <a:close/>
                  <a:moveTo>
                    <a:pt x="800382" y="1645"/>
                  </a:moveTo>
                  <a:cubicBezTo>
                    <a:pt x="816246" y="2316"/>
                    <a:pt x="835675" y="4119"/>
                    <a:pt x="859552" y="6843"/>
                  </a:cubicBezTo>
                  <a:cubicBezTo>
                    <a:pt x="848014" y="17740"/>
                    <a:pt x="841604" y="29919"/>
                    <a:pt x="833913" y="30559"/>
                  </a:cubicBezTo>
                  <a:cubicBezTo>
                    <a:pt x="800582" y="33123"/>
                    <a:pt x="767251" y="31841"/>
                    <a:pt x="730074" y="31841"/>
                  </a:cubicBezTo>
                  <a:cubicBezTo>
                    <a:pt x="737285" y="7805"/>
                    <a:pt x="752789" y="-368"/>
                    <a:pt x="800382" y="1645"/>
                  </a:cubicBezTo>
                  <a:close/>
                  <a:moveTo>
                    <a:pt x="529888" y="603"/>
                  </a:moveTo>
                  <a:cubicBezTo>
                    <a:pt x="544430" y="1274"/>
                    <a:pt x="561497" y="3157"/>
                    <a:pt x="581367" y="6202"/>
                  </a:cubicBezTo>
                  <a:cubicBezTo>
                    <a:pt x="574957" y="34406"/>
                    <a:pt x="532652" y="42097"/>
                    <a:pt x="459581" y="28637"/>
                  </a:cubicBezTo>
                  <a:cubicBezTo>
                    <a:pt x="465350" y="7484"/>
                    <a:pt x="486262" y="-1410"/>
                    <a:pt x="529888" y="603"/>
                  </a:cubicBezTo>
                  <a:close/>
                  <a:moveTo>
                    <a:pt x="310875" y="434"/>
                  </a:moveTo>
                  <a:cubicBezTo>
                    <a:pt x="302542" y="33765"/>
                    <a:pt x="253187" y="42098"/>
                    <a:pt x="179474" y="24151"/>
                  </a:cubicBezTo>
                  <a:cubicBezTo>
                    <a:pt x="221138" y="-16232"/>
                    <a:pt x="268570" y="13254"/>
                    <a:pt x="310875" y="434"/>
                  </a:cubicBezTo>
                  <a:close/>
                </a:path>
              </a:pathLst>
            </a:custGeom>
            <a:solidFill>
              <a:schemeClr val="accent1">
                <a:lumMod val="75000"/>
              </a:schemeClr>
            </a:solidFill>
            <a:ln w="9525" cap="flat">
              <a:noFill/>
              <a:prstDash val="solid"/>
              <a:miter/>
            </a:ln>
          </p:spPr>
          <p:txBody>
            <a:bodyPr wrap="square" rtlCol="0" anchor="ctr">
              <a:noAutofit/>
            </a:bodyPr>
            <a:lstStyle/>
            <a:p>
              <a:endParaRPr lang="en-US"/>
            </a:p>
          </p:txBody>
        </p:sp>
        <p:sp>
          <p:nvSpPr>
            <p:cNvPr id="91" name="Freeform: Shape 90">
              <a:extLst>
                <a:ext uri="{FF2B5EF4-FFF2-40B4-BE49-F238E27FC236}">
                  <a16:creationId xmlns="" xmlns:a16="http://schemas.microsoft.com/office/drawing/2014/main" id="{0583E431-7DD8-4474-A7EC-8E58A4178F20}"/>
                </a:ext>
              </a:extLst>
            </p:cNvPr>
            <p:cNvSpPr/>
            <p:nvPr/>
          </p:nvSpPr>
          <p:spPr>
            <a:xfrm>
              <a:off x="2354140" y="5141372"/>
              <a:ext cx="621749" cy="153835"/>
            </a:xfrm>
            <a:custGeom>
              <a:avLst/>
              <a:gdLst>
                <a:gd name="connsiteX0" fmla="*/ 874395 w 923925"/>
                <a:gd name="connsiteY0" fmla="*/ 0 h 228600"/>
                <a:gd name="connsiteX1" fmla="*/ 926782 w 923925"/>
                <a:gd name="connsiteY1" fmla="*/ 228600 h 228600"/>
                <a:gd name="connsiteX2" fmla="*/ 0 w 923925"/>
                <a:gd name="connsiteY2" fmla="*/ 228600 h 228600"/>
                <a:gd name="connsiteX3" fmla="*/ 46672 w 923925"/>
                <a:gd name="connsiteY3" fmla="*/ 18097 h 228600"/>
                <a:gd name="connsiteX4" fmla="*/ 75247 w 923925"/>
                <a:gd name="connsiteY4" fmla="*/ 953 h 228600"/>
                <a:gd name="connsiteX5" fmla="*/ 874395 w 923925"/>
                <a:gd name="connsiteY5" fmla="*/ 0 h 228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23925" h="228600">
                  <a:moveTo>
                    <a:pt x="874395" y="0"/>
                  </a:moveTo>
                  <a:cubicBezTo>
                    <a:pt x="891540" y="74295"/>
                    <a:pt x="908685" y="149543"/>
                    <a:pt x="926782" y="228600"/>
                  </a:cubicBezTo>
                  <a:cubicBezTo>
                    <a:pt x="618172" y="228600"/>
                    <a:pt x="313372" y="228600"/>
                    <a:pt x="0" y="228600"/>
                  </a:cubicBezTo>
                  <a:cubicBezTo>
                    <a:pt x="16192" y="155257"/>
                    <a:pt x="29528" y="85725"/>
                    <a:pt x="46672" y="18097"/>
                  </a:cubicBezTo>
                  <a:cubicBezTo>
                    <a:pt x="48578" y="10478"/>
                    <a:pt x="64770" y="953"/>
                    <a:pt x="75247" y="953"/>
                  </a:cubicBezTo>
                  <a:cubicBezTo>
                    <a:pt x="339090" y="0"/>
                    <a:pt x="603885" y="0"/>
                    <a:pt x="874395" y="0"/>
                  </a:cubicBezTo>
                  <a:close/>
                </a:path>
              </a:pathLst>
            </a:custGeom>
            <a:solidFill>
              <a:schemeClr val="accent1">
                <a:lumMod val="75000"/>
              </a:schemeClr>
            </a:solidFill>
            <a:ln w="9525" cap="flat">
              <a:noFill/>
              <a:prstDash val="solid"/>
              <a:miter/>
            </a:ln>
          </p:spPr>
          <p:txBody>
            <a:bodyPr rtlCol="0" anchor="ctr"/>
            <a:lstStyle/>
            <a:p>
              <a:endParaRPr lang="en-US"/>
            </a:p>
          </p:txBody>
        </p:sp>
        <p:sp>
          <p:nvSpPr>
            <p:cNvPr id="95" name="Freeform: Shape 94">
              <a:extLst>
                <a:ext uri="{FF2B5EF4-FFF2-40B4-BE49-F238E27FC236}">
                  <a16:creationId xmlns="" xmlns:a16="http://schemas.microsoft.com/office/drawing/2014/main" id="{7F11E029-EE4E-47A8-A49D-2624DDFB95CC}"/>
                </a:ext>
              </a:extLst>
            </p:cNvPr>
            <p:cNvSpPr/>
            <p:nvPr/>
          </p:nvSpPr>
          <p:spPr>
            <a:xfrm>
              <a:off x="2709333" y="2077401"/>
              <a:ext cx="2660060" cy="2756206"/>
            </a:xfrm>
            <a:custGeom>
              <a:avLst/>
              <a:gdLst>
                <a:gd name="connsiteX0" fmla="*/ 3877491 w 3952875"/>
                <a:gd name="connsiteY0" fmla="*/ 3295792 h 4095750"/>
                <a:gd name="connsiteX1" fmla="*/ 3034528 w 3952875"/>
                <a:gd name="connsiteY1" fmla="*/ 2520458 h 4095750"/>
                <a:gd name="connsiteX2" fmla="*/ 2997381 w 3952875"/>
                <a:gd name="connsiteY2" fmla="*/ 2485215 h 4095750"/>
                <a:gd name="connsiteX3" fmla="*/ 3021193 w 3952875"/>
                <a:gd name="connsiteY3" fmla="*/ 2444258 h 4095750"/>
                <a:gd name="connsiteX4" fmla="*/ 3215503 w 3952875"/>
                <a:gd name="connsiteY4" fmla="*/ 1302210 h 4095750"/>
                <a:gd name="connsiteX5" fmla="*/ 1768656 w 3952875"/>
                <a:gd name="connsiteY5" fmla="*/ 4905 h 4095750"/>
                <a:gd name="connsiteX6" fmla="*/ 217986 w 3952875"/>
                <a:gd name="connsiteY6" fmla="*/ 810720 h 4095750"/>
                <a:gd name="connsiteX7" fmla="*/ 78921 w 3952875"/>
                <a:gd name="connsiteY7" fmla="*/ 1110757 h 4095750"/>
                <a:gd name="connsiteX8" fmla="*/ 325618 w 3952875"/>
                <a:gd name="connsiteY8" fmla="*/ 2589037 h 4095750"/>
                <a:gd name="connsiteX9" fmla="*/ 1662928 w 3952875"/>
                <a:gd name="connsiteY9" fmla="*/ 3242452 h 4095750"/>
                <a:gd name="connsiteX10" fmla="*/ 2351586 w 3952875"/>
                <a:gd name="connsiteY10" fmla="*/ 3085290 h 4095750"/>
                <a:gd name="connsiteX11" fmla="*/ 2367778 w 3952875"/>
                <a:gd name="connsiteY11" fmla="*/ 3106245 h 4095750"/>
                <a:gd name="connsiteX12" fmla="*/ 3026908 w 3952875"/>
                <a:gd name="connsiteY12" fmla="*/ 4010167 h 4095750"/>
                <a:gd name="connsiteX13" fmla="*/ 3383143 w 3952875"/>
                <a:gd name="connsiteY13" fmla="*/ 4050173 h 4095750"/>
                <a:gd name="connsiteX14" fmla="*/ 3854631 w 3952875"/>
                <a:gd name="connsiteY14" fmla="*/ 3633930 h 4095750"/>
                <a:gd name="connsiteX15" fmla="*/ 3892731 w 3952875"/>
                <a:gd name="connsiteY15" fmla="*/ 3592020 h 4095750"/>
                <a:gd name="connsiteX16" fmla="*/ 3957501 w 3952875"/>
                <a:gd name="connsiteY16" fmla="*/ 3442477 h 4095750"/>
                <a:gd name="connsiteX17" fmla="*/ 3877491 w 3952875"/>
                <a:gd name="connsiteY17" fmla="*/ 3295792 h 4095750"/>
                <a:gd name="connsiteX18" fmla="*/ 1598158 w 3952875"/>
                <a:gd name="connsiteY18" fmla="*/ 3039570 h 4095750"/>
                <a:gd name="connsiteX19" fmla="*/ 194173 w 3952875"/>
                <a:gd name="connsiteY19" fmla="*/ 1613677 h 4095750"/>
                <a:gd name="connsiteX20" fmla="*/ 1625781 w 3952875"/>
                <a:gd name="connsiteY20" fmla="*/ 206835 h 4095750"/>
                <a:gd name="connsiteX21" fmla="*/ 3028813 w 3952875"/>
                <a:gd name="connsiteY21" fmla="*/ 1634632 h 4095750"/>
                <a:gd name="connsiteX22" fmla="*/ 1598158 w 3952875"/>
                <a:gd name="connsiteY22" fmla="*/ 3039570 h 40957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3952875" h="4095750">
                  <a:moveTo>
                    <a:pt x="3877491" y="3295792"/>
                  </a:moveTo>
                  <a:cubicBezTo>
                    <a:pt x="3595551" y="3038617"/>
                    <a:pt x="3315516" y="2778585"/>
                    <a:pt x="3034528" y="2520458"/>
                  </a:cubicBezTo>
                  <a:cubicBezTo>
                    <a:pt x="3022146" y="2509027"/>
                    <a:pt x="3009763" y="2496645"/>
                    <a:pt x="2997381" y="2485215"/>
                  </a:cubicBezTo>
                  <a:cubicBezTo>
                    <a:pt x="3006906" y="2469023"/>
                    <a:pt x="3013574" y="2456640"/>
                    <a:pt x="3021193" y="2444258"/>
                  </a:cubicBezTo>
                  <a:cubicBezTo>
                    <a:pt x="3227886" y="2088022"/>
                    <a:pt x="3294561" y="1706070"/>
                    <a:pt x="3215503" y="1302210"/>
                  </a:cubicBezTo>
                  <a:cubicBezTo>
                    <a:pt x="3077391" y="597360"/>
                    <a:pt x="2480174" y="53482"/>
                    <a:pt x="1768656" y="4905"/>
                  </a:cubicBezTo>
                  <a:cubicBezTo>
                    <a:pt x="1094286" y="-40815"/>
                    <a:pt x="574221" y="233505"/>
                    <a:pt x="217986" y="810720"/>
                  </a:cubicBezTo>
                  <a:cubicBezTo>
                    <a:pt x="196078" y="846915"/>
                    <a:pt x="104638" y="1035510"/>
                    <a:pt x="78921" y="1110757"/>
                  </a:cubicBezTo>
                  <a:cubicBezTo>
                    <a:pt x="-76337" y="1647967"/>
                    <a:pt x="-6804" y="2144220"/>
                    <a:pt x="325618" y="2589037"/>
                  </a:cubicBezTo>
                  <a:cubicBezTo>
                    <a:pt x="657088" y="3031950"/>
                    <a:pt x="1113336" y="3237690"/>
                    <a:pt x="1662928" y="3242452"/>
                  </a:cubicBezTo>
                  <a:cubicBezTo>
                    <a:pt x="1761036" y="3242452"/>
                    <a:pt x="2142036" y="3175777"/>
                    <a:pt x="2351586" y="3085290"/>
                  </a:cubicBezTo>
                  <a:cubicBezTo>
                    <a:pt x="2352538" y="3086242"/>
                    <a:pt x="2360158" y="3095767"/>
                    <a:pt x="2367778" y="3106245"/>
                  </a:cubicBezTo>
                  <a:cubicBezTo>
                    <a:pt x="2587806" y="3407235"/>
                    <a:pt x="2806881" y="3709177"/>
                    <a:pt x="3026908" y="4010167"/>
                  </a:cubicBezTo>
                  <a:cubicBezTo>
                    <a:pt x="3101203" y="4111133"/>
                    <a:pt x="3289799" y="4132087"/>
                    <a:pt x="3383143" y="4050173"/>
                  </a:cubicBezTo>
                  <a:cubicBezTo>
                    <a:pt x="3540306" y="3912060"/>
                    <a:pt x="3697468" y="3772995"/>
                    <a:pt x="3854631" y="3633930"/>
                  </a:cubicBezTo>
                  <a:cubicBezTo>
                    <a:pt x="3868918" y="3621548"/>
                    <a:pt x="3881301" y="3607260"/>
                    <a:pt x="3892731" y="3592020"/>
                  </a:cubicBezTo>
                  <a:cubicBezTo>
                    <a:pt x="3932736" y="3538680"/>
                    <a:pt x="3952738" y="3503437"/>
                    <a:pt x="3957501" y="3442477"/>
                  </a:cubicBezTo>
                  <a:cubicBezTo>
                    <a:pt x="3959406" y="3398662"/>
                    <a:pt x="3910828" y="3326273"/>
                    <a:pt x="3877491" y="3295792"/>
                  </a:cubicBezTo>
                  <a:close/>
                  <a:moveTo>
                    <a:pt x="1598158" y="3039570"/>
                  </a:moveTo>
                  <a:cubicBezTo>
                    <a:pt x="811393" y="3026235"/>
                    <a:pt x="181791" y="2387108"/>
                    <a:pt x="194173" y="1613677"/>
                  </a:cubicBezTo>
                  <a:cubicBezTo>
                    <a:pt x="206556" y="821197"/>
                    <a:pt x="845683" y="193500"/>
                    <a:pt x="1625781" y="206835"/>
                  </a:cubicBezTo>
                  <a:cubicBezTo>
                    <a:pt x="2411593" y="220170"/>
                    <a:pt x="3040243" y="860250"/>
                    <a:pt x="3028813" y="1634632"/>
                  </a:cubicBezTo>
                  <a:cubicBezTo>
                    <a:pt x="3016431" y="2420445"/>
                    <a:pt x="2373493" y="3052905"/>
                    <a:pt x="1598158" y="3039570"/>
                  </a:cubicBezTo>
                  <a:close/>
                </a:path>
              </a:pathLst>
            </a:custGeom>
            <a:solidFill>
              <a:schemeClr val="accent3"/>
            </a:solidFill>
            <a:ln w="9525" cap="flat">
              <a:noFill/>
              <a:prstDash val="solid"/>
              <a:miter/>
            </a:ln>
          </p:spPr>
          <p:txBody>
            <a:bodyPr rtlCol="0" anchor="ctr"/>
            <a:lstStyle/>
            <a:p>
              <a:endParaRPr lang="en-US"/>
            </a:p>
          </p:txBody>
        </p:sp>
        <p:sp>
          <p:nvSpPr>
            <p:cNvPr id="97" name="Freeform: Shape 96">
              <a:extLst>
                <a:ext uri="{FF2B5EF4-FFF2-40B4-BE49-F238E27FC236}">
                  <a16:creationId xmlns="" xmlns:a16="http://schemas.microsoft.com/office/drawing/2014/main" id="{DF375085-4E9E-4CD4-B48E-19513A46CF85}"/>
                </a:ext>
              </a:extLst>
            </p:cNvPr>
            <p:cNvSpPr/>
            <p:nvPr/>
          </p:nvSpPr>
          <p:spPr>
            <a:xfrm>
              <a:off x="3600791" y="2447478"/>
              <a:ext cx="439253" cy="1392068"/>
            </a:xfrm>
            <a:custGeom>
              <a:avLst/>
              <a:gdLst>
                <a:gd name="connsiteX0" fmla="*/ 25050 w 439253"/>
                <a:gd name="connsiteY0" fmla="*/ 443420 h 1392068"/>
                <a:gd name="connsiteX1" fmla="*/ 413483 w 439253"/>
                <a:gd name="connsiteY1" fmla="*/ 443420 h 1392068"/>
                <a:gd name="connsiteX2" fmla="*/ 413483 w 439253"/>
                <a:gd name="connsiteY2" fmla="*/ 1392068 h 1392068"/>
                <a:gd name="connsiteX3" fmla="*/ 25050 w 439253"/>
                <a:gd name="connsiteY3" fmla="*/ 1392068 h 1392068"/>
                <a:gd name="connsiteX4" fmla="*/ 25050 w 439253"/>
                <a:gd name="connsiteY4" fmla="*/ 443420 h 1392068"/>
                <a:gd name="connsiteX5" fmla="*/ 230242 w 439253"/>
                <a:gd name="connsiteY5" fmla="*/ 103 h 1392068"/>
                <a:gd name="connsiteX6" fmla="*/ 328232 w 439253"/>
                <a:gd name="connsiteY6" fmla="*/ 21015 h 1392068"/>
                <a:gd name="connsiteX7" fmla="*/ 439121 w 439253"/>
                <a:gd name="connsiteY7" fmla="*/ 174849 h 1392068"/>
                <a:gd name="connsiteX8" fmla="*/ 335924 w 439253"/>
                <a:gd name="connsiteY8" fmla="*/ 343427 h 1392068"/>
                <a:gd name="connsiteX9" fmla="*/ 217984 w 439253"/>
                <a:gd name="connsiteY9" fmla="*/ 374194 h 1392068"/>
                <a:gd name="connsiteX10" fmla="*/ 101966 w 439253"/>
                <a:gd name="connsiteY10" fmla="*/ 340222 h 1392068"/>
                <a:gd name="connsiteX11" fmla="*/ 692 w 439253"/>
                <a:gd name="connsiteY11" fmla="*/ 169722 h 1392068"/>
                <a:gd name="connsiteX12" fmla="*/ 130811 w 439253"/>
                <a:gd name="connsiteY12" fmla="*/ 13323 h 1392068"/>
                <a:gd name="connsiteX13" fmla="*/ 230242 w 439253"/>
                <a:gd name="connsiteY13" fmla="*/ 103 h 13920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439253" h="1392068">
                  <a:moveTo>
                    <a:pt x="25050" y="443420"/>
                  </a:moveTo>
                  <a:cubicBezTo>
                    <a:pt x="154528" y="443420"/>
                    <a:pt x="282724" y="443420"/>
                    <a:pt x="413483" y="443420"/>
                  </a:cubicBezTo>
                  <a:cubicBezTo>
                    <a:pt x="413483" y="759422"/>
                    <a:pt x="413483" y="1074783"/>
                    <a:pt x="413483" y="1392068"/>
                  </a:cubicBezTo>
                  <a:cubicBezTo>
                    <a:pt x="285287" y="1392068"/>
                    <a:pt x="156451" y="1392068"/>
                    <a:pt x="25050" y="1392068"/>
                  </a:cubicBezTo>
                  <a:cubicBezTo>
                    <a:pt x="25050" y="1074143"/>
                    <a:pt x="25050" y="760063"/>
                    <a:pt x="25050" y="443420"/>
                  </a:cubicBezTo>
                  <a:close/>
                  <a:moveTo>
                    <a:pt x="230242" y="103"/>
                  </a:moveTo>
                  <a:cubicBezTo>
                    <a:pt x="263333" y="984"/>
                    <a:pt x="296183" y="7554"/>
                    <a:pt x="328232" y="21015"/>
                  </a:cubicBezTo>
                  <a:cubicBezTo>
                    <a:pt x="395534" y="49218"/>
                    <a:pt x="435916" y="99214"/>
                    <a:pt x="439121" y="174849"/>
                  </a:cubicBezTo>
                  <a:cubicBezTo>
                    <a:pt x="441685" y="253690"/>
                    <a:pt x="407072" y="312019"/>
                    <a:pt x="335924" y="343427"/>
                  </a:cubicBezTo>
                  <a:cubicBezTo>
                    <a:pt x="300670" y="358810"/>
                    <a:pt x="259647" y="363938"/>
                    <a:pt x="217984" y="374194"/>
                  </a:cubicBezTo>
                  <a:cubicBezTo>
                    <a:pt x="178243" y="362656"/>
                    <a:pt x="137861" y="356887"/>
                    <a:pt x="101966" y="340222"/>
                  </a:cubicBezTo>
                  <a:cubicBezTo>
                    <a:pt x="32741" y="308173"/>
                    <a:pt x="-5718" y="238307"/>
                    <a:pt x="692" y="169722"/>
                  </a:cubicBezTo>
                  <a:cubicBezTo>
                    <a:pt x="8384" y="92164"/>
                    <a:pt x="53893" y="35758"/>
                    <a:pt x="130811" y="13323"/>
                  </a:cubicBezTo>
                  <a:cubicBezTo>
                    <a:pt x="163821" y="4029"/>
                    <a:pt x="197152" y="-778"/>
                    <a:pt x="230242" y="103"/>
                  </a:cubicBezTo>
                  <a:close/>
                </a:path>
              </a:pathLst>
            </a:custGeom>
            <a:solidFill>
              <a:schemeClr val="accent3"/>
            </a:solidFill>
            <a:ln w="9525" cap="flat">
              <a:noFill/>
              <a:prstDash val="solid"/>
              <a:miter/>
            </a:ln>
          </p:spPr>
          <p:txBody>
            <a:bodyPr wrap="square" rtlCol="0" anchor="ctr">
              <a:noAutofit/>
            </a:bodyPr>
            <a:lstStyle/>
            <a:p>
              <a:endParaRPr lang="en-US" dirty="0"/>
            </a:p>
          </p:txBody>
        </p:sp>
      </p:grpSp>
      <p:sp>
        <p:nvSpPr>
          <p:cNvPr id="122" name="Oval 121">
            <a:extLst>
              <a:ext uri="{FF2B5EF4-FFF2-40B4-BE49-F238E27FC236}">
                <a16:creationId xmlns="" xmlns:a16="http://schemas.microsoft.com/office/drawing/2014/main" id="{5FB91B80-9011-453D-A115-78BA400A6D83}"/>
              </a:ext>
            </a:extLst>
          </p:cNvPr>
          <p:cNvSpPr/>
          <p:nvPr/>
        </p:nvSpPr>
        <p:spPr>
          <a:xfrm>
            <a:off x="11526880" y="1437489"/>
            <a:ext cx="191260" cy="191260"/>
          </a:xfrm>
          <a:prstGeom prst="ellipse">
            <a:avLst/>
          </a:pr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0"/>
          </a:p>
        </p:txBody>
      </p:sp>
      <p:sp>
        <p:nvSpPr>
          <p:cNvPr id="123" name="Oval 122">
            <a:extLst>
              <a:ext uri="{FF2B5EF4-FFF2-40B4-BE49-F238E27FC236}">
                <a16:creationId xmlns="" xmlns:a16="http://schemas.microsoft.com/office/drawing/2014/main" id="{A56274B4-2BA8-4E38-8AB1-655EFF18FA6E}"/>
              </a:ext>
            </a:extLst>
          </p:cNvPr>
          <p:cNvSpPr/>
          <p:nvPr/>
        </p:nvSpPr>
        <p:spPr>
          <a:xfrm>
            <a:off x="11587106" y="3493322"/>
            <a:ext cx="191260" cy="191260"/>
          </a:xfrm>
          <a:prstGeom prst="ellipse">
            <a:avLst/>
          </a:prstGeom>
          <a:solidFill>
            <a:schemeClr val="accent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0"/>
          </a:p>
        </p:txBody>
      </p:sp>
      <p:sp>
        <p:nvSpPr>
          <p:cNvPr id="132" name="TextBox 131">
            <a:extLst>
              <a:ext uri="{FF2B5EF4-FFF2-40B4-BE49-F238E27FC236}">
                <a16:creationId xmlns="" xmlns:a16="http://schemas.microsoft.com/office/drawing/2014/main" id="{450D3EBE-50CC-4F9C-89F0-5D5745849822}"/>
              </a:ext>
            </a:extLst>
          </p:cNvPr>
          <p:cNvSpPr txBox="1"/>
          <p:nvPr/>
        </p:nvSpPr>
        <p:spPr>
          <a:xfrm>
            <a:off x="4863437" y="1387048"/>
            <a:ext cx="6621716" cy="1631216"/>
          </a:xfrm>
          <a:prstGeom prst="rect">
            <a:avLst/>
          </a:prstGeom>
          <a:noFill/>
        </p:spPr>
        <p:txBody>
          <a:bodyPr wrap="square" rtlCol="0">
            <a:spAutoFit/>
          </a:bodyPr>
          <a:lstStyle/>
          <a:p>
            <a:pPr algn="just" rtl="1"/>
            <a:r>
              <a:rPr lang="ar-JO" sz="2000" b="1" dirty="0" smtClean="0">
                <a:cs typeface="Arabic Transparent" panose="02010000000000000000" pitchFamily="2" charset="-78"/>
              </a:rPr>
              <a:t>    يعتبر </a:t>
            </a:r>
            <a:r>
              <a:rPr lang="ar-JO" sz="2000" b="1" dirty="0">
                <a:cs typeface="Arabic Transparent" panose="02010000000000000000" pitchFamily="2" charset="-78"/>
              </a:rPr>
              <a:t>التعليم الإلكتروني </a:t>
            </a:r>
            <a:r>
              <a:rPr lang="ar-JO" sz="2000" b="1" dirty="0" smtClean="0">
                <a:cs typeface="Arabic Transparent" panose="02010000000000000000" pitchFamily="2" charset="-78"/>
              </a:rPr>
              <a:t> تعلم </a:t>
            </a:r>
            <a:r>
              <a:rPr lang="ar-JO" sz="2000" b="1" dirty="0">
                <a:cs typeface="Arabic Transparent" panose="02010000000000000000" pitchFamily="2" charset="-78"/>
              </a:rPr>
              <a:t>ذاتي يعتمد على شبكات الإتصال والمعلومات، توجهت له الدول عن طريق نظامها التعليمي بحيث أنه يعتبر تعليم افتراضي واقعي يتصل بالوسائل الإلكترونية وشبكات المعلومات الإنترنت التي تعتبر وسيلة اتصال بين المعلم والمتعلم بواسطة الدروس </a:t>
            </a:r>
            <a:r>
              <a:rPr lang="ar-JO" sz="2000" b="1" dirty="0" smtClean="0">
                <a:cs typeface="Arabic Transparent" panose="02010000000000000000" pitchFamily="2" charset="-78"/>
              </a:rPr>
              <a:t>الإلكترونية </a:t>
            </a:r>
            <a:r>
              <a:rPr lang="ar-JO" sz="2000" b="1" dirty="0">
                <a:cs typeface="Arabic Transparent" panose="02010000000000000000" pitchFamily="2" charset="-78"/>
              </a:rPr>
              <a:t>والمكتبات </a:t>
            </a:r>
            <a:r>
              <a:rPr lang="ar-JO" sz="2000" b="1" dirty="0" smtClean="0">
                <a:cs typeface="Arabic Transparent" panose="02010000000000000000" pitchFamily="2" charset="-78"/>
              </a:rPr>
              <a:t>الإلكترونية</a:t>
            </a:r>
            <a:r>
              <a:rPr lang="ar-JO" sz="1200" b="1" dirty="0" smtClean="0"/>
              <a:t>.</a:t>
            </a:r>
            <a:endParaRPr lang="en-US" altLang="ko-KR" sz="1200" b="1" dirty="0">
              <a:solidFill>
                <a:schemeClr val="tx1">
                  <a:lumMod val="85000"/>
                  <a:lumOff val="15000"/>
                </a:schemeClr>
              </a:solidFill>
              <a:cs typeface="Arial" pitchFamily="34" charset="0"/>
            </a:endParaRPr>
          </a:p>
        </p:txBody>
      </p:sp>
      <p:sp>
        <p:nvSpPr>
          <p:cNvPr id="32" name="Freeform: Shape 56">
            <a:extLst>
              <a:ext uri="{FF2B5EF4-FFF2-40B4-BE49-F238E27FC236}">
                <a16:creationId xmlns="" xmlns:a16="http://schemas.microsoft.com/office/drawing/2014/main" id="{660CB93A-C070-4D26-95D3-8D75E7E5C3AF}"/>
              </a:ext>
            </a:extLst>
          </p:cNvPr>
          <p:cNvSpPr/>
          <p:nvPr/>
        </p:nvSpPr>
        <p:spPr>
          <a:xfrm rot="20329094">
            <a:off x="5456796" y="5014396"/>
            <a:ext cx="1313719" cy="1889023"/>
          </a:xfrm>
          <a:custGeom>
            <a:avLst/>
            <a:gdLst>
              <a:gd name="connsiteX0" fmla="*/ 695461 w 1313719"/>
              <a:gd name="connsiteY0" fmla="*/ 52104 h 1889023"/>
              <a:gd name="connsiteX1" fmla="*/ 756028 w 1313719"/>
              <a:gd name="connsiteY1" fmla="*/ 143479 h 1889023"/>
              <a:gd name="connsiteX2" fmla="*/ 756028 w 1313719"/>
              <a:gd name="connsiteY2" fmla="*/ 581374 h 1889023"/>
              <a:gd name="connsiteX3" fmla="*/ 656860 w 1313719"/>
              <a:gd name="connsiteY3" fmla="*/ 680542 h 1889023"/>
              <a:gd name="connsiteX4" fmla="*/ 557693 w 1313719"/>
              <a:gd name="connsiteY4" fmla="*/ 581374 h 1889023"/>
              <a:gd name="connsiteX5" fmla="*/ 557693 w 1313719"/>
              <a:gd name="connsiteY5" fmla="*/ 143479 h 1889023"/>
              <a:gd name="connsiteX6" fmla="*/ 656861 w 1313719"/>
              <a:gd name="connsiteY6" fmla="*/ 44311 h 1889023"/>
              <a:gd name="connsiteX7" fmla="*/ 695461 w 1313719"/>
              <a:gd name="connsiteY7" fmla="*/ 52104 h 1889023"/>
              <a:gd name="connsiteX8" fmla="*/ 914790 w 1313719"/>
              <a:gd name="connsiteY8" fmla="*/ 24077 h 1889023"/>
              <a:gd name="connsiteX9" fmla="*/ 1313719 w 1313719"/>
              <a:gd name="connsiteY9" fmla="*/ 574253 h 1889023"/>
              <a:gd name="connsiteX10" fmla="*/ 1313719 w 1313719"/>
              <a:gd name="connsiteY10" fmla="*/ 934013 h 1889023"/>
              <a:gd name="connsiteX11" fmla="*/ 943645 w 1313719"/>
              <a:gd name="connsiteY11" fmla="*/ 1889023 h 1889023"/>
              <a:gd name="connsiteX12" fmla="*/ 903 w 1313719"/>
              <a:gd name="connsiteY12" fmla="*/ 1523703 h 1889023"/>
              <a:gd name="connsiteX13" fmla="*/ 2 w 1313719"/>
              <a:gd name="connsiteY13" fmla="*/ 1514763 h 1889023"/>
              <a:gd name="connsiteX14" fmla="*/ 2 w 1313719"/>
              <a:gd name="connsiteY14" fmla="*/ 946345 h 1889023"/>
              <a:gd name="connsiteX15" fmla="*/ 0 w 1313719"/>
              <a:gd name="connsiteY15" fmla="*/ 946345 h 1889023"/>
              <a:gd name="connsiteX16" fmla="*/ 0 w 1313719"/>
              <a:gd name="connsiteY16" fmla="*/ 574253 h 1889023"/>
              <a:gd name="connsiteX17" fmla="*/ 507032 w 1313719"/>
              <a:gd name="connsiteY17" fmla="*/ 0 h 1889023"/>
              <a:gd name="connsiteX18" fmla="*/ 507032 w 1313719"/>
              <a:gd name="connsiteY18" fmla="*/ 758051 h 1889023"/>
              <a:gd name="connsiteX19" fmla="*/ 601651 w 1313719"/>
              <a:gd name="connsiteY19" fmla="*/ 882932 h 1889023"/>
              <a:gd name="connsiteX20" fmla="*/ 601651 w 1313719"/>
              <a:gd name="connsiteY20" fmla="*/ 1148096 h 1889023"/>
              <a:gd name="connsiteX21" fmla="*/ 659159 w 1313719"/>
              <a:gd name="connsiteY21" fmla="*/ 1205606 h 1889023"/>
              <a:gd name="connsiteX22" fmla="*/ 716669 w 1313719"/>
              <a:gd name="connsiteY22" fmla="*/ 1148096 h 1889023"/>
              <a:gd name="connsiteX23" fmla="*/ 716669 w 1313719"/>
              <a:gd name="connsiteY23" fmla="*/ 883114 h 1889023"/>
              <a:gd name="connsiteX24" fmla="*/ 811872 w 1313719"/>
              <a:gd name="connsiteY24" fmla="*/ 758051 h 1889023"/>
              <a:gd name="connsiteX25" fmla="*/ 811873 w 1313719"/>
              <a:gd name="connsiteY25" fmla="*/ 791 h 1889023"/>
              <a:gd name="connsiteX26" fmla="*/ 914790 w 1313719"/>
              <a:gd name="connsiteY26" fmla="*/ 24077 h 18890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1313719" h="1889023">
                <a:moveTo>
                  <a:pt x="695461" y="52104"/>
                </a:moveTo>
                <a:cubicBezTo>
                  <a:pt x="731054" y="67158"/>
                  <a:pt x="756028" y="102402"/>
                  <a:pt x="756028" y="143479"/>
                </a:cubicBezTo>
                <a:lnTo>
                  <a:pt x="756028" y="581374"/>
                </a:lnTo>
                <a:cubicBezTo>
                  <a:pt x="756028" y="636143"/>
                  <a:pt x="711629" y="680542"/>
                  <a:pt x="656860" y="680542"/>
                </a:cubicBezTo>
                <a:cubicBezTo>
                  <a:pt x="602092" y="680542"/>
                  <a:pt x="557693" y="636143"/>
                  <a:pt x="557693" y="581374"/>
                </a:cubicBezTo>
                <a:lnTo>
                  <a:pt x="557693" y="143479"/>
                </a:lnTo>
                <a:cubicBezTo>
                  <a:pt x="557693" y="88710"/>
                  <a:pt x="602091" y="44311"/>
                  <a:pt x="656861" y="44311"/>
                </a:cubicBezTo>
                <a:cubicBezTo>
                  <a:pt x="670553" y="44311"/>
                  <a:pt x="683597" y="47086"/>
                  <a:pt x="695461" y="52104"/>
                </a:cubicBezTo>
                <a:close/>
                <a:moveTo>
                  <a:pt x="914790" y="24077"/>
                </a:moveTo>
                <a:cubicBezTo>
                  <a:pt x="1146436" y="99467"/>
                  <a:pt x="1313719" y="317325"/>
                  <a:pt x="1313719" y="574253"/>
                </a:cubicBezTo>
                <a:lnTo>
                  <a:pt x="1313719" y="934013"/>
                </a:lnTo>
                <a:lnTo>
                  <a:pt x="943645" y="1889023"/>
                </a:lnTo>
                <a:lnTo>
                  <a:pt x="903" y="1523703"/>
                </a:lnTo>
                <a:lnTo>
                  <a:pt x="2" y="1514763"/>
                </a:lnTo>
                <a:lnTo>
                  <a:pt x="2" y="946345"/>
                </a:lnTo>
                <a:lnTo>
                  <a:pt x="0" y="946345"/>
                </a:lnTo>
                <a:lnTo>
                  <a:pt x="0" y="574253"/>
                </a:lnTo>
                <a:cubicBezTo>
                  <a:pt x="0" y="278824"/>
                  <a:pt x="221172" y="35057"/>
                  <a:pt x="507032" y="0"/>
                </a:cubicBezTo>
                <a:lnTo>
                  <a:pt x="507032" y="758051"/>
                </a:lnTo>
                <a:cubicBezTo>
                  <a:pt x="507032" y="817622"/>
                  <a:pt x="546943" y="867870"/>
                  <a:pt x="601651" y="882932"/>
                </a:cubicBezTo>
                <a:lnTo>
                  <a:pt x="601651" y="1148096"/>
                </a:lnTo>
                <a:cubicBezTo>
                  <a:pt x="601651" y="1179857"/>
                  <a:pt x="627398" y="1205606"/>
                  <a:pt x="659159" y="1205606"/>
                </a:cubicBezTo>
                <a:cubicBezTo>
                  <a:pt x="690922" y="1205605"/>
                  <a:pt x="716669" y="1179857"/>
                  <a:pt x="716669" y="1148096"/>
                </a:cubicBezTo>
                <a:lnTo>
                  <a:pt x="716669" y="883114"/>
                </a:lnTo>
                <a:cubicBezTo>
                  <a:pt x="771673" y="868232"/>
                  <a:pt x="811873" y="817836"/>
                  <a:pt x="811872" y="758051"/>
                </a:cubicBezTo>
                <a:lnTo>
                  <a:pt x="811873" y="791"/>
                </a:lnTo>
                <a:cubicBezTo>
                  <a:pt x="847292" y="5445"/>
                  <a:pt x="881698" y="13307"/>
                  <a:pt x="914790" y="24077"/>
                </a:cubicBez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ko-KR" altLang="en-US" dirty="0"/>
          </a:p>
        </p:txBody>
      </p:sp>
      <p:sp>
        <p:nvSpPr>
          <p:cNvPr id="33" name="Freeform: Shape 56">
            <a:extLst>
              <a:ext uri="{FF2B5EF4-FFF2-40B4-BE49-F238E27FC236}">
                <a16:creationId xmlns="" xmlns:a16="http://schemas.microsoft.com/office/drawing/2014/main" id="{660CB93A-C070-4D26-95D3-8D75E7E5C3AF}"/>
              </a:ext>
            </a:extLst>
          </p:cNvPr>
          <p:cNvSpPr/>
          <p:nvPr/>
        </p:nvSpPr>
        <p:spPr>
          <a:xfrm rot="20329094">
            <a:off x="128205" y="2713381"/>
            <a:ext cx="1313719" cy="1889023"/>
          </a:xfrm>
          <a:custGeom>
            <a:avLst/>
            <a:gdLst>
              <a:gd name="connsiteX0" fmla="*/ 695461 w 1313719"/>
              <a:gd name="connsiteY0" fmla="*/ 52104 h 1889023"/>
              <a:gd name="connsiteX1" fmla="*/ 756028 w 1313719"/>
              <a:gd name="connsiteY1" fmla="*/ 143479 h 1889023"/>
              <a:gd name="connsiteX2" fmla="*/ 756028 w 1313719"/>
              <a:gd name="connsiteY2" fmla="*/ 581374 h 1889023"/>
              <a:gd name="connsiteX3" fmla="*/ 656860 w 1313719"/>
              <a:gd name="connsiteY3" fmla="*/ 680542 h 1889023"/>
              <a:gd name="connsiteX4" fmla="*/ 557693 w 1313719"/>
              <a:gd name="connsiteY4" fmla="*/ 581374 h 1889023"/>
              <a:gd name="connsiteX5" fmla="*/ 557693 w 1313719"/>
              <a:gd name="connsiteY5" fmla="*/ 143479 h 1889023"/>
              <a:gd name="connsiteX6" fmla="*/ 656861 w 1313719"/>
              <a:gd name="connsiteY6" fmla="*/ 44311 h 1889023"/>
              <a:gd name="connsiteX7" fmla="*/ 695461 w 1313719"/>
              <a:gd name="connsiteY7" fmla="*/ 52104 h 1889023"/>
              <a:gd name="connsiteX8" fmla="*/ 914790 w 1313719"/>
              <a:gd name="connsiteY8" fmla="*/ 24077 h 1889023"/>
              <a:gd name="connsiteX9" fmla="*/ 1313719 w 1313719"/>
              <a:gd name="connsiteY9" fmla="*/ 574253 h 1889023"/>
              <a:gd name="connsiteX10" fmla="*/ 1313719 w 1313719"/>
              <a:gd name="connsiteY10" fmla="*/ 934013 h 1889023"/>
              <a:gd name="connsiteX11" fmla="*/ 943645 w 1313719"/>
              <a:gd name="connsiteY11" fmla="*/ 1889023 h 1889023"/>
              <a:gd name="connsiteX12" fmla="*/ 903 w 1313719"/>
              <a:gd name="connsiteY12" fmla="*/ 1523703 h 1889023"/>
              <a:gd name="connsiteX13" fmla="*/ 2 w 1313719"/>
              <a:gd name="connsiteY13" fmla="*/ 1514763 h 1889023"/>
              <a:gd name="connsiteX14" fmla="*/ 2 w 1313719"/>
              <a:gd name="connsiteY14" fmla="*/ 946345 h 1889023"/>
              <a:gd name="connsiteX15" fmla="*/ 0 w 1313719"/>
              <a:gd name="connsiteY15" fmla="*/ 946345 h 1889023"/>
              <a:gd name="connsiteX16" fmla="*/ 0 w 1313719"/>
              <a:gd name="connsiteY16" fmla="*/ 574253 h 1889023"/>
              <a:gd name="connsiteX17" fmla="*/ 507032 w 1313719"/>
              <a:gd name="connsiteY17" fmla="*/ 0 h 1889023"/>
              <a:gd name="connsiteX18" fmla="*/ 507032 w 1313719"/>
              <a:gd name="connsiteY18" fmla="*/ 758051 h 1889023"/>
              <a:gd name="connsiteX19" fmla="*/ 601651 w 1313719"/>
              <a:gd name="connsiteY19" fmla="*/ 882932 h 1889023"/>
              <a:gd name="connsiteX20" fmla="*/ 601651 w 1313719"/>
              <a:gd name="connsiteY20" fmla="*/ 1148096 h 1889023"/>
              <a:gd name="connsiteX21" fmla="*/ 659159 w 1313719"/>
              <a:gd name="connsiteY21" fmla="*/ 1205606 h 1889023"/>
              <a:gd name="connsiteX22" fmla="*/ 716669 w 1313719"/>
              <a:gd name="connsiteY22" fmla="*/ 1148096 h 1889023"/>
              <a:gd name="connsiteX23" fmla="*/ 716669 w 1313719"/>
              <a:gd name="connsiteY23" fmla="*/ 883114 h 1889023"/>
              <a:gd name="connsiteX24" fmla="*/ 811872 w 1313719"/>
              <a:gd name="connsiteY24" fmla="*/ 758051 h 1889023"/>
              <a:gd name="connsiteX25" fmla="*/ 811873 w 1313719"/>
              <a:gd name="connsiteY25" fmla="*/ 791 h 1889023"/>
              <a:gd name="connsiteX26" fmla="*/ 914790 w 1313719"/>
              <a:gd name="connsiteY26" fmla="*/ 24077 h 18890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1313719" h="1889023">
                <a:moveTo>
                  <a:pt x="695461" y="52104"/>
                </a:moveTo>
                <a:cubicBezTo>
                  <a:pt x="731054" y="67158"/>
                  <a:pt x="756028" y="102402"/>
                  <a:pt x="756028" y="143479"/>
                </a:cubicBezTo>
                <a:lnTo>
                  <a:pt x="756028" y="581374"/>
                </a:lnTo>
                <a:cubicBezTo>
                  <a:pt x="756028" y="636143"/>
                  <a:pt x="711629" y="680542"/>
                  <a:pt x="656860" y="680542"/>
                </a:cubicBezTo>
                <a:cubicBezTo>
                  <a:pt x="602092" y="680542"/>
                  <a:pt x="557693" y="636143"/>
                  <a:pt x="557693" y="581374"/>
                </a:cubicBezTo>
                <a:lnTo>
                  <a:pt x="557693" y="143479"/>
                </a:lnTo>
                <a:cubicBezTo>
                  <a:pt x="557693" y="88710"/>
                  <a:pt x="602091" y="44311"/>
                  <a:pt x="656861" y="44311"/>
                </a:cubicBezTo>
                <a:cubicBezTo>
                  <a:pt x="670553" y="44311"/>
                  <a:pt x="683597" y="47086"/>
                  <a:pt x="695461" y="52104"/>
                </a:cubicBezTo>
                <a:close/>
                <a:moveTo>
                  <a:pt x="914790" y="24077"/>
                </a:moveTo>
                <a:cubicBezTo>
                  <a:pt x="1146436" y="99467"/>
                  <a:pt x="1313719" y="317325"/>
                  <a:pt x="1313719" y="574253"/>
                </a:cubicBezTo>
                <a:lnTo>
                  <a:pt x="1313719" y="934013"/>
                </a:lnTo>
                <a:lnTo>
                  <a:pt x="943645" y="1889023"/>
                </a:lnTo>
                <a:lnTo>
                  <a:pt x="903" y="1523703"/>
                </a:lnTo>
                <a:lnTo>
                  <a:pt x="2" y="1514763"/>
                </a:lnTo>
                <a:lnTo>
                  <a:pt x="2" y="946345"/>
                </a:lnTo>
                <a:lnTo>
                  <a:pt x="0" y="946345"/>
                </a:lnTo>
                <a:lnTo>
                  <a:pt x="0" y="574253"/>
                </a:lnTo>
                <a:cubicBezTo>
                  <a:pt x="0" y="278824"/>
                  <a:pt x="221172" y="35057"/>
                  <a:pt x="507032" y="0"/>
                </a:cubicBezTo>
                <a:lnTo>
                  <a:pt x="507032" y="758051"/>
                </a:lnTo>
                <a:cubicBezTo>
                  <a:pt x="507032" y="817622"/>
                  <a:pt x="546943" y="867870"/>
                  <a:pt x="601651" y="882932"/>
                </a:cubicBezTo>
                <a:lnTo>
                  <a:pt x="601651" y="1148096"/>
                </a:lnTo>
                <a:cubicBezTo>
                  <a:pt x="601651" y="1179857"/>
                  <a:pt x="627398" y="1205606"/>
                  <a:pt x="659159" y="1205606"/>
                </a:cubicBezTo>
                <a:cubicBezTo>
                  <a:pt x="690922" y="1205605"/>
                  <a:pt x="716669" y="1179857"/>
                  <a:pt x="716669" y="1148096"/>
                </a:cubicBezTo>
                <a:lnTo>
                  <a:pt x="716669" y="883114"/>
                </a:lnTo>
                <a:cubicBezTo>
                  <a:pt x="771673" y="868232"/>
                  <a:pt x="811873" y="817836"/>
                  <a:pt x="811872" y="758051"/>
                </a:cubicBezTo>
                <a:lnTo>
                  <a:pt x="811873" y="791"/>
                </a:lnTo>
                <a:cubicBezTo>
                  <a:pt x="847292" y="5445"/>
                  <a:pt x="881698" y="13307"/>
                  <a:pt x="914790" y="24077"/>
                </a:cubicBez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ko-KR" altLang="en-US" dirty="0"/>
          </a:p>
        </p:txBody>
      </p:sp>
      <p:sp>
        <p:nvSpPr>
          <p:cNvPr id="5" name="Rectangle 4"/>
          <p:cNvSpPr/>
          <p:nvPr/>
        </p:nvSpPr>
        <p:spPr>
          <a:xfrm>
            <a:off x="4799856" y="3368017"/>
            <a:ext cx="6938910" cy="2862322"/>
          </a:xfrm>
          <a:prstGeom prst="rect">
            <a:avLst/>
          </a:prstGeom>
        </p:spPr>
        <p:txBody>
          <a:bodyPr wrap="square">
            <a:spAutoFit/>
          </a:bodyPr>
          <a:lstStyle/>
          <a:p>
            <a:pPr algn="just" rtl="1"/>
            <a:r>
              <a:rPr lang="ar-JO" sz="2000" b="1" dirty="0" smtClean="0"/>
              <a:t>   إن </a:t>
            </a:r>
            <a:r>
              <a:rPr lang="ar-JO" sz="2000" b="1" dirty="0"/>
              <a:t>الوسائط التي يمكن أن تستخدم في التعليم الالكتروني في مجال التعليم العالي كثيرة من أهمها </a:t>
            </a:r>
            <a:r>
              <a:rPr lang="ar-JO" sz="2000" b="1" u="sng" dirty="0"/>
              <a:t>الحاسوب</a:t>
            </a:r>
            <a:r>
              <a:rPr lang="ar-JO" sz="2000" b="1" dirty="0"/>
              <a:t> وهو منجز تكنولوجي مصمم لتخزين البيانات ومعالجتها وفقا للتعليمات الصادرة إليه والمسمى </a:t>
            </a:r>
            <a:r>
              <a:rPr lang="ar-JO" sz="2000" b="1" dirty="0" smtClean="0"/>
              <a:t>اصطلاحًا </a:t>
            </a:r>
            <a:r>
              <a:rPr lang="ar-JO" sz="2000" b="1" dirty="0"/>
              <a:t>البرمجيات،  </a:t>
            </a:r>
            <a:r>
              <a:rPr lang="ar-JO" sz="2000" b="1" u="sng" dirty="0"/>
              <a:t>الانترنت أو الشبكة العالمية للمعلومات </a:t>
            </a:r>
            <a:r>
              <a:rPr lang="ar-JO" sz="2000" b="1" dirty="0"/>
              <a:t>وهي في الواقع شبكة ضخمة من الحواسيب المنتشرة في أنحاء العالم والمرتبطة ببعض الشبكات المحلية والشبكات الدولية وتطلع بمسؤولية نقل البيانات والمعلومات الى كافة الدول العالم مضبوطة بما يسمى بروتوكول النقل والسيطرة وبروتوكول الانترنت. </a:t>
            </a:r>
            <a:r>
              <a:rPr lang="ar-JO" sz="2000" b="1" u="sng" dirty="0"/>
              <a:t>البريد الالكتروني </a:t>
            </a:r>
            <a:r>
              <a:rPr lang="ar-JO" sz="2000" b="1" dirty="0"/>
              <a:t>وهو وسيلة الكتروني لإرسال الرسائل ذات المضامين المختلفة من أحد الحواسيب ذات الاتصال التشابكي مع غيره من الحواسيب ويمكن أن يتم ذلك في أي </a:t>
            </a:r>
            <a:r>
              <a:rPr lang="ar-JO" sz="2000" b="1" dirty="0" smtClean="0"/>
              <a:t>وقت.</a:t>
            </a:r>
            <a:endParaRPr lang="en-GB" sz="2000" b="1" dirty="0"/>
          </a:p>
        </p:txBody>
      </p:sp>
      <p:pic>
        <p:nvPicPr>
          <p:cNvPr id="34" name="Google Shape;143;p3"/>
          <p:cNvPicPr preferRelativeResize="0"/>
          <p:nvPr/>
        </p:nvPicPr>
        <p:blipFill rotWithShape="1">
          <a:blip r:embed="rId2">
            <a:alphaModFix/>
          </a:blip>
          <a:srcRect/>
          <a:stretch/>
        </p:blipFill>
        <p:spPr>
          <a:xfrm>
            <a:off x="245860" y="-372927"/>
            <a:ext cx="2036258" cy="1497672"/>
          </a:xfrm>
          <a:prstGeom prst="rect">
            <a:avLst/>
          </a:prstGeom>
          <a:noFill/>
          <a:ln>
            <a:noFill/>
          </a:ln>
        </p:spPr>
      </p:pic>
      <p:sp>
        <p:nvSpPr>
          <p:cNvPr id="35" name="Google Shape;110;p1"/>
          <p:cNvSpPr/>
          <p:nvPr/>
        </p:nvSpPr>
        <p:spPr>
          <a:xfrm>
            <a:off x="5350056" y="6418826"/>
            <a:ext cx="1858162" cy="398752"/>
          </a:xfrm>
          <a:prstGeom prst="roundRect">
            <a:avLst>
              <a:gd name="adj" fmla="val 16667"/>
            </a:avLst>
          </a:prstGeom>
          <a:solidFill>
            <a:schemeClr val="accent2">
              <a:lumMod val="40000"/>
              <a:lumOff val="60000"/>
            </a:schemeClr>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1200" b="1" dirty="0" smtClean="0"/>
              <a:t>ELD711/ Lecture</a:t>
            </a:r>
            <a:r>
              <a:rPr lang="ar-JO" sz="1200" b="1" dirty="0" smtClean="0"/>
              <a:t> (3)</a:t>
            </a:r>
            <a:endParaRPr sz="1200" b="1" dirty="0"/>
          </a:p>
        </p:txBody>
      </p:sp>
    </p:spTree>
    <p:extLst>
      <p:ext uri="{BB962C8B-B14F-4D97-AF65-F5344CB8AC3E}">
        <p14:creationId xmlns:p14="http://schemas.microsoft.com/office/powerpoint/2010/main" val="598695890"/>
      </p:ext>
    </p:extLst>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7" name="Group 26">
            <a:extLst>
              <a:ext uri="{FF2B5EF4-FFF2-40B4-BE49-F238E27FC236}">
                <a16:creationId xmlns="" xmlns:a16="http://schemas.microsoft.com/office/drawing/2014/main" id="{BB7F4AB4-A7FA-4962-8EBF-F64E1089ADF1}"/>
              </a:ext>
            </a:extLst>
          </p:cNvPr>
          <p:cNvGrpSpPr/>
          <p:nvPr/>
        </p:nvGrpSpPr>
        <p:grpSpPr>
          <a:xfrm>
            <a:off x="2175031" y="4660932"/>
            <a:ext cx="1808461" cy="1234920"/>
            <a:chOff x="3366914" y="2916559"/>
            <a:chExt cx="2424286" cy="1655441"/>
          </a:xfrm>
          <a:solidFill>
            <a:schemeClr val="tx2">
              <a:lumMod val="90000"/>
            </a:schemeClr>
          </a:solidFill>
        </p:grpSpPr>
        <p:sp>
          <p:nvSpPr>
            <p:cNvPr id="28" name="Rectangle 27">
              <a:extLst>
                <a:ext uri="{FF2B5EF4-FFF2-40B4-BE49-F238E27FC236}">
                  <a16:creationId xmlns="" xmlns:a16="http://schemas.microsoft.com/office/drawing/2014/main" id="{1C05B748-71C9-40E7-86D5-28EC019736F2}"/>
                </a:ext>
              </a:extLst>
            </p:cNvPr>
            <p:cNvSpPr/>
            <p:nvPr/>
          </p:nvSpPr>
          <p:spPr>
            <a:xfrm>
              <a:off x="3366914" y="3203451"/>
              <a:ext cx="2424286" cy="1296143"/>
            </a:xfrm>
            <a:prstGeom prst="rect">
              <a:avLst/>
            </a:prstGeom>
            <a:grpFill/>
            <a:ln w="254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p>
          </p:txBody>
        </p:sp>
        <p:sp>
          <p:nvSpPr>
            <p:cNvPr id="29" name="Rectangle 28">
              <a:extLst>
                <a:ext uri="{FF2B5EF4-FFF2-40B4-BE49-F238E27FC236}">
                  <a16:creationId xmlns="" xmlns:a16="http://schemas.microsoft.com/office/drawing/2014/main" id="{3C268929-DAE9-4BD8-80F5-E99497BEFF6F}"/>
                </a:ext>
              </a:extLst>
            </p:cNvPr>
            <p:cNvSpPr/>
            <p:nvPr/>
          </p:nvSpPr>
          <p:spPr>
            <a:xfrm>
              <a:off x="3419872" y="3140968"/>
              <a:ext cx="2304256" cy="1296143"/>
            </a:xfrm>
            <a:prstGeom prst="rect">
              <a:avLst/>
            </a:prstGeom>
            <a:grpFill/>
            <a:ln w="254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p>
          </p:txBody>
        </p:sp>
        <p:sp>
          <p:nvSpPr>
            <p:cNvPr id="30" name="Rectangle 3">
              <a:extLst>
                <a:ext uri="{FF2B5EF4-FFF2-40B4-BE49-F238E27FC236}">
                  <a16:creationId xmlns="" xmlns:a16="http://schemas.microsoft.com/office/drawing/2014/main" id="{C6704C23-8226-4899-8B14-AF1061FF1CC9}"/>
                </a:ext>
              </a:extLst>
            </p:cNvPr>
            <p:cNvSpPr/>
            <p:nvPr/>
          </p:nvSpPr>
          <p:spPr>
            <a:xfrm>
              <a:off x="4572000" y="2916559"/>
              <a:ext cx="1080120" cy="1520552"/>
            </a:xfrm>
            <a:custGeom>
              <a:avLst/>
              <a:gdLst>
                <a:gd name="connsiteX0" fmla="*/ 0 w 1080120"/>
                <a:gd name="connsiteY0" fmla="*/ 0 h 1368152"/>
                <a:gd name="connsiteX1" fmla="*/ 1080120 w 1080120"/>
                <a:gd name="connsiteY1" fmla="*/ 0 h 1368152"/>
                <a:gd name="connsiteX2" fmla="*/ 1080120 w 1080120"/>
                <a:gd name="connsiteY2" fmla="*/ 1368152 h 1368152"/>
                <a:gd name="connsiteX3" fmla="*/ 0 w 1080120"/>
                <a:gd name="connsiteY3" fmla="*/ 1368152 h 1368152"/>
                <a:gd name="connsiteX4" fmla="*/ 0 w 1080120"/>
                <a:gd name="connsiteY4" fmla="*/ 0 h 1368152"/>
                <a:gd name="connsiteX0" fmla="*/ 0 w 1080120"/>
                <a:gd name="connsiteY0" fmla="*/ 95250 h 1463402"/>
                <a:gd name="connsiteX1" fmla="*/ 1080120 w 1080120"/>
                <a:gd name="connsiteY1" fmla="*/ 0 h 1463402"/>
                <a:gd name="connsiteX2" fmla="*/ 1080120 w 1080120"/>
                <a:gd name="connsiteY2" fmla="*/ 1463402 h 1463402"/>
                <a:gd name="connsiteX3" fmla="*/ 0 w 1080120"/>
                <a:gd name="connsiteY3" fmla="*/ 1463402 h 1463402"/>
                <a:gd name="connsiteX4" fmla="*/ 0 w 1080120"/>
                <a:gd name="connsiteY4" fmla="*/ 95250 h 1463402"/>
                <a:gd name="connsiteX0" fmla="*/ 0 w 1080120"/>
                <a:gd name="connsiteY0" fmla="*/ 131815 h 1499967"/>
                <a:gd name="connsiteX1" fmla="*/ 1080120 w 1080120"/>
                <a:gd name="connsiteY1" fmla="*/ 36565 h 1499967"/>
                <a:gd name="connsiteX2" fmla="*/ 1080120 w 1080120"/>
                <a:gd name="connsiteY2" fmla="*/ 1499967 h 1499967"/>
                <a:gd name="connsiteX3" fmla="*/ 0 w 1080120"/>
                <a:gd name="connsiteY3" fmla="*/ 1499967 h 1499967"/>
                <a:gd name="connsiteX4" fmla="*/ 0 w 1080120"/>
                <a:gd name="connsiteY4" fmla="*/ 131815 h 1499967"/>
                <a:gd name="connsiteX0" fmla="*/ 0 w 1080120"/>
                <a:gd name="connsiteY0" fmla="*/ 152612 h 1520764"/>
                <a:gd name="connsiteX1" fmla="*/ 1080120 w 1080120"/>
                <a:gd name="connsiteY1" fmla="*/ 57362 h 1520764"/>
                <a:gd name="connsiteX2" fmla="*/ 1080120 w 1080120"/>
                <a:gd name="connsiteY2" fmla="*/ 1520764 h 1520764"/>
                <a:gd name="connsiteX3" fmla="*/ 0 w 1080120"/>
                <a:gd name="connsiteY3" fmla="*/ 1520764 h 1520764"/>
                <a:gd name="connsiteX4" fmla="*/ 0 w 1080120"/>
                <a:gd name="connsiteY4" fmla="*/ 152612 h 1520764"/>
                <a:gd name="connsiteX0" fmla="*/ 0 w 1080120"/>
                <a:gd name="connsiteY0" fmla="*/ 123156 h 1491308"/>
                <a:gd name="connsiteX1" fmla="*/ 1080120 w 1080120"/>
                <a:gd name="connsiteY1" fmla="*/ 27906 h 1491308"/>
                <a:gd name="connsiteX2" fmla="*/ 1080120 w 1080120"/>
                <a:gd name="connsiteY2" fmla="*/ 1491308 h 1491308"/>
                <a:gd name="connsiteX3" fmla="*/ 0 w 1080120"/>
                <a:gd name="connsiteY3" fmla="*/ 1491308 h 1491308"/>
                <a:gd name="connsiteX4" fmla="*/ 0 w 1080120"/>
                <a:gd name="connsiteY4" fmla="*/ 123156 h 1491308"/>
                <a:gd name="connsiteX0" fmla="*/ 0 w 1080120"/>
                <a:gd name="connsiteY0" fmla="*/ 152400 h 1520552"/>
                <a:gd name="connsiteX1" fmla="*/ 1080120 w 1080120"/>
                <a:gd name="connsiteY1" fmla="*/ 0 h 1520552"/>
                <a:gd name="connsiteX2" fmla="*/ 1080120 w 1080120"/>
                <a:gd name="connsiteY2" fmla="*/ 1520552 h 1520552"/>
                <a:gd name="connsiteX3" fmla="*/ 0 w 1080120"/>
                <a:gd name="connsiteY3" fmla="*/ 1520552 h 1520552"/>
                <a:gd name="connsiteX4" fmla="*/ 0 w 1080120"/>
                <a:gd name="connsiteY4" fmla="*/ 152400 h 1520552"/>
                <a:gd name="connsiteX0" fmla="*/ 0 w 1080120"/>
                <a:gd name="connsiteY0" fmla="*/ 152400 h 1520552"/>
                <a:gd name="connsiteX1" fmla="*/ 1080120 w 1080120"/>
                <a:gd name="connsiteY1" fmla="*/ 0 h 1520552"/>
                <a:gd name="connsiteX2" fmla="*/ 1070595 w 1080120"/>
                <a:gd name="connsiteY2" fmla="*/ 1349102 h 1520552"/>
                <a:gd name="connsiteX3" fmla="*/ 0 w 1080120"/>
                <a:gd name="connsiteY3" fmla="*/ 1520552 h 1520552"/>
                <a:gd name="connsiteX4" fmla="*/ 0 w 1080120"/>
                <a:gd name="connsiteY4" fmla="*/ 152400 h 1520552"/>
                <a:gd name="connsiteX0" fmla="*/ 0 w 1080120"/>
                <a:gd name="connsiteY0" fmla="*/ 152400 h 1520552"/>
                <a:gd name="connsiteX1" fmla="*/ 1080120 w 1080120"/>
                <a:gd name="connsiteY1" fmla="*/ 0 h 1520552"/>
                <a:gd name="connsiteX2" fmla="*/ 1070595 w 1080120"/>
                <a:gd name="connsiteY2" fmla="*/ 1349102 h 1520552"/>
                <a:gd name="connsiteX3" fmla="*/ 0 w 1080120"/>
                <a:gd name="connsiteY3" fmla="*/ 1520552 h 1520552"/>
                <a:gd name="connsiteX4" fmla="*/ 0 w 1080120"/>
                <a:gd name="connsiteY4" fmla="*/ 152400 h 1520552"/>
                <a:gd name="connsiteX0" fmla="*/ 0 w 1080120"/>
                <a:gd name="connsiteY0" fmla="*/ 152400 h 1520552"/>
                <a:gd name="connsiteX1" fmla="*/ 1080120 w 1080120"/>
                <a:gd name="connsiteY1" fmla="*/ 0 h 1520552"/>
                <a:gd name="connsiteX2" fmla="*/ 1070595 w 1080120"/>
                <a:gd name="connsiteY2" fmla="*/ 1349102 h 1520552"/>
                <a:gd name="connsiteX3" fmla="*/ 0 w 1080120"/>
                <a:gd name="connsiteY3" fmla="*/ 1520552 h 1520552"/>
                <a:gd name="connsiteX4" fmla="*/ 0 w 1080120"/>
                <a:gd name="connsiteY4" fmla="*/ 152400 h 1520552"/>
                <a:gd name="connsiteX0" fmla="*/ 0 w 1080120"/>
                <a:gd name="connsiteY0" fmla="*/ 152400 h 1520552"/>
                <a:gd name="connsiteX1" fmla="*/ 1080120 w 1080120"/>
                <a:gd name="connsiteY1" fmla="*/ 0 h 1520552"/>
                <a:gd name="connsiteX2" fmla="*/ 1070595 w 1080120"/>
                <a:gd name="connsiteY2" fmla="*/ 1349102 h 1520552"/>
                <a:gd name="connsiteX3" fmla="*/ 0 w 1080120"/>
                <a:gd name="connsiteY3" fmla="*/ 1520552 h 1520552"/>
                <a:gd name="connsiteX4" fmla="*/ 0 w 1080120"/>
                <a:gd name="connsiteY4" fmla="*/ 152400 h 152055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80120" h="1520552">
                  <a:moveTo>
                    <a:pt x="0" y="152400"/>
                  </a:moveTo>
                  <a:cubicBezTo>
                    <a:pt x="369565" y="6350"/>
                    <a:pt x="653405" y="-44450"/>
                    <a:pt x="1080120" y="0"/>
                  </a:cubicBezTo>
                  <a:lnTo>
                    <a:pt x="1070595" y="1349102"/>
                  </a:lnTo>
                  <a:cubicBezTo>
                    <a:pt x="694680" y="1311002"/>
                    <a:pt x="309240" y="1358627"/>
                    <a:pt x="0" y="1520552"/>
                  </a:cubicBezTo>
                  <a:lnTo>
                    <a:pt x="0" y="152400"/>
                  </a:lnTo>
                  <a:close/>
                </a:path>
              </a:pathLst>
            </a:custGeom>
            <a:grpFill/>
            <a:ln w="254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p>
          </p:txBody>
        </p:sp>
        <p:sp>
          <p:nvSpPr>
            <p:cNvPr id="31" name="Rectangle 3">
              <a:extLst>
                <a:ext uri="{FF2B5EF4-FFF2-40B4-BE49-F238E27FC236}">
                  <a16:creationId xmlns="" xmlns:a16="http://schemas.microsoft.com/office/drawing/2014/main" id="{666AF13E-509E-4C14-9FF1-4660C3375170}"/>
                </a:ext>
              </a:extLst>
            </p:cNvPr>
            <p:cNvSpPr/>
            <p:nvPr/>
          </p:nvSpPr>
          <p:spPr>
            <a:xfrm flipH="1">
              <a:off x="3491880" y="2916559"/>
              <a:ext cx="1080120" cy="1520552"/>
            </a:xfrm>
            <a:custGeom>
              <a:avLst/>
              <a:gdLst>
                <a:gd name="connsiteX0" fmla="*/ 0 w 1080120"/>
                <a:gd name="connsiteY0" fmla="*/ 0 h 1368152"/>
                <a:gd name="connsiteX1" fmla="*/ 1080120 w 1080120"/>
                <a:gd name="connsiteY1" fmla="*/ 0 h 1368152"/>
                <a:gd name="connsiteX2" fmla="*/ 1080120 w 1080120"/>
                <a:gd name="connsiteY2" fmla="*/ 1368152 h 1368152"/>
                <a:gd name="connsiteX3" fmla="*/ 0 w 1080120"/>
                <a:gd name="connsiteY3" fmla="*/ 1368152 h 1368152"/>
                <a:gd name="connsiteX4" fmla="*/ 0 w 1080120"/>
                <a:gd name="connsiteY4" fmla="*/ 0 h 1368152"/>
                <a:gd name="connsiteX0" fmla="*/ 0 w 1080120"/>
                <a:gd name="connsiteY0" fmla="*/ 95250 h 1463402"/>
                <a:gd name="connsiteX1" fmla="*/ 1080120 w 1080120"/>
                <a:gd name="connsiteY1" fmla="*/ 0 h 1463402"/>
                <a:gd name="connsiteX2" fmla="*/ 1080120 w 1080120"/>
                <a:gd name="connsiteY2" fmla="*/ 1463402 h 1463402"/>
                <a:gd name="connsiteX3" fmla="*/ 0 w 1080120"/>
                <a:gd name="connsiteY3" fmla="*/ 1463402 h 1463402"/>
                <a:gd name="connsiteX4" fmla="*/ 0 w 1080120"/>
                <a:gd name="connsiteY4" fmla="*/ 95250 h 1463402"/>
                <a:gd name="connsiteX0" fmla="*/ 0 w 1080120"/>
                <a:gd name="connsiteY0" fmla="*/ 131815 h 1499967"/>
                <a:gd name="connsiteX1" fmla="*/ 1080120 w 1080120"/>
                <a:gd name="connsiteY1" fmla="*/ 36565 h 1499967"/>
                <a:gd name="connsiteX2" fmla="*/ 1080120 w 1080120"/>
                <a:gd name="connsiteY2" fmla="*/ 1499967 h 1499967"/>
                <a:gd name="connsiteX3" fmla="*/ 0 w 1080120"/>
                <a:gd name="connsiteY3" fmla="*/ 1499967 h 1499967"/>
                <a:gd name="connsiteX4" fmla="*/ 0 w 1080120"/>
                <a:gd name="connsiteY4" fmla="*/ 131815 h 1499967"/>
                <a:gd name="connsiteX0" fmla="*/ 0 w 1080120"/>
                <a:gd name="connsiteY0" fmla="*/ 152612 h 1520764"/>
                <a:gd name="connsiteX1" fmla="*/ 1080120 w 1080120"/>
                <a:gd name="connsiteY1" fmla="*/ 57362 h 1520764"/>
                <a:gd name="connsiteX2" fmla="*/ 1080120 w 1080120"/>
                <a:gd name="connsiteY2" fmla="*/ 1520764 h 1520764"/>
                <a:gd name="connsiteX3" fmla="*/ 0 w 1080120"/>
                <a:gd name="connsiteY3" fmla="*/ 1520764 h 1520764"/>
                <a:gd name="connsiteX4" fmla="*/ 0 w 1080120"/>
                <a:gd name="connsiteY4" fmla="*/ 152612 h 1520764"/>
                <a:gd name="connsiteX0" fmla="*/ 0 w 1080120"/>
                <a:gd name="connsiteY0" fmla="*/ 123156 h 1491308"/>
                <a:gd name="connsiteX1" fmla="*/ 1080120 w 1080120"/>
                <a:gd name="connsiteY1" fmla="*/ 27906 h 1491308"/>
                <a:gd name="connsiteX2" fmla="*/ 1080120 w 1080120"/>
                <a:gd name="connsiteY2" fmla="*/ 1491308 h 1491308"/>
                <a:gd name="connsiteX3" fmla="*/ 0 w 1080120"/>
                <a:gd name="connsiteY3" fmla="*/ 1491308 h 1491308"/>
                <a:gd name="connsiteX4" fmla="*/ 0 w 1080120"/>
                <a:gd name="connsiteY4" fmla="*/ 123156 h 1491308"/>
                <a:gd name="connsiteX0" fmla="*/ 0 w 1080120"/>
                <a:gd name="connsiteY0" fmla="*/ 152400 h 1520552"/>
                <a:gd name="connsiteX1" fmla="*/ 1080120 w 1080120"/>
                <a:gd name="connsiteY1" fmla="*/ 0 h 1520552"/>
                <a:gd name="connsiteX2" fmla="*/ 1080120 w 1080120"/>
                <a:gd name="connsiteY2" fmla="*/ 1520552 h 1520552"/>
                <a:gd name="connsiteX3" fmla="*/ 0 w 1080120"/>
                <a:gd name="connsiteY3" fmla="*/ 1520552 h 1520552"/>
                <a:gd name="connsiteX4" fmla="*/ 0 w 1080120"/>
                <a:gd name="connsiteY4" fmla="*/ 152400 h 1520552"/>
                <a:gd name="connsiteX0" fmla="*/ 0 w 1080120"/>
                <a:gd name="connsiteY0" fmla="*/ 152400 h 1520552"/>
                <a:gd name="connsiteX1" fmla="*/ 1080120 w 1080120"/>
                <a:gd name="connsiteY1" fmla="*/ 0 h 1520552"/>
                <a:gd name="connsiteX2" fmla="*/ 1070595 w 1080120"/>
                <a:gd name="connsiteY2" fmla="*/ 1349102 h 1520552"/>
                <a:gd name="connsiteX3" fmla="*/ 0 w 1080120"/>
                <a:gd name="connsiteY3" fmla="*/ 1520552 h 1520552"/>
                <a:gd name="connsiteX4" fmla="*/ 0 w 1080120"/>
                <a:gd name="connsiteY4" fmla="*/ 152400 h 1520552"/>
                <a:gd name="connsiteX0" fmla="*/ 0 w 1080120"/>
                <a:gd name="connsiteY0" fmla="*/ 152400 h 1520552"/>
                <a:gd name="connsiteX1" fmla="*/ 1080120 w 1080120"/>
                <a:gd name="connsiteY1" fmla="*/ 0 h 1520552"/>
                <a:gd name="connsiteX2" fmla="*/ 1070595 w 1080120"/>
                <a:gd name="connsiteY2" fmla="*/ 1349102 h 1520552"/>
                <a:gd name="connsiteX3" fmla="*/ 0 w 1080120"/>
                <a:gd name="connsiteY3" fmla="*/ 1520552 h 1520552"/>
                <a:gd name="connsiteX4" fmla="*/ 0 w 1080120"/>
                <a:gd name="connsiteY4" fmla="*/ 152400 h 1520552"/>
                <a:gd name="connsiteX0" fmla="*/ 0 w 1080120"/>
                <a:gd name="connsiteY0" fmla="*/ 152400 h 1520552"/>
                <a:gd name="connsiteX1" fmla="*/ 1080120 w 1080120"/>
                <a:gd name="connsiteY1" fmla="*/ 0 h 1520552"/>
                <a:gd name="connsiteX2" fmla="*/ 1070595 w 1080120"/>
                <a:gd name="connsiteY2" fmla="*/ 1349102 h 1520552"/>
                <a:gd name="connsiteX3" fmla="*/ 0 w 1080120"/>
                <a:gd name="connsiteY3" fmla="*/ 1520552 h 1520552"/>
                <a:gd name="connsiteX4" fmla="*/ 0 w 1080120"/>
                <a:gd name="connsiteY4" fmla="*/ 152400 h 1520552"/>
                <a:gd name="connsiteX0" fmla="*/ 0 w 1080120"/>
                <a:gd name="connsiteY0" fmla="*/ 152400 h 1520552"/>
                <a:gd name="connsiteX1" fmla="*/ 1080120 w 1080120"/>
                <a:gd name="connsiteY1" fmla="*/ 0 h 1520552"/>
                <a:gd name="connsiteX2" fmla="*/ 1070595 w 1080120"/>
                <a:gd name="connsiteY2" fmla="*/ 1349102 h 1520552"/>
                <a:gd name="connsiteX3" fmla="*/ 0 w 1080120"/>
                <a:gd name="connsiteY3" fmla="*/ 1520552 h 1520552"/>
                <a:gd name="connsiteX4" fmla="*/ 0 w 1080120"/>
                <a:gd name="connsiteY4" fmla="*/ 152400 h 152055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80120" h="1520552">
                  <a:moveTo>
                    <a:pt x="0" y="152400"/>
                  </a:moveTo>
                  <a:cubicBezTo>
                    <a:pt x="369565" y="6350"/>
                    <a:pt x="653405" y="-44450"/>
                    <a:pt x="1080120" y="0"/>
                  </a:cubicBezTo>
                  <a:lnTo>
                    <a:pt x="1070595" y="1349102"/>
                  </a:lnTo>
                  <a:cubicBezTo>
                    <a:pt x="694680" y="1311002"/>
                    <a:pt x="309240" y="1358627"/>
                    <a:pt x="0" y="1520552"/>
                  </a:cubicBezTo>
                  <a:lnTo>
                    <a:pt x="0" y="152400"/>
                  </a:lnTo>
                  <a:close/>
                </a:path>
              </a:pathLst>
            </a:custGeom>
            <a:grpFill/>
            <a:ln w="254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p>
          </p:txBody>
        </p:sp>
        <p:sp>
          <p:nvSpPr>
            <p:cNvPr id="32" name="Oval 7">
              <a:extLst>
                <a:ext uri="{FF2B5EF4-FFF2-40B4-BE49-F238E27FC236}">
                  <a16:creationId xmlns="" xmlns:a16="http://schemas.microsoft.com/office/drawing/2014/main" id="{F8EAE829-1CB9-4938-8076-5D3DEC1AE1E7}"/>
                </a:ext>
              </a:extLst>
            </p:cNvPr>
            <p:cNvSpPr/>
            <p:nvPr/>
          </p:nvSpPr>
          <p:spPr>
            <a:xfrm>
              <a:off x="4439051" y="4449847"/>
              <a:ext cx="257915" cy="122153"/>
            </a:xfrm>
            <a:custGeom>
              <a:avLst/>
              <a:gdLst/>
              <a:ahLst/>
              <a:cxnLst/>
              <a:rect l="l" t="t" r="r" b="b"/>
              <a:pathLst>
                <a:path w="900094" h="360040">
                  <a:moveTo>
                    <a:pt x="0" y="0"/>
                  </a:moveTo>
                  <a:lnTo>
                    <a:pt x="900094" y="0"/>
                  </a:lnTo>
                  <a:cubicBezTo>
                    <a:pt x="900094" y="198845"/>
                    <a:pt x="698601" y="360040"/>
                    <a:pt x="450047" y="360040"/>
                  </a:cubicBezTo>
                  <a:cubicBezTo>
                    <a:pt x="201493" y="360040"/>
                    <a:pt x="0" y="198845"/>
                    <a:pt x="0" y="0"/>
                  </a:cubicBezTo>
                  <a:close/>
                </a:path>
              </a:pathLst>
            </a:custGeom>
            <a:grpFill/>
            <a:ln w="254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p>
          </p:txBody>
        </p:sp>
      </p:grpSp>
      <p:grpSp>
        <p:nvGrpSpPr>
          <p:cNvPr id="42" name="Group 41">
            <a:extLst>
              <a:ext uri="{FF2B5EF4-FFF2-40B4-BE49-F238E27FC236}">
                <a16:creationId xmlns="" xmlns:a16="http://schemas.microsoft.com/office/drawing/2014/main" id="{FF8ED824-B115-4795-A074-B86BF9FA2D38}"/>
              </a:ext>
            </a:extLst>
          </p:cNvPr>
          <p:cNvGrpSpPr/>
          <p:nvPr/>
        </p:nvGrpSpPr>
        <p:grpSpPr>
          <a:xfrm>
            <a:off x="434509" y="4365103"/>
            <a:ext cx="4384328" cy="2153085"/>
            <a:chOff x="434509" y="3232290"/>
            <a:chExt cx="7866058" cy="3285899"/>
          </a:xfrm>
          <a:solidFill>
            <a:schemeClr val="accent2"/>
          </a:solidFill>
        </p:grpSpPr>
        <p:sp>
          <p:nvSpPr>
            <p:cNvPr id="36" name="Freeform: Shape 35">
              <a:extLst>
                <a:ext uri="{FF2B5EF4-FFF2-40B4-BE49-F238E27FC236}">
                  <a16:creationId xmlns="" xmlns:a16="http://schemas.microsoft.com/office/drawing/2014/main" id="{AE6D5D66-AF38-42A5-AE34-D81B98E34F16}"/>
                </a:ext>
              </a:extLst>
            </p:cNvPr>
            <p:cNvSpPr/>
            <p:nvPr/>
          </p:nvSpPr>
          <p:spPr>
            <a:xfrm>
              <a:off x="434509" y="3232290"/>
              <a:ext cx="2986139" cy="3285899"/>
            </a:xfrm>
            <a:custGeom>
              <a:avLst/>
              <a:gdLst>
                <a:gd name="connsiteX0" fmla="*/ 1711336 w 2986139"/>
                <a:gd name="connsiteY0" fmla="*/ 2011 h 3285899"/>
                <a:gd name="connsiteX1" fmla="*/ 2285809 w 2986139"/>
                <a:gd name="connsiteY1" fmla="*/ 131475 h 3285899"/>
                <a:gd name="connsiteX2" fmla="*/ 2864184 w 2986139"/>
                <a:gd name="connsiteY2" fmla="*/ 653376 h 3285899"/>
                <a:gd name="connsiteX3" fmla="*/ 2977619 w 2986139"/>
                <a:gd name="connsiteY3" fmla="*/ 1032143 h 3285899"/>
                <a:gd name="connsiteX4" fmla="*/ 2855421 w 2986139"/>
                <a:gd name="connsiteY4" fmla="*/ 1795034 h 3285899"/>
                <a:gd name="connsiteX5" fmla="*/ 2717643 w 2986139"/>
                <a:gd name="connsiteY5" fmla="*/ 2017523 h 3285899"/>
                <a:gd name="connsiteX6" fmla="*/ 2575970 w 2986139"/>
                <a:gd name="connsiteY6" fmla="*/ 2268250 h 3285899"/>
                <a:gd name="connsiteX7" fmla="*/ 2555036 w 2986139"/>
                <a:gd name="connsiteY7" fmla="*/ 2384606 h 3285899"/>
                <a:gd name="connsiteX8" fmla="*/ 2555036 w 2986139"/>
                <a:gd name="connsiteY8" fmla="*/ 3090536 h 3285899"/>
                <a:gd name="connsiteX9" fmla="*/ 2581812 w 2986139"/>
                <a:gd name="connsiteY9" fmla="*/ 3117312 h 3285899"/>
                <a:gd name="connsiteX10" fmla="*/ 2788723 w 2986139"/>
                <a:gd name="connsiteY10" fmla="*/ 3116339 h 3285899"/>
                <a:gd name="connsiteX11" fmla="*/ 2809170 w 2986139"/>
                <a:gd name="connsiteY11" fmla="*/ 3136300 h 3285899"/>
                <a:gd name="connsiteX12" fmla="*/ 2809170 w 2986139"/>
                <a:gd name="connsiteY12" fmla="*/ 3197156 h 3285899"/>
                <a:gd name="connsiteX13" fmla="*/ 2793104 w 2986139"/>
                <a:gd name="connsiteY13" fmla="*/ 3214195 h 3285899"/>
                <a:gd name="connsiteX14" fmla="*/ 2503430 w 2986139"/>
                <a:gd name="connsiteY14" fmla="*/ 3214195 h 3285899"/>
                <a:gd name="connsiteX15" fmla="*/ 2487364 w 2986139"/>
                <a:gd name="connsiteY15" fmla="*/ 3192774 h 3285899"/>
                <a:gd name="connsiteX16" fmla="*/ 2486390 w 2986139"/>
                <a:gd name="connsiteY16" fmla="*/ 2411383 h 3285899"/>
                <a:gd name="connsiteX17" fmla="*/ 2554549 w 2986139"/>
                <a:gd name="connsiteY17" fmla="*/ 2149459 h 3285899"/>
                <a:gd name="connsiteX18" fmla="*/ 2677721 w 2986139"/>
                <a:gd name="connsiteY18" fmla="*/ 1957641 h 3285899"/>
                <a:gd name="connsiteX19" fmla="*/ 2882197 w 2986139"/>
                <a:gd name="connsiteY19" fmla="*/ 1492701 h 3285899"/>
                <a:gd name="connsiteX20" fmla="*/ 2919685 w 2986139"/>
                <a:gd name="connsiteY20" fmla="*/ 1189882 h 3285899"/>
                <a:gd name="connsiteX21" fmla="*/ 2430403 w 2986139"/>
                <a:gd name="connsiteY21" fmla="*/ 283371 h 3285899"/>
                <a:gd name="connsiteX22" fmla="*/ 1883186 w 2986139"/>
                <a:gd name="connsiteY22" fmla="*/ 88632 h 3285899"/>
                <a:gd name="connsiteX23" fmla="*/ 1587669 w 2986139"/>
                <a:gd name="connsiteY23" fmla="*/ 69645 h 3285899"/>
                <a:gd name="connsiteX24" fmla="*/ 917280 w 2986139"/>
                <a:gd name="connsiteY24" fmla="*/ 246858 h 3285899"/>
                <a:gd name="connsiteX25" fmla="*/ 480577 w 2986139"/>
                <a:gd name="connsiteY25" fmla="*/ 799917 h 3285899"/>
                <a:gd name="connsiteX26" fmla="*/ 467919 w 2986139"/>
                <a:gd name="connsiteY26" fmla="*/ 1060867 h 3285899"/>
                <a:gd name="connsiteX27" fmla="*/ 442116 w 2986139"/>
                <a:gd name="connsiteY27" fmla="*/ 1162131 h 3285899"/>
                <a:gd name="connsiteX28" fmla="*/ 152441 w 2986139"/>
                <a:gd name="connsiteY28" fmla="*/ 1525320 h 3285899"/>
                <a:gd name="connsiteX29" fmla="*/ 77954 w 2986139"/>
                <a:gd name="connsiteY29" fmla="*/ 1652874 h 3285899"/>
                <a:gd name="connsiteX30" fmla="*/ 105704 w 2986139"/>
                <a:gd name="connsiteY30" fmla="*/ 1730770 h 3285899"/>
                <a:gd name="connsiteX31" fmla="*/ 228877 w 2986139"/>
                <a:gd name="connsiteY31" fmla="*/ 1777994 h 3285899"/>
                <a:gd name="connsiteX32" fmla="*/ 308233 w 2986139"/>
                <a:gd name="connsiteY32" fmla="*/ 1906522 h 3285899"/>
                <a:gd name="connsiteX33" fmla="*/ 248838 w 2986139"/>
                <a:gd name="connsiteY33" fmla="*/ 2034563 h 3285899"/>
                <a:gd name="connsiteX34" fmla="*/ 253219 w 2986139"/>
                <a:gd name="connsiteY34" fmla="*/ 2075458 h 3285899"/>
                <a:gd name="connsiteX35" fmla="*/ 294601 w 2986139"/>
                <a:gd name="connsiteY35" fmla="*/ 2109051 h 3285899"/>
                <a:gd name="connsiteX36" fmla="*/ 304338 w 2986139"/>
                <a:gd name="connsiteY36" fmla="*/ 2186946 h 3285899"/>
                <a:gd name="connsiteX37" fmla="*/ 272207 w 2986139"/>
                <a:gd name="connsiteY37" fmla="*/ 2223460 h 3285899"/>
                <a:gd name="connsiteX38" fmla="*/ 271719 w 2986139"/>
                <a:gd name="connsiteY38" fmla="*/ 2255592 h 3285899"/>
                <a:gd name="connsiteX39" fmla="*/ 315049 w 2986139"/>
                <a:gd name="connsiteY39" fmla="*/ 2308171 h 3285899"/>
                <a:gd name="connsiteX40" fmla="*/ 336470 w 2986139"/>
                <a:gd name="connsiteY40" fmla="*/ 2448383 h 3285899"/>
                <a:gd name="connsiteX41" fmla="*/ 294114 w 2986139"/>
                <a:gd name="connsiteY41" fmla="*/ 2577398 h 3285899"/>
                <a:gd name="connsiteX42" fmla="*/ 354484 w 2986139"/>
                <a:gd name="connsiteY42" fmla="*/ 2746822 h 3285899"/>
                <a:gd name="connsiteX43" fmla="*/ 525367 w 2986139"/>
                <a:gd name="connsiteY43" fmla="*/ 2809138 h 3285899"/>
                <a:gd name="connsiteX44" fmla="*/ 777554 w 2986139"/>
                <a:gd name="connsiteY44" fmla="*/ 2805243 h 3285899"/>
                <a:gd name="connsiteX45" fmla="*/ 905595 w 2986139"/>
                <a:gd name="connsiteY45" fmla="*/ 2812546 h 3285899"/>
                <a:gd name="connsiteX46" fmla="*/ 1035097 w 2986139"/>
                <a:gd name="connsiteY46" fmla="*/ 2932797 h 3285899"/>
                <a:gd name="connsiteX47" fmla="*/ 1076965 w 2986139"/>
                <a:gd name="connsiteY47" fmla="*/ 3141655 h 3285899"/>
                <a:gd name="connsiteX48" fmla="*/ 1161677 w 2986139"/>
                <a:gd name="connsiteY48" fmla="*/ 3217603 h 3285899"/>
                <a:gd name="connsiteX49" fmla="*/ 1414049 w 2986139"/>
                <a:gd name="connsiteY49" fmla="*/ 3216893 h 3285899"/>
                <a:gd name="connsiteX50" fmla="*/ 1493069 w 2986139"/>
                <a:gd name="connsiteY50" fmla="*/ 3216522 h 3285899"/>
                <a:gd name="connsiteX51" fmla="*/ 1493069 w 2986139"/>
                <a:gd name="connsiteY51" fmla="*/ 3285899 h 3285899"/>
                <a:gd name="connsiteX52" fmla="*/ 1145611 w 2986139"/>
                <a:gd name="connsiteY52" fmla="*/ 3284788 h 3285899"/>
                <a:gd name="connsiteX53" fmla="*/ 1006373 w 2986139"/>
                <a:gd name="connsiteY53" fmla="*/ 3147010 h 3285899"/>
                <a:gd name="connsiteX54" fmla="*/ 964991 w 2986139"/>
                <a:gd name="connsiteY54" fmla="*/ 2943021 h 3285899"/>
                <a:gd name="connsiteX55" fmla="*/ 872003 w 2986139"/>
                <a:gd name="connsiteY55" fmla="*/ 2876809 h 3285899"/>
                <a:gd name="connsiteX56" fmla="*/ 689921 w 2986139"/>
                <a:gd name="connsiteY56" fmla="*/ 2880217 h 3285899"/>
                <a:gd name="connsiteX57" fmla="*/ 392458 w 2986139"/>
                <a:gd name="connsiteY57" fmla="*/ 2848085 h 3285899"/>
                <a:gd name="connsiteX58" fmla="*/ 260035 w 2986139"/>
                <a:gd name="connsiteY58" fmla="*/ 2752176 h 3285899"/>
                <a:gd name="connsiteX59" fmla="*/ 224495 w 2986139"/>
                <a:gd name="connsiteY59" fmla="*/ 2565227 h 3285899"/>
                <a:gd name="connsiteX60" fmla="*/ 268312 w 2986139"/>
                <a:gd name="connsiteY60" fmla="*/ 2428910 h 3285899"/>
                <a:gd name="connsiteX61" fmla="*/ 255167 w 2986139"/>
                <a:gd name="connsiteY61" fmla="*/ 2344685 h 3285899"/>
                <a:gd name="connsiteX62" fmla="*/ 216219 w 2986139"/>
                <a:gd name="connsiteY62" fmla="*/ 2297947 h 3285899"/>
                <a:gd name="connsiteX63" fmla="*/ 212324 w 2986139"/>
                <a:gd name="connsiteY63" fmla="*/ 2184025 h 3285899"/>
                <a:gd name="connsiteX64" fmla="*/ 235206 w 2986139"/>
                <a:gd name="connsiteY64" fmla="*/ 2154814 h 3285899"/>
                <a:gd name="connsiteX65" fmla="*/ 209403 w 2986139"/>
                <a:gd name="connsiteY65" fmla="*/ 2130958 h 3285899"/>
                <a:gd name="connsiteX66" fmla="*/ 193824 w 2986139"/>
                <a:gd name="connsiteY66" fmla="*/ 1991234 h 3285899"/>
                <a:gd name="connsiteX67" fmla="*/ 243969 w 2986139"/>
                <a:gd name="connsiteY67" fmla="*/ 1871956 h 3285899"/>
                <a:gd name="connsiteX68" fmla="*/ 234232 w 2986139"/>
                <a:gd name="connsiteY68" fmla="*/ 1851021 h 3285899"/>
                <a:gd name="connsiteX69" fmla="*/ 213297 w 2986139"/>
                <a:gd name="connsiteY69" fmla="*/ 1845179 h 3285899"/>
                <a:gd name="connsiteX70" fmla="*/ 65782 w 2986139"/>
                <a:gd name="connsiteY70" fmla="*/ 1788218 h 3285899"/>
                <a:gd name="connsiteX71" fmla="*/ 10769 w 2986139"/>
                <a:gd name="connsiteY71" fmla="*/ 1627071 h 3285899"/>
                <a:gd name="connsiteX72" fmla="*/ 127126 w 2986139"/>
                <a:gd name="connsiteY72" fmla="*/ 1440122 h 3285899"/>
                <a:gd name="connsiteX73" fmla="*/ 389536 w 2986139"/>
                <a:gd name="connsiteY73" fmla="*/ 1111500 h 3285899"/>
                <a:gd name="connsiteX74" fmla="*/ 398787 w 2986139"/>
                <a:gd name="connsiteY74" fmla="*/ 1078394 h 3285899"/>
                <a:gd name="connsiteX75" fmla="*/ 459643 w 2986139"/>
                <a:gd name="connsiteY75" fmla="*/ 654836 h 3285899"/>
                <a:gd name="connsiteX76" fmla="*/ 1142690 w 2986139"/>
                <a:gd name="connsiteY76" fmla="*/ 68671 h 3285899"/>
                <a:gd name="connsiteX77" fmla="*/ 1512208 w 2986139"/>
                <a:gd name="connsiteY77" fmla="*/ 3434 h 3285899"/>
                <a:gd name="connsiteX78" fmla="*/ 1711336 w 2986139"/>
                <a:gd name="connsiteY78" fmla="*/ 2011 h 32858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Lst>
              <a:rect l="l" t="t" r="r" b="b"/>
              <a:pathLst>
                <a:path w="2986139" h="3285899">
                  <a:moveTo>
                    <a:pt x="1711336" y="2011"/>
                  </a:moveTo>
                  <a:cubicBezTo>
                    <a:pt x="1908715" y="11345"/>
                    <a:pt x="2100685" y="53335"/>
                    <a:pt x="2285809" y="131475"/>
                  </a:cubicBezTo>
                  <a:cubicBezTo>
                    <a:pt x="2537996" y="238581"/>
                    <a:pt x="2736143" y="408004"/>
                    <a:pt x="2864184" y="653376"/>
                  </a:cubicBezTo>
                  <a:cubicBezTo>
                    <a:pt x="2926014" y="772166"/>
                    <a:pt x="2962528" y="899234"/>
                    <a:pt x="2977619" y="1032143"/>
                  </a:cubicBezTo>
                  <a:cubicBezTo>
                    <a:pt x="3007318" y="1297475"/>
                    <a:pt x="2957659" y="1550636"/>
                    <a:pt x="2855421" y="1795034"/>
                  </a:cubicBezTo>
                  <a:cubicBezTo>
                    <a:pt x="2821828" y="1876337"/>
                    <a:pt x="2767301" y="1945470"/>
                    <a:pt x="2717643" y="2017523"/>
                  </a:cubicBezTo>
                  <a:cubicBezTo>
                    <a:pt x="2662629" y="2096879"/>
                    <a:pt x="2608102" y="2176236"/>
                    <a:pt x="2575970" y="2268250"/>
                  </a:cubicBezTo>
                  <a:cubicBezTo>
                    <a:pt x="2561852" y="2305737"/>
                    <a:pt x="2555036" y="2344198"/>
                    <a:pt x="2555036" y="2384606"/>
                  </a:cubicBezTo>
                  <a:cubicBezTo>
                    <a:pt x="2556009" y="2619754"/>
                    <a:pt x="2556009" y="2855388"/>
                    <a:pt x="2555036" y="3090536"/>
                  </a:cubicBezTo>
                  <a:cubicBezTo>
                    <a:pt x="2555036" y="3112444"/>
                    <a:pt x="2560391" y="3117800"/>
                    <a:pt x="2581812" y="3117312"/>
                  </a:cubicBezTo>
                  <a:cubicBezTo>
                    <a:pt x="2650945" y="3115852"/>
                    <a:pt x="2719590" y="3117312"/>
                    <a:pt x="2788723" y="3116339"/>
                  </a:cubicBezTo>
                  <a:cubicBezTo>
                    <a:pt x="2804302" y="3115852"/>
                    <a:pt x="2810144" y="3119746"/>
                    <a:pt x="2809170" y="3136300"/>
                  </a:cubicBezTo>
                  <a:cubicBezTo>
                    <a:pt x="2807710" y="3156747"/>
                    <a:pt x="2808197" y="3176708"/>
                    <a:pt x="2809170" y="3197156"/>
                  </a:cubicBezTo>
                  <a:cubicBezTo>
                    <a:pt x="2809657" y="3209813"/>
                    <a:pt x="2806250" y="3214195"/>
                    <a:pt x="2793104" y="3214195"/>
                  </a:cubicBezTo>
                  <a:cubicBezTo>
                    <a:pt x="2696709" y="3213708"/>
                    <a:pt x="2599826" y="3213222"/>
                    <a:pt x="2503430" y="3214195"/>
                  </a:cubicBezTo>
                  <a:cubicBezTo>
                    <a:pt x="2484930" y="3214682"/>
                    <a:pt x="2487364" y="3203971"/>
                    <a:pt x="2487364" y="3192774"/>
                  </a:cubicBezTo>
                  <a:cubicBezTo>
                    <a:pt x="2487364" y="3051588"/>
                    <a:pt x="2490772" y="2530661"/>
                    <a:pt x="2486390" y="2411383"/>
                  </a:cubicBezTo>
                  <a:cubicBezTo>
                    <a:pt x="2482982" y="2315961"/>
                    <a:pt x="2511706" y="2231736"/>
                    <a:pt x="2554549" y="2149459"/>
                  </a:cubicBezTo>
                  <a:cubicBezTo>
                    <a:pt x="2589602" y="2081787"/>
                    <a:pt x="2630984" y="2017523"/>
                    <a:pt x="2677721" y="1957641"/>
                  </a:cubicBezTo>
                  <a:cubicBezTo>
                    <a:pt x="2785802" y="1819376"/>
                    <a:pt x="2843250" y="1660664"/>
                    <a:pt x="2882197" y="1492701"/>
                  </a:cubicBezTo>
                  <a:cubicBezTo>
                    <a:pt x="2905566" y="1392897"/>
                    <a:pt x="2920172" y="1292119"/>
                    <a:pt x="2919685" y="1189882"/>
                  </a:cubicBezTo>
                  <a:cubicBezTo>
                    <a:pt x="2917250" y="801378"/>
                    <a:pt x="2759999" y="495150"/>
                    <a:pt x="2430403" y="283371"/>
                  </a:cubicBezTo>
                  <a:cubicBezTo>
                    <a:pt x="2263414" y="176265"/>
                    <a:pt x="2078412" y="117356"/>
                    <a:pt x="1883186" y="88632"/>
                  </a:cubicBezTo>
                  <a:cubicBezTo>
                    <a:pt x="1785329" y="74027"/>
                    <a:pt x="1686499" y="67211"/>
                    <a:pt x="1587669" y="69645"/>
                  </a:cubicBezTo>
                  <a:cubicBezTo>
                    <a:pt x="1350087" y="75487"/>
                    <a:pt x="1122729" y="121251"/>
                    <a:pt x="917280" y="246858"/>
                  </a:cubicBezTo>
                  <a:cubicBezTo>
                    <a:pt x="704041" y="376846"/>
                    <a:pt x="553117" y="557954"/>
                    <a:pt x="480577" y="799917"/>
                  </a:cubicBezTo>
                  <a:cubicBezTo>
                    <a:pt x="454774" y="885602"/>
                    <a:pt x="445524" y="972748"/>
                    <a:pt x="467919" y="1060867"/>
                  </a:cubicBezTo>
                  <a:cubicBezTo>
                    <a:pt x="477656" y="1099815"/>
                    <a:pt x="466458" y="1131947"/>
                    <a:pt x="442116" y="1162131"/>
                  </a:cubicBezTo>
                  <a:cubicBezTo>
                    <a:pt x="345233" y="1282870"/>
                    <a:pt x="248351" y="1403608"/>
                    <a:pt x="152441" y="1525320"/>
                  </a:cubicBezTo>
                  <a:cubicBezTo>
                    <a:pt x="121770" y="1564268"/>
                    <a:pt x="94020" y="1605163"/>
                    <a:pt x="77954" y="1652874"/>
                  </a:cubicBezTo>
                  <a:cubicBezTo>
                    <a:pt x="65296" y="1690848"/>
                    <a:pt x="72112" y="1709835"/>
                    <a:pt x="105704" y="1730770"/>
                  </a:cubicBezTo>
                  <a:cubicBezTo>
                    <a:pt x="143678" y="1754139"/>
                    <a:pt x="182626" y="1772639"/>
                    <a:pt x="228877" y="1777994"/>
                  </a:cubicBezTo>
                  <a:cubicBezTo>
                    <a:pt x="302877" y="1786271"/>
                    <a:pt x="330628" y="1835929"/>
                    <a:pt x="308233" y="1906522"/>
                  </a:cubicBezTo>
                  <a:cubicBezTo>
                    <a:pt x="293628" y="1951799"/>
                    <a:pt x="283404" y="1998049"/>
                    <a:pt x="248838" y="2034563"/>
                  </a:cubicBezTo>
                  <a:cubicBezTo>
                    <a:pt x="236180" y="2047707"/>
                    <a:pt x="240074" y="2063773"/>
                    <a:pt x="253219" y="2075458"/>
                  </a:cubicBezTo>
                  <a:cubicBezTo>
                    <a:pt x="266364" y="2087142"/>
                    <a:pt x="280970" y="2097853"/>
                    <a:pt x="294601" y="2109051"/>
                  </a:cubicBezTo>
                  <a:cubicBezTo>
                    <a:pt x="323812" y="2132906"/>
                    <a:pt x="326733" y="2156761"/>
                    <a:pt x="304338" y="2186946"/>
                  </a:cubicBezTo>
                  <a:cubicBezTo>
                    <a:pt x="294601" y="2200091"/>
                    <a:pt x="283890" y="2212262"/>
                    <a:pt x="272207" y="2223460"/>
                  </a:cubicBezTo>
                  <a:cubicBezTo>
                    <a:pt x="260035" y="2234657"/>
                    <a:pt x="260522" y="2243420"/>
                    <a:pt x="271719" y="2255592"/>
                  </a:cubicBezTo>
                  <a:cubicBezTo>
                    <a:pt x="287299" y="2272144"/>
                    <a:pt x="301417" y="2290158"/>
                    <a:pt x="315049" y="2308171"/>
                  </a:cubicBezTo>
                  <a:cubicBezTo>
                    <a:pt x="347181" y="2351014"/>
                    <a:pt x="353023" y="2397751"/>
                    <a:pt x="336470" y="2448383"/>
                  </a:cubicBezTo>
                  <a:cubicBezTo>
                    <a:pt x="322838" y="2491713"/>
                    <a:pt x="307746" y="2534068"/>
                    <a:pt x="294114" y="2577398"/>
                  </a:cubicBezTo>
                  <a:cubicBezTo>
                    <a:pt x="270746" y="2650425"/>
                    <a:pt x="298496" y="2703492"/>
                    <a:pt x="354484" y="2746822"/>
                  </a:cubicBezTo>
                  <a:cubicBezTo>
                    <a:pt x="404629" y="2785769"/>
                    <a:pt x="463538" y="2801835"/>
                    <a:pt x="525367" y="2809138"/>
                  </a:cubicBezTo>
                  <a:cubicBezTo>
                    <a:pt x="609592" y="2818875"/>
                    <a:pt x="693329" y="2809624"/>
                    <a:pt x="777554" y="2805243"/>
                  </a:cubicBezTo>
                  <a:cubicBezTo>
                    <a:pt x="820397" y="2802809"/>
                    <a:pt x="863240" y="2803783"/>
                    <a:pt x="905595" y="2812546"/>
                  </a:cubicBezTo>
                  <a:cubicBezTo>
                    <a:pt x="973754" y="2826178"/>
                    <a:pt x="1015136" y="2868046"/>
                    <a:pt x="1035097" y="2932797"/>
                  </a:cubicBezTo>
                  <a:cubicBezTo>
                    <a:pt x="1056031" y="3000956"/>
                    <a:pt x="1072097" y="3070088"/>
                    <a:pt x="1076965" y="3141655"/>
                  </a:cubicBezTo>
                  <a:cubicBezTo>
                    <a:pt x="1080374" y="3200076"/>
                    <a:pt x="1101795" y="3217116"/>
                    <a:pt x="1161677" y="3217603"/>
                  </a:cubicBezTo>
                  <a:cubicBezTo>
                    <a:pt x="1191801" y="3217786"/>
                    <a:pt x="1295659" y="3217420"/>
                    <a:pt x="1414049" y="3216893"/>
                  </a:cubicBezTo>
                  <a:lnTo>
                    <a:pt x="1493069" y="3216522"/>
                  </a:lnTo>
                  <a:lnTo>
                    <a:pt x="1493069" y="3285899"/>
                  </a:lnTo>
                  <a:lnTo>
                    <a:pt x="1145611" y="3284788"/>
                  </a:lnTo>
                  <a:cubicBezTo>
                    <a:pt x="1075505" y="3284788"/>
                    <a:pt x="1005886" y="3246814"/>
                    <a:pt x="1006373" y="3147010"/>
                  </a:cubicBezTo>
                  <a:cubicBezTo>
                    <a:pt x="1006860" y="3075930"/>
                    <a:pt x="985438" y="3009232"/>
                    <a:pt x="964991" y="2943021"/>
                  </a:cubicBezTo>
                  <a:cubicBezTo>
                    <a:pt x="951359" y="2899205"/>
                    <a:pt x="915332" y="2881191"/>
                    <a:pt x="872003" y="2876809"/>
                  </a:cubicBezTo>
                  <a:cubicBezTo>
                    <a:pt x="811147" y="2870968"/>
                    <a:pt x="750777" y="2878270"/>
                    <a:pt x="689921" y="2880217"/>
                  </a:cubicBezTo>
                  <a:cubicBezTo>
                    <a:pt x="589144" y="2883625"/>
                    <a:pt x="488853" y="2886060"/>
                    <a:pt x="392458" y="2848085"/>
                  </a:cubicBezTo>
                  <a:cubicBezTo>
                    <a:pt x="339878" y="2827638"/>
                    <a:pt x="296548" y="2794532"/>
                    <a:pt x="260035" y="2752176"/>
                  </a:cubicBezTo>
                  <a:cubicBezTo>
                    <a:pt x="211837" y="2696676"/>
                    <a:pt x="206482" y="2632899"/>
                    <a:pt x="224495" y="2565227"/>
                  </a:cubicBezTo>
                  <a:cubicBezTo>
                    <a:pt x="236666" y="2518976"/>
                    <a:pt x="251758" y="2473700"/>
                    <a:pt x="268312" y="2428910"/>
                  </a:cubicBezTo>
                  <a:cubicBezTo>
                    <a:pt x="280482" y="2397264"/>
                    <a:pt x="275127" y="2370001"/>
                    <a:pt x="255167" y="2344685"/>
                  </a:cubicBezTo>
                  <a:cubicBezTo>
                    <a:pt x="242509" y="2328619"/>
                    <a:pt x="229851" y="2313040"/>
                    <a:pt x="216219" y="2297947"/>
                  </a:cubicBezTo>
                  <a:cubicBezTo>
                    <a:pt x="179219" y="2256566"/>
                    <a:pt x="178245" y="2227354"/>
                    <a:pt x="212324" y="2184025"/>
                  </a:cubicBezTo>
                  <a:cubicBezTo>
                    <a:pt x="220114" y="2174288"/>
                    <a:pt x="237153" y="2166498"/>
                    <a:pt x="235206" y="2154814"/>
                  </a:cubicBezTo>
                  <a:cubicBezTo>
                    <a:pt x="234232" y="2145564"/>
                    <a:pt x="218166" y="2139235"/>
                    <a:pt x="209403" y="2130958"/>
                  </a:cubicBezTo>
                  <a:cubicBezTo>
                    <a:pt x="162665" y="2088603"/>
                    <a:pt x="154876" y="2039918"/>
                    <a:pt x="193824" y="1991234"/>
                  </a:cubicBezTo>
                  <a:cubicBezTo>
                    <a:pt x="222548" y="1955207"/>
                    <a:pt x="228390" y="1911877"/>
                    <a:pt x="243969" y="1871956"/>
                  </a:cubicBezTo>
                  <a:cubicBezTo>
                    <a:pt x="248351" y="1861245"/>
                    <a:pt x="243969" y="1854916"/>
                    <a:pt x="234232" y="1851021"/>
                  </a:cubicBezTo>
                  <a:cubicBezTo>
                    <a:pt x="227416" y="1848587"/>
                    <a:pt x="220114" y="1845666"/>
                    <a:pt x="213297" y="1845179"/>
                  </a:cubicBezTo>
                  <a:cubicBezTo>
                    <a:pt x="157797" y="1842745"/>
                    <a:pt x="111060" y="1816942"/>
                    <a:pt x="65782" y="1788218"/>
                  </a:cubicBezTo>
                  <a:cubicBezTo>
                    <a:pt x="3953" y="1748783"/>
                    <a:pt x="-14061" y="1695717"/>
                    <a:pt x="10769" y="1627071"/>
                  </a:cubicBezTo>
                  <a:cubicBezTo>
                    <a:pt x="36085" y="1556478"/>
                    <a:pt x="81848" y="1498056"/>
                    <a:pt x="127126" y="1440122"/>
                  </a:cubicBezTo>
                  <a:cubicBezTo>
                    <a:pt x="213297" y="1329607"/>
                    <a:pt x="306285" y="1224448"/>
                    <a:pt x="389536" y="1111500"/>
                  </a:cubicBezTo>
                  <a:cubicBezTo>
                    <a:pt x="397326" y="1101275"/>
                    <a:pt x="402194" y="1092025"/>
                    <a:pt x="398787" y="1078394"/>
                  </a:cubicBezTo>
                  <a:cubicBezTo>
                    <a:pt x="360326" y="928932"/>
                    <a:pt x="396839" y="789206"/>
                    <a:pt x="459643" y="654836"/>
                  </a:cubicBezTo>
                  <a:cubicBezTo>
                    <a:pt x="598394" y="356398"/>
                    <a:pt x="832568" y="167988"/>
                    <a:pt x="1142690" y="68671"/>
                  </a:cubicBezTo>
                  <a:cubicBezTo>
                    <a:pt x="1262941" y="30210"/>
                    <a:pt x="1386601" y="10736"/>
                    <a:pt x="1512208" y="3434"/>
                  </a:cubicBezTo>
                  <a:cubicBezTo>
                    <a:pt x="1579150" y="-583"/>
                    <a:pt x="1645544" y="-1100"/>
                    <a:pt x="1711336" y="2011"/>
                  </a:cubicBezTo>
                  <a:close/>
                </a:path>
              </a:pathLst>
            </a:custGeom>
            <a:grpFill/>
            <a:ln w="7545" cap="flat">
              <a:noFill/>
              <a:prstDash val="solid"/>
              <a:miter/>
            </a:ln>
          </p:spPr>
          <p:txBody>
            <a:bodyPr wrap="square" rtlCol="0" anchor="ctr">
              <a:noAutofit/>
            </a:bodyPr>
            <a:lstStyle/>
            <a:p>
              <a:endParaRPr lang="en-US" dirty="0"/>
            </a:p>
          </p:txBody>
        </p:sp>
        <p:sp>
          <p:nvSpPr>
            <p:cNvPr id="4" name="Freeform: Shape 3">
              <a:extLst>
                <a:ext uri="{FF2B5EF4-FFF2-40B4-BE49-F238E27FC236}">
                  <a16:creationId xmlns="" xmlns:a16="http://schemas.microsoft.com/office/drawing/2014/main" id="{4A594A1A-DEC1-4BDD-B179-612D2028240D}"/>
                </a:ext>
              </a:extLst>
            </p:cNvPr>
            <p:cNvSpPr/>
            <p:nvPr/>
          </p:nvSpPr>
          <p:spPr>
            <a:xfrm>
              <a:off x="1984565" y="5435937"/>
              <a:ext cx="302819" cy="590546"/>
            </a:xfrm>
            <a:custGeom>
              <a:avLst/>
              <a:gdLst>
                <a:gd name="connsiteX0" fmla="*/ 433812 w 469271"/>
                <a:gd name="connsiteY0" fmla="*/ 340259 h 915154"/>
                <a:gd name="connsiteX1" fmla="*/ 428531 w 469271"/>
                <a:gd name="connsiteY1" fmla="*/ 340259 h 915154"/>
                <a:gd name="connsiteX2" fmla="*/ 428531 w 469271"/>
                <a:gd name="connsiteY2" fmla="*/ 20370 h 915154"/>
                <a:gd name="connsiteX3" fmla="*/ 408160 w 469271"/>
                <a:gd name="connsiteY3" fmla="*/ 0 h 915154"/>
                <a:gd name="connsiteX4" fmla="*/ 70164 w 469271"/>
                <a:gd name="connsiteY4" fmla="*/ 0 h 915154"/>
                <a:gd name="connsiteX5" fmla="*/ 49794 w 469271"/>
                <a:gd name="connsiteY5" fmla="*/ 20370 h 915154"/>
                <a:gd name="connsiteX6" fmla="*/ 49794 w 469271"/>
                <a:gd name="connsiteY6" fmla="*/ 340259 h 915154"/>
                <a:gd name="connsiteX7" fmla="*/ 34705 w 469271"/>
                <a:gd name="connsiteY7" fmla="*/ 340259 h 915154"/>
                <a:gd name="connsiteX8" fmla="*/ 0 w 469271"/>
                <a:gd name="connsiteY8" fmla="*/ 374964 h 915154"/>
                <a:gd name="connsiteX9" fmla="*/ 0 w 469271"/>
                <a:gd name="connsiteY9" fmla="*/ 880449 h 915154"/>
                <a:gd name="connsiteX10" fmla="*/ 34705 w 469271"/>
                <a:gd name="connsiteY10" fmla="*/ 915155 h 915154"/>
                <a:gd name="connsiteX11" fmla="*/ 434566 w 469271"/>
                <a:gd name="connsiteY11" fmla="*/ 915155 h 915154"/>
                <a:gd name="connsiteX12" fmla="*/ 469271 w 469271"/>
                <a:gd name="connsiteY12" fmla="*/ 880449 h 915154"/>
                <a:gd name="connsiteX13" fmla="*/ 469271 w 469271"/>
                <a:gd name="connsiteY13" fmla="*/ 374964 h 915154"/>
                <a:gd name="connsiteX14" fmla="*/ 433812 w 469271"/>
                <a:gd name="connsiteY14" fmla="*/ 340259 h 9151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469271" h="915154">
                  <a:moveTo>
                    <a:pt x="433812" y="340259"/>
                  </a:moveTo>
                  <a:lnTo>
                    <a:pt x="428531" y="340259"/>
                  </a:lnTo>
                  <a:lnTo>
                    <a:pt x="428531" y="20370"/>
                  </a:lnTo>
                  <a:cubicBezTo>
                    <a:pt x="428531" y="9054"/>
                    <a:pt x="419477" y="0"/>
                    <a:pt x="408160" y="0"/>
                  </a:cubicBezTo>
                  <a:lnTo>
                    <a:pt x="70164" y="0"/>
                  </a:lnTo>
                  <a:cubicBezTo>
                    <a:pt x="58847" y="0"/>
                    <a:pt x="49794" y="9054"/>
                    <a:pt x="49794" y="20370"/>
                  </a:cubicBezTo>
                  <a:lnTo>
                    <a:pt x="49794" y="340259"/>
                  </a:lnTo>
                  <a:lnTo>
                    <a:pt x="34705" y="340259"/>
                  </a:lnTo>
                  <a:cubicBezTo>
                    <a:pt x="15089" y="340259"/>
                    <a:pt x="0" y="356103"/>
                    <a:pt x="0" y="374964"/>
                  </a:cubicBezTo>
                  <a:lnTo>
                    <a:pt x="0" y="880449"/>
                  </a:lnTo>
                  <a:cubicBezTo>
                    <a:pt x="0" y="900065"/>
                    <a:pt x="15843" y="915155"/>
                    <a:pt x="34705" y="915155"/>
                  </a:cubicBezTo>
                  <a:lnTo>
                    <a:pt x="434566" y="915155"/>
                  </a:lnTo>
                  <a:cubicBezTo>
                    <a:pt x="454182" y="915155"/>
                    <a:pt x="469271" y="899311"/>
                    <a:pt x="469271" y="880449"/>
                  </a:cubicBezTo>
                  <a:lnTo>
                    <a:pt x="469271" y="374964"/>
                  </a:lnTo>
                  <a:cubicBezTo>
                    <a:pt x="468517" y="356103"/>
                    <a:pt x="452673" y="340259"/>
                    <a:pt x="433812" y="340259"/>
                  </a:cubicBezTo>
                  <a:close/>
                </a:path>
              </a:pathLst>
            </a:custGeom>
            <a:solidFill>
              <a:schemeClr val="accent3"/>
            </a:solidFill>
            <a:ln w="7545" cap="flat">
              <a:noFill/>
              <a:prstDash val="solid"/>
              <a:miter/>
            </a:ln>
          </p:spPr>
          <p:txBody>
            <a:bodyPr rtlCol="0" anchor="ctr"/>
            <a:lstStyle/>
            <a:p>
              <a:endParaRPr lang="en-US"/>
            </a:p>
          </p:txBody>
        </p:sp>
        <p:sp>
          <p:nvSpPr>
            <p:cNvPr id="5" name="Freeform: Shape 4">
              <a:extLst>
                <a:ext uri="{FF2B5EF4-FFF2-40B4-BE49-F238E27FC236}">
                  <a16:creationId xmlns="" xmlns:a16="http://schemas.microsoft.com/office/drawing/2014/main" id="{675EBB24-C0EE-4F17-8782-0AC53EC8FCC6}"/>
                </a:ext>
              </a:extLst>
            </p:cNvPr>
            <p:cNvSpPr/>
            <p:nvPr/>
          </p:nvSpPr>
          <p:spPr>
            <a:xfrm>
              <a:off x="7430570" y="5852483"/>
              <a:ext cx="869997" cy="445952"/>
            </a:xfrm>
            <a:custGeom>
              <a:avLst/>
              <a:gdLst>
                <a:gd name="connsiteX0" fmla="*/ 847254 w 1348211"/>
                <a:gd name="connsiteY0" fmla="*/ 639778 h 691080"/>
                <a:gd name="connsiteX1" fmla="*/ 847254 w 1348211"/>
                <a:gd name="connsiteY1" fmla="*/ 632234 h 691080"/>
                <a:gd name="connsiteX2" fmla="*/ 1318033 w 1348211"/>
                <a:gd name="connsiteY2" fmla="*/ 632234 h 691080"/>
                <a:gd name="connsiteX3" fmla="*/ 1348212 w 1348211"/>
                <a:gd name="connsiteY3" fmla="*/ 602055 h 691080"/>
                <a:gd name="connsiteX4" fmla="*/ 1348212 w 1348211"/>
                <a:gd name="connsiteY4" fmla="*/ 104115 h 691080"/>
                <a:gd name="connsiteX5" fmla="*/ 1318033 w 1348211"/>
                <a:gd name="connsiteY5" fmla="*/ 73937 h 691080"/>
                <a:gd name="connsiteX6" fmla="*/ 847254 w 1348211"/>
                <a:gd name="connsiteY6" fmla="*/ 73937 h 691080"/>
                <a:gd name="connsiteX7" fmla="*/ 847254 w 1348211"/>
                <a:gd name="connsiteY7" fmla="*/ 51303 h 691080"/>
                <a:gd name="connsiteX8" fmla="*/ 795951 w 1348211"/>
                <a:gd name="connsiteY8" fmla="*/ 0 h 691080"/>
                <a:gd name="connsiteX9" fmla="*/ 51303 w 1348211"/>
                <a:gd name="connsiteY9" fmla="*/ 0 h 691080"/>
                <a:gd name="connsiteX10" fmla="*/ 0 w 1348211"/>
                <a:gd name="connsiteY10" fmla="*/ 51303 h 691080"/>
                <a:gd name="connsiteX11" fmla="*/ 0 w 1348211"/>
                <a:gd name="connsiteY11" fmla="*/ 639778 h 691080"/>
                <a:gd name="connsiteX12" fmla="*/ 51303 w 1348211"/>
                <a:gd name="connsiteY12" fmla="*/ 691081 h 691080"/>
                <a:gd name="connsiteX13" fmla="*/ 795951 w 1348211"/>
                <a:gd name="connsiteY13" fmla="*/ 691081 h 691080"/>
                <a:gd name="connsiteX14" fmla="*/ 847254 w 1348211"/>
                <a:gd name="connsiteY14" fmla="*/ 639778 h 6910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348211" h="691080">
                  <a:moveTo>
                    <a:pt x="847254" y="639778"/>
                  </a:moveTo>
                  <a:lnTo>
                    <a:pt x="847254" y="632234"/>
                  </a:lnTo>
                  <a:lnTo>
                    <a:pt x="1318033" y="632234"/>
                  </a:lnTo>
                  <a:cubicBezTo>
                    <a:pt x="1334632" y="632234"/>
                    <a:pt x="1348212" y="618653"/>
                    <a:pt x="1348212" y="602055"/>
                  </a:cubicBezTo>
                  <a:lnTo>
                    <a:pt x="1348212" y="104115"/>
                  </a:lnTo>
                  <a:cubicBezTo>
                    <a:pt x="1348212" y="87517"/>
                    <a:pt x="1334632" y="73937"/>
                    <a:pt x="1318033" y="73937"/>
                  </a:cubicBezTo>
                  <a:lnTo>
                    <a:pt x="847254" y="73937"/>
                  </a:lnTo>
                  <a:lnTo>
                    <a:pt x="847254" y="51303"/>
                  </a:lnTo>
                  <a:cubicBezTo>
                    <a:pt x="847254" y="22634"/>
                    <a:pt x="823865" y="0"/>
                    <a:pt x="795951" y="0"/>
                  </a:cubicBezTo>
                  <a:lnTo>
                    <a:pt x="51303" y="0"/>
                  </a:lnTo>
                  <a:cubicBezTo>
                    <a:pt x="22634" y="0"/>
                    <a:pt x="0" y="23388"/>
                    <a:pt x="0" y="51303"/>
                  </a:cubicBezTo>
                  <a:lnTo>
                    <a:pt x="0" y="639778"/>
                  </a:lnTo>
                  <a:cubicBezTo>
                    <a:pt x="0" y="668447"/>
                    <a:pt x="23388" y="691081"/>
                    <a:pt x="51303" y="691081"/>
                  </a:cubicBezTo>
                  <a:lnTo>
                    <a:pt x="795951" y="691081"/>
                  </a:lnTo>
                  <a:cubicBezTo>
                    <a:pt x="823865" y="691081"/>
                    <a:pt x="847254" y="668447"/>
                    <a:pt x="847254" y="639778"/>
                  </a:cubicBezTo>
                  <a:close/>
                </a:path>
              </a:pathLst>
            </a:custGeom>
            <a:solidFill>
              <a:schemeClr val="accent3"/>
            </a:solidFill>
            <a:ln w="7545" cap="flat">
              <a:noFill/>
              <a:prstDash val="solid"/>
              <a:miter/>
            </a:ln>
          </p:spPr>
          <p:txBody>
            <a:bodyPr rtlCol="0" anchor="ctr"/>
            <a:lstStyle/>
            <a:p>
              <a:endParaRPr lang="en-US"/>
            </a:p>
          </p:txBody>
        </p:sp>
        <p:sp>
          <p:nvSpPr>
            <p:cNvPr id="6" name="Freeform: Shape 5">
              <a:extLst>
                <a:ext uri="{FF2B5EF4-FFF2-40B4-BE49-F238E27FC236}">
                  <a16:creationId xmlns="" xmlns:a16="http://schemas.microsoft.com/office/drawing/2014/main" id="{5CD7CB72-5C6F-4722-8B05-BBF0C7313532}"/>
                </a:ext>
              </a:extLst>
            </p:cNvPr>
            <p:cNvSpPr/>
            <p:nvPr/>
          </p:nvSpPr>
          <p:spPr>
            <a:xfrm>
              <a:off x="4912106" y="5693966"/>
              <a:ext cx="485917" cy="753737"/>
            </a:xfrm>
            <a:custGeom>
              <a:avLst/>
              <a:gdLst>
                <a:gd name="connsiteX0" fmla="*/ 608091 w 753013"/>
                <a:gd name="connsiteY0" fmla="*/ 906552 h 1168047"/>
                <a:gd name="connsiteX1" fmla="*/ 607337 w 753013"/>
                <a:gd name="connsiteY1" fmla="*/ 640984 h 1168047"/>
                <a:gd name="connsiteX2" fmla="*/ 603564 w 753013"/>
                <a:gd name="connsiteY2" fmla="*/ 29875 h 1168047"/>
                <a:gd name="connsiteX3" fmla="*/ 632988 w 753013"/>
                <a:gd name="connsiteY3" fmla="*/ 451 h 1168047"/>
                <a:gd name="connsiteX4" fmla="*/ 715978 w 753013"/>
                <a:gd name="connsiteY4" fmla="*/ 451 h 1168047"/>
                <a:gd name="connsiteX5" fmla="*/ 752946 w 753013"/>
                <a:gd name="connsiteY5" fmla="*/ 38174 h 1168047"/>
                <a:gd name="connsiteX6" fmla="*/ 752192 w 753013"/>
                <a:gd name="connsiteY6" fmla="*/ 841669 h 1168047"/>
                <a:gd name="connsiteX7" fmla="*/ 752946 w 753013"/>
                <a:gd name="connsiteY7" fmla="*/ 1128362 h 1168047"/>
                <a:gd name="connsiteX8" fmla="*/ 718242 w 753013"/>
                <a:gd name="connsiteY8" fmla="*/ 1165330 h 1168047"/>
                <a:gd name="connsiteX9" fmla="*/ 596020 w 753013"/>
                <a:gd name="connsiteY9" fmla="*/ 1159295 h 1168047"/>
                <a:gd name="connsiteX10" fmla="*/ 535663 w 753013"/>
                <a:gd name="connsiteY10" fmla="*/ 1054426 h 1168047"/>
                <a:gd name="connsiteX11" fmla="*/ 162208 w 753013"/>
                <a:gd name="connsiteY11" fmla="*/ 278845 h 1168047"/>
                <a:gd name="connsiteX12" fmla="*/ 139574 w 753013"/>
                <a:gd name="connsiteY12" fmla="*/ 222261 h 1168047"/>
                <a:gd name="connsiteX13" fmla="*/ 148628 w 753013"/>
                <a:gd name="connsiteY13" fmla="*/ 622122 h 1168047"/>
                <a:gd name="connsiteX14" fmla="*/ 150136 w 753013"/>
                <a:gd name="connsiteY14" fmla="*/ 1135152 h 1168047"/>
                <a:gd name="connsiteX15" fmla="*/ 119958 w 753013"/>
                <a:gd name="connsiteY15" fmla="*/ 1164576 h 1168047"/>
                <a:gd name="connsiteX16" fmla="*/ 29423 w 753013"/>
                <a:gd name="connsiteY16" fmla="*/ 1164576 h 1168047"/>
                <a:gd name="connsiteX17" fmla="*/ 0 w 753013"/>
                <a:gd name="connsiteY17" fmla="*/ 1134398 h 1168047"/>
                <a:gd name="connsiteX18" fmla="*/ 0 w 753013"/>
                <a:gd name="connsiteY18" fmla="*/ 32893 h 1168047"/>
                <a:gd name="connsiteX19" fmla="*/ 30932 w 753013"/>
                <a:gd name="connsiteY19" fmla="*/ 451 h 1168047"/>
                <a:gd name="connsiteX20" fmla="*/ 151645 w 753013"/>
                <a:gd name="connsiteY20" fmla="*/ 451 h 1168047"/>
                <a:gd name="connsiteX21" fmla="*/ 184087 w 753013"/>
                <a:gd name="connsiteY21" fmla="*/ 19313 h 1168047"/>
                <a:gd name="connsiteX22" fmla="*/ 591493 w 753013"/>
                <a:gd name="connsiteY22" fmla="*/ 853740 h 1168047"/>
                <a:gd name="connsiteX23" fmla="*/ 613372 w 753013"/>
                <a:gd name="connsiteY23" fmla="*/ 908061 h 1168047"/>
                <a:gd name="connsiteX24" fmla="*/ 608091 w 753013"/>
                <a:gd name="connsiteY24" fmla="*/ 906552 h 11680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753013" h="1168047">
                  <a:moveTo>
                    <a:pt x="608091" y="906552"/>
                  </a:moveTo>
                  <a:cubicBezTo>
                    <a:pt x="608091" y="818281"/>
                    <a:pt x="610354" y="729255"/>
                    <a:pt x="607337" y="640984"/>
                  </a:cubicBezTo>
                  <a:cubicBezTo>
                    <a:pt x="600546" y="437281"/>
                    <a:pt x="605828" y="233578"/>
                    <a:pt x="603564" y="29875"/>
                  </a:cubicBezTo>
                  <a:cubicBezTo>
                    <a:pt x="603564" y="6487"/>
                    <a:pt x="610354" y="-1058"/>
                    <a:pt x="632988" y="451"/>
                  </a:cubicBezTo>
                  <a:cubicBezTo>
                    <a:pt x="660903" y="1960"/>
                    <a:pt x="688818" y="2714"/>
                    <a:pt x="715978" y="451"/>
                  </a:cubicBezTo>
                  <a:cubicBezTo>
                    <a:pt x="746156" y="-2567"/>
                    <a:pt x="752946" y="9505"/>
                    <a:pt x="752946" y="38174"/>
                  </a:cubicBezTo>
                  <a:cubicBezTo>
                    <a:pt x="752192" y="306006"/>
                    <a:pt x="752192" y="573837"/>
                    <a:pt x="752192" y="841669"/>
                  </a:cubicBezTo>
                  <a:cubicBezTo>
                    <a:pt x="752192" y="937485"/>
                    <a:pt x="751437" y="1032546"/>
                    <a:pt x="752946" y="1128362"/>
                  </a:cubicBezTo>
                  <a:cubicBezTo>
                    <a:pt x="753701" y="1155522"/>
                    <a:pt x="748420" y="1166839"/>
                    <a:pt x="718242" y="1165330"/>
                  </a:cubicBezTo>
                  <a:cubicBezTo>
                    <a:pt x="676747" y="1162313"/>
                    <a:pt x="629216" y="1176647"/>
                    <a:pt x="596020" y="1159295"/>
                  </a:cubicBezTo>
                  <a:cubicBezTo>
                    <a:pt x="562824" y="1142696"/>
                    <a:pt x="553770" y="1091394"/>
                    <a:pt x="535663" y="1054426"/>
                  </a:cubicBezTo>
                  <a:cubicBezTo>
                    <a:pt x="408915" y="797156"/>
                    <a:pt x="267832" y="546677"/>
                    <a:pt x="162208" y="278845"/>
                  </a:cubicBezTo>
                  <a:cubicBezTo>
                    <a:pt x="156172" y="263002"/>
                    <a:pt x="149382" y="247158"/>
                    <a:pt x="139574" y="222261"/>
                  </a:cubicBezTo>
                  <a:cubicBezTo>
                    <a:pt x="142592" y="362590"/>
                    <a:pt x="147119" y="492356"/>
                    <a:pt x="148628" y="622122"/>
                  </a:cubicBezTo>
                  <a:cubicBezTo>
                    <a:pt x="150136" y="793384"/>
                    <a:pt x="148628" y="963891"/>
                    <a:pt x="150136" y="1135152"/>
                  </a:cubicBezTo>
                  <a:cubicBezTo>
                    <a:pt x="150136" y="1158540"/>
                    <a:pt x="143347" y="1166085"/>
                    <a:pt x="119958" y="1164576"/>
                  </a:cubicBezTo>
                  <a:cubicBezTo>
                    <a:pt x="89780" y="1163067"/>
                    <a:pt x="59602" y="1162313"/>
                    <a:pt x="29423" y="1164576"/>
                  </a:cubicBezTo>
                  <a:cubicBezTo>
                    <a:pt x="5281" y="1166085"/>
                    <a:pt x="0" y="1156277"/>
                    <a:pt x="0" y="1134398"/>
                  </a:cubicBezTo>
                  <a:cubicBezTo>
                    <a:pt x="754" y="766978"/>
                    <a:pt x="754" y="400313"/>
                    <a:pt x="0" y="32893"/>
                  </a:cubicBezTo>
                  <a:cubicBezTo>
                    <a:pt x="0" y="9505"/>
                    <a:pt x="5281" y="-1058"/>
                    <a:pt x="30932" y="451"/>
                  </a:cubicBezTo>
                  <a:cubicBezTo>
                    <a:pt x="70919" y="2714"/>
                    <a:pt x="111659" y="1205"/>
                    <a:pt x="151645" y="451"/>
                  </a:cubicBezTo>
                  <a:cubicBezTo>
                    <a:pt x="166734" y="451"/>
                    <a:pt x="176542" y="4224"/>
                    <a:pt x="184087" y="19313"/>
                  </a:cubicBezTo>
                  <a:cubicBezTo>
                    <a:pt x="319889" y="297706"/>
                    <a:pt x="475307" y="565538"/>
                    <a:pt x="591493" y="853740"/>
                  </a:cubicBezTo>
                  <a:cubicBezTo>
                    <a:pt x="599037" y="871847"/>
                    <a:pt x="605828" y="889954"/>
                    <a:pt x="613372" y="908061"/>
                  </a:cubicBezTo>
                  <a:cubicBezTo>
                    <a:pt x="611109" y="908061"/>
                    <a:pt x="609600" y="907307"/>
                    <a:pt x="608091" y="906552"/>
                  </a:cubicBezTo>
                  <a:close/>
                </a:path>
              </a:pathLst>
            </a:custGeom>
            <a:grpFill/>
            <a:ln w="7545" cap="flat">
              <a:noFill/>
              <a:prstDash val="solid"/>
              <a:miter/>
            </a:ln>
          </p:spPr>
          <p:txBody>
            <a:bodyPr rtlCol="0" anchor="ctr"/>
            <a:lstStyle/>
            <a:p>
              <a:endParaRPr lang="en-US"/>
            </a:p>
          </p:txBody>
        </p:sp>
        <p:sp>
          <p:nvSpPr>
            <p:cNvPr id="7" name="Freeform: Shape 6">
              <a:extLst>
                <a:ext uri="{FF2B5EF4-FFF2-40B4-BE49-F238E27FC236}">
                  <a16:creationId xmlns="" xmlns:a16="http://schemas.microsoft.com/office/drawing/2014/main" id="{E5B17BC9-8DE8-4A6F-981F-87E3D30B0804}"/>
                </a:ext>
              </a:extLst>
            </p:cNvPr>
            <p:cNvSpPr/>
            <p:nvPr/>
          </p:nvSpPr>
          <p:spPr>
            <a:xfrm>
              <a:off x="5779633" y="5691659"/>
              <a:ext cx="487684" cy="756747"/>
            </a:xfrm>
            <a:custGeom>
              <a:avLst/>
              <a:gdLst>
                <a:gd name="connsiteX0" fmla="*/ 613427 w 755751"/>
                <a:gd name="connsiteY0" fmla="*/ 916163 h 1172711"/>
                <a:gd name="connsiteX1" fmla="*/ 603619 w 755751"/>
                <a:gd name="connsiteY1" fmla="*/ 34205 h 1172711"/>
                <a:gd name="connsiteX2" fmla="*/ 633798 w 755751"/>
                <a:gd name="connsiteY2" fmla="*/ 4781 h 1172711"/>
                <a:gd name="connsiteX3" fmla="*/ 745457 w 755751"/>
                <a:gd name="connsiteY3" fmla="*/ 13080 h 1172711"/>
                <a:gd name="connsiteX4" fmla="*/ 751493 w 755751"/>
                <a:gd name="connsiteY4" fmla="*/ 118704 h 1172711"/>
                <a:gd name="connsiteX5" fmla="*/ 752247 w 755751"/>
                <a:gd name="connsiteY5" fmla="*/ 1128919 h 1172711"/>
                <a:gd name="connsiteX6" fmla="*/ 713770 w 755751"/>
                <a:gd name="connsiteY6" fmla="*/ 1169660 h 1172711"/>
                <a:gd name="connsiteX7" fmla="*/ 534209 w 755751"/>
                <a:gd name="connsiteY7" fmla="*/ 1061773 h 1172711"/>
                <a:gd name="connsiteX8" fmla="*/ 182633 w 755751"/>
                <a:gd name="connsiteY8" fmla="*/ 334478 h 1172711"/>
                <a:gd name="connsiteX9" fmla="*/ 138120 w 755751"/>
                <a:gd name="connsiteY9" fmla="*/ 237908 h 1172711"/>
                <a:gd name="connsiteX10" fmla="*/ 139629 w 755751"/>
                <a:gd name="connsiteY10" fmla="*/ 278648 h 1172711"/>
                <a:gd name="connsiteX11" fmla="*/ 148682 w 755751"/>
                <a:gd name="connsiteY11" fmla="*/ 1137973 h 1172711"/>
                <a:gd name="connsiteX12" fmla="*/ 116241 w 755751"/>
                <a:gd name="connsiteY12" fmla="*/ 1168906 h 1172711"/>
                <a:gd name="connsiteX13" fmla="*/ 33251 w 755751"/>
                <a:gd name="connsiteY13" fmla="*/ 1168906 h 1172711"/>
                <a:gd name="connsiteX14" fmla="*/ 55 w 755751"/>
                <a:gd name="connsiteY14" fmla="*/ 1134955 h 1172711"/>
                <a:gd name="connsiteX15" fmla="*/ 809 w 755751"/>
                <a:gd name="connsiteY15" fmla="*/ 633242 h 1172711"/>
                <a:gd name="connsiteX16" fmla="*/ 55 w 755751"/>
                <a:gd name="connsiteY16" fmla="*/ 44767 h 1172711"/>
                <a:gd name="connsiteX17" fmla="*/ 42304 w 755751"/>
                <a:gd name="connsiteY17" fmla="*/ 4781 h 1172711"/>
                <a:gd name="connsiteX18" fmla="*/ 49849 w 755751"/>
                <a:gd name="connsiteY18" fmla="*/ 4781 h 1172711"/>
                <a:gd name="connsiteX19" fmla="*/ 171316 w 755751"/>
                <a:gd name="connsiteY19" fmla="*/ 10817 h 1172711"/>
                <a:gd name="connsiteX20" fmla="*/ 229410 w 755751"/>
                <a:gd name="connsiteY20" fmla="*/ 113423 h 1172711"/>
                <a:gd name="connsiteX21" fmla="*/ 580232 w 755751"/>
                <a:gd name="connsiteY21" fmla="*/ 832419 h 1172711"/>
                <a:gd name="connsiteX22" fmla="*/ 613427 w 755751"/>
                <a:gd name="connsiteY22" fmla="*/ 916163 h 11727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755751" h="1172711">
                  <a:moveTo>
                    <a:pt x="613427" y="916163"/>
                  </a:moveTo>
                  <a:cubicBezTo>
                    <a:pt x="598338" y="621925"/>
                    <a:pt x="605128" y="327688"/>
                    <a:pt x="603619" y="34205"/>
                  </a:cubicBezTo>
                  <a:cubicBezTo>
                    <a:pt x="603619" y="10817"/>
                    <a:pt x="610410" y="2518"/>
                    <a:pt x="633798" y="4781"/>
                  </a:cubicBezTo>
                  <a:cubicBezTo>
                    <a:pt x="672275" y="8553"/>
                    <a:pt x="722069" y="-11063"/>
                    <a:pt x="745457" y="13080"/>
                  </a:cubicBezTo>
                  <a:cubicBezTo>
                    <a:pt x="764318" y="32696"/>
                    <a:pt x="751493" y="82490"/>
                    <a:pt x="751493" y="118704"/>
                  </a:cubicBezTo>
                  <a:cubicBezTo>
                    <a:pt x="751493" y="455191"/>
                    <a:pt x="751493" y="792433"/>
                    <a:pt x="752247" y="1128919"/>
                  </a:cubicBezTo>
                  <a:cubicBezTo>
                    <a:pt x="752247" y="1159852"/>
                    <a:pt x="743948" y="1165133"/>
                    <a:pt x="713770" y="1169660"/>
                  </a:cubicBezTo>
                  <a:cubicBezTo>
                    <a:pt x="620971" y="1183995"/>
                    <a:pt x="573441" y="1147781"/>
                    <a:pt x="534209" y="1061773"/>
                  </a:cubicBezTo>
                  <a:cubicBezTo>
                    <a:pt x="421796" y="817329"/>
                    <a:pt x="286748" y="583448"/>
                    <a:pt x="182633" y="334478"/>
                  </a:cubicBezTo>
                  <a:cubicBezTo>
                    <a:pt x="169053" y="302037"/>
                    <a:pt x="156981" y="269595"/>
                    <a:pt x="138120" y="237908"/>
                  </a:cubicBezTo>
                  <a:cubicBezTo>
                    <a:pt x="138875" y="251488"/>
                    <a:pt x="139629" y="265068"/>
                    <a:pt x="139629" y="278648"/>
                  </a:cubicBezTo>
                  <a:cubicBezTo>
                    <a:pt x="150946" y="565341"/>
                    <a:pt x="147174" y="851280"/>
                    <a:pt x="148682" y="1137973"/>
                  </a:cubicBezTo>
                  <a:cubicBezTo>
                    <a:pt x="148682" y="1163625"/>
                    <a:pt x="140384" y="1170415"/>
                    <a:pt x="116241" y="1168906"/>
                  </a:cubicBezTo>
                  <a:cubicBezTo>
                    <a:pt x="89080" y="1167397"/>
                    <a:pt x="61166" y="1166642"/>
                    <a:pt x="33251" y="1168906"/>
                  </a:cubicBezTo>
                  <a:cubicBezTo>
                    <a:pt x="6090" y="1171169"/>
                    <a:pt x="-699" y="1160607"/>
                    <a:pt x="55" y="1134955"/>
                  </a:cubicBezTo>
                  <a:cubicBezTo>
                    <a:pt x="809" y="967466"/>
                    <a:pt x="809" y="800731"/>
                    <a:pt x="809" y="633242"/>
                  </a:cubicBezTo>
                  <a:cubicBezTo>
                    <a:pt x="809" y="437084"/>
                    <a:pt x="1564" y="240925"/>
                    <a:pt x="55" y="44767"/>
                  </a:cubicBezTo>
                  <a:cubicBezTo>
                    <a:pt x="55" y="10062"/>
                    <a:pt x="10618" y="-500"/>
                    <a:pt x="42304" y="4781"/>
                  </a:cubicBezTo>
                  <a:cubicBezTo>
                    <a:pt x="44568" y="5535"/>
                    <a:pt x="47585" y="4781"/>
                    <a:pt x="49849" y="4781"/>
                  </a:cubicBezTo>
                  <a:cubicBezTo>
                    <a:pt x="91344" y="6290"/>
                    <a:pt x="140384" y="-10308"/>
                    <a:pt x="171316" y="10817"/>
                  </a:cubicBezTo>
                  <a:cubicBezTo>
                    <a:pt x="200740" y="31187"/>
                    <a:pt x="212057" y="77963"/>
                    <a:pt x="229410" y="113423"/>
                  </a:cubicBezTo>
                  <a:cubicBezTo>
                    <a:pt x="347105" y="353339"/>
                    <a:pt x="480643" y="584957"/>
                    <a:pt x="580232" y="832419"/>
                  </a:cubicBezTo>
                  <a:cubicBezTo>
                    <a:pt x="591548" y="861088"/>
                    <a:pt x="602865" y="888248"/>
                    <a:pt x="613427" y="916163"/>
                  </a:cubicBezTo>
                  <a:close/>
                </a:path>
              </a:pathLst>
            </a:custGeom>
            <a:grpFill/>
            <a:ln w="7545" cap="flat">
              <a:noFill/>
              <a:prstDash val="solid"/>
              <a:miter/>
            </a:ln>
          </p:spPr>
          <p:txBody>
            <a:bodyPr rtlCol="0" anchor="ctr"/>
            <a:lstStyle/>
            <a:p>
              <a:endParaRPr lang="en-US"/>
            </a:p>
          </p:txBody>
        </p:sp>
        <p:sp>
          <p:nvSpPr>
            <p:cNvPr id="41" name="Freeform: Shape 40">
              <a:extLst>
                <a:ext uri="{FF2B5EF4-FFF2-40B4-BE49-F238E27FC236}">
                  <a16:creationId xmlns="" xmlns:a16="http://schemas.microsoft.com/office/drawing/2014/main" id="{4CED99F3-F48F-4F0A-A158-E80042725BEC}"/>
                </a:ext>
              </a:extLst>
            </p:cNvPr>
            <p:cNvSpPr/>
            <p:nvPr/>
          </p:nvSpPr>
          <p:spPr>
            <a:xfrm>
              <a:off x="4384069" y="5689434"/>
              <a:ext cx="434768" cy="758447"/>
            </a:xfrm>
            <a:custGeom>
              <a:avLst/>
              <a:gdLst>
                <a:gd name="connsiteX0" fmla="*/ 176411 w 434768"/>
                <a:gd name="connsiteY0" fmla="*/ 88440 h 758447"/>
                <a:gd name="connsiteX1" fmla="*/ 122005 w 434768"/>
                <a:gd name="connsiteY1" fmla="*/ 91970 h 758447"/>
                <a:gd name="connsiteX2" fmla="*/ 104966 w 434768"/>
                <a:gd name="connsiteY2" fmla="*/ 112417 h 758447"/>
                <a:gd name="connsiteX3" fmla="*/ 105453 w 434768"/>
                <a:gd name="connsiteY3" fmla="*/ 221471 h 758447"/>
                <a:gd name="connsiteX4" fmla="*/ 104479 w 434768"/>
                <a:gd name="connsiteY4" fmla="*/ 333933 h 758447"/>
                <a:gd name="connsiteX5" fmla="*/ 123953 w 434768"/>
                <a:gd name="connsiteY5" fmla="*/ 352920 h 758447"/>
                <a:gd name="connsiteX6" fmla="*/ 179941 w 434768"/>
                <a:gd name="connsiteY6" fmla="*/ 352434 h 758447"/>
                <a:gd name="connsiteX7" fmla="*/ 312363 w 434768"/>
                <a:gd name="connsiteY7" fmla="*/ 226340 h 758447"/>
                <a:gd name="connsiteX8" fmla="*/ 230086 w 434768"/>
                <a:gd name="connsiteY8" fmla="*/ 95865 h 758447"/>
                <a:gd name="connsiteX9" fmla="*/ 176411 w 434768"/>
                <a:gd name="connsiteY9" fmla="*/ 88440 h 758447"/>
                <a:gd name="connsiteX10" fmla="*/ 149757 w 434768"/>
                <a:gd name="connsiteY10" fmla="*/ 137 h 758447"/>
                <a:gd name="connsiteX11" fmla="*/ 262218 w 434768"/>
                <a:gd name="connsiteY11" fmla="*/ 9692 h 758447"/>
                <a:gd name="connsiteX12" fmla="*/ 412167 w 434768"/>
                <a:gd name="connsiteY12" fmla="*/ 233155 h 758447"/>
                <a:gd name="connsiteX13" fmla="*/ 295811 w 434768"/>
                <a:gd name="connsiteY13" fmla="*/ 398196 h 758447"/>
                <a:gd name="connsiteX14" fmla="*/ 385878 w 434768"/>
                <a:gd name="connsiteY14" fmla="*/ 540843 h 758447"/>
                <a:gd name="connsiteX15" fmla="*/ 433102 w 434768"/>
                <a:gd name="connsiteY15" fmla="*/ 741424 h 758447"/>
                <a:gd name="connsiteX16" fmla="*/ 421418 w 434768"/>
                <a:gd name="connsiteY16" fmla="*/ 756029 h 758447"/>
                <a:gd name="connsiteX17" fmla="*/ 358128 w 434768"/>
                <a:gd name="connsiteY17" fmla="*/ 756516 h 758447"/>
                <a:gd name="connsiteX18" fmla="*/ 322101 w 434768"/>
                <a:gd name="connsiteY18" fmla="*/ 728766 h 758447"/>
                <a:gd name="connsiteX19" fmla="*/ 283153 w 434768"/>
                <a:gd name="connsiteY19" fmla="*/ 548632 h 758447"/>
                <a:gd name="connsiteX20" fmla="*/ 262706 w 434768"/>
                <a:gd name="connsiteY20" fmla="*/ 491671 h 758447"/>
                <a:gd name="connsiteX21" fmla="*/ 178481 w 434768"/>
                <a:gd name="connsiteY21" fmla="*/ 439578 h 758447"/>
                <a:gd name="connsiteX22" fmla="*/ 109835 w 434768"/>
                <a:gd name="connsiteY22" fmla="*/ 442986 h 758447"/>
                <a:gd name="connsiteX23" fmla="*/ 104967 w 434768"/>
                <a:gd name="connsiteY23" fmla="*/ 510171 h 758447"/>
                <a:gd name="connsiteX24" fmla="*/ 104967 w 434768"/>
                <a:gd name="connsiteY24" fmla="*/ 731687 h 758447"/>
                <a:gd name="connsiteX25" fmla="*/ 81598 w 434768"/>
                <a:gd name="connsiteY25" fmla="*/ 756516 h 758447"/>
                <a:gd name="connsiteX26" fmla="*/ 9058 w 434768"/>
                <a:gd name="connsiteY26" fmla="*/ 752135 h 758447"/>
                <a:gd name="connsiteX27" fmla="*/ 3702 w 434768"/>
                <a:gd name="connsiteY27" fmla="*/ 677647 h 758447"/>
                <a:gd name="connsiteX28" fmla="*/ 3216 w 434768"/>
                <a:gd name="connsiteY28" fmla="*/ 50100 h 758447"/>
                <a:gd name="connsiteX29" fmla="*/ 37295 w 434768"/>
                <a:gd name="connsiteY29" fmla="*/ 10666 h 758447"/>
                <a:gd name="connsiteX30" fmla="*/ 149757 w 434768"/>
                <a:gd name="connsiteY30" fmla="*/ 137 h 7584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434768" h="758447">
                  <a:moveTo>
                    <a:pt x="176411" y="88440"/>
                  </a:moveTo>
                  <a:cubicBezTo>
                    <a:pt x="158397" y="88196"/>
                    <a:pt x="140262" y="89779"/>
                    <a:pt x="122005" y="91970"/>
                  </a:cubicBezTo>
                  <a:cubicBezTo>
                    <a:pt x="108374" y="93431"/>
                    <a:pt x="104479" y="99272"/>
                    <a:pt x="104966" y="112417"/>
                  </a:cubicBezTo>
                  <a:cubicBezTo>
                    <a:pt x="105940" y="148444"/>
                    <a:pt x="105453" y="184958"/>
                    <a:pt x="105453" y="221471"/>
                  </a:cubicBezTo>
                  <a:cubicBezTo>
                    <a:pt x="105453" y="258959"/>
                    <a:pt x="105940" y="295959"/>
                    <a:pt x="104479" y="333933"/>
                  </a:cubicBezTo>
                  <a:cubicBezTo>
                    <a:pt x="104479" y="348539"/>
                    <a:pt x="108861" y="353894"/>
                    <a:pt x="123953" y="352920"/>
                  </a:cubicBezTo>
                  <a:cubicBezTo>
                    <a:pt x="142453" y="351460"/>
                    <a:pt x="161440" y="352920"/>
                    <a:pt x="179941" y="352434"/>
                  </a:cubicBezTo>
                  <a:cubicBezTo>
                    <a:pt x="256376" y="351460"/>
                    <a:pt x="307981" y="302288"/>
                    <a:pt x="312363" y="226340"/>
                  </a:cubicBezTo>
                  <a:cubicBezTo>
                    <a:pt x="316258" y="161589"/>
                    <a:pt x="285100" y="111443"/>
                    <a:pt x="230086" y="95865"/>
                  </a:cubicBezTo>
                  <a:cubicBezTo>
                    <a:pt x="212316" y="90753"/>
                    <a:pt x="194424" y="88683"/>
                    <a:pt x="176411" y="88440"/>
                  </a:cubicBezTo>
                  <a:close/>
                  <a:moveTo>
                    <a:pt x="149757" y="137"/>
                  </a:moveTo>
                  <a:cubicBezTo>
                    <a:pt x="187244" y="-654"/>
                    <a:pt x="224731" y="1902"/>
                    <a:pt x="262218" y="9692"/>
                  </a:cubicBezTo>
                  <a:cubicBezTo>
                    <a:pt x="381983" y="34521"/>
                    <a:pt x="423852" y="131891"/>
                    <a:pt x="412167" y="233155"/>
                  </a:cubicBezTo>
                  <a:cubicBezTo>
                    <a:pt x="403891" y="312024"/>
                    <a:pt x="377115" y="346590"/>
                    <a:pt x="295811" y="398196"/>
                  </a:cubicBezTo>
                  <a:cubicBezTo>
                    <a:pt x="354233" y="427894"/>
                    <a:pt x="372733" y="482908"/>
                    <a:pt x="385878" y="540843"/>
                  </a:cubicBezTo>
                  <a:cubicBezTo>
                    <a:pt x="400970" y="608027"/>
                    <a:pt x="412167" y="675700"/>
                    <a:pt x="433102" y="741424"/>
                  </a:cubicBezTo>
                  <a:cubicBezTo>
                    <a:pt x="437484" y="754569"/>
                    <a:pt x="433102" y="756516"/>
                    <a:pt x="421418" y="756029"/>
                  </a:cubicBezTo>
                  <a:cubicBezTo>
                    <a:pt x="400483" y="755543"/>
                    <a:pt x="379062" y="754082"/>
                    <a:pt x="358128" y="756516"/>
                  </a:cubicBezTo>
                  <a:cubicBezTo>
                    <a:pt x="335245" y="758951"/>
                    <a:pt x="327456" y="748726"/>
                    <a:pt x="322101" y="728766"/>
                  </a:cubicBezTo>
                  <a:cubicBezTo>
                    <a:pt x="306522" y="669370"/>
                    <a:pt x="296298" y="608514"/>
                    <a:pt x="283153" y="548632"/>
                  </a:cubicBezTo>
                  <a:cubicBezTo>
                    <a:pt x="278772" y="528671"/>
                    <a:pt x="272443" y="509685"/>
                    <a:pt x="262706" y="491671"/>
                  </a:cubicBezTo>
                  <a:cubicBezTo>
                    <a:pt x="244692" y="458078"/>
                    <a:pt x="216942" y="440065"/>
                    <a:pt x="178481" y="439578"/>
                  </a:cubicBezTo>
                  <a:cubicBezTo>
                    <a:pt x="155112" y="439092"/>
                    <a:pt x="124928" y="431789"/>
                    <a:pt x="109835" y="442986"/>
                  </a:cubicBezTo>
                  <a:cubicBezTo>
                    <a:pt x="94256" y="455158"/>
                    <a:pt x="104967" y="486802"/>
                    <a:pt x="104967" y="510171"/>
                  </a:cubicBezTo>
                  <a:cubicBezTo>
                    <a:pt x="104480" y="584172"/>
                    <a:pt x="103993" y="657686"/>
                    <a:pt x="104967" y="731687"/>
                  </a:cubicBezTo>
                  <a:cubicBezTo>
                    <a:pt x="104967" y="749214"/>
                    <a:pt x="102533" y="758463"/>
                    <a:pt x="81598" y="756516"/>
                  </a:cubicBezTo>
                  <a:cubicBezTo>
                    <a:pt x="56769" y="754082"/>
                    <a:pt x="23176" y="764792"/>
                    <a:pt x="9058" y="752135"/>
                  </a:cubicBezTo>
                  <a:cubicBezTo>
                    <a:pt x="-7495" y="737529"/>
                    <a:pt x="3702" y="703450"/>
                    <a:pt x="3702" y="677647"/>
                  </a:cubicBezTo>
                  <a:cubicBezTo>
                    <a:pt x="3216" y="468302"/>
                    <a:pt x="3216" y="259445"/>
                    <a:pt x="3216" y="50100"/>
                  </a:cubicBezTo>
                  <a:cubicBezTo>
                    <a:pt x="3216" y="16021"/>
                    <a:pt x="3216" y="15534"/>
                    <a:pt x="37295" y="10666"/>
                  </a:cubicBezTo>
                  <a:cubicBezTo>
                    <a:pt x="74783" y="5067"/>
                    <a:pt x="112270" y="929"/>
                    <a:pt x="149757" y="137"/>
                  </a:cubicBezTo>
                  <a:close/>
                </a:path>
              </a:pathLst>
            </a:custGeom>
            <a:grpFill/>
            <a:ln w="7545" cap="flat">
              <a:noFill/>
              <a:prstDash val="solid"/>
              <a:miter/>
            </a:ln>
          </p:spPr>
          <p:txBody>
            <a:bodyPr wrap="square" rtlCol="0" anchor="ctr">
              <a:noAutofit/>
            </a:bodyPr>
            <a:lstStyle/>
            <a:p>
              <a:endParaRPr lang="en-US"/>
            </a:p>
          </p:txBody>
        </p:sp>
        <p:sp>
          <p:nvSpPr>
            <p:cNvPr id="40" name="Freeform: Shape 39">
              <a:extLst>
                <a:ext uri="{FF2B5EF4-FFF2-40B4-BE49-F238E27FC236}">
                  <a16:creationId xmlns="" xmlns:a16="http://schemas.microsoft.com/office/drawing/2014/main" id="{C5395073-4096-4EF7-B796-D50A48BAD7CE}"/>
                </a:ext>
              </a:extLst>
            </p:cNvPr>
            <p:cNvSpPr/>
            <p:nvPr/>
          </p:nvSpPr>
          <p:spPr>
            <a:xfrm>
              <a:off x="3756816" y="5694161"/>
              <a:ext cx="535240" cy="751342"/>
            </a:xfrm>
            <a:custGeom>
              <a:avLst/>
              <a:gdLst>
                <a:gd name="connsiteX0" fmla="*/ 265333 w 535240"/>
                <a:gd name="connsiteY0" fmla="*/ 104768 h 751342"/>
                <a:gd name="connsiteX1" fmla="*/ 183055 w 535240"/>
                <a:gd name="connsiteY1" fmla="*/ 429009 h 751342"/>
                <a:gd name="connsiteX2" fmla="*/ 195713 w 535240"/>
                <a:gd name="connsiteY2" fmla="*/ 444102 h 751342"/>
                <a:gd name="connsiteX3" fmla="*/ 331544 w 535240"/>
                <a:gd name="connsiteY3" fmla="*/ 444102 h 751342"/>
                <a:gd name="connsiteX4" fmla="*/ 347610 w 535240"/>
                <a:gd name="connsiteY4" fmla="*/ 424141 h 751342"/>
                <a:gd name="connsiteX5" fmla="*/ 265333 w 535240"/>
                <a:gd name="connsiteY5" fmla="*/ 104768 h 751342"/>
                <a:gd name="connsiteX6" fmla="*/ 227845 w 535240"/>
                <a:gd name="connsiteY6" fmla="*/ 97 h 751342"/>
                <a:gd name="connsiteX7" fmla="*/ 313043 w 535240"/>
                <a:gd name="connsiteY7" fmla="*/ 97 h 751342"/>
                <a:gd name="connsiteX8" fmla="*/ 336899 w 535240"/>
                <a:gd name="connsiteY8" fmla="*/ 17137 h 751342"/>
                <a:gd name="connsiteX9" fmla="*/ 533585 w 535240"/>
                <a:gd name="connsiteY9" fmla="*/ 732803 h 751342"/>
                <a:gd name="connsiteX10" fmla="*/ 520440 w 535240"/>
                <a:gd name="connsiteY10" fmla="*/ 750816 h 751342"/>
                <a:gd name="connsiteX11" fmla="*/ 488795 w 535240"/>
                <a:gd name="connsiteY11" fmla="*/ 750816 h 751342"/>
                <a:gd name="connsiteX12" fmla="*/ 414307 w 535240"/>
                <a:gd name="connsiteY12" fmla="*/ 692882 h 751342"/>
                <a:gd name="connsiteX13" fmla="*/ 375360 w 535240"/>
                <a:gd name="connsiteY13" fmla="*/ 550235 h 751342"/>
                <a:gd name="connsiteX14" fmla="*/ 348583 w 535240"/>
                <a:gd name="connsiteY14" fmla="*/ 530274 h 751342"/>
                <a:gd name="connsiteX15" fmla="*/ 183055 w 535240"/>
                <a:gd name="connsiteY15" fmla="*/ 530274 h 751342"/>
                <a:gd name="connsiteX16" fmla="*/ 157252 w 535240"/>
                <a:gd name="connsiteY16" fmla="*/ 550722 h 751342"/>
                <a:gd name="connsiteX17" fmla="*/ 109541 w 535240"/>
                <a:gd name="connsiteY17" fmla="*/ 733777 h 751342"/>
                <a:gd name="connsiteX18" fmla="*/ 86659 w 535240"/>
                <a:gd name="connsiteY18" fmla="*/ 751303 h 751342"/>
                <a:gd name="connsiteX19" fmla="*/ 0 w 535240"/>
                <a:gd name="connsiteY19" fmla="*/ 751303 h 751342"/>
                <a:gd name="connsiteX20" fmla="*/ 65238 w 535240"/>
                <a:gd name="connsiteY20" fmla="*/ 512748 h 751342"/>
                <a:gd name="connsiteX21" fmla="*/ 200094 w 535240"/>
                <a:gd name="connsiteY21" fmla="*/ 21518 h 751342"/>
                <a:gd name="connsiteX22" fmla="*/ 227845 w 535240"/>
                <a:gd name="connsiteY22" fmla="*/ 97 h 7513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535240" h="751342">
                  <a:moveTo>
                    <a:pt x="265333" y="104768"/>
                  </a:moveTo>
                  <a:cubicBezTo>
                    <a:pt x="243911" y="214796"/>
                    <a:pt x="212266" y="321416"/>
                    <a:pt x="183055" y="429009"/>
                  </a:cubicBezTo>
                  <a:cubicBezTo>
                    <a:pt x="179160" y="442641"/>
                    <a:pt x="184516" y="444102"/>
                    <a:pt x="195713" y="444102"/>
                  </a:cubicBezTo>
                  <a:cubicBezTo>
                    <a:pt x="240990" y="443615"/>
                    <a:pt x="286267" y="443615"/>
                    <a:pt x="331544" y="444102"/>
                  </a:cubicBezTo>
                  <a:cubicBezTo>
                    <a:pt x="347610" y="444102"/>
                    <a:pt x="352478" y="442154"/>
                    <a:pt x="347610" y="424141"/>
                  </a:cubicBezTo>
                  <a:cubicBezTo>
                    <a:pt x="318886" y="318007"/>
                    <a:pt x="288214" y="212849"/>
                    <a:pt x="265333" y="104768"/>
                  </a:cubicBezTo>
                  <a:close/>
                  <a:moveTo>
                    <a:pt x="227845" y="97"/>
                  </a:moveTo>
                  <a:cubicBezTo>
                    <a:pt x="256082" y="1557"/>
                    <a:pt x="284806" y="1071"/>
                    <a:pt x="313043" y="97"/>
                  </a:cubicBezTo>
                  <a:cubicBezTo>
                    <a:pt x="326188" y="-391"/>
                    <a:pt x="333004" y="3018"/>
                    <a:pt x="336899" y="17137"/>
                  </a:cubicBezTo>
                  <a:cubicBezTo>
                    <a:pt x="402136" y="255692"/>
                    <a:pt x="467374" y="494247"/>
                    <a:pt x="533585" y="732803"/>
                  </a:cubicBezTo>
                  <a:cubicBezTo>
                    <a:pt x="537480" y="747408"/>
                    <a:pt x="535045" y="751790"/>
                    <a:pt x="520440" y="750816"/>
                  </a:cubicBezTo>
                  <a:cubicBezTo>
                    <a:pt x="509730" y="749843"/>
                    <a:pt x="499506" y="750816"/>
                    <a:pt x="488795" y="750816"/>
                  </a:cubicBezTo>
                  <a:cubicBezTo>
                    <a:pt x="429886" y="750816"/>
                    <a:pt x="430373" y="750816"/>
                    <a:pt x="414307" y="692882"/>
                  </a:cubicBezTo>
                  <a:cubicBezTo>
                    <a:pt x="401162" y="645170"/>
                    <a:pt x="387530" y="597946"/>
                    <a:pt x="375360" y="550235"/>
                  </a:cubicBezTo>
                  <a:cubicBezTo>
                    <a:pt x="371465" y="535143"/>
                    <a:pt x="364649" y="530274"/>
                    <a:pt x="348583" y="530274"/>
                  </a:cubicBezTo>
                  <a:cubicBezTo>
                    <a:pt x="293569" y="531248"/>
                    <a:pt x="238068" y="531248"/>
                    <a:pt x="183055" y="530274"/>
                  </a:cubicBezTo>
                  <a:cubicBezTo>
                    <a:pt x="166502" y="529787"/>
                    <a:pt x="160660" y="536116"/>
                    <a:pt x="157252" y="550722"/>
                  </a:cubicBezTo>
                  <a:cubicBezTo>
                    <a:pt x="141672" y="612065"/>
                    <a:pt x="124633" y="672434"/>
                    <a:pt x="109541" y="733777"/>
                  </a:cubicBezTo>
                  <a:cubicBezTo>
                    <a:pt x="106133" y="747895"/>
                    <a:pt x="100291" y="751790"/>
                    <a:pt x="86659" y="751303"/>
                  </a:cubicBezTo>
                  <a:cubicBezTo>
                    <a:pt x="58422" y="750329"/>
                    <a:pt x="30185" y="751303"/>
                    <a:pt x="0" y="751303"/>
                  </a:cubicBezTo>
                  <a:cubicBezTo>
                    <a:pt x="21908" y="669999"/>
                    <a:pt x="43329" y="591617"/>
                    <a:pt x="65238" y="512748"/>
                  </a:cubicBezTo>
                  <a:cubicBezTo>
                    <a:pt x="110514" y="349167"/>
                    <a:pt x="155792" y="185586"/>
                    <a:pt x="200094" y="21518"/>
                  </a:cubicBezTo>
                  <a:cubicBezTo>
                    <a:pt x="204476" y="5452"/>
                    <a:pt x="210805" y="-877"/>
                    <a:pt x="227845" y="97"/>
                  </a:cubicBezTo>
                  <a:close/>
                </a:path>
              </a:pathLst>
            </a:custGeom>
            <a:grpFill/>
            <a:ln w="7545" cap="flat">
              <a:noFill/>
              <a:prstDash val="solid"/>
              <a:miter/>
            </a:ln>
          </p:spPr>
          <p:txBody>
            <a:bodyPr wrap="square" rtlCol="0" anchor="ctr">
              <a:noAutofit/>
            </a:bodyPr>
            <a:lstStyle/>
            <a:p>
              <a:endParaRPr lang="en-US"/>
            </a:p>
          </p:txBody>
        </p:sp>
        <p:sp>
          <p:nvSpPr>
            <p:cNvPr id="10" name="Freeform: Shape 9">
              <a:extLst>
                <a:ext uri="{FF2B5EF4-FFF2-40B4-BE49-F238E27FC236}">
                  <a16:creationId xmlns="" xmlns:a16="http://schemas.microsoft.com/office/drawing/2014/main" id="{99E1E01E-7A1E-43FF-84A2-4DC69431BE0B}"/>
                </a:ext>
              </a:extLst>
            </p:cNvPr>
            <p:cNvSpPr/>
            <p:nvPr/>
          </p:nvSpPr>
          <p:spPr>
            <a:xfrm>
              <a:off x="3333258" y="5694258"/>
              <a:ext cx="367661" cy="751692"/>
            </a:xfrm>
            <a:custGeom>
              <a:avLst/>
              <a:gdLst>
                <a:gd name="connsiteX0" fmla="*/ 754 w 569754"/>
                <a:gd name="connsiteY0" fmla="*/ 582440 h 1164878"/>
                <a:gd name="connsiteX1" fmla="*/ 0 w 569754"/>
                <a:gd name="connsiteY1" fmla="*/ 35459 h 1164878"/>
                <a:gd name="connsiteX2" fmla="*/ 35459 w 569754"/>
                <a:gd name="connsiteY2" fmla="*/ 0 h 1164878"/>
                <a:gd name="connsiteX3" fmla="*/ 510766 w 569754"/>
                <a:gd name="connsiteY3" fmla="*/ 0 h 1164878"/>
                <a:gd name="connsiteX4" fmla="*/ 546225 w 569754"/>
                <a:gd name="connsiteY4" fmla="*/ 35459 h 1164878"/>
                <a:gd name="connsiteX5" fmla="*/ 546225 w 569754"/>
                <a:gd name="connsiteY5" fmla="*/ 110905 h 1164878"/>
                <a:gd name="connsiteX6" fmla="*/ 507748 w 569754"/>
                <a:gd name="connsiteY6" fmla="*/ 147119 h 1164878"/>
                <a:gd name="connsiteX7" fmla="*/ 190877 w 569754"/>
                <a:gd name="connsiteY7" fmla="*/ 146364 h 1164878"/>
                <a:gd name="connsiteX8" fmla="*/ 158436 w 569754"/>
                <a:gd name="connsiteY8" fmla="*/ 177297 h 1164878"/>
                <a:gd name="connsiteX9" fmla="*/ 158436 w 569754"/>
                <a:gd name="connsiteY9" fmla="*/ 456446 h 1164878"/>
                <a:gd name="connsiteX10" fmla="*/ 188614 w 569754"/>
                <a:gd name="connsiteY10" fmla="*/ 485115 h 1164878"/>
                <a:gd name="connsiteX11" fmla="*/ 490396 w 569754"/>
                <a:gd name="connsiteY11" fmla="*/ 484360 h 1164878"/>
                <a:gd name="connsiteX12" fmla="*/ 524347 w 569754"/>
                <a:gd name="connsiteY12" fmla="*/ 517556 h 1164878"/>
                <a:gd name="connsiteX13" fmla="*/ 524347 w 569754"/>
                <a:gd name="connsiteY13" fmla="*/ 596774 h 1164878"/>
                <a:gd name="connsiteX14" fmla="*/ 491150 w 569754"/>
                <a:gd name="connsiteY14" fmla="*/ 630725 h 1164878"/>
                <a:gd name="connsiteX15" fmla="*/ 193140 w 569754"/>
                <a:gd name="connsiteY15" fmla="*/ 629216 h 1164878"/>
                <a:gd name="connsiteX16" fmla="*/ 158436 w 569754"/>
                <a:gd name="connsiteY16" fmla="*/ 665430 h 1164878"/>
                <a:gd name="connsiteX17" fmla="*/ 158436 w 569754"/>
                <a:gd name="connsiteY17" fmla="*/ 982301 h 1164878"/>
                <a:gd name="connsiteX18" fmla="*/ 191631 w 569754"/>
                <a:gd name="connsiteY18" fmla="*/ 1016252 h 1164878"/>
                <a:gd name="connsiteX19" fmla="*/ 534909 w 569754"/>
                <a:gd name="connsiteY19" fmla="*/ 1014743 h 1164878"/>
                <a:gd name="connsiteX20" fmla="*/ 569614 w 569754"/>
                <a:gd name="connsiteY20" fmla="*/ 1047938 h 1164878"/>
                <a:gd name="connsiteX21" fmla="*/ 569614 w 569754"/>
                <a:gd name="connsiteY21" fmla="*/ 1138473 h 1164878"/>
                <a:gd name="connsiteX22" fmla="*/ 544716 w 569754"/>
                <a:gd name="connsiteY22" fmla="*/ 1164879 h 1164878"/>
                <a:gd name="connsiteX23" fmla="*/ 24142 w 569754"/>
                <a:gd name="connsiteY23" fmla="*/ 1164879 h 1164878"/>
                <a:gd name="connsiteX24" fmla="*/ 754 w 569754"/>
                <a:gd name="connsiteY24" fmla="*/ 1129420 h 1164878"/>
                <a:gd name="connsiteX25" fmla="*/ 754 w 569754"/>
                <a:gd name="connsiteY25" fmla="*/ 582440 h 11648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569754" h="1164878">
                  <a:moveTo>
                    <a:pt x="754" y="582440"/>
                  </a:moveTo>
                  <a:cubicBezTo>
                    <a:pt x="754" y="399861"/>
                    <a:pt x="1509" y="218037"/>
                    <a:pt x="0" y="35459"/>
                  </a:cubicBezTo>
                  <a:cubicBezTo>
                    <a:pt x="0" y="7545"/>
                    <a:pt x="7545" y="0"/>
                    <a:pt x="35459" y="0"/>
                  </a:cubicBezTo>
                  <a:cubicBezTo>
                    <a:pt x="193895" y="1509"/>
                    <a:pt x="352330" y="1509"/>
                    <a:pt x="510766" y="0"/>
                  </a:cubicBezTo>
                  <a:cubicBezTo>
                    <a:pt x="538681" y="0"/>
                    <a:pt x="549244" y="6790"/>
                    <a:pt x="546225" y="35459"/>
                  </a:cubicBezTo>
                  <a:cubicBezTo>
                    <a:pt x="543962" y="60356"/>
                    <a:pt x="543208" y="86008"/>
                    <a:pt x="546225" y="110905"/>
                  </a:cubicBezTo>
                  <a:cubicBezTo>
                    <a:pt x="549998" y="142592"/>
                    <a:pt x="535663" y="147873"/>
                    <a:pt x="507748" y="147119"/>
                  </a:cubicBezTo>
                  <a:cubicBezTo>
                    <a:pt x="402125" y="145610"/>
                    <a:pt x="296501" y="147119"/>
                    <a:pt x="190877" y="146364"/>
                  </a:cubicBezTo>
                  <a:cubicBezTo>
                    <a:pt x="167489" y="146364"/>
                    <a:pt x="157681" y="150891"/>
                    <a:pt x="158436" y="177297"/>
                  </a:cubicBezTo>
                  <a:cubicBezTo>
                    <a:pt x="159944" y="270095"/>
                    <a:pt x="159944" y="363648"/>
                    <a:pt x="158436" y="456446"/>
                  </a:cubicBezTo>
                  <a:cubicBezTo>
                    <a:pt x="158436" y="480588"/>
                    <a:pt x="165980" y="485869"/>
                    <a:pt x="188614" y="485115"/>
                  </a:cubicBezTo>
                  <a:cubicBezTo>
                    <a:pt x="288956" y="484360"/>
                    <a:pt x="390053" y="485115"/>
                    <a:pt x="490396" y="484360"/>
                  </a:cubicBezTo>
                  <a:cubicBezTo>
                    <a:pt x="516047" y="484360"/>
                    <a:pt x="527364" y="489641"/>
                    <a:pt x="524347" y="517556"/>
                  </a:cubicBezTo>
                  <a:cubicBezTo>
                    <a:pt x="522083" y="543962"/>
                    <a:pt x="522083" y="570368"/>
                    <a:pt x="524347" y="596774"/>
                  </a:cubicBezTo>
                  <a:cubicBezTo>
                    <a:pt x="526610" y="623180"/>
                    <a:pt x="517556" y="631479"/>
                    <a:pt x="491150" y="630725"/>
                  </a:cubicBezTo>
                  <a:cubicBezTo>
                    <a:pt x="391562" y="629216"/>
                    <a:pt x="292729" y="631479"/>
                    <a:pt x="193140" y="629216"/>
                  </a:cubicBezTo>
                  <a:cubicBezTo>
                    <a:pt x="163716" y="628461"/>
                    <a:pt x="157681" y="637515"/>
                    <a:pt x="158436" y="665430"/>
                  </a:cubicBezTo>
                  <a:cubicBezTo>
                    <a:pt x="159944" y="771054"/>
                    <a:pt x="159944" y="876677"/>
                    <a:pt x="158436" y="982301"/>
                  </a:cubicBezTo>
                  <a:cubicBezTo>
                    <a:pt x="158436" y="1008707"/>
                    <a:pt x="165225" y="1016252"/>
                    <a:pt x="191631" y="1016252"/>
                  </a:cubicBezTo>
                  <a:cubicBezTo>
                    <a:pt x="306309" y="1014743"/>
                    <a:pt x="420231" y="1016252"/>
                    <a:pt x="534909" y="1014743"/>
                  </a:cubicBezTo>
                  <a:cubicBezTo>
                    <a:pt x="560560" y="1014743"/>
                    <a:pt x="571122" y="1020778"/>
                    <a:pt x="569614" y="1047938"/>
                  </a:cubicBezTo>
                  <a:cubicBezTo>
                    <a:pt x="567350" y="1078117"/>
                    <a:pt x="568105" y="1108295"/>
                    <a:pt x="569614" y="1138473"/>
                  </a:cubicBezTo>
                  <a:cubicBezTo>
                    <a:pt x="570368" y="1157334"/>
                    <a:pt x="565087" y="1164879"/>
                    <a:pt x="544716" y="1164879"/>
                  </a:cubicBezTo>
                  <a:cubicBezTo>
                    <a:pt x="371192" y="1164125"/>
                    <a:pt x="197667" y="1164125"/>
                    <a:pt x="24142" y="1164879"/>
                  </a:cubicBezTo>
                  <a:cubicBezTo>
                    <a:pt x="-6036" y="1164879"/>
                    <a:pt x="754" y="1146018"/>
                    <a:pt x="754" y="1129420"/>
                  </a:cubicBezTo>
                  <a:cubicBezTo>
                    <a:pt x="0" y="946842"/>
                    <a:pt x="754" y="765018"/>
                    <a:pt x="754" y="582440"/>
                  </a:cubicBezTo>
                  <a:close/>
                </a:path>
              </a:pathLst>
            </a:custGeom>
            <a:grpFill/>
            <a:ln w="7545" cap="flat">
              <a:noFill/>
              <a:prstDash val="solid"/>
              <a:miter/>
            </a:ln>
          </p:spPr>
          <p:txBody>
            <a:bodyPr rtlCol="0" anchor="ctr"/>
            <a:lstStyle/>
            <a:p>
              <a:endParaRPr lang="en-US"/>
            </a:p>
          </p:txBody>
        </p:sp>
        <p:sp>
          <p:nvSpPr>
            <p:cNvPr id="11" name="Freeform: Shape 10">
              <a:extLst>
                <a:ext uri="{FF2B5EF4-FFF2-40B4-BE49-F238E27FC236}">
                  <a16:creationId xmlns="" xmlns:a16="http://schemas.microsoft.com/office/drawing/2014/main" id="{907F9F48-4E12-4E50-B898-676145E935DA}"/>
                </a:ext>
              </a:extLst>
            </p:cNvPr>
            <p:cNvSpPr/>
            <p:nvPr/>
          </p:nvSpPr>
          <p:spPr>
            <a:xfrm>
              <a:off x="5537705" y="5693978"/>
              <a:ext cx="103251" cy="751790"/>
            </a:xfrm>
            <a:custGeom>
              <a:avLst/>
              <a:gdLst>
                <a:gd name="connsiteX0" fmla="*/ 755 w 160005"/>
                <a:gd name="connsiteY0" fmla="*/ 579855 h 1165029"/>
                <a:gd name="connsiteX1" fmla="*/ 0 w 160005"/>
                <a:gd name="connsiteY1" fmla="*/ 36647 h 1165029"/>
                <a:gd name="connsiteX2" fmla="*/ 34706 w 160005"/>
                <a:gd name="connsiteY2" fmla="*/ 433 h 1165029"/>
                <a:gd name="connsiteX3" fmla="*/ 125240 w 160005"/>
                <a:gd name="connsiteY3" fmla="*/ 433 h 1165029"/>
                <a:gd name="connsiteX4" fmla="*/ 159945 w 160005"/>
                <a:gd name="connsiteY4" fmla="*/ 36647 h 1165029"/>
                <a:gd name="connsiteX5" fmla="*/ 159191 w 160005"/>
                <a:gd name="connsiteY5" fmla="*/ 387469 h 1165029"/>
                <a:gd name="connsiteX6" fmla="*/ 159945 w 160005"/>
                <a:gd name="connsiteY6" fmla="*/ 1126835 h 1165029"/>
                <a:gd name="connsiteX7" fmla="*/ 122977 w 160005"/>
                <a:gd name="connsiteY7" fmla="*/ 1164558 h 1165029"/>
                <a:gd name="connsiteX8" fmla="*/ 36214 w 160005"/>
                <a:gd name="connsiteY8" fmla="*/ 1164558 h 1165029"/>
                <a:gd name="connsiteX9" fmla="*/ 0 w 160005"/>
                <a:gd name="connsiteY9" fmla="*/ 1126081 h 1165029"/>
                <a:gd name="connsiteX10" fmla="*/ 755 w 160005"/>
                <a:gd name="connsiteY10" fmla="*/ 579855 h 11650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60005" h="1165029">
                  <a:moveTo>
                    <a:pt x="755" y="579855"/>
                  </a:moveTo>
                  <a:cubicBezTo>
                    <a:pt x="755" y="398786"/>
                    <a:pt x="1509" y="217716"/>
                    <a:pt x="0" y="36647"/>
                  </a:cubicBezTo>
                  <a:cubicBezTo>
                    <a:pt x="0" y="9486"/>
                    <a:pt x="6036" y="-1830"/>
                    <a:pt x="34706" y="433"/>
                  </a:cubicBezTo>
                  <a:cubicBezTo>
                    <a:pt x="64884" y="2696"/>
                    <a:pt x="95062" y="3451"/>
                    <a:pt x="125240" y="433"/>
                  </a:cubicBezTo>
                  <a:cubicBezTo>
                    <a:pt x="154663" y="-2585"/>
                    <a:pt x="160699" y="10241"/>
                    <a:pt x="159945" y="36647"/>
                  </a:cubicBezTo>
                  <a:cubicBezTo>
                    <a:pt x="158436" y="153588"/>
                    <a:pt x="159191" y="270528"/>
                    <a:pt x="159191" y="387469"/>
                  </a:cubicBezTo>
                  <a:cubicBezTo>
                    <a:pt x="159191" y="634176"/>
                    <a:pt x="158436" y="880128"/>
                    <a:pt x="159945" y="1126835"/>
                  </a:cubicBezTo>
                  <a:cubicBezTo>
                    <a:pt x="159945" y="1156259"/>
                    <a:pt x="153155" y="1167576"/>
                    <a:pt x="122977" y="1164558"/>
                  </a:cubicBezTo>
                  <a:cubicBezTo>
                    <a:pt x="94307" y="1161540"/>
                    <a:pt x="64884" y="1161540"/>
                    <a:pt x="36214" y="1164558"/>
                  </a:cubicBezTo>
                  <a:cubicBezTo>
                    <a:pt x="4527" y="1167576"/>
                    <a:pt x="0" y="1153995"/>
                    <a:pt x="0" y="1126081"/>
                  </a:cubicBezTo>
                  <a:cubicBezTo>
                    <a:pt x="755" y="944257"/>
                    <a:pt x="755" y="761678"/>
                    <a:pt x="755" y="579855"/>
                  </a:cubicBezTo>
                  <a:close/>
                </a:path>
              </a:pathLst>
            </a:custGeom>
            <a:grpFill/>
            <a:ln w="7545" cap="flat">
              <a:noFill/>
              <a:prstDash val="solid"/>
              <a:miter/>
            </a:ln>
          </p:spPr>
          <p:txBody>
            <a:bodyPr rtlCol="0" anchor="ctr"/>
            <a:lstStyle/>
            <a:p>
              <a:endParaRPr lang="en-US"/>
            </a:p>
          </p:txBody>
        </p:sp>
        <p:sp>
          <p:nvSpPr>
            <p:cNvPr id="21" name="Freeform: Shape 20">
              <a:extLst>
                <a:ext uri="{FF2B5EF4-FFF2-40B4-BE49-F238E27FC236}">
                  <a16:creationId xmlns="" xmlns:a16="http://schemas.microsoft.com/office/drawing/2014/main" id="{0E01263E-3E0F-477F-A22F-0F063E2BFCAD}"/>
                </a:ext>
              </a:extLst>
            </p:cNvPr>
            <p:cNvSpPr/>
            <p:nvPr/>
          </p:nvSpPr>
          <p:spPr>
            <a:xfrm>
              <a:off x="2032763" y="5451515"/>
              <a:ext cx="211779" cy="211779"/>
            </a:xfrm>
            <a:custGeom>
              <a:avLst/>
              <a:gdLst>
                <a:gd name="connsiteX0" fmla="*/ 306309 w 328188"/>
                <a:gd name="connsiteY0" fmla="*/ 0 h 328188"/>
                <a:gd name="connsiteX1" fmla="*/ 21879 w 328188"/>
                <a:gd name="connsiteY1" fmla="*/ 0 h 328188"/>
                <a:gd name="connsiteX2" fmla="*/ 0 w 328188"/>
                <a:gd name="connsiteY2" fmla="*/ 21879 h 328188"/>
                <a:gd name="connsiteX3" fmla="*/ 0 w 328188"/>
                <a:gd name="connsiteY3" fmla="*/ 306309 h 328188"/>
                <a:gd name="connsiteX4" fmla="*/ 21879 w 328188"/>
                <a:gd name="connsiteY4" fmla="*/ 328188 h 328188"/>
                <a:gd name="connsiteX5" fmla="*/ 306309 w 328188"/>
                <a:gd name="connsiteY5" fmla="*/ 328188 h 328188"/>
                <a:gd name="connsiteX6" fmla="*/ 328188 w 328188"/>
                <a:gd name="connsiteY6" fmla="*/ 306309 h 328188"/>
                <a:gd name="connsiteX7" fmla="*/ 328188 w 328188"/>
                <a:gd name="connsiteY7" fmla="*/ 21879 h 328188"/>
                <a:gd name="connsiteX8" fmla="*/ 306309 w 328188"/>
                <a:gd name="connsiteY8" fmla="*/ 0 h 328188"/>
                <a:gd name="connsiteX9" fmla="*/ 132030 w 328188"/>
                <a:gd name="connsiteY9" fmla="*/ 114677 h 328188"/>
                <a:gd name="connsiteX10" fmla="*/ 116941 w 328188"/>
                <a:gd name="connsiteY10" fmla="*/ 129766 h 328188"/>
                <a:gd name="connsiteX11" fmla="*/ 56584 w 328188"/>
                <a:gd name="connsiteY11" fmla="*/ 129766 h 328188"/>
                <a:gd name="connsiteX12" fmla="*/ 41495 w 328188"/>
                <a:gd name="connsiteY12" fmla="*/ 114677 h 328188"/>
                <a:gd name="connsiteX13" fmla="*/ 41495 w 328188"/>
                <a:gd name="connsiteY13" fmla="*/ 61865 h 328188"/>
                <a:gd name="connsiteX14" fmla="*/ 56584 w 328188"/>
                <a:gd name="connsiteY14" fmla="*/ 46776 h 328188"/>
                <a:gd name="connsiteX15" fmla="*/ 116941 w 328188"/>
                <a:gd name="connsiteY15" fmla="*/ 46776 h 328188"/>
                <a:gd name="connsiteX16" fmla="*/ 132030 w 328188"/>
                <a:gd name="connsiteY16" fmla="*/ 61865 h 328188"/>
                <a:gd name="connsiteX17" fmla="*/ 132030 w 328188"/>
                <a:gd name="connsiteY17" fmla="*/ 114677 h 328188"/>
                <a:gd name="connsiteX18" fmla="*/ 298764 w 328188"/>
                <a:gd name="connsiteY18" fmla="*/ 114677 h 328188"/>
                <a:gd name="connsiteX19" fmla="*/ 283675 w 328188"/>
                <a:gd name="connsiteY19" fmla="*/ 129766 h 328188"/>
                <a:gd name="connsiteX20" fmla="*/ 223319 w 328188"/>
                <a:gd name="connsiteY20" fmla="*/ 129766 h 328188"/>
                <a:gd name="connsiteX21" fmla="*/ 208230 w 328188"/>
                <a:gd name="connsiteY21" fmla="*/ 114677 h 328188"/>
                <a:gd name="connsiteX22" fmla="*/ 208230 w 328188"/>
                <a:gd name="connsiteY22" fmla="*/ 61865 h 328188"/>
                <a:gd name="connsiteX23" fmla="*/ 223319 w 328188"/>
                <a:gd name="connsiteY23" fmla="*/ 46776 h 328188"/>
                <a:gd name="connsiteX24" fmla="*/ 283675 w 328188"/>
                <a:gd name="connsiteY24" fmla="*/ 46776 h 328188"/>
                <a:gd name="connsiteX25" fmla="*/ 298764 w 328188"/>
                <a:gd name="connsiteY25" fmla="*/ 61865 h 328188"/>
                <a:gd name="connsiteX26" fmla="*/ 298764 w 328188"/>
                <a:gd name="connsiteY26" fmla="*/ 114677 h 3281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328188" h="328188">
                  <a:moveTo>
                    <a:pt x="306309" y="0"/>
                  </a:moveTo>
                  <a:lnTo>
                    <a:pt x="21879" y="0"/>
                  </a:lnTo>
                  <a:cubicBezTo>
                    <a:pt x="9808" y="0"/>
                    <a:pt x="0" y="9808"/>
                    <a:pt x="0" y="21879"/>
                  </a:cubicBezTo>
                  <a:lnTo>
                    <a:pt x="0" y="306309"/>
                  </a:lnTo>
                  <a:cubicBezTo>
                    <a:pt x="0" y="318380"/>
                    <a:pt x="9808" y="328188"/>
                    <a:pt x="21879" y="328188"/>
                  </a:cubicBezTo>
                  <a:lnTo>
                    <a:pt x="306309" y="328188"/>
                  </a:lnTo>
                  <a:cubicBezTo>
                    <a:pt x="318380" y="328188"/>
                    <a:pt x="328188" y="318380"/>
                    <a:pt x="328188" y="306309"/>
                  </a:cubicBezTo>
                  <a:lnTo>
                    <a:pt x="328188" y="21879"/>
                  </a:lnTo>
                  <a:cubicBezTo>
                    <a:pt x="328188" y="9808"/>
                    <a:pt x="318380" y="0"/>
                    <a:pt x="306309" y="0"/>
                  </a:cubicBezTo>
                  <a:close/>
                  <a:moveTo>
                    <a:pt x="132030" y="114677"/>
                  </a:moveTo>
                  <a:cubicBezTo>
                    <a:pt x="132030" y="122976"/>
                    <a:pt x="125240" y="129766"/>
                    <a:pt x="116941" y="129766"/>
                  </a:cubicBezTo>
                  <a:lnTo>
                    <a:pt x="56584" y="129766"/>
                  </a:lnTo>
                  <a:cubicBezTo>
                    <a:pt x="48285" y="129766"/>
                    <a:pt x="41495" y="122976"/>
                    <a:pt x="41495" y="114677"/>
                  </a:cubicBezTo>
                  <a:lnTo>
                    <a:pt x="41495" y="61865"/>
                  </a:lnTo>
                  <a:cubicBezTo>
                    <a:pt x="41495" y="53566"/>
                    <a:pt x="48285" y="46776"/>
                    <a:pt x="56584" y="46776"/>
                  </a:cubicBezTo>
                  <a:lnTo>
                    <a:pt x="116941" y="46776"/>
                  </a:lnTo>
                  <a:cubicBezTo>
                    <a:pt x="125240" y="46776"/>
                    <a:pt x="132030" y="53566"/>
                    <a:pt x="132030" y="61865"/>
                  </a:cubicBezTo>
                  <a:lnTo>
                    <a:pt x="132030" y="114677"/>
                  </a:lnTo>
                  <a:close/>
                  <a:moveTo>
                    <a:pt x="298764" y="114677"/>
                  </a:moveTo>
                  <a:cubicBezTo>
                    <a:pt x="298764" y="122976"/>
                    <a:pt x="291974" y="129766"/>
                    <a:pt x="283675" y="129766"/>
                  </a:cubicBezTo>
                  <a:lnTo>
                    <a:pt x="223319" y="129766"/>
                  </a:lnTo>
                  <a:cubicBezTo>
                    <a:pt x="215020" y="129766"/>
                    <a:pt x="208230" y="122976"/>
                    <a:pt x="208230" y="114677"/>
                  </a:cubicBezTo>
                  <a:lnTo>
                    <a:pt x="208230" y="61865"/>
                  </a:lnTo>
                  <a:cubicBezTo>
                    <a:pt x="208230" y="53566"/>
                    <a:pt x="215020" y="46776"/>
                    <a:pt x="223319" y="46776"/>
                  </a:cubicBezTo>
                  <a:lnTo>
                    <a:pt x="283675" y="46776"/>
                  </a:lnTo>
                  <a:cubicBezTo>
                    <a:pt x="291974" y="46776"/>
                    <a:pt x="298764" y="53566"/>
                    <a:pt x="298764" y="61865"/>
                  </a:cubicBezTo>
                  <a:lnTo>
                    <a:pt x="298764" y="114677"/>
                  </a:lnTo>
                  <a:close/>
                </a:path>
              </a:pathLst>
            </a:custGeom>
            <a:solidFill>
              <a:schemeClr val="accent3">
                <a:lumMod val="50000"/>
              </a:schemeClr>
            </a:solidFill>
            <a:ln w="7545" cap="flat">
              <a:noFill/>
              <a:prstDash val="solid"/>
              <a:miter/>
            </a:ln>
          </p:spPr>
          <p:txBody>
            <a:bodyPr rtlCol="0" anchor="ctr"/>
            <a:lstStyle/>
            <a:p>
              <a:endParaRPr lang="en-US"/>
            </a:p>
          </p:txBody>
        </p:sp>
        <p:sp>
          <p:nvSpPr>
            <p:cNvPr id="25" name="Freeform: Shape 24">
              <a:extLst>
                <a:ext uri="{FF2B5EF4-FFF2-40B4-BE49-F238E27FC236}">
                  <a16:creationId xmlns="" xmlns:a16="http://schemas.microsoft.com/office/drawing/2014/main" id="{BF3AA911-4F52-46D8-A7C0-2721C3CEA449}"/>
                </a:ext>
              </a:extLst>
            </p:cNvPr>
            <p:cNvSpPr/>
            <p:nvPr/>
          </p:nvSpPr>
          <p:spPr>
            <a:xfrm>
              <a:off x="7965616" y="5924050"/>
              <a:ext cx="312069" cy="312086"/>
            </a:xfrm>
            <a:custGeom>
              <a:avLst/>
              <a:gdLst>
                <a:gd name="connsiteX0" fmla="*/ 483606 w 483605"/>
                <a:gd name="connsiteY0" fmla="*/ 451164 h 483632"/>
                <a:gd name="connsiteX1" fmla="*/ 483606 w 483605"/>
                <a:gd name="connsiteY1" fmla="*/ 32441 h 483632"/>
                <a:gd name="connsiteX2" fmla="*/ 451164 w 483605"/>
                <a:gd name="connsiteY2" fmla="*/ 0 h 483632"/>
                <a:gd name="connsiteX3" fmla="*/ 32441 w 483605"/>
                <a:gd name="connsiteY3" fmla="*/ 0 h 483632"/>
                <a:gd name="connsiteX4" fmla="*/ 0 w 483605"/>
                <a:gd name="connsiteY4" fmla="*/ 32441 h 483632"/>
                <a:gd name="connsiteX5" fmla="*/ 0 w 483605"/>
                <a:gd name="connsiteY5" fmla="*/ 451164 h 483632"/>
                <a:gd name="connsiteX6" fmla="*/ 32441 w 483605"/>
                <a:gd name="connsiteY6" fmla="*/ 483606 h 483632"/>
                <a:gd name="connsiteX7" fmla="*/ 451164 w 483605"/>
                <a:gd name="connsiteY7" fmla="*/ 483606 h 483632"/>
                <a:gd name="connsiteX8" fmla="*/ 483606 w 483605"/>
                <a:gd name="connsiteY8" fmla="*/ 451164 h 483632"/>
                <a:gd name="connsiteX9" fmla="*/ 314608 w 483605"/>
                <a:gd name="connsiteY9" fmla="*/ 194649 h 483632"/>
                <a:gd name="connsiteX10" fmla="*/ 292728 w 483605"/>
                <a:gd name="connsiteY10" fmla="*/ 172770 h 483632"/>
                <a:gd name="connsiteX11" fmla="*/ 292728 w 483605"/>
                <a:gd name="connsiteY11" fmla="*/ 83744 h 483632"/>
                <a:gd name="connsiteX12" fmla="*/ 314608 w 483605"/>
                <a:gd name="connsiteY12" fmla="*/ 61865 h 483632"/>
                <a:gd name="connsiteX13" fmla="*/ 392317 w 483605"/>
                <a:gd name="connsiteY13" fmla="*/ 61865 h 483632"/>
                <a:gd name="connsiteX14" fmla="*/ 414196 w 483605"/>
                <a:gd name="connsiteY14" fmla="*/ 83744 h 483632"/>
                <a:gd name="connsiteX15" fmla="*/ 414196 w 483605"/>
                <a:gd name="connsiteY15" fmla="*/ 172770 h 483632"/>
                <a:gd name="connsiteX16" fmla="*/ 392317 w 483605"/>
                <a:gd name="connsiteY16" fmla="*/ 194649 h 483632"/>
                <a:gd name="connsiteX17" fmla="*/ 314608 w 483605"/>
                <a:gd name="connsiteY17" fmla="*/ 194649 h 483632"/>
                <a:gd name="connsiteX18" fmla="*/ 314608 w 483605"/>
                <a:gd name="connsiteY18" fmla="*/ 440602 h 483632"/>
                <a:gd name="connsiteX19" fmla="*/ 292728 w 483605"/>
                <a:gd name="connsiteY19" fmla="*/ 418723 h 483632"/>
                <a:gd name="connsiteX20" fmla="*/ 292728 w 483605"/>
                <a:gd name="connsiteY20" fmla="*/ 329697 h 483632"/>
                <a:gd name="connsiteX21" fmla="*/ 314608 w 483605"/>
                <a:gd name="connsiteY21" fmla="*/ 307818 h 483632"/>
                <a:gd name="connsiteX22" fmla="*/ 392317 w 483605"/>
                <a:gd name="connsiteY22" fmla="*/ 307818 h 483632"/>
                <a:gd name="connsiteX23" fmla="*/ 414196 w 483605"/>
                <a:gd name="connsiteY23" fmla="*/ 329697 h 483632"/>
                <a:gd name="connsiteX24" fmla="*/ 414196 w 483605"/>
                <a:gd name="connsiteY24" fmla="*/ 418723 h 483632"/>
                <a:gd name="connsiteX25" fmla="*/ 392317 w 483605"/>
                <a:gd name="connsiteY25" fmla="*/ 440602 h 483632"/>
                <a:gd name="connsiteX26" fmla="*/ 314608 w 483605"/>
                <a:gd name="connsiteY26" fmla="*/ 440602 h 4836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483605" h="483632">
                  <a:moveTo>
                    <a:pt x="483606" y="451164"/>
                  </a:moveTo>
                  <a:lnTo>
                    <a:pt x="483606" y="32441"/>
                  </a:lnTo>
                  <a:cubicBezTo>
                    <a:pt x="483606" y="14334"/>
                    <a:pt x="469271" y="0"/>
                    <a:pt x="451164" y="0"/>
                  </a:cubicBezTo>
                  <a:lnTo>
                    <a:pt x="32441" y="0"/>
                  </a:lnTo>
                  <a:cubicBezTo>
                    <a:pt x="14335" y="0"/>
                    <a:pt x="0" y="14334"/>
                    <a:pt x="0" y="32441"/>
                  </a:cubicBezTo>
                  <a:lnTo>
                    <a:pt x="0" y="451164"/>
                  </a:lnTo>
                  <a:cubicBezTo>
                    <a:pt x="0" y="469271"/>
                    <a:pt x="14335" y="483606"/>
                    <a:pt x="32441" y="483606"/>
                  </a:cubicBezTo>
                  <a:lnTo>
                    <a:pt x="451164" y="483606"/>
                  </a:lnTo>
                  <a:cubicBezTo>
                    <a:pt x="468517" y="484360"/>
                    <a:pt x="483606" y="469271"/>
                    <a:pt x="483606" y="451164"/>
                  </a:cubicBezTo>
                  <a:close/>
                  <a:moveTo>
                    <a:pt x="314608" y="194649"/>
                  </a:moveTo>
                  <a:cubicBezTo>
                    <a:pt x="302536" y="194649"/>
                    <a:pt x="292728" y="184842"/>
                    <a:pt x="292728" y="172770"/>
                  </a:cubicBezTo>
                  <a:lnTo>
                    <a:pt x="292728" y="83744"/>
                  </a:lnTo>
                  <a:cubicBezTo>
                    <a:pt x="292728" y="71673"/>
                    <a:pt x="302536" y="61865"/>
                    <a:pt x="314608" y="61865"/>
                  </a:cubicBezTo>
                  <a:lnTo>
                    <a:pt x="392317" y="61865"/>
                  </a:lnTo>
                  <a:cubicBezTo>
                    <a:pt x="404388" y="61865"/>
                    <a:pt x="414196" y="71673"/>
                    <a:pt x="414196" y="83744"/>
                  </a:cubicBezTo>
                  <a:lnTo>
                    <a:pt x="414196" y="172770"/>
                  </a:lnTo>
                  <a:cubicBezTo>
                    <a:pt x="414196" y="184842"/>
                    <a:pt x="404388" y="194649"/>
                    <a:pt x="392317" y="194649"/>
                  </a:cubicBezTo>
                  <a:lnTo>
                    <a:pt x="314608" y="194649"/>
                  </a:lnTo>
                  <a:close/>
                  <a:moveTo>
                    <a:pt x="314608" y="440602"/>
                  </a:moveTo>
                  <a:cubicBezTo>
                    <a:pt x="302536" y="440602"/>
                    <a:pt x="292728" y="430794"/>
                    <a:pt x="292728" y="418723"/>
                  </a:cubicBezTo>
                  <a:lnTo>
                    <a:pt x="292728" y="329697"/>
                  </a:lnTo>
                  <a:cubicBezTo>
                    <a:pt x="292728" y="317626"/>
                    <a:pt x="302536" y="307818"/>
                    <a:pt x="314608" y="307818"/>
                  </a:cubicBezTo>
                  <a:lnTo>
                    <a:pt x="392317" y="307818"/>
                  </a:lnTo>
                  <a:cubicBezTo>
                    <a:pt x="404388" y="307818"/>
                    <a:pt x="414196" y="317626"/>
                    <a:pt x="414196" y="329697"/>
                  </a:cubicBezTo>
                  <a:lnTo>
                    <a:pt x="414196" y="418723"/>
                  </a:lnTo>
                  <a:cubicBezTo>
                    <a:pt x="414196" y="430794"/>
                    <a:pt x="404388" y="440602"/>
                    <a:pt x="392317" y="440602"/>
                  </a:cubicBezTo>
                  <a:lnTo>
                    <a:pt x="314608" y="440602"/>
                  </a:lnTo>
                  <a:close/>
                </a:path>
              </a:pathLst>
            </a:custGeom>
            <a:solidFill>
              <a:schemeClr val="accent3">
                <a:lumMod val="50000"/>
              </a:schemeClr>
            </a:solidFill>
            <a:ln w="7545" cap="flat">
              <a:noFill/>
              <a:prstDash val="solid"/>
              <a:miter/>
            </a:ln>
          </p:spPr>
          <p:txBody>
            <a:bodyPr rtlCol="0" anchor="ctr"/>
            <a:lstStyle/>
            <a:p>
              <a:endParaRPr lang="en-US"/>
            </a:p>
          </p:txBody>
        </p:sp>
        <p:sp>
          <p:nvSpPr>
            <p:cNvPr id="26" name="Freeform: Shape 25">
              <a:extLst>
                <a:ext uri="{FF2B5EF4-FFF2-40B4-BE49-F238E27FC236}">
                  <a16:creationId xmlns="" xmlns:a16="http://schemas.microsoft.com/office/drawing/2014/main" id="{B9690716-9C05-48B4-9278-48B7AF1C02AE}"/>
                </a:ext>
              </a:extLst>
            </p:cNvPr>
            <p:cNvSpPr/>
            <p:nvPr/>
          </p:nvSpPr>
          <p:spPr>
            <a:xfrm>
              <a:off x="6368011" y="5686397"/>
              <a:ext cx="1080572" cy="766589"/>
            </a:xfrm>
            <a:custGeom>
              <a:avLst/>
              <a:gdLst>
                <a:gd name="connsiteX0" fmla="*/ 1673780 w 1674534"/>
                <a:gd name="connsiteY0" fmla="*/ 507103 h 1187963"/>
                <a:gd name="connsiteX1" fmla="*/ 491549 w 1674534"/>
                <a:gd name="connsiteY1" fmla="*/ 498050 h 1187963"/>
                <a:gd name="connsiteX2" fmla="*/ 468915 w 1674534"/>
                <a:gd name="connsiteY2" fmla="*/ 517666 h 1187963"/>
                <a:gd name="connsiteX3" fmla="*/ 473442 w 1674534"/>
                <a:gd name="connsiteY3" fmla="*/ 667802 h 1187963"/>
                <a:gd name="connsiteX4" fmla="*/ 502112 w 1674534"/>
                <a:gd name="connsiteY4" fmla="*/ 691191 h 1187963"/>
                <a:gd name="connsiteX5" fmla="*/ 622824 w 1674534"/>
                <a:gd name="connsiteY5" fmla="*/ 690436 h 1187963"/>
                <a:gd name="connsiteX6" fmla="*/ 656020 w 1674534"/>
                <a:gd name="connsiteY6" fmla="*/ 720614 h 1187963"/>
                <a:gd name="connsiteX7" fmla="*/ 656020 w 1674534"/>
                <a:gd name="connsiteY7" fmla="*/ 992218 h 1187963"/>
                <a:gd name="connsiteX8" fmla="*/ 625087 w 1674534"/>
                <a:gd name="connsiteY8" fmla="*/ 1030696 h 1187963"/>
                <a:gd name="connsiteX9" fmla="*/ 203346 w 1674534"/>
                <a:gd name="connsiteY9" fmla="*/ 811904 h 1187963"/>
                <a:gd name="connsiteX10" fmla="*/ 197311 w 1674534"/>
                <a:gd name="connsiteY10" fmla="*/ 400725 h 1187963"/>
                <a:gd name="connsiteX11" fmla="*/ 480986 w 1674534"/>
                <a:gd name="connsiteY11" fmla="*/ 154018 h 1187963"/>
                <a:gd name="connsiteX12" fmla="*/ 745046 w 1674534"/>
                <a:gd name="connsiteY12" fmla="*/ 192495 h 1187963"/>
                <a:gd name="connsiteX13" fmla="*/ 775978 w 1674534"/>
                <a:gd name="connsiteY13" fmla="*/ 75555 h 1187963"/>
                <a:gd name="connsiteX14" fmla="*/ 752590 w 1674534"/>
                <a:gd name="connsiteY14" fmla="*/ 34815 h 1187963"/>
                <a:gd name="connsiteX15" fmla="*/ 594909 w 1674534"/>
                <a:gd name="connsiteY15" fmla="*/ 2373 h 1187963"/>
                <a:gd name="connsiteX16" fmla="*/ 46420 w 1674534"/>
                <a:gd name="connsiteY16" fmla="*/ 339614 h 1187963"/>
                <a:gd name="connsiteX17" fmla="*/ 53965 w 1674534"/>
                <a:gd name="connsiteY17" fmla="*/ 892630 h 1187963"/>
                <a:gd name="connsiteX18" fmla="*/ 344430 w 1674534"/>
                <a:gd name="connsiteY18" fmla="*/ 1164989 h 1187963"/>
                <a:gd name="connsiteX19" fmla="*/ 788049 w 1674534"/>
                <a:gd name="connsiteY19" fmla="*/ 1137828 h 1187963"/>
                <a:gd name="connsiteX20" fmla="*/ 810683 w 1674534"/>
                <a:gd name="connsiteY20" fmla="*/ 1097088 h 1187963"/>
                <a:gd name="connsiteX21" fmla="*/ 809929 w 1674534"/>
                <a:gd name="connsiteY21" fmla="*/ 685909 h 1187963"/>
                <a:gd name="connsiteX22" fmla="*/ 841617 w 1674534"/>
                <a:gd name="connsiteY22" fmla="*/ 654977 h 1187963"/>
                <a:gd name="connsiteX23" fmla="*/ 1674535 w 1674534"/>
                <a:gd name="connsiteY23" fmla="*/ 661767 h 1187963"/>
                <a:gd name="connsiteX24" fmla="*/ 1674535 w 1674534"/>
                <a:gd name="connsiteY24" fmla="*/ 507103 h 11879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1674534" h="1187963">
                  <a:moveTo>
                    <a:pt x="1673780" y="507103"/>
                  </a:moveTo>
                  <a:cubicBezTo>
                    <a:pt x="1630777" y="504840"/>
                    <a:pt x="524745" y="500314"/>
                    <a:pt x="491549" y="498050"/>
                  </a:cubicBezTo>
                  <a:cubicBezTo>
                    <a:pt x="474950" y="496541"/>
                    <a:pt x="468161" y="501068"/>
                    <a:pt x="468915" y="517666"/>
                  </a:cubicBezTo>
                  <a:cubicBezTo>
                    <a:pt x="471178" y="567460"/>
                    <a:pt x="465897" y="618008"/>
                    <a:pt x="473442" y="667802"/>
                  </a:cubicBezTo>
                  <a:cubicBezTo>
                    <a:pt x="476460" y="688927"/>
                    <a:pt x="484759" y="691945"/>
                    <a:pt x="502112" y="691191"/>
                  </a:cubicBezTo>
                  <a:cubicBezTo>
                    <a:pt x="542097" y="690436"/>
                    <a:pt x="582838" y="691945"/>
                    <a:pt x="622824" y="690436"/>
                  </a:cubicBezTo>
                  <a:cubicBezTo>
                    <a:pt x="645458" y="689682"/>
                    <a:pt x="656020" y="694208"/>
                    <a:pt x="656020" y="720614"/>
                  </a:cubicBezTo>
                  <a:cubicBezTo>
                    <a:pt x="654511" y="811149"/>
                    <a:pt x="654511" y="901684"/>
                    <a:pt x="656020" y="992218"/>
                  </a:cubicBezTo>
                  <a:cubicBezTo>
                    <a:pt x="656775" y="1017116"/>
                    <a:pt x="644703" y="1026169"/>
                    <a:pt x="625087" y="1030696"/>
                  </a:cubicBezTo>
                  <a:cubicBezTo>
                    <a:pt x="441755" y="1069173"/>
                    <a:pt x="274265" y="1015607"/>
                    <a:pt x="203346" y="811904"/>
                  </a:cubicBezTo>
                  <a:cubicBezTo>
                    <a:pt x="155816" y="676856"/>
                    <a:pt x="155062" y="537282"/>
                    <a:pt x="197311" y="400725"/>
                  </a:cubicBezTo>
                  <a:cubicBezTo>
                    <a:pt x="240315" y="261905"/>
                    <a:pt x="333113" y="174389"/>
                    <a:pt x="480986" y="154018"/>
                  </a:cubicBezTo>
                  <a:cubicBezTo>
                    <a:pt x="571521" y="141193"/>
                    <a:pt x="658284" y="154773"/>
                    <a:pt x="745046" y="192495"/>
                  </a:cubicBezTo>
                  <a:cubicBezTo>
                    <a:pt x="755608" y="152509"/>
                    <a:pt x="763907" y="114032"/>
                    <a:pt x="775978" y="75555"/>
                  </a:cubicBezTo>
                  <a:cubicBezTo>
                    <a:pt x="783523" y="51412"/>
                    <a:pt x="773716" y="43113"/>
                    <a:pt x="752590" y="34815"/>
                  </a:cubicBezTo>
                  <a:cubicBezTo>
                    <a:pt x="701287" y="15199"/>
                    <a:pt x="648475" y="6900"/>
                    <a:pt x="594909" y="2373"/>
                  </a:cubicBezTo>
                  <a:cubicBezTo>
                    <a:pt x="361028" y="-17243"/>
                    <a:pt x="136955" y="83854"/>
                    <a:pt x="46420" y="339614"/>
                  </a:cubicBezTo>
                  <a:cubicBezTo>
                    <a:pt x="-19218" y="523702"/>
                    <a:pt x="-13936" y="710052"/>
                    <a:pt x="53965" y="892630"/>
                  </a:cubicBezTo>
                  <a:cubicBezTo>
                    <a:pt x="105267" y="1029941"/>
                    <a:pt x="201084" y="1125757"/>
                    <a:pt x="344430" y="1164989"/>
                  </a:cubicBezTo>
                  <a:cubicBezTo>
                    <a:pt x="494567" y="1206484"/>
                    <a:pt x="643194" y="1188377"/>
                    <a:pt x="788049" y="1137828"/>
                  </a:cubicBezTo>
                  <a:cubicBezTo>
                    <a:pt x="809929" y="1130284"/>
                    <a:pt x="810683" y="1115949"/>
                    <a:pt x="810683" y="1097088"/>
                  </a:cubicBezTo>
                  <a:cubicBezTo>
                    <a:pt x="809929" y="959777"/>
                    <a:pt x="811438" y="823220"/>
                    <a:pt x="809929" y="685909"/>
                  </a:cubicBezTo>
                  <a:cubicBezTo>
                    <a:pt x="809929" y="661013"/>
                    <a:pt x="816719" y="654222"/>
                    <a:pt x="841617" y="654977"/>
                  </a:cubicBezTo>
                  <a:cubicBezTo>
                    <a:pt x="939696" y="657240"/>
                    <a:pt x="1519871" y="657240"/>
                    <a:pt x="1674535" y="661767"/>
                  </a:cubicBezTo>
                  <a:lnTo>
                    <a:pt x="1674535" y="507103"/>
                  </a:lnTo>
                  <a:close/>
                </a:path>
              </a:pathLst>
            </a:custGeom>
            <a:grpFill/>
            <a:ln w="7545" cap="flat">
              <a:noFill/>
              <a:prstDash val="solid"/>
              <a:miter/>
            </a:ln>
          </p:spPr>
          <p:txBody>
            <a:bodyPr rtlCol="0" anchor="ctr"/>
            <a:lstStyle/>
            <a:p>
              <a:endParaRPr lang="en-US"/>
            </a:p>
          </p:txBody>
        </p:sp>
        <p:sp>
          <p:nvSpPr>
            <p:cNvPr id="39" name="Freeform: Shape 38">
              <a:extLst>
                <a:ext uri="{FF2B5EF4-FFF2-40B4-BE49-F238E27FC236}">
                  <a16:creationId xmlns="" xmlns:a16="http://schemas.microsoft.com/office/drawing/2014/main" id="{98C5DAA6-31CB-48FF-841A-A1B9E09AAE54}"/>
                </a:ext>
              </a:extLst>
            </p:cNvPr>
            <p:cNvSpPr/>
            <p:nvPr/>
          </p:nvSpPr>
          <p:spPr>
            <a:xfrm>
              <a:off x="1674291" y="6016064"/>
              <a:ext cx="505986" cy="502125"/>
            </a:xfrm>
            <a:custGeom>
              <a:avLst/>
              <a:gdLst>
                <a:gd name="connsiteX0" fmla="*/ 436854 w 505986"/>
                <a:gd name="connsiteY0" fmla="*/ 0 h 502125"/>
                <a:gd name="connsiteX1" fmla="*/ 505986 w 505986"/>
                <a:gd name="connsiteY1" fmla="*/ 0 h 502125"/>
                <a:gd name="connsiteX2" fmla="*/ 500144 w 505986"/>
                <a:gd name="connsiteY2" fmla="*/ 369517 h 502125"/>
                <a:gd name="connsiteX3" fmla="*/ 375025 w 505986"/>
                <a:gd name="connsiteY3" fmla="*/ 498531 h 502125"/>
                <a:gd name="connsiteX4" fmla="*/ 13966 w 505986"/>
                <a:gd name="connsiteY4" fmla="*/ 502122 h 502125"/>
                <a:gd name="connsiteX5" fmla="*/ 0 w 505986"/>
                <a:gd name="connsiteY5" fmla="*/ 502077 h 502125"/>
                <a:gd name="connsiteX6" fmla="*/ 0 w 505986"/>
                <a:gd name="connsiteY6" fmla="*/ 432700 h 502125"/>
                <a:gd name="connsiteX7" fmla="*/ 42020 w 505986"/>
                <a:gd name="connsiteY7" fmla="*/ 432503 h 502125"/>
                <a:gd name="connsiteX8" fmla="*/ 359932 w 505986"/>
                <a:gd name="connsiteY8" fmla="*/ 430860 h 502125"/>
                <a:gd name="connsiteX9" fmla="*/ 429551 w 505986"/>
                <a:gd name="connsiteY9" fmla="*/ 362701 h 502125"/>
                <a:gd name="connsiteX10" fmla="*/ 436854 w 505986"/>
                <a:gd name="connsiteY10" fmla="*/ 0 h 5021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505986" h="502125">
                  <a:moveTo>
                    <a:pt x="436854" y="0"/>
                  </a:moveTo>
                  <a:lnTo>
                    <a:pt x="505986" y="0"/>
                  </a:lnTo>
                  <a:cubicBezTo>
                    <a:pt x="505500" y="487"/>
                    <a:pt x="501605" y="255108"/>
                    <a:pt x="500144" y="369517"/>
                  </a:cubicBezTo>
                  <a:cubicBezTo>
                    <a:pt x="499171" y="450821"/>
                    <a:pt x="455354" y="496584"/>
                    <a:pt x="375025" y="498531"/>
                  </a:cubicBezTo>
                  <a:cubicBezTo>
                    <a:pt x="254774" y="501453"/>
                    <a:pt x="134400" y="502183"/>
                    <a:pt x="13966" y="502122"/>
                  </a:cubicBezTo>
                  <a:lnTo>
                    <a:pt x="0" y="502077"/>
                  </a:lnTo>
                  <a:lnTo>
                    <a:pt x="0" y="432700"/>
                  </a:lnTo>
                  <a:lnTo>
                    <a:pt x="42020" y="432503"/>
                  </a:lnTo>
                  <a:cubicBezTo>
                    <a:pt x="204019" y="431712"/>
                    <a:pt x="356767" y="430860"/>
                    <a:pt x="359932" y="430860"/>
                  </a:cubicBezTo>
                  <a:cubicBezTo>
                    <a:pt x="416893" y="429886"/>
                    <a:pt x="426630" y="418689"/>
                    <a:pt x="429551" y="362701"/>
                  </a:cubicBezTo>
                  <a:cubicBezTo>
                    <a:pt x="433933" y="271661"/>
                    <a:pt x="435393" y="21907"/>
                    <a:pt x="436854" y="0"/>
                  </a:cubicBezTo>
                  <a:close/>
                </a:path>
              </a:pathLst>
            </a:custGeom>
            <a:grpFill/>
            <a:ln w="7545" cap="flat">
              <a:noFill/>
              <a:prstDash val="solid"/>
              <a:miter/>
            </a:ln>
          </p:spPr>
          <p:txBody>
            <a:bodyPr wrap="square" rtlCol="0" anchor="ctr">
              <a:noAutofit/>
            </a:bodyPr>
            <a:lstStyle/>
            <a:p>
              <a:endParaRPr lang="en-US" dirty="0"/>
            </a:p>
          </p:txBody>
        </p:sp>
      </p:grpSp>
      <p:sp>
        <p:nvSpPr>
          <p:cNvPr id="52" name="TextBox 51">
            <a:extLst>
              <a:ext uri="{FF2B5EF4-FFF2-40B4-BE49-F238E27FC236}">
                <a16:creationId xmlns="" xmlns:a16="http://schemas.microsoft.com/office/drawing/2014/main" id="{A146819E-7F06-4A79-BC76-D67C4E2D8516}"/>
              </a:ext>
            </a:extLst>
          </p:cNvPr>
          <p:cNvSpPr txBox="1"/>
          <p:nvPr/>
        </p:nvSpPr>
        <p:spPr>
          <a:xfrm>
            <a:off x="5845064" y="754626"/>
            <a:ext cx="2594204" cy="2554545"/>
          </a:xfrm>
          <a:prstGeom prst="rect">
            <a:avLst/>
          </a:prstGeom>
          <a:noFill/>
        </p:spPr>
        <p:txBody>
          <a:bodyPr wrap="square" rtlCol="0">
            <a:spAutoFit/>
          </a:bodyPr>
          <a:lstStyle/>
          <a:p>
            <a:pPr algn="just" rtl="1"/>
            <a:r>
              <a:rPr lang="ar-JO" sz="1600" b="1" dirty="0">
                <a:cs typeface="Arabic Transparent" panose="02010000000000000000" pitchFamily="2" charset="-78"/>
              </a:rPr>
              <a:t>التعليم الاكتروني </a:t>
            </a:r>
            <a:r>
              <a:rPr lang="ar-JO" altLang="ko-KR" sz="1600" b="1" dirty="0">
                <a:solidFill>
                  <a:schemeClr val="tx1"/>
                </a:solidFill>
                <a:cs typeface="Arabic Transparent" panose="02010000000000000000" pitchFamily="2" charset="-78"/>
              </a:rPr>
              <a:t>يستخدم المؤثرات السمعية والبصرية </a:t>
            </a:r>
            <a:r>
              <a:rPr lang="ar-JO" altLang="ko-KR" sz="1600" b="1" dirty="0" smtClean="0">
                <a:solidFill>
                  <a:schemeClr val="tx1">
                    <a:lumMod val="75000"/>
                    <a:lumOff val="25000"/>
                  </a:schemeClr>
                </a:solidFill>
                <a:cs typeface="Arabic Transparent" panose="02010000000000000000" pitchFamily="2" charset="-78"/>
              </a:rPr>
              <a:t>و</a:t>
            </a:r>
            <a:r>
              <a:rPr lang="ar-JO" sz="1600" b="1" dirty="0" smtClean="0">
                <a:cs typeface="Arabic Transparent" panose="02010000000000000000" pitchFamily="2" charset="-78"/>
              </a:rPr>
              <a:t>هو </a:t>
            </a:r>
            <a:r>
              <a:rPr lang="ar-JO" sz="1600" b="1" dirty="0">
                <a:cs typeface="Arabic Transparent" panose="02010000000000000000" pitchFamily="2" charset="-78"/>
              </a:rPr>
              <a:t>عبارة عن محتوى رقمي متعدد الوسائط، بحيث يحتوي على رسومات، </a:t>
            </a:r>
            <a:r>
              <a:rPr lang="ar-JO" sz="1600" b="1" dirty="0" smtClean="0">
                <a:cs typeface="Arabic Transparent" panose="02010000000000000000" pitchFamily="2" charset="-78"/>
              </a:rPr>
              <a:t>ومقاطع </a:t>
            </a:r>
            <a:r>
              <a:rPr lang="ar-JO" sz="1600" b="1" dirty="0">
                <a:cs typeface="Arabic Transparent" panose="02010000000000000000" pitchFamily="2" charset="-78"/>
              </a:rPr>
              <a:t>مصورة ونصوص مكتوبة وغيرها، وتقوم جميع الوسائط بالتكامل مع بعضها البعض من أجل القيام على </a:t>
            </a:r>
            <a:r>
              <a:rPr lang="ar-JO" sz="1600" b="1" dirty="0" smtClean="0">
                <a:cs typeface="Arabic Transparent" panose="02010000000000000000" pitchFamily="2" charset="-78"/>
              </a:rPr>
              <a:t>تحقيق أهداف تعليمية متعددة </a:t>
            </a:r>
            <a:r>
              <a:rPr lang="ar-JO" sz="1600" b="1" dirty="0">
                <a:cs typeface="Arabic Transparent" panose="02010000000000000000" pitchFamily="2" charset="-78"/>
              </a:rPr>
              <a:t>ومتنوعة.</a:t>
            </a:r>
            <a:br>
              <a:rPr lang="ar-JO" sz="1600" b="1" dirty="0">
                <a:cs typeface="Arabic Transparent" panose="02010000000000000000" pitchFamily="2" charset="-78"/>
              </a:rPr>
            </a:br>
            <a:endParaRPr lang="en-US" altLang="ko-KR" sz="1600" b="1" dirty="0">
              <a:solidFill>
                <a:schemeClr val="tx1">
                  <a:lumMod val="75000"/>
                  <a:lumOff val="25000"/>
                </a:schemeClr>
              </a:solidFill>
              <a:latin typeface="Arial" pitchFamily="34" charset="0"/>
              <a:cs typeface="Arabic Transparent" panose="02010000000000000000" pitchFamily="2" charset="-78"/>
            </a:endParaRPr>
          </a:p>
        </p:txBody>
      </p:sp>
      <p:sp>
        <p:nvSpPr>
          <p:cNvPr id="61" name="TextBox 60">
            <a:extLst>
              <a:ext uri="{FF2B5EF4-FFF2-40B4-BE49-F238E27FC236}">
                <a16:creationId xmlns="" xmlns:a16="http://schemas.microsoft.com/office/drawing/2014/main" id="{BB992CD9-C384-4363-B443-13A4CD82401B}"/>
              </a:ext>
            </a:extLst>
          </p:cNvPr>
          <p:cNvSpPr txBox="1"/>
          <p:nvPr/>
        </p:nvSpPr>
        <p:spPr>
          <a:xfrm>
            <a:off x="8844084" y="1789835"/>
            <a:ext cx="2594204" cy="1077218"/>
          </a:xfrm>
          <a:prstGeom prst="rect">
            <a:avLst/>
          </a:prstGeom>
          <a:noFill/>
        </p:spPr>
        <p:txBody>
          <a:bodyPr wrap="square" rtlCol="0">
            <a:spAutoFit/>
          </a:bodyPr>
          <a:lstStyle/>
          <a:p>
            <a:pPr algn="just" rtl="1"/>
            <a:r>
              <a:rPr lang="ar-JO" sz="1600" b="1" dirty="0">
                <a:cs typeface="Arabic Transparent" panose="02010000000000000000" pitchFamily="2" charset="-78"/>
              </a:rPr>
              <a:t>يقوم على توفير مجموعة عديدة من الخدمات والمهام التي ترتبط بعلاقة وثيقة بعملية إدارة عمليتي التعلم والتعليم</a:t>
            </a:r>
            <a:r>
              <a:rPr lang="ar-JO" sz="1600" b="1" dirty="0" smtClean="0">
                <a:cs typeface="Arabic Transparent" panose="02010000000000000000" pitchFamily="2" charset="-78"/>
              </a:rPr>
              <a:t>.</a:t>
            </a:r>
            <a:endParaRPr lang="en-US" altLang="ko-KR" sz="1600" b="1" dirty="0">
              <a:solidFill>
                <a:schemeClr val="tx1">
                  <a:lumMod val="75000"/>
                  <a:lumOff val="25000"/>
                </a:schemeClr>
              </a:solidFill>
              <a:latin typeface="Arial" pitchFamily="34" charset="0"/>
              <a:cs typeface="Arabic Transparent" panose="02010000000000000000" pitchFamily="2" charset="-78"/>
            </a:endParaRPr>
          </a:p>
        </p:txBody>
      </p:sp>
      <p:sp>
        <p:nvSpPr>
          <p:cNvPr id="64" name="TextBox 63">
            <a:extLst>
              <a:ext uri="{FF2B5EF4-FFF2-40B4-BE49-F238E27FC236}">
                <a16:creationId xmlns="" xmlns:a16="http://schemas.microsoft.com/office/drawing/2014/main" id="{EB76A5AB-0CD9-4E4C-A233-2EA349241E84}"/>
              </a:ext>
            </a:extLst>
          </p:cNvPr>
          <p:cNvSpPr txBox="1"/>
          <p:nvPr/>
        </p:nvSpPr>
        <p:spPr>
          <a:xfrm>
            <a:off x="5870822" y="3658671"/>
            <a:ext cx="2594204" cy="2062103"/>
          </a:xfrm>
          <a:prstGeom prst="rect">
            <a:avLst/>
          </a:prstGeom>
          <a:noFill/>
        </p:spPr>
        <p:txBody>
          <a:bodyPr wrap="square" rtlCol="0">
            <a:spAutoFit/>
          </a:bodyPr>
          <a:lstStyle/>
          <a:p>
            <a:pPr algn="just" rtl="1"/>
            <a:r>
              <a:rPr lang="ar-JO" sz="1200" b="1" dirty="0"/>
              <a:t> </a:t>
            </a:r>
            <a:r>
              <a:rPr lang="ar-JO" sz="1600" b="1" dirty="0">
                <a:cs typeface="Arabic Transparent" panose="02010000000000000000" pitchFamily="2" charset="-78"/>
              </a:rPr>
              <a:t>يقدم العون والمساعدة للشخص المتعلم من أجل القيام على الحصول على المعلومات والمعارف من تلقاء نفسه، فيقوم على تحقيق المشاركة الفاعلة في عملية التعليم، بحيث يحقق التفاعل بين الشخص المتعلم مع المدرس، مع المحتوى والمضمون للمادة الدراسية.</a:t>
            </a:r>
            <a:endParaRPr lang="en-US" altLang="ko-KR" sz="1600" b="1" dirty="0">
              <a:solidFill>
                <a:schemeClr val="tx1">
                  <a:lumMod val="75000"/>
                  <a:lumOff val="25000"/>
                </a:schemeClr>
              </a:solidFill>
              <a:latin typeface="Arial" pitchFamily="34" charset="0"/>
              <a:cs typeface="Arabic Transparent" panose="02010000000000000000" pitchFamily="2" charset="-78"/>
            </a:endParaRPr>
          </a:p>
        </p:txBody>
      </p:sp>
      <p:sp>
        <p:nvSpPr>
          <p:cNvPr id="67" name="TextBox 66">
            <a:extLst>
              <a:ext uri="{FF2B5EF4-FFF2-40B4-BE49-F238E27FC236}">
                <a16:creationId xmlns="" xmlns:a16="http://schemas.microsoft.com/office/drawing/2014/main" id="{D8609717-2076-4642-AF71-53F517B0E193}"/>
              </a:ext>
            </a:extLst>
          </p:cNvPr>
          <p:cNvSpPr txBox="1"/>
          <p:nvPr/>
        </p:nvSpPr>
        <p:spPr>
          <a:xfrm>
            <a:off x="8870733" y="3310951"/>
            <a:ext cx="2594204" cy="584775"/>
          </a:xfrm>
          <a:prstGeom prst="rect">
            <a:avLst/>
          </a:prstGeom>
          <a:noFill/>
        </p:spPr>
        <p:txBody>
          <a:bodyPr wrap="square" rtlCol="0">
            <a:spAutoFit/>
          </a:bodyPr>
          <a:lstStyle/>
          <a:p>
            <a:pPr algn="just" rtl="1"/>
            <a:r>
              <a:rPr lang="ar-JO" sz="1200" b="1" dirty="0"/>
              <a:t> </a:t>
            </a:r>
            <a:r>
              <a:rPr lang="ar-JO" sz="1600" b="1" dirty="0">
                <a:cs typeface="Arabic Transparent" panose="02010000000000000000" pitchFamily="2" charset="-78"/>
              </a:rPr>
              <a:t>غير مكلف مادياً بالمقارنة مع </a:t>
            </a:r>
            <a:r>
              <a:rPr lang="ar-JO" sz="1600" b="1" dirty="0" smtClean="0">
                <a:cs typeface="Arabic Transparent" panose="02010000000000000000" pitchFamily="2" charset="-78"/>
              </a:rPr>
              <a:t>التعليم التقليدي.</a:t>
            </a:r>
            <a:endParaRPr lang="en-US" altLang="ko-KR" sz="1200" dirty="0">
              <a:solidFill>
                <a:schemeClr val="tx1">
                  <a:lumMod val="75000"/>
                  <a:lumOff val="25000"/>
                </a:schemeClr>
              </a:solidFill>
              <a:latin typeface="Arial" pitchFamily="34" charset="0"/>
              <a:cs typeface="Arial" pitchFamily="34" charset="0"/>
            </a:endParaRPr>
          </a:p>
        </p:txBody>
      </p:sp>
      <p:sp>
        <p:nvSpPr>
          <p:cNvPr id="69" name="TextBox 68">
            <a:extLst>
              <a:ext uri="{FF2B5EF4-FFF2-40B4-BE49-F238E27FC236}">
                <a16:creationId xmlns="" xmlns:a16="http://schemas.microsoft.com/office/drawing/2014/main" id="{658988B2-3C3A-4943-94F9-3B62F0EC5DBB}"/>
              </a:ext>
            </a:extLst>
          </p:cNvPr>
          <p:cNvSpPr txBox="1"/>
          <p:nvPr/>
        </p:nvSpPr>
        <p:spPr>
          <a:xfrm>
            <a:off x="400767" y="648315"/>
            <a:ext cx="4373141" cy="553998"/>
          </a:xfrm>
          <a:prstGeom prst="rect">
            <a:avLst/>
          </a:prstGeom>
          <a:noFill/>
        </p:spPr>
        <p:txBody>
          <a:bodyPr wrap="square" lIns="36000" tIns="0" rIns="36000" bIns="0" rtlCol="0" anchor="ctr">
            <a:spAutoFit/>
          </a:bodyPr>
          <a:lstStyle/>
          <a:p>
            <a:pPr algn="ctr" rtl="1"/>
            <a:r>
              <a:rPr lang="ar-JO" sz="3600" b="1" dirty="0">
                <a:effectLst>
                  <a:outerShdw blurRad="38100" dist="38100" dir="2700000" algn="tl">
                    <a:srgbClr val="000000">
                      <a:alpha val="43137"/>
                    </a:srgbClr>
                  </a:outerShdw>
                </a:effectLst>
                <a:cs typeface="Arabic Transparent" panose="02010000000000000000" pitchFamily="2" charset="-78"/>
              </a:rPr>
              <a:t>خصائص التعليم </a:t>
            </a:r>
            <a:r>
              <a:rPr lang="ar-JO" sz="3600" b="1" dirty="0" smtClean="0">
                <a:effectLst>
                  <a:outerShdw blurRad="38100" dist="38100" dir="2700000" algn="tl">
                    <a:srgbClr val="000000">
                      <a:alpha val="43137"/>
                    </a:srgbClr>
                  </a:outerShdw>
                </a:effectLst>
                <a:cs typeface="Arabic Transparent" panose="02010000000000000000" pitchFamily="2" charset="-78"/>
              </a:rPr>
              <a:t>الإلكتروني</a:t>
            </a:r>
            <a:endParaRPr lang="ko-KR" altLang="en-US" sz="3600" b="1" dirty="0">
              <a:solidFill>
                <a:schemeClr val="tx1">
                  <a:lumMod val="85000"/>
                  <a:lumOff val="15000"/>
                </a:schemeClr>
              </a:solidFill>
              <a:effectLst>
                <a:outerShdw blurRad="38100" dist="38100" dir="2700000" algn="tl">
                  <a:srgbClr val="000000">
                    <a:alpha val="43137"/>
                  </a:srgbClr>
                </a:outerShdw>
              </a:effectLst>
              <a:cs typeface="Arabic Transparent" panose="02010000000000000000" pitchFamily="2" charset="-78"/>
            </a:endParaRPr>
          </a:p>
        </p:txBody>
      </p:sp>
      <p:sp>
        <p:nvSpPr>
          <p:cNvPr id="71" name="TextBox 70">
            <a:extLst>
              <a:ext uri="{FF2B5EF4-FFF2-40B4-BE49-F238E27FC236}">
                <a16:creationId xmlns="" xmlns:a16="http://schemas.microsoft.com/office/drawing/2014/main" id="{BB992CD9-C384-4363-B443-13A4CD82401B}"/>
              </a:ext>
            </a:extLst>
          </p:cNvPr>
          <p:cNvSpPr txBox="1"/>
          <p:nvPr/>
        </p:nvSpPr>
        <p:spPr>
          <a:xfrm>
            <a:off x="9048603" y="763339"/>
            <a:ext cx="2594204" cy="830997"/>
          </a:xfrm>
          <a:prstGeom prst="rect">
            <a:avLst/>
          </a:prstGeom>
          <a:noFill/>
        </p:spPr>
        <p:txBody>
          <a:bodyPr wrap="square" rtlCol="0">
            <a:spAutoFit/>
          </a:bodyPr>
          <a:lstStyle/>
          <a:p>
            <a:pPr algn="just" rtl="1"/>
            <a:r>
              <a:rPr lang="ar-JO" altLang="ko-KR" sz="1600" b="1" dirty="0" smtClean="0">
                <a:solidFill>
                  <a:schemeClr val="tx1">
                    <a:lumMod val="75000"/>
                    <a:lumOff val="25000"/>
                  </a:schemeClr>
                </a:solidFill>
                <a:latin typeface="Arial" pitchFamily="34" charset="0"/>
                <a:cs typeface="Arabic Transparent" panose="02010000000000000000" pitchFamily="2" charset="-78"/>
              </a:rPr>
              <a:t>إن هذا النوع من التعليم يقدم عن طريق جهاز الحاسوب وشبكاته ويدار </a:t>
            </a:r>
            <a:r>
              <a:rPr lang="ar-JO" altLang="ko-KR" sz="1600" b="1" dirty="0">
                <a:solidFill>
                  <a:schemeClr val="tx1">
                    <a:lumMod val="75000"/>
                    <a:lumOff val="25000"/>
                  </a:schemeClr>
                </a:solidFill>
                <a:latin typeface="Arial" pitchFamily="34" charset="0"/>
                <a:cs typeface="Arabic Transparent" panose="02010000000000000000" pitchFamily="2" charset="-78"/>
              </a:rPr>
              <a:t>هذا التعلم بصورة إلكترونية</a:t>
            </a:r>
            <a:r>
              <a:rPr lang="ar-JO" altLang="ko-KR" sz="1600" b="1" dirty="0" smtClean="0">
                <a:solidFill>
                  <a:schemeClr val="tx1">
                    <a:lumMod val="75000"/>
                    <a:lumOff val="25000"/>
                  </a:schemeClr>
                </a:solidFill>
                <a:latin typeface="Arial" pitchFamily="34" charset="0"/>
                <a:cs typeface="Arabic Transparent" panose="02010000000000000000" pitchFamily="2" charset="-78"/>
              </a:rPr>
              <a:t>.</a:t>
            </a:r>
            <a:endParaRPr lang="ar-JO" altLang="ko-KR" sz="1600" b="1" dirty="0">
              <a:solidFill>
                <a:schemeClr val="tx1">
                  <a:lumMod val="75000"/>
                  <a:lumOff val="25000"/>
                </a:schemeClr>
              </a:solidFill>
              <a:latin typeface="Arial" pitchFamily="34" charset="0"/>
              <a:cs typeface="Arabic Transparent" panose="02010000000000000000" pitchFamily="2" charset="-78"/>
            </a:endParaRPr>
          </a:p>
        </p:txBody>
      </p:sp>
      <p:pic>
        <p:nvPicPr>
          <p:cNvPr id="2" name="Picture 1"/>
          <p:cNvPicPr>
            <a:picLocks noChangeAspect="1"/>
          </p:cNvPicPr>
          <p:nvPr/>
        </p:nvPicPr>
        <p:blipFill>
          <a:blip r:embed="rId2"/>
          <a:stretch>
            <a:fillRect/>
          </a:stretch>
        </p:blipFill>
        <p:spPr>
          <a:xfrm>
            <a:off x="11449910" y="4656429"/>
            <a:ext cx="425910" cy="362268"/>
          </a:xfrm>
          <a:prstGeom prst="rect">
            <a:avLst/>
          </a:prstGeom>
        </p:spPr>
      </p:pic>
      <p:sp>
        <p:nvSpPr>
          <p:cNvPr id="54" name="TextBox 53">
            <a:extLst>
              <a:ext uri="{FF2B5EF4-FFF2-40B4-BE49-F238E27FC236}">
                <a16:creationId xmlns="" xmlns:a16="http://schemas.microsoft.com/office/drawing/2014/main" id="{D8609717-2076-4642-AF71-53F517B0E193}"/>
              </a:ext>
            </a:extLst>
          </p:cNvPr>
          <p:cNvSpPr txBox="1"/>
          <p:nvPr/>
        </p:nvSpPr>
        <p:spPr>
          <a:xfrm>
            <a:off x="8855706" y="4545176"/>
            <a:ext cx="2594204" cy="830997"/>
          </a:xfrm>
          <a:prstGeom prst="rect">
            <a:avLst/>
          </a:prstGeom>
          <a:noFill/>
        </p:spPr>
        <p:txBody>
          <a:bodyPr wrap="square" rtlCol="0">
            <a:spAutoFit/>
          </a:bodyPr>
          <a:lstStyle/>
          <a:p>
            <a:pPr algn="just" rtl="1"/>
            <a:r>
              <a:rPr lang="ar-JO" sz="1600" b="1" dirty="0">
                <a:cs typeface="Arabic Transparent" panose="02010000000000000000" pitchFamily="2" charset="-78"/>
              </a:rPr>
              <a:t>يوفر إمكانية الوصول إلى </a:t>
            </a:r>
            <a:r>
              <a:rPr lang="ar-JO" sz="1600" b="1" dirty="0" smtClean="0">
                <a:cs typeface="Arabic Transparent" panose="02010000000000000000" pitchFamily="2" charset="-78"/>
              </a:rPr>
              <a:t>مصادر التعليم </a:t>
            </a:r>
            <a:r>
              <a:rPr lang="ar-JO" sz="1600" b="1" dirty="0">
                <a:cs typeface="Arabic Transparent" panose="02010000000000000000" pitchFamily="2" charset="-78"/>
              </a:rPr>
              <a:t>الإلكتروني في أي مكان وأي وقت.</a:t>
            </a:r>
            <a:endParaRPr lang="en-US" altLang="ko-KR" sz="1600" b="1" dirty="0">
              <a:solidFill>
                <a:schemeClr val="tx1">
                  <a:lumMod val="75000"/>
                  <a:lumOff val="25000"/>
                </a:schemeClr>
              </a:solidFill>
              <a:latin typeface="Arial" pitchFamily="34" charset="0"/>
              <a:cs typeface="Arabic Transparent" panose="02010000000000000000" pitchFamily="2" charset="-78"/>
            </a:endParaRPr>
          </a:p>
        </p:txBody>
      </p:sp>
      <p:sp>
        <p:nvSpPr>
          <p:cNvPr id="37" name="TextBox 36">
            <a:extLst>
              <a:ext uri="{FF2B5EF4-FFF2-40B4-BE49-F238E27FC236}">
                <a16:creationId xmlns="" xmlns:a16="http://schemas.microsoft.com/office/drawing/2014/main" id="{F1B568D7-528E-4078-9424-8AE795659FE6}"/>
              </a:ext>
            </a:extLst>
          </p:cNvPr>
          <p:cNvSpPr txBox="1"/>
          <p:nvPr/>
        </p:nvSpPr>
        <p:spPr>
          <a:xfrm>
            <a:off x="434509" y="1785521"/>
            <a:ext cx="3850702" cy="2308324"/>
          </a:xfrm>
          <a:prstGeom prst="rect">
            <a:avLst/>
          </a:prstGeom>
          <a:noFill/>
        </p:spPr>
        <p:txBody>
          <a:bodyPr wrap="square" rtlCol="0">
            <a:spAutoFit/>
          </a:bodyPr>
          <a:lstStyle/>
          <a:p>
            <a:pPr algn="just" rtl="1"/>
            <a:r>
              <a:rPr lang="ar-SA" sz="1800" b="1" dirty="0">
                <a:cs typeface="Arabic Transparent" panose="02010000000000000000" pitchFamily="2" charset="-78"/>
              </a:rPr>
              <a:t>إن التعليم الإلكتروني هو عبارة عن وسيلة من الوسائل التي تقوم على دعم العملية التعليمية </a:t>
            </a:r>
            <a:r>
              <a:rPr lang="ar-SA" sz="1800" b="1" dirty="0" smtClean="0">
                <a:cs typeface="Arabic Transparent" panose="02010000000000000000" pitchFamily="2" charset="-78"/>
              </a:rPr>
              <a:t>وتحو</a:t>
            </a:r>
            <a:r>
              <a:rPr lang="ar-JO" sz="1800" b="1" dirty="0" smtClean="0">
                <a:cs typeface="Arabic Transparent" panose="02010000000000000000" pitchFamily="2" charset="-78"/>
              </a:rPr>
              <a:t>ي</a:t>
            </a:r>
            <a:r>
              <a:rPr lang="ar-SA" sz="1800" b="1" dirty="0" smtClean="0">
                <a:cs typeface="Arabic Transparent" panose="02010000000000000000" pitchFamily="2" charset="-78"/>
              </a:rPr>
              <a:t>لها </a:t>
            </a:r>
            <a:r>
              <a:rPr lang="ar-SA" sz="1800" b="1" dirty="0">
                <a:cs typeface="Arabic Transparent" panose="02010000000000000000" pitchFamily="2" charset="-78"/>
              </a:rPr>
              <a:t>من مجال التلقين إلى مجال الإبداع والابتكار، </a:t>
            </a:r>
            <a:r>
              <a:rPr lang="ar-SA" sz="1800" b="1" dirty="0" smtClean="0">
                <a:cs typeface="Arabic Transparent" panose="02010000000000000000" pitchFamily="2" charset="-78"/>
              </a:rPr>
              <a:t>و</a:t>
            </a:r>
            <a:r>
              <a:rPr lang="ar-JO" sz="1800" b="1" dirty="0" smtClean="0">
                <a:cs typeface="Arabic Transparent" panose="02010000000000000000" pitchFamily="2" charset="-78"/>
              </a:rPr>
              <a:t>تحقيق </a:t>
            </a:r>
            <a:r>
              <a:rPr lang="ar-SA" sz="1800" b="1" dirty="0" smtClean="0">
                <a:cs typeface="Arabic Transparent" panose="02010000000000000000" pitchFamily="2" charset="-78"/>
              </a:rPr>
              <a:t>التفاعل </a:t>
            </a:r>
            <a:r>
              <a:rPr lang="ar-SA" sz="1800" b="1" dirty="0">
                <a:cs typeface="Arabic Transparent" panose="02010000000000000000" pitchFamily="2" charset="-78"/>
              </a:rPr>
              <a:t>بين أطراف العملية </a:t>
            </a:r>
            <a:r>
              <a:rPr lang="ar-SA" sz="1800" b="1" dirty="0" smtClean="0">
                <a:cs typeface="Arabic Transparent" panose="02010000000000000000" pitchFamily="2" charset="-78"/>
              </a:rPr>
              <a:t>التعليمية، </a:t>
            </a:r>
            <a:r>
              <a:rPr lang="ar-JO" sz="1800" b="1" dirty="0" smtClean="0">
                <a:cs typeface="Arabic Transparent" panose="02010000000000000000" pitchFamily="2" charset="-78"/>
              </a:rPr>
              <a:t>و</a:t>
            </a:r>
            <a:r>
              <a:rPr lang="ar-SA" sz="1800" b="1" dirty="0" smtClean="0">
                <a:cs typeface="Arabic Transparent" panose="02010000000000000000" pitchFamily="2" charset="-78"/>
              </a:rPr>
              <a:t>تنمية </a:t>
            </a:r>
            <a:r>
              <a:rPr lang="ar-SA" sz="1800" b="1" dirty="0">
                <a:cs typeface="Arabic Transparent" panose="02010000000000000000" pitchFamily="2" charset="-78"/>
              </a:rPr>
              <a:t>وصقل </a:t>
            </a:r>
            <a:r>
              <a:rPr lang="ar-SA" sz="1800" b="1" dirty="0" smtClean="0">
                <a:cs typeface="Arabic Transparent" panose="02010000000000000000" pitchFamily="2" charset="-78"/>
              </a:rPr>
              <a:t>مهارات</a:t>
            </a:r>
            <a:r>
              <a:rPr lang="ar-JO" sz="1800" b="1" dirty="0" smtClean="0">
                <a:cs typeface="Arabic Transparent" panose="02010000000000000000" pitchFamily="2" charset="-78"/>
              </a:rPr>
              <a:t> الطلبة </a:t>
            </a:r>
            <a:r>
              <a:rPr lang="ar-SA" sz="1800" b="1" dirty="0" smtClean="0">
                <a:cs typeface="Arabic Transparent" panose="02010000000000000000" pitchFamily="2" charset="-78"/>
              </a:rPr>
              <a:t>، </a:t>
            </a:r>
            <a:r>
              <a:rPr lang="ar-SA" sz="1800" b="1" dirty="0">
                <a:cs typeface="Arabic Transparent" panose="02010000000000000000" pitchFamily="2" charset="-78"/>
              </a:rPr>
              <a:t>حيث أنه يجمع </a:t>
            </a:r>
            <a:r>
              <a:rPr lang="ar-SA" sz="1800" b="1" dirty="0" smtClean="0">
                <a:cs typeface="Arabic Transparent" panose="02010000000000000000" pitchFamily="2" charset="-78"/>
              </a:rPr>
              <a:t>أحدث </a:t>
            </a:r>
            <a:r>
              <a:rPr lang="ar-SA" sz="1800" b="1" dirty="0">
                <a:cs typeface="Arabic Transparent" panose="02010000000000000000" pitchFamily="2" charset="-78"/>
              </a:rPr>
              <a:t>الوسائل والطرق </a:t>
            </a:r>
            <a:r>
              <a:rPr lang="ar-JO" sz="1800" b="1" dirty="0" smtClean="0">
                <a:cs typeface="Arabic Transparent" panose="02010000000000000000" pitchFamily="2" charset="-78"/>
              </a:rPr>
              <a:t>المستخدمة </a:t>
            </a:r>
            <a:r>
              <a:rPr lang="ar-SA" sz="1800" b="1" dirty="0" smtClean="0">
                <a:cs typeface="Arabic Transparent" panose="02010000000000000000" pitchFamily="2" charset="-78"/>
              </a:rPr>
              <a:t>في التعليم</a:t>
            </a:r>
            <a:r>
              <a:rPr lang="ar-JO" sz="1800" b="1" dirty="0" smtClean="0">
                <a:cs typeface="Arabic Transparent" panose="02010000000000000000" pitchFamily="2" charset="-78"/>
              </a:rPr>
              <a:t>. و</a:t>
            </a:r>
            <a:r>
              <a:rPr lang="ar-SA" sz="1800" b="1" dirty="0" smtClean="0">
                <a:cs typeface="Arabic Transparent" panose="02010000000000000000" pitchFamily="2" charset="-78"/>
              </a:rPr>
              <a:t>من </a:t>
            </a:r>
            <a:r>
              <a:rPr lang="ar-SA" sz="1800" b="1" dirty="0">
                <a:cs typeface="Arabic Transparent" panose="02010000000000000000" pitchFamily="2" charset="-78"/>
              </a:rPr>
              <a:t>الخصائص التي يتسم بها </a:t>
            </a:r>
            <a:r>
              <a:rPr lang="ar-JO" sz="1800" b="1" dirty="0" smtClean="0">
                <a:cs typeface="Arabic Transparent" panose="02010000000000000000" pitchFamily="2" charset="-78"/>
              </a:rPr>
              <a:t>التعليم الإلكتروني ما يأتي:</a:t>
            </a:r>
            <a:endParaRPr lang="en-US" sz="1800" b="1" dirty="0">
              <a:cs typeface="Arabic Transparent" panose="02010000000000000000" pitchFamily="2" charset="-78"/>
            </a:endParaRPr>
          </a:p>
        </p:txBody>
      </p:sp>
      <p:pic>
        <p:nvPicPr>
          <p:cNvPr id="38" name="Picture 37"/>
          <p:cNvPicPr>
            <a:picLocks noChangeAspect="1"/>
          </p:cNvPicPr>
          <p:nvPr/>
        </p:nvPicPr>
        <p:blipFill>
          <a:blip r:embed="rId2"/>
          <a:stretch>
            <a:fillRect/>
          </a:stretch>
        </p:blipFill>
        <p:spPr>
          <a:xfrm>
            <a:off x="11389355" y="3310951"/>
            <a:ext cx="425910" cy="362268"/>
          </a:xfrm>
          <a:prstGeom prst="rect">
            <a:avLst/>
          </a:prstGeom>
        </p:spPr>
      </p:pic>
      <p:pic>
        <p:nvPicPr>
          <p:cNvPr id="43" name="Picture 42"/>
          <p:cNvPicPr>
            <a:picLocks noChangeAspect="1"/>
          </p:cNvPicPr>
          <p:nvPr/>
        </p:nvPicPr>
        <p:blipFill>
          <a:blip r:embed="rId2"/>
          <a:stretch>
            <a:fillRect/>
          </a:stretch>
        </p:blipFill>
        <p:spPr>
          <a:xfrm>
            <a:off x="11407367" y="1792250"/>
            <a:ext cx="425910" cy="362268"/>
          </a:xfrm>
          <a:prstGeom prst="rect">
            <a:avLst/>
          </a:prstGeom>
        </p:spPr>
      </p:pic>
      <p:pic>
        <p:nvPicPr>
          <p:cNvPr id="44" name="Picture 43"/>
          <p:cNvPicPr>
            <a:picLocks noChangeAspect="1"/>
          </p:cNvPicPr>
          <p:nvPr/>
        </p:nvPicPr>
        <p:blipFill>
          <a:blip r:embed="rId2"/>
          <a:stretch>
            <a:fillRect/>
          </a:stretch>
        </p:blipFill>
        <p:spPr>
          <a:xfrm>
            <a:off x="8392617" y="779678"/>
            <a:ext cx="425910" cy="362268"/>
          </a:xfrm>
          <a:prstGeom prst="rect">
            <a:avLst/>
          </a:prstGeom>
        </p:spPr>
      </p:pic>
      <p:pic>
        <p:nvPicPr>
          <p:cNvPr id="51" name="Picture 50"/>
          <p:cNvPicPr>
            <a:picLocks noChangeAspect="1"/>
          </p:cNvPicPr>
          <p:nvPr/>
        </p:nvPicPr>
        <p:blipFill>
          <a:blip r:embed="rId2"/>
          <a:stretch>
            <a:fillRect/>
          </a:stretch>
        </p:blipFill>
        <p:spPr>
          <a:xfrm>
            <a:off x="11598903" y="840045"/>
            <a:ext cx="425910" cy="362268"/>
          </a:xfrm>
          <a:prstGeom prst="rect">
            <a:avLst/>
          </a:prstGeom>
        </p:spPr>
      </p:pic>
      <p:pic>
        <p:nvPicPr>
          <p:cNvPr id="53" name="Picture 52"/>
          <p:cNvPicPr>
            <a:picLocks noChangeAspect="1"/>
          </p:cNvPicPr>
          <p:nvPr/>
        </p:nvPicPr>
        <p:blipFill>
          <a:blip r:embed="rId2"/>
          <a:stretch>
            <a:fillRect/>
          </a:stretch>
        </p:blipFill>
        <p:spPr>
          <a:xfrm>
            <a:off x="8413510" y="3658671"/>
            <a:ext cx="425910" cy="362268"/>
          </a:xfrm>
          <a:prstGeom prst="rect">
            <a:avLst/>
          </a:prstGeom>
        </p:spPr>
      </p:pic>
      <p:sp>
        <p:nvSpPr>
          <p:cNvPr id="55" name="Rectangle 54">
            <a:extLst>
              <a:ext uri="{FF2B5EF4-FFF2-40B4-BE49-F238E27FC236}">
                <a16:creationId xmlns="" xmlns:a16="http://schemas.microsoft.com/office/drawing/2014/main" id="{F13F4CDB-1D72-4C20-8F6D-BDF5E630EF6D}"/>
              </a:ext>
            </a:extLst>
          </p:cNvPr>
          <p:cNvSpPr/>
          <p:nvPr/>
        </p:nvSpPr>
        <p:spPr>
          <a:xfrm>
            <a:off x="5133840" y="53233"/>
            <a:ext cx="6943464" cy="468000"/>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ar-JO" altLang="ko-KR" sz="2800" b="1" dirty="0">
                <a:solidFill>
                  <a:schemeClr val="bg1"/>
                </a:solidFill>
                <a:cs typeface="Arabic Transparent" panose="02010000000000000000" pitchFamily="2" charset="-78"/>
              </a:rPr>
              <a:t>للتعليم الالكتروني مجموعة من الخصائص منها: </a:t>
            </a:r>
            <a:endParaRPr lang="ko-KR" altLang="en-US" sz="2800" b="1" dirty="0">
              <a:solidFill>
                <a:schemeClr val="bg1"/>
              </a:solidFill>
              <a:cs typeface="Arabic Transparent" panose="02010000000000000000" pitchFamily="2" charset="-78"/>
            </a:endParaRPr>
          </a:p>
        </p:txBody>
      </p:sp>
      <p:sp>
        <p:nvSpPr>
          <p:cNvPr id="45" name="Google Shape;110;p1"/>
          <p:cNvSpPr/>
          <p:nvPr/>
        </p:nvSpPr>
        <p:spPr>
          <a:xfrm>
            <a:off x="174799" y="194274"/>
            <a:ext cx="1858162" cy="398752"/>
          </a:xfrm>
          <a:prstGeom prst="roundRect">
            <a:avLst>
              <a:gd name="adj" fmla="val 16667"/>
            </a:avLst>
          </a:prstGeom>
          <a:solidFill>
            <a:schemeClr val="accent2">
              <a:lumMod val="40000"/>
              <a:lumOff val="60000"/>
            </a:schemeClr>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1200" b="1" dirty="0" smtClean="0"/>
              <a:t>ELD711/ Lecture</a:t>
            </a:r>
            <a:r>
              <a:rPr lang="ar-JO" sz="1200" b="1" dirty="0" smtClean="0"/>
              <a:t> (3)</a:t>
            </a:r>
            <a:endParaRPr sz="1200" b="1" dirty="0"/>
          </a:p>
        </p:txBody>
      </p:sp>
    </p:spTree>
    <p:extLst>
      <p:ext uri="{BB962C8B-B14F-4D97-AF65-F5344CB8AC3E}">
        <p14:creationId xmlns:p14="http://schemas.microsoft.com/office/powerpoint/2010/main" val="924121601"/>
      </p:ext>
    </p:extLst>
  </p:cSld>
  <p:clrMapOvr>
    <a:masterClrMapping/>
  </p:clrMapOvr>
  <mc:AlternateContent xmlns:mc="http://schemas.openxmlformats.org/markup-compatibility/2006">
    <mc:Choice xmlns:p14="http://schemas.microsoft.com/office/powerpoint/2010/main" Requires="p14">
      <p:transition spd="slow" p14:dur="1600">
        <p:blinds dir="vert"/>
      </p:transition>
    </mc:Choice>
    <mc:Fallback>
      <p:transition spd="slow">
        <p:blinds dir="vert"/>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687611"/>
          </a:xfrm>
        </p:spPr>
        <p:txBody>
          <a:bodyPr>
            <a:normAutofit fontScale="90000"/>
          </a:bodyPr>
          <a:lstStyle/>
          <a:p>
            <a:pPr algn="ctr"/>
            <a:r>
              <a:rPr lang="ar-JO" b="1" dirty="0">
                <a:effectLst>
                  <a:outerShdw blurRad="38100" dist="38100" dir="2700000" algn="tl">
                    <a:srgbClr val="000000">
                      <a:alpha val="43137"/>
                    </a:srgbClr>
                  </a:outerShdw>
                </a:effectLst>
                <a:cs typeface="Arabic Transparent" panose="02010000000000000000" pitchFamily="2" charset="-78"/>
              </a:rPr>
              <a:t>أهمية التعليم الإلكتروني</a:t>
            </a:r>
            <a:r>
              <a:rPr lang="en-US" b="1" dirty="0">
                <a:effectLst>
                  <a:outerShdw blurRad="38100" dist="38100" dir="2700000" algn="tl">
                    <a:srgbClr val="000000">
                      <a:alpha val="43137"/>
                    </a:srgbClr>
                  </a:outerShdw>
                </a:effectLst>
                <a:cs typeface="Arabic Transparent" panose="02010000000000000000" pitchFamily="2" charset="-78"/>
              </a:rPr>
              <a:t/>
            </a:r>
            <a:br>
              <a:rPr lang="en-US" b="1" dirty="0">
                <a:effectLst>
                  <a:outerShdw blurRad="38100" dist="38100" dir="2700000" algn="tl">
                    <a:srgbClr val="000000">
                      <a:alpha val="43137"/>
                    </a:srgbClr>
                  </a:outerShdw>
                </a:effectLst>
                <a:cs typeface="Arabic Transparent" panose="02010000000000000000" pitchFamily="2" charset="-78"/>
              </a:rPr>
            </a:br>
            <a:endParaRPr lang="en-GB" dirty="0"/>
          </a:p>
        </p:txBody>
      </p:sp>
      <p:sp>
        <p:nvSpPr>
          <p:cNvPr id="3" name="TextBox 2">
            <a:extLst>
              <a:ext uri="{FF2B5EF4-FFF2-40B4-BE49-F238E27FC236}">
                <a16:creationId xmlns="" xmlns:a16="http://schemas.microsoft.com/office/drawing/2014/main" id="{71E0863C-06E7-4CF7-B650-284851284913}"/>
              </a:ext>
            </a:extLst>
          </p:cNvPr>
          <p:cNvSpPr txBox="1"/>
          <p:nvPr/>
        </p:nvSpPr>
        <p:spPr>
          <a:xfrm>
            <a:off x="551384" y="962062"/>
            <a:ext cx="10911208" cy="5632311"/>
          </a:xfrm>
          <a:prstGeom prst="rect">
            <a:avLst/>
          </a:prstGeom>
          <a:noFill/>
        </p:spPr>
        <p:txBody>
          <a:bodyPr wrap="square" rtlCol="0">
            <a:spAutoFit/>
          </a:bodyPr>
          <a:lstStyle/>
          <a:p>
            <a:pPr algn="just" rtl="1">
              <a:lnSpc>
                <a:spcPct val="150000"/>
              </a:lnSpc>
            </a:pPr>
            <a:r>
              <a:rPr lang="ar-JO" sz="2400" b="1" dirty="0" smtClean="0">
                <a:cs typeface="Arabic Transparent" panose="02010000000000000000" pitchFamily="2" charset="-78"/>
              </a:rPr>
              <a:t>           تنبع</a:t>
            </a:r>
            <a:r>
              <a:rPr lang="ar-JO" sz="2400" b="1" dirty="0">
                <a:cs typeface="Arabic Transparent" panose="02010000000000000000" pitchFamily="2" charset="-78"/>
              </a:rPr>
              <a:t>  أهمية التعليم الإلكتروني من كونه استثماراً للتقنية الرقمية والتكنولوجيا الحديثة في تطوير الوسائل التعليمية، خاصة في ظلّ </a:t>
            </a:r>
            <a:r>
              <a:rPr lang="ar-JO" sz="2400" b="1" dirty="0" smtClean="0">
                <a:cs typeface="Arabic Transparent" panose="02010000000000000000" pitchFamily="2" charset="-78"/>
              </a:rPr>
              <a:t>الظروف التي شهدها العالم أثناء انتشار </a:t>
            </a:r>
            <a:r>
              <a:rPr lang="ar-JO" sz="2400" b="1" dirty="0">
                <a:cs typeface="Arabic Transparent" panose="02010000000000000000" pitchFamily="2" charset="-78"/>
              </a:rPr>
              <a:t>الوباء العالمي (كورونا)، </a:t>
            </a:r>
            <a:r>
              <a:rPr lang="ar-JO" sz="2400" b="1" dirty="0" smtClean="0">
                <a:cs typeface="Arabic Transparent" panose="02010000000000000000" pitchFamily="2" charset="-78"/>
              </a:rPr>
              <a:t>والذي أدّى </a:t>
            </a:r>
            <a:r>
              <a:rPr lang="ar-JO" sz="2400" b="1" dirty="0">
                <a:cs typeface="Arabic Transparent" panose="02010000000000000000" pitchFamily="2" charset="-78"/>
              </a:rPr>
              <a:t>إلى شلل المؤسسات التعليمية </a:t>
            </a:r>
            <a:r>
              <a:rPr lang="ar-JO" sz="2400" b="1" dirty="0" smtClean="0">
                <a:cs typeface="Arabic Transparent" panose="02010000000000000000" pitchFamily="2" charset="-78"/>
              </a:rPr>
              <a:t>في العالم</a:t>
            </a:r>
            <a:r>
              <a:rPr lang="ar-JO" sz="2400" b="1" dirty="0">
                <a:cs typeface="Arabic Transparent" panose="02010000000000000000" pitchFamily="2" charset="-78"/>
              </a:rPr>
              <a:t>، تباعاً لذلك صار لزاماً على </a:t>
            </a:r>
            <a:r>
              <a:rPr lang="ar-JO" sz="2400" b="1" dirty="0" smtClean="0">
                <a:cs typeface="Arabic Transparent" panose="02010000000000000000" pitchFamily="2" charset="-78"/>
              </a:rPr>
              <a:t>جامعاتنا ومؤسساتنا </a:t>
            </a:r>
            <a:r>
              <a:rPr lang="ar-JO" sz="2400" b="1" dirty="0">
                <a:cs typeface="Arabic Transparent" panose="02010000000000000000" pitchFamily="2" charset="-78"/>
              </a:rPr>
              <a:t>التعليمية، استكمال المسيرة التعليمية من خلال برامج التعليم الإلكتروني، وأهمها </a:t>
            </a:r>
            <a:r>
              <a:rPr lang="ar-JO" sz="2400" b="1" dirty="0" smtClean="0">
                <a:cs typeface="Arabic Transparent" panose="02010000000000000000" pitchFamily="2" charset="-78"/>
              </a:rPr>
              <a:t>(</a:t>
            </a:r>
            <a:r>
              <a:rPr lang="en-US" sz="2400" b="1" dirty="0">
                <a:latin typeface="Times New Roman" panose="02020603050405020304" pitchFamily="18" charset="0"/>
                <a:cs typeface="Times New Roman" panose="02020603050405020304" pitchFamily="18" charset="0"/>
              </a:rPr>
              <a:t>Google </a:t>
            </a:r>
            <a:r>
              <a:rPr lang="en-US" sz="2400" b="1" dirty="0" smtClean="0">
                <a:latin typeface="Times New Roman" panose="02020603050405020304" pitchFamily="18" charset="0"/>
                <a:cs typeface="Times New Roman" panose="02020603050405020304" pitchFamily="18" charset="0"/>
              </a:rPr>
              <a:t>classroom, zoom</a:t>
            </a:r>
            <a:r>
              <a:rPr lang="ar-JO" sz="2400" b="1" dirty="0" smtClean="0">
                <a:cs typeface="Arabic Transparent" panose="02010000000000000000" pitchFamily="2" charset="-78"/>
              </a:rPr>
              <a:t>) وغيرها </a:t>
            </a:r>
            <a:r>
              <a:rPr lang="ar-JO" sz="2400" b="1" dirty="0">
                <a:cs typeface="Arabic Transparent" panose="02010000000000000000" pitchFamily="2" charset="-78"/>
              </a:rPr>
              <a:t>من البرامج الإلكترونية، </a:t>
            </a:r>
            <a:r>
              <a:rPr lang="ar-JO" sz="2400" b="1" dirty="0" smtClean="0">
                <a:cs typeface="Arabic Transparent" panose="02010000000000000000" pitchFamily="2" charset="-78"/>
              </a:rPr>
              <a:t>ورغم </a:t>
            </a:r>
            <a:r>
              <a:rPr lang="ar-JO" sz="2400" b="1" dirty="0">
                <a:cs typeface="Arabic Transparent" panose="02010000000000000000" pitchFamily="2" charset="-78"/>
              </a:rPr>
              <a:t>أن الثقافة التعليمية </a:t>
            </a:r>
            <a:r>
              <a:rPr lang="ar-JO" sz="2400" b="1" dirty="0" smtClean="0">
                <a:cs typeface="Arabic Transparent" panose="02010000000000000000" pitchFamily="2" charset="-78"/>
              </a:rPr>
              <a:t>في الوطن العربي </a:t>
            </a:r>
            <a:r>
              <a:rPr lang="ar-JO" sz="2400" b="1" dirty="0">
                <a:cs typeface="Arabic Transparent" panose="02010000000000000000" pitchFamily="2" charset="-78"/>
              </a:rPr>
              <a:t>بشكل عام قائمة على التعليم التقليدي، وبالتالي فإن الظروف الحالية جعلت هناك فرصة حقيقية لاختبار مدى نجاح استخدام تلك البرامج الإلكترونية في التعليم عن بعد، مع العلم بأن كثيراً من الدول أصبحت تعتمد على التعليم </a:t>
            </a:r>
            <a:r>
              <a:rPr lang="ar-JO" sz="2400" b="1" dirty="0" smtClean="0">
                <a:cs typeface="Arabic Transparent" panose="02010000000000000000" pitchFamily="2" charset="-78"/>
              </a:rPr>
              <a:t>الإلكتروني مع </a:t>
            </a:r>
            <a:r>
              <a:rPr lang="ar-JO" sz="2400" b="1" dirty="0">
                <a:cs typeface="Arabic Transparent" panose="02010000000000000000" pitchFamily="2" charset="-78"/>
              </a:rPr>
              <a:t>الإبقاء على الصفوف التقليدية، وذلك لغايات تطوير العملية التعليمية بكافة مراحلها، الأمر الذي يؤدي إلى إتاحة التعلم على مدار اليوم بواسطة أساليب وطرائق متنوعة لتقديم المحتوى التعليمي بعناصـر مرئيـة ثابتـة ومتحركـة، وتـأثيرات سـمعية وبصـرية، ممـا يجعـل التعلـيم أكثـر </a:t>
            </a:r>
            <a:r>
              <a:rPr lang="ar-JO" sz="2400" b="1" dirty="0" smtClean="0">
                <a:cs typeface="Arabic Transparent" panose="02010000000000000000" pitchFamily="2" charset="-78"/>
              </a:rPr>
              <a:t>تشـويقًا ومتعـةً.</a:t>
            </a:r>
            <a:endParaRPr lang="ko-KR" altLang="en-US" sz="2400" b="1" dirty="0">
              <a:cs typeface="Arial" pitchFamily="34" charset="0"/>
            </a:endParaRPr>
          </a:p>
        </p:txBody>
      </p:sp>
      <p:pic>
        <p:nvPicPr>
          <p:cNvPr id="5" name="Google Shape;143;p3"/>
          <p:cNvPicPr preferRelativeResize="0"/>
          <p:nvPr/>
        </p:nvPicPr>
        <p:blipFill rotWithShape="1">
          <a:blip r:embed="rId2">
            <a:alphaModFix/>
          </a:blip>
          <a:srcRect/>
          <a:stretch/>
        </p:blipFill>
        <p:spPr>
          <a:xfrm>
            <a:off x="245860" y="-372927"/>
            <a:ext cx="2036258" cy="1497672"/>
          </a:xfrm>
          <a:prstGeom prst="rect">
            <a:avLst/>
          </a:prstGeom>
          <a:noFill/>
          <a:ln>
            <a:noFill/>
          </a:ln>
        </p:spPr>
      </p:pic>
      <p:sp>
        <p:nvSpPr>
          <p:cNvPr id="6" name="Google Shape;110;p1"/>
          <p:cNvSpPr/>
          <p:nvPr/>
        </p:nvSpPr>
        <p:spPr>
          <a:xfrm>
            <a:off x="10128448" y="6398351"/>
            <a:ext cx="1858162" cy="398752"/>
          </a:xfrm>
          <a:prstGeom prst="roundRect">
            <a:avLst>
              <a:gd name="adj" fmla="val 16667"/>
            </a:avLst>
          </a:prstGeom>
          <a:solidFill>
            <a:schemeClr val="accent2">
              <a:lumMod val="40000"/>
              <a:lumOff val="60000"/>
            </a:schemeClr>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1200" b="1" dirty="0" smtClean="0"/>
              <a:t>ELD711/ Lecture</a:t>
            </a:r>
            <a:r>
              <a:rPr lang="ar-JO" sz="1200" b="1" dirty="0" smtClean="0"/>
              <a:t> (3)</a:t>
            </a:r>
            <a:endParaRPr sz="1200" b="1" dirty="0"/>
          </a:p>
        </p:txBody>
      </p:sp>
    </p:spTree>
    <p:extLst>
      <p:ext uri="{BB962C8B-B14F-4D97-AF65-F5344CB8AC3E}">
        <p14:creationId xmlns:p14="http://schemas.microsoft.com/office/powerpoint/2010/main" val="3456475052"/>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 xmlns:a16="http://schemas.microsoft.com/office/drawing/2014/main" id="{D735F7F3-C1B5-4B60-A00A-4EB618DDFB5A}"/>
              </a:ext>
            </a:extLst>
          </p:cNvPr>
          <p:cNvSpPr>
            <a:spLocks noGrp="1"/>
          </p:cNvSpPr>
          <p:nvPr>
            <p:ph type="body" sz="quarter" idx="10"/>
          </p:nvPr>
        </p:nvSpPr>
        <p:spPr>
          <a:xfrm>
            <a:off x="323529" y="56171"/>
            <a:ext cx="11573197" cy="724247"/>
          </a:xfrm>
        </p:spPr>
        <p:txBody>
          <a:bodyPr>
            <a:normAutofit fontScale="92500" lnSpcReduction="20000"/>
          </a:bodyPr>
          <a:lstStyle/>
          <a:p>
            <a:r>
              <a:rPr lang="ar-JO" sz="4800" b="1" dirty="0" smtClean="0">
                <a:effectLst>
                  <a:outerShdw blurRad="38100" dist="38100" dir="2700000" algn="tl">
                    <a:srgbClr val="000000">
                      <a:alpha val="43137"/>
                    </a:srgbClr>
                  </a:outerShdw>
                </a:effectLst>
                <a:cs typeface="Arabic Transparent" panose="02010000000000000000" pitchFamily="2" charset="-78"/>
              </a:rPr>
              <a:t>أهمية التعليم الإلكتروني</a:t>
            </a:r>
            <a:endParaRPr lang="en-US" sz="4800" b="1" dirty="0">
              <a:effectLst>
                <a:outerShdw blurRad="38100" dist="38100" dir="2700000" algn="tl">
                  <a:srgbClr val="000000">
                    <a:alpha val="43137"/>
                  </a:srgbClr>
                </a:outerShdw>
              </a:effectLst>
              <a:cs typeface="Arabic Transparent" panose="02010000000000000000" pitchFamily="2" charset="-78"/>
            </a:endParaRPr>
          </a:p>
        </p:txBody>
      </p:sp>
      <p:grpSp>
        <p:nvGrpSpPr>
          <p:cNvPr id="3" name="Group 2">
            <a:extLst>
              <a:ext uri="{FF2B5EF4-FFF2-40B4-BE49-F238E27FC236}">
                <a16:creationId xmlns="" xmlns:a16="http://schemas.microsoft.com/office/drawing/2014/main" id="{F6915FD2-D0E6-4DEB-B1C9-9340552A3344}"/>
              </a:ext>
            </a:extLst>
          </p:cNvPr>
          <p:cNvGrpSpPr/>
          <p:nvPr/>
        </p:nvGrpSpPr>
        <p:grpSpPr>
          <a:xfrm>
            <a:off x="135819" y="752089"/>
            <a:ext cx="2564080" cy="6183392"/>
            <a:chOff x="896897" y="372794"/>
            <a:chExt cx="2425766" cy="6145697"/>
          </a:xfrm>
        </p:grpSpPr>
        <p:sp>
          <p:nvSpPr>
            <p:cNvPr id="4" name="Freeform: Shape 3">
              <a:extLst>
                <a:ext uri="{FF2B5EF4-FFF2-40B4-BE49-F238E27FC236}">
                  <a16:creationId xmlns="" xmlns:a16="http://schemas.microsoft.com/office/drawing/2014/main" id="{D1D8A4D9-073F-4BB6-A662-1EFDCB85E80C}"/>
                </a:ext>
              </a:extLst>
            </p:cNvPr>
            <p:cNvSpPr/>
            <p:nvPr/>
          </p:nvSpPr>
          <p:spPr>
            <a:xfrm>
              <a:off x="1884251" y="5904482"/>
              <a:ext cx="908701" cy="422652"/>
            </a:xfrm>
            <a:custGeom>
              <a:avLst/>
              <a:gdLst>
                <a:gd name="connsiteX0" fmla="*/ 46881 w 1005941"/>
                <a:gd name="connsiteY0" fmla="*/ 266526 h 467879"/>
                <a:gd name="connsiteX1" fmla="*/ 46881 w 1005941"/>
                <a:gd name="connsiteY1" fmla="*/ 175289 h 467879"/>
                <a:gd name="connsiteX2" fmla="*/ 67935 w 1005941"/>
                <a:gd name="connsiteY2" fmla="*/ 107447 h 467879"/>
                <a:gd name="connsiteX3" fmla="*/ 355681 w 1005941"/>
                <a:gd name="connsiteY3" fmla="*/ 105107 h 467879"/>
                <a:gd name="connsiteX4" fmla="*/ 472651 w 1005941"/>
                <a:gd name="connsiteY4" fmla="*/ 44283 h 467879"/>
                <a:gd name="connsiteX5" fmla="*/ 507742 w 1005941"/>
                <a:gd name="connsiteY5" fmla="*/ 72356 h 467879"/>
                <a:gd name="connsiteX6" fmla="*/ 739343 w 1005941"/>
                <a:gd name="connsiteY6" fmla="*/ 247811 h 467879"/>
                <a:gd name="connsiteX7" fmla="*/ 790810 w 1005941"/>
                <a:gd name="connsiteY7" fmla="*/ 259508 h 467879"/>
                <a:gd name="connsiteX8" fmla="*/ 917137 w 1005941"/>
                <a:gd name="connsiteY8" fmla="*/ 273545 h 467879"/>
                <a:gd name="connsiteX9" fmla="*/ 973283 w 1005941"/>
                <a:gd name="connsiteY9" fmla="*/ 329690 h 467879"/>
                <a:gd name="connsiteX10" fmla="*/ 926495 w 1005941"/>
                <a:gd name="connsiteY10" fmla="*/ 392854 h 467879"/>
                <a:gd name="connsiteX11" fmla="*/ 470312 w 1005941"/>
                <a:gd name="connsiteY11" fmla="*/ 392854 h 467879"/>
                <a:gd name="connsiteX12" fmla="*/ 320590 w 1005941"/>
                <a:gd name="connsiteY12" fmla="*/ 376478 h 467879"/>
                <a:gd name="connsiteX13" fmla="*/ 96008 w 1005941"/>
                <a:gd name="connsiteY13" fmla="*/ 362441 h 467879"/>
                <a:gd name="connsiteX14" fmla="*/ 46881 w 1005941"/>
                <a:gd name="connsiteY14" fmla="*/ 296938 h 467879"/>
                <a:gd name="connsiteX15" fmla="*/ 46881 w 1005941"/>
                <a:gd name="connsiteY15" fmla="*/ 266526 h 4678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1005941" h="467879">
                  <a:moveTo>
                    <a:pt x="46881" y="266526"/>
                  </a:moveTo>
                  <a:cubicBezTo>
                    <a:pt x="44541" y="236114"/>
                    <a:pt x="44541" y="208041"/>
                    <a:pt x="46881" y="175289"/>
                  </a:cubicBezTo>
                  <a:cubicBezTo>
                    <a:pt x="53899" y="151895"/>
                    <a:pt x="60917" y="130841"/>
                    <a:pt x="67935" y="107447"/>
                  </a:cubicBezTo>
                  <a:cubicBezTo>
                    <a:pt x="163851" y="107447"/>
                    <a:pt x="259766" y="112126"/>
                    <a:pt x="355681" y="105107"/>
                  </a:cubicBezTo>
                  <a:cubicBezTo>
                    <a:pt x="402469" y="100429"/>
                    <a:pt x="442239" y="79374"/>
                    <a:pt x="472651" y="44283"/>
                  </a:cubicBezTo>
                  <a:cubicBezTo>
                    <a:pt x="498385" y="37265"/>
                    <a:pt x="498385" y="60659"/>
                    <a:pt x="507742" y="72356"/>
                  </a:cubicBezTo>
                  <a:cubicBezTo>
                    <a:pt x="568567" y="154235"/>
                    <a:pt x="624712" y="215060"/>
                    <a:pt x="739343" y="247811"/>
                  </a:cubicBezTo>
                  <a:cubicBezTo>
                    <a:pt x="751040" y="252490"/>
                    <a:pt x="776773" y="259508"/>
                    <a:pt x="790810" y="259508"/>
                  </a:cubicBezTo>
                  <a:cubicBezTo>
                    <a:pt x="835258" y="266526"/>
                    <a:pt x="868010" y="271205"/>
                    <a:pt x="917137" y="273545"/>
                  </a:cubicBezTo>
                  <a:cubicBezTo>
                    <a:pt x="959246" y="280562"/>
                    <a:pt x="970943" y="296938"/>
                    <a:pt x="973283" y="329690"/>
                  </a:cubicBezTo>
                  <a:cubicBezTo>
                    <a:pt x="977962" y="364781"/>
                    <a:pt x="956907" y="383496"/>
                    <a:pt x="926495" y="392854"/>
                  </a:cubicBezTo>
                  <a:cubicBezTo>
                    <a:pt x="776773" y="448999"/>
                    <a:pt x="617694" y="460696"/>
                    <a:pt x="470312" y="392854"/>
                  </a:cubicBezTo>
                  <a:cubicBezTo>
                    <a:pt x="421185" y="369460"/>
                    <a:pt x="376736" y="367120"/>
                    <a:pt x="320590" y="376478"/>
                  </a:cubicBezTo>
                  <a:cubicBezTo>
                    <a:pt x="219996" y="395193"/>
                    <a:pt x="173208" y="378817"/>
                    <a:pt x="96008" y="362441"/>
                  </a:cubicBezTo>
                  <a:cubicBezTo>
                    <a:pt x="58578" y="355423"/>
                    <a:pt x="32844" y="336708"/>
                    <a:pt x="46881" y="296938"/>
                  </a:cubicBezTo>
                  <a:cubicBezTo>
                    <a:pt x="51559" y="287581"/>
                    <a:pt x="46881" y="287581"/>
                    <a:pt x="46881" y="266526"/>
                  </a:cubicBezTo>
                  <a:close/>
                </a:path>
              </a:pathLst>
            </a:custGeom>
            <a:solidFill>
              <a:schemeClr val="bg1">
                <a:lumMod val="85000"/>
              </a:schemeClr>
            </a:solidFill>
            <a:ln w="23341" cap="flat">
              <a:noFill/>
              <a:prstDash val="solid"/>
              <a:miter/>
            </a:ln>
          </p:spPr>
          <p:txBody>
            <a:bodyPr rtlCol="0" anchor="ctr"/>
            <a:lstStyle/>
            <a:p>
              <a:endParaRPr lang="en-US" dirty="0"/>
            </a:p>
          </p:txBody>
        </p:sp>
        <p:sp>
          <p:nvSpPr>
            <p:cNvPr id="5" name="Freeform: Shape 4">
              <a:extLst>
                <a:ext uri="{FF2B5EF4-FFF2-40B4-BE49-F238E27FC236}">
                  <a16:creationId xmlns="" xmlns:a16="http://schemas.microsoft.com/office/drawing/2014/main" id="{07DF9A70-42B4-4956-A6DE-65EC83042B41}"/>
                </a:ext>
              </a:extLst>
            </p:cNvPr>
            <p:cNvSpPr/>
            <p:nvPr/>
          </p:nvSpPr>
          <p:spPr>
            <a:xfrm>
              <a:off x="1403251" y="5981252"/>
              <a:ext cx="401519" cy="528315"/>
            </a:xfrm>
            <a:custGeom>
              <a:avLst/>
              <a:gdLst>
                <a:gd name="connsiteX0" fmla="*/ 102117 w 444485"/>
                <a:gd name="connsiteY0" fmla="*/ 247044 h 584849"/>
                <a:gd name="connsiteX1" fmla="*/ 111474 w 444485"/>
                <a:gd name="connsiteY1" fmla="*/ 76268 h 584849"/>
                <a:gd name="connsiteX2" fmla="*/ 319681 w 444485"/>
                <a:gd name="connsiteY2" fmla="*/ 43516 h 584849"/>
                <a:gd name="connsiteX3" fmla="*/ 382844 w 444485"/>
                <a:gd name="connsiteY3" fmla="*/ 55213 h 584849"/>
                <a:gd name="connsiteX4" fmla="*/ 392202 w 444485"/>
                <a:gd name="connsiteY4" fmla="*/ 300850 h 584849"/>
                <a:gd name="connsiteX5" fmla="*/ 417935 w 444485"/>
                <a:gd name="connsiteY5" fmla="*/ 424839 h 584849"/>
                <a:gd name="connsiteX6" fmla="*/ 340735 w 444485"/>
                <a:gd name="connsiteY6" fmla="*/ 537130 h 584849"/>
                <a:gd name="connsiteX7" fmla="*/ 102117 w 444485"/>
                <a:gd name="connsiteY7" fmla="*/ 532450 h 584849"/>
                <a:gd name="connsiteX8" fmla="*/ 55329 w 444485"/>
                <a:gd name="connsiteY8" fmla="*/ 389748 h 584849"/>
                <a:gd name="connsiteX9" fmla="*/ 102117 w 444485"/>
                <a:gd name="connsiteY9" fmla="*/ 247044 h 5848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44485" h="584849">
                  <a:moveTo>
                    <a:pt x="102117" y="247044"/>
                  </a:moveTo>
                  <a:cubicBezTo>
                    <a:pt x="113814" y="190899"/>
                    <a:pt x="120832" y="151129"/>
                    <a:pt x="111474" y="76268"/>
                  </a:cubicBezTo>
                  <a:cubicBezTo>
                    <a:pt x="181656" y="66910"/>
                    <a:pt x="247159" y="38838"/>
                    <a:pt x="319681" y="43516"/>
                  </a:cubicBezTo>
                  <a:cubicBezTo>
                    <a:pt x="340735" y="45856"/>
                    <a:pt x="364129" y="45856"/>
                    <a:pt x="382844" y="55213"/>
                  </a:cubicBezTo>
                  <a:cubicBezTo>
                    <a:pt x="394541" y="141771"/>
                    <a:pt x="373487" y="218971"/>
                    <a:pt x="392202" y="300850"/>
                  </a:cubicBezTo>
                  <a:cubicBezTo>
                    <a:pt x="403899" y="342960"/>
                    <a:pt x="413257" y="382729"/>
                    <a:pt x="417935" y="424839"/>
                  </a:cubicBezTo>
                  <a:cubicBezTo>
                    <a:pt x="427293" y="502039"/>
                    <a:pt x="413257" y="523093"/>
                    <a:pt x="340735" y="537130"/>
                  </a:cubicBezTo>
                  <a:cubicBezTo>
                    <a:pt x="258856" y="551166"/>
                    <a:pt x="183996" y="548827"/>
                    <a:pt x="102117" y="532450"/>
                  </a:cubicBezTo>
                  <a:cubicBezTo>
                    <a:pt x="43632" y="520753"/>
                    <a:pt x="29595" y="459930"/>
                    <a:pt x="55329" y="389748"/>
                  </a:cubicBezTo>
                  <a:cubicBezTo>
                    <a:pt x="71704" y="340620"/>
                    <a:pt x="88080" y="300850"/>
                    <a:pt x="102117" y="247044"/>
                  </a:cubicBezTo>
                  <a:close/>
                </a:path>
              </a:pathLst>
            </a:custGeom>
            <a:solidFill>
              <a:schemeClr val="bg1">
                <a:lumMod val="85000"/>
              </a:schemeClr>
            </a:solidFill>
            <a:ln w="23341" cap="flat">
              <a:noFill/>
              <a:prstDash val="solid"/>
              <a:miter/>
            </a:ln>
          </p:spPr>
          <p:txBody>
            <a:bodyPr rtlCol="0" anchor="ctr"/>
            <a:lstStyle/>
            <a:p>
              <a:endParaRPr lang="en-US"/>
            </a:p>
          </p:txBody>
        </p:sp>
        <p:sp>
          <p:nvSpPr>
            <p:cNvPr id="6" name="Freeform: Shape 5">
              <a:extLst>
                <a:ext uri="{FF2B5EF4-FFF2-40B4-BE49-F238E27FC236}">
                  <a16:creationId xmlns="" xmlns:a16="http://schemas.microsoft.com/office/drawing/2014/main" id="{A1EA2B28-8846-4C7F-88A9-8ADBC0501178}"/>
                </a:ext>
              </a:extLst>
            </p:cNvPr>
            <p:cNvSpPr/>
            <p:nvPr/>
          </p:nvSpPr>
          <p:spPr>
            <a:xfrm>
              <a:off x="896897" y="1140047"/>
              <a:ext cx="1606075" cy="1415883"/>
            </a:xfrm>
            <a:custGeom>
              <a:avLst/>
              <a:gdLst>
                <a:gd name="connsiteX0" fmla="*/ 1731761 w 1777943"/>
                <a:gd name="connsiteY0" fmla="*/ 1163792 h 1567397"/>
                <a:gd name="connsiteX1" fmla="*/ 1729422 w 1777943"/>
                <a:gd name="connsiteY1" fmla="*/ 1009392 h 1567397"/>
                <a:gd name="connsiteX2" fmla="*/ 1717725 w 1777943"/>
                <a:gd name="connsiteY2" fmla="*/ 971961 h 1567397"/>
                <a:gd name="connsiteX3" fmla="*/ 1663918 w 1777943"/>
                <a:gd name="connsiteY3" fmla="*/ 567245 h 1567397"/>
                <a:gd name="connsiteX4" fmla="*/ 1633506 w 1777943"/>
                <a:gd name="connsiteY4" fmla="*/ 461972 h 1567397"/>
                <a:gd name="connsiteX5" fmla="*/ 1523554 w 1777943"/>
                <a:gd name="connsiteY5" fmla="*/ 314590 h 1567397"/>
                <a:gd name="connsiteX6" fmla="*/ 1296633 w 1777943"/>
                <a:gd name="connsiteY6" fmla="*/ 192941 h 1567397"/>
                <a:gd name="connsiteX7" fmla="*/ 1294293 w 1777943"/>
                <a:gd name="connsiteY7" fmla="*/ 249087 h 1567397"/>
                <a:gd name="connsiteX8" fmla="*/ 1298972 w 1777943"/>
                <a:gd name="connsiteY8" fmla="*/ 330966 h 1567397"/>
                <a:gd name="connsiteX9" fmla="*/ 1284936 w 1777943"/>
                <a:gd name="connsiteY9" fmla="*/ 354360 h 1567397"/>
                <a:gd name="connsiteX10" fmla="*/ 1270899 w 1777943"/>
                <a:gd name="connsiteY10" fmla="*/ 349681 h 1567397"/>
                <a:gd name="connsiteX11" fmla="*/ 1280257 w 1777943"/>
                <a:gd name="connsiteY11" fmla="*/ 328627 h 1567397"/>
                <a:gd name="connsiteX12" fmla="*/ 1277918 w 1777943"/>
                <a:gd name="connsiteY12" fmla="*/ 263123 h 1567397"/>
                <a:gd name="connsiteX13" fmla="*/ 1263881 w 1777943"/>
                <a:gd name="connsiteY13" fmla="*/ 148493 h 1567397"/>
                <a:gd name="connsiteX14" fmla="*/ 1247505 w 1777943"/>
                <a:gd name="connsiteY14" fmla="*/ 134456 h 1567397"/>
                <a:gd name="connsiteX15" fmla="*/ 1224111 w 1777943"/>
                <a:gd name="connsiteY15" fmla="*/ 132117 h 1567397"/>
                <a:gd name="connsiteX16" fmla="*/ 1196039 w 1777943"/>
                <a:gd name="connsiteY16" fmla="*/ 213996 h 1567397"/>
                <a:gd name="connsiteX17" fmla="*/ 1184342 w 1777943"/>
                <a:gd name="connsiteY17" fmla="*/ 253766 h 1567397"/>
                <a:gd name="connsiteX18" fmla="*/ 1172645 w 1777943"/>
                <a:gd name="connsiteY18" fmla="*/ 394130 h 1567397"/>
                <a:gd name="connsiteX19" fmla="*/ 1128196 w 1777943"/>
                <a:gd name="connsiteY19" fmla="*/ 635088 h 1567397"/>
                <a:gd name="connsiteX20" fmla="*/ 835771 w 1777943"/>
                <a:gd name="connsiteY20" fmla="*/ 307572 h 1567397"/>
                <a:gd name="connsiteX21" fmla="*/ 760910 w 1777943"/>
                <a:gd name="connsiteY21" fmla="*/ 221014 h 1567397"/>
                <a:gd name="connsiteX22" fmla="*/ 756232 w 1777943"/>
                <a:gd name="connsiteY22" fmla="*/ 68953 h 1567397"/>
                <a:gd name="connsiteX23" fmla="*/ 737516 w 1777943"/>
                <a:gd name="connsiteY23" fmla="*/ 43220 h 1567397"/>
                <a:gd name="connsiteX24" fmla="*/ 601831 w 1777943"/>
                <a:gd name="connsiteY24" fmla="*/ 192941 h 1567397"/>
                <a:gd name="connsiteX25" fmla="*/ 627565 w 1777943"/>
                <a:gd name="connsiteY25" fmla="*/ 359039 h 1567397"/>
                <a:gd name="connsiteX26" fmla="*/ 629904 w 1777943"/>
                <a:gd name="connsiteY26" fmla="*/ 361378 h 1567397"/>
                <a:gd name="connsiteX27" fmla="*/ 646280 w 1777943"/>
                <a:gd name="connsiteY27" fmla="*/ 267802 h 1567397"/>
                <a:gd name="connsiteX28" fmla="*/ 730498 w 1777943"/>
                <a:gd name="connsiteY28" fmla="*/ 230372 h 1567397"/>
                <a:gd name="connsiteX29" fmla="*/ 646280 w 1777943"/>
                <a:gd name="connsiteY29" fmla="*/ 370736 h 1567397"/>
                <a:gd name="connsiteX30" fmla="*/ 629904 w 1777943"/>
                <a:gd name="connsiteY30" fmla="*/ 394130 h 1567397"/>
                <a:gd name="connsiteX31" fmla="*/ 606510 w 1777943"/>
                <a:gd name="connsiteY31" fmla="*/ 373075 h 1567397"/>
                <a:gd name="connsiteX32" fmla="*/ 578437 w 1777943"/>
                <a:gd name="connsiteY32" fmla="*/ 204638 h 1567397"/>
                <a:gd name="connsiteX33" fmla="*/ 470825 w 1777943"/>
                <a:gd name="connsiteY33" fmla="*/ 242069 h 1567397"/>
                <a:gd name="connsiteX34" fmla="*/ 314085 w 1777943"/>
                <a:gd name="connsiteY34" fmla="*/ 326287 h 1567397"/>
                <a:gd name="connsiteX35" fmla="*/ 288352 w 1777943"/>
                <a:gd name="connsiteY35" fmla="*/ 340323 h 1567397"/>
                <a:gd name="connsiteX36" fmla="*/ 147988 w 1777943"/>
                <a:gd name="connsiteY36" fmla="*/ 585960 h 1567397"/>
                <a:gd name="connsiteX37" fmla="*/ 73127 w 1777943"/>
                <a:gd name="connsiteY37" fmla="*/ 810543 h 1567397"/>
                <a:gd name="connsiteX38" fmla="*/ 122254 w 1777943"/>
                <a:gd name="connsiteY38" fmla="*/ 918155 h 1567397"/>
                <a:gd name="connsiteX39" fmla="*/ 307067 w 1777943"/>
                <a:gd name="connsiteY39" fmla="*/ 1114665 h 1567397"/>
                <a:gd name="connsiteX40" fmla="*/ 311746 w 1777943"/>
                <a:gd name="connsiteY40" fmla="*/ 1124022 h 1567397"/>
                <a:gd name="connsiteX41" fmla="*/ 307067 w 1777943"/>
                <a:gd name="connsiteY41" fmla="*/ 1117004 h 1567397"/>
                <a:gd name="connsiteX42" fmla="*/ 318764 w 1777943"/>
                <a:gd name="connsiteY42" fmla="*/ 1147416 h 1567397"/>
                <a:gd name="connsiteX43" fmla="*/ 257940 w 1777943"/>
                <a:gd name="connsiteY43" fmla="*/ 1053840 h 1567397"/>
                <a:gd name="connsiteX44" fmla="*/ 157345 w 1777943"/>
                <a:gd name="connsiteY44" fmla="*/ 953246 h 1567397"/>
                <a:gd name="connsiteX45" fmla="*/ 119915 w 1777943"/>
                <a:gd name="connsiteY45" fmla="*/ 960264 h 1567397"/>
                <a:gd name="connsiteX46" fmla="*/ 56751 w 1777943"/>
                <a:gd name="connsiteY46" fmla="*/ 1283102 h 1567397"/>
                <a:gd name="connsiteX47" fmla="*/ 59091 w 1777943"/>
                <a:gd name="connsiteY47" fmla="*/ 1519381 h 1567397"/>
                <a:gd name="connsiteX48" fmla="*/ 110557 w 1777943"/>
                <a:gd name="connsiteY48" fmla="*/ 1517041 h 1567397"/>
                <a:gd name="connsiteX49" fmla="*/ 243903 w 1777943"/>
                <a:gd name="connsiteY49" fmla="*/ 1379017 h 1567397"/>
                <a:gd name="connsiteX50" fmla="*/ 501237 w 1777943"/>
                <a:gd name="connsiteY50" fmla="*/ 1290120 h 1567397"/>
                <a:gd name="connsiteX51" fmla="*/ 821735 w 1777943"/>
                <a:gd name="connsiteY51" fmla="*/ 1285441 h 1567397"/>
                <a:gd name="connsiteX52" fmla="*/ 1731761 w 1777943"/>
                <a:gd name="connsiteY52" fmla="*/ 1163792 h 1567397"/>
                <a:gd name="connsiteX53" fmla="*/ 59091 w 1777943"/>
                <a:gd name="connsiteY53" fmla="*/ 1404750 h 1567397"/>
                <a:gd name="connsiteX54" fmla="*/ 164364 w 1777943"/>
                <a:gd name="connsiteY54" fmla="*/ 1322871 h 1567397"/>
                <a:gd name="connsiteX55" fmla="*/ 59091 w 1777943"/>
                <a:gd name="connsiteY55" fmla="*/ 1404750 h 1567397"/>
                <a:gd name="connsiteX56" fmla="*/ 131612 w 1777943"/>
                <a:gd name="connsiteY56" fmla="*/ 1285441 h 1567397"/>
                <a:gd name="connsiteX57" fmla="*/ 316424 w 1777943"/>
                <a:gd name="connsiteY57" fmla="*/ 1264386 h 1567397"/>
                <a:gd name="connsiteX58" fmla="*/ 131612 w 1777943"/>
                <a:gd name="connsiteY58" fmla="*/ 1285441 h 15673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Lst>
              <a:rect l="l" t="t" r="r" b="b"/>
              <a:pathLst>
                <a:path w="1777943" h="1567397">
                  <a:moveTo>
                    <a:pt x="1731761" y="1163792"/>
                  </a:moveTo>
                  <a:cubicBezTo>
                    <a:pt x="1755155" y="1124022"/>
                    <a:pt x="1759834" y="1049162"/>
                    <a:pt x="1729422" y="1009392"/>
                  </a:cubicBezTo>
                  <a:cubicBezTo>
                    <a:pt x="1722403" y="1000034"/>
                    <a:pt x="1717725" y="983658"/>
                    <a:pt x="1717725" y="971961"/>
                  </a:cubicBezTo>
                  <a:cubicBezTo>
                    <a:pt x="1724743" y="833937"/>
                    <a:pt x="1659240" y="705270"/>
                    <a:pt x="1663918" y="567245"/>
                  </a:cubicBezTo>
                  <a:cubicBezTo>
                    <a:pt x="1666258" y="529815"/>
                    <a:pt x="1654561" y="492384"/>
                    <a:pt x="1633506" y="461972"/>
                  </a:cubicBezTo>
                  <a:cubicBezTo>
                    <a:pt x="1598415" y="410505"/>
                    <a:pt x="1582039" y="342663"/>
                    <a:pt x="1523554" y="314590"/>
                  </a:cubicBezTo>
                  <a:cubicBezTo>
                    <a:pt x="1444015" y="279499"/>
                    <a:pt x="1378512" y="223354"/>
                    <a:pt x="1296633" y="192941"/>
                  </a:cubicBezTo>
                  <a:cubicBezTo>
                    <a:pt x="1275578" y="211657"/>
                    <a:pt x="1294293" y="230372"/>
                    <a:pt x="1294293" y="249087"/>
                  </a:cubicBezTo>
                  <a:cubicBezTo>
                    <a:pt x="1296633" y="277160"/>
                    <a:pt x="1296633" y="302893"/>
                    <a:pt x="1298972" y="330966"/>
                  </a:cubicBezTo>
                  <a:cubicBezTo>
                    <a:pt x="1298972" y="340323"/>
                    <a:pt x="1298972" y="352020"/>
                    <a:pt x="1284936" y="354360"/>
                  </a:cubicBezTo>
                  <a:cubicBezTo>
                    <a:pt x="1280257" y="354360"/>
                    <a:pt x="1275578" y="352020"/>
                    <a:pt x="1270899" y="349681"/>
                  </a:cubicBezTo>
                  <a:cubicBezTo>
                    <a:pt x="1259202" y="335645"/>
                    <a:pt x="1277918" y="335645"/>
                    <a:pt x="1280257" y="328627"/>
                  </a:cubicBezTo>
                  <a:cubicBezTo>
                    <a:pt x="1287275" y="307572"/>
                    <a:pt x="1280257" y="286517"/>
                    <a:pt x="1277918" y="263123"/>
                  </a:cubicBezTo>
                  <a:cubicBezTo>
                    <a:pt x="1273239" y="225693"/>
                    <a:pt x="1268560" y="185923"/>
                    <a:pt x="1263881" y="148493"/>
                  </a:cubicBezTo>
                  <a:cubicBezTo>
                    <a:pt x="1259202" y="143814"/>
                    <a:pt x="1252184" y="139135"/>
                    <a:pt x="1247505" y="134456"/>
                  </a:cubicBezTo>
                  <a:cubicBezTo>
                    <a:pt x="1240487" y="129778"/>
                    <a:pt x="1233469" y="129778"/>
                    <a:pt x="1224111" y="132117"/>
                  </a:cubicBezTo>
                  <a:cubicBezTo>
                    <a:pt x="1207736" y="155511"/>
                    <a:pt x="1212414" y="188263"/>
                    <a:pt x="1196039" y="213996"/>
                  </a:cubicBezTo>
                  <a:cubicBezTo>
                    <a:pt x="1191360" y="225693"/>
                    <a:pt x="1184342" y="239729"/>
                    <a:pt x="1184342" y="253766"/>
                  </a:cubicBezTo>
                  <a:cubicBezTo>
                    <a:pt x="1186681" y="300554"/>
                    <a:pt x="1179663" y="347342"/>
                    <a:pt x="1172645" y="394130"/>
                  </a:cubicBezTo>
                  <a:cubicBezTo>
                    <a:pt x="1160948" y="468990"/>
                    <a:pt x="1144572" y="602336"/>
                    <a:pt x="1128196" y="635088"/>
                  </a:cubicBezTo>
                  <a:cubicBezTo>
                    <a:pt x="1043978" y="511100"/>
                    <a:pt x="971456" y="382433"/>
                    <a:pt x="835771" y="307572"/>
                  </a:cubicBezTo>
                  <a:cubicBezTo>
                    <a:pt x="800680" y="288857"/>
                    <a:pt x="777286" y="258445"/>
                    <a:pt x="760910" y="221014"/>
                  </a:cubicBezTo>
                  <a:cubicBezTo>
                    <a:pt x="737516" y="169547"/>
                    <a:pt x="735177" y="120420"/>
                    <a:pt x="756232" y="68953"/>
                  </a:cubicBezTo>
                  <a:cubicBezTo>
                    <a:pt x="753892" y="57256"/>
                    <a:pt x="758571" y="40880"/>
                    <a:pt x="737516" y="43220"/>
                  </a:cubicBezTo>
                  <a:cubicBezTo>
                    <a:pt x="653298" y="57256"/>
                    <a:pt x="627565" y="125099"/>
                    <a:pt x="601831" y="192941"/>
                  </a:cubicBezTo>
                  <a:cubicBezTo>
                    <a:pt x="606510" y="244408"/>
                    <a:pt x="597152" y="300554"/>
                    <a:pt x="627565" y="359039"/>
                  </a:cubicBezTo>
                  <a:cubicBezTo>
                    <a:pt x="627565" y="359039"/>
                    <a:pt x="629904" y="361378"/>
                    <a:pt x="629904" y="361378"/>
                  </a:cubicBezTo>
                  <a:cubicBezTo>
                    <a:pt x="629904" y="321608"/>
                    <a:pt x="629904" y="291196"/>
                    <a:pt x="646280" y="267802"/>
                  </a:cubicBezTo>
                  <a:cubicBezTo>
                    <a:pt x="664995" y="239729"/>
                    <a:pt x="690728" y="223354"/>
                    <a:pt x="730498" y="230372"/>
                  </a:cubicBezTo>
                  <a:cubicBezTo>
                    <a:pt x="657977" y="251426"/>
                    <a:pt x="634583" y="300554"/>
                    <a:pt x="646280" y="370736"/>
                  </a:cubicBezTo>
                  <a:cubicBezTo>
                    <a:pt x="648619" y="380093"/>
                    <a:pt x="643940" y="391790"/>
                    <a:pt x="629904" y="394130"/>
                  </a:cubicBezTo>
                  <a:cubicBezTo>
                    <a:pt x="615868" y="396469"/>
                    <a:pt x="611189" y="384772"/>
                    <a:pt x="606510" y="373075"/>
                  </a:cubicBezTo>
                  <a:cubicBezTo>
                    <a:pt x="585455" y="319269"/>
                    <a:pt x="583116" y="260784"/>
                    <a:pt x="578437" y="204638"/>
                  </a:cubicBezTo>
                  <a:cubicBezTo>
                    <a:pt x="541007" y="211657"/>
                    <a:pt x="501237" y="218675"/>
                    <a:pt x="470825" y="242069"/>
                  </a:cubicBezTo>
                  <a:cubicBezTo>
                    <a:pt x="421697" y="277160"/>
                    <a:pt x="370231" y="305233"/>
                    <a:pt x="314085" y="326287"/>
                  </a:cubicBezTo>
                  <a:cubicBezTo>
                    <a:pt x="304727" y="330966"/>
                    <a:pt x="295370" y="333305"/>
                    <a:pt x="288352" y="340323"/>
                  </a:cubicBezTo>
                  <a:cubicBezTo>
                    <a:pt x="211152" y="405827"/>
                    <a:pt x="187758" y="504081"/>
                    <a:pt x="147988" y="585960"/>
                  </a:cubicBezTo>
                  <a:cubicBezTo>
                    <a:pt x="115236" y="653803"/>
                    <a:pt x="84824" y="731003"/>
                    <a:pt x="73127" y="810543"/>
                  </a:cubicBezTo>
                  <a:cubicBezTo>
                    <a:pt x="63769" y="876046"/>
                    <a:pt x="63769" y="892422"/>
                    <a:pt x="122254" y="918155"/>
                  </a:cubicBezTo>
                  <a:cubicBezTo>
                    <a:pt x="213491" y="955586"/>
                    <a:pt x="269637" y="1028107"/>
                    <a:pt x="307067" y="1114665"/>
                  </a:cubicBezTo>
                  <a:cubicBezTo>
                    <a:pt x="309406" y="1117004"/>
                    <a:pt x="309406" y="1121683"/>
                    <a:pt x="311746" y="1124022"/>
                  </a:cubicBezTo>
                  <a:cubicBezTo>
                    <a:pt x="309406" y="1121683"/>
                    <a:pt x="309406" y="1119344"/>
                    <a:pt x="307067" y="1117004"/>
                  </a:cubicBezTo>
                  <a:cubicBezTo>
                    <a:pt x="311746" y="1126362"/>
                    <a:pt x="316424" y="1138059"/>
                    <a:pt x="318764" y="1147416"/>
                  </a:cubicBezTo>
                  <a:cubicBezTo>
                    <a:pt x="297709" y="1117004"/>
                    <a:pt x="278994" y="1084253"/>
                    <a:pt x="257940" y="1053840"/>
                  </a:cubicBezTo>
                  <a:cubicBezTo>
                    <a:pt x="229867" y="1014071"/>
                    <a:pt x="197115" y="981319"/>
                    <a:pt x="157345" y="953246"/>
                  </a:cubicBezTo>
                  <a:cubicBezTo>
                    <a:pt x="138630" y="939210"/>
                    <a:pt x="129273" y="939210"/>
                    <a:pt x="119915" y="960264"/>
                  </a:cubicBezTo>
                  <a:cubicBezTo>
                    <a:pt x="87163" y="1065537"/>
                    <a:pt x="80145" y="1175489"/>
                    <a:pt x="56751" y="1283102"/>
                  </a:cubicBezTo>
                  <a:cubicBezTo>
                    <a:pt x="40375" y="1362641"/>
                    <a:pt x="35697" y="1439841"/>
                    <a:pt x="59091" y="1519381"/>
                  </a:cubicBezTo>
                  <a:cubicBezTo>
                    <a:pt x="75466" y="1528738"/>
                    <a:pt x="91842" y="1526399"/>
                    <a:pt x="110557" y="1517041"/>
                  </a:cubicBezTo>
                  <a:cubicBezTo>
                    <a:pt x="152667" y="1467914"/>
                    <a:pt x="187758" y="1407090"/>
                    <a:pt x="243903" y="1379017"/>
                  </a:cubicBezTo>
                  <a:cubicBezTo>
                    <a:pt x="342158" y="1329890"/>
                    <a:pt x="442752" y="1287780"/>
                    <a:pt x="501237" y="1290120"/>
                  </a:cubicBezTo>
                  <a:cubicBezTo>
                    <a:pt x="590134" y="1294799"/>
                    <a:pt x="737516" y="1313514"/>
                    <a:pt x="821735" y="1285441"/>
                  </a:cubicBezTo>
                  <a:lnTo>
                    <a:pt x="1731761" y="1163792"/>
                  </a:lnTo>
                  <a:close/>
                  <a:moveTo>
                    <a:pt x="59091" y="1404750"/>
                  </a:moveTo>
                  <a:cubicBezTo>
                    <a:pt x="80145" y="1360302"/>
                    <a:pt x="115236" y="1334568"/>
                    <a:pt x="164364" y="1322871"/>
                  </a:cubicBezTo>
                  <a:cubicBezTo>
                    <a:pt x="129273" y="1350944"/>
                    <a:pt x="94182" y="1376678"/>
                    <a:pt x="59091" y="1404750"/>
                  </a:cubicBezTo>
                  <a:close/>
                  <a:moveTo>
                    <a:pt x="131612" y="1285441"/>
                  </a:moveTo>
                  <a:cubicBezTo>
                    <a:pt x="187758" y="1243332"/>
                    <a:pt x="250921" y="1240992"/>
                    <a:pt x="316424" y="1264386"/>
                  </a:cubicBezTo>
                  <a:cubicBezTo>
                    <a:pt x="253261" y="1257368"/>
                    <a:pt x="192436" y="1266726"/>
                    <a:pt x="131612" y="1285441"/>
                  </a:cubicBezTo>
                  <a:close/>
                </a:path>
              </a:pathLst>
            </a:custGeom>
            <a:solidFill>
              <a:schemeClr val="tx1">
                <a:lumMod val="65000"/>
                <a:lumOff val="35000"/>
              </a:schemeClr>
            </a:solidFill>
            <a:ln w="23341" cap="flat">
              <a:noFill/>
              <a:prstDash val="solid"/>
              <a:miter/>
            </a:ln>
          </p:spPr>
          <p:txBody>
            <a:bodyPr rtlCol="0" anchor="ctr"/>
            <a:lstStyle/>
            <a:p>
              <a:endParaRPr lang="en-US" dirty="0"/>
            </a:p>
          </p:txBody>
        </p:sp>
        <p:sp>
          <p:nvSpPr>
            <p:cNvPr id="7" name="Freeform: Shape 6">
              <a:extLst>
                <a:ext uri="{FF2B5EF4-FFF2-40B4-BE49-F238E27FC236}">
                  <a16:creationId xmlns="" xmlns:a16="http://schemas.microsoft.com/office/drawing/2014/main" id="{BF3EF62E-06EA-4D0D-A441-B65B6FB961EF}"/>
                </a:ext>
              </a:extLst>
            </p:cNvPr>
            <p:cNvSpPr/>
            <p:nvPr/>
          </p:nvSpPr>
          <p:spPr>
            <a:xfrm>
              <a:off x="1235707" y="2205536"/>
              <a:ext cx="1289086" cy="3888394"/>
            </a:xfrm>
            <a:custGeom>
              <a:avLst/>
              <a:gdLst>
                <a:gd name="connsiteX0" fmla="*/ 1305229 w 1427033"/>
                <a:gd name="connsiteY0" fmla="*/ 73181 h 4304494"/>
                <a:gd name="connsiteX1" fmla="*/ 1279495 w 1427033"/>
                <a:gd name="connsiteY1" fmla="*/ 87218 h 4304494"/>
                <a:gd name="connsiteX2" fmla="*/ 673591 w 1427033"/>
                <a:gd name="connsiteY2" fmla="*/ 122309 h 4304494"/>
                <a:gd name="connsiteX3" fmla="*/ 638500 w 1427033"/>
                <a:gd name="connsiteY3" fmla="*/ 143363 h 4304494"/>
                <a:gd name="connsiteX4" fmla="*/ 109796 w 1427033"/>
                <a:gd name="connsiteY4" fmla="*/ 407715 h 4304494"/>
                <a:gd name="connsiteX5" fmla="*/ 91081 w 1427033"/>
                <a:gd name="connsiteY5" fmla="*/ 454503 h 4304494"/>
                <a:gd name="connsiteX6" fmla="*/ 91081 w 1427033"/>
                <a:gd name="connsiteY6" fmla="*/ 524685 h 4304494"/>
                <a:gd name="connsiteX7" fmla="*/ 74705 w 1427033"/>
                <a:gd name="connsiteY7" fmla="*/ 583170 h 4304494"/>
                <a:gd name="connsiteX8" fmla="*/ 55990 w 1427033"/>
                <a:gd name="connsiteY8" fmla="*/ 693122 h 4304494"/>
                <a:gd name="connsiteX9" fmla="*/ 95759 w 1427033"/>
                <a:gd name="connsiteY9" fmla="*/ 739910 h 4304494"/>
                <a:gd name="connsiteX10" fmla="*/ 123832 w 1427033"/>
                <a:gd name="connsiteY10" fmla="*/ 805413 h 4304494"/>
                <a:gd name="connsiteX11" fmla="*/ 116814 w 1427033"/>
                <a:gd name="connsiteY11" fmla="*/ 1086141 h 4304494"/>
                <a:gd name="connsiteX12" fmla="*/ 114475 w 1427033"/>
                <a:gd name="connsiteY12" fmla="*/ 1100177 h 4304494"/>
                <a:gd name="connsiteX13" fmla="*/ 114475 w 1427033"/>
                <a:gd name="connsiteY13" fmla="*/ 1359851 h 4304494"/>
                <a:gd name="connsiteX14" fmla="*/ 109796 w 1427033"/>
                <a:gd name="connsiteY14" fmla="*/ 1504894 h 4304494"/>
                <a:gd name="connsiteX15" fmla="*/ 133190 w 1427033"/>
                <a:gd name="connsiteY15" fmla="*/ 1713100 h 4304494"/>
                <a:gd name="connsiteX16" fmla="*/ 156584 w 1427033"/>
                <a:gd name="connsiteY16" fmla="*/ 1851125 h 4304494"/>
                <a:gd name="connsiteX17" fmla="*/ 186996 w 1427033"/>
                <a:gd name="connsiteY17" fmla="*/ 2021901 h 4304494"/>
                <a:gd name="connsiteX18" fmla="*/ 210390 w 1427033"/>
                <a:gd name="connsiteY18" fmla="*/ 2309647 h 4304494"/>
                <a:gd name="connsiteX19" fmla="*/ 198693 w 1427033"/>
                <a:gd name="connsiteY19" fmla="*/ 2333041 h 4304494"/>
                <a:gd name="connsiteX20" fmla="*/ 208050 w 1427033"/>
                <a:gd name="connsiteY20" fmla="*/ 2494460 h 4304494"/>
                <a:gd name="connsiteX21" fmla="*/ 215069 w 1427033"/>
                <a:gd name="connsiteY21" fmla="*/ 2545926 h 4304494"/>
                <a:gd name="connsiteX22" fmla="*/ 172959 w 1427033"/>
                <a:gd name="connsiteY22" fmla="*/ 2690969 h 4304494"/>
                <a:gd name="connsiteX23" fmla="*/ 172959 w 1427033"/>
                <a:gd name="connsiteY23" fmla="*/ 2705006 h 4304494"/>
                <a:gd name="connsiteX24" fmla="*/ 175299 w 1427033"/>
                <a:gd name="connsiteY24" fmla="*/ 2903855 h 4304494"/>
                <a:gd name="connsiteX25" fmla="*/ 161262 w 1427033"/>
                <a:gd name="connsiteY25" fmla="*/ 3151831 h 4304494"/>
                <a:gd name="connsiteX26" fmla="*/ 158923 w 1427033"/>
                <a:gd name="connsiteY26" fmla="*/ 3161188 h 4304494"/>
                <a:gd name="connsiteX27" fmla="*/ 149565 w 1427033"/>
                <a:gd name="connsiteY27" fmla="*/ 3413844 h 4304494"/>
                <a:gd name="connsiteX28" fmla="*/ 151905 w 1427033"/>
                <a:gd name="connsiteY28" fmla="*/ 3647784 h 4304494"/>
                <a:gd name="connsiteX29" fmla="*/ 194014 w 1427033"/>
                <a:gd name="connsiteY29" fmla="*/ 4008051 h 4304494"/>
                <a:gd name="connsiteX30" fmla="*/ 226766 w 1427033"/>
                <a:gd name="connsiteY30" fmla="*/ 4197542 h 4304494"/>
                <a:gd name="connsiteX31" fmla="*/ 275893 w 1427033"/>
                <a:gd name="connsiteY31" fmla="*/ 4256027 h 4304494"/>
                <a:gd name="connsiteX32" fmla="*/ 299287 w 1427033"/>
                <a:gd name="connsiteY32" fmla="*/ 4265385 h 4304494"/>
                <a:gd name="connsiteX33" fmla="*/ 374148 w 1427033"/>
                <a:gd name="connsiteY33" fmla="*/ 4256027 h 4304494"/>
                <a:gd name="connsiteX34" fmla="*/ 572997 w 1427033"/>
                <a:gd name="connsiteY34" fmla="*/ 4244330 h 4304494"/>
                <a:gd name="connsiteX35" fmla="*/ 624464 w 1427033"/>
                <a:gd name="connsiteY35" fmla="*/ 4234973 h 4304494"/>
                <a:gd name="connsiteX36" fmla="*/ 640839 w 1427033"/>
                <a:gd name="connsiteY36" fmla="*/ 4199882 h 4304494"/>
                <a:gd name="connsiteX37" fmla="*/ 636161 w 1427033"/>
                <a:gd name="connsiteY37" fmla="*/ 3872366 h 4304494"/>
                <a:gd name="connsiteX38" fmla="*/ 610427 w 1427033"/>
                <a:gd name="connsiteY38" fmla="*/ 3549529 h 4304494"/>
                <a:gd name="connsiteX39" fmla="*/ 605748 w 1427033"/>
                <a:gd name="connsiteY39" fmla="*/ 3467650 h 4304494"/>
                <a:gd name="connsiteX40" fmla="*/ 622124 w 1427033"/>
                <a:gd name="connsiteY40" fmla="*/ 2807939 h 4304494"/>
                <a:gd name="connsiteX41" fmla="*/ 666573 w 1427033"/>
                <a:gd name="connsiteY41" fmla="*/ 2457029 h 4304494"/>
                <a:gd name="connsiteX42" fmla="*/ 696985 w 1427033"/>
                <a:gd name="connsiteY42" fmla="*/ 2005525 h 4304494"/>
                <a:gd name="connsiteX43" fmla="*/ 795240 w 1427033"/>
                <a:gd name="connsiteY43" fmla="*/ 1537645 h 4304494"/>
                <a:gd name="connsiteX44" fmla="*/ 771846 w 1427033"/>
                <a:gd name="connsiteY44" fmla="*/ 1766906 h 4304494"/>
                <a:gd name="connsiteX45" fmla="*/ 746112 w 1427033"/>
                <a:gd name="connsiteY45" fmla="*/ 1977452 h 4304494"/>
                <a:gd name="connsiteX46" fmla="*/ 769506 w 1427033"/>
                <a:gd name="connsiteY46" fmla="*/ 2209053 h 4304494"/>
                <a:gd name="connsiteX47" fmla="*/ 785882 w 1427033"/>
                <a:gd name="connsiteY47" fmla="*/ 2335380 h 4304494"/>
                <a:gd name="connsiteX48" fmla="*/ 795240 w 1427033"/>
                <a:gd name="connsiteY48" fmla="*/ 2714363 h 4304494"/>
                <a:gd name="connsiteX49" fmla="*/ 748452 w 1427033"/>
                <a:gd name="connsiteY49" fmla="*/ 3114400 h 4304494"/>
                <a:gd name="connsiteX50" fmla="*/ 755470 w 1427033"/>
                <a:gd name="connsiteY50" fmla="*/ 3647784 h 4304494"/>
                <a:gd name="connsiteX51" fmla="*/ 757809 w 1427033"/>
                <a:gd name="connsiteY51" fmla="*/ 3769432 h 4304494"/>
                <a:gd name="connsiteX52" fmla="*/ 760149 w 1427033"/>
                <a:gd name="connsiteY52" fmla="*/ 4052500 h 4304494"/>
                <a:gd name="connsiteX53" fmla="*/ 767167 w 1427033"/>
                <a:gd name="connsiteY53" fmla="*/ 4185845 h 4304494"/>
                <a:gd name="connsiteX54" fmla="*/ 792900 w 1427033"/>
                <a:gd name="connsiteY54" fmla="*/ 4206900 h 4304494"/>
                <a:gd name="connsiteX55" fmla="*/ 1045555 w 1427033"/>
                <a:gd name="connsiteY55" fmla="*/ 4211579 h 4304494"/>
                <a:gd name="connsiteX56" fmla="*/ 1197616 w 1427033"/>
                <a:gd name="connsiteY56" fmla="*/ 4143736 h 4304494"/>
                <a:gd name="connsiteX57" fmla="*/ 1211653 w 1427033"/>
                <a:gd name="connsiteY57" fmla="*/ 4071215 h 4304494"/>
                <a:gd name="connsiteX58" fmla="*/ 1185919 w 1427033"/>
                <a:gd name="connsiteY58" fmla="*/ 3888742 h 4304494"/>
                <a:gd name="connsiteX59" fmla="*/ 1171883 w 1427033"/>
                <a:gd name="connsiteY59" fmla="*/ 3757735 h 4304494"/>
                <a:gd name="connsiteX60" fmla="*/ 1174222 w 1427033"/>
                <a:gd name="connsiteY60" fmla="*/ 3610353 h 4304494"/>
                <a:gd name="connsiteX61" fmla="*/ 1157847 w 1427033"/>
                <a:gd name="connsiteY61" fmla="*/ 3404486 h 4304494"/>
                <a:gd name="connsiteX62" fmla="*/ 1195277 w 1427033"/>
                <a:gd name="connsiteY62" fmla="*/ 2992752 h 4304494"/>
                <a:gd name="connsiteX63" fmla="*/ 1258441 w 1427033"/>
                <a:gd name="connsiteY63" fmla="*/ 2751794 h 4304494"/>
                <a:gd name="connsiteX64" fmla="*/ 1274817 w 1427033"/>
                <a:gd name="connsiteY64" fmla="*/ 2655878 h 4304494"/>
                <a:gd name="connsiteX65" fmla="*/ 1274817 w 1427033"/>
                <a:gd name="connsiteY65" fmla="*/ 2578678 h 4304494"/>
                <a:gd name="connsiteX66" fmla="*/ 1302889 w 1427033"/>
                <a:gd name="connsiteY66" fmla="*/ 2209053 h 4304494"/>
                <a:gd name="connsiteX67" fmla="*/ 1302889 w 1427033"/>
                <a:gd name="connsiteY67" fmla="*/ 2192677 h 4304494"/>
                <a:gd name="connsiteX68" fmla="*/ 1314586 w 1427033"/>
                <a:gd name="connsiteY68" fmla="*/ 1649936 h 4304494"/>
                <a:gd name="connsiteX69" fmla="*/ 1181241 w 1427033"/>
                <a:gd name="connsiteY69" fmla="*/ 898989 h 4304494"/>
                <a:gd name="connsiteX70" fmla="*/ 1202295 w 1427033"/>
                <a:gd name="connsiteY70" fmla="*/ 714177 h 4304494"/>
                <a:gd name="connsiteX71" fmla="*/ 1190598 w 1427033"/>
                <a:gd name="connsiteY71" fmla="*/ 475558 h 4304494"/>
                <a:gd name="connsiteX72" fmla="*/ 1302889 w 1427033"/>
                <a:gd name="connsiteY72" fmla="*/ 452164 h 4304494"/>
                <a:gd name="connsiteX73" fmla="*/ 1293532 w 1427033"/>
                <a:gd name="connsiteY73" fmla="*/ 435788 h 4304494"/>
                <a:gd name="connsiteX74" fmla="*/ 1272477 w 1427033"/>
                <a:gd name="connsiteY74" fmla="*/ 435788 h 4304494"/>
                <a:gd name="connsiteX75" fmla="*/ 1178901 w 1427033"/>
                <a:gd name="connsiteY75" fmla="*/ 367946 h 4304494"/>
                <a:gd name="connsiteX76" fmla="*/ 1169544 w 1427033"/>
                <a:gd name="connsiteY76" fmla="*/ 314139 h 4304494"/>
                <a:gd name="connsiteX77" fmla="*/ 1176562 w 1427033"/>
                <a:gd name="connsiteY77" fmla="*/ 236939 h 4304494"/>
                <a:gd name="connsiteX78" fmla="*/ 1314586 w 1427033"/>
                <a:gd name="connsiteY78" fmla="*/ 150382 h 4304494"/>
                <a:gd name="connsiteX79" fmla="*/ 1354356 w 1427033"/>
                <a:gd name="connsiteY79" fmla="*/ 77860 h 4304494"/>
                <a:gd name="connsiteX80" fmla="*/ 1382429 w 1427033"/>
                <a:gd name="connsiteY80" fmla="*/ 73181 h 4304494"/>
                <a:gd name="connsiteX81" fmla="*/ 1394126 w 1427033"/>
                <a:gd name="connsiteY81" fmla="*/ 63824 h 4304494"/>
                <a:gd name="connsiteX82" fmla="*/ 1305229 w 1427033"/>
                <a:gd name="connsiteY82" fmla="*/ 73181 h 43044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Lst>
              <a:rect l="l" t="t" r="r" b="b"/>
              <a:pathLst>
                <a:path w="1427033" h="4304494">
                  <a:moveTo>
                    <a:pt x="1305229" y="73181"/>
                  </a:moveTo>
                  <a:cubicBezTo>
                    <a:pt x="1300550" y="82539"/>
                    <a:pt x="1291192" y="84878"/>
                    <a:pt x="1279495" y="87218"/>
                  </a:cubicBezTo>
                  <a:cubicBezTo>
                    <a:pt x="1176562" y="96575"/>
                    <a:pt x="680609" y="152721"/>
                    <a:pt x="673591" y="122309"/>
                  </a:cubicBezTo>
                  <a:cubicBezTo>
                    <a:pt x="666573" y="126988"/>
                    <a:pt x="652536" y="136345"/>
                    <a:pt x="638500" y="143363"/>
                  </a:cubicBezTo>
                  <a:cubicBezTo>
                    <a:pt x="470063" y="246297"/>
                    <a:pt x="306305" y="358588"/>
                    <a:pt x="109796" y="407715"/>
                  </a:cubicBezTo>
                  <a:cubicBezTo>
                    <a:pt x="88741" y="417073"/>
                    <a:pt x="98099" y="440467"/>
                    <a:pt x="91081" y="454503"/>
                  </a:cubicBezTo>
                  <a:cubicBezTo>
                    <a:pt x="84062" y="477897"/>
                    <a:pt x="79384" y="503631"/>
                    <a:pt x="91081" y="524685"/>
                  </a:cubicBezTo>
                  <a:cubicBezTo>
                    <a:pt x="112135" y="555097"/>
                    <a:pt x="95759" y="566794"/>
                    <a:pt x="74705" y="583170"/>
                  </a:cubicBezTo>
                  <a:cubicBezTo>
                    <a:pt x="41953" y="608904"/>
                    <a:pt x="32596" y="658031"/>
                    <a:pt x="55990" y="693122"/>
                  </a:cubicBezTo>
                  <a:cubicBezTo>
                    <a:pt x="67687" y="709498"/>
                    <a:pt x="81723" y="728213"/>
                    <a:pt x="95759" y="739910"/>
                  </a:cubicBezTo>
                  <a:cubicBezTo>
                    <a:pt x="119153" y="758625"/>
                    <a:pt x="121493" y="777340"/>
                    <a:pt x="123832" y="805413"/>
                  </a:cubicBezTo>
                  <a:cubicBezTo>
                    <a:pt x="126172" y="898989"/>
                    <a:pt x="84062" y="992565"/>
                    <a:pt x="116814" y="1086141"/>
                  </a:cubicBezTo>
                  <a:cubicBezTo>
                    <a:pt x="119153" y="1090820"/>
                    <a:pt x="116814" y="1095499"/>
                    <a:pt x="114475" y="1100177"/>
                  </a:cubicBezTo>
                  <a:cubicBezTo>
                    <a:pt x="91081" y="1186736"/>
                    <a:pt x="88741" y="1273293"/>
                    <a:pt x="114475" y="1359851"/>
                  </a:cubicBezTo>
                  <a:cubicBezTo>
                    <a:pt x="128511" y="1408978"/>
                    <a:pt x="119153" y="1458106"/>
                    <a:pt x="109796" y="1504894"/>
                  </a:cubicBezTo>
                  <a:cubicBezTo>
                    <a:pt x="93420" y="1577415"/>
                    <a:pt x="100438" y="1645258"/>
                    <a:pt x="133190" y="1713100"/>
                  </a:cubicBezTo>
                  <a:cubicBezTo>
                    <a:pt x="154244" y="1755209"/>
                    <a:pt x="163602" y="1799658"/>
                    <a:pt x="156584" y="1851125"/>
                  </a:cubicBezTo>
                  <a:cubicBezTo>
                    <a:pt x="149565" y="1909610"/>
                    <a:pt x="170620" y="1965755"/>
                    <a:pt x="186996" y="2021901"/>
                  </a:cubicBezTo>
                  <a:cubicBezTo>
                    <a:pt x="215069" y="2113137"/>
                    <a:pt x="203372" y="2213732"/>
                    <a:pt x="210390" y="2309647"/>
                  </a:cubicBezTo>
                  <a:cubicBezTo>
                    <a:pt x="210390" y="2316665"/>
                    <a:pt x="203372" y="2323683"/>
                    <a:pt x="198693" y="2333041"/>
                  </a:cubicBezTo>
                  <a:cubicBezTo>
                    <a:pt x="177638" y="2389187"/>
                    <a:pt x="161262" y="2442993"/>
                    <a:pt x="208050" y="2494460"/>
                  </a:cubicBezTo>
                  <a:cubicBezTo>
                    <a:pt x="219747" y="2506157"/>
                    <a:pt x="224426" y="2524872"/>
                    <a:pt x="215069" y="2545926"/>
                  </a:cubicBezTo>
                  <a:cubicBezTo>
                    <a:pt x="196353" y="2592714"/>
                    <a:pt x="203372" y="2646521"/>
                    <a:pt x="172959" y="2690969"/>
                  </a:cubicBezTo>
                  <a:cubicBezTo>
                    <a:pt x="170620" y="2693309"/>
                    <a:pt x="170620" y="2700327"/>
                    <a:pt x="172959" y="2705006"/>
                  </a:cubicBezTo>
                  <a:cubicBezTo>
                    <a:pt x="184656" y="2770509"/>
                    <a:pt x="177638" y="2838351"/>
                    <a:pt x="175299" y="2903855"/>
                  </a:cubicBezTo>
                  <a:cubicBezTo>
                    <a:pt x="170620" y="2985734"/>
                    <a:pt x="126172" y="3067612"/>
                    <a:pt x="161262" y="3151831"/>
                  </a:cubicBezTo>
                  <a:cubicBezTo>
                    <a:pt x="161262" y="3154170"/>
                    <a:pt x="161262" y="3158849"/>
                    <a:pt x="158923" y="3161188"/>
                  </a:cubicBezTo>
                  <a:cubicBezTo>
                    <a:pt x="144887" y="3245407"/>
                    <a:pt x="142547" y="3329625"/>
                    <a:pt x="149565" y="3413844"/>
                  </a:cubicBezTo>
                  <a:cubicBezTo>
                    <a:pt x="154244" y="3491044"/>
                    <a:pt x="151905" y="3570583"/>
                    <a:pt x="151905" y="3647784"/>
                  </a:cubicBezTo>
                  <a:cubicBezTo>
                    <a:pt x="151905" y="3769432"/>
                    <a:pt x="177638" y="3888742"/>
                    <a:pt x="194014" y="4008051"/>
                  </a:cubicBezTo>
                  <a:cubicBezTo>
                    <a:pt x="203372" y="4071215"/>
                    <a:pt x="236123" y="4129700"/>
                    <a:pt x="226766" y="4197542"/>
                  </a:cubicBezTo>
                  <a:cubicBezTo>
                    <a:pt x="219747" y="4237312"/>
                    <a:pt x="238463" y="4253688"/>
                    <a:pt x="275893" y="4256027"/>
                  </a:cubicBezTo>
                  <a:cubicBezTo>
                    <a:pt x="282911" y="4260706"/>
                    <a:pt x="292269" y="4263046"/>
                    <a:pt x="299287" y="4265385"/>
                  </a:cubicBezTo>
                  <a:cubicBezTo>
                    <a:pt x="325020" y="4270064"/>
                    <a:pt x="348414" y="4260706"/>
                    <a:pt x="374148" y="4256027"/>
                  </a:cubicBezTo>
                  <a:cubicBezTo>
                    <a:pt x="439651" y="4239652"/>
                    <a:pt x="505154" y="4232633"/>
                    <a:pt x="572997" y="4244330"/>
                  </a:cubicBezTo>
                  <a:cubicBezTo>
                    <a:pt x="589373" y="4241991"/>
                    <a:pt x="608088" y="4241991"/>
                    <a:pt x="624464" y="4234973"/>
                  </a:cubicBezTo>
                  <a:cubicBezTo>
                    <a:pt x="638500" y="4227955"/>
                    <a:pt x="638500" y="4211579"/>
                    <a:pt x="640839" y="4199882"/>
                  </a:cubicBezTo>
                  <a:cubicBezTo>
                    <a:pt x="657215" y="4089930"/>
                    <a:pt x="659555" y="3977639"/>
                    <a:pt x="636161" y="3872366"/>
                  </a:cubicBezTo>
                  <a:cubicBezTo>
                    <a:pt x="612767" y="3764754"/>
                    <a:pt x="619785" y="3657141"/>
                    <a:pt x="610427" y="3549529"/>
                  </a:cubicBezTo>
                  <a:cubicBezTo>
                    <a:pt x="608088" y="3521456"/>
                    <a:pt x="608088" y="3495723"/>
                    <a:pt x="605748" y="3467650"/>
                  </a:cubicBezTo>
                  <a:cubicBezTo>
                    <a:pt x="587033" y="3247746"/>
                    <a:pt x="575336" y="3025503"/>
                    <a:pt x="622124" y="2807939"/>
                  </a:cubicBezTo>
                  <a:cubicBezTo>
                    <a:pt x="647858" y="2693309"/>
                    <a:pt x="659555" y="2573999"/>
                    <a:pt x="666573" y="2457029"/>
                  </a:cubicBezTo>
                  <a:cubicBezTo>
                    <a:pt x="673591" y="2307308"/>
                    <a:pt x="687627" y="2155247"/>
                    <a:pt x="696985" y="2005525"/>
                  </a:cubicBezTo>
                  <a:cubicBezTo>
                    <a:pt x="704003" y="1888555"/>
                    <a:pt x="750791" y="1642918"/>
                    <a:pt x="795240" y="1537645"/>
                  </a:cubicBezTo>
                  <a:cubicBezTo>
                    <a:pt x="790561" y="1539985"/>
                    <a:pt x="783543" y="1699064"/>
                    <a:pt x="771846" y="1766906"/>
                  </a:cubicBezTo>
                  <a:cubicBezTo>
                    <a:pt x="760149" y="1846446"/>
                    <a:pt x="750791" y="1900252"/>
                    <a:pt x="746112" y="1977452"/>
                  </a:cubicBezTo>
                  <a:cubicBezTo>
                    <a:pt x="769506" y="2047634"/>
                    <a:pt x="767167" y="2134192"/>
                    <a:pt x="769506" y="2209053"/>
                  </a:cubicBezTo>
                  <a:cubicBezTo>
                    <a:pt x="769506" y="2251162"/>
                    <a:pt x="776524" y="2293271"/>
                    <a:pt x="785882" y="2335380"/>
                  </a:cubicBezTo>
                  <a:cubicBezTo>
                    <a:pt x="811615" y="2459369"/>
                    <a:pt x="809276" y="2590375"/>
                    <a:pt x="795240" y="2714363"/>
                  </a:cubicBezTo>
                  <a:cubicBezTo>
                    <a:pt x="781203" y="2847709"/>
                    <a:pt x="755470" y="2981055"/>
                    <a:pt x="748452" y="3114400"/>
                  </a:cubicBezTo>
                  <a:cubicBezTo>
                    <a:pt x="739094" y="3292195"/>
                    <a:pt x="732076" y="3469989"/>
                    <a:pt x="755470" y="3647784"/>
                  </a:cubicBezTo>
                  <a:cubicBezTo>
                    <a:pt x="760149" y="3687553"/>
                    <a:pt x="769506" y="3732002"/>
                    <a:pt x="757809" y="3769432"/>
                  </a:cubicBezTo>
                  <a:cubicBezTo>
                    <a:pt x="729736" y="3865348"/>
                    <a:pt x="748452" y="3958924"/>
                    <a:pt x="760149" y="4052500"/>
                  </a:cubicBezTo>
                  <a:cubicBezTo>
                    <a:pt x="764827" y="4096948"/>
                    <a:pt x="748452" y="4141397"/>
                    <a:pt x="767167" y="4185845"/>
                  </a:cubicBezTo>
                  <a:cubicBezTo>
                    <a:pt x="774185" y="4195203"/>
                    <a:pt x="781203" y="4204561"/>
                    <a:pt x="792900" y="4206900"/>
                  </a:cubicBezTo>
                  <a:cubicBezTo>
                    <a:pt x="877119" y="4213918"/>
                    <a:pt x="961337" y="4211579"/>
                    <a:pt x="1045555" y="4211579"/>
                  </a:cubicBezTo>
                  <a:cubicBezTo>
                    <a:pt x="1104040" y="4211579"/>
                    <a:pt x="1160186" y="4192864"/>
                    <a:pt x="1197616" y="4143736"/>
                  </a:cubicBezTo>
                  <a:cubicBezTo>
                    <a:pt x="1213992" y="4122682"/>
                    <a:pt x="1202295" y="4094609"/>
                    <a:pt x="1211653" y="4071215"/>
                  </a:cubicBezTo>
                  <a:cubicBezTo>
                    <a:pt x="1204635" y="4010390"/>
                    <a:pt x="1199956" y="3947227"/>
                    <a:pt x="1185919" y="3888742"/>
                  </a:cubicBezTo>
                  <a:cubicBezTo>
                    <a:pt x="1176562" y="3844293"/>
                    <a:pt x="1169544" y="3804523"/>
                    <a:pt x="1171883" y="3757735"/>
                  </a:cubicBezTo>
                  <a:cubicBezTo>
                    <a:pt x="1174222" y="3708608"/>
                    <a:pt x="1192938" y="3657141"/>
                    <a:pt x="1174222" y="3610353"/>
                  </a:cubicBezTo>
                  <a:cubicBezTo>
                    <a:pt x="1146150" y="3542511"/>
                    <a:pt x="1146150" y="3472329"/>
                    <a:pt x="1157847" y="3404486"/>
                  </a:cubicBezTo>
                  <a:cubicBezTo>
                    <a:pt x="1183580" y="3268801"/>
                    <a:pt x="1171883" y="3128437"/>
                    <a:pt x="1195277" y="2992752"/>
                  </a:cubicBezTo>
                  <a:cubicBezTo>
                    <a:pt x="1209313" y="2908533"/>
                    <a:pt x="1206974" y="2824315"/>
                    <a:pt x="1258441" y="2751794"/>
                  </a:cubicBezTo>
                  <a:cubicBezTo>
                    <a:pt x="1277156" y="2726060"/>
                    <a:pt x="1277156" y="2688630"/>
                    <a:pt x="1274817" y="2655878"/>
                  </a:cubicBezTo>
                  <a:cubicBezTo>
                    <a:pt x="1272477" y="2630145"/>
                    <a:pt x="1272477" y="2604411"/>
                    <a:pt x="1274817" y="2578678"/>
                  </a:cubicBezTo>
                  <a:cubicBezTo>
                    <a:pt x="1286514" y="2454690"/>
                    <a:pt x="1312247" y="2333041"/>
                    <a:pt x="1302889" y="2209053"/>
                  </a:cubicBezTo>
                  <a:cubicBezTo>
                    <a:pt x="1302889" y="2204374"/>
                    <a:pt x="1302889" y="2199695"/>
                    <a:pt x="1302889" y="2192677"/>
                  </a:cubicBezTo>
                  <a:cubicBezTo>
                    <a:pt x="1298211" y="2012543"/>
                    <a:pt x="1319265" y="1832410"/>
                    <a:pt x="1314586" y="1649936"/>
                  </a:cubicBezTo>
                  <a:cubicBezTo>
                    <a:pt x="1307568" y="1392602"/>
                    <a:pt x="1258441" y="1142287"/>
                    <a:pt x="1181241" y="898989"/>
                  </a:cubicBezTo>
                  <a:cubicBezTo>
                    <a:pt x="1167204" y="891971"/>
                    <a:pt x="1190598" y="770322"/>
                    <a:pt x="1202295" y="714177"/>
                  </a:cubicBezTo>
                  <a:cubicBezTo>
                    <a:pt x="1216332" y="639316"/>
                    <a:pt x="1216332" y="555097"/>
                    <a:pt x="1190598" y="475558"/>
                  </a:cubicBezTo>
                  <a:cubicBezTo>
                    <a:pt x="1230368" y="470879"/>
                    <a:pt x="1272477" y="487255"/>
                    <a:pt x="1302889" y="452164"/>
                  </a:cubicBezTo>
                  <a:cubicBezTo>
                    <a:pt x="1305229" y="442806"/>
                    <a:pt x="1300550" y="438128"/>
                    <a:pt x="1293532" y="435788"/>
                  </a:cubicBezTo>
                  <a:cubicBezTo>
                    <a:pt x="1286514" y="433449"/>
                    <a:pt x="1279495" y="433449"/>
                    <a:pt x="1272477" y="435788"/>
                  </a:cubicBezTo>
                  <a:cubicBezTo>
                    <a:pt x="1204635" y="442806"/>
                    <a:pt x="1195277" y="435788"/>
                    <a:pt x="1178901" y="367946"/>
                  </a:cubicBezTo>
                  <a:cubicBezTo>
                    <a:pt x="1174222" y="349230"/>
                    <a:pt x="1171883" y="332855"/>
                    <a:pt x="1169544" y="314139"/>
                  </a:cubicBezTo>
                  <a:cubicBezTo>
                    <a:pt x="1167204" y="288406"/>
                    <a:pt x="1157847" y="260333"/>
                    <a:pt x="1176562" y="236939"/>
                  </a:cubicBezTo>
                  <a:cubicBezTo>
                    <a:pt x="1213992" y="192491"/>
                    <a:pt x="1256101" y="159739"/>
                    <a:pt x="1314586" y="150382"/>
                  </a:cubicBezTo>
                  <a:cubicBezTo>
                    <a:pt x="1380090" y="141024"/>
                    <a:pt x="1384768" y="136345"/>
                    <a:pt x="1354356" y="77860"/>
                  </a:cubicBezTo>
                  <a:cubicBezTo>
                    <a:pt x="1363714" y="70842"/>
                    <a:pt x="1373071" y="75521"/>
                    <a:pt x="1382429" y="73181"/>
                  </a:cubicBezTo>
                  <a:cubicBezTo>
                    <a:pt x="1387108" y="70842"/>
                    <a:pt x="1391787" y="68503"/>
                    <a:pt x="1394126" y="63824"/>
                  </a:cubicBezTo>
                  <a:cubicBezTo>
                    <a:pt x="1363714" y="42769"/>
                    <a:pt x="1330962" y="26393"/>
                    <a:pt x="1305229" y="73181"/>
                  </a:cubicBezTo>
                  <a:close/>
                </a:path>
              </a:pathLst>
            </a:custGeom>
            <a:solidFill>
              <a:schemeClr val="tx1">
                <a:lumMod val="65000"/>
                <a:lumOff val="35000"/>
              </a:schemeClr>
            </a:solidFill>
            <a:ln w="23341" cap="flat">
              <a:noFill/>
              <a:prstDash val="solid"/>
              <a:miter/>
            </a:ln>
          </p:spPr>
          <p:txBody>
            <a:bodyPr rtlCol="0" anchor="ctr"/>
            <a:lstStyle/>
            <a:p>
              <a:endParaRPr lang="en-US"/>
            </a:p>
          </p:txBody>
        </p:sp>
        <p:sp>
          <p:nvSpPr>
            <p:cNvPr id="8" name="Freeform: Shape 7">
              <a:extLst>
                <a:ext uri="{FF2B5EF4-FFF2-40B4-BE49-F238E27FC236}">
                  <a16:creationId xmlns="" xmlns:a16="http://schemas.microsoft.com/office/drawing/2014/main" id="{2E20A684-E434-40C4-84DE-66387E9E9CDA}"/>
                </a:ext>
              </a:extLst>
            </p:cNvPr>
            <p:cNvSpPr/>
            <p:nvPr/>
          </p:nvSpPr>
          <p:spPr>
            <a:xfrm>
              <a:off x="1870706" y="5880287"/>
              <a:ext cx="929833" cy="486049"/>
            </a:xfrm>
            <a:custGeom>
              <a:avLst/>
              <a:gdLst>
                <a:gd name="connsiteX0" fmla="*/ 1002314 w 1029335"/>
                <a:gd name="connsiteY0" fmla="*/ 349456 h 538061"/>
                <a:gd name="connsiteX1" fmla="*/ 936811 w 1029335"/>
                <a:gd name="connsiteY1" fmla="*/ 283952 h 538061"/>
                <a:gd name="connsiteX2" fmla="*/ 819841 w 1029335"/>
                <a:gd name="connsiteY2" fmla="*/ 274595 h 538061"/>
                <a:gd name="connsiteX3" fmla="*/ 819841 w 1029335"/>
                <a:gd name="connsiteY3" fmla="*/ 274595 h 538061"/>
                <a:gd name="connsiteX4" fmla="*/ 819841 w 1029335"/>
                <a:gd name="connsiteY4" fmla="*/ 274595 h 538061"/>
                <a:gd name="connsiteX5" fmla="*/ 819841 w 1029335"/>
                <a:gd name="connsiteY5" fmla="*/ 274595 h 538061"/>
                <a:gd name="connsiteX6" fmla="*/ 775393 w 1029335"/>
                <a:gd name="connsiteY6" fmla="*/ 265237 h 538061"/>
                <a:gd name="connsiteX7" fmla="*/ 525077 w 1029335"/>
                <a:gd name="connsiteY7" fmla="*/ 68728 h 538061"/>
                <a:gd name="connsiteX8" fmla="*/ 501683 w 1029335"/>
                <a:gd name="connsiteY8" fmla="*/ 42994 h 538061"/>
                <a:gd name="connsiteX9" fmla="*/ 482968 w 1029335"/>
                <a:gd name="connsiteY9" fmla="*/ 71067 h 538061"/>
                <a:gd name="connsiteX10" fmla="*/ 508701 w 1029335"/>
                <a:gd name="connsiteY10" fmla="*/ 85103 h 538061"/>
                <a:gd name="connsiteX11" fmla="*/ 791768 w 1029335"/>
                <a:gd name="connsiteY11" fmla="*/ 288631 h 538061"/>
                <a:gd name="connsiteX12" fmla="*/ 925114 w 1029335"/>
                <a:gd name="connsiteY12" fmla="*/ 305007 h 538061"/>
                <a:gd name="connsiteX13" fmla="*/ 981260 w 1029335"/>
                <a:gd name="connsiteY13" fmla="*/ 365831 h 538061"/>
                <a:gd name="connsiteX14" fmla="*/ 929793 w 1029335"/>
                <a:gd name="connsiteY14" fmla="*/ 428995 h 538061"/>
                <a:gd name="connsiteX15" fmla="*/ 475950 w 1029335"/>
                <a:gd name="connsiteY15" fmla="*/ 424316 h 538061"/>
                <a:gd name="connsiteX16" fmla="*/ 302834 w 1029335"/>
                <a:gd name="connsiteY16" fmla="*/ 414959 h 538061"/>
                <a:gd name="connsiteX17" fmla="*/ 108664 w 1029335"/>
                <a:gd name="connsiteY17" fmla="*/ 393904 h 538061"/>
                <a:gd name="connsiteX18" fmla="*/ 59536 w 1029335"/>
                <a:gd name="connsiteY18" fmla="*/ 328401 h 538061"/>
                <a:gd name="connsiteX19" fmla="*/ 57197 w 1029335"/>
                <a:gd name="connsiteY19" fmla="*/ 213770 h 538061"/>
                <a:gd name="connsiteX20" fmla="*/ 80591 w 1029335"/>
                <a:gd name="connsiteY20" fmla="*/ 141249 h 538061"/>
                <a:gd name="connsiteX21" fmla="*/ 68894 w 1029335"/>
                <a:gd name="connsiteY21" fmla="*/ 134231 h 538061"/>
                <a:gd name="connsiteX22" fmla="*/ 50179 w 1029335"/>
                <a:gd name="connsiteY22" fmla="*/ 199734 h 538061"/>
                <a:gd name="connsiteX23" fmla="*/ 50179 w 1029335"/>
                <a:gd name="connsiteY23" fmla="*/ 309686 h 538061"/>
                <a:gd name="connsiteX24" fmla="*/ 80591 w 1029335"/>
                <a:gd name="connsiteY24" fmla="*/ 403262 h 538061"/>
                <a:gd name="connsiteX25" fmla="*/ 314531 w 1029335"/>
                <a:gd name="connsiteY25" fmla="*/ 431335 h 538061"/>
                <a:gd name="connsiteX26" fmla="*/ 487647 w 1029335"/>
                <a:gd name="connsiteY26" fmla="*/ 447710 h 538061"/>
                <a:gd name="connsiteX27" fmla="*/ 950847 w 1029335"/>
                <a:gd name="connsiteY27" fmla="*/ 445371 h 538061"/>
                <a:gd name="connsiteX28" fmla="*/ 1002314 w 1029335"/>
                <a:gd name="connsiteY28" fmla="*/ 349456 h 5380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1029335" h="538061">
                  <a:moveTo>
                    <a:pt x="1002314" y="349456"/>
                  </a:moveTo>
                  <a:cubicBezTo>
                    <a:pt x="997635" y="309686"/>
                    <a:pt x="971902" y="288631"/>
                    <a:pt x="936811" y="283952"/>
                  </a:cubicBezTo>
                  <a:cubicBezTo>
                    <a:pt x="899381" y="279274"/>
                    <a:pt x="859611" y="276934"/>
                    <a:pt x="819841" y="274595"/>
                  </a:cubicBezTo>
                  <a:cubicBezTo>
                    <a:pt x="819841" y="274595"/>
                    <a:pt x="819841" y="274595"/>
                    <a:pt x="819841" y="274595"/>
                  </a:cubicBezTo>
                  <a:cubicBezTo>
                    <a:pt x="819841" y="274595"/>
                    <a:pt x="819841" y="274595"/>
                    <a:pt x="819841" y="274595"/>
                  </a:cubicBezTo>
                  <a:cubicBezTo>
                    <a:pt x="819841" y="274595"/>
                    <a:pt x="819841" y="274595"/>
                    <a:pt x="819841" y="274595"/>
                  </a:cubicBezTo>
                  <a:cubicBezTo>
                    <a:pt x="803465" y="272255"/>
                    <a:pt x="787090" y="269916"/>
                    <a:pt x="775393" y="265237"/>
                  </a:cubicBezTo>
                  <a:cubicBezTo>
                    <a:pt x="651404" y="227807"/>
                    <a:pt x="592920" y="174001"/>
                    <a:pt x="525077" y="68728"/>
                  </a:cubicBezTo>
                  <a:cubicBezTo>
                    <a:pt x="513380" y="50012"/>
                    <a:pt x="501683" y="64049"/>
                    <a:pt x="501683" y="42994"/>
                  </a:cubicBezTo>
                  <a:cubicBezTo>
                    <a:pt x="497004" y="52352"/>
                    <a:pt x="492325" y="59370"/>
                    <a:pt x="482968" y="71067"/>
                  </a:cubicBezTo>
                  <a:cubicBezTo>
                    <a:pt x="485307" y="71067"/>
                    <a:pt x="499344" y="66388"/>
                    <a:pt x="508701" y="85103"/>
                  </a:cubicBezTo>
                  <a:cubicBezTo>
                    <a:pt x="574204" y="178679"/>
                    <a:pt x="630350" y="248861"/>
                    <a:pt x="791768" y="288631"/>
                  </a:cubicBezTo>
                  <a:cubicBezTo>
                    <a:pt x="843235" y="297989"/>
                    <a:pt x="883005" y="297989"/>
                    <a:pt x="925114" y="305007"/>
                  </a:cubicBezTo>
                  <a:cubicBezTo>
                    <a:pt x="967223" y="314365"/>
                    <a:pt x="978920" y="335419"/>
                    <a:pt x="981260" y="365831"/>
                  </a:cubicBezTo>
                  <a:cubicBezTo>
                    <a:pt x="983599" y="400922"/>
                    <a:pt x="953187" y="419638"/>
                    <a:pt x="929793" y="428995"/>
                  </a:cubicBezTo>
                  <a:cubicBezTo>
                    <a:pt x="726265" y="494498"/>
                    <a:pt x="611635" y="482801"/>
                    <a:pt x="475950" y="424316"/>
                  </a:cubicBezTo>
                  <a:cubicBezTo>
                    <a:pt x="412786" y="396244"/>
                    <a:pt x="370677" y="405601"/>
                    <a:pt x="302834" y="414959"/>
                  </a:cubicBezTo>
                  <a:cubicBezTo>
                    <a:pt x="237331" y="424316"/>
                    <a:pt x="169488" y="410280"/>
                    <a:pt x="108664" y="393904"/>
                  </a:cubicBezTo>
                  <a:cubicBezTo>
                    <a:pt x="87609" y="386886"/>
                    <a:pt x="38482" y="382207"/>
                    <a:pt x="59536" y="328401"/>
                  </a:cubicBezTo>
                  <a:cubicBezTo>
                    <a:pt x="57197" y="272255"/>
                    <a:pt x="59536" y="213770"/>
                    <a:pt x="57197" y="213770"/>
                  </a:cubicBezTo>
                  <a:cubicBezTo>
                    <a:pt x="59536" y="197395"/>
                    <a:pt x="66555" y="188037"/>
                    <a:pt x="80591" y="141249"/>
                  </a:cubicBezTo>
                  <a:cubicBezTo>
                    <a:pt x="73573" y="136570"/>
                    <a:pt x="75912" y="138910"/>
                    <a:pt x="68894" y="134231"/>
                  </a:cubicBezTo>
                  <a:cubicBezTo>
                    <a:pt x="66555" y="157625"/>
                    <a:pt x="52518" y="176340"/>
                    <a:pt x="50179" y="199734"/>
                  </a:cubicBezTo>
                  <a:cubicBezTo>
                    <a:pt x="45500" y="237164"/>
                    <a:pt x="45500" y="272255"/>
                    <a:pt x="50179" y="309686"/>
                  </a:cubicBezTo>
                  <a:cubicBezTo>
                    <a:pt x="43161" y="344777"/>
                    <a:pt x="29124" y="384547"/>
                    <a:pt x="80591" y="403262"/>
                  </a:cubicBezTo>
                  <a:cubicBezTo>
                    <a:pt x="157791" y="428995"/>
                    <a:pt x="234991" y="445371"/>
                    <a:pt x="314531" y="431335"/>
                  </a:cubicBezTo>
                  <a:cubicBezTo>
                    <a:pt x="375355" y="419638"/>
                    <a:pt x="431501" y="421977"/>
                    <a:pt x="487647" y="447710"/>
                  </a:cubicBezTo>
                  <a:cubicBezTo>
                    <a:pt x="642047" y="520232"/>
                    <a:pt x="796447" y="501517"/>
                    <a:pt x="950847" y="445371"/>
                  </a:cubicBezTo>
                  <a:cubicBezTo>
                    <a:pt x="997635" y="421977"/>
                    <a:pt x="1004654" y="389225"/>
                    <a:pt x="1002314" y="349456"/>
                  </a:cubicBezTo>
                  <a:close/>
                </a:path>
              </a:pathLst>
            </a:custGeom>
            <a:solidFill>
              <a:srgbClr val="504D4D"/>
            </a:solidFill>
            <a:ln w="23341" cap="flat">
              <a:noFill/>
              <a:prstDash val="solid"/>
              <a:miter/>
            </a:ln>
          </p:spPr>
          <p:txBody>
            <a:bodyPr rtlCol="0" anchor="ctr"/>
            <a:lstStyle/>
            <a:p>
              <a:endParaRPr lang="en-US"/>
            </a:p>
          </p:txBody>
        </p:sp>
        <p:sp>
          <p:nvSpPr>
            <p:cNvPr id="9" name="Freeform: Shape 8">
              <a:extLst>
                <a:ext uri="{FF2B5EF4-FFF2-40B4-BE49-F238E27FC236}">
                  <a16:creationId xmlns="" xmlns:a16="http://schemas.microsoft.com/office/drawing/2014/main" id="{32723C70-5094-47B0-BC93-ED8A527333DB}"/>
                </a:ext>
              </a:extLst>
            </p:cNvPr>
            <p:cNvSpPr/>
            <p:nvPr/>
          </p:nvSpPr>
          <p:spPr>
            <a:xfrm>
              <a:off x="1518804" y="372794"/>
              <a:ext cx="697375" cy="591712"/>
            </a:xfrm>
            <a:custGeom>
              <a:avLst/>
              <a:gdLst>
                <a:gd name="connsiteX0" fmla="*/ 49058 w 772001"/>
                <a:gd name="connsiteY0" fmla="*/ 434054 h 655031"/>
                <a:gd name="connsiteX1" fmla="*/ 105204 w 772001"/>
                <a:gd name="connsiteY1" fmla="*/ 160344 h 655031"/>
                <a:gd name="connsiteX2" fmla="*/ 233871 w 772001"/>
                <a:gd name="connsiteY2" fmla="*/ 85484 h 655031"/>
                <a:gd name="connsiteX3" fmla="*/ 285338 w 772001"/>
                <a:gd name="connsiteY3" fmla="*/ 69108 h 655031"/>
                <a:gd name="connsiteX4" fmla="*/ 399968 w 772001"/>
                <a:gd name="connsiteY4" fmla="*/ 57411 h 655031"/>
                <a:gd name="connsiteX5" fmla="*/ 552029 w 772001"/>
                <a:gd name="connsiteY5" fmla="*/ 104199 h 655031"/>
                <a:gd name="connsiteX6" fmla="*/ 736842 w 772001"/>
                <a:gd name="connsiteY6" fmla="*/ 314745 h 655031"/>
                <a:gd name="connsiteX7" fmla="*/ 701751 w 772001"/>
                <a:gd name="connsiteY7" fmla="*/ 424697 h 655031"/>
                <a:gd name="connsiteX8" fmla="*/ 666660 w 772001"/>
                <a:gd name="connsiteY8" fmla="*/ 452769 h 655031"/>
                <a:gd name="connsiteX9" fmla="*/ 495883 w 772001"/>
                <a:gd name="connsiteY9" fmla="*/ 396624 h 655031"/>
                <a:gd name="connsiteX10" fmla="*/ 360198 w 772001"/>
                <a:gd name="connsiteY10" fmla="*/ 431715 h 655031"/>
                <a:gd name="connsiteX11" fmla="*/ 275980 w 772001"/>
                <a:gd name="connsiteY11" fmla="*/ 499557 h 655031"/>
                <a:gd name="connsiteX12" fmla="*/ 236210 w 772001"/>
                <a:gd name="connsiteY12" fmla="*/ 541667 h 655031"/>
                <a:gd name="connsiteX13" fmla="*/ 231531 w 772001"/>
                <a:gd name="connsiteY13" fmla="*/ 576758 h 655031"/>
                <a:gd name="connsiteX14" fmla="*/ 198780 w 772001"/>
                <a:gd name="connsiteY14" fmla="*/ 616527 h 655031"/>
                <a:gd name="connsiteX15" fmla="*/ 175386 w 772001"/>
                <a:gd name="connsiteY15" fmla="*/ 576758 h 655031"/>
                <a:gd name="connsiteX16" fmla="*/ 53737 w 772001"/>
                <a:gd name="connsiteY16" fmla="*/ 478503 h 655031"/>
                <a:gd name="connsiteX17" fmla="*/ 49058 w 772001"/>
                <a:gd name="connsiteY17" fmla="*/ 434054 h 6550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772001" h="655031">
                  <a:moveTo>
                    <a:pt x="49058" y="434054"/>
                  </a:moveTo>
                  <a:cubicBezTo>
                    <a:pt x="28004" y="335799"/>
                    <a:pt x="65434" y="244563"/>
                    <a:pt x="105204" y="160344"/>
                  </a:cubicBezTo>
                  <a:cubicBezTo>
                    <a:pt x="123919" y="118235"/>
                    <a:pt x="173046" y="80805"/>
                    <a:pt x="233871" y="85484"/>
                  </a:cubicBezTo>
                  <a:cubicBezTo>
                    <a:pt x="254925" y="87823"/>
                    <a:pt x="268962" y="83144"/>
                    <a:pt x="285338" y="69108"/>
                  </a:cubicBezTo>
                  <a:cubicBezTo>
                    <a:pt x="318089" y="43375"/>
                    <a:pt x="353180" y="31678"/>
                    <a:pt x="399968" y="57411"/>
                  </a:cubicBezTo>
                  <a:cubicBezTo>
                    <a:pt x="446756" y="80805"/>
                    <a:pt x="502902" y="83144"/>
                    <a:pt x="552029" y="104199"/>
                  </a:cubicBezTo>
                  <a:cubicBezTo>
                    <a:pt x="650284" y="143969"/>
                    <a:pt x="708769" y="216490"/>
                    <a:pt x="736842" y="314745"/>
                  </a:cubicBezTo>
                  <a:cubicBezTo>
                    <a:pt x="748539" y="356854"/>
                    <a:pt x="736842" y="396624"/>
                    <a:pt x="701751" y="424697"/>
                  </a:cubicBezTo>
                  <a:cubicBezTo>
                    <a:pt x="692393" y="438733"/>
                    <a:pt x="683035" y="450430"/>
                    <a:pt x="666660" y="452769"/>
                  </a:cubicBezTo>
                  <a:cubicBezTo>
                    <a:pt x="605835" y="448091"/>
                    <a:pt x="547350" y="434054"/>
                    <a:pt x="495883" y="396624"/>
                  </a:cubicBezTo>
                  <a:cubicBezTo>
                    <a:pt x="442077" y="356854"/>
                    <a:pt x="385932" y="373230"/>
                    <a:pt x="360198" y="431715"/>
                  </a:cubicBezTo>
                  <a:cubicBezTo>
                    <a:pt x="343823" y="469145"/>
                    <a:pt x="322768" y="499557"/>
                    <a:pt x="275980" y="499557"/>
                  </a:cubicBezTo>
                  <a:cubicBezTo>
                    <a:pt x="247907" y="499557"/>
                    <a:pt x="236210" y="515933"/>
                    <a:pt x="236210" y="541667"/>
                  </a:cubicBezTo>
                  <a:cubicBezTo>
                    <a:pt x="236210" y="553364"/>
                    <a:pt x="236210" y="565061"/>
                    <a:pt x="231531" y="576758"/>
                  </a:cubicBezTo>
                  <a:cubicBezTo>
                    <a:pt x="226853" y="595473"/>
                    <a:pt x="217495" y="616527"/>
                    <a:pt x="198780" y="616527"/>
                  </a:cubicBezTo>
                  <a:cubicBezTo>
                    <a:pt x="177725" y="616527"/>
                    <a:pt x="177725" y="593133"/>
                    <a:pt x="175386" y="576758"/>
                  </a:cubicBezTo>
                  <a:cubicBezTo>
                    <a:pt x="161349" y="511254"/>
                    <a:pt x="109883" y="492539"/>
                    <a:pt x="53737" y="478503"/>
                  </a:cubicBezTo>
                  <a:cubicBezTo>
                    <a:pt x="39701" y="466806"/>
                    <a:pt x="46719" y="450430"/>
                    <a:pt x="49058" y="434054"/>
                  </a:cubicBezTo>
                  <a:close/>
                </a:path>
              </a:pathLst>
            </a:custGeom>
            <a:solidFill>
              <a:srgbClr val="0D0402"/>
            </a:solidFill>
            <a:ln w="23341" cap="flat">
              <a:noFill/>
              <a:prstDash val="solid"/>
              <a:miter/>
            </a:ln>
          </p:spPr>
          <p:txBody>
            <a:bodyPr rtlCol="0" anchor="ctr"/>
            <a:lstStyle/>
            <a:p>
              <a:endParaRPr lang="en-US"/>
            </a:p>
          </p:txBody>
        </p:sp>
        <p:sp>
          <p:nvSpPr>
            <p:cNvPr id="10" name="Freeform: Shape 9">
              <a:extLst>
                <a:ext uri="{FF2B5EF4-FFF2-40B4-BE49-F238E27FC236}">
                  <a16:creationId xmlns="" xmlns:a16="http://schemas.microsoft.com/office/drawing/2014/main" id="{B1EF34FD-D5C4-4393-B6D7-67E4DFF7534A}"/>
                </a:ext>
              </a:extLst>
            </p:cNvPr>
            <p:cNvSpPr/>
            <p:nvPr/>
          </p:nvSpPr>
          <p:spPr>
            <a:xfrm>
              <a:off x="1389934" y="5990176"/>
              <a:ext cx="443784" cy="528315"/>
            </a:xfrm>
            <a:custGeom>
              <a:avLst/>
              <a:gdLst>
                <a:gd name="connsiteX0" fmla="*/ 439696 w 491273"/>
                <a:gd name="connsiteY0" fmla="*/ 361153 h 584849"/>
                <a:gd name="connsiteX1" fmla="*/ 418641 w 491273"/>
                <a:gd name="connsiteY1" fmla="*/ 251201 h 584849"/>
                <a:gd name="connsiteX2" fmla="*/ 418641 w 491273"/>
                <a:gd name="connsiteY2" fmla="*/ 117855 h 584849"/>
                <a:gd name="connsiteX3" fmla="*/ 423320 w 491273"/>
                <a:gd name="connsiteY3" fmla="*/ 50013 h 584849"/>
                <a:gd name="connsiteX4" fmla="*/ 397587 w 491273"/>
                <a:gd name="connsiteY4" fmla="*/ 42994 h 584849"/>
                <a:gd name="connsiteX5" fmla="*/ 399926 w 491273"/>
                <a:gd name="connsiteY5" fmla="*/ 117855 h 584849"/>
                <a:gd name="connsiteX6" fmla="*/ 404605 w 491273"/>
                <a:gd name="connsiteY6" fmla="*/ 279274 h 584849"/>
                <a:gd name="connsiteX7" fmla="*/ 432678 w 491273"/>
                <a:gd name="connsiteY7" fmla="*/ 426656 h 584849"/>
                <a:gd name="connsiteX8" fmla="*/ 357817 w 491273"/>
                <a:gd name="connsiteY8" fmla="*/ 522571 h 584849"/>
                <a:gd name="connsiteX9" fmla="*/ 107501 w 491273"/>
                <a:gd name="connsiteY9" fmla="*/ 515553 h 584849"/>
                <a:gd name="connsiteX10" fmla="*/ 72410 w 491273"/>
                <a:gd name="connsiteY10" fmla="*/ 370510 h 584849"/>
                <a:gd name="connsiteX11" fmla="*/ 116859 w 491273"/>
                <a:gd name="connsiteY11" fmla="*/ 232486 h 584849"/>
                <a:gd name="connsiteX12" fmla="*/ 126216 w 491273"/>
                <a:gd name="connsiteY12" fmla="*/ 61710 h 584849"/>
                <a:gd name="connsiteX13" fmla="*/ 105162 w 491273"/>
                <a:gd name="connsiteY13" fmla="*/ 64050 h 584849"/>
                <a:gd name="connsiteX14" fmla="*/ 105162 w 491273"/>
                <a:gd name="connsiteY14" fmla="*/ 225468 h 584849"/>
                <a:gd name="connsiteX15" fmla="*/ 105162 w 491273"/>
                <a:gd name="connsiteY15" fmla="*/ 225468 h 584849"/>
                <a:gd name="connsiteX16" fmla="*/ 105162 w 491273"/>
                <a:gd name="connsiteY16" fmla="*/ 225468 h 584849"/>
                <a:gd name="connsiteX17" fmla="*/ 56034 w 491273"/>
                <a:gd name="connsiteY17" fmla="*/ 372850 h 584849"/>
                <a:gd name="connsiteX18" fmla="*/ 98143 w 491273"/>
                <a:gd name="connsiteY18" fmla="*/ 531929 h 584849"/>
                <a:gd name="connsiteX19" fmla="*/ 98143 w 491273"/>
                <a:gd name="connsiteY19" fmla="*/ 531929 h 584849"/>
                <a:gd name="connsiteX20" fmla="*/ 177683 w 491273"/>
                <a:gd name="connsiteY20" fmla="*/ 543626 h 584849"/>
                <a:gd name="connsiteX21" fmla="*/ 353138 w 491273"/>
                <a:gd name="connsiteY21" fmla="*/ 543626 h 584849"/>
                <a:gd name="connsiteX22" fmla="*/ 453732 w 491273"/>
                <a:gd name="connsiteY22" fmla="*/ 440692 h 584849"/>
                <a:gd name="connsiteX23" fmla="*/ 439696 w 491273"/>
                <a:gd name="connsiteY23" fmla="*/ 361153 h 5848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491273" h="584849">
                  <a:moveTo>
                    <a:pt x="439696" y="361153"/>
                  </a:moveTo>
                  <a:cubicBezTo>
                    <a:pt x="427999" y="326062"/>
                    <a:pt x="420981" y="288631"/>
                    <a:pt x="418641" y="251201"/>
                  </a:cubicBezTo>
                  <a:cubicBezTo>
                    <a:pt x="413962" y="197395"/>
                    <a:pt x="418641" y="171661"/>
                    <a:pt x="418641" y="117855"/>
                  </a:cubicBezTo>
                  <a:cubicBezTo>
                    <a:pt x="418641" y="92122"/>
                    <a:pt x="416302" y="71067"/>
                    <a:pt x="423320" y="50013"/>
                  </a:cubicBezTo>
                  <a:cubicBezTo>
                    <a:pt x="413962" y="50013"/>
                    <a:pt x="409284" y="45334"/>
                    <a:pt x="397587" y="42994"/>
                  </a:cubicBezTo>
                  <a:cubicBezTo>
                    <a:pt x="397587" y="57031"/>
                    <a:pt x="402265" y="108498"/>
                    <a:pt x="399926" y="117855"/>
                  </a:cubicBezTo>
                  <a:cubicBezTo>
                    <a:pt x="392908" y="183358"/>
                    <a:pt x="399926" y="244183"/>
                    <a:pt x="404605" y="279274"/>
                  </a:cubicBezTo>
                  <a:cubicBezTo>
                    <a:pt x="416302" y="328401"/>
                    <a:pt x="427999" y="372850"/>
                    <a:pt x="432678" y="426656"/>
                  </a:cubicBezTo>
                  <a:cubicBezTo>
                    <a:pt x="437356" y="489820"/>
                    <a:pt x="418641" y="508535"/>
                    <a:pt x="357817" y="522571"/>
                  </a:cubicBezTo>
                  <a:cubicBezTo>
                    <a:pt x="304011" y="534268"/>
                    <a:pt x="180022" y="536608"/>
                    <a:pt x="107501" y="515553"/>
                  </a:cubicBezTo>
                  <a:cubicBezTo>
                    <a:pt x="74749" y="508535"/>
                    <a:pt x="37319" y="452389"/>
                    <a:pt x="72410" y="370510"/>
                  </a:cubicBezTo>
                  <a:cubicBezTo>
                    <a:pt x="86446" y="337759"/>
                    <a:pt x="112180" y="255880"/>
                    <a:pt x="116859" y="232486"/>
                  </a:cubicBezTo>
                  <a:cubicBezTo>
                    <a:pt x="133234" y="178680"/>
                    <a:pt x="133234" y="124873"/>
                    <a:pt x="126216" y="61710"/>
                  </a:cubicBezTo>
                  <a:cubicBezTo>
                    <a:pt x="119198" y="61710"/>
                    <a:pt x="112180" y="64050"/>
                    <a:pt x="105162" y="64050"/>
                  </a:cubicBezTo>
                  <a:cubicBezTo>
                    <a:pt x="119198" y="122535"/>
                    <a:pt x="112180" y="183358"/>
                    <a:pt x="105162" y="225468"/>
                  </a:cubicBezTo>
                  <a:lnTo>
                    <a:pt x="105162" y="225468"/>
                  </a:lnTo>
                  <a:cubicBezTo>
                    <a:pt x="105162" y="225468"/>
                    <a:pt x="105162" y="225468"/>
                    <a:pt x="105162" y="225468"/>
                  </a:cubicBezTo>
                  <a:cubicBezTo>
                    <a:pt x="91125" y="274595"/>
                    <a:pt x="74749" y="326062"/>
                    <a:pt x="56034" y="372850"/>
                  </a:cubicBezTo>
                  <a:cubicBezTo>
                    <a:pt x="27961" y="443032"/>
                    <a:pt x="46677" y="503856"/>
                    <a:pt x="98143" y="531929"/>
                  </a:cubicBezTo>
                  <a:lnTo>
                    <a:pt x="98143" y="531929"/>
                  </a:lnTo>
                  <a:cubicBezTo>
                    <a:pt x="123877" y="541287"/>
                    <a:pt x="149610" y="543626"/>
                    <a:pt x="177683" y="543626"/>
                  </a:cubicBezTo>
                  <a:cubicBezTo>
                    <a:pt x="240847" y="550644"/>
                    <a:pt x="294653" y="548305"/>
                    <a:pt x="353138" y="543626"/>
                  </a:cubicBezTo>
                  <a:cubicBezTo>
                    <a:pt x="435017" y="534268"/>
                    <a:pt x="453732" y="517893"/>
                    <a:pt x="453732" y="440692"/>
                  </a:cubicBezTo>
                  <a:cubicBezTo>
                    <a:pt x="451393" y="417298"/>
                    <a:pt x="446714" y="389226"/>
                    <a:pt x="439696" y="361153"/>
                  </a:cubicBezTo>
                  <a:close/>
                </a:path>
              </a:pathLst>
            </a:custGeom>
            <a:solidFill>
              <a:srgbClr val="5D5A5A"/>
            </a:solidFill>
            <a:ln w="23341" cap="flat">
              <a:noFill/>
              <a:prstDash val="solid"/>
              <a:miter/>
            </a:ln>
          </p:spPr>
          <p:txBody>
            <a:bodyPr rtlCol="0" anchor="ctr"/>
            <a:lstStyle/>
            <a:p>
              <a:endParaRPr lang="en-US"/>
            </a:p>
          </p:txBody>
        </p:sp>
        <p:sp>
          <p:nvSpPr>
            <p:cNvPr id="11" name="Freeform: Shape 10">
              <a:extLst>
                <a:ext uri="{FF2B5EF4-FFF2-40B4-BE49-F238E27FC236}">
                  <a16:creationId xmlns="" xmlns:a16="http://schemas.microsoft.com/office/drawing/2014/main" id="{FF4A134F-9F05-4D10-8F90-D5BBBDC78A1A}"/>
                </a:ext>
              </a:extLst>
            </p:cNvPr>
            <p:cNvSpPr/>
            <p:nvPr/>
          </p:nvSpPr>
          <p:spPr>
            <a:xfrm>
              <a:off x="988313" y="705022"/>
              <a:ext cx="1914616" cy="1929923"/>
            </a:xfrm>
            <a:custGeom>
              <a:avLst/>
              <a:gdLst>
                <a:gd name="connsiteX0" fmla="*/ 1895064 w 1914616"/>
                <a:gd name="connsiteY0" fmla="*/ 1476543 h 1929923"/>
                <a:gd name="connsiteX1" fmla="*/ 1912499 w 1914616"/>
                <a:gd name="connsiteY1" fmla="*/ 1486317 h 1929923"/>
                <a:gd name="connsiteX2" fmla="*/ 1893480 w 1914616"/>
                <a:gd name="connsiteY2" fmla="*/ 1518016 h 1929923"/>
                <a:gd name="connsiteX3" fmla="*/ 1597623 w 1914616"/>
                <a:gd name="connsiteY3" fmla="*/ 1777947 h 1929923"/>
                <a:gd name="connsiteX4" fmla="*/ 1415882 w 1914616"/>
                <a:gd name="connsiteY4" fmla="*/ 1902629 h 1929923"/>
                <a:gd name="connsiteX5" fmla="*/ 1299653 w 1914616"/>
                <a:gd name="connsiteY5" fmla="*/ 1832892 h 1929923"/>
                <a:gd name="connsiteX6" fmla="*/ 1453921 w 1914616"/>
                <a:gd name="connsiteY6" fmla="*/ 1627905 h 1929923"/>
                <a:gd name="connsiteX7" fmla="*/ 1481394 w 1914616"/>
                <a:gd name="connsiteY7" fmla="*/ 1617339 h 1929923"/>
                <a:gd name="connsiteX8" fmla="*/ 1472941 w 1914616"/>
                <a:gd name="connsiteY8" fmla="*/ 1598319 h 1929923"/>
                <a:gd name="connsiteX9" fmla="*/ 1441242 w 1914616"/>
                <a:gd name="connsiteY9" fmla="*/ 1564507 h 1929923"/>
                <a:gd name="connsiteX10" fmla="*/ 1496186 w 1914616"/>
                <a:gd name="connsiteY10" fmla="*/ 1560281 h 1929923"/>
                <a:gd name="connsiteX11" fmla="*/ 1553244 w 1914616"/>
                <a:gd name="connsiteY11" fmla="*/ 1583527 h 1929923"/>
                <a:gd name="connsiteX12" fmla="*/ 1553244 w 1914616"/>
                <a:gd name="connsiteY12" fmla="*/ 1541262 h 1929923"/>
                <a:gd name="connsiteX13" fmla="*/ 1606076 w 1914616"/>
                <a:gd name="connsiteY13" fmla="*/ 1541262 h 1929923"/>
                <a:gd name="connsiteX14" fmla="*/ 1707512 w 1914616"/>
                <a:gd name="connsiteY14" fmla="*/ 1539148 h 1929923"/>
                <a:gd name="connsiteX15" fmla="*/ 1815289 w 1914616"/>
                <a:gd name="connsiteY15" fmla="*/ 1515903 h 1929923"/>
                <a:gd name="connsiteX16" fmla="*/ 1874460 w 1914616"/>
                <a:gd name="connsiteY16" fmla="*/ 1477864 h 1929923"/>
                <a:gd name="connsiteX17" fmla="*/ 1895064 w 1914616"/>
                <a:gd name="connsiteY17" fmla="*/ 1476543 h 1929923"/>
                <a:gd name="connsiteX18" fmla="*/ 1244180 w 1914616"/>
                <a:gd name="connsiteY18" fmla="*/ 1396504 h 1929923"/>
                <a:gd name="connsiteX19" fmla="*/ 1430676 w 1914616"/>
                <a:gd name="connsiteY19" fmla="*/ 1431372 h 1929923"/>
                <a:gd name="connsiteX20" fmla="*/ 1443355 w 1914616"/>
                <a:gd name="connsiteY20" fmla="*/ 1441939 h 1929923"/>
                <a:gd name="connsiteX21" fmla="*/ 1428562 w 1914616"/>
                <a:gd name="connsiteY21" fmla="*/ 1456732 h 1929923"/>
                <a:gd name="connsiteX22" fmla="*/ 1363051 w 1914616"/>
                <a:gd name="connsiteY22" fmla="*/ 1463072 h 1929923"/>
                <a:gd name="connsiteX23" fmla="*/ 1286973 w 1914616"/>
                <a:gd name="connsiteY23" fmla="*/ 1450392 h 1929923"/>
                <a:gd name="connsiteX24" fmla="*/ 1198217 w 1914616"/>
                <a:gd name="connsiteY24" fmla="*/ 1446166 h 1929923"/>
                <a:gd name="connsiteX25" fmla="*/ 1286973 w 1914616"/>
                <a:gd name="connsiteY25" fmla="*/ 1467298 h 1929923"/>
                <a:gd name="connsiteX26" fmla="*/ 1240482 w 1914616"/>
                <a:gd name="connsiteY26" fmla="*/ 1496883 h 1929923"/>
                <a:gd name="connsiteX27" fmla="*/ 1147498 w 1914616"/>
                <a:gd name="connsiteY27" fmla="*/ 1486317 h 1929923"/>
                <a:gd name="connsiteX28" fmla="*/ 1109460 w 1914616"/>
                <a:gd name="connsiteY28" fmla="*/ 1494770 h 1929923"/>
                <a:gd name="connsiteX29" fmla="*/ 1147498 w 1914616"/>
                <a:gd name="connsiteY29" fmla="*/ 1496883 h 1929923"/>
                <a:gd name="connsiteX30" fmla="*/ 1210896 w 1914616"/>
                <a:gd name="connsiteY30" fmla="*/ 1513790 h 1929923"/>
                <a:gd name="connsiteX31" fmla="*/ 1073535 w 1914616"/>
                <a:gd name="connsiteY31" fmla="*/ 1551829 h 1929923"/>
                <a:gd name="connsiteX32" fmla="*/ 898134 w 1914616"/>
                <a:gd name="connsiteY32" fmla="*/ 1581414 h 1929923"/>
                <a:gd name="connsiteX33" fmla="*/ 862209 w 1914616"/>
                <a:gd name="connsiteY33" fmla="*/ 1606773 h 1929923"/>
                <a:gd name="connsiteX34" fmla="*/ 813604 w 1914616"/>
                <a:gd name="connsiteY34" fmla="*/ 1638472 h 1929923"/>
                <a:gd name="connsiteX35" fmla="*/ 678355 w 1914616"/>
                <a:gd name="connsiteY35" fmla="*/ 1720889 h 1929923"/>
                <a:gd name="connsiteX36" fmla="*/ 342348 w 1914616"/>
                <a:gd name="connsiteY36" fmla="*/ 1870931 h 1929923"/>
                <a:gd name="connsiteX37" fmla="*/ 156381 w 1914616"/>
                <a:gd name="connsiteY37" fmla="*/ 1917423 h 1929923"/>
                <a:gd name="connsiteX38" fmla="*/ 57058 w 1914616"/>
                <a:gd name="connsiteY38" fmla="*/ 1908969 h 1929923"/>
                <a:gd name="connsiteX39" fmla="*/ 0 w 1914616"/>
                <a:gd name="connsiteY39" fmla="*/ 1809646 h 1929923"/>
                <a:gd name="connsiteX40" fmla="*/ 112003 w 1914616"/>
                <a:gd name="connsiteY40" fmla="*/ 1691303 h 1929923"/>
                <a:gd name="connsiteX41" fmla="*/ 416312 w 1914616"/>
                <a:gd name="connsiteY41" fmla="*/ 1598320 h 1929923"/>
                <a:gd name="connsiteX42" fmla="*/ 608618 w 1914616"/>
                <a:gd name="connsiteY42" fmla="*/ 1566621 h 1929923"/>
                <a:gd name="connsiteX43" fmla="*/ 836849 w 1914616"/>
                <a:gd name="connsiteY43" fmla="*/ 1511676 h 1929923"/>
                <a:gd name="connsiteX44" fmla="*/ 1048175 w 1914616"/>
                <a:gd name="connsiteY44" fmla="*/ 1412353 h 1929923"/>
                <a:gd name="connsiteX45" fmla="*/ 1244180 w 1914616"/>
                <a:gd name="connsiteY45" fmla="*/ 1396504 h 1929923"/>
                <a:gd name="connsiteX46" fmla="*/ 946179 w 1914616"/>
                <a:gd name="connsiteY46" fmla="*/ 991 h 1929923"/>
                <a:gd name="connsiteX47" fmla="*/ 982666 w 1914616"/>
                <a:gd name="connsiteY47" fmla="*/ 18162 h 1929923"/>
                <a:gd name="connsiteX48" fmla="*/ 1151726 w 1914616"/>
                <a:gd name="connsiteY48" fmla="*/ 70993 h 1929923"/>
                <a:gd name="connsiteX49" fmla="*/ 1155953 w 1914616"/>
                <a:gd name="connsiteY49" fmla="*/ 111145 h 1929923"/>
                <a:gd name="connsiteX50" fmla="*/ 1155953 w 1914616"/>
                <a:gd name="connsiteY50" fmla="*/ 208355 h 1929923"/>
                <a:gd name="connsiteX51" fmla="*/ 1117914 w 1914616"/>
                <a:gd name="connsiteY51" fmla="*/ 373189 h 1929923"/>
                <a:gd name="connsiteX52" fmla="*/ 1067196 w 1914616"/>
                <a:gd name="connsiteY52" fmla="*/ 493645 h 1929923"/>
                <a:gd name="connsiteX53" fmla="*/ 1016478 w 1914616"/>
                <a:gd name="connsiteY53" fmla="*/ 563382 h 1929923"/>
                <a:gd name="connsiteX54" fmla="*/ 989006 w 1914616"/>
                <a:gd name="connsiteY54" fmla="*/ 624667 h 1929923"/>
                <a:gd name="connsiteX55" fmla="*/ 965495 w 1914616"/>
                <a:gd name="connsiteY55" fmla="*/ 646328 h 1929923"/>
                <a:gd name="connsiteX56" fmla="*/ 959415 w 1914616"/>
                <a:gd name="connsiteY56" fmla="*/ 645000 h 1929923"/>
                <a:gd name="connsiteX57" fmla="*/ 880948 w 1914616"/>
                <a:gd name="connsiteY57" fmla="*/ 615551 h 1929923"/>
                <a:gd name="connsiteX58" fmla="*/ 856567 w 1914616"/>
                <a:gd name="connsiteY58" fmla="*/ 604576 h 1929923"/>
                <a:gd name="connsiteX59" fmla="*/ 773453 w 1914616"/>
                <a:gd name="connsiteY59" fmla="*/ 559156 h 1929923"/>
                <a:gd name="connsiteX60" fmla="*/ 846625 w 1914616"/>
                <a:gd name="connsiteY60" fmla="*/ 600101 h 1929923"/>
                <a:gd name="connsiteX61" fmla="*/ 856567 w 1914616"/>
                <a:gd name="connsiteY61" fmla="*/ 604576 h 1929923"/>
                <a:gd name="connsiteX62" fmla="*/ 867229 w 1914616"/>
                <a:gd name="connsiteY62" fmla="*/ 610403 h 1929923"/>
                <a:gd name="connsiteX63" fmla="*/ 880948 w 1914616"/>
                <a:gd name="connsiteY63" fmla="*/ 615551 h 1929923"/>
                <a:gd name="connsiteX64" fmla="*/ 934060 w 1914616"/>
                <a:gd name="connsiteY64" fmla="*/ 639460 h 1929923"/>
                <a:gd name="connsiteX65" fmla="*/ 959415 w 1914616"/>
                <a:gd name="connsiteY65" fmla="*/ 645000 h 1929923"/>
                <a:gd name="connsiteX66" fmla="*/ 978439 w 1914616"/>
                <a:gd name="connsiteY66" fmla="*/ 652139 h 1929923"/>
                <a:gd name="connsiteX67" fmla="*/ 984779 w 1914616"/>
                <a:gd name="connsiteY67" fmla="*/ 662705 h 1929923"/>
                <a:gd name="connsiteX68" fmla="*/ 955193 w 1914616"/>
                <a:gd name="connsiteY68" fmla="*/ 918410 h 1929923"/>
                <a:gd name="connsiteX69" fmla="*/ 938287 w 1914616"/>
                <a:gd name="connsiteY69" fmla="*/ 994487 h 1929923"/>
                <a:gd name="connsiteX70" fmla="*/ 921381 w 1914616"/>
                <a:gd name="connsiteY70" fmla="*/ 1030413 h 1929923"/>
                <a:gd name="connsiteX71" fmla="*/ 754433 w 1914616"/>
                <a:gd name="connsiteY71" fmla="*/ 797954 h 1929923"/>
                <a:gd name="connsiteX72" fmla="*/ 655111 w 1914616"/>
                <a:gd name="connsiteY72" fmla="*/ 728217 h 1929923"/>
                <a:gd name="connsiteX73" fmla="*/ 579033 w 1914616"/>
                <a:gd name="connsiteY73" fmla="*/ 508438 h 1929923"/>
                <a:gd name="connsiteX74" fmla="*/ 616511 w 1914616"/>
                <a:gd name="connsiteY74" fmla="*/ 312772 h 1929923"/>
                <a:gd name="connsiteX75" fmla="*/ 699489 w 1914616"/>
                <a:gd name="connsiteY75" fmla="*/ 333037 h 1929923"/>
                <a:gd name="connsiteX76" fmla="*/ 614958 w 1914616"/>
                <a:gd name="connsiteY76" fmla="*/ 265413 h 1929923"/>
                <a:gd name="connsiteX77" fmla="*/ 585372 w 1914616"/>
                <a:gd name="connsiteY77" fmla="*/ 197789 h 1929923"/>
                <a:gd name="connsiteX78" fmla="*/ 576920 w 1914616"/>
                <a:gd name="connsiteY78" fmla="*/ 101013 h 1929923"/>
                <a:gd name="connsiteX79" fmla="*/ 710055 w 1914616"/>
                <a:gd name="connsiteY79" fmla="*/ 229487 h 1929923"/>
                <a:gd name="connsiteX80" fmla="*/ 737527 w 1914616"/>
                <a:gd name="connsiteY80" fmla="*/ 157637 h 1929923"/>
                <a:gd name="connsiteX81" fmla="*/ 777680 w 1914616"/>
                <a:gd name="connsiteY81" fmla="*/ 115372 h 1929923"/>
                <a:gd name="connsiteX82" fmla="*/ 853757 w 1914616"/>
                <a:gd name="connsiteY82" fmla="*/ 60427 h 1929923"/>
                <a:gd name="connsiteX83" fmla="*/ 946179 w 1914616"/>
                <a:gd name="connsiteY83" fmla="*/ 991 h 1929923"/>
                <a:gd name="connsiteX0" fmla="*/ 1895064 w 1914616"/>
                <a:gd name="connsiteY0" fmla="*/ 1476543 h 1929923"/>
                <a:gd name="connsiteX1" fmla="*/ 1912499 w 1914616"/>
                <a:gd name="connsiteY1" fmla="*/ 1486317 h 1929923"/>
                <a:gd name="connsiteX2" fmla="*/ 1893480 w 1914616"/>
                <a:gd name="connsiteY2" fmla="*/ 1518016 h 1929923"/>
                <a:gd name="connsiteX3" fmla="*/ 1597623 w 1914616"/>
                <a:gd name="connsiteY3" fmla="*/ 1777947 h 1929923"/>
                <a:gd name="connsiteX4" fmla="*/ 1415882 w 1914616"/>
                <a:gd name="connsiteY4" fmla="*/ 1902629 h 1929923"/>
                <a:gd name="connsiteX5" fmla="*/ 1299653 w 1914616"/>
                <a:gd name="connsiteY5" fmla="*/ 1832892 h 1929923"/>
                <a:gd name="connsiteX6" fmla="*/ 1453921 w 1914616"/>
                <a:gd name="connsiteY6" fmla="*/ 1627905 h 1929923"/>
                <a:gd name="connsiteX7" fmla="*/ 1481394 w 1914616"/>
                <a:gd name="connsiteY7" fmla="*/ 1617339 h 1929923"/>
                <a:gd name="connsiteX8" fmla="*/ 1472941 w 1914616"/>
                <a:gd name="connsiteY8" fmla="*/ 1598319 h 1929923"/>
                <a:gd name="connsiteX9" fmla="*/ 1441242 w 1914616"/>
                <a:gd name="connsiteY9" fmla="*/ 1564507 h 1929923"/>
                <a:gd name="connsiteX10" fmla="*/ 1496186 w 1914616"/>
                <a:gd name="connsiteY10" fmla="*/ 1560281 h 1929923"/>
                <a:gd name="connsiteX11" fmla="*/ 1553244 w 1914616"/>
                <a:gd name="connsiteY11" fmla="*/ 1583527 h 1929923"/>
                <a:gd name="connsiteX12" fmla="*/ 1553244 w 1914616"/>
                <a:gd name="connsiteY12" fmla="*/ 1541262 h 1929923"/>
                <a:gd name="connsiteX13" fmla="*/ 1606076 w 1914616"/>
                <a:gd name="connsiteY13" fmla="*/ 1541262 h 1929923"/>
                <a:gd name="connsiteX14" fmla="*/ 1707512 w 1914616"/>
                <a:gd name="connsiteY14" fmla="*/ 1539148 h 1929923"/>
                <a:gd name="connsiteX15" fmla="*/ 1815289 w 1914616"/>
                <a:gd name="connsiteY15" fmla="*/ 1515903 h 1929923"/>
                <a:gd name="connsiteX16" fmla="*/ 1874460 w 1914616"/>
                <a:gd name="connsiteY16" fmla="*/ 1477864 h 1929923"/>
                <a:gd name="connsiteX17" fmla="*/ 1895064 w 1914616"/>
                <a:gd name="connsiteY17" fmla="*/ 1476543 h 1929923"/>
                <a:gd name="connsiteX18" fmla="*/ 1244180 w 1914616"/>
                <a:gd name="connsiteY18" fmla="*/ 1396504 h 1929923"/>
                <a:gd name="connsiteX19" fmla="*/ 1430676 w 1914616"/>
                <a:gd name="connsiteY19" fmla="*/ 1431372 h 1929923"/>
                <a:gd name="connsiteX20" fmla="*/ 1443355 w 1914616"/>
                <a:gd name="connsiteY20" fmla="*/ 1441939 h 1929923"/>
                <a:gd name="connsiteX21" fmla="*/ 1428562 w 1914616"/>
                <a:gd name="connsiteY21" fmla="*/ 1456732 h 1929923"/>
                <a:gd name="connsiteX22" fmla="*/ 1363051 w 1914616"/>
                <a:gd name="connsiteY22" fmla="*/ 1463072 h 1929923"/>
                <a:gd name="connsiteX23" fmla="*/ 1286973 w 1914616"/>
                <a:gd name="connsiteY23" fmla="*/ 1450392 h 1929923"/>
                <a:gd name="connsiteX24" fmla="*/ 1198217 w 1914616"/>
                <a:gd name="connsiteY24" fmla="*/ 1446166 h 1929923"/>
                <a:gd name="connsiteX25" fmla="*/ 1286973 w 1914616"/>
                <a:gd name="connsiteY25" fmla="*/ 1467298 h 1929923"/>
                <a:gd name="connsiteX26" fmla="*/ 1240482 w 1914616"/>
                <a:gd name="connsiteY26" fmla="*/ 1496883 h 1929923"/>
                <a:gd name="connsiteX27" fmla="*/ 1147498 w 1914616"/>
                <a:gd name="connsiteY27" fmla="*/ 1486317 h 1929923"/>
                <a:gd name="connsiteX28" fmla="*/ 1109460 w 1914616"/>
                <a:gd name="connsiteY28" fmla="*/ 1494770 h 1929923"/>
                <a:gd name="connsiteX29" fmla="*/ 1147498 w 1914616"/>
                <a:gd name="connsiteY29" fmla="*/ 1496883 h 1929923"/>
                <a:gd name="connsiteX30" fmla="*/ 1210896 w 1914616"/>
                <a:gd name="connsiteY30" fmla="*/ 1513790 h 1929923"/>
                <a:gd name="connsiteX31" fmla="*/ 1073535 w 1914616"/>
                <a:gd name="connsiteY31" fmla="*/ 1551829 h 1929923"/>
                <a:gd name="connsiteX32" fmla="*/ 898134 w 1914616"/>
                <a:gd name="connsiteY32" fmla="*/ 1581414 h 1929923"/>
                <a:gd name="connsiteX33" fmla="*/ 862209 w 1914616"/>
                <a:gd name="connsiteY33" fmla="*/ 1606773 h 1929923"/>
                <a:gd name="connsiteX34" fmla="*/ 813604 w 1914616"/>
                <a:gd name="connsiteY34" fmla="*/ 1638472 h 1929923"/>
                <a:gd name="connsiteX35" fmla="*/ 678355 w 1914616"/>
                <a:gd name="connsiteY35" fmla="*/ 1720889 h 1929923"/>
                <a:gd name="connsiteX36" fmla="*/ 342348 w 1914616"/>
                <a:gd name="connsiteY36" fmla="*/ 1870931 h 1929923"/>
                <a:gd name="connsiteX37" fmla="*/ 156381 w 1914616"/>
                <a:gd name="connsiteY37" fmla="*/ 1917423 h 1929923"/>
                <a:gd name="connsiteX38" fmla="*/ 57058 w 1914616"/>
                <a:gd name="connsiteY38" fmla="*/ 1908969 h 1929923"/>
                <a:gd name="connsiteX39" fmla="*/ 0 w 1914616"/>
                <a:gd name="connsiteY39" fmla="*/ 1809646 h 1929923"/>
                <a:gd name="connsiteX40" fmla="*/ 112003 w 1914616"/>
                <a:gd name="connsiteY40" fmla="*/ 1691303 h 1929923"/>
                <a:gd name="connsiteX41" fmla="*/ 416312 w 1914616"/>
                <a:gd name="connsiteY41" fmla="*/ 1598320 h 1929923"/>
                <a:gd name="connsiteX42" fmla="*/ 608618 w 1914616"/>
                <a:gd name="connsiteY42" fmla="*/ 1566621 h 1929923"/>
                <a:gd name="connsiteX43" fmla="*/ 836849 w 1914616"/>
                <a:gd name="connsiteY43" fmla="*/ 1511676 h 1929923"/>
                <a:gd name="connsiteX44" fmla="*/ 1048175 w 1914616"/>
                <a:gd name="connsiteY44" fmla="*/ 1412353 h 1929923"/>
                <a:gd name="connsiteX45" fmla="*/ 1244180 w 1914616"/>
                <a:gd name="connsiteY45" fmla="*/ 1396504 h 1929923"/>
                <a:gd name="connsiteX46" fmla="*/ 946179 w 1914616"/>
                <a:gd name="connsiteY46" fmla="*/ 991 h 1929923"/>
                <a:gd name="connsiteX47" fmla="*/ 982666 w 1914616"/>
                <a:gd name="connsiteY47" fmla="*/ 18162 h 1929923"/>
                <a:gd name="connsiteX48" fmla="*/ 1151726 w 1914616"/>
                <a:gd name="connsiteY48" fmla="*/ 70993 h 1929923"/>
                <a:gd name="connsiteX49" fmla="*/ 1155953 w 1914616"/>
                <a:gd name="connsiteY49" fmla="*/ 111145 h 1929923"/>
                <a:gd name="connsiteX50" fmla="*/ 1155953 w 1914616"/>
                <a:gd name="connsiteY50" fmla="*/ 208355 h 1929923"/>
                <a:gd name="connsiteX51" fmla="*/ 1117914 w 1914616"/>
                <a:gd name="connsiteY51" fmla="*/ 373189 h 1929923"/>
                <a:gd name="connsiteX52" fmla="*/ 1067196 w 1914616"/>
                <a:gd name="connsiteY52" fmla="*/ 493645 h 1929923"/>
                <a:gd name="connsiteX53" fmla="*/ 1016478 w 1914616"/>
                <a:gd name="connsiteY53" fmla="*/ 563382 h 1929923"/>
                <a:gd name="connsiteX54" fmla="*/ 989006 w 1914616"/>
                <a:gd name="connsiteY54" fmla="*/ 624667 h 1929923"/>
                <a:gd name="connsiteX55" fmla="*/ 965495 w 1914616"/>
                <a:gd name="connsiteY55" fmla="*/ 646328 h 1929923"/>
                <a:gd name="connsiteX56" fmla="*/ 959415 w 1914616"/>
                <a:gd name="connsiteY56" fmla="*/ 645000 h 1929923"/>
                <a:gd name="connsiteX57" fmla="*/ 880948 w 1914616"/>
                <a:gd name="connsiteY57" fmla="*/ 615551 h 1929923"/>
                <a:gd name="connsiteX58" fmla="*/ 856567 w 1914616"/>
                <a:gd name="connsiteY58" fmla="*/ 604576 h 1929923"/>
                <a:gd name="connsiteX59" fmla="*/ 773453 w 1914616"/>
                <a:gd name="connsiteY59" fmla="*/ 559156 h 1929923"/>
                <a:gd name="connsiteX60" fmla="*/ 846625 w 1914616"/>
                <a:gd name="connsiteY60" fmla="*/ 600101 h 1929923"/>
                <a:gd name="connsiteX61" fmla="*/ 856567 w 1914616"/>
                <a:gd name="connsiteY61" fmla="*/ 604576 h 1929923"/>
                <a:gd name="connsiteX62" fmla="*/ 867229 w 1914616"/>
                <a:gd name="connsiteY62" fmla="*/ 610403 h 1929923"/>
                <a:gd name="connsiteX63" fmla="*/ 880948 w 1914616"/>
                <a:gd name="connsiteY63" fmla="*/ 615551 h 1929923"/>
                <a:gd name="connsiteX64" fmla="*/ 934060 w 1914616"/>
                <a:gd name="connsiteY64" fmla="*/ 639460 h 1929923"/>
                <a:gd name="connsiteX65" fmla="*/ 959415 w 1914616"/>
                <a:gd name="connsiteY65" fmla="*/ 645000 h 1929923"/>
                <a:gd name="connsiteX66" fmla="*/ 978439 w 1914616"/>
                <a:gd name="connsiteY66" fmla="*/ 652139 h 1929923"/>
                <a:gd name="connsiteX67" fmla="*/ 984779 w 1914616"/>
                <a:gd name="connsiteY67" fmla="*/ 662705 h 1929923"/>
                <a:gd name="connsiteX68" fmla="*/ 955193 w 1914616"/>
                <a:gd name="connsiteY68" fmla="*/ 918410 h 1929923"/>
                <a:gd name="connsiteX69" fmla="*/ 938287 w 1914616"/>
                <a:gd name="connsiteY69" fmla="*/ 994487 h 1929923"/>
                <a:gd name="connsiteX70" fmla="*/ 921381 w 1914616"/>
                <a:gd name="connsiteY70" fmla="*/ 1030413 h 1929923"/>
                <a:gd name="connsiteX71" fmla="*/ 754433 w 1914616"/>
                <a:gd name="connsiteY71" fmla="*/ 797954 h 1929923"/>
                <a:gd name="connsiteX72" fmla="*/ 655111 w 1914616"/>
                <a:gd name="connsiteY72" fmla="*/ 728217 h 1929923"/>
                <a:gd name="connsiteX73" fmla="*/ 579033 w 1914616"/>
                <a:gd name="connsiteY73" fmla="*/ 508438 h 1929923"/>
                <a:gd name="connsiteX74" fmla="*/ 616511 w 1914616"/>
                <a:gd name="connsiteY74" fmla="*/ 312772 h 1929923"/>
                <a:gd name="connsiteX75" fmla="*/ 699489 w 1914616"/>
                <a:gd name="connsiteY75" fmla="*/ 333037 h 1929923"/>
                <a:gd name="connsiteX76" fmla="*/ 614958 w 1914616"/>
                <a:gd name="connsiteY76" fmla="*/ 265413 h 1929923"/>
                <a:gd name="connsiteX77" fmla="*/ 585372 w 1914616"/>
                <a:gd name="connsiteY77" fmla="*/ 197789 h 1929923"/>
                <a:gd name="connsiteX78" fmla="*/ 576920 w 1914616"/>
                <a:gd name="connsiteY78" fmla="*/ 101013 h 1929923"/>
                <a:gd name="connsiteX79" fmla="*/ 710055 w 1914616"/>
                <a:gd name="connsiteY79" fmla="*/ 229487 h 1929923"/>
                <a:gd name="connsiteX80" fmla="*/ 737527 w 1914616"/>
                <a:gd name="connsiteY80" fmla="*/ 157637 h 1929923"/>
                <a:gd name="connsiteX81" fmla="*/ 777680 w 1914616"/>
                <a:gd name="connsiteY81" fmla="*/ 115372 h 1929923"/>
                <a:gd name="connsiteX82" fmla="*/ 853757 w 1914616"/>
                <a:gd name="connsiteY82" fmla="*/ 60427 h 1929923"/>
                <a:gd name="connsiteX83" fmla="*/ 946179 w 1914616"/>
                <a:gd name="connsiteY83" fmla="*/ 991 h 1929923"/>
                <a:gd name="connsiteX0" fmla="*/ 1895064 w 1914616"/>
                <a:gd name="connsiteY0" fmla="*/ 1476543 h 1929923"/>
                <a:gd name="connsiteX1" fmla="*/ 1912499 w 1914616"/>
                <a:gd name="connsiteY1" fmla="*/ 1486317 h 1929923"/>
                <a:gd name="connsiteX2" fmla="*/ 1893480 w 1914616"/>
                <a:gd name="connsiteY2" fmla="*/ 1518016 h 1929923"/>
                <a:gd name="connsiteX3" fmla="*/ 1597623 w 1914616"/>
                <a:gd name="connsiteY3" fmla="*/ 1777947 h 1929923"/>
                <a:gd name="connsiteX4" fmla="*/ 1415882 w 1914616"/>
                <a:gd name="connsiteY4" fmla="*/ 1902629 h 1929923"/>
                <a:gd name="connsiteX5" fmla="*/ 1299653 w 1914616"/>
                <a:gd name="connsiteY5" fmla="*/ 1832892 h 1929923"/>
                <a:gd name="connsiteX6" fmla="*/ 1453921 w 1914616"/>
                <a:gd name="connsiteY6" fmla="*/ 1627905 h 1929923"/>
                <a:gd name="connsiteX7" fmla="*/ 1481394 w 1914616"/>
                <a:gd name="connsiteY7" fmla="*/ 1617339 h 1929923"/>
                <a:gd name="connsiteX8" fmla="*/ 1472941 w 1914616"/>
                <a:gd name="connsiteY8" fmla="*/ 1598319 h 1929923"/>
                <a:gd name="connsiteX9" fmla="*/ 1441242 w 1914616"/>
                <a:gd name="connsiteY9" fmla="*/ 1564507 h 1929923"/>
                <a:gd name="connsiteX10" fmla="*/ 1496186 w 1914616"/>
                <a:gd name="connsiteY10" fmla="*/ 1560281 h 1929923"/>
                <a:gd name="connsiteX11" fmla="*/ 1553244 w 1914616"/>
                <a:gd name="connsiteY11" fmla="*/ 1583527 h 1929923"/>
                <a:gd name="connsiteX12" fmla="*/ 1553244 w 1914616"/>
                <a:gd name="connsiteY12" fmla="*/ 1541262 h 1929923"/>
                <a:gd name="connsiteX13" fmla="*/ 1606076 w 1914616"/>
                <a:gd name="connsiteY13" fmla="*/ 1541262 h 1929923"/>
                <a:gd name="connsiteX14" fmla="*/ 1707512 w 1914616"/>
                <a:gd name="connsiteY14" fmla="*/ 1539148 h 1929923"/>
                <a:gd name="connsiteX15" fmla="*/ 1815289 w 1914616"/>
                <a:gd name="connsiteY15" fmla="*/ 1515903 h 1929923"/>
                <a:gd name="connsiteX16" fmla="*/ 1874460 w 1914616"/>
                <a:gd name="connsiteY16" fmla="*/ 1477864 h 1929923"/>
                <a:gd name="connsiteX17" fmla="*/ 1895064 w 1914616"/>
                <a:gd name="connsiteY17" fmla="*/ 1476543 h 1929923"/>
                <a:gd name="connsiteX18" fmla="*/ 1244180 w 1914616"/>
                <a:gd name="connsiteY18" fmla="*/ 1396504 h 1929923"/>
                <a:gd name="connsiteX19" fmla="*/ 1430676 w 1914616"/>
                <a:gd name="connsiteY19" fmla="*/ 1431372 h 1929923"/>
                <a:gd name="connsiteX20" fmla="*/ 1443355 w 1914616"/>
                <a:gd name="connsiteY20" fmla="*/ 1441939 h 1929923"/>
                <a:gd name="connsiteX21" fmla="*/ 1428562 w 1914616"/>
                <a:gd name="connsiteY21" fmla="*/ 1456732 h 1929923"/>
                <a:gd name="connsiteX22" fmla="*/ 1363051 w 1914616"/>
                <a:gd name="connsiteY22" fmla="*/ 1463072 h 1929923"/>
                <a:gd name="connsiteX23" fmla="*/ 1286973 w 1914616"/>
                <a:gd name="connsiteY23" fmla="*/ 1450392 h 1929923"/>
                <a:gd name="connsiteX24" fmla="*/ 1198217 w 1914616"/>
                <a:gd name="connsiteY24" fmla="*/ 1446166 h 1929923"/>
                <a:gd name="connsiteX25" fmla="*/ 1286973 w 1914616"/>
                <a:gd name="connsiteY25" fmla="*/ 1467298 h 1929923"/>
                <a:gd name="connsiteX26" fmla="*/ 1240482 w 1914616"/>
                <a:gd name="connsiteY26" fmla="*/ 1496883 h 1929923"/>
                <a:gd name="connsiteX27" fmla="*/ 1147498 w 1914616"/>
                <a:gd name="connsiteY27" fmla="*/ 1486317 h 1929923"/>
                <a:gd name="connsiteX28" fmla="*/ 1109460 w 1914616"/>
                <a:gd name="connsiteY28" fmla="*/ 1494770 h 1929923"/>
                <a:gd name="connsiteX29" fmla="*/ 1147498 w 1914616"/>
                <a:gd name="connsiteY29" fmla="*/ 1496883 h 1929923"/>
                <a:gd name="connsiteX30" fmla="*/ 1210896 w 1914616"/>
                <a:gd name="connsiteY30" fmla="*/ 1513790 h 1929923"/>
                <a:gd name="connsiteX31" fmla="*/ 1073535 w 1914616"/>
                <a:gd name="connsiteY31" fmla="*/ 1551829 h 1929923"/>
                <a:gd name="connsiteX32" fmla="*/ 898134 w 1914616"/>
                <a:gd name="connsiteY32" fmla="*/ 1581414 h 1929923"/>
                <a:gd name="connsiteX33" fmla="*/ 862209 w 1914616"/>
                <a:gd name="connsiteY33" fmla="*/ 1606773 h 1929923"/>
                <a:gd name="connsiteX34" fmla="*/ 813604 w 1914616"/>
                <a:gd name="connsiteY34" fmla="*/ 1638472 h 1929923"/>
                <a:gd name="connsiteX35" fmla="*/ 678355 w 1914616"/>
                <a:gd name="connsiteY35" fmla="*/ 1720889 h 1929923"/>
                <a:gd name="connsiteX36" fmla="*/ 342348 w 1914616"/>
                <a:gd name="connsiteY36" fmla="*/ 1870931 h 1929923"/>
                <a:gd name="connsiteX37" fmla="*/ 156381 w 1914616"/>
                <a:gd name="connsiteY37" fmla="*/ 1917423 h 1929923"/>
                <a:gd name="connsiteX38" fmla="*/ 57058 w 1914616"/>
                <a:gd name="connsiteY38" fmla="*/ 1908969 h 1929923"/>
                <a:gd name="connsiteX39" fmla="*/ 0 w 1914616"/>
                <a:gd name="connsiteY39" fmla="*/ 1809646 h 1929923"/>
                <a:gd name="connsiteX40" fmla="*/ 112003 w 1914616"/>
                <a:gd name="connsiteY40" fmla="*/ 1691303 h 1929923"/>
                <a:gd name="connsiteX41" fmla="*/ 416312 w 1914616"/>
                <a:gd name="connsiteY41" fmla="*/ 1598320 h 1929923"/>
                <a:gd name="connsiteX42" fmla="*/ 608618 w 1914616"/>
                <a:gd name="connsiteY42" fmla="*/ 1566621 h 1929923"/>
                <a:gd name="connsiteX43" fmla="*/ 836849 w 1914616"/>
                <a:gd name="connsiteY43" fmla="*/ 1511676 h 1929923"/>
                <a:gd name="connsiteX44" fmla="*/ 1048175 w 1914616"/>
                <a:gd name="connsiteY44" fmla="*/ 1412353 h 1929923"/>
                <a:gd name="connsiteX45" fmla="*/ 1244180 w 1914616"/>
                <a:gd name="connsiteY45" fmla="*/ 1396504 h 1929923"/>
                <a:gd name="connsiteX46" fmla="*/ 946179 w 1914616"/>
                <a:gd name="connsiteY46" fmla="*/ 991 h 1929923"/>
                <a:gd name="connsiteX47" fmla="*/ 982666 w 1914616"/>
                <a:gd name="connsiteY47" fmla="*/ 18162 h 1929923"/>
                <a:gd name="connsiteX48" fmla="*/ 1151726 w 1914616"/>
                <a:gd name="connsiteY48" fmla="*/ 70993 h 1929923"/>
                <a:gd name="connsiteX49" fmla="*/ 1155953 w 1914616"/>
                <a:gd name="connsiteY49" fmla="*/ 111145 h 1929923"/>
                <a:gd name="connsiteX50" fmla="*/ 1155953 w 1914616"/>
                <a:gd name="connsiteY50" fmla="*/ 208355 h 1929923"/>
                <a:gd name="connsiteX51" fmla="*/ 1117914 w 1914616"/>
                <a:gd name="connsiteY51" fmla="*/ 373189 h 1929923"/>
                <a:gd name="connsiteX52" fmla="*/ 1067196 w 1914616"/>
                <a:gd name="connsiteY52" fmla="*/ 493645 h 1929923"/>
                <a:gd name="connsiteX53" fmla="*/ 1016478 w 1914616"/>
                <a:gd name="connsiteY53" fmla="*/ 563382 h 1929923"/>
                <a:gd name="connsiteX54" fmla="*/ 989006 w 1914616"/>
                <a:gd name="connsiteY54" fmla="*/ 624667 h 1929923"/>
                <a:gd name="connsiteX55" fmla="*/ 965495 w 1914616"/>
                <a:gd name="connsiteY55" fmla="*/ 646328 h 1929923"/>
                <a:gd name="connsiteX56" fmla="*/ 959415 w 1914616"/>
                <a:gd name="connsiteY56" fmla="*/ 645000 h 1929923"/>
                <a:gd name="connsiteX57" fmla="*/ 880948 w 1914616"/>
                <a:gd name="connsiteY57" fmla="*/ 615551 h 1929923"/>
                <a:gd name="connsiteX58" fmla="*/ 856567 w 1914616"/>
                <a:gd name="connsiteY58" fmla="*/ 604576 h 1929923"/>
                <a:gd name="connsiteX59" fmla="*/ 773453 w 1914616"/>
                <a:gd name="connsiteY59" fmla="*/ 559156 h 1929923"/>
                <a:gd name="connsiteX60" fmla="*/ 846625 w 1914616"/>
                <a:gd name="connsiteY60" fmla="*/ 600101 h 1929923"/>
                <a:gd name="connsiteX61" fmla="*/ 856567 w 1914616"/>
                <a:gd name="connsiteY61" fmla="*/ 604576 h 1929923"/>
                <a:gd name="connsiteX62" fmla="*/ 867229 w 1914616"/>
                <a:gd name="connsiteY62" fmla="*/ 610403 h 1929923"/>
                <a:gd name="connsiteX63" fmla="*/ 880948 w 1914616"/>
                <a:gd name="connsiteY63" fmla="*/ 615551 h 1929923"/>
                <a:gd name="connsiteX64" fmla="*/ 934060 w 1914616"/>
                <a:gd name="connsiteY64" fmla="*/ 639460 h 1929923"/>
                <a:gd name="connsiteX65" fmla="*/ 959415 w 1914616"/>
                <a:gd name="connsiteY65" fmla="*/ 645000 h 1929923"/>
                <a:gd name="connsiteX66" fmla="*/ 978439 w 1914616"/>
                <a:gd name="connsiteY66" fmla="*/ 652139 h 1929923"/>
                <a:gd name="connsiteX67" fmla="*/ 984779 w 1914616"/>
                <a:gd name="connsiteY67" fmla="*/ 662705 h 1929923"/>
                <a:gd name="connsiteX68" fmla="*/ 955193 w 1914616"/>
                <a:gd name="connsiteY68" fmla="*/ 918410 h 1929923"/>
                <a:gd name="connsiteX69" fmla="*/ 938287 w 1914616"/>
                <a:gd name="connsiteY69" fmla="*/ 994487 h 1929923"/>
                <a:gd name="connsiteX70" fmla="*/ 921381 w 1914616"/>
                <a:gd name="connsiteY70" fmla="*/ 1030413 h 1929923"/>
                <a:gd name="connsiteX71" fmla="*/ 754433 w 1914616"/>
                <a:gd name="connsiteY71" fmla="*/ 797954 h 1929923"/>
                <a:gd name="connsiteX72" fmla="*/ 655111 w 1914616"/>
                <a:gd name="connsiteY72" fmla="*/ 728217 h 1929923"/>
                <a:gd name="connsiteX73" fmla="*/ 579033 w 1914616"/>
                <a:gd name="connsiteY73" fmla="*/ 508438 h 1929923"/>
                <a:gd name="connsiteX74" fmla="*/ 616511 w 1914616"/>
                <a:gd name="connsiteY74" fmla="*/ 312772 h 1929923"/>
                <a:gd name="connsiteX75" fmla="*/ 699489 w 1914616"/>
                <a:gd name="connsiteY75" fmla="*/ 333037 h 1929923"/>
                <a:gd name="connsiteX76" fmla="*/ 614958 w 1914616"/>
                <a:gd name="connsiteY76" fmla="*/ 265413 h 1929923"/>
                <a:gd name="connsiteX77" fmla="*/ 585372 w 1914616"/>
                <a:gd name="connsiteY77" fmla="*/ 197789 h 1929923"/>
                <a:gd name="connsiteX78" fmla="*/ 576920 w 1914616"/>
                <a:gd name="connsiteY78" fmla="*/ 101013 h 1929923"/>
                <a:gd name="connsiteX79" fmla="*/ 710055 w 1914616"/>
                <a:gd name="connsiteY79" fmla="*/ 229487 h 1929923"/>
                <a:gd name="connsiteX80" fmla="*/ 737527 w 1914616"/>
                <a:gd name="connsiteY80" fmla="*/ 157637 h 1929923"/>
                <a:gd name="connsiteX81" fmla="*/ 777680 w 1914616"/>
                <a:gd name="connsiteY81" fmla="*/ 115372 h 1929923"/>
                <a:gd name="connsiteX82" fmla="*/ 853757 w 1914616"/>
                <a:gd name="connsiteY82" fmla="*/ 60427 h 1929923"/>
                <a:gd name="connsiteX83" fmla="*/ 946179 w 1914616"/>
                <a:gd name="connsiteY83" fmla="*/ 991 h 1929923"/>
                <a:gd name="connsiteX0" fmla="*/ 1895064 w 1914616"/>
                <a:gd name="connsiteY0" fmla="*/ 1476543 h 1929923"/>
                <a:gd name="connsiteX1" fmla="*/ 1912499 w 1914616"/>
                <a:gd name="connsiteY1" fmla="*/ 1486317 h 1929923"/>
                <a:gd name="connsiteX2" fmla="*/ 1893480 w 1914616"/>
                <a:gd name="connsiteY2" fmla="*/ 1518016 h 1929923"/>
                <a:gd name="connsiteX3" fmla="*/ 1597623 w 1914616"/>
                <a:gd name="connsiteY3" fmla="*/ 1777947 h 1929923"/>
                <a:gd name="connsiteX4" fmla="*/ 1415882 w 1914616"/>
                <a:gd name="connsiteY4" fmla="*/ 1902629 h 1929923"/>
                <a:gd name="connsiteX5" fmla="*/ 1299653 w 1914616"/>
                <a:gd name="connsiteY5" fmla="*/ 1832892 h 1929923"/>
                <a:gd name="connsiteX6" fmla="*/ 1453921 w 1914616"/>
                <a:gd name="connsiteY6" fmla="*/ 1627905 h 1929923"/>
                <a:gd name="connsiteX7" fmla="*/ 1481394 w 1914616"/>
                <a:gd name="connsiteY7" fmla="*/ 1617339 h 1929923"/>
                <a:gd name="connsiteX8" fmla="*/ 1472941 w 1914616"/>
                <a:gd name="connsiteY8" fmla="*/ 1598319 h 1929923"/>
                <a:gd name="connsiteX9" fmla="*/ 1441242 w 1914616"/>
                <a:gd name="connsiteY9" fmla="*/ 1564507 h 1929923"/>
                <a:gd name="connsiteX10" fmla="*/ 1496186 w 1914616"/>
                <a:gd name="connsiteY10" fmla="*/ 1560281 h 1929923"/>
                <a:gd name="connsiteX11" fmla="*/ 1553244 w 1914616"/>
                <a:gd name="connsiteY11" fmla="*/ 1583527 h 1929923"/>
                <a:gd name="connsiteX12" fmla="*/ 1553244 w 1914616"/>
                <a:gd name="connsiteY12" fmla="*/ 1541262 h 1929923"/>
                <a:gd name="connsiteX13" fmla="*/ 1606076 w 1914616"/>
                <a:gd name="connsiteY13" fmla="*/ 1541262 h 1929923"/>
                <a:gd name="connsiteX14" fmla="*/ 1707512 w 1914616"/>
                <a:gd name="connsiteY14" fmla="*/ 1539148 h 1929923"/>
                <a:gd name="connsiteX15" fmla="*/ 1800299 w 1914616"/>
                <a:gd name="connsiteY15" fmla="*/ 1520899 h 1929923"/>
                <a:gd name="connsiteX16" fmla="*/ 1874460 w 1914616"/>
                <a:gd name="connsiteY16" fmla="*/ 1477864 h 1929923"/>
                <a:gd name="connsiteX17" fmla="*/ 1895064 w 1914616"/>
                <a:gd name="connsiteY17" fmla="*/ 1476543 h 1929923"/>
                <a:gd name="connsiteX18" fmla="*/ 1244180 w 1914616"/>
                <a:gd name="connsiteY18" fmla="*/ 1396504 h 1929923"/>
                <a:gd name="connsiteX19" fmla="*/ 1430676 w 1914616"/>
                <a:gd name="connsiteY19" fmla="*/ 1431372 h 1929923"/>
                <a:gd name="connsiteX20" fmla="*/ 1443355 w 1914616"/>
                <a:gd name="connsiteY20" fmla="*/ 1441939 h 1929923"/>
                <a:gd name="connsiteX21" fmla="*/ 1428562 w 1914616"/>
                <a:gd name="connsiteY21" fmla="*/ 1456732 h 1929923"/>
                <a:gd name="connsiteX22" fmla="*/ 1363051 w 1914616"/>
                <a:gd name="connsiteY22" fmla="*/ 1463072 h 1929923"/>
                <a:gd name="connsiteX23" fmla="*/ 1286973 w 1914616"/>
                <a:gd name="connsiteY23" fmla="*/ 1450392 h 1929923"/>
                <a:gd name="connsiteX24" fmla="*/ 1198217 w 1914616"/>
                <a:gd name="connsiteY24" fmla="*/ 1446166 h 1929923"/>
                <a:gd name="connsiteX25" fmla="*/ 1286973 w 1914616"/>
                <a:gd name="connsiteY25" fmla="*/ 1467298 h 1929923"/>
                <a:gd name="connsiteX26" fmla="*/ 1240482 w 1914616"/>
                <a:gd name="connsiteY26" fmla="*/ 1496883 h 1929923"/>
                <a:gd name="connsiteX27" fmla="*/ 1147498 w 1914616"/>
                <a:gd name="connsiteY27" fmla="*/ 1486317 h 1929923"/>
                <a:gd name="connsiteX28" fmla="*/ 1109460 w 1914616"/>
                <a:gd name="connsiteY28" fmla="*/ 1494770 h 1929923"/>
                <a:gd name="connsiteX29" fmla="*/ 1147498 w 1914616"/>
                <a:gd name="connsiteY29" fmla="*/ 1496883 h 1929923"/>
                <a:gd name="connsiteX30" fmla="*/ 1210896 w 1914616"/>
                <a:gd name="connsiteY30" fmla="*/ 1513790 h 1929923"/>
                <a:gd name="connsiteX31" fmla="*/ 1073535 w 1914616"/>
                <a:gd name="connsiteY31" fmla="*/ 1551829 h 1929923"/>
                <a:gd name="connsiteX32" fmla="*/ 898134 w 1914616"/>
                <a:gd name="connsiteY32" fmla="*/ 1581414 h 1929923"/>
                <a:gd name="connsiteX33" fmla="*/ 862209 w 1914616"/>
                <a:gd name="connsiteY33" fmla="*/ 1606773 h 1929923"/>
                <a:gd name="connsiteX34" fmla="*/ 813604 w 1914616"/>
                <a:gd name="connsiteY34" fmla="*/ 1638472 h 1929923"/>
                <a:gd name="connsiteX35" fmla="*/ 678355 w 1914616"/>
                <a:gd name="connsiteY35" fmla="*/ 1720889 h 1929923"/>
                <a:gd name="connsiteX36" fmla="*/ 342348 w 1914616"/>
                <a:gd name="connsiteY36" fmla="*/ 1870931 h 1929923"/>
                <a:gd name="connsiteX37" fmla="*/ 156381 w 1914616"/>
                <a:gd name="connsiteY37" fmla="*/ 1917423 h 1929923"/>
                <a:gd name="connsiteX38" fmla="*/ 57058 w 1914616"/>
                <a:gd name="connsiteY38" fmla="*/ 1908969 h 1929923"/>
                <a:gd name="connsiteX39" fmla="*/ 0 w 1914616"/>
                <a:gd name="connsiteY39" fmla="*/ 1809646 h 1929923"/>
                <a:gd name="connsiteX40" fmla="*/ 112003 w 1914616"/>
                <a:gd name="connsiteY40" fmla="*/ 1691303 h 1929923"/>
                <a:gd name="connsiteX41" fmla="*/ 416312 w 1914616"/>
                <a:gd name="connsiteY41" fmla="*/ 1598320 h 1929923"/>
                <a:gd name="connsiteX42" fmla="*/ 608618 w 1914616"/>
                <a:gd name="connsiteY42" fmla="*/ 1566621 h 1929923"/>
                <a:gd name="connsiteX43" fmla="*/ 836849 w 1914616"/>
                <a:gd name="connsiteY43" fmla="*/ 1511676 h 1929923"/>
                <a:gd name="connsiteX44" fmla="*/ 1048175 w 1914616"/>
                <a:gd name="connsiteY44" fmla="*/ 1412353 h 1929923"/>
                <a:gd name="connsiteX45" fmla="*/ 1244180 w 1914616"/>
                <a:gd name="connsiteY45" fmla="*/ 1396504 h 1929923"/>
                <a:gd name="connsiteX46" fmla="*/ 946179 w 1914616"/>
                <a:gd name="connsiteY46" fmla="*/ 991 h 1929923"/>
                <a:gd name="connsiteX47" fmla="*/ 982666 w 1914616"/>
                <a:gd name="connsiteY47" fmla="*/ 18162 h 1929923"/>
                <a:gd name="connsiteX48" fmla="*/ 1151726 w 1914616"/>
                <a:gd name="connsiteY48" fmla="*/ 70993 h 1929923"/>
                <a:gd name="connsiteX49" fmla="*/ 1155953 w 1914616"/>
                <a:gd name="connsiteY49" fmla="*/ 111145 h 1929923"/>
                <a:gd name="connsiteX50" fmla="*/ 1155953 w 1914616"/>
                <a:gd name="connsiteY50" fmla="*/ 208355 h 1929923"/>
                <a:gd name="connsiteX51" fmla="*/ 1117914 w 1914616"/>
                <a:gd name="connsiteY51" fmla="*/ 373189 h 1929923"/>
                <a:gd name="connsiteX52" fmla="*/ 1067196 w 1914616"/>
                <a:gd name="connsiteY52" fmla="*/ 493645 h 1929923"/>
                <a:gd name="connsiteX53" fmla="*/ 1016478 w 1914616"/>
                <a:gd name="connsiteY53" fmla="*/ 563382 h 1929923"/>
                <a:gd name="connsiteX54" fmla="*/ 989006 w 1914616"/>
                <a:gd name="connsiteY54" fmla="*/ 624667 h 1929923"/>
                <a:gd name="connsiteX55" fmla="*/ 965495 w 1914616"/>
                <a:gd name="connsiteY55" fmla="*/ 646328 h 1929923"/>
                <a:gd name="connsiteX56" fmla="*/ 959415 w 1914616"/>
                <a:gd name="connsiteY56" fmla="*/ 645000 h 1929923"/>
                <a:gd name="connsiteX57" fmla="*/ 880948 w 1914616"/>
                <a:gd name="connsiteY57" fmla="*/ 615551 h 1929923"/>
                <a:gd name="connsiteX58" fmla="*/ 856567 w 1914616"/>
                <a:gd name="connsiteY58" fmla="*/ 604576 h 1929923"/>
                <a:gd name="connsiteX59" fmla="*/ 773453 w 1914616"/>
                <a:gd name="connsiteY59" fmla="*/ 559156 h 1929923"/>
                <a:gd name="connsiteX60" fmla="*/ 846625 w 1914616"/>
                <a:gd name="connsiteY60" fmla="*/ 600101 h 1929923"/>
                <a:gd name="connsiteX61" fmla="*/ 856567 w 1914616"/>
                <a:gd name="connsiteY61" fmla="*/ 604576 h 1929923"/>
                <a:gd name="connsiteX62" fmla="*/ 867229 w 1914616"/>
                <a:gd name="connsiteY62" fmla="*/ 610403 h 1929923"/>
                <a:gd name="connsiteX63" fmla="*/ 880948 w 1914616"/>
                <a:gd name="connsiteY63" fmla="*/ 615551 h 1929923"/>
                <a:gd name="connsiteX64" fmla="*/ 934060 w 1914616"/>
                <a:gd name="connsiteY64" fmla="*/ 639460 h 1929923"/>
                <a:gd name="connsiteX65" fmla="*/ 959415 w 1914616"/>
                <a:gd name="connsiteY65" fmla="*/ 645000 h 1929923"/>
                <a:gd name="connsiteX66" fmla="*/ 978439 w 1914616"/>
                <a:gd name="connsiteY66" fmla="*/ 652139 h 1929923"/>
                <a:gd name="connsiteX67" fmla="*/ 984779 w 1914616"/>
                <a:gd name="connsiteY67" fmla="*/ 662705 h 1929923"/>
                <a:gd name="connsiteX68" fmla="*/ 955193 w 1914616"/>
                <a:gd name="connsiteY68" fmla="*/ 918410 h 1929923"/>
                <a:gd name="connsiteX69" fmla="*/ 938287 w 1914616"/>
                <a:gd name="connsiteY69" fmla="*/ 994487 h 1929923"/>
                <a:gd name="connsiteX70" fmla="*/ 921381 w 1914616"/>
                <a:gd name="connsiteY70" fmla="*/ 1030413 h 1929923"/>
                <a:gd name="connsiteX71" fmla="*/ 754433 w 1914616"/>
                <a:gd name="connsiteY71" fmla="*/ 797954 h 1929923"/>
                <a:gd name="connsiteX72" fmla="*/ 655111 w 1914616"/>
                <a:gd name="connsiteY72" fmla="*/ 728217 h 1929923"/>
                <a:gd name="connsiteX73" fmla="*/ 579033 w 1914616"/>
                <a:gd name="connsiteY73" fmla="*/ 508438 h 1929923"/>
                <a:gd name="connsiteX74" fmla="*/ 616511 w 1914616"/>
                <a:gd name="connsiteY74" fmla="*/ 312772 h 1929923"/>
                <a:gd name="connsiteX75" fmla="*/ 699489 w 1914616"/>
                <a:gd name="connsiteY75" fmla="*/ 333037 h 1929923"/>
                <a:gd name="connsiteX76" fmla="*/ 614958 w 1914616"/>
                <a:gd name="connsiteY76" fmla="*/ 265413 h 1929923"/>
                <a:gd name="connsiteX77" fmla="*/ 585372 w 1914616"/>
                <a:gd name="connsiteY77" fmla="*/ 197789 h 1929923"/>
                <a:gd name="connsiteX78" fmla="*/ 576920 w 1914616"/>
                <a:gd name="connsiteY78" fmla="*/ 101013 h 1929923"/>
                <a:gd name="connsiteX79" fmla="*/ 710055 w 1914616"/>
                <a:gd name="connsiteY79" fmla="*/ 229487 h 1929923"/>
                <a:gd name="connsiteX80" fmla="*/ 737527 w 1914616"/>
                <a:gd name="connsiteY80" fmla="*/ 157637 h 1929923"/>
                <a:gd name="connsiteX81" fmla="*/ 777680 w 1914616"/>
                <a:gd name="connsiteY81" fmla="*/ 115372 h 1929923"/>
                <a:gd name="connsiteX82" fmla="*/ 853757 w 1914616"/>
                <a:gd name="connsiteY82" fmla="*/ 60427 h 1929923"/>
                <a:gd name="connsiteX83" fmla="*/ 946179 w 1914616"/>
                <a:gd name="connsiteY83" fmla="*/ 991 h 1929923"/>
                <a:gd name="connsiteX0" fmla="*/ 1895064 w 1914616"/>
                <a:gd name="connsiteY0" fmla="*/ 1476543 h 1929923"/>
                <a:gd name="connsiteX1" fmla="*/ 1912499 w 1914616"/>
                <a:gd name="connsiteY1" fmla="*/ 1486317 h 1929923"/>
                <a:gd name="connsiteX2" fmla="*/ 1893480 w 1914616"/>
                <a:gd name="connsiteY2" fmla="*/ 1518016 h 1929923"/>
                <a:gd name="connsiteX3" fmla="*/ 1597623 w 1914616"/>
                <a:gd name="connsiteY3" fmla="*/ 1777947 h 1929923"/>
                <a:gd name="connsiteX4" fmla="*/ 1415882 w 1914616"/>
                <a:gd name="connsiteY4" fmla="*/ 1902629 h 1929923"/>
                <a:gd name="connsiteX5" fmla="*/ 1299653 w 1914616"/>
                <a:gd name="connsiteY5" fmla="*/ 1832892 h 1929923"/>
                <a:gd name="connsiteX6" fmla="*/ 1453921 w 1914616"/>
                <a:gd name="connsiteY6" fmla="*/ 1627905 h 1929923"/>
                <a:gd name="connsiteX7" fmla="*/ 1481394 w 1914616"/>
                <a:gd name="connsiteY7" fmla="*/ 1617339 h 1929923"/>
                <a:gd name="connsiteX8" fmla="*/ 1472941 w 1914616"/>
                <a:gd name="connsiteY8" fmla="*/ 1598319 h 1929923"/>
                <a:gd name="connsiteX9" fmla="*/ 1441242 w 1914616"/>
                <a:gd name="connsiteY9" fmla="*/ 1564507 h 1929923"/>
                <a:gd name="connsiteX10" fmla="*/ 1496186 w 1914616"/>
                <a:gd name="connsiteY10" fmla="*/ 1560281 h 1929923"/>
                <a:gd name="connsiteX11" fmla="*/ 1553244 w 1914616"/>
                <a:gd name="connsiteY11" fmla="*/ 1583527 h 1929923"/>
                <a:gd name="connsiteX12" fmla="*/ 1553244 w 1914616"/>
                <a:gd name="connsiteY12" fmla="*/ 1541262 h 1929923"/>
                <a:gd name="connsiteX13" fmla="*/ 1606076 w 1914616"/>
                <a:gd name="connsiteY13" fmla="*/ 1541262 h 1929923"/>
                <a:gd name="connsiteX14" fmla="*/ 1725000 w 1914616"/>
                <a:gd name="connsiteY14" fmla="*/ 1534151 h 1929923"/>
                <a:gd name="connsiteX15" fmla="*/ 1800299 w 1914616"/>
                <a:gd name="connsiteY15" fmla="*/ 1520899 h 1929923"/>
                <a:gd name="connsiteX16" fmla="*/ 1874460 w 1914616"/>
                <a:gd name="connsiteY16" fmla="*/ 1477864 h 1929923"/>
                <a:gd name="connsiteX17" fmla="*/ 1895064 w 1914616"/>
                <a:gd name="connsiteY17" fmla="*/ 1476543 h 1929923"/>
                <a:gd name="connsiteX18" fmla="*/ 1244180 w 1914616"/>
                <a:gd name="connsiteY18" fmla="*/ 1396504 h 1929923"/>
                <a:gd name="connsiteX19" fmla="*/ 1430676 w 1914616"/>
                <a:gd name="connsiteY19" fmla="*/ 1431372 h 1929923"/>
                <a:gd name="connsiteX20" fmla="*/ 1443355 w 1914616"/>
                <a:gd name="connsiteY20" fmla="*/ 1441939 h 1929923"/>
                <a:gd name="connsiteX21" fmla="*/ 1428562 w 1914616"/>
                <a:gd name="connsiteY21" fmla="*/ 1456732 h 1929923"/>
                <a:gd name="connsiteX22" fmla="*/ 1363051 w 1914616"/>
                <a:gd name="connsiteY22" fmla="*/ 1463072 h 1929923"/>
                <a:gd name="connsiteX23" fmla="*/ 1286973 w 1914616"/>
                <a:gd name="connsiteY23" fmla="*/ 1450392 h 1929923"/>
                <a:gd name="connsiteX24" fmla="*/ 1198217 w 1914616"/>
                <a:gd name="connsiteY24" fmla="*/ 1446166 h 1929923"/>
                <a:gd name="connsiteX25" fmla="*/ 1286973 w 1914616"/>
                <a:gd name="connsiteY25" fmla="*/ 1467298 h 1929923"/>
                <a:gd name="connsiteX26" fmla="*/ 1240482 w 1914616"/>
                <a:gd name="connsiteY26" fmla="*/ 1496883 h 1929923"/>
                <a:gd name="connsiteX27" fmla="*/ 1147498 w 1914616"/>
                <a:gd name="connsiteY27" fmla="*/ 1486317 h 1929923"/>
                <a:gd name="connsiteX28" fmla="*/ 1109460 w 1914616"/>
                <a:gd name="connsiteY28" fmla="*/ 1494770 h 1929923"/>
                <a:gd name="connsiteX29" fmla="*/ 1147498 w 1914616"/>
                <a:gd name="connsiteY29" fmla="*/ 1496883 h 1929923"/>
                <a:gd name="connsiteX30" fmla="*/ 1210896 w 1914616"/>
                <a:gd name="connsiteY30" fmla="*/ 1513790 h 1929923"/>
                <a:gd name="connsiteX31" fmla="*/ 1073535 w 1914616"/>
                <a:gd name="connsiteY31" fmla="*/ 1551829 h 1929923"/>
                <a:gd name="connsiteX32" fmla="*/ 898134 w 1914616"/>
                <a:gd name="connsiteY32" fmla="*/ 1581414 h 1929923"/>
                <a:gd name="connsiteX33" fmla="*/ 862209 w 1914616"/>
                <a:gd name="connsiteY33" fmla="*/ 1606773 h 1929923"/>
                <a:gd name="connsiteX34" fmla="*/ 813604 w 1914616"/>
                <a:gd name="connsiteY34" fmla="*/ 1638472 h 1929923"/>
                <a:gd name="connsiteX35" fmla="*/ 678355 w 1914616"/>
                <a:gd name="connsiteY35" fmla="*/ 1720889 h 1929923"/>
                <a:gd name="connsiteX36" fmla="*/ 342348 w 1914616"/>
                <a:gd name="connsiteY36" fmla="*/ 1870931 h 1929923"/>
                <a:gd name="connsiteX37" fmla="*/ 156381 w 1914616"/>
                <a:gd name="connsiteY37" fmla="*/ 1917423 h 1929923"/>
                <a:gd name="connsiteX38" fmla="*/ 57058 w 1914616"/>
                <a:gd name="connsiteY38" fmla="*/ 1908969 h 1929923"/>
                <a:gd name="connsiteX39" fmla="*/ 0 w 1914616"/>
                <a:gd name="connsiteY39" fmla="*/ 1809646 h 1929923"/>
                <a:gd name="connsiteX40" fmla="*/ 112003 w 1914616"/>
                <a:gd name="connsiteY40" fmla="*/ 1691303 h 1929923"/>
                <a:gd name="connsiteX41" fmla="*/ 416312 w 1914616"/>
                <a:gd name="connsiteY41" fmla="*/ 1598320 h 1929923"/>
                <a:gd name="connsiteX42" fmla="*/ 608618 w 1914616"/>
                <a:gd name="connsiteY42" fmla="*/ 1566621 h 1929923"/>
                <a:gd name="connsiteX43" fmla="*/ 836849 w 1914616"/>
                <a:gd name="connsiteY43" fmla="*/ 1511676 h 1929923"/>
                <a:gd name="connsiteX44" fmla="*/ 1048175 w 1914616"/>
                <a:gd name="connsiteY44" fmla="*/ 1412353 h 1929923"/>
                <a:gd name="connsiteX45" fmla="*/ 1244180 w 1914616"/>
                <a:gd name="connsiteY45" fmla="*/ 1396504 h 1929923"/>
                <a:gd name="connsiteX46" fmla="*/ 946179 w 1914616"/>
                <a:gd name="connsiteY46" fmla="*/ 991 h 1929923"/>
                <a:gd name="connsiteX47" fmla="*/ 982666 w 1914616"/>
                <a:gd name="connsiteY47" fmla="*/ 18162 h 1929923"/>
                <a:gd name="connsiteX48" fmla="*/ 1151726 w 1914616"/>
                <a:gd name="connsiteY48" fmla="*/ 70993 h 1929923"/>
                <a:gd name="connsiteX49" fmla="*/ 1155953 w 1914616"/>
                <a:gd name="connsiteY49" fmla="*/ 111145 h 1929923"/>
                <a:gd name="connsiteX50" fmla="*/ 1155953 w 1914616"/>
                <a:gd name="connsiteY50" fmla="*/ 208355 h 1929923"/>
                <a:gd name="connsiteX51" fmla="*/ 1117914 w 1914616"/>
                <a:gd name="connsiteY51" fmla="*/ 373189 h 1929923"/>
                <a:gd name="connsiteX52" fmla="*/ 1067196 w 1914616"/>
                <a:gd name="connsiteY52" fmla="*/ 493645 h 1929923"/>
                <a:gd name="connsiteX53" fmla="*/ 1016478 w 1914616"/>
                <a:gd name="connsiteY53" fmla="*/ 563382 h 1929923"/>
                <a:gd name="connsiteX54" fmla="*/ 989006 w 1914616"/>
                <a:gd name="connsiteY54" fmla="*/ 624667 h 1929923"/>
                <a:gd name="connsiteX55" fmla="*/ 965495 w 1914616"/>
                <a:gd name="connsiteY55" fmla="*/ 646328 h 1929923"/>
                <a:gd name="connsiteX56" fmla="*/ 959415 w 1914616"/>
                <a:gd name="connsiteY56" fmla="*/ 645000 h 1929923"/>
                <a:gd name="connsiteX57" fmla="*/ 880948 w 1914616"/>
                <a:gd name="connsiteY57" fmla="*/ 615551 h 1929923"/>
                <a:gd name="connsiteX58" fmla="*/ 856567 w 1914616"/>
                <a:gd name="connsiteY58" fmla="*/ 604576 h 1929923"/>
                <a:gd name="connsiteX59" fmla="*/ 773453 w 1914616"/>
                <a:gd name="connsiteY59" fmla="*/ 559156 h 1929923"/>
                <a:gd name="connsiteX60" fmla="*/ 846625 w 1914616"/>
                <a:gd name="connsiteY60" fmla="*/ 600101 h 1929923"/>
                <a:gd name="connsiteX61" fmla="*/ 856567 w 1914616"/>
                <a:gd name="connsiteY61" fmla="*/ 604576 h 1929923"/>
                <a:gd name="connsiteX62" fmla="*/ 867229 w 1914616"/>
                <a:gd name="connsiteY62" fmla="*/ 610403 h 1929923"/>
                <a:gd name="connsiteX63" fmla="*/ 880948 w 1914616"/>
                <a:gd name="connsiteY63" fmla="*/ 615551 h 1929923"/>
                <a:gd name="connsiteX64" fmla="*/ 934060 w 1914616"/>
                <a:gd name="connsiteY64" fmla="*/ 639460 h 1929923"/>
                <a:gd name="connsiteX65" fmla="*/ 959415 w 1914616"/>
                <a:gd name="connsiteY65" fmla="*/ 645000 h 1929923"/>
                <a:gd name="connsiteX66" fmla="*/ 978439 w 1914616"/>
                <a:gd name="connsiteY66" fmla="*/ 652139 h 1929923"/>
                <a:gd name="connsiteX67" fmla="*/ 984779 w 1914616"/>
                <a:gd name="connsiteY67" fmla="*/ 662705 h 1929923"/>
                <a:gd name="connsiteX68" fmla="*/ 955193 w 1914616"/>
                <a:gd name="connsiteY68" fmla="*/ 918410 h 1929923"/>
                <a:gd name="connsiteX69" fmla="*/ 938287 w 1914616"/>
                <a:gd name="connsiteY69" fmla="*/ 994487 h 1929923"/>
                <a:gd name="connsiteX70" fmla="*/ 921381 w 1914616"/>
                <a:gd name="connsiteY70" fmla="*/ 1030413 h 1929923"/>
                <a:gd name="connsiteX71" fmla="*/ 754433 w 1914616"/>
                <a:gd name="connsiteY71" fmla="*/ 797954 h 1929923"/>
                <a:gd name="connsiteX72" fmla="*/ 655111 w 1914616"/>
                <a:gd name="connsiteY72" fmla="*/ 728217 h 1929923"/>
                <a:gd name="connsiteX73" fmla="*/ 579033 w 1914616"/>
                <a:gd name="connsiteY73" fmla="*/ 508438 h 1929923"/>
                <a:gd name="connsiteX74" fmla="*/ 616511 w 1914616"/>
                <a:gd name="connsiteY74" fmla="*/ 312772 h 1929923"/>
                <a:gd name="connsiteX75" fmla="*/ 699489 w 1914616"/>
                <a:gd name="connsiteY75" fmla="*/ 333037 h 1929923"/>
                <a:gd name="connsiteX76" fmla="*/ 614958 w 1914616"/>
                <a:gd name="connsiteY76" fmla="*/ 265413 h 1929923"/>
                <a:gd name="connsiteX77" fmla="*/ 585372 w 1914616"/>
                <a:gd name="connsiteY77" fmla="*/ 197789 h 1929923"/>
                <a:gd name="connsiteX78" fmla="*/ 576920 w 1914616"/>
                <a:gd name="connsiteY78" fmla="*/ 101013 h 1929923"/>
                <a:gd name="connsiteX79" fmla="*/ 710055 w 1914616"/>
                <a:gd name="connsiteY79" fmla="*/ 229487 h 1929923"/>
                <a:gd name="connsiteX80" fmla="*/ 737527 w 1914616"/>
                <a:gd name="connsiteY80" fmla="*/ 157637 h 1929923"/>
                <a:gd name="connsiteX81" fmla="*/ 777680 w 1914616"/>
                <a:gd name="connsiteY81" fmla="*/ 115372 h 1929923"/>
                <a:gd name="connsiteX82" fmla="*/ 853757 w 1914616"/>
                <a:gd name="connsiteY82" fmla="*/ 60427 h 1929923"/>
                <a:gd name="connsiteX83" fmla="*/ 946179 w 1914616"/>
                <a:gd name="connsiteY83" fmla="*/ 991 h 1929923"/>
                <a:gd name="connsiteX0" fmla="*/ 1895064 w 1914616"/>
                <a:gd name="connsiteY0" fmla="*/ 1476543 h 1929923"/>
                <a:gd name="connsiteX1" fmla="*/ 1912499 w 1914616"/>
                <a:gd name="connsiteY1" fmla="*/ 1486317 h 1929923"/>
                <a:gd name="connsiteX2" fmla="*/ 1893480 w 1914616"/>
                <a:gd name="connsiteY2" fmla="*/ 1518016 h 1929923"/>
                <a:gd name="connsiteX3" fmla="*/ 1597623 w 1914616"/>
                <a:gd name="connsiteY3" fmla="*/ 1777947 h 1929923"/>
                <a:gd name="connsiteX4" fmla="*/ 1415882 w 1914616"/>
                <a:gd name="connsiteY4" fmla="*/ 1902629 h 1929923"/>
                <a:gd name="connsiteX5" fmla="*/ 1299653 w 1914616"/>
                <a:gd name="connsiteY5" fmla="*/ 1832892 h 1929923"/>
                <a:gd name="connsiteX6" fmla="*/ 1453921 w 1914616"/>
                <a:gd name="connsiteY6" fmla="*/ 1627905 h 1929923"/>
                <a:gd name="connsiteX7" fmla="*/ 1481394 w 1914616"/>
                <a:gd name="connsiteY7" fmla="*/ 1617339 h 1929923"/>
                <a:gd name="connsiteX8" fmla="*/ 1472941 w 1914616"/>
                <a:gd name="connsiteY8" fmla="*/ 1598319 h 1929923"/>
                <a:gd name="connsiteX9" fmla="*/ 1441242 w 1914616"/>
                <a:gd name="connsiteY9" fmla="*/ 1564507 h 1929923"/>
                <a:gd name="connsiteX10" fmla="*/ 1496186 w 1914616"/>
                <a:gd name="connsiteY10" fmla="*/ 1560281 h 1929923"/>
                <a:gd name="connsiteX11" fmla="*/ 1553244 w 1914616"/>
                <a:gd name="connsiteY11" fmla="*/ 1583527 h 1929923"/>
                <a:gd name="connsiteX12" fmla="*/ 1553244 w 1914616"/>
                <a:gd name="connsiteY12" fmla="*/ 1541262 h 1929923"/>
                <a:gd name="connsiteX13" fmla="*/ 1606076 w 1914616"/>
                <a:gd name="connsiteY13" fmla="*/ 1541262 h 1929923"/>
                <a:gd name="connsiteX14" fmla="*/ 1725000 w 1914616"/>
                <a:gd name="connsiteY14" fmla="*/ 1534151 h 1929923"/>
                <a:gd name="connsiteX15" fmla="*/ 1800299 w 1914616"/>
                <a:gd name="connsiteY15" fmla="*/ 1520899 h 1929923"/>
                <a:gd name="connsiteX16" fmla="*/ 1874460 w 1914616"/>
                <a:gd name="connsiteY16" fmla="*/ 1477864 h 1929923"/>
                <a:gd name="connsiteX17" fmla="*/ 1895064 w 1914616"/>
                <a:gd name="connsiteY17" fmla="*/ 1476543 h 1929923"/>
                <a:gd name="connsiteX18" fmla="*/ 1244180 w 1914616"/>
                <a:gd name="connsiteY18" fmla="*/ 1396504 h 1929923"/>
                <a:gd name="connsiteX19" fmla="*/ 1430676 w 1914616"/>
                <a:gd name="connsiteY19" fmla="*/ 1431372 h 1929923"/>
                <a:gd name="connsiteX20" fmla="*/ 1443355 w 1914616"/>
                <a:gd name="connsiteY20" fmla="*/ 1441939 h 1929923"/>
                <a:gd name="connsiteX21" fmla="*/ 1428562 w 1914616"/>
                <a:gd name="connsiteY21" fmla="*/ 1456732 h 1929923"/>
                <a:gd name="connsiteX22" fmla="*/ 1363051 w 1914616"/>
                <a:gd name="connsiteY22" fmla="*/ 1463072 h 1929923"/>
                <a:gd name="connsiteX23" fmla="*/ 1286973 w 1914616"/>
                <a:gd name="connsiteY23" fmla="*/ 1450392 h 1929923"/>
                <a:gd name="connsiteX24" fmla="*/ 1198217 w 1914616"/>
                <a:gd name="connsiteY24" fmla="*/ 1446166 h 1929923"/>
                <a:gd name="connsiteX25" fmla="*/ 1286973 w 1914616"/>
                <a:gd name="connsiteY25" fmla="*/ 1467298 h 1929923"/>
                <a:gd name="connsiteX26" fmla="*/ 1240482 w 1914616"/>
                <a:gd name="connsiteY26" fmla="*/ 1496883 h 1929923"/>
                <a:gd name="connsiteX27" fmla="*/ 1147498 w 1914616"/>
                <a:gd name="connsiteY27" fmla="*/ 1486317 h 1929923"/>
                <a:gd name="connsiteX28" fmla="*/ 1109460 w 1914616"/>
                <a:gd name="connsiteY28" fmla="*/ 1494770 h 1929923"/>
                <a:gd name="connsiteX29" fmla="*/ 1147498 w 1914616"/>
                <a:gd name="connsiteY29" fmla="*/ 1496883 h 1929923"/>
                <a:gd name="connsiteX30" fmla="*/ 1210896 w 1914616"/>
                <a:gd name="connsiteY30" fmla="*/ 1513790 h 1929923"/>
                <a:gd name="connsiteX31" fmla="*/ 1073535 w 1914616"/>
                <a:gd name="connsiteY31" fmla="*/ 1551829 h 1929923"/>
                <a:gd name="connsiteX32" fmla="*/ 898134 w 1914616"/>
                <a:gd name="connsiteY32" fmla="*/ 1581414 h 1929923"/>
                <a:gd name="connsiteX33" fmla="*/ 862209 w 1914616"/>
                <a:gd name="connsiteY33" fmla="*/ 1606773 h 1929923"/>
                <a:gd name="connsiteX34" fmla="*/ 813604 w 1914616"/>
                <a:gd name="connsiteY34" fmla="*/ 1638472 h 1929923"/>
                <a:gd name="connsiteX35" fmla="*/ 678355 w 1914616"/>
                <a:gd name="connsiteY35" fmla="*/ 1720889 h 1929923"/>
                <a:gd name="connsiteX36" fmla="*/ 342348 w 1914616"/>
                <a:gd name="connsiteY36" fmla="*/ 1870931 h 1929923"/>
                <a:gd name="connsiteX37" fmla="*/ 156381 w 1914616"/>
                <a:gd name="connsiteY37" fmla="*/ 1917423 h 1929923"/>
                <a:gd name="connsiteX38" fmla="*/ 57058 w 1914616"/>
                <a:gd name="connsiteY38" fmla="*/ 1908969 h 1929923"/>
                <a:gd name="connsiteX39" fmla="*/ 0 w 1914616"/>
                <a:gd name="connsiteY39" fmla="*/ 1809646 h 1929923"/>
                <a:gd name="connsiteX40" fmla="*/ 112003 w 1914616"/>
                <a:gd name="connsiteY40" fmla="*/ 1691303 h 1929923"/>
                <a:gd name="connsiteX41" fmla="*/ 416312 w 1914616"/>
                <a:gd name="connsiteY41" fmla="*/ 1598320 h 1929923"/>
                <a:gd name="connsiteX42" fmla="*/ 608618 w 1914616"/>
                <a:gd name="connsiteY42" fmla="*/ 1566621 h 1929923"/>
                <a:gd name="connsiteX43" fmla="*/ 836849 w 1914616"/>
                <a:gd name="connsiteY43" fmla="*/ 1511676 h 1929923"/>
                <a:gd name="connsiteX44" fmla="*/ 1048175 w 1914616"/>
                <a:gd name="connsiteY44" fmla="*/ 1412353 h 1929923"/>
                <a:gd name="connsiteX45" fmla="*/ 1244180 w 1914616"/>
                <a:gd name="connsiteY45" fmla="*/ 1396504 h 1929923"/>
                <a:gd name="connsiteX46" fmla="*/ 946179 w 1914616"/>
                <a:gd name="connsiteY46" fmla="*/ 991 h 1929923"/>
                <a:gd name="connsiteX47" fmla="*/ 982666 w 1914616"/>
                <a:gd name="connsiteY47" fmla="*/ 18162 h 1929923"/>
                <a:gd name="connsiteX48" fmla="*/ 1151726 w 1914616"/>
                <a:gd name="connsiteY48" fmla="*/ 70993 h 1929923"/>
                <a:gd name="connsiteX49" fmla="*/ 1155953 w 1914616"/>
                <a:gd name="connsiteY49" fmla="*/ 111145 h 1929923"/>
                <a:gd name="connsiteX50" fmla="*/ 1155953 w 1914616"/>
                <a:gd name="connsiteY50" fmla="*/ 208355 h 1929923"/>
                <a:gd name="connsiteX51" fmla="*/ 1117914 w 1914616"/>
                <a:gd name="connsiteY51" fmla="*/ 373189 h 1929923"/>
                <a:gd name="connsiteX52" fmla="*/ 1067196 w 1914616"/>
                <a:gd name="connsiteY52" fmla="*/ 493645 h 1929923"/>
                <a:gd name="connsiteX53" fmla="*/ 1016478 w 1914616"/>
                <a:gd name="connsiteY53" fmla="*/ 563382 h 1929923"/>
                <a:gd name="connsiteX54" fmla="*/ 989006 w 1914616"/>
                <a:gd name="connsiteY54" fmla="*/ 624667 h 1929923"/>
                <a:gd name="connsiteX55" fmla="*/ 965495 w 1914616"/>
                <a:gd name="connsiteY55" fmla="*/ 646328 h 1929923"/>
                <a:gd name="connsiteX56" fmla="*/ 959415 w 1914616"/>
                <a:gd name="connsiteY56" fmla="*/ 645000 h 1929923"/>
                <a:gd name="connsiteX57" fmla="*/ 880948 w 1914616"/>
                <a:gd name="connsiteY57" fmla="*/ 615551 h 1929923"/>
                <a:gd name="connsiteX58" fmla="*/ 856567 w 1914616"/>
                <a:gd name="connsiteY58" fmla="*/ 604576 h 1929923"/>
                <a:gd name="connsiteX59" fmla="*/ 773453 w 1914616"/>
                <a:gd name="connsiteY59" fmla="*/ 559156 h 1929923"/>
                <a:gd name="connsiteX60" fmla="*/ 846625 w 1914616"/>
                <a:gd name="connsiteY60" fmla="*/ 600101 h 1929923"/>
                <a:gd name="connsiteX61" fmla="*/ 856567 w 1914616"/>
                <a:gd name="connsiteY61" fmla="*/ 604576 h 1929923"/>
                <a:gd name="connsiteX62" fmla="*/ 867229 w 1914616"/>
                <a:gd name="connsiteY62" fmla="*/ 610403 h 1929923"/>
                <a:gd name="connsiteX63" fmla="*/ 880948 w 1914616"/>
                <a:gd name="connsiteY63" fmla="*/ 615551 h 1929923"/>
                <a:gd name="connsiteX64" fmla="*/ 934060 w 1914616"/>
                <a:gd name="connsiteY64" fmla="*/ 639460 h 1929923"/>
                <a:gd name="connsiteX65" fmla="*/ 959415 w 1914616"/>
                <a:gd name="connsiteY65" fmla="*/ 645000 h 1929923"/>
                <a:gd name="connsiteX66" fmla="*/ 978439 w 1914616"/>
                <a:gd name="connsiteY66" fmla="*/ 652139 h 1929923"/>
                <a:gd name="connsiteX67" fmla="*/ 984779 w 1914616"/>
                <a:gd name="connsiteY67" fmla="*/ 662705 h 1929923"/>
                <a:gd name="connsiteX68" fmla="*/ 955193 w 1914616"/>
                <a:gd name="connsiteY68" fmla="*/ 918410 h 1929923"/>
                <a:gd name="connsiteX69" fmla="*/ 938287 w 1914616"/>
                <a:gd name="connsiteY69" fmla="*/ 994487 h 1929923"/>
                <a:gd name="connsiteX70" fmla="*/ 921381 w 1914616"/>
                <a:gd name="connsiteY70" fmla="*/ 1030413 h 1929923"/>
                <a:gd name="connsiteX71" fmla="*/ 754433 w 1914616"/>
                <a:gd name="connsiteY71" fmla="*/ 797954 h 1929923"/>
                <a:gd name="connsiteX72" fmla="*/ 655111 w 1914616"/>
                <a:gd name="connsiteY72" fmla="*/ 728217 h 1929923"/>
                <a:gd name="connsiteX73" fmla="*/ 579033 w 1914616"/>
                <a:gd name="connsiteY73" fmla="*/ 508438 h 1929923"/>
                <a:gd name="connsiteX74" fmla="*/ 616511 w 1914616"/>
                <a:gd name="connsiteY74" fmla="*/ 312772 h 1929923"/>
                <a:gd name="connsiteX75" fmla="*/ 699489 w 1914616"/>
                <a:gd name="connsiteY75" fmla="*/ 333037 h 1929923"/>
                <a:gd name="connsiteX76" fmla="*/ 614958 w 1914616"/>
                <a:gd name="connsiteY76" fmla="*/ 265413 h 1929923"/>
                <a:gd name="connsiteX77" fmla="*/ 585372 w 1914616"/>
                <a:gd name="connsiteY77" fmla="*/ 197789 h 1929923"/>
                <a:gd name="connsiteX78" fmla="*/ 576920 w 1914616"/>
                <a:gd name="connsiteY78" fmla="*/ 101013 h 1929923"/>
                <a:gd name="connsiteX79" fmla="*/ 710055 w 1914616"/>
                <a:gd name="connsiteY79" fmla="*/ 229487 h 1929923"/>
                <a:gd name="connsiteX80" fmla="*/ 737527 w 1914616"/>
                <a:gd name="connsiteY80" fmla="*/ 157637 h 1929923"/>
                <a:gd name="connsiteX81" fmla="*/ 777680 w 1914616"/>
                <a:gd name="connsiteY81" fmla="*/ 115372 h 1929923"/>
                <a:gd name="connsiteX82" fmla="*/ 853757 w 1914616"/>
                <a:gd name="connsiteY82" fmla="*/ 60427 h 1929923"/>
                <a:gd name="connsiteX83" fmla="*/ 946179 w 1914616"/>
                <a:gd name="connsiteY83" fmla="*/ 991 h 1929923"/>
                <a:gd name="connsiteX0" fmla="*/ 1895064 w 1914616"/>
                <a:gd name="connsiteY0" fmla="*/ 1476543 h 1929923"/>
                <a:gd name="connsiteX1" fmla="*/ 1912499 w 1914616"/>
                <a:gd name="connsiteY1" fmla="*/ 1486317 h 1929923"/>
                <a:gd name="connsiteX2" fmla="*/ 1893480 w 1914616"/>
                <a:gd name="connsiteY2" fmla="*/ 1518016 h 1929923"/>
                <a:gd name="connsiteX3" fmla="*/ 1597623 w 1914616"/>
                <a:gd name="connsiteY3" fmla="*/ 1777947 h 1929923"/>
                <a:gd name="connsiteX4" fmla="*/ 1415882 w 1914616"/>
                <a:gd name="connsiteY4" fmla="*/ 1902629 h 1929923"/>
                <a:gd name="connsiteX5" fmla="*/ 1299653 w 1914616"/>
                <a:gd name="connsiteY5" fmla="*/ 1832892 h 1929923"/>
                <a:gd name="connsiteX6" fmla="*/ 1453921 w 1914616"/>
                <a:gd name="connsiteY6" fmla="*/ 1627905 h 1929923"/>
                <a:gd name="connsiteX7" fmla="*/ 1481394 w 1914616"/>
                <a:gd name="connsiteY7" fmla="*/ 1617339 h 1929923"/>
                <a:gd name="connsiteX8" fmla="*/ 1472941 w 1914616"/>
                <a:gd name="connsiteY8" fmla="*/ 1598319 h 1929923"/>
                <a:gd name="connsiteX9" fmla="*/ 1441242 w 1914616"/>
                <a:gd name="connsiteY9" fmla="*/ 1564507 h 1929923"/>
                <a:gd name="connsiteX10" fmla="*/ 1496186 w 1914616"/>
                <a:gd name="connsiteY10" fmla="*/ 1560281 h 1929923"/>
                <a:gd name="connsiteX11" fmla="*/ 1553244 w 1914616"/>
                <a:gd name="connsiteY11" fmla="*/ 1583527 h 1929923"/>
                <a:gd name="connsiteX12" fmla="*/ 1553244 w 1914616"/>
                <a:gd name="connsiteY12" fmla="*/ 1541262 h 1929923"/>
                <a:gd name="connsiteX13" fmla="*/ 1606076 w 1914616"/>
                <a:gd name="connsiteY13" fmla="*/ 1541262 h 1929923"/>
                <a:gd name="connsiteX14" fmla="*/ 1725000 w 1914616"/>
                <a:gd name="connsiteY14" fmla="*/ 1534151 h 1929923"/>
                <a:gd name="connsiteX15" fmla="*/ 1800299 w 1914616"/>
                <a:gd name="connsiteY15" fmla="*/ 1520899 h 1929923"/>
                <a:gd name="connsiteX16" fmla="*/ 1874460 w 1914616"/>
                <a:gd name="connsiteY16" fmla="*/ 1477864 h 1929923"/>
                <a:gd name="connsiteX17" fmla="*/ 1895064 w 1914616"/>
                <a:gd name="connsiteY17" fmla="*/ 1476543 h 1929923"/>
                <a:gd name="connsiteX18" fmla="*/ 1244180 w 1914616"/>
                <a:gd name="connsiteY18" fmla="*/ 1396504 h 1929923"/>
                <a:gd name="connsiteX19" fmla="*/ 1430676 w 1914616"/>
                <a:gd name="connsiteY19" fmla="*/ 1431372 h 1929923"/>
                <a:gd name="connsiteX20" fmla="*/ 1443355 w 1914616"/>
                <a:gd name="connsiteY20" fmla="*/ 1441939 h 1929923"/>
                <a:gd name="connsiteX21" fmla="*/ 1428562 w 1914616"/>
                <a:gd name="connsiteY21" fmla="*/ 1456732 h 1929923"/>
                <a:gd name="connsiteX22" fmla="*/ 1363051 w 1914616"/>
                <a:gd name="connsiteY22" fmla="*/ 1463072 h 1929923"/>
                <a:gd name="connsiteX23" fmla="*/ 1286973 w 1914616"/>
                <a:gd name="connsiteY23" fmla="*/ 1450392 h 1929923"/>
                <a:gd name="connsiteX24" fmla="*/ 1198217 w 1914616"/>
                <a:gd name="connsiteY24" fmla="*/ 1446166 h 1929923"/>
                <a:gd name="connsiteX25" fmla="*/ 1286973 w 1914616"/>
                <a:gd name="connsiteY25" fmla="*/ 1467298 h 1929923"/>
                <a:gd name="connsiteX26" fmla="*/ 1240482 w 1914616"/>
                <a:gd name="connsiteY26" fmla="*/ 1496883 h 1929923"/>
                <a:gd name="connsiteX27" fmla="*/ 1147498 w 1914616"/>
                <a:gd name="connsiteY27" fmla="*/ 1486317 h 1929923"/>
                <a:gd name="connsiteX28" fmla="*/ 1109460 w 1914616"/>
                <a:gd name="connsiteY28" fmla="*/ 1494770 h 1929923"/>
                <a:gd name="connsiteX29" fmla="*/ 1147498 w 1914616"/>
                <a:gd name="connsiteY29" fmla="*/ 1496883 h 1929923"/>
                <a:gd name="connsiteX30" fmla="*/ 1210896 w 1914616"/>
                <a:gd name="connsiteY30" fmla="*/ 1513790 h 1929923"/>
                <a:gd name="connsiteX31" fmla="*/ 1073535 w 1914616"/>
                <a:gd name="connsiteY31" fmla="*/ 1551829 h 1929923"/>
                <a:gd name="connsiteX32" fmla="*/ 898134 w 1914616"/>
                <a:gd name="connsiteY32" fmla="*/ 1581414 h 1929923"/>
                <a:gd name="connsiteX33" fmla="*/ 862209 w 1914616"/>
                <a:gd name="connsiteY33" fmla="*/ 1606773 h 1929923"/>
                <a:gd name="connsiteX34" fmla="*/ 813604 w 1914616"/>
                <a:gd name="connsiteY34" fmla="*/ 1638472 h 1929923"/>
                <a:gd name="connsiteX35" fmla="*/ 678355 w 1914616"/>
                <a:gd name="connsiteY35" fmla="*/ 1720889 h 1929923"/>
                <a:gd name="connsiteX36" fmla="*/ 342348 w 1914616"/>
                <a:gd name="connsiteY36" fmla="*/ 1870931 h 1929923"/>
                <a:gd name="connsiteX37" fmla="*/ 156381 w 1914616"/>
                <a:gd name="connsiteY37" fmla="*/ 1917423 h 1929923"/>
                <a:gd name="connsiteX38" fmla="*/ 57058 w 1914616"/>
                <a:gd name="connsiteY38" fmla="*/ 1908969 h 1929923"/>
                <a:gd name="connsiteX39" fmla="*/ 0 w 1914616"/>
                <a:gd name="connsiteY39" fmla="*/ 1809646 h 1929923"/>
                <a:gd name="connsiteX40" fmla="*/ 112003 w 1914616"/>
                <a:gd name="connsiteY40" fmla="*/ 1691303 h 1929923"/>
                <a:gd name="connsiteX41" fmla="*/ 416312 w 1914616"/>
                <a:gd name="connsiteY41" fmla="*/ 1598320 h 1929923"/>
                <a:gd name="connsiteX42" fmla="*/ 608618 w 1914616"/>
                <a:gd name="connsiteY42" fmla="*/ 1566621 h 1929923"/>
                <a:gd name="connsiteX43" fmla="*/ 836849 w 1914616"/>
                <a:gd name="connsiteY43" fmla="*/ 1511676 h 1929923"/>
                <a:gd name="connsiteX44" fmla="*/ 1048175 w 1914616"/>
                <a:gd name="connsiteY44" fmla="*/ 1412353 h 1929923"/>
                <a:gd name="connsiteX45" fmla="*/ 1244180 w 1914616"/>
                <a:gd name="connsiteY45" fmla="*/ 1396504 h 1929923"/>
                <a:gd name="connsiteX46" fmla="*/ 946179 w 1914616"/>
                <a:gd name="connsiteY46" fmla="*/ 991 h 1929923"/>
                <a:gd name="connsiteX47" fmla="*/ 982666 w 1914616"/>
                <a:gd name="connsiteY47" fmla="*/ 18162 h 1929923"/>
                <a:gd name="connsiteX48" fmla="*/ 1151726 w 1914616"/>
                <a:gd name="connsiteY48" fmla="*/ 70993 h 1929923"/>
                <a:gd name="connsiteX49" fmla="*/ 1155953 w 1914616"/>
                <a:gd name="connsiteY49" fmla="*/ 111145 h 1929923"/>
                <a:gd name="connsiteX50" fmla="*/ 1155953 w 1914616"/>
                <a:gd name="connsiteY50" fmla="*/ 208355 h 1929923"/>
                <a:gd name="connsiteX51" fmla="*/ 1117914 w 1914616"/>
                <a:gd name="connsiteY51" fmla="*/ 373189 h 1929923"/>
                <a:gd name="connsiteX52" fmla="*/ 1067196 w 1914616"/>
                <a:gd name="connsiteY52" fmla="*/ 493645 h 1929923"/>
                <a:gd name="connsiteX53" fmla="*/ 1016478 w 1914616"/>
                <a:gd name="connsiteY53" fmla="*/ 563382 h 1929923"/>
                <a:gd name="connsiteX54" fmla="*/ 989006 w 1914616"/>
                <a:gd name="connsiteY54" fmla="*/ 624667 h 1929923"/>
                <a:gd name="connsiteX55" fmla="*/ 965495 w 1914616"/>
                <a:gd name="connsiteY55" fmla="*/ 646328 h 1929923"/>
                <a:gd name="connsiteX56" fmla="*/ 959415 w 1914616"/>
                <a:gd name="connsiteY56" fmla="*/ 645000 h 1929923"/>
                <a:gd name="connsiteX57" fmla="*/ 880948 w 1914616"/>
                <a:gd name="connsiteY57" fmla="*/ 615551 h 1929923"/>
                <a:gd name="connsiteX58" fmla="*/ 856567 w 1914616"/>
                <a:gd name="connsiteY58" fmla="*/ 604576 h 1929923"/>
                <a:gd name="connsiteX59" fmla="*/ 773453 w 1914616"/>
                <a:gd name="connsiteY59" fmla="*/ 559156 h 1929923"/>
                <a:gd name="connsiteX60" fmla="*/ 846625 w 1914616"/>
                <a:gd name="connsiteY60" fmla="*/ 600101 h 1929923"/>
                <a:gd name="connsiteX61" fmla="*/ 856567 w 1914616"/>
                <a:gd name="connsiteY61" fmla="*/ 604576 h 1929923"/>
                <a:gd name="connsiteX62" fmla="*/ 867229 w 1914616"/>
                <a:gd name="connsiteY62" fmla="*/ 610403 h 1929923"/>
                <a:gd name="connsiteX63" fmla="*/ 880948 w 1914616"/>
                <a:gd name="connsiteY63" fmla="*/ 615551 h 1929923"/>
                <a:gd name="connsiteX64" fmla="*/ 934060 w 1914616"/>
                <a:gd name="connsiteY64" fmla="*/ 639460 h 1929923"/>
                <a:gd name="connsiteX65" fmla="*/ 959415 w 1914616"/>
                <a:gd name="connsiteY65" fmla="*/ 645000 h 1929923"/>
                <a:gd name="connsiteX66" fmla="*/ 978439 w 1914616"/>
                <a:gd name="connsiteY66" fmla="*/ 652139 h 1929923"/>
                <a:gd name="connsiteX67" fmla="*/ 984779 w 1914616"/>
                <a:gd name="connsiteY67" fmla="*/ 662705 h 1929923"/>
                <a:gd name="connsiteX68" fmla="*/ 955193 w 1914616"/>
                <a:gd name="connsiteY68" fmla="*/ 918410 h 1929923"/>
                <a:gd name="connsiteX69" fmla="*/ 938287 w 1914616"/>
                <a:gd name="connsiteY69" fmla="*/ 994487 h 1929923"/>
                <a:gd name="connsiteX70" fmla="*/ 921381 w 1914616"/>
                <a:gd name="connsiteY70" fmla="*/ 1030413 h 1929923"/>
                <a:gd name="connsiteX71" fmla="*/ 754433 w 1914616"/>
                <a:gd name="connsiteY71" fmla="*/ 797954 h 1929923"/>
                <a:gd name="connsiteX72" fmla="*/ 655111 w 1914616"/>
                <a:gd name="connsiteY72" fmla="*/ 728217 h 1929923"/>
                <a:gd name="connsiteX73" fmla="*/ 579033 w 1914616"/>
                <a:gd name="connsiteY73" fmla="*/ 508438 h 1929923"/>
                <a:gd name="connsiteX74" fmla="*/ 616511 w 1914616"/>
                <a:gd name="connsiteY74" fmla="*/ 312772 h 1929923"/>
                <a:gd name="connsiteX75" fmla="*/ 699489 w 1914616"/>
                <a:gd name="connsiteY75" fmla="*/ 333037 h 1929923"/>
                <a:gd name="connsiteX76" fmla="*/ 614958 w 1914616"/>
                <a:gd name="connsiteY76" fmla="*/ 265413 h 1929923"/>
                <a:gd name="connsiteX77" fmla="*/ 585372 w 1914616"/>
                <a:gd name="connsiteY77" fmla="*/ 197789 h 1929923"/>
                <a:gd name="connsiteX78" fmla="*/ 576920 w 1914616"/>
                <a:gd name="connsiteY78" fmla="*/ 101013 h 1929923"/>
                <a:gd name="connsiteX79" fmla="*/ 710055 w 1914616"/>
                <a:gd name="connsiteY79" fmla="*/ 229487 h 1929923"/>
                <a:gd name="connsiteX80" fmla="*/ 737527 w 1914616"/>
                <a:gd name="connsiteY80" fmla="*/ 157637 h 1929923"/>
                <a:gd name="connsiteX81" fmla="*/ 777680 w 1914616"/>
                <a:gd name="connsiteY81" fmla="*/ 115372 h 1929923"/>
                <a:gd name="connsiteX82" fmla="*/ 853757 w 1914616"/>
                <a:gd name="connsiteY82" fmla="*/ 60427 h 1929923"/>
                <a:gd name="connsiteX83" fmla="*/ 946179 w 1914616"/>
                <a:gd name="connsiteY83" fmla="*/ 991 h 1929923"/>
                <a:gd name="connsiteX0" fmla="*/ 1895064 w 1914616"/>
                <a:gd name="connsiteY0" fmla="*/ 1476543 h 1929923"/>
                <a:gd name="connsiteX1" fmla="*/ 1912499 w 1914616"/>
                <a:gd name="connsiteY1" fmla="*/ 1486317 h 1929923"/>
                <a:gd name="connsiteX2" fmla="*/ 1893480 w 1914616"/>
                <a:gd name="connsiteY2" fmla="*/ 1518016 h 1929923"/>
                <a:gd name="connsiteX3" fmla="*/ 1597623 w 1914616"/>
                <a:gd name="connsiteY3" fmla="*/ 1777947 h 1929923"/>
                <a:gd name="connsiteX4" fmla="*/ 1415882 w 1914616"/>
                <a:gd name="connsiteY4" fmla="*/ 1902629 h 1929923"/>
                <a:gd name="connsiteX5" fmla="*/ 1299653 w 1914616"/>
                <a:gd name="connsiteY5" fmla="*/ 1832892 h 1929923"/>
                <a:gd name="connsiteX6" fmla="*/ 1453921 w 1914616"/>
                <a:gd name="connsiteY6" fmla="*/ 1627905 h 1929923"/>
                <a:gd name="connsiteX7" fmla="*/ 1481394 w 1914616"/>
                <a:gd name="connsiteY7" fmla="*/ 1617339 h 1929923"/>
                <a:gd name="connsiteX8" fmla="*/ 1472941 w 1914616"/>
                <a:gd name="connsiteY8" fmla="*/ 1598319 h 1929923"/>
                <a:gd name="connsiteX9" fmla="*/ 1441242 w 1914616"/>
                <a:gd name="connsiteY9" fmla="*/ 1564507 h 1929923"/>
                <a:gd name="connsiteX10" fmla="*/ 1496186 w 1914616"/>
                <a:gd name="connsiteY10" fmla="*/ 1560281 h 1929923"/>
                <a:gd name="connsiteX11" fmla="*/ 1553244 w 1914616"/>
                <a:gd name="connsiteY11" fmla="*/ 1583527 h 1929923"/>
                <a:gd name="connsiteX12" fmla="*/ 1553244 w 1914616"/>
                <a:gd name="connsiteY12" fmla="*/ 1541262 h 1929923"/>
                <a:gd name="connsiteX13" fmla="*/ 1606076 w 1914616"/>
                <a:gd name="connsiteY13" fmla="*/ 1541262 h 1929923"/>
                <a:gd name="connsiteX14" fmla="*/ 1715007 w 1914616"/>
                <a:gd name="connsiteY14" fmla="*/ 1529154 h 1929923"/>
                <a:gd name="connsiteX15" fmla="*/ 1800299 w 1914616"/>
                <a:gd name="connsiteY15" fmla="*/ 1520899 h 1929923"/>
                <a:gd name="connsiteX16" fmla="*/ 1874460 w 1914616"/>
                <a:gd name="connsiteY16" fmla="*/ 1477864 h 1929923"/>
                <a:gd name="connsiteX17" fmla="*/ 1895064 w 1914616"/>
                <a:gd name="connsiteY17" fmla="*/ 1476543 h 1929923"/>
                <a:gd name="connsiteX18" fmla="*/ 1244180 w 1914616"/>
                <a:gd name="connsiteY18" fmla="*/ 1396504 h 1929923"/>
                <a:gd name="connsiteX19" fmla="*/ 1430676 w 1914616"/>
                <a:gd name="connsiteY19" fmla="*/ 1431372 h 1929923"/>
                <a:gd name="connsiteX20" fmla="*/ 1443355 w 1914616"/>
                <a:gd name="connsiteY20" fmla="*/ 1441939 h 1929923"/>
                <a:gd name="connsiteX21" fmla="*/ 1428562 w 1914616"/>
                <a:gd name="connsiteY21" fmla="*/ 1456732 h 1929923"/>
                <a:gd name="connsiteX22" fmla="*/ 1363051 w 1914616"/>
                <a:gd name="connsiteY22" fmla="*/ 1463072 h 1929923"/>
                <a:gd name="connsiteX23" fmla="*/ 1286973 w 1914616"/>
                <a:gd name="connsiteY23" fmla="*/ 1450392 h 1929923"/>
                <a:gd name="connsiteX24" fmla="*/ 1198217 w 1914616"/>
                <a:gd name="connsiteY24" fmla="*/ 1446166 h 1929923"/>
                <a:gd name="connsiteX25" fmla="*/ 1286973 w 1914616"/>
                <a:gd name="connsiteY25" fmla="*/ 1467298 h 1929923"/>
                <a:gd name="connsiteX26" fmla="*/ 1240482 w 1914616"/>
                <a:gd name="connsiteY26" fmla="*/ 1496883 h 1929923"/>
                <a:gd name="connsiteX27" fmla="*/ 1147498 w 1914616"/>
                <a:gd name="connsiteY27" fmla="*/ 1486317 h 1929923"/>
                <a:gd name="connsiteX28" fmla="*/ 1109460 w 1914616"/>
                <a:gd name="connsiteY28" fmla="*/ 1494770 h 1929923"/>
                <a:gd name="connsiteX29" fmla="*/ 1147498 w 1914616"/>
                <a:gd name="connsiteY29" fmla="*/ 1496883 h 1929923"/>
                <a:gd name="connsiteX30" fmla="*/ 1210896 w 1914616"/>
                <a:gd name="connsiteY30" fmla="*/ 1513790 h 1929923"/>
                <a:gd name="connsiteX31" fmla="*/ 1073535 w 1914616"/>
                <a:gd name="connsiteY31" fmla="*/ 1551829 h 1929923"/>
                <a:gd name="connsiteX32" fmla="*/ 898134 w 1914616"/>
                <a:gd name="connsiteY32" fmla="*/ 1581414 h 1929923"/>
                <a:gd name="connsiteX33" fmla="*/ 862209 w 1914616"/>
                <a:gd name="connsiteY33" fmla="*/ 1606773 h 1929923"/>
                <a:gd name="connsiteX34" fmla="*/ 813604 w 1914616"/>
                <a:gd name="connsiteY34" fmla="*/ 1638472 h 1929923"/>
                <a:gd name="connsiteX35" fmla="*/ 678355 w 1914616"/>
                <a:gd name="connsiteY35" fmla="*/ 1720889 h 1929923"/>
                <a:gd name="connsiteX36" fmla="*/ 342348 w 1914616"/>
                <a:gd name="connsiteY36" fmla="*/ 1870931 h 1929923"/>
                <a:gd name="connsiteX37" fmla="*/ 156381 w 1914616"/>
                <a:gd name="connsiteY37" fmla="*/ 1917423 h 1929923"/>
                <a:gd name="connsiteX38" fmla="*/ 57058 w 1914616"/>
                <a:gd name="connsiteY38" fmla="*/ 1908969 h 1929923"/>
                <a:gd name="connsiteX39" fmla="*/ 0 w 1914616"/>
                <a:gd name="connsiteY39" fmla="*/ 1809646 h 1929923"/>
                <a:gd name="connsiteX40" fmla="*/ 112003 w 1914616"/>
                <a:gd name="connsiteY40" fmla="*/ 1691303 h 1929923"/>
                <a:gd name="connsiteX41" fmla="*/ 416312 w 1914616"/>
                <a:gd name="connsiteY41" fmla="*/ 1598320 h 1929923"/>
                <a:gd name="connsiteX42" fmla="*/ 608618 w 1914616"/>
                <a:gd name="connsiteY42" fmla="*/ 1566621 h 1929923"/>
                <a:gd name="connsiteX43" fmla="*/ 836849 w 1914616"/>
                <a:gd name="connsiteY43" fmla="*/ 1511676 h 1929923"/>
                <a:gd name="connsiteX44" fmla="*/ 1048175 w 1914616"/>
                <a:gd name="connsiteY44" fmla="*/ 1412353 h 1929923"/>
                <a:gd name="connsiteX45" fmla="*/ 1244180 w 1914616"/>
                <a:gd name="connsiteY45" fmla="*/ 1396504 h 1929923"/>
                <a:gd name="connsiteX46" fmla="*/ 946179 w 1914616"/>
                <a:gd name="connsiteY46" fmla="*/ 991 h 1929923"/>
                <a:gd name="connsiteX47" fmla="*/ 982666 w 1914616"/>
                <a:gd name="connsiteY47" fmla="*/ 18162 h 1929923"/>
                <a:gd name="connsiteX48" fmla="*/ 1151726 w 1914616"/>
                <a:gd name="connsiteY48" fmla="*/ 70993 h 1929923"/>
                <a:gd name="connsiteX49" fmla="*/ 1155953 w 1914616"/>
                <a:gd name="connsiteY49" fmla="*/ 111145 h 1929923"/>
                <a:gd name="connsiteX50" fmla="*/ 1155953 w 1914616"/>
                <a:gd name="connsiteY50" fmla="*/ 208355 h 1929923"/>
                <a:gd name="connsiteX51" fmla="*/ 1117914 w 1914616"/>
                <a:gd name="connsiteY51" fmla="*/ 373189 h 1929923"/>
                <a:gd name="connsiteX52" fmla="*/ 1067196 w 1914616"/>
                <a:gd name="connsiteY52" fmla="*/ 493645 h 1929923"/>
                <a:gd name="connsiteX53" fmla="*/ 1016478 w 1914616"/>
                <a:gd name="connsiteY53" fmla="*/ 563382 h 1929923"/>
                <a:gd name="connsiteX54" fmla="*/ 989006 w 1914616"/>
                <a:gd name="connsiteY54" fmla="*/ 624667 h 1929923"/>
                <a:gd name="connsiteX55" fmla="*/ 965495 w 1914616"/>
                <a:gd name="connsiteY55" fmla="*/ 646328 h 1929923"/>
                <a:gd name="connsiteX56" fmla="*/ 959415 w 1914616"/>
                <a:gd name="connsiteY56" fmla="*/ 645000 h 1929923"/>
                <a:gd name="connsiteX57" fmla="*/ 880948 w 1914616"/>
                <a:gd name="connsiteY57" fmla="*/ 615551 h 1929923"/>
                <a:gd name="connsiteX58" fmla="*/ 856567 w 1914616"/>
                <a:gd name="connsiteY58" fmla="*/ 604576 h 1929923"/>
                <a:gd name="connsiteX59" fmla="*/ 773453 w 1914616"/>
                <a:gd name="connsiteY59" fmla="*/ 559156 h 1929923"/>
                <a:gd name="connsiteX60" fmla="*/ 846625 w 1914616"/>
                <a:gd name="connsiteY60" fmla="*/ 600101 h 1929923"/>
                <a:gd name="connsiteX61" fmla="*/ 856567 w 1914616"/>
                <a:gd name="connsiteY61" fmla="*/ 604576 h 1929923"/>
                <a:gd name="connsiteX62" fmla="*/ 867229 w 1914616"/>
                <a:gd name="connsiteY62" fmla="*/ 610403 h 1929923"/>
                <a:gd name="connsiteX63" fmla="*/ 880948 w 1914616"/>
                <a:gd name="connsiteY63" fmla="*/ 615551 h 1929923"/>
                <a:gd name="connsiteX64" fmla="*/ 934060 w 1914616"/>
                <a:gd name="connsiteY64" fmla="*/ 639460 h 1929923"/>
                <a:gd name="connsiteX65" fmla="*/ 959415 w 1914616"/>
                <a:gd name="connsiteY65" fmla="*/ 645000 h 1929923"/>
                <a:gd name="connsiteX66" fmla="*/ 978439 w 1914616"/>
                <a:gd name="connsiteY66" fmla="*/ 652139 h 1929923"/>
                <a:gd name="connsiteX67" fmla="*/ 984779 w 1914616"/>
                <a:gd name="connsiteY67" fmla="*/ 662705 h 1929923"/>
                <a:gd name="connsiteX68" fmla="*/ 955193 w 1914616"/>
                <a:gd name="connsiteY68" fmla="*/ 918410 h 1929923"/>
                <a:gd name="connsiteX69" fmla="*/ 938287 w 1914616"/>
                <a:gd name="connsiteY69" fmla="*/ 994487 h 1929923"/>
                <a:gd name="connsiteX70" fmla="*/ 921381 w 1914616"/>
                <a:gd name="connsiteY70" fmla="*/ 1030413 h 1929923"/>
                <a:gd name="connsiteX71" fmla="*/ 754433 w 1914616"/>
                <a:gd name="connsiteY71" fmla="*/ 797954 h 1929923"/>
                <a:gd name="connsiteX72" fmla="*/ 655111 w 1914616"/>
                <a:gd name="connsiteY72" fmla="*/ 728217 h 1929923"/>
                <a:gd name="connsiteX73" fmla="*/ 579033 w 1914616"/>
                <a:gd name="connsiteY73" fmla="*/ 508438 h 1929923"/>
                <a:gd name="connsiteX74" fmla="*/ 616511 w 1914616"/>
                <a:gd name="connsiteY74" fmla="*/ 312772 h 1929923"/>
                <a:gd name="connsiteX75" fmla="*/ 699489 w 1914616"/>
                <a:gd name="connsiteY75" fmla="*/ 333037 h 1929923"/>
                <a:gd name="connsiteX76" fmla="*/ 614958 w 1914616"/>
                <a:gd name="connsiteY76" fmla="*/ 265413 h 1929923"/>
                <a:gd name="connsiteX77" fmla="*/ 585372 w 1914616"/>
                <a:gd name="connsiteY77" fmla="*/ 197789 h 1929923"/>
                <a:gd name="connsiteX78" fmla="*/ 576920 w 1914616"/>
                <a:gd name="connsiteY78" fmla="*/ 101013 h 1929923"/>
                <a:gd name="connsiteX79" fmla="*/ 710055 w 1914616"/>
                <a:gd name="connsiteY79" fmla="*/ 229487 h 1929923"/>
                <a:gd name="connsiteX80" fmla="*/ 737527 w 1914616"/>
                <a:gd name="connsiteY80" fmla="*/ 157637 h 1929923"/>
                <a:gd name="connsiteX81" fmla="*/ 777680 w 1914616"/>
                <a:gd name="connsiteY81" fmla="*/ 115372 h 1929923"/>
                <a:gd name="connsiteX82" fmla="*/ 853757 w 1914616"/>
                <a:gd name="connsiteY82" fmla="*/ 60427 h 1929923"/>
                <a:gd name="connsiteX83" fmla="*/ 946179 w 1914616"/>
                <a:gd name="connsiteY83" fmla="*/ 991 h 19299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Lst>
              <a:rect l="l" t="t" r="r" b="b"/>
              <a:pathLst>
                <a:path w="1914616" h="1929923">
                  <a:moveTo>
                    <a:pt x="1895064" y="1476543"/>
                  </a:moveTo>
                  <a:lnTo>
                    <a:pt x="1912499" y="1486317"/>
                  </a:lnTo>
                  <a:cubicBezTo>
                    <a:pt x="1920952" y="1503222"/>
                    <a:pt x="1901932" y="1507449"/>
                    <a:pt x="1893480" y="1518016"/>
                  </a:cubicBezTo>
                  <a:cubicBezTo>
                    <a:pt x="1802609" y="1613112"/>
                    <a:pt x="1696946" y="1691303"/>
                    <a:pt x="1597623" y="1777947"/>
                  </a:cubicBezTo>
                  <a:cubicBezTo>
                    <a:pt x="1542678" y="1826552"/>
                    <a:pt x="1479280" y="1864591"/>
                    <a:pt x="1415882" y="1902629"/>
                  </a:cubicBezTo>
                  <a:cubicBezTo>
                    <a:pt x="1335579" y="1921649"/>
                    <a:pt x="1318673" y="1911083"/>
                    <a:pt x="1299653" y="1832892"/>
                  </a:cubicBezTo>
                  <a:cubicBezTo>
                    <a:pt x="1270068" y="1710323"/>
                    <a:pt x="1322899" y="1638472"/>
                    <a:pt x="1453921" y="1627905"/>
                  </a:cubicBezTo>
                  <a:cubicBezTo>
                    <a:pt x="1464487" y="1627905"/>
                    <a:pt x="1475054" y="1627905"/>
                    <a:pt x="1481394" y="1617339"/>
                  </a:cubicBezTo>
                  <a:cubicBezTo>
                    <a:pt x="1485620" y="1608886"/>
                    <a:pt x="1479280" y="1604660"/>
                    <a:pt x="1472941" y="1598319"/>
                  </a:cubicBezTo>
                  <a:cubicBezTo>
                    <a:pt x="1462374" y="1585640"/>
                    <a:pt x="1432788" y="1583527"/>
                    <a:pt x="1441242" y="1564507"/>
                  </a:cubicBezTo>
                  <a:cubicBezTo>
                    <a:pt x="1451808" y="1543375"/>
                    <a:pt x="1477167" y="1556054"/>
                    <a:pt x="1496186" y="1560281"/>
                  </a:cubicBezTo>
                  <a:cubicBezTo>
                    <a:pt x="1515206" y="1568734"/>
                    <a:pt x="1536338" y="1570847"/>
                    <a:pt x="1553244" y="1583527"/>
                  </a:cubicBezTo>
                  <a:cubicBezTo>
                    <a:pt x="1563811" y="1566620"/>
                    <a:pt x="1536338" y="1556054"/>
                    <a:pt x="1553244" y="1541262"/>
                  </a:cubicBezTo>
                  <a:cubicBezTo>
                    <a:pt x="1572264" y="1520129"/>
                    <a:pt x="1589170" y="1526469"/>
                    <a:pt x="1606076" y="1541262"/>
                  </a:cubicBezTo>
                  <a:cubicBezTo>
                    <a:pt x="1642001" y="1589867"/>
                    <a:pt x="1618736" y="1597569"/>
                    <a:pt x="1715007" y="1529154"/>
                  </a:cubicBezTo>
                  <a:cubicBezTo>
                    <a:pt x="1743824" y="1568556"/>
                    <a:pt x="1732092" y="1565690"/>
                    <a:pt x="1800299" y="1520899"/>
                  </a:cubicBezTo>
                  <a:cubicBezTo>
                    <a:pt x="1808751" y="1533578"/>
                    <a:pt x="1855440" y="1494770"/>
                    <a:pt x="1874460" y="1477864"/>
                  </a:cubicBezTo>
                  <a:cubicBezTo>
                    <a:pt x="1880800" y="1479977"/>
                    <a:pt x="1888196" y="1477335"/>
                    <a:pt x="1895064" y="1476543"/>
                  </a:cubicBezTo>
                  <a:close/>
                  <a:moveTo>
                    <a:pt x="1244180" y="1396504"/>
                  </a:moveTo>
                  <a:cubicBezTo>
                    <a:pt x="1304408" y="1400202"/>
                    <a:pt x="1363051" y="1412353"/>
                    <a:pt x="1430676" y="1431372"/>
                  </a:cubicBezTo>
                  <a:cubicBezTo>
                    <a:pt x="1437015" y="1433485"/>
                    <a:pt x="1443355" y="1433485"/>
                    <a:pt x="1443355" y="1441939"/>
                  </a:cubicBezTo>
                  <a:cubicBezTo>
                    <a:pt x="1445468" y="1452505"/>
                    <a:pt x="1437015" y="1454618"/>
                    <a:pt x="1428562" y="1456732"/>
                  </a:cubicBezTo>
                  <a:cubicBezTo>
                    <a:pt x="1407429" y="1465184"/>
                    <a:pt x="1388411" y="1473638"/>
                    <a:pt x="1363051" y="1463072"/>
                  </a:cubicBezTo>
                  <a:cubicBezTo>
                    <a:pt x="1339805" y="1452505"/>
                    <a:pt x="1312333" y="1454618"/>
                    <a:pt x="1286973" y="1450392"/>
                  </a:cubicBezTo>
                  <a:cubicBezTo>
                    <a:pt x="1261615" y="1439826"/>
                    <a:pt x="1227802" y="1437712"/>
                    <a:pt x="1198217" y="1446166"/>
                  </a:cubicBezTo>
                  <a:cubicBezTo>
                    <a:pt x="1227802" y="1450392"/>
                    <a:pt x="1267955" y="1454618"/>
                    <a:pt x="1286973" y="1467298"/>
                  </a:cubicBezTo>
                  <a:cubicBezTo>
                    <a:pt x="1289087" y="1509563"/>
                    <a:pt x="1257388" y="1492658"/>
                    <a:pt x="1240482" y="1496883"/>
                  </a:cubicBezTo>
                  <a:cubicBezTo>
                    <a:pt x="1213009" y="1490544"/>
                    <a:pt x="1170744" y="1482091"/>
                    <a:pt x="1147498" y="1486317"/>
                  </a:cubicBezTo>
                  <a:cubicBezTo>
                    <a:pt x="1134819" y="1490544"/>
                    <a:pt x="1115800" y="1492658"/>
                    <a:pt x="1109460" y="1494770"/>
                  </a:cubicBezTo>
                  <a:cubicBezTo>
                    <a:pt x="1115800" y="1496883"/>
                    <a:pt x="1132705" y="1498997"/>
                    <a:pt x="1147498" y="1496883"/>
                  </a:cubicBezTo>
                  <a:cubicBezTo>
                    <a:pt x="1181310" y="1492658"/>
                    <a:pt x="1202443" y="1494770"/>
                    <a:pt x="1210896" y="1513790"/>
                  </a:cubicBezTo>
                  <a:cubicBezTo>
                    <a:pt x="1166518" y="1530696"/>
                    <a:pt x="1115800" y="1524356"/>
                    <a:pt x="1073535" y="1551829"/>
                  </a:cubicBezTo>
                  <a:cubicBezTo>
                    <a:pt x="1014363" y="1562395"/>
                    <a:pt x="957305" y="1572961"/>
                    <a:pt x="898134" y="1581414"/>
                  </a:cubicBezTo>
                  <a:cubicBezTo>
                    <a:pt x="881228" y="1583528"/>
                    <a:pt x="870662" y="1591980"/>
                    <a:pt x="862209" y="1606773"/>
                  </a:cubicBezTo>
                  <a:cubicBezTo>
                    <a:pt x="857982" y="1613113"/>
                    <a:pt x="832624" y="1625793"/>
                    <a:pt x="813604" y="1638472"/>
                  </a:cubicBezTo>
                  <a:lnTo>
                    <a:pt x="678355" y="1720889"/>
                  </a:lnTo>
                  <a:cubicBezTo>
                    <a:pt x="572693" y="1788513"/>
                    <a:pt x="467030" y="1839232"/>
                    <a:pt x="342348" y="1870931"/>
                  </a:cubicBezTo>
                  <a:cubicBezTo>
                    <a:pt x="333894" y="1873043"/>
                    <a:pt x="228231" y="1887837"/>
                    <a:pt x="156381" y="1917423"/>
                  </a:cubicBezTo>
                  <a:cubicBezTo>
                    <a:pt x="118343" y="1934328"/>
                    <a:pt x="84530" y="1936441"/>
                    <a:pt x="57058" y="1908969"/>
                  </a:cubicBezTo>
                  <a:cubicBezTo>
                    <a:pt x="29586" y="1879384"/>
                    <a:pt x="14793" y="1851911"/>
                    <a:pt x="0" y="1809646"/>
                  </a:cubicBezTo>
                  <a:cubicBezTo>
                    <a:pt x="69738" y="1750475"/>
                    <a:pt x="57058" y="1731456"/>
                    <a:pt x="112003" y="1691303"/>
                  </a:cubicBezTo>
                  <a:cubicBezTo>
                    <a:pt x="293743" y="1579301"/>
                    <a:pt x="369820" y="1600433"/>
                    <a:pt x="416312" y="1598320"/>
                  </a:cubicBezTo>
                  <a:cubicBezTo>
                    <a:pt x="469143" y="1591980"/>
                    <a:pt x="530428" y="1591980"/>
                    <a:pt x="608618" y="1566621"/>
                  </a:cubicBezTo>
                  <a:cubicBezTo>
                    <a:pt x="712168" y="1534922"/>
                    <a:pt x="762885" y="1532809"/>
                    <a:pt x="836849" y="1511676"/>
                  </a:cubicBezTo>
                  <a:cubicBezTo>
                    <a:pt x="934060" y="1486317"/>
                    <a:pt x="982665" y="1439826"/>
                    <a:pt x="1048175" y="1412353"/>
                  </a:cubicBezTo>
                  <a:cubicBezTo>
                    <a:pt x="1122139" y="1397560"/>
                    <a:pt x="1183952" y="1392805"/>
                    <a:pt x="1244180" y="1396504"/>
                  </a:cubicBezTo>
                  <a:close/>
                  <a:moveTo>
                    <a:pt x="946179" y="991"/>
                  </a:moveTo>
                  <a:cubicBezTo>
                    <a:pt x="959024" y="3105"/>
                    <a:pt x="971571" y="8652"/>
                    <a:pt x="982666" y="18162"/>
                  </a:cubicBezTo>
                  <a:cubicBezTo>
                    <a:pt x="1031271" y="51974"/>
                    <a:pt x="1096782" y="60427"/>
                    <a:pt x="1151726" y="70993"/>
                  </a:cubicBezTo>
                  <a:cubicBezTo>
                    <a:pt x="1153840" y="90013"/>
                    <a:pt x="1155953" y="98466"/>
                    <a:pt x="1155953" y="111145"/>
                  </a:cubicBezTo>
                  <a:lnTo>
                    <a:pt x="1155953" y="208355"/>
                  </a:lnTo>
                  <a:cubicBezTo>
                    <a:pt x="1122141" y="261186"/>
                    <a:pt x="1115801" y="307678"/>
                    <a:pt x="1117914" y="373189"/>
                  </a:cubicBezTo>
                  <a:cubicBezTo>
                    <a:pt x="1120027" y="417568"/>
                    <a:pt x="1098895" y="459833"/>
                    <a:pt x="1067196" y="493645"/>
                  </a:cubicBezTo>
                  <a:cubicBezTo>
                    <a:pt x="1048177" y="514777"/>
                    <a:pt x="1033384" y="529570"/>
                    <a:pt x="1016478" y="563382"/>
                  </a:cubicBezTo>
                  <a:cubicBezTo>
                    <a:pt x="1005912" y="586628"/>
                    <a:pt x="999572" y="605647"/>
                    <a:pt x="989006" y="624667"/>
                  </a:cubicBezTo>
                  <a:cubicBezTo>
                    <a:pt x="983723" y="638403"/>
                    <a:pt x="975269" y="644743"/>
                    <a:pt x="965495" y="646328"/>
                  </a:cubicBezTo>
                  <a:lnTo>
                    <a:pt x="959415" y="645000"/>
                  </a:lnTo>
                  <a:lnTo>
                    <a:pt x="880948" y="615551"/>
                  </a:lnTo>
                  <a:lnTo>
                    <a:pt x="856567" y="604576"/>
                  </a:lnTo>
                  <a:lnTo>
                    <a:pt x="773453" y="559156"/>
                  </a:lnTo>
                  <a:cubicBezTo>
                    <a:pt x="792472" y="576062"/>
                    <a:pt x="818360" y="588213"/>
                    <a:pt x="846625" y="600101"/>
                  </a:cubicBezTo>
                  <a:lnTo>
                    <a:pt x="856567" y="604576"/>
                  </a:lnTo>
                  <a:lnTo>
                    <a:pt x="867229" y="610403"/>
                  </a:lnTo>
                  <a:lnTo>
                    <a:pt x="880948" y="615551"/>
                  </a:lnTo>
                  <a:lnTo>
                    <a:pt x="934060" y="639460"/>
                  </a:lnTo>
                  <a:lnTo>
                    <a:pt x="959415" y="645000"/>
                  </a:lnTo>
                  <a:lnTo>
                    <a:pt x="978439" y="652139"/>
                  </a:lnTo>
                  <a:cubicBezTo>
                    <a:pt x="982666" y="654253"/>
                    <a:pt x="984779" y="658479"/>
                    <a:pt x="984779" y="662705"/>
                  </a:cubicBezTo>
                  <a:cubicBezTo>
                    <a:pt x="1001685" y="751463"/>
                    <a:pt x="965759" y="831766"/>
                    <a:pt x="955193" y="918410"/>
                  </a:cubicBezTo>
                  <a:cubicBezTo>
                    <a:pt x="953080" y="943769"/>
                    <a:pt x="944627" y="969128"/>
                    <a:pt x="938287" y="994487"/>
                  </a:cubicBezTo>
                  <a:cubicBezTo>
                    <a:pt x="925608" y="1002941"/>
                    <a:pt x="944627" y="1026186"/>
                    <a:pt x="921381" y="1030413"/>
                  </a:cubicBezTo>
                  <a:cubicBezTo>
                    <a:pt x="879116" y="943769"/>
                    <a:pt x="813605" y="871918"/>
                    <a:pt x="754433" y="797954"/>
                  </a:cubicBezTo>
                  <a:cubicBezTo>
                    <a:pt x="729075" y="768368"/>
                    <a:pt x="688922" y="749350"/>
                    <a:pt x="655111" y="728217"/>
                  </a:cubicBezTo>
                  <a:cubicBezTo>
                    <a:pt x="574806" y="677498"/>
                    <a:pt x="547334" y="595081"/>
                    <a:pt x="579033" y="508438"/>
                  </a:cubicBezTo>
                  <a:cubicBezTo>
                    <a:pt x="602279" y="451380"/>
                    <a:pt x="605945" y="374057"/>
                    <a:pt x="616511" y="312772"/>
                  </a:cubicBezTo>
                  <a:cubicBezTo>
                    <a:pt x="641870" y="325451"/>
                    <a:pt x="669903" y="366849"/>
                    <a:pt x="699489" y="333037"/>
                  </a:cubicBezTo>
                  <a:cubicBezTo>
                    <a:pt x="640318" y="333037"/>
                    <a:pt x="629751" y="320357"/>
                    <a:pt x="614958" y="265413"/>
                  </a:cubicBezTo>
                  <a:cubicBezTo>
                    <a:pt x="608619" y="242168"/>
                    <a:pt x="591712" y="225188"/>
                    <a:pt x="585372" y="197789"/>
                  </a:cubicBezTo>
                  <a:cubicBezTo>
                    <a:pt x="579033" y="170389"/>
                    <a:pt x="553673" y="130598"/>
                    <a:pt x="576920" y="101013"/>
                  </a:cubicBezTo>
                  <a:cubicBezTo>
                    <a:pt x="644544" y="98899"/>
                    <a:pt x="705828" y="136505"/>
                    <a:pt x="710055" y="229487"/>
                  </a:cubicBezTo>
                  <a:cubicBezTo>
                    <a:pt x="739641" y="212582"/>
                    <a:pt x="739641" y="185109"/>
                    <a:pt x="737527" y="157637"/>
                  </a:cubicBezTo>
                  <a:cubicBezTo>
                    <a:pt x="735414" y="128051"/>
                    <a:pt x="741754" y="109032"/>
                    <a:pt x="777680" y="115372"/>
                  </a:cubicBezTo>
                  <a:cubicBezTo>
                    <a:pt x="822058" y="123824"/>
                    <a:pt x="841077" y="96352"/>
                    <a:pt x="853757" y="60427"/>
                  </a:cubicBezTo>
                  <a:cubicBezTo>
                    <a:pt x="866436" y="19218"/>
                    <a:pt x="907645" y="-5348"/>
                    <a:pt x="946179" y="991"/>
                  </a:cubicBezTo>
                  <a:close/>
                </a:path>
              </a:pathLst>
            </a:custGeom>
            <a:solidFill>
              <a:srgbClr val="FECBA3"/>
            </a:solidFill>
            <a:ln w="9525" cap="flat">
              <a:noFill/>
              <a:prstDash val="solid"/>
              <a:miter/>
            </a:ln>
          </p:spPr>
          <p:txBody>
            <a:bodyPr rtlCol="0" anchor="ctr"/>
            <a:lstStyle/>
            <a:p>
              <a:endParaRPr lang="en-US"/>
            </a:p>
          </p:txBody>
        </p:sp>
        <p:grpSp>
          <p:nvGrpSpPr>
            <p:cNvPr id="12" name="Group 11">
              <a:extLst>
                <a:ext uri="{FF2B5EF4-FFF2-40B4-BE49-F238E27FC236}">
                  <a16:creationId xmlns="" xmlns:a16="http://schemas.microsoft.com/office/drawing/2014/main" id="{E5F9C0EC-A17E-433A-8DA0-F9E36EE2B618}"/>
                </a:ext>
              </a:extLst>
            </p:cNvPr>
            <p:cNvGrpSpPr/>
            <p:nvPr/>
          </p:nvGrpSpPr>
          <p:grpSpPr>
            <a:xfrm>
              <a:off x="1314164" y="2864343"/>
              <a:ext cx="1013391" cy="285088"/>
              <a:chOff x="8963351" y="2835327"/>
              <a:chExt cx="1121835" cy="315595"/>
            </a:xfrm>
          </p:grpSpPr>
          <p:sp>
            <p:nvSpPr>
              <p:cNvPr id="16" name="Freeform: Shape 15">
                <a:extLst>
                  <a:ext uri="{FF2B5EF4-FFF2-40B4-BE49-F238E27FC236}">
                    <a16:creationId xmlns="" xmlns:a16="http://schemas.microsoft.com/office/drawing/2014/main" id="{C2A4C65E-0C75-4DB0-82EF-744D0558FF37}"/>
                  </a:ext>
                </a:extLst>
              </p:cNvPr>
              <p:cNvSpPr/>
              <p:nvPr/>
            </p:nvSpPr>
            <p:spPr>
              <a:xfrm>
                <a:off x="9991610" y="2901191"/>
                <a:ext cx="93576" cy="163758"/>
              </a:xfrm>
              <a:custGeom>
                <a:avLst/>
                <a:gdLst>
                  <a:gd name="connsiteX0" fmla="*/ 66128 w 93575"/>
                  <a:gd name="connsiteY0" fmla="*/ 106158 h 163757"/>
                  <a:gd name="connsiteX1" fmla="*/ 45074 w 93575"/>
                  <a:gd name="connsiteY1" fmla="*/ 108498 h 163757"/>
                  <a:gd name="connsiteX2" fmla="*/ 45074 w 93575"/>
                  <a:gd name="connsiteY2" fmla="*/ 42994 h 163757"/>
                  <a:gd name="connsiteX3" fmla="*/ 66128 w 93575"/>
                  <a:gd name="connsiteY3" fmla="*/ 87443 h 163757"/>
                  <a:gd name="connsiteX4" fmla="*/ 66128 w 93575"/>
                  <a:gd name="connsiteY4" fmla="*/ 106158 h 16375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575" h="163757">
                    <a:moveTo>
                      <a:pt x="66128" y="106158"/>
                    </a:moveTo>
                    <a:cubicBezTo>
                      <a:pt x="59110" y="110837"/>
                      <a:pt x="52092" y="141249"/>
                      <a:pt x="45074" y="108498"/>
                    </a:cubicBezTo>
                    <a:cubicBezTo>
                      <a:pt x="40395" y="89782"/>
                      <a:pt x="45074" y="68728"/>
                      <a:pt x="45074" y="42994"/>
                    </a:cubicBezTo>
                    <a:cubicBezTo>
                      <a:pt x="63789" y="57031"/>
                      <a:pt x="49753" y="80425"/>
                      <a:pt x="66128" y="87443"/>
                    </a:cubicBezTo>
                    <a:cubicBezTo>
                      <a:pt x="66128" y="94461"/>
                      <a:pt x="66128" y="101479"/>
                      <a:pt x="66128" y="106158"/>
                    </a:cubicBezTo>
                    <a:close/>
                  </a:path>
                </a:pathLst>
              </a:custGeom>
              <a:solidFill>
                <a:srgbClr val="050505"/>
              </a:solidFill>
              <a:ln w="23341" cap="flat">
                <a:noFill/>
                <a:prstDash val="solid"/>
                <a:miter/>
              </a:ln>
            </p:spPr>
            <p:txBody>
              <a:bodyPr rtlCol="0" anchor="ctr"/>
              <a:lstStyle/>
              <a:p>
                <a:endParaRPr lang="en-US"/>
              </a:p>
            </p:txBody>
          </p:sp>
          <p:sp>
            <p:nvSpPr>
              <p:cNvPr id="17" name="Freeform: Shape 16">
                <a:extLst>
                  <a:ext uri="{FF2B5EF4-FFF2-40B4-BE49-F238E27FC236}">
                    <a16:creationId xmlns="" xmlns:a16="http://schemas.microsoft.com/office/drawing/2014/main" id="{8AB7B3CA-67A1-4869-BE7B-1BEA69037B5E}"/>
                  </a:ext>
                </a:extLst>
              </p:cNvPr>
              <p:cNvSpPr/>
              <p:nvPr/>
            </p:nvSpPr>
            <p:spPr>
              <a:xfrm>
                <a:off x="9071658" y="2854204"/>
                <a:ext cx="444486" cy="257334"/>
              </a:xfrm>
              <a:custGeom>
                <a:avLst/>
                <a:gdLst>
                  <a:gd name="connsiteX0" fmla="*/ 422284 w 444485"/>
                  <a:gd name="connsiteY0" fmla="*/ 183557 h 257333"/>
                  <a:gd name="connsiteX1" fmla="*/ 375496 w 444485"/>
                  <a:gd name="connsiteY1" fmla="*/ 223327 h 257333"/>
                  <a:gd name="connsiteX2" fmla="*/ 66696 w 444485"/>
                  <a:gd name="connsiteY2" fmla="*/ 150805 h 257333"/>
                  <a:gd name="connsiteX3" fmla="*/ 45641 w 444485"/>
                  <a:gd name="connsiteY3" fmla="*/ 94660 h 257333"/>
                  <a:gd name="connsiteX4" fmla="*/ 104126 w 444485"/>
                  <a:gd name="connsiteY4" fmla="*/ 47872 h 257333"/>
                  <a:gd name="connsiteX5" fmla="*/ 377836 w 444485"/>
                  <a:gd name="connsiteY5" fmla="*/ 120393 h 257333"/>
                  <a:gd name="connsiteX6" fmla="*/ 422284 w 444485"/>
                  <a:gd name="connsiteY6" fmla="*/ 183557 h 2573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44485" h="257333">
                    <a:moveTo>
                      <a:pt x="422284" y="183557"/>
                    </a:moveTo>
                    <a:cubicBezTo>
                      <a:pt x="429303" y="223327"/>
                      <a:pt x="408248" y="232684"/>
                      <a:pt x="375496" y="223327"/>
                    </a:cubicBezTo>
                    <a:cubicBezTo>
                      <a:pt x="272563" y="199933"/>
                      <a:pt x="169629" y="174199"/>
                      <a:pt x="66696" y="150805"/>
                    </a:cubicBezTo>
                    <a:cubicBezTo>
                      <a:pt x="29265" y="141448"/>
                      <a:pt x="47981" y="115714"/>
                      <a:pt x="45641" y="94660"/>
                    </a:cubicBezTo>
                    <a:cubicBezTo>
                      <a:pt x="38623" y="43193"/>
                      <a:pt x="54999" y="36175"/>
                      <a:pt x="104126" y="47872"/>
                    </a:cubicBezTo>
                    <a:cubicBezTo>
                      <a:pt x="197702" y="66587"/>
                      <a:pt x="286599" y="94660"/>
                      <a:pt x="377836" y="120393"/>
                    </a:cubicBezTo>
                    <a:cubicBezTo>
                      <a:pt x="415266" y="132090"/>
                      <a:pt x="431642" y="146127"/>
                      <a:pt x="422284" y="183557"/>
                    </a:cubicBezTo>
                    <a:close/>
                  </a:path>
                </a:pathLst>
              </a:custGeom>
              <a:solidFill>
                <a:srgbClr val="000000"/>
              </a:solidFill>
              <a:ln w="23341" cap="flat">
                <a:noFill/>
                <a:prstDash val="solid"/>
                <a:miter/>
              </a:ln>
            </p:spPr>
            <p:txBody>
              <a:bodyPr rtlCol="0" anchor="ctr"/>
              <a:lstStyle/>
              <a:p>
                <a:endParaRPr lang="en-US"/>
              </a:p>
            </p:txBody>
          </p:sp>
          <p:sp>
            <p:nvSpPr>
              <p:cNvPr id="18" name="Freeform: Shape 17">
                <a:extLst>
                  <a:ext uri="{FF2B5EF4-FFF2-40B4-BE49-F238E27FC236}">
                    <a16:creationId xmlns="" xmlns:a16="http://schemas.microsoft.com/office/drawing/2014/main" id="{4D98CE6B-6D12-45B9-A830-4F286947E6BE}"/>
                  </a:ext>
                </a:extLst>
              </p:cNvPr>
              <p:cNvSpPr/>
              <p:nvPr/>
            </p:nvSpPr>
            <p:spPr>
              <a:xfrm>
                <a:off x="9480134" y="2950191"/>
                <a:ext cx="257334" cy="187152"/>
              </a:xfrm>
              <a:custGeom>
                <a:avLst/>
                <a:gdLst>
                  <a:gd name="connsiteX0" fmla="*/ 229034 w 257333"/>
                  <a:gd name="connsiteY0" fmla="*/ 80552 h 187151"/>
                  <a:gd name="connsiteX1" fmla="*/ 219676 w 257333"/>
                  <a:gd name="connsiteY1" fmla="*/ 122661 h 187151"/>
                  <a:gd name="connsiteX2" fmla="*/ 189264 w 257333"/>
                  <a:gd name="connsiteY2" fmla="*/ 153074 h 187151"/>
                  <a:gd name="connsiteX3" fmla="*/ 67615 w 257333"/>
                  <a:gd name="connsiteY3" fmla="*/ 141377 h 187151"/>
                  <a:gd name="connsiteX4" fmla="*/ 46561 w 257333"/>
                  <a:gd name="connsiteY4" fmla="*/ 89910 h 187151"/>
                  <a:gd name="connsiteX5" fmla="*/ 69955 w 257333"/>
                  <a:gd name="connsiteY5" fmla="*/ 43122 h 187151"/>
                  <a:gd name="connsiteX6" fmla="*/ 224355 w 257333"/>
                  <a:gd name="connsiteY6" fmla="*/ 66516 h 187151"/>
                  <a:gd name="connsiteX7" fmla="*/ 229034 w 257333"/>
                  <a:gd name="connsiteY7" fmla="*/ 80552 h 1871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57333" h="187151">
                    <a:moveTo>
                      <a:pt x="229034" y="80552"/>
                    </a:moveTo>
                    <a:cubicBezTo>
                      <a:pt x="214997" y="92249"/>
                      <a:pt x="219676" y="108625"/>
                      <a:pt x="219676" y="122661"/>
                    </a:cubicBezTo>
                    <a:cubicBezTo>
                      <a:pt x="222016" y="143716"/>
                      <a:pt x="212658" y="155413"/>
                      <a:pt x="189264" y="153074"/>
                    </a:cubicBezTo>
                    <a:cubicBezTo>
                      <a:pt x="149494" y="148395"/>
                      <a:pt x="107385" y="146055"/>
                      <a:pt x="67615" y="141377"/>
                    </a:cubicBezTo>
                    <a:cubicBezTo>
                      <a:pt x="30185" y="136698"/>
                      <a:pt x="46561" y="108625"/>
                      <a:pt x="46561" y="89910"/>
                    </a:cubicBezTo>
                    <a:cubicBezTo>
                      <a:pt x="44221" y="71195"/>
                      <a:pt x="41882" y="40782"/>
                      <a:pt x="69955" y="43122"/>
                    </a:cubicBezTo>
                    <a:cubicBezTo>
                      <a:pt x="121421" y="47801"/>
                      <a:pt x="172888" y="57158"/>
                      <a:pt x="224355" y="66516"/>
                    </a:cubicBezTo>
                    <a:cubicBezTo>
                      <a:pt x="229034" y="66516"/>
                      <a:pt x="229034" y="75873"/>
                      <a:pt x="229034" y="80552"/>
                    </a:cubicBezTo>
                    <a:close/>
                  </a:path>
                </a:pathLst>
              </a:custGeom>
              <a:solidFill>
                <a:srgbClr val="020202"/>
              </a:solidFill>
              <a:ln w="23341" cap="flat">
                <a:noFill/>
                <a:prstDash val="solid"/>
                <a:miter/>
              </a:ln>
            </p:spPr>
            <p:txBody>
              <a:bodyPr rtlCol="0" anchor="ctr"/>
              <a:lstStyle/>
              <a:p>
                <a:endParaRPr lang="en-US"/>
              </a:p>
            </p:txBody>
          </p:sp>
          <p:sp>
            <p:nvSpPr>
              <p:cNvPr id="19" name="Freeform: Shape 18">
                <a:extLst>
                  <a:ext uri="{FF2B5EF4-FFF2-40B4-BE49-F238E27FC236}">
                    <a16:creationId xmlns="" xmlns:a16="http://schemas.microsoft.com/office/drawing/2014/main" id="{A65AE8CE-85F5-4CEF-80A8-3599D73F25D1}"/>
                  </a:ext>
                </a:extLst>
              </p:cNvPr>
              <p:cNvSpPr/>
              <p:nvPr/>
            </p:nvSpPr>
            <p:spPr>
              <a:xfrm>
                <a:off x="9682317" y="2963770"/>
                <a:ext cx="280728" cy="187152"/>
              </a:xfrm>
              <a:custGeom>
                <a:avLst/>
                <a:gdLst>
                  <a:gd name="connsiteX0" fmla="*/ 239736 w 280727"/>
                  <a:gd name="connsiteY0" fmla="*/ 57616 h 187151"/>
                  <a:gd name="connsiteX1" fmla="*/ 237397 w 280727"/>
                  <a:gd name="connsiteY1" fmla="*/ 104404 h 187151"/>
                  <a:gd name="connsiteX2" fmla="*/ 211663 w 280727"/>
                  <a:gd name="connsiteY2" fmla="*/ 141834 h 187151"/>
                  <a:gd name="connsiteX3" fmla="*/ 80657 w 280727"/>
                  <a:gd name="connsiteY3" fmla="*/ 151192 h 187151"/>
                  <a:gd name="connsiteX4" fmla="*/ 47906 w 280727"/>
                  <a:gd name="connsiteY4" fmla="*/ 99725 h 187151"/>
                  <a:gd name="connsiteX5" fmla="*/ 66621 w 280727"/>
                  <a:gd name="connsiteY5" fmla="*/ 45919 h 187151"/>
                  <a:gd name="connsiteX6" fmla="*/ 235057 w 280727"/>
                  <a:gd name="connsiteY6" fmla="*/ 43579 h 187151"/>
                  <a:gd name="connsiteX7" fmla="*/ 239736 w 280727"/>
                  <a:gd name="connsiteY7" fmla="*/ 57616 h 1871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0727" h="187151">
                    <a:moveTo>
                      <a:pt x="239736" y="57616"/>
                    </a:moveTo>
                    <a:cubicBezTo>
                      <a:pt x="225700" y="71652"/>
                      <a:pt x="235057" y="88028"/>
                      <a:pt x="237397" y="104404"/>
                    </a:cubicBezTo>
                    <a:cubicBezTo>
                      <a:pt x="244415" y="127798"/>
                      <a:pt x="235057" y="139495"/>
                      <a:pt x="211663" y="141834"/>
                    </a:cubicBezTo>
                    <a:cubicBezTo>
                      <a:pt x="167215" y="144173"/>
                      <a:pt x="125106" y="148852"/>
                      <a:pt x="80657" y="151192"/>
                    </a:cubicBezTo>
                    <a:cubicBezTo>
                      <a:pt x="40887" y="153531"/>
                      <a:pt x="52584" y="120779"/>
                      <a:pt x="47906" y="99725"/>
                    </a:cubicBezTo>
                    <a:cubicBezTo>
                      <a:pt x="43227" y="78670"/>
                      <a:pt x="33869" y="48258"/>
                      <a:pt x="66621" y="45919"/>
                    </a:cubicBezTo>
                    <a:cubicBezTo>
                      <a:pt x="122766" y="41240"/>
                      <a:pt x="178912" y="43579"/>
                      <a:pt x="235057" y="43579"/>
                    </a:cubicBezTo>
                    <a:cubicBezTo>
                      <a:pt x="235057" y="43579"/>
                      <a:pt x="237397" y="52937"/>
                      <a:pt x="239736" y="57616"/>
                    </a:cubicBezTo>
                    <a:close/>
                  </a:path>
                </a:pathLst>
              </a:custGeom>
              <a:solidFill>
                <a:srgbClr val="020202"/>
              </a:solidFill>
              <a:ln w="23341" cap="flat">
                <a:noFill/>
                <a:prstDash val="solid"/>
                <a:miter/>
              </a:ln>
            </p:spPr>
            <p:txBody>
              <a:bodyPr rtlCol="0" anchor="ctr"/>
              <a:lstStyle/>
              <a:p>
                <a:endParaRPr lang="en-US"/>
              </a:p>
            </p:txBody>
          </p:sp>
          <p:sp>
            <p:nvSpPr>
              <p:cNvPr id="20" name="Freeform: Shape 19">
                <a:extLst>
                  <a:ext uri="{FF2B5EF4-FFF2-40B4-BE49-F238E27FC236}">
                    <a16:creationId xmlns="" xmlns:a16="http://schemas.microsoft.com/office/drawing/2014/main" id="{4FC040DF-8608-444D-92AC-39F0AE68CB07}"/>
                  </a:ext>
                </a:extLst>
              </p:cNvPr>
              <p:cNvSpPr/>
              <p:nvPr/>
            </p:nvSpPr>
            <p:spPr>
              <a:xfrm>
                <a:off x="8963351" y="2835327"/>
                <a:ext cx="140364" cy="187152"/>
              </a:xfrm>
              <a:custGeom>
                <a:avLst/>
                <a:gdLst>
                  <a:gd name="connsiteX0" fmla="*/ 43997 w 140363"/>
                  <a:gd name="connsiteY0" fmla="*/ 99500 h 187151"/>
                  <a:gd name="connsiteX1" fmla="*/ 76749 w 140363"/>
                  <a:gd name="connsiteY1" fmla="*/ 43355 h 187151"/>
                  <a:gd name="connsiteX2" fmla="*/ 104821 w 140363"/>
                  <a:gd name="connsiteY2" fmla="*/ 113537 h 187151"/>
                  <a:gd name="connsiteX3" fmla="*/ 72070 w 140363"/>
                  <a:gd name="connsiteY3" fmla="*/ 155646 h 187151"/>
                  <a:gd name="connsiteX4" fmla="*/ 43997 w 140363"/>
                  <a:gd name="connsiteY4" fmla="*/ 99500 h 18715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363" h="187151">
                    <a:moveTo>
                      <a:pt x="43997" y="99500"/>
                    </a:moveTo>
                    <a:cubicBezTo>
                      <a:pt x="53355" y="80785"/>
                      <a:pt x="27621" y="38676"/>
                      <a:pt x="76749" y="43355"/>
                    </a:cubicBezTo>
                    <a:cubicBezTo>
                      <a:pt x="130555" y="48033"/>
                      <a:pt x="100143" y="90143"/>
                      <a:pt x="104821" y="113537"/>
                    </a:cubicBezTo>
                    <a:cubicBezTo>
                      <a:pt x="109500" y="134591"/>
                      <a:pt x="107161" y="157985"/>
                      <a:pt x="72070" y="155646"/>
                    </a:cubicBezTo>
                    <a:cubicBezTo>
                      <a:pt x="27621" y="153306"/>
                      <a:pt x="48676" y="120555"/>
                      <a:pt x="43997" y="99500"/>
                    </a:cubicBezTo>
                    <a:close/>
                  </a:path>
                </a:pathLst>
              </a:custGeom>
              <a:solidFill>
                <a:srgbClr val="000000"/>
              </a:solidFill>
              <a:ln w="23341" cap="flat">
                <a:noFill/>
                <a:prstDash val="solid"/>
                <a:miter/>
              </a:ln>
            </p:spPr>
            <p:txBody>
              <a:bodyPr rtlCol="0" anchor="ctr"/>
              <a:lstStyle/>
              <a:p>
                <a:endParaRPr lang="en-US"/>
              </a:p>
            </p:txBody>
          </p:sp>
          <p:sp>
            <p:nvSpPr>
              <p:cNvPr id="21" name="Freeform: Shape 20">
                <a:extLst>
                  <a:ext uri="{FF2B5EF4-FFF2-40B4-BE49-F238E27FC236}">
                    <a16:creationId xmlns="" xmlns:a16="http://schemas.microsoft.com/office/drawing/2014/main" id="{1389FFD7-DE4F-47D1-9314-82320CDDE13E}"/>
                  </a:ext>
                </a:extLst>
              </p:cNvPr>
              <p:cNvSpPr/>
              <p:nvPr/>
            </p:nvSpPr>
            <p:spPr>
              <a:xfrm>
                <a:off x="9892135" y="2926594"/>
                <a:ext cx="163758" cy="187152"/>
              </a:xfrm>
              <a:custGeom>
                <a:avLst/>
                <a:gdLst>
                  <a:gd name="connsiteX0" fmla="*/ 46294 w 163757"/>
                  <a:gd name="connsiteY0" fmla="*/ 155616 h 187151"/>
                  <a:gd name="connsiteX1" fmla="*/ 43954 w 163757"/>
                  <a:gd name="connsiteY1" fmla="*/ 111167 h 187151"/>
                  <a:gd name="connsiteX2" fmla="*/ 100100 w 163757"/>
                  <a:gd name="connsiteY2" fmla="*/ 45664 h 187151"/>
                  <a:gd name="connsiteX3" fmla="*/ 123494 w 163757"/>
                  <a:gd name="connsiteY3" fmla="*/ 64379 h 187151"/>
                  <a:gd name="connsiteX4" fmla="*/ 46294 w 163757"/>
                  <a:gd name="connsiteY4" fmla="*/ 155616 h 18715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3757" h="187151">
                    <a:moveTo>
                      <a:pt x="46294" y="155616"/>
                    </a:moveTo>
                    <a:cubicBezTo>
                      <a:pt x="46294" y="141579"/>
                      <a:pt x="46294" y="125204"/>
                      <a:pt x="43954" y="111167"/>
                    </a:cubicBezTo>
                    <a:cubicBezTo>
                      <a:pt x="36936" y="66719"/>
                      <a:pt x="69688" y="57361"/>
                      <a:pt x="100100" y="45664"/>
                    </a:cubicBezTo>
                    <a:cubicBezTo>
                      <a:pt x="116476" y="38646"/>
                      <a:pt x="123494" y="45664"/>
                      <a:pt x="123494" y="64379"/>
                    </a:cubicBezTo>
                    <a:cubicBezTo>
                      <a:pt x="121155" y="115846"/>
                      <a:pt x="102439" y="153276"/>
                      <a:pt x="46294" y="155616"/>
                    </a:cubicBezTo>
                    <a:close/>
                  </a:path>
                </a:pathLst>
              </a:custGeom>
              <a:solidFill>
                <a:srgbClr val="020202"/>
              </a:solidFill>
              <a:ln w="23341" cap="flat">
                <a:noFill/>
                <a:prstDash val="solid"/>
                <a:miter/>
              </a:ln>
            </p:spPr>
            <p:txBody>
              <a:bodyPr rtlCol="0" anchor="ctr"/>
              <a:lstStyle/>
              <a:p>
                <a:endParaRPr lang="en-US"/>
              </a:p>
            </p:txBody>
          </p:sp>
        </p:grpSp>
        <p:sp>
          <p:nvSpPr>
            <p:cNvPr id="13" name="Freeform: Shape 12">
              <a:extLst>
                <a:ext uri="{FF2B5EF4-FFF2-40B4-BE49-F238E27FC236}">
                  <a16:creationId xmlns="" xmlns:a16="http://schemas.microsoft.com/office/drawing/2014/main" id="{E972D6D6-3A17-4A2E-AAB1-897CF6022D4F}"/>
                </a:ext>
              </a:extLst>
            </p:cNvPr>
            <p:cNvSpPr/>
            <p:nvPr/>
          </p:nvSpPr>
          <p:spPr>
            <a:xfrm>
              <a:off x="1909694" y="1707401"/>
              <a:ext cx="217666" cy="1291202"/>
            </a:xfrm>
            <a:custGeom>
              <a:avLst/>
              <a:gdLst>
                <a:gd name="connsiteX0" fmla="*/ 200760 w 217666"/>
                <a:gd name="connsiteY0" fmla="*/ 1217238 h 1291202"/>
                <a:gd name="connsiteX1" fmla="*/ 217666 w 217666"/>
                <a:gd name="connsiteY1" fmla="*/ 1232030 h 1291202"/>
                <a:gd name="connsiteX2" fmla="*/ 202873 w 217666"/>
                <a:gd name="connsiteY2" fmla="*/ 1251050 h 1291202"/>
                <a:gd name="connsiteX3" fmla="*/ 183853 w 217666"/>
                <a:gd name="connsiteY3" fmla="*/ 1236257 h 1291202"/>
                <a:gd name="connsiteX4" fmla="*/ 200760 w 217666"/>
                <a:gd name="connsiteY4" fmla="*/ 1217238 h 1291202"/>
                <a:gd name="connsiteX5" fmla="*/ 188082 w 217666"/>
                <a:gd name="connsiteY5" fmla="*/ 929834 h 1291202"/>
                <a:gd name="connsiteX6" fmla="*/ 204988 w 217666"/>
                <a:gd name="connsiteY6" fmla="*/ 950967 h 1291202"/>
                <a:gd name="connsiteX7" fmla="*/ 181742 w 217666"/>
                <a:gd name="connsiteY7" fmla="*/ 969987 h 1291202"/>
                <a:gd name="connsiteX8" fmla="*/ 166949 w 217666"/>
                <a:gd name="connsiteY8" fmla="*/ 946740 h 1291202"/>
                <a:gd name="connsiteX9" fmla="*/ 188082 w 217666"/>
                <a:gd name="connsiteY9" fmla="*/ 929834 h 1291202"/>
                <a:gd name="connsiteX10" fmla="*/ 128909 w 217666"/>
                <a:gd name="connsiteY10" fmla="*/ 657225 h 1291202"/>
                <a:gd name="connsiteX11" fmla="*/ 141589 w 217666"/>
                <a:gd name="connsiteY11" fmla="*/ 674131 h 1291202"/>
                <a:gd name="connsiteX12" fmla="*/ 124682 w 217666"/>
                <a:gd name="connsiteY12" fmla="*/ 691037 h 1291202"/>
                <a:gd name="connsiteX13" fmla="*/ 109890 w 217666"/>
                <a:gd name="connsiteY13" fmla="*/ 672017 h 1291202"/>
                <a:gd name="connsiteX14" fmla="*/ 128909 w 217666"/>
                <a:gd name="connsiteY14" fmla="*/ 657225 h 1291202"/>
                <a:gd name="connsiteX15" fmla="*/ 69737 w 217666"/>
                <a:gd name="connsiteY15" fmla="*/ 623411 h 1291202"/>
                <a:gd name="connsiteX16" fmla="*/ 88757 w 217666"/>
                <a:gd name="connsiteY16" fmla="*/ 648770 h 1291202"/>
                <a:gd name="connsiteX17" fmla="*/ 120456 w 217666"/>
                <a:gd name="connsiteY17" fmla="*/ 828398 h 1291202"/>
                <a:gd name="connsiteX18" fmla="*/ 164834 w 217666"/>
                <a:gd name="connsiteY18" fmla="*/ 980552 h 1291202"/>
                <a:gd name="connsiteX19" fmla="*/ 173288 w 217666"/>
                <a:gd name="connsiteY19" fmla="*/ 1219351 h 1291202"/>
                <a:gd name="connsiteX20" fmla="*/ 147928 w 217666"/>
                <a:gd name="connsiteY20" fmla="*/ 1291202 h 1291202"/>
                <a:gd name="connsiteX21" fmla="*/ 137362 w 217666"/>
                <a:gd name="connsiteY21" fmla="*/ 1289088 h 1291202"/>
                <a:gd name="connsiteX22" fmla="*/ 158495 w 217666"/>
                <a:gd name="connsiteY22" fmla="*/ 1217238 h 1291202"/>
                <a:gd name="connsiteX23" fmla="*/ 150042 w 217666"/>
                <a:gd name="connsiteY23" fmla="*/ 980552 h 1291202"/>
                <a:gd name="connsiteX24" fmla="*/ 105663 w 217666"/>
                <a:gd name="connsiteY24" fmla="*/ 800925 h 1291202"/>
                <a:gd name="connsiteX25" fmla="*/ 69737 w 217666"/>
                <a:gd name="connsiteY25" fmla="*/ 623411 h 1291202"/>
                <a:gd name="connsiteX26" fmla="*/ 50719 w 217666"/>
                <a:gd name="connsiteY26" fmla="*/ 120456 h 1291202"/>
                <a:gd name="connsiteX27" fmla="*/ 67625 w 217666"/>
                <a:gd name="connsiteY27" fmla="*/ 137363 h 1291202"/>
                <a:gd name="connsiteX28" fmla="*/ 52832 w 217666"/>
                <a:gd name="connsiteY28" fmla="*/ 154269 h 1291202"/>
                <a:gd name="connsiteX29" fmla="*/ 33812 w 217666"/>
                <a:gd name="connsiteY29" fmla="*/ 139476 h 1291202"/>
                <a:gd name="connsiteX30" fmla="*/ 50719 w 217666"/>
                <a:gd name="connsiteY30" fmla="*/ 120456 h 1291202"/>
                <a:gd name="connsiteX31" fmla="*/ 8454 w 217666"/>
                <a:gd name="connsiteY31" fmla="*/ 0 h 1291202"/>
                <a:gd name="connsiteX32" fmla="*/ 10567 w 217666"/>
                <a:gd name="connsiteY32" fmla="*/ 99323 h 1291202"/>
                <a:gd name="connsiteX33" fmla="*/ 23247 w 217666"/>
                <a:gd name="connsiteY33" fmla="*/ 226119 h 1291202"/>
                <a:gd name="connsiteX34" fmla="*/ 42266 w 217666"/>
                <a:gd name="connsiteY34" fmla="*/ 460692 h 1291202"/>
                <a:gd name="connsiteX35" fmla="*/ 25360 w 217666"/>
                <a:gd name="connsiteY35" fmla="*/ 469144 h 1291202"/>
                <a:gd name="connsiteX36" fmla="*/ 2114 w 217666"/>
                <a:gd name="connsiteY36" fmla="*/ 109890 h 1291202"/>
                <a:gd name="connsiteX37" fmla="*/ 0 w 217666"/>
                <a:gd name="connsiteY37" fmla="*/ 29586 h 1291202"/>
                <a:gd name="connsiteX38" fmla="*/ 8454 w 217666"/>
                <a:gd name="connsiteY38" fmla="*/ 0 h 12912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Lst>
              <a:rect l="l" t="t" r="r" b="b"/>
              <a:pathLst>
                <a:path w="217666" h="1291202">
                  <a:moveTo>
                    <a:pt x="200760" y="1217238"/>
                  </a:moveTo>
                  <a:cubicBezTo>
                    <a:pt x="209213" y="1215124"/>
                    <a:pt x="215553" y="1221464"/>
                    <a:pt x="217666" y="1232030"/>
                  </a:cubicBezTo>
                  <a:cubicBezTo>
                    <a:pt x="217666" y="1242597"/>
                    <a:pt x="213440" y="1248937"/>
                    <a:pt x="202873" y="1251050"/>
                  </a:cubicBezTo>
                  <a:cubicBezTo>
                    <a:pt x="192307" y="1251050"/>
                    <a:pt x="185967" y="1244710"/>
                    <a:pt x="183853" y="1236257"/>
                  </a:cubicBezTo>
                  <a:cubicBezTo>
                    <a:pt x="183853" y="1225691"/>
                    <a:pt x="190194" y="1219351"/>
                    <a:pt x="200760" y="1217238"/>
                  </a:cubicBezTo>
                  <a:close/>
                  <a:moveTo>
                    <a:pt x="188082" y="929834"/>
                  </a:moveTo>
                  <a:cubicBezTo>
                    <a:pt x="198648" y="931948"/>
                    <a:pt x="207101" y="940401"/>
                    <a:pt x="204988" y="950967"/>
                  </a:cubicBezTo>
                  <a:cubicBezTo>
                    <a:pt x="204988" y="963647"/>
                    <a:pt x="196534" y="974214"/>
                    <a:pt x="181742" y="969987"/>
                  </a:cubicBezTo>
                  <a:cubicBezTo>
                    <a:pt x="169062" y="967873"/>
                    <a:pt x="164835" y="957307"/>
                    <a:pt x="166949" y="946740"/>
                  </a:cubicBezTo>
                  <a:cubicBezTo>
                    <a:pt x="169062" y="936174"/>
                    <a:pt x="175401" y="929834"/>
                    <a:pt x="188082" y="929834"/>
                  </a:cubicBezTo>
                  <a:close/>
                  <a:moveTo>
                    <a:pt x="128909" y="657225"/>
                  </a:moveTo>
                  <a:cubicBezTo>
                    <a:pt x="137362" y="659338"/>
                    <a:pt x="143702" y="665678"/>
                    <a:pt x="141589" y="674131"/>
                  </a:cubicBezTo>
                  <a:cubicBezTo>
                    <a:pt x="141589" y="684697"/>
                    <a:pt x="135249" y="691037"/>
                    <a:pt x="124682" y="691037"/>
                  </a:cubicBezTo>
                  <a:cubicBezTo>
                    <a:pt x="114116" y="688924"/>
                    <a:pt x="107776" y="684697"/>
                    <a:pt x="109890" y="672017"/>
                  </a:cubicBezTo>
                  <a:cubicBezTo>
                    <a:pt x="112003" y="661451"/>
                    <a:pt x="118343" y="655111"/>
                    <a:pt x="128909" y="657225"/>
                  </a:cubicBezTo>
                  <a:close/>
                  <a:moveTo>
                    <a:pt x="69737" y="623411"/>
                  </a:moveTo>
                  <a:cubicBezTo>
                    <a:pt x="86644" y="623411"/>
                    <a:pt x="86644" y="636091"/>
                    <a:pt x="88757" y="648770"/>
                  </a:cubicBezTo>
                  <a:cubicBezTo>
                    <a:pt x="103550" y="707942"/>
                    <a:pt x="122569" y="765000"/>
                    <a:pt x="120456" y="828398"/>
                  </a:cubicBezTo>
                  <a:cubicBezTo>
                    <a:pt x="118343" y="879116"/>
                    <a:pt x="139476" y="931948"/>
                    <a:pt x="164834" y="980552"/>
                  </a:cubicBezTo>
                  <a:cubicBezTo>
                    <a:pt x="204987" y="1058743"/>
                    <a:pt x="224007" y="1136933"/>
                    <a:pt x="173288" y="1219351"/>
                  </a:cubicBezTo>
                  <a:cubicBezTo>
                    <a:pt x="160608" y="1240483"/>
                    <a:pt x="156382" y="1267956"/>
                    <a:pt x="147928" y="1291202"/>
                  </a:cubicBezTo>
                  <a:cubicBezTo>
                    <a:pt x="143702" y="1291202"/>
                    <a:pt x="141589" y="1289088"/>
                    <a:pt x="137362" y="1289088"/>
                  </a:cubicBezTo>
                  <a:cubicBezTo>
                    <a:pt x="143702" y="1265843"/>
                    <a:pt x="145815" y="1238370"/>
                    <a:pt x="158495" y="1217238"/>
                  </a:cubicBezTo>
                  <a:cubicBezTo>
                    <a:pt x="207100" y="1134820"/>
                    <a:pt x="188081" y="1056630"/>
                    <a:pt x="150042" y="980552"/>
                  </a:cubicBezTo>
                  <a:cubicBezTo>
                    <a:pt x="122569" y="923494"/>
                    <a:pt x="101436" y="864323"/>
                    <a:pt x="105663" y="800925"/>
                  </a:cubicBezTo>
                  <a:cubicBezTo>
                    <a:pt x="109890" y="739640"/>
                    <a:pt x="73964" y="684696"/>
                    <a:pt x="69737" y="623411"/>
                  </a:cubicBezTo>
                  <a:close/>
                  <a:moveTo>
                    <a:pt x="50719" y="120456"/>
                  </a:moveTo>
                  <a:cubicBezTo>
                    <a:pt x="61286" y="120456"/>
                    <a:pt x="67625" y="126797"/>
                    <a:pt x="67625" y="137363"/>
                  </a:cubicBezTo>
                  <a:cubicBezTo>
                    <a:pt x="67625" y="147930"/>
                    <a:pt x="63399" y="154269"/>
                    <a:pt x="52832" y="154269"/>
                  </a:cubicBezTo>
                  <a:cubicBezTo>
                    <a:pt x="42266" y="154269"/>
                    <a:pt x="35926" y="150043"/>
                    <a:pt x="33812" y="139476"/>
                  </a:cubicBezTo>
                  <a:cubicBezTo>
                    <a:pt x="33812" y="128910"/>
                    <a:pt x="40153" y="124683"/>
                    <a:pt x="50719" y="120456"/>
                  </a:cubicBezTo>
                  <a:close/>
                  <a:moveTo>
                    <a:pt x="8454" y="0"/>
                  </a:moveTo>
                  <a:cubicBezTo>
                    <a:pt x="8454" y="35926"/>
                    <a:pt x="10567" y="63399"/>
                    <a:pt x="10567" y="99323"/>
                  </a:cubicBezTo>
                  <a:cubicBezTo>
                    <a:pt x="12681" y="139476"/>
                    <a:pt x="21133" y="190194"/>
                    <a:pt x="23247" y="226119"/>
                  </a:cubicBezTo>
                  <a:cubicBezTo>
                    <a:pt x="27474" y="291631"/>
                    <a:pt x="42266" y="458578"/>
                    <a:pt x="42266" y="460692"/>
                  </a:cubicBezTo>
                  <a:cubicBezTo>
                    <a:pt x="33814" y="462805"/>
                    <a:pt x="33814" y="464917"/>
                    <a:pt x="25360" y="469144"/>
                  </a:cubicBezTo>
                  <a:cubicBezTo>
                    <a:pt x="6341" y="350802"/>
                    <a:pt x="10567" y="221893"/>
                    <a:pt x="2114" y="109890"/>
                  </a:cubicBezTo>
                  <a:cubicBezTo>
                    <a:pt x="-2113" y="80305"/>
                    <a:pt x="2114" y="54945"/>
                    <a:pt x="0" y="29586"/>
                  </a:cubicBezTo>
                  <a:cubicBezTo>
                    <a:pt x="4227" y="10566"/>
                    <a:pt x="4227" y="14793"/>
                    <a:pt x="8454" y="0"/>
                  </a:cubicBezTo>
                  <a:close/>
                </a:path>
              </a:pathLst>
            </a:custGeom>
            <a:solidFill>
              <a:schemeClr val="bg1"/>
            </a:solidFill>
            <a:ln w="9525" cap="flat">
              <a:noFill/>
              <a:prstDash val="solid"/>
              <a:miter/>
            </a:ln>
          </p:spPr>
          <p:txBody>
            <a:bodyPr wrap="square" rtlCol="0" anchor="ctr">
              <a:noAutofit/>
            </a:bodyPr>
            <a:lstStyle/>
            <a:p>
              <a:endParaRPr lang="en-US"/>
            </a:p>
          </p:txBody>
        </p:sp>
        <p:sp>
          <p:nvSpPr>
            <p:cNvPr id="14" name="Freeform: Shape 13">
              <a:extLst>
                <a:ext uri="{FF2B5EF4-FFF2-40B4-BE49-F238E27FC236}">
                  <a16:creationId xmlns="" xmlns:a16="http://schemas.microsoft.com/office/drawing/2014/main" id="{C3898C49-F9BC-4092-B007-970A80368E3F}"/>
                </a:ext>
              </a:extLst>
            </p:cNvPr>
            <p:cNvSpPr/>
            <p:nvPr/>
          </p:nvSpPr>
          <p:spPr>
            <a:xfrm>
              <a:off x="971407" y="764890"/>
              <a:ext cx="1967442" cy="1883145"/>
            </a:xfrm>
            <a:custGeom>
              <a:avLst/>
              <a:gdLst>
                <a:gd name="connsiteX0" fmla="*/ 16907 w 1967442"/>
                <a:gd name="connsiteY0" fmla="*/ 1749777 h 1883145"/>
                <a:gd name="connsiteX1" fmla="*/ 59172 w 1967442"/>
                <a:gd name="connsiteY1" fmla="*/ 1832195 h 1883145"/>
                <a:gd name="connsiteX2" fmla="*/ 173288 w 1967442"/>
                <a:gd name="connsiteY2" fmla="*/ 1857554 h 1883145"/>
                <a:gd name="connsiteX3" fmla="*/ 323329 w 1967442"/>
                <a:gd name="connsiteY3" fmla="*/ 1817402 h 1883145"/>
                <a:gd name="connsiteX4" fmla="*/ 359255 w 1967442"/>
                <a:gd name="connsiteY4" fmla="*/ 1811062 h 1883145"/>
                <a:gd name="connsiteX5" fmla="*/ 346576 w 1967442"/>
                <a:gd name="connsiteY5" fmla="*/ 1851215 h 1883145"/>
                <a:gd name="connsiteX6" fmla="*/ 327556 w 1967442"/>
                <a:gd name="connsiteY6" fmla="*/ 1825855 h 1883145"/>
                <a:gd name="connsiteX7" fmla="*/ 177515 w 1967442"/>
                <a:gd name="connsiteY7" fmla="*/ 1872347 h 1883145"/>
                <a:gd name="connsiteX8" fmla="*/ 50719 w 1967442"/>
                <a:gd name="connsiteY8" fmla="*/ 1842761 h 1883145"/>
                <a:gd name="connsiteX9" fmla="*/ 12680 w 1967442"/>
                <a:gd name="connsiteY9" fmla="*/ 1779363 h 1883145"/>
                <a:gd name="connsiteX10" fmla="*/ 0 w 1967442"/>
                <a:gd name="connsiteY10" fmla="*/ 1751891 h 1883145"/>
                <a:gd name="connsiteX11" fmla="*/ 16907 w 1967442"/>
                <a:gd name="connsiteY11" fmla="*/ 1749777 h 1883145"/>
                <a:gd name="connsiteX12" fmla="*/ 1572262 w 1967442"/>
                <a:gd name="connsiteY12" fmla="*/ 1487733 h 1883145"/>
                <a:gd name="connsiteX13" fmla="*/ 1587056 w 1967442"/>
                <a:gd name="connsiteY13" fmla="*/ 1536339 h 1883145"/>
                <a:gd name="connsiteX14" fmla="*/ 1532111 w 1967442"/>
                <a:gd name="connsiteY14" fmla="*/ 1513093 h 1883145"/>
                <a:gd name="connsiteX15" fmla="*/ 1515204 w 1967442"/>
                <a:gd name="connsiteY15" fmla="*/ 1500413 h 1883145"/>
                <a:gd name="connsiteX16" fmla="*/ 1532111 w 1967442"/>
                <a:gd name="connsiteY16" fmla="*/ 1502526 h 1883145"/>
                <a:gd name="connsiteX17" fmla="*/ 1580716 w 1967442"/>
                <a:gd name="connsiteY17" fmla="*/ 1529998 h 1883145"/>
                <a:gd name="connsiteX18" fmla="*/ 1572262 w 1967442"/>
                <a:gd name="connsiteY18" fmla="*/ 1487733 h 1883145"/>
                <a:gd name="connsiteX19" fmla="*/ 1697209 w 1967442"/>
                <a:gd name="connsiteY19" fmla="*/ 1483508 h 1883145"/>
                <a:gd name="connsiteX20" fmla="*/ 1709624 w 1967442"/>
                <a:gd name="connsiteY20" fmla="*/ 1487734 h 1883145"/>
                <a:gd name="connsiteX21" fmla="*/ 1682151 w 1967442"/>
                <a:gd name="connsiteY21" fmla="*/ 1510981 h 1883145"/>
                <a:gd name="connsiteX22" fmla="*/ 1625093 w 1967442"/>
                <a:gd name="connsiteY22" fmla="*/ 1489848 h 1883145"/>
                <a:gd name="connsiteX23" fmla="*/ 1646226 w 1967442"/>
                <a:gd name="connsiteY23" fmla="*/ 1487734 h 1883145"/>
                <a:gd name="connsiteX24" fmla="*/ 1644113 w 1967442"/>
                <a:gd name="connsiteY24" fmla="*/ 1508867 h 1883145"/>
                <a:gd name="connsiteX25" fmla="*/ 1667358 w 1967442"/>
                <a:gd name="connsiteY25" fmla="*/ 1508867 h 1883145"/>
                <a:gd name="connsiteX26" fmla="*/ 1686378 w 1967442"/>
                <a:gd name="connsiteY26" fmla="*/ 1485621 h 1883145"/>
                <a:gd name="connsiteX27" fmla="*/ 1697209 w 1967442"/>
                <a:gd name="connsiteY27" fmla="*/ 1483508 h 1883145"/>
                <a:gd name="connsiteX28" fmla="*/ 1800494 w 1967442"/>
                <a:gd name="connsiteY28" fmla="*/ 1459997 h 1883145"/>
                <a:gd name="connsiteX29" fmla="*/ 1808947 w 1967442"/>
                <a:gd name="connsiteY29" fmla="*/ 1462375 h 1883145"/>
                <a:gd name="connsiteX30" fmla="*/ 1787814 w 1967442"/>
                <a:gd name="connsiteY30" fmla="*/ 1485621 h 1883145"/>
                <a:gd name="connsiteX31" fmla="*/ 1745549 w 1967442"/>
                <a:gd name="connsiteY31" fmla="*/ 1464488 h 1883145"/>
                <a:gd name="connsiteX32" fmla="*/ 1762456 w 1967442"/>
                <a:gd name="connsiteY32" fmla="*/ 1464488 h 1883145"/>
                <a:gd name="connsiteX33" fmla="*/ 1760342 w 1967442"/>
                <a:gd name="connsiteY33" fmla="*/ 1485621 h 1883145"/>
                <a:gd name="connsiteX34" fmla="*/ 1777248 w 1967442"/>
                <a:gd name="connsiteY34" fmla="*/ 1485621 h 1883145"/>
                <a:gd name="connsiteX35" fmla="*/ 1792041 w 1967442"/>
                <a:gd name="connsiteY35" fmla="*/ 1462375 h 1883145"/>
                <a:gd name="connsiteX36" fmla="*/ 1800494 w 1967442"/>
                <a:gd name="connsiteY36" fmla="*/ 1459997 h 1883145"/>
                <a:gd name="connsiteX37" fmla="*/ 1187122 w 1967442"/>
                <a:gd name="connsiteY37" fmla="*/ 1428033 h 1883145"/>
                <a:gd name="connsiteX38" fmla="*/ 1255275 w 1967442"/>
                <a:gd name="connsiteY38" fmla="*/ 1439128 h 1883145"/>
                <a:gd name="connsiteX39" fmla="*/ 1227802 w 1967442"/>
                <a:gd name="connsiteY39" fmla="*/ 1456034 h 1883145"/>
                <a:gd name="connsiteX40" fmla="*/ 1122139 w 1967442"/>
                <a:gd name="connsiteY40" fmla="*/ 1439128 h 1883145"/>
                <a:gd name="connsiteX41" fmla="*/ 1187122 w 1967442"/>
                <a:gd name="connsiteY41" fmla="*/ 1428033 h 1883145"/>
                <a:gd name="connsiteX42" fmla="*/ 1923328 w 1967442"/>
                <a:gd name="connsiteY42" fmla="*/ 1407165 h 1883145"/>
                <a:gd name="connsiteX43" fmla="*/ 1942084 w 1967442"/>
                <a:gd name="connsiteY43" fmla="*/ 1430675 h 1883145"/>
                <a:gd name="connsiteX44" fmla="*/ 1967442 w 1967442"/>
                <a:gd name="connsiteY44" fmla="*/ 1447581 h 1883145"/>
                <a:gd name="connsiteX45" fmla="*/ 1868120 w 1967442"/>
                <a:gd name="connsiteY45" fmla="*/ 1517319 h 1883145"/>
                <a:gd name="connsiteX46" fmla="*/ 1544791 w 1967442"/>
                <a:gd name="connsiteY46" fmla="*/ 1792043 h 1883145"/>
                <a:gd name="connsiteX47" fmla="*/ 1441240 w 1967442"/>
                <a:gd name="connsiteY47" fmla="*/ 1851214 h 1883145"/>
                <a:gd name="connsiteX48" fmla="*/ 1432787 w 1967442"/>
                <a:gd name="connsiteY48" fmla="*/ 1842761 h 1883145"/>
                <a:gd name="connsiteX49" fmla="*/ 1464486 w 1967442"/>
                <a:gd name="connsiteY49" fmla="*/ 1811063 h 1883145"/>
                <a:gd name="connsiteX50" fmla="*/ 1637774 w 1967442"/>
                <a:gd name="connsiteY50" fmla="*/ 1684267 h 1883145"/>
                <a:gd name="connsiteX51" fmla="*/ 1889252 w 1967442"/>
                <a:gd name="connsiteY51" fmla="*/ 1462374 h 1883145"/>
                <a:gd name="connsiteX52" fmla="*/ 1893478 w 1967442"/>
                <a:gd name="connsiteY52" fmla="*/ 1420109 h 1883145"/>
                <a:gd name="connsiteX53" fmla="*/ 1923328 w 1967442"/>
                <a:gd name="connsiteY53" fmla="*/ 1407165 h 1883145"/>
                <a:gd name="connsiteX54" fmla="*/ 1238469 w 1967442"/>
                <a:gd name="connsiteY54" fmla="*/ 1382533 h 1883145"/>
                <a:gd name="connsiteX55" fmla="*/ 1261880 w 1967442"/>
                <a:gd name="connsiteY55" fmla="*/ 1382599 h 1883145"/>
                <a:gd name="connsiteX56" fmla="*/ 1301768 w 1967442"/>
                <a:gd name="connsiteY56" fmla="*/ 1392637 h 1883145"/>
                <a:gd name="connsiteX57" fmla="*/ 1301768 w 1967442"/>
                <a:gd name="connsiteY57" fmla="*/ 1409543 h 1883145"/>
                <a:gd name="connsiteX58" fmla="*/ 1210896 w 1967442"/>
                <a:gd name="connsiteY58" fmla="*/ 1388410 h 1883145"/>
                <a:gd name="connsiteX59" fmla="*/ 1238469 w 1967442"/>
                <a:gd name="connsiteY59" fmla="*/ 1382533 h 1883145"/>
                <a:gd name="connsiteX60" fmla="*/ 657224 w 1967442"/>
                <a:gd name="connsiteY60" fmla="*/ 128910 h 1883145"/>
                <a:gd name="connsiteX61" fmla="*/ 659336 w 1967442"/>
                <a:gd name="connsiteY61" fmla="*/ 147929 h 1883145"/>
                <a:gd name="connsiteX62" fmla="*/ 663563 w 1967442"/>
                <a:gd name="connsiteY62" fmla="*/ 196534 h 1883145"/>
                <a:gd name="connsiteX63" fmla="*/ 636091 w 1967442"/>
                <a:gd name="connsiteY63" fmla="*/ 152155 h 1883145"/>
                <a:gd name="connsiteX64" fmla="*/ 640317 w 1967442"/>
                <a:gd name="connsiteY64" fmla="*/ 133136 h 1883145"/>
                <a:gd name="connsiteX65" fmla="*/ 657224 w 1967442"/>
                <a:gd name="connsiteY65" fmla="*/ 128910 h 1883145"/>
                <a:gd name="connsiteX66" fmla="*/ 589599 w 1967442"/>
                <a:gd name="connsiteY66" fmla="*/ 31698 h 1883145"/>
                <a:gd name="connsiteX67" fmla="*/ 598052 w 1967442"/>
                <a:gd name="connsiteY67" fmla="*/ 42264 h 1883145"/>
                <a:gd name="connsiteX68" fmla="*/ 642430 w 1967442"/>
                <a:gd name="connsiteY68" fmla="*/ 224006 h 1883145"/>
                <a:gd name="connsiteX69" fmla="*/ 678356 w 1967442"/>
                <a:gd name="connsiteY69" fmla="*/ 262044 h 1883145"/>
                <a:gd name="connsiteX70" fmla="*/ 710055 w 1967442"/>
                <a:gd name="connsiteY70" fmla="*/ 266271 h 1883145"/>
                <a:gd name="connsiteX71" fmla="*/ 682582 w 1967442"/>
                <a:gd name="connsiteY71" fmla="*/ 283177 h 1883145"/>
                <a:gd name="connsiteX72" fmla="*/ 642430 w 1967442"/>
                <a:gd name="connsiteY72" fmla="*/ 264157 h 1883145"/>
                <a:gd name="connsiteX73" fmla="*/ 629751 w 1967442"/>
                <a:gd name="connsiteY73" fmla="*/ 340235 h 1883145"/>
                <a:gd name="connsiteX74" fmla="*/ 606505 w 1967442"/>
                <a:gd name="connsiteY74" fmla="*/ 420539 h 1883145"/>
                <a:gd name="connsiteX75" fmla="*/ 598052 w 1967442"/>
                <a:gd name="connsiteY75" fmla="*/ 414199 h 1883145"/>
                <a:gd name="connsiteX76" fmla="*/ 627637 w 1967442"/>
                <a:gd name="connsiteY76" fmla="*/ 238798 h 1883145"/>
                <a:gd name="connsiteX77" fmla="*/ 610731 w 1967442"/>
                <a:gd name="connsiteY77" fmla="*/ 158494 h 1883145"/>
                <a:gd name="connsiteX78" fmla="*/ 589599 w 1967442"/>
                <a:gd name="connsiteY78" fmla="*/ 31698 h 1883145"/>
                <a:gd name="connsiteX79" fmla="*/ 1177085 w 1967442"/>
                <a:gd name="connsiteY79" fmla="*/ 0 h 1883145"/>
                <a:gd name="connsiteX80" fmla="*/ 1177085 w 1967442"/>
                <a:gd name="connsiteY80" fmla="*/ 147928 h 1883145"/>
                <a:gd name="connsiteX81" fmla="*/ 1134820 w 1967442"/>
                <a:gd name="connsiteY81" fmla="*/ 333895 h 1883145"/>
                <a:gd name="connsiteX82" fmla="*/ 1071422 w 1967442"/>
                <a:gd name="connsiteY82" fmla="*/ 452238 h 1883145"/>
                <a:gd name="connsiteX83" fmla="*/ 1039723 w 1967442"/>
                <a:gd name="connsiteY83" fmla="*/ 498730 h 1883145"/>
                <a:gd name="connsiteX84" fmla="*/ 1005911 w 1967442"/>
                <a:gd name="connsiteY84" fmla="*/ 576920 h 1883145"/>
                <a:gd name="connsiteX85" fmla="*/ 967872 w 1967442"/>
                <a:gd name="connsiteY85" fmla="*/ 593827 h 1883145"/>
                <a:gd name="connsiteX86" fmla="*/ 750206 w 1967442"/>
                <a:gd name="connsiteY86" fmla="*/ 471257 h 1883145"/>
                <a:gd name="connsiteX87" fmla="*/ 976325 w 1967442"/>
                <a:gd name="connsiteY87" fmla="*/ 585374 h 1883145"/>
                <a:gd name="connsiteX88" fmla="*/ 1029157 w 1967442"/>
                <a:gd name="connsiteY88" fmla="*/ 500843 h 1883145"/>
                <a:gd name="connsiteX89" fmla="*/ 1069309 w 1967442"/>
                <a:gd name="connsiteY89" fmla="*/ 443785 h 1883145"/>
                <a:gd name="connsiteX90" fmla="*/ 1168632 w 1967442"/>
                <a:gd name="connsiteY90" fmla="*/ 145815 h 1883145"/>
                <a:gd name="connsiteX91" fmla="*/ 1164406 w 1967442"/>
                <a:gd name="connsiteY91" fmla="*/ 12680 h 1883145"/>
                <a:gd name="connsiteX92" fmla="*/ 1177085 w 1967442"/>
                <a:gd name="connsiteY92" fmla="*/ 0 h 1883145"/>
                <a:gd name="connsiteX0" fmla="*/ 16907 w 1967442"/>
                <a:gd name="connsiteY0" fmla="*/ 1749777 h 1883145"/>
                <a:gd name="connsiteX1" fmla="*/ 59172 w 1967442"/>
                <a:gd name="connsiteY1" fmla="*/ 1832195 h 1883145"/>
                <a:gd name="connsiteX2" fmla="*/ 173288 w 1967442"/>
                <a:gd name="connsiteY2" fmla="*/ 1857554 h 1883145"/>
                <a:gd name="connsiteX3" fmla="*/ 323329 w 1967442"/>
                <a:gd name="connsiteY3" fmla="*/ 1817402 h 1883145"/>
                <a:gd name="connsiteX4" fmla="*/ 359255 w 1967442"/>
                <a:gd name="connsiteY4" fmla="*/ 1811062 h 1883145"/>
                <a:gd name="connsiteX5" fmla="*/ 346576 w 1967442"/>
                <a:gd name="connsiteY5" fmla="*/ 1851215 h 1883145"/>
                <a:gd name="connsiteX6" fmla="*/ 327556 w 1967442"/>
                <a:gd name="connsiteY6" fmla="*/ 1825855 h 1883145"/>
                <a:gd name="connsiteX7" fmla="*/ 177515 w 1967442"/>
                <a:gd name="connsiteY7" fmla="*/ 1872347 h 1883145"/>
                <a:gd name="connsiteX8" fmla="*/ 50719 w 1967442"/>
                <a:gd name="connsiteY8" fmla="*/ 1842761 h 1883145"/>
                <a:gd name="connsiteX9" fmla="*/ 12680 w 1967442"/>
                <a:gd name="connsiteY9" fmla="*/ 1779363 h 1883145"/>
                <a:gd name="connsiteX10" fmla="*/ 0 w 1967442"/>
                <a:gd name="connsiteY10" fmla="*/ 1751891 h 1883145"/>
                <a:gd name="connsiteX11" fmla="*/ 16907 w 1967442"/>
                <a:gd name="connsiteY11" fmla="*/ 1749777 h 1883145"/>
                <a:gd name="connsiteX12" fmla="*/ 1572262 w 1967442"/>
                <a:gd name="connsiteY12" fmla="*/ 1487733 h 1883145"/>
                <a:gd name="connsiteX13" fmla="*/ 1587056 w 1967442"/>
                <a:gd name="connsiteY13" fmla="*/ 1536339 h 1883145"/>
                <a:gd name="connsiteX14" fmla="*/ 1532111 w 1967442"/>
                <a:gd name="connsiteY14" fmla="*/ 1513093 h 1883145"/>
                <a:gd name="connsiteX15" fmla="*/ 1515204 w 1967442"/>
                <a:gd name="connsiteY15" fmla="*/ 1500413 h 1883145"/>
                <a:gd name="connsiteX16" fmla="*/ 1532111 w 1967442"/>
                <a:gd name="connsiteY16" fmla="*/ 1502526 h 1883145"/>
                <a:gd name="connsiteX17" fmla="*/ 1580716 w 1967442"/>
                <a:gd name="connsiteY17" fmla="*/ 1529998 h 1883145"/>
                <a:gd name="connsiteX18" fmla="*/ 1572262 w 1967442"/>
                <a:gd name="connsiteY18" fmla="*/ 1487733 h 1883145"/>
                <a:gd name="connsiteX19" fmla="*/ 1697209 w 1967442"/>
                <a:gd name="connsiteY19" fmla="*/ 1483508 h 1883145"/>
                <a:gd name="connsiteX20" fmla="*/ 1709624 w 1967442"/>
                <a:gd name="connsiteY20" fmla="*/ 1487734 h 1883145"/>
                <a:gd name="connsiteX21" fmla="*/ 1682151 w 1967442"/>
                <a:gd name="connsiteY21" fmla="*/ 1510981 h 1883145"/>
                <a:gd name="connsiteX22" fmla="*/ 1625093 w 1967442"/>
                <a:gd name="connsiteY22" fmla="*/ 1489848 h 1883145"/>
                <a:gd name="connsiteX23" fmla="*/ 1646226 w 1967442"/>
                <a:gd name="connsiteY23" fmla="*/ 1487734 h 1883145"/>
                <a:gd name="connsiteX24" fmla="*/ 1644113 w 1967442"/>
                <a:gd name="connsiteY24" fmla="*/ 1508867 h 1883145"/>
                <a:gd name="connsiteX25" fmla="*/ 1667358 w 1967442"/>
                <a:gd name="connsiteY25" fmla="*/ 1508867 h 1883145"/>
                <a:gd name="connsiteX26" fmla="*/ 1686378 w 1967442"/>
                <a:gd name="connsiteY26" fmla="*/ 1485621 h 1883145"/>
                <a:gd name="connsiteX27" fmla="*/ 1697209 w 1967442"/>
                <a:gd name="connsiteY27" fmla="*/ 1483508 h 1883145"/>
                <a:gd name="connsiteX28" fmla="*/ 1800494 w 1967442"/>
                <a:gd name="connsiteY28" fmla="*/ 1459997 h 1883145"/>
                <a:gd name="connsiteX29" fmla="*/ 1808947 w 1967442"/>
                <a:gd name="connsiteY29" fmla="*/ 1462375 h 1883145"/>
                <a:gd name="connsiteX30" fmla="*/ 1787814 w 1967442"/>
                <a:gd name="connsiteY30" fmla="*/ 1485621 h 1883145"/>
                <a:gd name="connsiteX31" fmla="*/ 1745549 w 1967442"/>
                <a:gd name="connsiteY31" fmla="*/ 1464488 h 1883145"/>
                <a:gd name="connsiteX32" fmla="*/ 1762456 w 1967442"/>
                <a:gd name="connsiteY32" fmla="*/ 1464488 h 1883145"/>
                <a:gd name="connsiteX33" fmla="*/ 1760342 w 1967442"/>
                <a:gd name="connsiteY33" fmla="*/ 1485621 h 1883145"/>
                <a:gd name="connsiteX34" fmla="*/ 1777248 w 1967442"/>
                <a:gd name="connsiteY34" fmla="*/ 1485621 h 1883145"/>
                <a:gd name="connsiteX35" fmla="*/ 1792041 w 1967442"/>
                <a:gd name="connsiteY35" fmla="*/ 1462375 h 1883145"/>
                <a:gd name="connsiteX36" fmla="*/ 1800494 w 1967442"/>
                <a:gd name="connsiteY36" fmla="*/ 1459997 h 1883145"/>
                <a:gd name="connsiteX37" fmla="*/ 1187122 w 1967442"/>
                <a:gd name="connsiteY37" fmla="*/ 1428033 h 1883145"/>
                <a:gd name="connsiteX38" fmla="*/ 1255275 w 1967442"/>
                <a:gd name="connsiteY38" fmla="*/ 1439128 h 1883145"/>
                <a:gd name="connsiteX39" fmla="*/ 1227802 w 1967442"/>
                <a:gd name="connsiteY39" fmla="*/ 1456034 h 1883145"/>
                <a:gd name="connsiteX40" fmla="*/ 1122139 w 1967442"/>
                <a:gd name="connsiteY40" fmla="*/ 1439128 h 1883145"/>
                <a:gd name="connsiteX41" fmla="*/ 1187122 w 1967442"/>
                <a:gd name="connsiteY41" fmla="*/ 1428033 h 1883145"/>
                <a:gd name="connsiteX42" fmla="*/ 1923328 w 1967442"/>
                <a:gd name="connsiteY42" fmla="*/ 1407165 h 1883145"/>
                <a:gd name="connsiteX43" fmla="*/ 1942084 w 1967442"/>
                <a:gd name="connsiteY43" fmla="*/ 1430675 h 1883145"/>
                <a:gd name="connsiteX44" fmla="*/ 1967442 w 1967442"/>
                <a:gd name="connsiteY44" fmla="*/ 1447581 h 1883145"/>
                <a:gd name="connsiteX45" fmla="*/ 1868120 w 1967442"/>
                <a:gd name="connsiteY45" fmla="*/ 1517319 h 1883145"/>
                <a:gd name="connsiteX46" fmla="*/ 1544791 w 1967442"/>
                <a:gd name="connsiteY46" fmla="*/ 1792043 h 1883145"/>
                <a:gd name="connsiteX47" fmla="*/ 1441240 w 1967442"/>
                <a:gd name="connsiteY47" fmla="*/ 1851214 h 1883145"/>
                <a:gd name="connsiteX48" fmla="*/ 1432787 w 1967442"/>
                <a:gd name="connsiteY48" fmla="*/ 1842761 h 1883145"/>
                <a:gd name="connsiteX49" fmla="*/ 1464486 w 1967442"/>
                <a:gd name="connsiteY49" fmla="*/ 1811063 h 1883145"/>
                <a:gd name="connsiteX50" fmla="*/ 1637774 w 1967442"/>
                <a:gd name="connsiteY50" fmla="*/ 1684267 h 1883145"/>
                <a:gd name="connsiteX51" fmla="*/ 1905777 w 1967442"/>
                <a:gd name="connsiteY51" fmla="*/ 1462374 h 1883145"/>
                <a:gd name="connsiteX52" fmla="*/ 1893478 w 1967442"/>
                <a:gd name="connsiteY52" fmla="*/ 1420109 h 1883145"/>
                <a:gd name="connsiteX53" fmla="*/ 1923328 w 1967442"/>
                <a:gd name="connsiteY53" fmla="*/ 1407165 h 1883145"/>
                <a:gd name="connsiteX54" fmla="*/ 1238469 w 1967442"/>
                <a:gd name="connsiteY54" fmla="*/ 1382533 h 1883145"/>
                <a:gd name="connsiteX55" fmla="*/ 1261880 w 1967442"/>
                <a:gd name="connsiteY55" fmla="*/ 1382599 h 1883145"/>
                <a:gd name="connsiteX56" fmla="*/ 1301768 w 1967442"/>
                <a:gd name="connsiteY56" fmla="*/ 1392637 h 1883145"/>
                <a:gd name="connsiteX57" fmla="*/ 1301768 w 1967442"/>
                <a:gd name="connsiteY57" fmla="*/ 1409543 h 1883145"/>
                <a:gd name="connsiteX58" fmla="*/ 1210896 w 1967442"/>
                <a:gd name="connsiteY58" fmla="*/ 1388410 h 1883145"/>
                <a:gd name="connsiteX59" fmla="*/ 1238469 w 1967442"/>
                <a:gd name="connsiteY59" fmla="*/ 1382533 h 1883145"/>
                <a:gd name="connsiteX60" fmla="*/ 657224 w 1967442"/>
                <a:gd name="connsiteY60" fmla="*/ 128910 h 1883145"/>
                <a:gd name="connsiteX61" fmla="*/ 659336 w 1967442"/>
                <a:gd name="connsiteY61" fmla="*/ 147929 h 1883145"/>
                <a:gd name="connsiteX62" fmla="*/ 663563 w 1967442"/>
                <a:gd name="connsiteY62" fmla="*/ 196534 h 1883145"/>
                <a:gd name="connsiteX63" fmla="*/ 636091 w 1967442"/>
                <a:gd name="connsiteY63" fmla="*/ 152155 h 1883145"/>
                <a:gd name="connsiteX64" fmla="*/ 640317 w 1967442"/>
                <a:gd name="connsiteY64" fmla="*/ 133136 h 1883145"/>
                <a:gd name="connsiteX65" fmla="*/ 657224 w 1967442"/>
                <a:gd name="connsiteY65" fmla="*/ 128910 h 1883145"/>
                <a:gd name="connsiteX66" fmla="*/ 589599 w 1967442"/>
                <a:gd name="connsiteY66" fmla="*/ 31698 h 1883145"/>
                <a:gd name="connsiteX67" fmla="*/ 598052 w 1967442"/>
                <a:gd name="connsiteY67" fmla="*/ 42264 h 1883145"/>
                <a:gd name="connsiteX68" fmla="*/ 642430 w 1967442"/>
                <a:gd name="connsiteY68" fmla="*/ 224006 h 1883145"/>
                <a:gd name="connsiteX69" fmla="*/ 678356 w 1967442"/>
                <a:gd name="connsiteY69" fmla="*/ 262044 h 1883145"/>
                <a:gd name="connsiteX70" fmla="*/ 710055 w 1967442"/>
                <a:gd name="connsiteY70" fmla="*/ 266271 h 1883145"/>
                <a:gd name="connsiteX71" fmla="*/ 682582 w 1967442"/>
                <a:gd name="connsiteY71" fmla="*/ 283177 h 1883145"/>
                <a:gd name="connsiteX72" fmla="*/ 642430 w 1967442"/>
                <a:gd name="connsiteY72" fmla="*/ 264157 h 1883145"/>
                <a:gd name="connsiteX73" fmla="*/ 629751 w 1967442"/>
                <a:gd name="connsiteY73" fmla="*/ 340235 h 1883145"/>
                <a:gd name="connsiteX74" fmla="*/ 606505 w 1967442"/>
                <a:gd name="connsiteY74" fmla="*/ 420539 h 1883145"/>
                <a:gd name="connsiteX75" fmla="*/ 598052 w 1967442"/>
                <a:gd name="connsiteY75" fmla="*/ 414199 h 1883145"/>
                <a:gd name="connsiteX76" fmla="*/ 627637 w 1967442"/>
                <a:gd name="connsiteY76" fmla="*/ 238798 h 1883145"/>
                <a:gd name="connsiteX77" fmla="*/ 610731 w 1967442"/>
                <a:gd name="connsiteY77" fmla="*/ 158494 h 1883145"/>
                <a:gd name="connsiteX78" fmla="*/ 589599 w 1967442"/>
                <a:gd name="connsiteY78" fmla="*/ 31698 h 1883145"/>
                <a:gd name="connsiteX79" fmla="*/ 1177085 w 1967442"/>
                <a:gd name="connsiteY79" fmla="*/ 0 h 1883145"/>
                <a:gd name="connsiteX80" fmla="*/ 1177085 w 1967442"/>
                <a:gd name="connsiteY80" fmla="*/ 147928 h 1883145"/>
                <a:gd name="connsiteX81" fmla="*/ 1134820 w 1967442"/>
                <a:gd name="connsiteY81" fmla="*/ 333895 h 1883145"/>
                <a:gd name="connsiteX82" fmla="*/ 1071422 w 1967442"/>
                <a:gd name="connsiteY82" fmla="*/ 452238 h 1883145"/>
                <a:gd name="connsiteX83" fmla="*/ 1039723 w 1967442"/>
                <a:gd name="connsiteY83" fmla="*/ 498730 h 1883145"/>
                <a:gd name="connsiteX84" fmla="*/ 1005911 w 1967442"/>
                <a:gd name="connsiteY84" fmla="*/ 576920 h 1883145"/>
                <a:gd name="connsiteX85" fmla="*/ 967872 w 1967442"/>
                <a:gd name="connsiteY85" fmla="*/ 593827 h 1883145"/>
                <a:gd name="connsiteX86" fmla="*/ 750206 w 1967442"/>
                <a:gd name="connsiteY86" fmla="*/ 471257 h 1883145"/>
                <a:gd name="connsiteX87" fmla="*/ 976325 w 1967442"/>
                <a:gd name="connsiteY87" fmla="*/ 585374 h 1883145"/>
                <a:gd name="connsiteX88" fmla="*/ 1029157 w 1967442"/>
                <a:gd name="connsiteY88" fmla="*/ 500843 h 1883145"/>
                <a:gd name="connsiteX89" fmla="*/ 1069309 w 1967442"/>
                <a:gd name="connsiteY89" fmla="*/ 443785 h 1883145"/>
                <a:gd name="connsiteX90" fmla="*/ 1168632 w 1967442"/>
                <a:gd name="connsiteY90" fmla="*/ 145815 h 1883145"/>
                <a:gd name="connsiteX91" fmla="*/ 1164406 w 1967442"/>
                <a:gd name="connsiteY91" fmla="*/ 12680 h 1883145"/>
                <a:gd name="connsiteX92" fmla="*/ 1177085 w 1967442"/>
                <a:gd name="connsiteY92" fmla="*/ 0 h 1883145"/>
                <a:gd name="connsiteX0" fmla="*/ 16907 w 1967442"/>
                <a:gd name="connsiteY0" fmla="*/ 1749777 h 1883145"/>
                <a:gd name="connsiteX1" fmla="*/ 59172 w 1967442"/>
                <a:gd name="connsiteY1" fmla="*/ 1832195 h 1883145"/>
                <a:gd name="connsiteX2" fmla="*/ 173288 w 1967442"/>
                <a:gd name="connsiteY2" fmla="*/ 1857554 h 1883145"/>
                <a:gd name="connsiteX3" fmla="*/ 323329 w 1967442"/>
                <a:gd name="connsiteY3" fmla="*/ 1817402 h 1883145"/>
                <a:gd name="connsiteX4" fmla="*/ 359255 w 1967442"/>
                <a:gd name="connsiteY4" fmla="*/ 1811062 h 1883145"/>
                <a:gd name="connsiteX5" fmla="*/ 346576 w 1967442"/>
                <a:gd name="connsiteY5" fmla="*/ 1851215 h 1883145"/>
                <a:gd name="connsiteX6" fmla="*/ 327556 w 1967442"/>
                <a:gd name="connsiteY6" fmla="*/ 1825855 h 1883145"/>
                <a:gd name="connsiteX7" fmla="*/ 177515 w 1967442"/>
                <a:gd name="connsiteY7" fmla="*/ 1872347 h 1883145"/>
                <a:gd name="connsiteX8" fmla="*/ 50719 w 1967442"/>
                <a:gd name="connsiteY8" fmla="*/ 1842761 h 1883145"/>
                <a:gd name="connsiteX9" fmla="*/ 12680 w 1967442"/>
                <a:gd name="connsiteY9" fmla="*/ 1779363 h 1883145"/>
                <a:gd name="connsiteX10" fmla="*/ 0 w 1967442"/>
                <a:gd name="connsiteY10" fmla="*/ 1751891 h 1883145"/>
                <a:gd name="connsiteX11" fmla="*/ 16907 w 1967442"/>
                <a:gd name="connsiteY11" fmla="*/ 1749777 h 1883145"/>
                <a:gd name="connsiteX12" fmla="*/ 1572262 w 1967442"/>
                <a:gd name="connsiteY12" fmla="*/ 1487733 h 1883145"/>
                <a:gd name="connsiteX13" fmla="*/ 1587056 w 1967442"/>
                <a:gd name="connsiteY13" fmla="*/ 1536339 h 1883145"/>
                <a:gd name="connsiteX14" fmla="*/ 1532111 w 1967442"/>
                <a:gd name="connsiteY14" fmla="*/ 1513093 h 1883145"/>
                <a:gd name="connsiteX15" fmla="*/ 1515204 w 1967442"/>
                <a:gd name="connsiteY15" fmla="*/ 1500413 h 1883145"/>
                <a:gd name="connsiteX16" fmla="*/ 1532111 w 1967442"/>
                <a:gd name="connsiteY16" fmla="*/ 1502526 h 1883145"/>
                <a:gd name="connsiteX17" fmla="*/ 1580716 w 1967442"/>
                <a:gd name="connsiteY17" fmla="*/ 1529998 h 1883145"/>
                <a:gd name="connsiteX18" fmla="*/ 1572262 w 1967442"/>
                <a:gd name="connsiteY18" fmla="*/ 1487733 h 1883145"/>
                <a:gd name="connsiteX19" fmla="*/ 1697209 w 1967442"/>
                <a:gd name="connsiteY19" fmla="*/ 1483508 h 1883145"/>
                <a:gd name="connsiteX20" fmla="*/ 1709624 w 1967442"/>
                <a:gd name="connsiteY20" fmla="*/ 1487734 h 1883145"/>
                <a:gd name="connsiteX21" fmla="*/ 1682151 w 1967442"/>
                <a:gd name="connsiteY21" fmla="*/ 1510981 h 1883145"/>
                <a:gd name="connsiteX22" fmla="*/ 1625093 w 1967442"/>
                <a:gd name="connsiteY22" fmla="*/ 1489848 h 1883145"/>
                <a:gd name="connsiteX23" fmla="*/ 1646226 w 1967442"/>
                <a:gd name="connsiteY23" fmla="*/ 1487734 h 1883145"/>
                <a:gd name="connsiteX24" fmla="*/ 1644113 w 1967442"/>
                <a:gd name="connsiteY24" fmla="*/ 1508867 h 1883145"/>
                <a:gd name="connsiteX25" fmla="*/ 1667358 w 1967442"/>
                <a:gd name="connsiteY25" fmla="*/ 1508867 h 1883145"/>
                <a:gd name="connsiteX26" fmla="*/ 1686378 w 1967442"/>
                <a:gd name="connsiteY26" fmla="*/ 1485621 h 1883145"/>
                <a:gd name="connsiteX27" fmla="*/ 1697209 w 1967442"/>
                <a:gd name="connsiteY27" fmla="*/ 1483508 h 1883145"/>
                <a:gd name="connsiteX28" fmla="*/ 1800494 w 1967442"/>
                <a:gd name="connsiteY28" fmla="*/ 1459997 h 1883145"/>
                <a:gd name="connsiteX29" fmla="*/ 1808947 w 1967442"/>
                <a:gd name="connsiteY29" fmla="*/ 1462375 h 1883145"/>
                <a:gd name="connsiteX30" fmla="*/ 1787814 w 1967442"/>
                <a:gd name="connsiteY30" fmla="*/ 1485621 h 1883145"/>
                <a:gd name="connsiteX31" fmla="*/ 1745549 w 1967442"/>
                <a:gd name="connsiteY31" fmla="*/ 1464488 h 1883145"/>
                <a:gd name="connsiteX32" fmla="*/ 1762456 w 1967442"/>
                <a:gd name="connsiteY32" fmla="*/ 1464488 h 1883145"/>
                <a:gd name="connsiteX33" fmla="*/ 1760342 w 1967442"/>
                <a:gd name="connsiteY33" fmla="*/ 1485621 h 1883145"/>
                <a:gd name="connsiteX34" fmla="*/ 1777248 w 1967442"/>
                <a:gd name="connsiteY34" fmla="*/ 1485621 h 1883145"/>
                <a:gd name="connsiteX35" fmla="*/ 1792041 w 1967442"/>
                <a:gd name="connsiteY35" fmla="*/ 1462375 h 1883145"/>
                <a:gd name="connsiteX36" fmla="*/ 1800494 w 1967442"/>
                <a:gd name="connsiteY36" fmla="*/ 1459997 h 1883145"/>
                <a:gd name="connsiteX37" fmla="*/ 1187122 w 1967442"/>
                <a:gd name="connsiteY37" fmla="*/ 1428033 h 1883145"/>
                <a:gd name="connsiteX38" fmla="*/ 1255275 w 1967442"/>
                <a:gd name="connsiteY38" fmla="*/ 1439128 h 1883145"/>
                <a:gd name="connsiteX39" fmla="*/ 1227802 w 1967442"/>
                <a:gd name="connsiteY39" fmla="*/ 1456034 h 1883145"/>
                <a:gd name="connsiteX40" fmla="*/ 1122139 w 1967442"/>
                <a:gd name="connsiteY40" fmla="*/ 1439128 h 1883145"/>
                <a:gd name="connsiteX41" fmla="*/ 1187122 w 1967442"/>
                <a:gd name="connsiteY41" fmla="*/ 1428033 h 1883145"/>
                <a:gd name="connsiteX42" fmla="*/ 1923328 w 1967442"/>
                <a:gd name="connsiteY42" fmla="*/ 1407165 h 1883145"/>
                <a:gd name="connsiteX43" fmla="*/ 1942084 w 1967442"/>
                <a:gd name="connsiteY43" fmla="*/ 1430675 h 1883145"/>
                <a:gd name="connsiteX44" fmla="*/ 1967442 w 1967442"/>
                <a:gd name="connsiteY44" fmla="*/ 1447581 h 1883145"/>
                <a:gd name="connsiteX45" fmla="*/ 1868120 w 1967442"/>
                <a:gd name="connsiteY45" fmla="*/ 1517319 h 1883145"/>
                <a:gd name="connsiteX46" fmla="*/ 1544791 w 1967442"/>
                <a:gd name="connsiteY46" fmla="*/ 1792043 h 1883145"/>
                <a:gd name="connsiteX47" fmla="*/ 1441240 w 1967442"/>
                <a:gd name="connsiteY47" fmla="*/ 1851214 h 1883145"/>
                <a:gd name="connsiteX48" fmla="*/ 1432787 w 1967442"/>
                <a:gd name="connsiteY48" fmla="*/ 1842761 h 1883145"/>
                <a:gd name="connsiteX49" fmla="*/ 1464486 w 1967442"/>
                <a:gd name="connsiteY49" fmla="*/ 1811063 h 1883145"/>
                <a:gd name="connsiteX50" fmla="*/ 1654300 w 1967442"/>
                <a:gd name="connsiteY50" fmla="*/ 1692529 h 1883145"/>
                <a:gd name="connsiteX51" fmla="*/ 1905777 w 1967442"/>
                <a:gd name="connsiteY51" fmla="*/ 1462374 h 1883145"/>
                <a:gd name="connsiteX52" fmla="*/ 1893478 w 1967442"/>
                <a:gd name="connsiteY52" fmla="*/ 1420109 h 1883145"/>
                <a:gd name="connsiteX53" fmla="*/ 1923328 w 1967442"/>
                <a:gd name="connsiteY53" fmla="*/ 1407165 h 1883145"/>
                <a:gd name="connsiteX54" fmla="*/ 1238469 w 1967442"/>
                <a:gd name="connsiteY54" fmla="*/ 1382533 h 1883145"/>
                <a:gd name="connsiteX55" fmla="*/ 1261880 w 1967442"/>
                <a:gd name="connsiteY55" fmla="*/ 1382599 h 1883145"/>
                <a:gd name="connsiteX56" fmla="*/ 1301768 w 1967442"/>
                <a:gd name="connsiteY56" fmla="*/ 1392637 h 1883145"/>
                <a:gd name="connsiteX57" fmla="*/ 1301768 w 1967442"/>
                <a:gd name="connsiteY57" fmla="*/ 1409543 h 1883145"/>
                <a:gd name="connsiteX58" fmla="*/ 1210896 w 1967442"/>
                <a:gd name="connsiteY58" fmla="*/ 1388410 h 1883145"/>
                <a:gd name="connsiteX59" fmla="*/ 1238469 w 1967442"/>
                <a:gd name="connsiteY59" fmla="*/ 1382533 h 1883145"/>
                <a:gd name="connsiteX60" fmla="*/ 657224 w 1967442"/>
                <a:gd name="connsiteY60" fmla="*/ 128910 h 1883145"/>
                <a:gd name="connsiteX61" fmla="*/ 659336 w 1967442"/>
                <a:gd name="connsiteY61" fmla="*/ 147929 h 1883145"/>
                <a:gd name="connsiteX62" fmla="*/ 663563 w 1967442"/>
                <a:gd name="connsiteY62" fmla="*/ 196534 h 1883145"/>
                <a:gd name="connsiteX63" fmla="*/ 636091 w 1967442"/>
                <a:gd name="connsiteY63" fmla="*/ 152155 h 1883145"/>
                <a:gd name="connsiteX64" fmla="*/ 640317 w 1967442"/>
                <a:gd name="connsiteY64" fmla="*/ 133136 h 1883145"/>
                <a:gd name="connsiteX65" fmla="*/ 657224 w 1967442"/>
                <a:gd name="connsiteY65" fmla="*/ 128910 h 1883145"/>
                <a:gd name="connsiteX66" fmla="*/ 589599 w 1967442"/>
                <a:gd name="connsiteY66" fmla="*/ 31698 h 1883145"/>
                <a:gd name="connsiteX67" fmla="*/ 598052 w 1967442"/>
                <a:gd name="connsiteY67" fmla="*/ 42264 h 1883145"/>
                <a:gd name="connsiteX68" fmla="*/ 642430 w 1967442"/>
                <a:gd name="connsiteY68" fmla="*/ 224006 h 1883145"/>
                <a:gd name="connsiteX69" fmla="*/ 678356 w 1967442"/>
                <a:gd name="connsiteY69" fmla="*/ 262044 h 1883145"/>
                <a:gd name="connsiteX70" fmla="*/ 710055 w 1967442"/>
                <a:gd name="connsiteY70" fmla="*/ 266271 h 1883145"/>
                <a:gd name="connsiteX71" fmla="*/ 682582 w 1967442"/>
                <a:gd name="connsiteY71" fmla="*/ 283177 h 1883145"/>
                <a:gd name="connsiteX72" fmla="*/ 642430 w 1967442"/>
                <a:gd name="connsiteY72" fmla="*/ 264157 h 1883145"/>
                <a:gd name="connsiteX73" fmla="*/ 629751 w 1967442"/>
                <a:gd name="connsiteY73" fmla="*/ 340235 h 1883145"/>
                <a:gd name="connsiteX74" fmla="*/ 606505 w 1967442"/>
                <a:gd name="connsiteY74" fmla="*/ 420539 h 1883145"/>
                <a:gd name="connsiteX75" fmla="*/ 598052 w 1967442"/>
                <a:gd name="connsiteY75" fmla="*/ 414199 h 1883145"/>
                <a:gd name="connsiteX76" fmla="*/ 627637 w 1967442"/>
                <a:gd name="connsiteY76" fmla="*/ 238798 h 1883145"/>
                <a:gd name="connsiteX77" fmla="*/ 610731 w 1967442"/>
                <a:gd name="connsiteY77" fmla="*/ 158494 h 1883145"/>
                <a:gd name="connsiteX78" fmla="*/ 589599 w 1967442"/>
                <a:gd name="connsiteY78" fmla="*/ 31698 h 1883145"/>
                <a:gd name="connsiteX79" fmla="*/ 1177085 w 1967442"/>
                <a:gd name="connsiteY79" fmla="*/ 0 h 1883145"/>
                <a:gd name="connsiteX80" fmla="*/ 1177085 w 1967442"/>
                <a:gd name="connsiteY80" fmla="*/ 147928 h 1883145"/>
                <a:gd name="connsiteX81" fmla="*/ 1134820 w 1967442"/>
                <a:gd name="connsiteY81" fmla="*/ 333895 h 1883145"/>
                <a:gd name="connsiteX82" fmla="*/ 1071422 w 1967442"/>
                <a:gd name="connsiteY82" fmla="*/ 452238 h 1883145"/>
                <a:gd name="connsiteX83" fmla="*/ 1039723 w 1967442"/>
                <a:gd name="connsiteY83" fmla="*/ 498730 h 1883145"/>
                <a:gd name="connsiteX84" fmla="*/ 1005911 w 1967442"/>
                <a:gd name="connsiteY84" fmla="*/ 576920 h 1883145"/>
                <a:gd name="connsiteX85" fmla="*/ 967872 w 1967442"/>
                <a:gd name="connsiteY85" fmla="*/ 593827 h 1883145"/>
                <a:gd name="connsiteX86" fmla="*/ 750206 w 1967442"/>
                <a:gd name="connsiteY86" fmla="*/ 471257 h 1883145"/>
                <a:gd name="connsiteX87" fmla="*/ 976325 w 1967442"/>
                <a:gd name="connsiteY87" fmla="*/ 585374 h 1883145"/>
                <a:gd name="connsiteX88" fmla="*/ 1029157 w 1967442"/>
                <a:gd name="connsiteY88" fmla="*/ 500843 h 1883145"/>
                <a:gd name="connsiteX89" fmla="*/ 1069309 w 1967442"/>
                <a:gd name="connsiteY89" fmla="*/ 443785 h 1883145"/>
                <a:gd name="connsiteX90" fmla="*/ 1168632 w 1967442"/>
                <a:gd name="connsiteY90" fmla="*/ 145815 h 1883145"/>
                <a:gd name="connsiteX91" fmla="*/ 1164406 w 1967442"/>
                <a:gd name="connsiteY91" fmla="*/ 12680 h 1883145"/>
                <a:gd name="connsiteX92" fmla="*/ 1177085 w 1967442"/>
                <a:gd name="connsiteY92" fmla="*/ 0 h 1883145"/>
                <a:gd name="connsiteX0" fmla="*/ 16907 w 1967442"/>
                <a:gd name="connsiteY0" fmla="*/ 1749777 h 1883145"/>
                <a:gd name="connsiteX1" fmla="*/ 59172 w 1967442"/>
                <a:gd name="connsiteY1" fmla="*/ 1832195 h 1883145"/>
                <a:gd name="connsiteX2" fmla="*/ 173288 w 1967442"/>
                <a:gd name="connsiteY2" fmla="*/ 1857554 h 1883145"/>
                <a:gd name="connsiteX3" fmla="*/ 323329 w 1967442"/>
                <a:gd name="connsiteY3" fmla="*/ 1817402 h 1883145"/>
                <a:gd name="connsiteX4" fmla="*/ 359255 w 1967442"/>
                <a:gd name="connsiteY4" fmla="*/ 1811062 h 1883145"/>
                <a:gd name="connsiteX5" fmla="*/ 346576 w 1967442"/>
                <a:gd name="connsiteY5" fmla="*/ 1851215 h 1883145"/>
                <a:gd name="connsiteX6" fmla="*/ 327556 w 1967442"/>
                <a:gd name="connsiteY6" fmla="*/ 1825855 h 1883145"/>
                <a:gd name="connsiteX7" fmla="*/ 177515 w 1967442"/>
                <a:gd name="connsiteY7" fmla="*/ 1872347 h 1883145"/>
                <a:gd name="connsiteX8" fmla="*/ 50719 w 1967442"/>
                <a:gd name="connsiteY8" fmla="*/ 1842761 h 1883145"/>
                <a:gd name="connsiteX9" fmla="*/ 12680 w 1967442"/>
                <a:gd name="connsiteY9" fmla="*/ 1779363 h 1883145"/>
                <a:gd name="connsiteX10" fmla="*/ 0 w 1967442"/>
                <a:gd name="connsiteY10" fmla="*/ 1751891 h 1883145"/>
                <a:gd name="connsiteX11" fmla="*/ 16907 w 1967442"/>
                <a:gd name="connsiteY11" fmla="*/ 1749777 h 1883145"/>
                <a:gd name="connsiteX12" fmla="*/ 1572262 w 1967442"/>
                <a:gd name="connsiteY12" fmla="*/ 1487733 h 1883145"/>
                <a:gd name="connsiteX13" fmla="*/ 1587056 w 1967442"/>
                <a:gd name="connsiteY13" fmla="*/ 1536339 h 1883145"/>
                <a:gd name="connsiteX14" fmla="*/ 1532111 w 1967442"/>
                <a:gd name="connsiteY14" fmla="*/ 1513093 h 1883145"/>
                <a:gd name="connsiteX15" fmla="*/ 1515204 w 1967442"/>
                <a:gd name="connsiteY15" fmla="*/ 1500413 h 1883145"/>
                <a:gd name="connsiteX16" fmla="*/ 1532111 w 1967442"/>
                <a:gd name="connsiteY16" fmla="*/ 1502526 h 1883145"/>
                <a:gd name="connsiteX17" fmla="*/ 1580716 w 1967442"/>
                <a:gd name="connsiteY17" fmla="*/ 1529998 h 1883145"/>
                <a:gd name="connsiteX18" fmla="*/ 1572262 w 1967442"/>
                <a:gd name="connsiteY18" fmla="*/ 1487733 h 1883145"/>
                <a:gd name="connsiteX19" fmla="*/ 1697209 w 1967442"/>
                <a:gd name="connsiteY19" fmla="*/ 1483508 h 1883145"/>
                <a:gd name="connsiteX20" fmla="*/ 1709624 w 1967442"/>
                <a:gd name="connsiteY20" fmla="*/ 1487734 h 1883145"/>
                <a:gd name="connsiteX21" fmla="*/ 1682151 w 1967442"/>
                <a:gd name="connsiteY21" fmla="*/ 1510981 h 1883145"/>
                <a:gd name="connsiteX22" fmla="*/ 1625093 w 1967442"/>
                <a:gd name="connsiteY22" fmla="*/ 1489848 h 1883145"/>
                <a:gd name="connsiteX23" fmla="*/ 1646226 w 1967442"/>
                <a:gd name="connsiteY23" fmla="*/ 1487734 h 1883145"/>
                <a:gd name="connsiteX24" fmla="*/ 1644113 w 1967442"/>
                <a:gd name="connsiteY24" fmla="*/ 1508867 h 1883145"/>
                <a:gd name="connsiteX25" fmla="*/ 1667358 w 1967442"/>
                <a:gd name="connsiteY25" fmla="*/ 1508867 h 1883145"/>
                <a:gd name="connsiteX26" fmla="*/ 1686378 w 1967442"/>
                <a:gd name="connsiteY26" fmla="*/ 1485621 h 1883145"/>
                <a:gd name="connsiteX27" fmla="*/ 1697209 w 1967442"/>
                <a:gd name="connsiteY27" fmla="*/ 1483508 h 1883145"/>
                <a:gd name="connsiteX28" fmla="*/ 1800494 w 1967442"/>
                <a:gd name="connsiteY28" fmla="*/ 1459997 h 1883145"/>
                <a:gd name="connsiteX29" fmla="*/ 1808947 w 1967442"/>
                <a:gd name="connsiteY29" fmla="*/ 1462375 h 1883145"/>
                <a:gd name="connsiteX30" fmla="*/ 1787814 w 1967442"/>
                <a:gd name="connsiteY30" fmla="*/ 1485621 h 1883145"/>
                <a:gd name="connsiteX31" fmla="*/ 1745549 w 1967442"/>
                <a:gd name="connsiteY31" fmla="*/ 1464488 h 1883145"/>
                <a:gd name="connsiteX32" fmla="*/ 1762456 w 1967442"/>
                <a:gd name="connsiteY32" fmla="*/ 1464488 h 1883145"/>
                <a:gd name="connsiteX33" fmla="*/ 1760342 w 1967442"/>
                <a:gd name="connsiteY33" fmla="*/ 1485621 h 1883145"/>
                <a:gd name="connsiteX34" fmla="*/ 1777248 w 1967442"/>
                <a:gd name="connsiteY34" fmla="*/ 1485621 h 1883145"/>
                <a:gd name="connsiteX35" fmla="*/ 1792041 w 1967442"/>
                <a:gd name="connsiteY35" fmla="*/ 1462375 h 1883145"/>
                <a:gd name="connsiteX36" fmla="*/ 1800494 w 1967442"/>
                <a:gd name="connsiteY36" fmla="*/ 1459997 h 1883145"/>
                <a:gd name="connsiteX37" fmla="*/ 1187122 w 1967442"/>
                <a:gd name="connsiteY37" fmla="*/ 1428033 h 1883145"/>
                <a:gd name="connsiteX38" fmla="*/ 1255275 w 1967442"/>
                <a:gd name="connsiteY38" fmla="*/ 1439128 h 1883145"/>
                <a:gd name="connsiteX39" fmla="*/ 1227802 w 1967442"/>
                <a:gd name="connsiteY39" fmla="*/ 1456034 h 1883145"/>
                <a:gd name="connsiteX40" fmla="*/ 1122139 w 1967442"/>
                <a:gd name="connsiteY40" fmla="*/ 1439128 h 1883145"/>
                <a:gd name="connsiteX41" fmla="*/ 1187122 w 1967442"/>
                <a:gd name="connsiteY41" fmla="*/ 1428033 h 1883145"/>
                <a:gd name="connsiteX42" fmla="*/ 1923328 w 1967442"/>
                <a:gd name="connsiteY42" fmla="*/ 1407165 h 1883145"/>
                <a:gd name="connsiteX43" fmla="*/ 1942084 w 1967442"/>
                <a:gd name="connsiteY43" fmla="*/ 1430675 h 1883145"/>
                <a:gd name="connsiteX44" fmla="*/ 1967442 w 1967442"/>
                <a:gd name="connsiteY44" fmla="*/ 1447581 h 1883145"/>
                <a:gd name="connsiteX45" fmla="*/ 1868120 w 1967442"/>
                <a:gd name="connsiteY45" fmla="*/ 1517319 h 1883145"/>
                <a:gd name="connsiteX46" fmla="*/ 1544791 w 1967442"/>
                <a:gd name="connsiteY46" fmla="*/ 1792043 h 1883145"/>
                <a:gd name="connsiteX47" fmla="*/ 1441240 w 1967442"/>
                <a:gd name="connsiteY47" fmla="*/ 1851214 h 1883145"/>
                <a:gd name="connsiteX48" fmla="*/ 1432787 w 1967442"/>
                <a:gd name="connsiteY48" fmla="*/ 1842761 h 1883145"/>
                <a:gd name="connsiteX49" fmla="*/ 1475503 w 1967442"/>
                <a:gd name="connsiteY49" fmla="*/ 1819326 h 1883145"/>
                <a:gd name="connsiteX50" fmla="*/ 1654300 w 1967442"/>
                <a:gd name="connsiteY50" fmla="*/ 1692529 h 1883145"/>
                <a:gd name="connsiteX51" fmla="*/ 1905777 w 1967442"/>
                <a:gd name="connsiteY51" fmla="*/ 1462374 h 1883145"/>
                <a:gd name="connsiteX52" fmla="*/ 1893478 w 1967442"/>
                <a:gd name="connsiteY52" fmla="*/ 1420109 h 1883145"/>
                <a:gd name="connsiteX53" fmla="*/ 1923328 w 1967442"/>
                <a:gd name="connsiteY53" fmla="*/ 1407165 h 1883145"/>
                <a:gd name="connsiteX54" fmla="*/ 1238469 w 1967442"/>
                <a:gd name="connsiteY54" fmla="*/ 1382533 h 1883145"/>
                <a:gd name="connsiteX55" fmla="*/ 1261880 w 1967442"/>
                <a:gd name="connsiteY55" fmla="*/ 1382599 h 1883145"/>
                <a:gd name="connsiteX56" fmla="*/ 1301768 w 1967442"/>
                <a:gd name="connsiteY56" fmla="*/ 1392637 h 1883145"/>
                <a:gd name="connsiteX57" fmla="*/ 1301768 w 1967442"/>
                <a:gd name="connsiteY57" fmla="*/ 1409543 h 1883145"/>
                <a:gd name="connsiteX58" fmla="*/ 1210896 w 1967442"/>
                <a:gd name="connsiteY58" fmla="*/ 1388410 h 1883145"/>
                <a:gd name="connsiteX59" fmla="*/ 1238469 w 1967442"/>
                <a:gd name="connsiteY59" fmla="*/ 1382533 h 1883145"/>
                <a:gd name="connsiteX60" fmla="*/ 657224 w 1967442"/>
                <a:gd name="connsiteY60" fmla="*/ 128910 h 1883145"/>
                <a:gd name="connsiteX61" fmla="*/ 659336 w 1967442"/>
                <a:gd name="connsiteY61" fmla="*/ 147929 h 1883145"/>
                <a:gd name="connsiteX62" fmla="*/ 663563 w 1967442"/>
                <a:gd name="connsiteY62" fmla="*/ 196534 h 1883145"/>
                <a:gd name="connsiteX63" fmla="*/ 636091 w 1967442"/>
                <a:gd name="connsiteY63" fmla="*/ 152155 h 1883145"/>
                <a:gd name="connsiteX64" fmla="*/ 640317 w 1967442"/>
                <a:gd name="connsiteY64" fmla="*/ 133136 h 1883145"/>
                <a:gd name="connsiteX65" fmla="*/ 657224 w 1967442"/>
                <a:gd name="connsiteY65" fmla="*/ 128910 h 1883145"/>
                <a:gd name="connsiteX66" fmla="*/ 589599 w 1967442"/>
                <a:gd name="connsiteY66" fmla="*/ 31698 h 1883145"/>
                <a:gd name="connsiteX67" fmla="*/ 598052 w 1967442"/>
                <a:gd name="connsiteY67" fmla="*/ 42264 h 1883145"/>
                <a:gd name="connsiteX68" fmla="*/ 642430 w 1967442"/>
                <a:gd name="connsiteY68" fmla="*/ 224006 h 1883145"/>
                <a:gd name="connsiteX69" fmla="*/ 678356 w 1967442"/>
                <a:gd name="connsiteY69" fmla="*/ 262044 h 1883145"/>
                <a:gd name="connsiteX70" fmla="*/ 710055 w 1967442"/>
                <a:gd name="connsiteY70" fmla="*/ 266271 h 1883145"/>
                <a:gd name="connsiteX71" fmla="*/ 682582 w 1967442"/>
                <a:gd name="connsiteY71" fmla="*/ 283177 h 1883145"/>
                <a:gd name="connsiteX72" fmla="*/ 642430 w 1967442"/>
                <a:gd name="connsiteY72" fmla="*/ 264157 h 1883145"/>
                <a:gd name="connsiteX73" fmla="*/ 629751 w 1967442"/>
                <a:gd name="connsiteY73" fmla="*/ 340235 h 1883145"/>
                <a:gd name="connsiteX74" fmla="*/ 606505 w 1967442"/>
                <a:gd name="connsiteY74" fmla="*/ 420539 h 1883145"/>
                <a:gd name="connsiteX75" fmla="*/ 598052 w 1967442"/>
                <a:gd name="connsiteY75" fmla="*/ 414199 h 1883145"/>
                <a:gd name="connsiteX76" fmla="*/ 627637 w 1967442"/>
                <a:gd name="connsiteY76" fmla="*/ 238798 h 1883145"/>
                <a:gd name="connsiteX77" fmla="*/ 610731 w 1967442"/>
                <a:gd name="connsiteY77" fmla="*/ 158494 h 1883145"/>
                <a:gd name="connsiteX78" fmla="*/ 589599 w 1967442"/>
                <a:gd name="connsiteY78" fmla="*/ 31698 h 1883145"/>
                <a:gd name="connsiteX79" fmla="*/ 1177085 w 1967442"/>
                <a:gd name="connsiteY79" fmla="*/ 0 h 1883145"/>
                <a:gd name="connsiteX80" fmla="*/ 1177085 w 1967442"/>
                <a:gd name="connsiteY80" fmla="*/ 147928 h 1883145"/>
                <a:gd name="connsiteX81" fmla="*/ 1134820 w 1967442"/>
                <a:gd name="connsiteY81" fmla="*/ 333895 h 1883145"/>
                <a:gd name="connsiteX82" fmla="*/ 1071422 w 1967442"/>
                <a:gd name="connsiteY82" fmla="*/ 452238 h 1883145"/>
                <a:gd name="connsiteX83" fmla="*/ 1039723 w 1967442"/>
                <a:gd name="connsiteY83" fmla="*/ 498730 h 1883145"/>
                <a:gd name="connsiteX84" fmla="*/ 1005911 w 1967442"/>
                <a:gd name="connsiteY84" fmla="*/ 576920 h 1883145"/>
                <a:gd name="connsiteX85" fmla="*/ 967872 w 1967442"/>
                <a:gd name="connsiteY85" fmla="*/ 593827 h 1883145"/>
                <a:gd name="connsiteX86" fmla="*/ 750206 w 1967442"/>
                <a:gd name="connsiteY86" fmla="*/ 471257 h 1883145"/>
                <a:gd name="connsiteX87" fmla="*/ 976325 w 1967442"/>
                <a:gd name="connsiteY87" fmla="*/ 585374 h 1883145"/>
                <a:gd name="connsiteX88" fmla="*/ 1029157 w 1967442"/>
                <a:gd name="connsiteY88" fmla="*/ 500843 h 1883145"/>
                <a:gd name="connsiteX89" fmla="*/ 1069309 w 1967442"/>
                <a:gd name="connsiteY89" fmla="*/ 443785 h 1883145"/>
                <a:gd name="connsiteX90" fmla="*/ 1168632 w 1967442"/>
                <a:gd name="connsiteY90" fmla="*/ 145815 h 1883145"/>
                <a:gd name="connsiteX91" fmla="*/ 1164406 w 1967442"/>
                <a:gd name="connsiteY91" fmla="*/ 12680 h 1883145"/>
                <a:gd name="connsiteX92" fmla="*/ 1177085 w 1967442"/>
                <a:gd name="connsiteY92" fmla="*/ 0 h 1883145"/>
                <a:gd name="connsiteX0" fmla="*/ 16907 w 1967442"/>
                <a:gd name="connsiteY0" fmla="*/ 1749777 h 1883145"/>
                <a:gd name="connsiteX1" fmla="*/ 59172 w 1967442"/>
                <a:gd name="connsiteY1" fmla="*/ 1832195 h 1883145"/>
                <a:gd name="connsiteX2" fmla="*/ 173288 w 1967442"/>
                <a:gd name="connsiteY2" fmla="*/ 1857554 h 1883145"/>
                <a:gd name="connsiteX3" fmla="*/ 323329 w 1967442"/>
                <a:gd name="connsiteY3" fmla="*/ 1817402 h 1883145"/>
                <a:gd name="connsiteX4" fmla="*/ 359255 w 1967442"/>
                <a:gd name="connsiteY4" fmla="*/ 1811062 h 1883145"/>
                <a:gd name="connsiteX5" fmla="*/ 346576 w 1967442"/>
                <a:gd name="connsiteY5" fmla="*/ 1851215 h 1883145"/>
                <a:gd name="connsiteX6" fmla="*/ 327556 w 1967442"/>
                <a:gd name="connsiteY6" fmla="*/ 1825855 h 1883145"/>
                <a:gd name="connsiteX7" fmla="*/ 177515 w 1967442"/>
                <a:gd name="connsiteY7" fmla="*/ 1872347 h 1883145"/>
                <a:gd name="connsiteX8" fmla="*/ 50719 w 1967442"/>
                <a:gd name="connsiteY8" fmla="*/ 1842761 h 1883145"/>
                <a:gd name="connsiteX9" fmla="*/ 12680 w 1967442"/>
                <a:gd name="connsiteY9" fmla="*/ 1779363 h 1883145"/>
                <a:gd name="connsiteX10" fmla="*/ 0 w 1967442"/>
                <a:gd name="connsiteY10" fmla="*/ 1751891 h 1883145"/>
                <a:gd name="connsiteX11" fmla="*/ 16907 w 1967442"/>
                <a:gd name="connsiteY11" fmla="*/ 1749777 h 1883145"/>
                <a:gd name="connsiteX12" fmla="*/ 1572262 w 1967442"/>
                <a:gd name="connsiteY12" fmla="*/ 1487733 h 1883145"/>
                <a:gd name="connsiteX13" fmla="*/ 1587056 w 1967442"/>
                <a:gd name="connsiteY13" fmla="*/ 1536339 h 1883145"/>
                <a:gd name="connsiteX14" fmla="*/ 1532111 w 1967442"/>
                <a:gd name="connsiteY14" fmla="*/ 1513093 h 1883145"/>
                <a:gd name="connsiteX15" fmla="*/ 1515204 w 1967442"/>
                <a:gd name="connsiteY15" fmla="*/ 1500413 h 1883145"/>
                <a:gd name="connsiteX16" fmla="*/ 1532111 w 1967442"/>
                <a:gd name="connsiteY16" fmla="*/ 1502526 h 1883145"/>
                <a:gd name="connsiteX17" fmla="*/ 1580716 w 1967442"/>
                <a:gd name="connsiteY17" fmla="*/ 1529998 h 1883145"/>
                <a:gd name="connsiteX18" fmla="*/ 1572262 w 1967442"/>
                <a:gd name="connsiteY18" fmla="*/ 1487733 h 1883145"/>
                <a:gd name="connsiteX19" fmla="*/ 1697209 w 1967442"/>
                <a:gd name="connsiteY19" fmla="*/ 1483508 h 1883145"/>
                <a:gd name="connsiteX20" fmla="*/ 1709624 w 1967442"/>
                <a:gd name="connsiteY20" fmla="*/ 1487734 h 1883145"/>
                <a:gd name="connsiteX21" fmla="*/ 1682151 w 1967442"/>
                <a:gd name="connsiteY21" fmla="*/ 1510981 h 1883145"/>
                <a:gd name="connsiteX22" fmla="*/ 1625093 w 1967442"/>
                <a:gd name="connsiteY22" fmla="*/ 1489848 h 1883145"/>
                <a:gd name="connsiteX23" fmla="*/ 1646226 w 1967442"/>
                <a:gd name="connsiteY23" fmla="*/ 1487734 h 1883145"/>
                <a:gd name="connsiteX24" fmla="*/ 1644113 w 1967442"/>
                <a:gd name="connsiteY24" fmla="*/ 1508867 h 1883145"/>
                <a:gd name="connsiteX25" fmla="*/ 1667358 w 1967442"/>
                <a:gd name="connsiteY25" fmla="*/ 1508867 h 1883145"/>
                <a:gd name="connsiteX26" fmla="*/ 1686378 w 1967442"/>
                <a:gd name="connsiteY26" fmla="*/ 1485621 h 1883145"/>
                <a:gd name="connsiteX27" fmla="*/ 1697209 w 1967442"/>
                <a:gd name="connsiteY27" fmla="*/ 1483508 h 1883145"/>
                <a:gd name="connsiteX28" fmla="*/ 1800494 w 1967442"/>
                <a:gd name="connsiteY28" fmla="*/ 1459997 h 1883145"/>
                <a:gd name="connsiteX29" fmla="*/ 1808947 w 1967442"/>
                <a:gd name="connsiteY29" fmla="*/ 1462375 h 1883145"/>
                <a:gd name="connsiteX30" fmla="*/ 1787814 w 1967442"/>
                <a:gd name="connsiteY30" fmla="*/ 1485621 h 1883145"/>
                <a:gd name="connsiteX31" fmla="*/ 1745549 w 1967442"/>
                <a:gd name="connsiteY31" fmla="*/ 1464488 h 1883145"/>
                <a:gd name="connsiteX32" fmla="*/ 1762456 w 1967442"/>
                <a:gd name="connsiteY32" fmla="*/ 1464488 h 1883145"/>
                <a:gd name="connsiteX33" fmla="*/ 1760342 w 1967442"/>
                <a:gd name="connsiteY33" fmla="*/ 1485621 h 1883145"/>
                <a:gd name="connsiteX34" fmla="*/ 1777248 w 1967442"/>
                <a:gd name="connsiteY34" fmla="*/ 1485621 h 1883145"/>
                <a:gd name="connsiteX35" fmla="*/ 1792041 w 1967442"/>
                <a:gd name="connsiteY35" fmla="*/ 1462375 h 1883145"/>
                <a:gd name="connsiteX36" fmla="*/ 1800494 w 1967442"/>
                <a:gd name="connsiteY36" fmla="*/ 1459997 h 1883145"/>
                <a:gd name="connsiteX37" fmla="*/ 1187122 w 1967442"/>
                <a:gd name="connsiteY37" fmla="*/ 1428033 h 1883145"/>
                <a:gd name="connsiteX38" fmla="*/ 1255275 w 1967442"/>
                <a:gd name="connsiteY38" fmla="*/ 1439128 h 1883145"/>
                <a:gd name="connsiteX39" fmla="*/ 1227802 w 1967442"/>
                <a:gd name="connsiteY39" fmla="*/ 1456034 h 1883145"/>
                <a:gd name="connsiteX40" fmla="*/ 1122139 w 1967442"/>
                <a:gd name="connsiteY40" fmla="*/ 1439128 h 1883145"/>
                <a:gd name="connsiteX41" fmla="*/ 1187122 w 1967442"/>
                <a:gd name="connsiteY41" fmla="*/ 1428033 h 1883145"/>
                <a:gd name="connsiteX42" fmla="*/ 1923328 w 1967442"/>
                <a:gd name="connsiteY42" fmla="*/ 1407165 h 1883145"/>
                <a:gd name="connsiteX43" fmla="*/ 1942084 w 1967442"/>
                <a:gd name="connsiteY43" fmla="*/ 1430675 h 1883145"/>
                <a:gd name="connsiteX44" fmla="*/ 1967442 w 1967442"/>
                <a:gd name="connsiteY44" fmla="*/ 1447581 h 1883145"/>
                <a:gd name="connsiteX45" fmla="*/ 1868120 w 1967442"/>
                <a:gd name="connsiteY45" fmla="*/ 1517319 h 1883145"/>
                <a:gd name="connsiteX46" fmla="*/ 1544791 w 1967442"/>
                <a:gd name="connsiteY46" fmla="*/ 1792043 h 1883145"/>
                <a:gd name="connsiteX47" fmla="*/ 1441240 w 1967442"/>
                <a:gd name="connsiteY47" fmla="*/ 1851214 h 1883145"/>
                <a:gd name="connsiteX48" fmla="*/ 1432787 w 1967442"/>
                <a:gd name="connsiteY48" fmla="*/ 1842761 h 1883145"/>
                <a:gd name="connsiteX49" fmla="*/ 1475503 w 1967442"/>
                <a:gd name="connsiteY49" fmla="*/ 1819326 h 1883145"/>
                <a:gd name="connsiteX50" fmla="*/ 1654300 w 1967442"/>
                <a:gd name="connsiteY50" fmla="*/ 1689775 h 1883145"/>
                <a:gd name="connsiteX51" fmla="*/ 1905777 w 1967442"/>
                <a:gd name="connsiteY51" fmla="*/ 1462374 h 1883145"/>
                <a:gd name="connsiteX52" fmla="*/ 1893478 w 1967442"/>
                <a:gd name="connsiteY52" fmla="*/ 1420109 h 1883145"/>
                <a:gd name="connsiteX53" fmla="*/ 1923328 w 1967442"/>
                <a:gd name="connsiteY53" fmla="*/ 1407165 h 1883145"/>
                <a:gd name="connsiteX54" fmla="*/ 1238469 w 1967442"/>
                <a:gd name="connsiteY54" fmla="*/ 1382533 h 1883145"/>
                <a:gd name="connsiteX55" fmla="*/ 1261880 w 1967442"/>
                <a:gd name="connsiteY55" fmla="*/ 1382599 h 1883145"/>
                <a:gd name="connsiteX56" fmla="*/ 1301768 w 1967442"/>
                <a:gd name="connsiteY56" fmla="*/ 1392637 h 1883145"/>
                <a:gd name="connsiteX57" fmla="*/ 1301768 w 1967442"/>
                <a:gd name="connsiteY57" fmla="*/ 1409543 h 1883145"/>
                <a:gd name="connsiteX58" fmla="*/ 1210896 w 1967442"/>
                <a:gd name="connsiteY58" fmla="*/ 1388410 h 1883145"/>
                <a:gd name="connsiteX59" fmla="*/ 1238469 w 1967442"/>
                <a:gd name="connsiteY59" fmla="*/ 1382533 h 1883145"/>
                <a:gd name="connsiteX60" fmla="*/ 657224 w 1967442"/>
                <a:gd name="connsiteY60" fmla="*/ 128910 h 1883145"/>
                <a:gd name="connsiteX61" fmla="*/ 659336 w 1967442"/>
                <a:gd name="connsiteY61" fmla="*/ 147929 h 1883145"/>
                <a:gd name="connsiteX62" fmla="*/ 663563 w 1967442"/>
                <a:gd name="connsiteY62" fmla="*/ 196534 h 1883145"/>
                <a:gd name="connsiteX63" fmla="*/ 636091 w 1967442"/>
                <a:gd name="connsiteY63" fmla="*/ 152155 h 1883145"/>
                <a:gd name="connsiteX64" fmla="*/ 640317 w 1967442"/>
                <a:gd name="connsiteY64" fmla="*/ 133136 h 1883145"/>
                <a:gd name="connsiteX65" fmla="*/ 657224 w 1967442"/>
                <a:gd name="connsiteY65" fmla="*/ 128910 h 1883145"/>
                <a:gd name="connsiteX66" fmla="*/ 589599 w 1967442"/>
                <a:gd name="connsiteY66" fmla="*/ 31698 h 1883145"/>
                <a:gd name="connsiteX67" fmla="*/ 598052 w 1967442"/>
                <a:gd name="connsiteY67" fmla="*/ 42264 h 1883145"/>
                <a:gd name="connsiteX68" fmla="*/ 642430 w 1967442"/>
                <a:gd name="connsiteY68" fmla="*/ 224006 h 1883145"/>
                <a:gd name="connsiteX69" fmla="*/ 678356 w 1967442"/>
                <a:gd name="connsiteY69" fmla="*/ 262044 h 1883145"/>
                <a:gd name="connsiteX70" fmla="*/ 710055 w 1967442"/>
                <a:gd name="connsiteY70" fmla="*/ 266271 h 1883145"/>
                <a:gd name="connsiteX71" fmla="*/ 682582 w 1967442"/>
                <a:gd name="connsiteY71" fmla="*/ 283177 h 1883145"/>
                <a:gd name="connsiteX72" fmla="*/ 642430 w 1967442"/>
                <a:gd name="connsiteY72" fmla="*/ 264157 h 1883145"/>
                <a:gd name="connsiteX73" fmla="*/ 629751 w 1967442"/>
                <a:gd name="connsiteY73" fmla="*/ 340235 h 1883145"/>
                <a:gd name="connsiteX74" fmla="*/ 606505 w 1967442"/>
                <a:gd name="connsiteY74" fmla="*/ 420539 h 1883145"/>
                <a:gd name="connsiteX75" fmla="*/ 598052 w 1967442"/>
                <a:gd name="connsiteY75" fmla="*/ 414199 h 1883145"/>
                <a:gd name="connsiteX76" fmla="*/ 627637 w 1967442"/>
                <a:gd name="connsiteY76" fmla="*/ 238798 h 1883145"/>
                <a:gd name="connsiteX77" fmla="*/ 610731 w 1967442"/>
                <a:gd name="connsiteY77" fmla="*/ 158494 h 1883145"/>
                <a:gd name="connsiteX78" fmla="*/ 589599 w 1967442"/>
                <a:gd name="connsiteY78" fmla="*/ 31698 h 1883145"/>
                <a:gd name="connsiteX79" fmla="*/ 1177085 w 1967442"/>
                <a:gd name="connsiteY79" fmla="*/ 0 h 1883145"/>
                <a:gd name="connsiteX80" fmla="*/ 1177085 w 1967442"/>
                <a:gd name="connsiteY80" fmla="*/ 147928 h 1883145"/>
                <a:gd name="connsiteX81" fmla="*/ 1134820 w 1967442"/>
                <a:gd name="connsiteY81" fmla="*/ 333895 h 1883145"/>
                <a:gd name="connsiteX82" fmla="*/ 1071422 w 1967442"/>
                <a:gd name="connsiteY82" fmla="*/ 452238 h 1883145"/>
                <a:gd name="connsiteX83" fmla="*/ 1039723 w 1967442"/>
                <a:gd name="connsiteY83" fmla="*/ 498730 h 1883145"/>
                <a:gd name="connsiteX84" fmla="*/ 1005911 w 1967442"/>
                <a:gd name="connsiteY84" fmla="*/ 576920 h 1883145"/>
                <a:gd name="connsiteX85" fmla="*/ 967872 w 1967442"/>
                <a:gd name="connsiteY85" fmla="*/ 593827 h 1883145"/>
                <a:gd name="connsiteX86" fmla="*/ 750206 w 1967442"/>
                <a:gd name="connsiteY86" fmla="*/ 471257 h 1883145"/>
                <a:gd name="connsiteX87" fmla="*/ 976325 w 1967442"/>
                <a:gd name="connsiteY87" fmla="*/ 585374 h 1883145"/>
                <a:gd name="connsiteX88" fmla="*/ 1029157 w 1967442"/>
                <a:gd name="connsiteY88" fmla="*/ 500843 h 1883145"/>
                <a:gd name="connsiteX89" fmla="*/ 1069309 w 1967442"/>
                <a:gd name="connsiteY89" fmla="*/ 443785 h 1883145"/>
                <a:gd name="connsiteX90" fmla="*/ 1168632 w 1967442"/>
                <a:gd name="connsiteY90" fmla="*/ 145815 h 1883145"/>
                <a:gd name="connsiteX91" fmla="*/ 1164406 w 1967442"/>
                <a:gd name="connsiteY91" fmla="*/ 12680 h 1883145"/>
                <a:gd name="connsiteX92" fmla="*/ 1177085 w 1967442"/>
                <a:gd name="connsiteY92" fmla="*/ 0 h 1883145"/>
                <a:gd name="connsiteX0" fmla="*/ 16907 w 1967442"/>
                <a:gd name="connsiteY0" fmla="*/ 1749777 h 1883145"/>
                <a:gd name="connsiteX1" fmla="*/ 59172 w 1967442"/>
                <a:gd name="connsiteY1" fmla="*/ 1832195 h 1883145"/>
                <a:gd name="connsiteX2" fmla="*/ 173288 w 1967442"/>
                <a:gd name="connsiteY2" fmla="*/ 1857554 h 1883145"/>
                <a:gd name="connsiteX3" fmla="*/ 323329 w 1967442"/>
                <a:gd name="connsiteY3" fmla="*/ 1817402 h 1883145"/>
                <a:gd name="connsiteX4" fmla="*/ 359255 w 1967442"/>
                <a:gd name="connsiteY4" fmla="*/ 1811062 h 1883145"/>
                <a:gd name="connsiteX5" fmla="*/ 346576 w 1967442"/>
                <a:gd name="connsiteY5" fmla="*/ 1851215 h 1883145"/>
                <a:gd name="connsiteX6" fmla="*/ 327556 w 1967442"/>
                <a:gd name="connsiteY6" fmla="*/ 1825855 h 1883145"/>
                <a:gd name="connsiteX7" fmla="*/ 177515 w 1967442"/>
                <a:gd name="connsiteY7" fmla="*/ 1872347 h 1883145"/>
                <a:gd name="connsiteX8" fmla="*/ 50719 w 1967442"/>
                <a:gd name="connsiteY8" fmla="*/ 1842761 h 1883145"/>
                <a:gd name="connsiteX9" fmla="*/ 12680 w 1967442"/>
                <a:gd name="connsiteY9" fmla="*/ 1779363 h 1883145"/>
                <a:gd name="connsiteX10" fmla="*/ 0 w 1967442"/>
                <a:gd name="connsiteY10" fmla="*/ 1751891 h 1883145"/>
                <a:gd name="connsiteX11" fmla="*/ 16907 w 1967442"/>
                <a:gd name="connsiteY11" fmla="*/ 1749777 h 1883145"/>
                <a:gd name="connsiteX12" fmla="*/ 1572262 w 1967442"/>
                <a:gd name="connsiteY12" fmla="*/ 1487733 h 1883145"/>
                <a:gd name="connsiteX13" fmla="*/ 1587056 w 1967442"/>
                <a:gd name="connsiteY13" fmla="*/ 1536339 h 1883145"/>
                <a:gd name="connsiteX14" fmla="*/ 1532111 w 1967442"/>
                <a:gd name="connsiteY14" fmla="*/ 1513093 h 1883145"/>
                <a:gd name="connsiteX15" fmla="*/ 1515204 w 1967442"/>
                <a:gd name="connsiteY15" fmla="*/ 1500413 h 1883145"/>
                <a:gd name="connsiteX16" fmla="*/ 1532111 w 1967442"/>
                <a:gd name="connsiteY16" fmla="*/ 1502526 h 1883145"/>
                <a:gd name="connsiteX17" fmla="*/ 1580716 w 1967442"/>
                <a:gd name="connsiteY17" fmla="*/ 1529998 h 1883145"/>
                <a:gd name="connsiteX18" fmla="*/ 1572262 w 1967442"/>
                <a:gd name="connsiteY18" fmla="*/ 1487733 h 1883145"/>
                <a:gd name="connsiteX19" fmla="*/ 1697209 w 1967442"/>
                <a:gd name="connsiteY19" fmla="*/ 1483508 h 1883145"/>
                <a:gd name="connsiteX20" fmla="*/ 1709624 w 1967442"/>
                <a:gd name="connsiteY20" fmla="*/ 1487734 h 1883145"/>
                <a:gd name="connsiteX21" fmla="*/ 1682151 w 1967442"/>
                <a:gd name="connsiteY21" fmla="*/ 1510981 h 1883145"/>
                <a:gd name="connsiteX22" fmla="*/ 1625093 w 1967442"/>
                <a:gd name="connsiteY22" fmla="*/ 1489848 h 1883145"/>
                <a:gd name="connsiteX23" fmla="*/ 1646226 w 1967442"/>
                <a:gd name="connsiteY23" fmla="*/ 1487734 h 1883145"/>
                <a:gd name="connsiteX24" fmla="*/ 1644113 w 1967442"/>
                <a:gd name="connsiteY24" fmla="*/ 1508867 h 1883145"/>
                <a:gd name="connsiteX25" fmla="*/ 1667358 w 1967442"/>
                <a:gd name="connsiteY25" fmla="*/ 1508867 h 1883145"/>
                <a:gd name="connsiteX26" fmla="*/ 1686378 w 1967442"/>
                <a:gd name="connsiteY26" fmla="*/ 1485621 h 1883145"/>
                <a:gd name="connsiteX27" fmla="*/ 1697209 w 1967442"/>
                <a:gd name="connsiteY27" fmla="*/ 1483508 h 1883145"/>
                <a:gd name="connsiteX28" fmla="*/ 1800494 w 1967442"/>
                <a:gd name="connsiteY28" fmla="*/ 1459997 h 1883145"/>
                <a:gd name="connsiteX29" fmla="*/ 1808947 w 1967442"/>
                <a:gd name="connsiteY29" fmla="*/ 1462375 h 1883145"/>
                <a:gd name="connsiteX30" fmla="*/ 1787814 w 1967442"/>
                <a:gd name="connsiteY30" fmla="*/ 1485621 h 1883145"/>
                <a:gd name="connsiteX31" fmla="*/ 1745549 w 1967442"/>
                <a:gd name="connsiteY31" fmla="*/ 1464488 h 1883145"/>
                <a:gd name="connsiteX32" fmla="*/ 1762456 w 1967442"/>
                <a:gd name="connsiteY32" fmla="*/ 1464488 h 1883145"/>
                <a:gd name="connsiteX33" fmla="*/ 1760342 w 1967442"/>
                <a:gd name="connsiteY33" fmla="*/ 1485621 h 1883145"/>
                <a:gd name="connsiteX34" fmla="*/ 1777248 w 1967442"/>
                <a:gd name="connsiteY34" fmla="*/ 1485621 h 1883145"/>
                <a:gd name="connsiteX35" fmla="*/ 1792041 w 1967442"/>
                <a:gd name="connsiteY35" fmla="*/ 1462375 h 1883145"/>
                <a:gd name="connsiteX36" fmla="*/ 1800494 w 1967442"/>
                <a:gd name="connsiteY36" fmla="*/ 1459997 h 1883145"/>
                <a:gd name="connsiteX37" fmla="*/ 1187122 w 1967442"/>
                <a:gd name="connsiteY37" fmla="*/ 1428033 h 1883145"/>
                <a:gd name="connsiteX38" fmla="*/ 1255275 w 1967442"/>
                <a:gd name="connsiteY38" fmla="*/ 1439128 h 1883145"/>
                <a:gd name="connsiteX39" fmla="*/ 1227802 w 1967442"/>
                <a:gd name="connsiteY39" fmla="*/ 1456034 h 1883145"/>
                <a:gd name="connsiteX40" fmla="*/ 1122139 w 1967442"/>
                <a:gd name="connsiteY40" fmla="*/ 1439128 h 1883145"/>
                <a:gd name="connsiteX41" fmla="*/ 1187122 w 1967442"/>
                <a:gd name="connsiteY41" fmla="*/ 1428033 h 1883145"/>
                <a:gd name="connsiteX42" fmla="*/ 1923328 w 1967442"/>
                <a:gd name="connsiteY42" fmla="*/ 1407165 h 1883145"/>
                <a:gd name="connsiteX43" fmla="*/ 1942084 w 1967442"/>
                <a:gd name="connsiteY43" fmla="*/ 1430675 h 1883145"/>
                <a:gd name="connsiteX44" fmla="*/ 1967442 w 1967442"/>
                <a:gd name="connsiteY44" fmla="*/ 1447581 h 1883145"/>
                <a:gd name="connsiteX45" fmla="*/ 1868120 w 1967442"/>
                <a:gd name="connsiteY45" fmla="*/ 1517319 h 1883145"/>
                <a:gd name="connsiteX46" fmla="*/ 1544791 w 1967442"/>
                <a:gd name="connsiteY46" fmla="*/ 1792043 h 1883145"/>
                <a:gd name="connsiteX47" fmla="*/ 1441240 w 1967442"/>
                <a:gd name="connsiteY47" fmla="*/ 1851214 h 1883145"/>
                <a:gd name="connsiteX48" fmla="*/ 1432787 w 1967442"/>
                <a:gd name="connsiteY48" fmla="*/ 1842761 h 1883145"/>
                <a:gd name="connsiteX49" fmla="*/ 1475503 w 1967442"/>
                <a:gd name="connsiteY49" fmla="*/ 1819326 h 1883145"/>
                <a:gd name="connsiteX50" fmla="*/ 1654300 w 1967442"/>
                <a:gd name="connsiteY50" fmla="*/ 1689775 h 1883145"/>
                <a:gd name="connsiteX51" fmla="*/ 1919548 w 1967442"/>
                <a:gd name="connsiteY51" fmla="*/ 1459620 h 1883145"/>
                <a:gd name="connsiteX52" fmla="*/ 1893478 w 1967442"/>
                <a:gd name="connsiteY52" fmla="*/ 1420109 h 1883145"/>
                <a:gd name="connsiteX53" fmla="*/ 1923328 w 1967442"/>
                <a:gd name="connsiteY53" fmla="*/ 1407165 h 1883145"/>
                <a:gd name="connsiteX54" fmla="*/ 1238469 w 1967442"/>
                <a:gd name="connsiteY54" fmla="*/ 1382533 h 1883145"/>
                <a:gd name="connsiteX55" fmla="*/ 1261880 w 1967442"/>
                <a:gd name="connsiteY55" fmla="*/ 1382599 h 1883145"/>
                <a:gd name="connsiteX56" fmla="*/ 1301768 w 1967442"/>
                <a:gd name="connsiteY56" fmla="*/ 1392637 h 1883145"/>
                <a:gd name="connsiteX57" fmla="*/ 1301768 w 1967442"/>
                <a:gd name="connsiteY57" fmla="*/ 1409543 h 1883145"/>
                <a:gd name="connsiteX58" fmla="*/ 1210896 w 1967442"/>
                <a:gd name="connsiteY58" fmla="*/ 1388410 h 1883145"/>
                <a:gd name="connsiteX59" fmla="*/ 1238469 w 1967442"/>
                <a:gd name="connsiteY59" fmla="*/ 1382533 h 1883145"/>
                <a:gd name="connsiteX60" fmla="*/ 657224 w 1967442"/>
                <a:gd name="connsiteY60" fmla="*/ 128910 h 1883145"/>
                <a:gd name="connsiteX61" fmla="*/ 659336 w 1967442"/>
                <a:gd name="connsiteY61" fmla="*/ 147929 h 1883145"/>
                <a:gd name="connsiteX62" fmla="*/ 663563 w 1967442"/>
                <a:gd name="connsiteY62" fmla="*/ 196534 h 1883145"/>
                <a:gd name="connsiteX63" fmla="*/ 636091 w 1967442"/>
                <a:gd name="connsiteY63" fmla="*/ 152155 h 1883145"/>
                <a:gd name="connsiteX64" fmla="*/ 640317 w 1967442"/>
                <a:gd name="connsiteY64" fmla="*/ 133136 h 1883145"/>
                <a:gd name="connsiteX65" fmla="*/ 657224 w 1967442"/>
                <a:gd name="connsiteY65" fmla="*/ 128910 h 1883145"/>
                <a:gd name="connsiteX66" fmla="*/ 589599 w 1967442"/>
                <a:gd name="connsiteY66" fmla="*/ 31698 h 1883145"/>
                <a:gd name="connsiteX67" fmla="*/ 598052 w 1967442"/>
                <a:gd name="connsiteY67" fmla="*/ 42264 h 1883145"/>
                <a:gd name="connsiteX68" fmla="*/ 642430 w 1967442"/>
                <a:gd name="connsiteY68" fmla="*/ 224006 h 1883145"/>
                <a:gd name="connsiteX69" fmla="*/ 678356 w 1967442"/>
                <a:gd name="connsiteY69" fmla="*/ 262044 h 1883145"/>
                <a:gd name="connsiteX70" fmla="*/ 710055 w 1967442"/>
                <a:gd name="connsiteY70" fmla="*/ 266271 h 1883145"/>
                <a:gd name="connsiteX71" fmla="*/ 682582 w 1967442"/>
                <a:gd name="connsiteY71" fmla="*/ 283177 h 1883145"/>
                <a:gd name="connsiteX72" fmla="*/ 642430 w 1967442"/>
                <a:gd name="connsiteY72" fmla="*/ 264157 h 1883145"/>
                <a:gd name="connsiteX73" fmla="*/ 629751 w 1967442"/>
                <a:gd name="connsiteY73" fmla="*/ 340235 h 1883145"/>
                <a:gd name="connsiteX74" fmla="*/ 606505 w 1967442"/>
                <a:gd name="connsiteY74" fmla="*/ 420539 h 1883145"/>
                <a:gd name="connsiteX75" fmla="*/ 598052 w 1967442"/>
                <a:gd name="connsiteY75" fmla="*/ 414199 h 1883145"/>
                <a:gd name="connsiteX76" fmla="*/ 627637 w 1967442"/>
                <a:gd name="connsiteY76" fmla="*/ 238798 h 1883145"/>
                <a:gd name="connsiteX77" fmla="*/ 610731 w 1967442"/>
                <a:gd name="connsiteY77" fmla="*/ 158494 h 1883145"/>
                <a:gd name="connsiteX78" fmla="*/ 589599 w 1967442"/>
                <a:gd name="connsiteY78" fmla="*/ 31698 h 1883145"/>
                <a:gd name="connsiteX79" fmla="*/ 1177085 w 1967442"/>
                <a:gd name="connsiteY79" fmla="*/ 0 h 1883145"/>
                <a:gd name="connsiteX80" fmla="*/ 1177085 w 1967442"/>
                <a:gd name="connsiteY80" fmla="*/ 147928 h 1883145"/>
                <a:gd name="connsiteX81" fmla="*/ 1134820 w 1967442"/>
                <a:gd name="connsiteY81" fmla="*/ 333895 h 1883145"/>
                <a:gd name="connsiteX82" fmla="*/ 1071422 w 1967442"/>
                <a:gd name="connsiteY82" fmla="*/ 452238 h 1883145"/>
                <a:gd name="connsiteX83" fmla="*/ 1039723 w 1967442"/>
                <a:gd name="connsiteY83" fmla="*/ 498730 h 1883145"/>
                <a:gd name="connsiteX84" fmla="*/ 1005911 w 1967442"/>
                <a:gd name="connsiteY84" fmla="*/ 576920 h 1883145"/>
                <a:gd name="connsiteX85" fmla="*/ 967872 w 1967442"/>
                <a:gd name="connsiteY85" fmla="*/ 593827 h 1883145"/>
                <a:gd name="connsiteX86" fmla="*/ 750206 w 1967442"/>
                <a:gd name="connsiteY86" fmla="*/ 471257 h 1883145"/>
                <a:gd name="connsiteX87" fmla="*/ 976325 w 1967442"/>
                <a:gd name="connsiteY87" fmla="*/ 585374 h 1883145"/>
                <a:gd name="connsiteX88" fmla="*/ 1029157 w 1967442"/>
                <a:gd name="connsiteY88" fmla="*/ 500843 h 1883145"/>
                <a:gd name="connsiteX89" fmla="*/ 1069309 w 1967442"/>
                <a:gd name="connsiteY89" fmla="*/ 443785 h 1883145"/>
                <a:gd name="connsiteX90" fmla="*/ 1168632 w 1967442"/>
                <a:gd name="connsiteY90" fmla="*/ 145815 h 1883145"/>
                <a:gd name="connsiteX91" fmla="*/ 1164406 w 1967442"/>
                <a:gd name="connsiteY91" fmla="*/ 12680 h 1883145"/>
                <a:gd name="connsiteX92" fmla="*/ 1177085 w 1967442"/>
                <a:gd name="connsiteY92" fmla="*/ 0 h 1883145"/>
                <a:gd name="connsiteX0" fmla="*/ 16907 w 1967442"/>
                <a:gd name="connsiteY0" fmla="*/ 1749777 h 1883145"/>
                <a:gd name="connsiteX1" fmla="*/ 59172 w 1967442"/>
                <a:gd name="connsiteY1" fmla="*/ 1832195 h 1883145"/>
                <a:gd name="connsiteX2" fmla="*/ 173288 w 1967442"/>
                <a:gd name="connsiteY2" fmla="*/ 1857554 h 1883145"/>
                <a:gd name="connsiteX3" fmla="*/ 323329 w 1967442"/>
                <a:gd name="connsiteY3" fmla="*/ 1817402 h 1883145"/>
                <a:gd name="connsiteX4" fmla="*/ 359255 w 1967442"/>
                <a:gd name="connsiteY4" fmla="*/ 1811062 h 1883145"/>
                <a:gd name="connsiteX5" fmla="*/ 346576 w 1967442"/>
                <a:gd name="connsiteY5" fmla="*/ 1851215 h 1883145"/>
                <a:gd name="connsiteX6" fmla="*/ 327556 w 1967442"/>
                <a:gd name="connsiteY6" fmla="*/ 1825855 h 1883145"/>
                <a:gd name="connsiteX7" fmla="*/ 177515 w 1967442"/>
                <a:gd name="connsiteY7" fmla="*/ 1872347 h 1883145"/>
                <a:gd name="connsiteX8" fmla="*/ 50719 w 1967442"/>
                <a:gd name="connsiteY8" fmla="*/ 1842761 h 1883145"/>
                <a:gd name="connsiteX9" fmla="*/ 12680 w 1967442"/>
                <a:gd name="connsiteY9" fmla="*/ 1779363 h 1883145"/>
                <a:gd name="connsiteX10" fmla="*/ 0 w 1967442"/>
                <a:gd name="connsiteY10" fmla="*/ 1751891 h 1883145"/>
                <a:gd name="connsiteX11" fmla="*/ 16907 w 1967442"/>
                <a:gd name="connsiteY11" fmla="*/ 1749777 h 1883145"/>
                <a:gd name="connsiteX12" fmla="*/ 1572262 w 1967442"/>
                <a:gd name="connsiteY12" fmla="*/ 1487733 h 1883145"/>
                <a:gd name="connsiteX13" fmla="*/ 1587056 w 1967442"/>
                <a:gd name="connsiteY13" fmla="*/ 1536339 h 1883145"/>
                <a:gd name="connsiteX14" fmla="*/ 1532111 w 1967442"/>
                <a:gd name="connsiteY14" fmla="*/ 1513093 h 1883145"/>
                <a:gd name="connsiteX15" fmla="*/ 1515204 w 1967442"/>
                <a:gd name="connsiteY15" fmla="*/ 1500413 h 1883145"/>
                <a:gd name="connsiteX16" fmla="*/ 1532111 w 1967442"/>
                <a:gd name="connsiteY16" fmla="*/ 1502526 h 1883145"/>
                <a:gd name="connsiteX17" fmla="*/ 1580716 w 1967442"/>
                <a:gd name="connsiteY17" fmla="*/ 1529998 h 1883145"/>
                <a:gd name="connsiteX18" fmla="*/ 1572262 w 1967442"/>
                <a:gd name="connsiteY18" fmla="*/ 1487733 h 1883145"/>
                <a:gd name="connsiteX19" fmla="*/ 1697209 w 1967442"/>
                <a:gd name="connsiteY19" fmla="*/ 1483508 h 1883145"/>
                <a:gd name="connsiteX20" fmla="*/ 1709624 w 1967442"/>
                <a:gd name="connsiteY20" fmla="*/ 1487734 h 1883145"/>
                <a:gd name="connsiteX21" fmla="*/ 1682151 w 1967442"/>
                <a:gd name="connsiteY21" fmla="*/ 1510981 h 1883145"/>
                <a:gd name="connsiteX22" fmla="*/ 1625093 w 1967442"/>
                <a:gd name="connsiteY22" fmla="*/ 1489848 h 1883145"/>
                <a:gd name="connsiteX23" fmla="*/ 1646226 w 1967442"/>
                <a:gd name="connsiteY23" fmla="*/ 1487734 h 1883145"/>
                <a:gd name="connsiteX24" fmla="*/ 1644113 w 1967442"/>
                <a:gd name="connsiteY24" fmla="*/ 1508867 h 1883145"/>
                <a:gd name="connsiteX25" fmla="*/ 1667358 w 1967442"/>
                <a:gd name="connsiteY25" fmla="*/ 1508867 h 1883145"/>
                <a:gd name="connsiteX26" fmla="*/ 1686378 w 1967442"/>
                <a:gd name="connsiteY26" fmla="*/ 1485621 h 1883145"/>
                <a:gd name="connsiteX27" fmla="*/ 1697209 w 1967442"/>
                <a:gd name="connsiteY27" fmla="*/ 1483508 h 1883145"/>
                <a:gd name="connsiteX28" fmla="*/ 1800494 w 1967442"/>
                <a:gd name="connsiteY28" fmla="*/ 1459997 h 1883145"/>
                <a:gd name="connsiteX29" fmla="*/ 1808947 w 1967442"/>
                <a:gd name="connsiteY29" fmla="*/ 1462375 h 1883145"/>
                <a:gd name="connsiteX30" fmla="*/ 1787814 w 1967442"/>
                <a:gd name="connsiteY30" fmla="*/ 1485621 h 1883145"/>
                <a:gd name="connsiteX31" fmla="*/ 1745549 w 1967442"/>
                <a:gd name="connsiteY31" fmla="*/ 1464488 h 1883145"/>
                <a:gd name="connsiteX32" fmla="*/ 1762456 w 1967442"/>
                <a:gd name="connsiteY32" fmla="*/ 1464488 h 1883145"/>
                <a:gd name="connsiteX33" fmla="*/ 1760342 w 1967442"/>
                <a:gd name="connsiteY33" fmla="*/ 1485621 h 1883145"/>
                <a:gd name="connsiteX34" fmla="*/ 1777248 w 1967442"/>
                <a:gd name="connsiteY34" fmla="*/ 1485621 h 1883145"/>
                <a:gd name="connsiteX35" fmla="*/ 1792041 w 1967442"/>
                <a:gd name="connsiteY35" fmla="*/ 1462375 h 1883145"/>
                <a:gd name="connsiteX36" fmla="*/ 1800494 w 1967442"/>
                <a:gd name="connsiteY36" fmla="*/ 1459997 h 1883145"/>
                <a:gd name="connsiteX37" fmla="*/ 1187122 w 1967442"/>
                <a:gd name="connsiteY37" fmla="*/ 1428033 h 1883145"/>
                <a:gd name="connsiteX38" fmla="*/ 1255275 w 1967442"/>
                <a:gd name="connsiteY38" fmla="*/ 1439128 h 1883145"/>
                <a:gd name="connsiteX39" fmla="*/ 1227802 w 1967442"/>
                <a:gd name="connsiteY39" fmla="*/ 1456034 h 1883145"/>
                <a:gd name="connsiteX40" fmla="*/ 1122139 w 1967442"/>
                <a:gd name="connsiteY40" fmla="*/ 1439128 h 1883145"/>
                <a:gd name="connsiteX41" fmla="*/ 1187122 w 1967442"/>
                <a:gd name="connsiteY41" fmla="*/ 1428033 h 1883145"/>
                <a:gd name="connsiteX42" fmla="*/ 1923328 w 1967442"/>
                <a:gd name="connsiteY42" fmla="*/ 1407165 h 1883145"/>
                <a:gd name="connsiteX43" fmla="*/ 1942084 w 1967442"/>
                <a:gd name="connsiteY43" fmla="*/ 1430675 h 1883145"/>
                <a:gd name="connsiteX44" fmla="*/ 1967442 w 1967442"/>
                <a:gd name="connsiteY44" fmla="*/ 1447581 h 1883145"/>
                <a:gd name="connsiteX45" fmla="*/ 1868120 w 1967442"/>
                <a:gd name="connsiteY45" fmla="*/ 1517319 h 1883145"/>
                <a:gd name="connsiteX46" fmla="*/ 1544791 w 1967442"/>
                <a:gd name="connsiteY46" fmla="*/ 1792043 h 1883145"/>
                <a:gd name="connsiteX47" fmla="*/ 1441240 w 1967442"/>
                <a:gd name="connsiteY47" fmla="*/ 1851214 h 1883145"/>
                <a:gd name="connsiteX48" fmla="*/ 1432787 w 1967442"/>
                <a:gd name="connsiteY48" fmla="*/ 1842761 h 1883145"/>
                <a:gd name="connsiteX49" fmla="*/ 1475503 w 1967442"/>
                <a:gd name="connsiteY49" fmla="*/ 1819326 h 1883145"/>
                <a:gd name="connsiteX50" fmla="*/ 1654300 w 1967442"/>
                <a:gd name="connsiteY50" fmla="*/ 1689775 h 1883145"/>
                <a:gd name="connsiteX51" fmla="*/ 1914039 w 1967442"/>
                <a:gd name="connsiteY51" fmla="*/ 1459620 h 1883145"/>
                <a:gd name="connsiteX52" fmla="*/ 1893478 w 1967442"/>
                <a:gd name="connsiteY52" fmla="*/ 1420109 h 1883145"/>
                <a:gd name="connsiteX53" fmla="*/ 1923328 w 1967442"/>
                <a:gd name="connsiteY53" fmla="*/ 1407165 h 1883145"/>
                <a:gd name="connsiteX54" fmla="*/ 1238469 w 1967442"/>
                <a:gd name="connsiteY54" fmla="*/ 1382533 h 1883145"/>
                <a:gd name="connsiteX55" fmla="*/ 1261880 w 1967442"/>
                <a:gd name="connsiteY55" fmla="*/ 1382599 h 1883145"/>
                <a:gd name="connsiteX56" fmla="*/ 1301768 w 1967442"/>
                <a:gd name="connsiteY56" fmla="*/ 1392637 h 1883145"/>
                <a:gd name="connsiteX57" fmla="*/ 1301768 w 1967442"/>
                <a:gd name="connsiteY57" fmla="*/ 1409543 h 1883145"/>
                <a:gd name="connsiteX58" fmla="*/ 1210896 w 1967442"/>
                <a:gd name="connsiteY58" fmla="*/ 1388410 h 1883145"/>
                <a:gd name="connsiteX59" fmla="*/ 1238469 w 1967442"/>
                <a:gd name="connsiteY59" fmla="*/ 1382533 h 1883145"/>
                <a:gd name="connsiteX60" fmla="*/ 657224 w 1967442"/>
                <a:gd name="connsiteY60" fmla="*/ 128910 h 1883145"/>
                <a:gd name="connsiteX61" fmla="*/ 659336 w 1967442"/>
                <a:gd name="connsiteY61" fmla="*/ 147929 h 1883145"/>
                <a:gd name="connsiteX62" fmla="*/ 663563 w 1967442"/>
                <a:gd name="connsiteY62" fmla="*/ 196534 h 1883145"/>
                <a:gd name="connsiteX63" fmla="*/ 636091 w 1967442"/>
                <a:gd name="connsiteY63" fmla="*/ 152155 h 1883145"/>
                <a:gd name="connsiteX64" fmla="*/ 640317 w 1967442"/>
                <a:gd name="connsiteY64" fmla="*/ 133136 h 1883145"/>
                <a:gd name="connsiteX65" fmla="*/ 657224 w 1967442"/>
                <a:gd name="connsiteY65" fmla="*/ 128910 h 1883145"/>
                <a:gd name="connsiteX66" fmla="*/ 589599 w 1967442"/>
                <a:gd name="connsiteY66" fmla="*/ 31698 h 1883145"/>
                <a:gd name="connsiteX67" fmla="*/ 598052 w 1967442"/>
                <a:gd name="connsiteY67" fmla="*/ 42264 h 1883145"/>
                <a:gd name="connsiteX68" fmla="*/ 642430 w 1967442"/>
                <a:gd name="connsiteY68" fmla="*/ 224006 h 1883145"/>
                <a:gd name="connsiteX69" fmla="*/ 678356 w 1967442"/>
                <a:gd name="connsiteY69" fmla="*/ 262044 h 1883145"/>
                <a:gd name="connsiteX70" fmla="*/ 710055 w 1967442"/>
                <a:gd name="connsiteY70" fmla="*/ 266271 h 1883145"/>
                <a:gd name="connsiteX71" fmla="*/ 682582 w 1967442"/>
                <a:gd name="connsiteY71" fmla="*/ 283177 h 1883145"/>
                <a:gd name="connsiteX72" fmla="*/ 642430 w 1967442"/>
                <a:gd name="connsiteY72" fmla="*/ 264157 h 1883145"/>
                <a:gd name="connsiteX73" fmla="*/ 629751 w 1967442"/>
                <a:gd name="connsiteY73" fmla="*/ 340235 h 1883145"/>
                <a:gd name="connsiteX74" fmla="*/ 606505 w 1967442"/>
                <a:gd name="connsiteY74" fmla="*/ 420539 h 1883145"/>
                <a:gd name="connsiteX75" fmla="*/ 598052 w 1967442"/>
                <a:gd name="connsiteY75" fmla="*/ 414199 h 1883145"/>
                <a:gd name="connsiteX76" fmla="*/ 627637 w 1967442"/>
                <a:gd name="connsiteY76" fmla="*/ 238798 h 1883145"/>
                <a:gd name="connsiteX77" fmla="*/ 610731 w 1967442"/>
                <a:gd name="connsiteY77" fmla="*/ 158494 h 1883145"/>
                <a:gd name="connsiteX78" fmla="*/ 589599 w 1967442"/>
                <a:gd name="connsiteY78" fmla="*/ 31698 h 1883145"/>
                <a:gd name="connsiteX79" fmla="*/ 1177085 w 1967442"/>
                <a:gd name="connsiteY79" fmla="*/ 0 h 1883145"/>
                <a:gd name="connsiteX80" fmla="*/ 1177085 w 1967442"/>
                <a:gd name="connsiteY80" fmla="*/ 147928 h 1883145"/>
                <a:gd name="connsiteX81" fmla="*/ 1134820 w 1967442"/>
                <a:gd name="connsiteY81" fmla="*/ 333895 h 1883145"/>
                <a:gd name="connsiteX82" fmla="*/ 1071422 w 1967442"/>
                <a:gd name="connsiteY82" fmla="*/ 452238 h 1883145"/>
                <a:gd name="connsiteX83" fmla="*/ 1039723 w 1967442"/>
                <a:gd name="connsiteY83" fmla="*/ 498730 h 1883145"/>
                <a:gd name="connsiteX84" fmla="*/ 1005911 w 1967442"/>
                <a:gd name="connsiteY84" fmla="*/ 576920 h 1883145"/>
                <a:gd name="connsiteX85" fmla="*/ 967872 w 1967442"/>
                <a:gd name="connsiteY85" fmla="*/ 593827 h 1883145"/>
                <a:gd name="connsiteX86" fmla="*/ 750206 w 1967442"/>
                <a:gd name="connsiteY86" fmla="*/ 471257 h 1883145"/>
                <a:gd name="connsiteX87" fmla="*/ 976325 w 1967442"/>
                <a:gd name="connsiteY87" fmla="*/ 585374 h 1883145"/>
                <a:gd name="connsiteX88" fmla="*/ 1029157 w 1967442"/>
                <a:gd name="connsiteY88" fmla="*/ 500843 h 1883145"/>
                <a:gd name="connsiteX89" fmla="*/ 1069309 w 1967442"/>
                <a:gd name="connsiteY89" fmla="*/ 443785 h 1883145"/>
                <a:gd name="connsiteX90" fmla="*/ 1168632 w 1967442"/>
                <a:gd name="connsiteY90" fmla="*/ 145815 h 1883145"/>
                <a:gd name="connsiteX91" fmla="*/ 1164406 w 1967442"/>
                <a:gd name="connsiteY91" fmla="*/ 12680 h 1883145"/>
                <a:gd name="connsiteX92" fmla="*/ 1177085 w 1967442"/>
                <a:gd name="connsiteY92" fmla="*/ 0 h 18831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Lst>
              <a:rect l="l" t="t" r="r" b="b"/>
              <a:pathLst>
                <a:path w="1967442" h="1883145">
                  <a:moveTo>
                    <a:pt x="16907" y="1749777"/>
                  </a:moveTo>
                  <a:cubicBezTo>
                    <a:pt x="31699" y="1787817"/>
                    <a:pt x="40152" y="1808949"/>
                    <a:pt x="59172" y="1832195"/>
                  </a:cubicBezTo>
                  <a:cubicBezTo>
                    <a:pt x="97211" y="1880800"/>
                    <a:pt x="133136" y="1874460"/>
                    <a:pt x="173288" y="1857554"/>
                  </a:cubicBezTo>
                  <a:cubicBezTo>
                    <a:pt x="224007" y="1838535"/>
                    <a:pt x="270498" y="1823741"/>
                    <a:pt x="323329" y="1817402"/>
                  </a:cubicBezTo>
                  <a:cubicBezTo>
                    <a:pt x="338122" y="1815289"/>
                    <a:pt x="350802" y="1813175"/>
                    <a:pt x="359255" y="1811062"/>
                  </a:cubicBezTo>
                  <a:cubicBezTo>
                    <a:pt x="344462" y="1827968"/>
                    <a:pt x="350802" y="1838535"/>
                    <a:pt x="346576" y="1851215"/>
                  </a:cubicBezTo>
                  <a:cubicBezTo>
                    <a:pt x="348689" y="1830082"/>
                    <a:pt x="346576" y="1821629"/>
                    <a:pt x="327556" y="1825855"/>
                  </a:cubicBezTo>
                  <a:cubicBezTo>
                    <a:pt x="270498" y="1838535"/>
                    <a:pt x="228232" y="1851215"/>
                    <a:pt x="177515" y="1872347"/>
                  </a:cubicBezTo>
                  <a:cubicBezTo>
                    <a:pt x="145816" y="1882914"/>
                    <a:pt x="92984" y="1899820"/>
                    <a:pt x="50719" y="1842761"/>
                  </a:cubicBezTo>
                  <a:cubicBezTo>
                    <a:pt x="31699" y="1815289"/>
                    <a:pt x="27473" y="1804723"/>
                    <a:pt x="12680" y="1779363"/>
                  </a:cubicBezTo>
                  <a:cubicBezTo>
                    <a:pt x="8453" y="1768797"/>
                    <a:pt x="10566" y="1762457"/>
                    <a:pt x="0" y="1751891"/>
                  </a:cubicBezTo>
                  <a:cubicBezTo>
                    <a:pt x="12680" y="1751891"/>
                    <a:pt x="12680" y="1751891"/>
                    <a:pt x="16907" y="1749777"/>
                  </a:cubicBezTo>
                  <a:close/>
                  <a:moveTo>
                    <a:pt x="1572262" y="1487733"/>
                  </a:moveTo>
                  <a:cubicBezTo>
                    <a:pt x="1576489" y="1508866"/>
                    <a:pt x="1606075" y="1527886"/>
                    <a:pt x="1587056" y="1536339"/>
                  </a:cubicBezTo>
                  <a:cubicBezTo>
                    <a:pt x="1563810" y="1549018"/>
                    <a:pt x="1559583" y="1525773"/>
                    <a:pt x="1532111" y="1513093"/>
                  </a:cubicBezTo>
                  <a:cubicBezTo>
                    <a:pt x="1525770" y="1510980"/>
                    <a:pt x="1519431" y="1504640"/>
                    <a:pt x="1515204" y="1500413"/>
                  </a:cubicBezTo>
                  <a:cubicBezTo>
                    <a:pt x="1519431" y="1500413"/>
                    <a:pt x="1529997" y="1502526"/>
                    <a:pt x="1532111" y="1502526"/>
                  </a:cubicBezTo>
                  <a:cubicBezTo>
                    <a:pt x="1540563" y="1504640"/>
                    <a:pt x="1561696" y="1534225"/>
                    <a:pt x="1580716" y="1529998"/>
                  </a:cubicBezTo>
                  <a:cubicBezTo>
                    <a:pt x="1593395" y="1527886"/>
                    <a:pt x="1557469" y="1494074"/>
                    <a:pt x="1572262" y="1487733"/>
                  </a:cubicBezTo>
                  <a:close/>
                  <a:moveTo>
                    <a:pt x="1697209" y="1483508"/>
                  </a:moveTo>
                  <a:cubicBezTo>
                    <a:pt x="1700114" y="1485093"/>
                    <a:pt x="1703284" y="1487734"/>
                    <a:pt x="1709624" y="1487734"/>
                  </a:cubicBezTo>
                  <a:cubicBezTo>
                    <a:pt x="1699057" y="1496188"/>
                    <a:pt x="1694831" y="1502527"/>
                    <a:pt x="1682151" y="1510981"/>
                  </a:cubicBezTo>
                  <a:cubicBezTo>
                    <a:pt x="1639886" y="1540566"/>
                    <a:pt x="1644113" y="1542680"/>
                    <a:pt x="1625093" y="1489848"/>
                  </a:cubicBezTo>
                  <a:cubicBezTo>
                    <a:pt x="1639886" y="1489848"/>
                    <a:pt x="1633546" y="1487734"/>
                    <a:pt x="1646226" y="1487734"/>
                  </a:cubicBezTo>
                  <a:cubicBezTo>
                    <a:pt x="1641999" y="1496188"/>
                    <a:pt x="1635659" y="1494074"/>
                    <a:pt x="1644113" y="1508867"/>
                  </a:cubicBezTo>
                  <a:cubicBezTo>
                    <a:pt x="1648340" y="1517320"/>
                    <a:pt x="1658906" y="1515207"/>
                    <a:pt x="1667358" y="1508867"/>
                  </a:cubicBezTo>
                  <a:cubicBezTo>
                    <a:pt x="1673698" y="1502527"/>
                    <a:pt x="1684264" y="1496188"/>
                    <a:pt x="1686378" y="1485621"/>
                  </a:cubicBezTo>
                  <a:cubicBezTo>
                    <a:pt x="1691661" y="1481395"/>
                    <a:pt x="1694303" y="1481923"/>
                    <a:pt x="1697209" y="1483508"/>
                  </a:cubicBezTo>
                  <a:close/>
                  <a:moveTo>
                    <a:pt x="1800494" y="1459997"/>
                  </a:moveTo>
                  <a:cubicBezTo>
                    <a:pt x="1802608" y="1461318"/>
                    <a:pt x="1804721" y="1463432"/>
                    <a:pt x="1808947" y="1462375"/>
                  </a:cubicBezTo>
                  <a:cubicBezTo>
                    <a:pt x="1800495" y="1470829"/>
                    <a:pt x="1796268" y="1477168"/>
                    <a:pt x="1787814" y="1485621"/>
                  </a:cubicBezTo>
                  <a:cubicBezTo>
                    <a:pt x="1756115" y="1515207"/>
                    <a:pt x="1760342" y="1517320"/>
                    <a:pt x="1745549" y="1464488"/>
                  </a:cubicBezTo>
                  <a:lnTo>
                    <a:pt x="1762456" y="1464488"/>
                  </a:lnTo>
                  <a:cubicBezTo>
                    <a:pt x="1758229" y="1472942"/>
                    <a:pt x="1754003" y="1470829"/>
                    <a:pt x="1760342" y="1485621"/>
                  </a:cubicBezTo>
                  <a:cubicBezTo>
                    <a:pt x="1764569" y="1494074"/>
                    <a:pt x="1770909" y="1491961"/>
                    <a:pt x="1777248" y="1485621"/>
                  </a:cubicBezTo>
                  <a:cubicBezTo>
                    <a:pt x="1783589" y="1479281"/>
                    <a:pt x="1789928" y="1472942"/>
                    <a:pt x="1792041" y="1462375"/>
                  </a:cubicBezTo>
                  <a:cubicBezTo>
                    <a:pt x="1796268" y="1458148"/>
                    <a:pt x="1798381" y="1458677"/>
                    <a:pt x="1800494" y="1459997"/>
                  </a:cubicBezTo>
                  <a:close/>
                  <a:moveTo>
                    <a:pt x="1187122" y="1428033"/>
                  </a:moveTo>
                  <a:cubicBezTo>
                    <a:pt x="1208783" y="1428033"/>
                    <a:pt x="1230972" y="1431732"/>
                    <a:pt x="1255275" y="1439128"/>
                  </a:cubicBezTo>
                  <a:cubicBezTo>
                    <a:pt x="1246822" y="1443355"/>
                    <a:pt x="1238369" y="1449695"/>
                    <a:pt x="1227802" y="1456034"/>
                  </a:cubicBezTo>
                  <a:cubicBezTo>
                    <a:pt x="1198217" y="1420109"/>
                    <a:pt x="1158065" y="1451808"/>
                    <a:pt x="1122139" y="1439128"/>
                  </a:cubicBezTo>
                  <a:cubicBezTo>
                    <a:pt x="1144329" y="1431732"/>
                    <a:pt x="1165461" y="1428033"/>
                    <a:pt x="1187122" y="1428033"/>
                  </a:cubicBezTo>
                  <a:close/>
                  <a:moveTo>
                    <a:pt x="1923328" y="1407165"/>
                  </a:moveTo>
                  <a:cubicBezTo>
                    <a:pt x="1932045" y="1407429"/>
                    <a:pt x="1938913" y="1413769"/>
                    <a:pt x="1942084" y="1430675"/>
                  </a:cubicBezTo>
                  <a:cubicBezTo>
                    <a:pt x="1946309" y="1447581"/>
                    <a:pt x="1958990" y="1443355"/>
                    <a:pt x="1967442" y="1447581"/>
                  </a:cubicBezTo>
                  <a:cubicBezTo>
                    <a:pt x="1925177" y="1460260"/>
                    <a:pt x="1895592" y="1487734"/>
                    <a:pt x="1868120" y="1517319"/>
                  </a:cubicBezTo>
                  <a:cubicBezTo>
                    <a:pt x="1770909" y="1620869"/>
                    <a:pt x="1652567" y="1699059"/>
                    <a:pt x="1544791" y="1792043"/>
                  </a:cubicBezTo>
                  <a:cubicBezTo>
                    <a:pt x="1513092" y="1819515"/>
                    <a:pt x="1477166" y="1834308"/>
                    <a:pt x="1441240" y="1851214"/>
                  </a:cubicBezTo>
                  <a:lnTo>
                    <a:pt x="1432787" y="1842761"/>
                  </a:lnTo>
                  <a:cubicBezTo>
                    <a:pt x="1430674" y="1819515"/>
                    <a:pt x="1438584" y="1844824"/>
                    <a:pt x="1475503" y="1819326"/>
                  </a:cubicBezTo>
                  <a:cubicBezTo>
                    <a:pt x="1512422" y="1793828"/>
                    <a:pt x="1581211" y="1749726"/>
                    <a:pt x="1654300" y="1689775"/>
                  </a:cubicBezTo>
                  <a:cubicBezTo>
                    <a:pt x="1727389" y="1629824"/>
                    <a:pt x="1833735" y="1535697"/>
                    <a:pt x="1914039" y="1459620"/>
                  </a:cubicBezTo>
                  <a:cubicBezTo>
                    <a:pt x="1930945" y="1442714"/>
                    <a:pt x="1912498" y="1434902"/>
                    <a:pt x="1893478" y="1420109"/>
                  </a:cubicBezTo>
                  <a:cubicBezTo>
                    <a:pt x="1904044" y="1412712"/>
                    <a:pt x="1914611" y="1406901"/>
                    <a:pt x="1923328" y="1407165"/>
                  </a:cubicBezTo>
                  <a:close/>
                  <a:moveTo>
                    <a:pt x="1238469" y="1382533"/>
                  </a:moveTo>
                  <a:cubicBezTo>
                    <a:pt x="1246889" y="1381675"/>
                    <a:pt x="1254616" y="1381807"/>
                    <a:pt x="1261880" y="1382599"/>
                  </a:cubicBezTo>
                  <a:cubicBezTo>
                    <a:pt x="1276408" y="1384184"/>
                    <a:pt x="1289088" y="1388410"/>
                    <a:pt x="1301768" y="1392637"/>
                  </a:cubicBezTo>
                  <a:cubicBezTo>
                    <a:pt x="1303881" y="1398977"/>
                    <a:pt x="1301768" y="1403204"/>
                    <a:pt x="1301768" y="1409543"/>
                  </a:cubicBezTo>
                  <a:cubicBezTo>
                    <a:pt x="1278521" y="1394750"/>
                    <a:pt x="1251049" y="1390523"/>
                    <a:pt x="1210896" y="1388410"/>
                  </a:cubicBezTo>
                  <a:cubicBezTo>
                    <a:pt x="1220935" y="1385241"/>
                    <a:pt x="1230048" y="1383392"/>
                    <a:pt x="1238469" y="1382533"/>
                  </a:cubicBezTo>
                  <a:close/>
                  <a:moveTo>
                    <a:pt x="657224" y="128910"/>
                  </a:moveTo>
                  <a:cubicBezTo>
                    <a:pt x="672017" y="133136"/>
                    <a:pt x="661450" y="141589"/>
                    <a:pt x="659336" y="147929"/>
                  </a:cubicBezTo>
                  <a:cubicBezTo>
                    <a:pt x="655111" y="164835"/>
                    <a:pt x="684696" y="177514"/>
                    <a:pt x="663563" y="196534"/>
                  </a:cubicBezTo>
                  <a:cubicBezTo>
                    <a:pt x="646657" y="185968"/>
                    <a:pt x="648770" y="164835"/>
                    <a:pt x="636091" y="152155"/>
                  </a:cubicBezTo>
                  <a:cubicBezTo>
                    <a:pt x="629751" y="145815"/>
                    <a:pt x="633978" y="137363"/>
                    <a:pt x="640317" y="133136"/>
                  </a:cubicBezTo>
                  <a:cubicBezTo>
                    <a:pt x="644544" y="131022"/>
                    <a:pt x="652997" y="126797"/>
                    <a:pt x="657224" y="128910"/>
                  </a:cubicBezTo>
                  <a:close/>
                  <a:moveTo>
                    <a:pt x="589599" y="31698"/>
                  </a:moveTo>
                  <a:cubicBezTo>
                    <a:pt x="595938" y="38038"/>
                    <a:pt x="595938" y="38038"/>
                    <a:pt x="598052" y="42264"/>
                  </a:cubicBezTo>
                  <a:cubicBezTo>
                    <a:pt x="560013" y="112003"/>
                    <a:pt x="625525" y="116229"/>
                    <a:pt x="642430" y="224006"/>
                  </a:cubicBezTo>
                  <a:cubicBezTo>
                    <a:pt x="644543" y="240912"/>
                    <a:pt x="661449" y="259930"/>
                    <a:pt x="678356" y="262044"/>
                  </a:cubicBezTo>
                  <a:cubicBezTo>
                    <a:pt x="688923" y="264157"/>
                    <a:pt x="699489" y="266271"/>
                    <a:pt x="710055" y="266271"/>
                  </a:cubicBezTo>
                  <a:cubicBezTo>
                    <a:pt x="731188" y="266271"/>
                    <a:pt x="693148" y="287403"/>
                    <a:pt x="682582" y="283177"/>
                  </a:cubicBezTo>
                  <a:cubicBezTo>
                    <a:pt x="663563" y="276837"/>
                    <a:pt x="648770" y="268384"/>
                    <a:pt x="642430" y="264157"/>
                  </a:cubicBezTo>
                  <a:cubicBezTo>
                    <a:pt x="633977" y="259930"/>
                    <a:pt x="633977" y="316989"/>
                    <a:pt x="629751" y="340235"/>
                  </a:cubicBezTo>
                  <a:cubicBezTo>
                    <a:pt x="623411" y="374047"/>
                    <a:pt x="617071" y="390953"/>
                    <a:pt x="606505" y="420539"/>
                  </a:cubicBezTo>
                  <a:cubicBezTo>
                    <a:pt x="602278" y="412085"/>
                    <a:pt x="608619" y="420539"/>
                    <a:pt x="598052" y="414199"/>
                  </a:cubicBezTo>
                  <a:cubicBezTo>
                    <a:pt x="619185" y="352914"/>
                    <a:pt x="627637" y="300083"/>
                    <a:pt x="627637" y="238798"/>
                  </a:cubicBezTo>
                  <a:cubicBezTo>
                    <a:pt x="627637" y="213439"/>
                    <a:pt x="623411" y="177514"/>
                    <a:pt x="610731" y="158494"/>
                  </a:cubicBezTo>
                  <a:cubicBezTo>
                    <a:pt x="570579" y="103549"/>
                    <a:pt x="568466" y="80304"/>
                    <a:pt x="589599" y="31698"/>
                  </a:cubicBezTo>
                  <a:close/>
                  <a:moveTo>
                    <a:pt x="1177085" y="0"/>
                  </a:moveTo>
                  <a:cubicBezTo>
                    <a:pt x="1177085" y="52831"/>
                    <a:pt x="1187652" y="95097"/>
                    <a:pt x="1177085" y="147928"/>
                  </a:cubicBezTo>
                  <a:cubicBezTo>
                    <a:pt x="1139047" y="204987"/>
                    <a:pt x="1141160" y="270497"/>
                    <a:pt x="1134820" y="333895"/>
                  </a:cubicBezTo>
                  <a:cubicBezTo>
                    <a:pt x="1128480" y="380387"/>
                    <a:pt x="1101008" y="416313"/>
                    <a:pt x="1071422" y="452238"/>
                  </a:cubicBezTo>
                  <a:cubicBezTo>
                    <a:pt x="1060856" y="467031"/>
                    <a:pt x="1039723" y="498730"/>
                    <a:pt x="1039723" y="498730"/>
                  </a:cubicBezTo>
                  <a:cubicBezTo>
                    <a:pt x="1033384" y="513522"/>
                    <a:pt x="1016478" y="551562"/>
                    <a:pt x="1005911" y="576920"/>
                  </a:cubicBezTo>
                  <a:cubicBezTo>
                    <a:pt x="999571" y="591713"/>
                    <a:pt x="982665" y="598053"/>
                    <a:pt x="967872" y="593827"/>
                  </a:cubicBezTo>
                  <a:cubicBezTo>
                    <a:pt x="889682" y="566354"/>
                    <a:pt x="811491" y="532542"/>
                    <a:pt x="750206" y="471257"/>
                  </a:cubicBezTo>
                  <a:cubicBezTo>
                    <a:pt x="807264" y="515636"/>
                    <a:pt x="910815" y="562128"/>
                    <a:pt x="976325" y="585374"/>
                  </a:cubicBezTo>
                  <a:cubicBezTo>
                    <a:pt x="991118" y="589600"/>
                    <a:pt x="1010137" y="532542"/>
                    <a:pt x="1029157" y="500843"/>
                  </a:cubicBezTo>
                  <a:cubicBezTo>
                    <a:pt x="1029157" y="500843"/>
                    <a:pt x="1058743" y="456465"/>
                    <a:pt x="1069309" y="443785"/>
                  </a:cubicBezTo>
                  <a:cubicBezTo>
                    <a:pt x="1179198" y="319103"/>
                    <a:pt x="1094668" y="281064"/>
                    <a:pt x="1168632" y="145815"/>
                  </a:cubicBezTo>
                  <a:cubicBezTo>
                    <a:pt x="1172859" y="90871"/>
                    <a:pt x="1168632" y="57058"/>
                    <a:pt x="1164406" y="12680"/>
                  </a:cubicBezTo>
                  <a:cubicBezTo>
                    <a:pt x="1174972" y="6341"/>
                    <a:pt x="1166519" y="6341"/>
                    <a:pt x="1177085" y="0"/>
                  </a:cubicBezTo>
                  <a:close/>
                </a:path>
              </a:pathLst>
            </a:custGeom>
            <a:solidFill>
              <a:srgbClr val="A4A3A3"/>
            </a:solidFill>
            <a:ln w="23341" cap="flat">
              <a:noFill/>
              <a:prstDash val="solid"/>
              <a:miter/>
            </a:ln>
          </p:spPr>
          <p:txBody>
            <a:bodyPr wrap="square" rtlCol="0" anchor="ctr">
              <a:noAutofit/>
            </a:bodyPr>
            <a:lstStyle/>
            <a:p>
              <a:endParaRPr lang="en-US"/>
            </a:p>
          </p:txBody>
        </p:sp>
        <p:sp>
          <p:nvSpPr>
            <p:cNvPr id="15" name="Freeform: Shape 14">
              <a:extLst>
                <a:ext uri="{FF2B5EF4-FFF2-40B4-BE49-F238E27FC236}">
                  <a16:creationId xmlns="" xmlns:a16="http://schemas.microsoft.com/office/drawing/2014/main" id="{4BECFD8E-5027-4C50-A0BB-AC8B7749E800}"/>
                </a:ext>
              </a:extLst>
            </p:cNvPr>
            <p:cNvSpPr/>
            <p:nvPr/>
          </p:nvSpPr>
          <p:spPr>
            <a:xfrm>
              <a:off x="1801118" y="1230989"/>
              <a:ext cx="1521545" cy="1141159"/>
            </a:xfrm>
            <a:custGeom>
              <a:avLst/>
              <a:gdLst>
                <a:gd name="connsiteX0" fmla="*/ 747153 w 1684367"/>
                <a:gd name="connsiteY0" fmla="*/ 1056101 h 1263275"/>
                <a:gd name="connsiteX1" fmla="*/ 814996 w 1684367"/>
                <a:gd name="connsiteY1" fmla="*/ 971882 h 1263275"/>
                <a:gd name="connsiteX2" fmla="*/ 836051 w 1684367"/>
                <a:gd name="connsiteY2" fmla="*/ 108644 h 1263275"/>
                <a:gd name="connsiteX3" fmla="*/ 901554 w 1684367"/>
                <a:gd name="connsiteY3" fmla="*/ 43141 h 1263275"/>
                <a:gd name="connsiteX4" fmla="*/ 1594016 w 1684367"/>
                <a:gd name="connsiteY4" fmla="*/ 43141 h 1263275"/>
                <a:gd name="connsiteX5" fmla="*/ 1652501 w 1684367"/>
                <a:gd name="connsiteY5" fmla="*/ 54838 h 1263275"/>
                <a:gd name="connsiteX6" fmla="*/ 1652501 w 1684367"/>
                <a:gd name="connsiteY6" fmla="*/ 237311 h 1263275"/>
                <a:gd name="connsiteX7" fmla="*/ 1603374 w 1684367"/>
                <a:gd name="connsiteY7" fmla="*/ 967203 h 1263275"/>
                <a:gd name="connsiteX8" fmla="*/ 1563604 w 1684367"/>
                <a:gd name="connsiteY8" fmla="*/ 1018670 h 1263275"/>
                <a:gd name="connsiteX9" fmla="*/ 1254803 w 1684367"/>
                <a:gd name="connsiteY9" fmla="*/ 1084173 h 1263275"/>
                <a:gd name="connsiteX10" fmla="*/ 1212694 w 1684367"/>
                <a:gd name="connsiteY10" fmla="*/ 1070137 h 1263275"/>
                <a:gd name="connsiteX11" fmla="*/ 1179942 w 1684367"/>
                <a:gd name="connsiteY11" fmla="*/ 1060779 h 1263275"/>
                <a:gd name="connsiteX12" fmla="*/ 1069991 w 1684367"/>
                <a:gd name="connsiteY12" fmla="*/ 1098210 h 1263275"/>
                <a:gd name="connsiteX13" fmla="*/ 992790 w 1684367"/>
                <a:gd name="connsiteY13" fmla="*/ 1128622 h 1263275"/>
                <a:gd name="connsiteX14" fmla="*/ 943663 w 1684367"/>
                <a:gd name="connsiteY14" fmla="*/ 1130961 h 1263275"/>
                <a:gd name="connsiteX15" fmla="*/ 915590 w 1684367"/>
                <a:gd name="connsiteY15" fmla="*/ 1133301 h 1263275"/>
                <a:gd name="connsiteX16" fmla="*/ 880499 w 1684367"/>
                <a:gd name="connsiteY16" fmla="*/ 1130961 h 1263275"/>
                <a:gd name="connsiteX17" fmla="*/ 819675 w 1684367"/>
                <a:gd name="connsiteY17" fmla="*/ 1133301 h 1263275"/>
                <a:gd name="connsiteX18" fmla="*/ 758850 w 1684367"/>
                <a:gd name="connsiteY18" fmla="*/ 1144998 h 1263275"/>
                <a:gd name="connsiteX19" fmla="*/ 681650 w 1684367"/>
                <a:gd name="connsiteY19" fmla="*/ 1156695 h 1263275"/>
                <a:gd name="connsiteX20" fmla="*/ 634862 w 1684367"/>
                <a:gd name="connsiteY20" fmla="*/ 1173071 h 1263275"/>
                <a:gd name="connsiteX21" fmla="*/ 216110 w 1684367"/>
                <a:gd name="connsiteY21" fmla="*/ 1217519 h 1263275"/>
                <a:gd name="connsiteX22" fmla="*/ 106158 w 1684367"/>
                <a:gd name="connsiteY22" fmla="*/ 1229216 h 1263275"/>
                <a:gd name="connsiteX23" fmla="*/ 42994 w 1684367"/>
                <a:gd name="connsiteY23" fmla="*/ 1189446 h 1263275"/>
                <a:gd name="connsiteX24" fmla="*/ 94461 w 1684367"/>
                <a:gd name="connsiteY24" fmla="*/ 1147337 h 1263275"/>
                <a:gd name="connsiteX25" fmla="*/ 283952 w 1684367"/>
                <a:gd name="connsiteY25" fmla="*/ 1116925 h 1263275"/>
                <a:gd name="connsiteX26" fmla="*/ 747153 w 1684367"/>
                <a:gd name="connsiteY26" fmla="*/ 1056101 h 12632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1684367" h="1263275">
                  <a:moveTo>
                    <a:pt x="747153" y="1056101"/>
                  </a:moveTo>
                  <a:cubicBezTo>
                    <a:pt x="803299" y="1056101"/>
                    <a:pt x="814996" y="1025688"/>
                    <a:pt x="814996" y="971882"/>
                  </a:cubicBezTo>
                  <a:cubicBezTo>
                    <a:pt x="819675" y="684136"/>
                    <a:pt x="829032" y="396390"/>
                    <a:pt x="836051" y="108644"/>
                  </a:cubicBezTo>
                  <a:cubicBezTo>
                    <a:pt x="836051" y="59516"/>
                    <a:pt x="854766" y="43141"/>
                    <a:pt x="901554" y="43141"/>
                  </a:cubicBezTo>
                  <a:cubicBezTo>
                    <a:pt x="1133154" y="45480"/>
                    <a:pt x="1362416" y="43141"/>
                    <a:pt x="1594016" y="43141"/>
                  </a:cubicBezTo>
                  <a:cubicBezTo>
                    <a:pt x="1615071" y="43141"/>
                    <a:pt x="1636125" y="40801"/>
                    <a:pt x="1652501" y="54838"/>
                  </a:cubicBezTo>
                  <a:cubicBezTo>
                    <a:pt x="1652501" y="115662"/>
                    <a:pt x="1652501" y="176486"/>
                    <a:pt x="1652501" y="237311"/>
                  </a:cubicBezTo>
                  <a:cubicBezTo>
                    <a:pt x="1643143" y="279420"/>
                    <a:pt x="1615071" y="735603"/>
                    <a:pt x="1603374" y="967203"/>
                  </a:cubicBezTo>
                  <a:cubicBezTo>
                    <a:pt x="1601034" y="997616"/>
                    <a:pt x="1594016" y="1011652"/>
                    <a:pt x="1563604" y="1018670"/>
                  </a:cubicBezTo>
                  <a:cubicBezTo>
                    <a:pt x="1460670" y="1039725"/>
                    <a:pt x="1362416" y="1077155"/>
                    <a:pt x="1254803" y="1084173"/>
                  </a:cubicBezTo>
                  <a:cubicBezTo>
                    <a:pt x="1236088" y="1091192"/>
                    <a:pt x="1222052" y="1088852"/>
                    <a:pt x="1212694" y="1070137"/>
                  </a:cubicBezTo>
                  <a:cubicBezTo>
                    <a:pt x="1203336" y="1056101"/>
                    <a:pt x="1193979" y="1053761"/>
                    <a:pt x="1179942" y="1060779"/>
                  </a:cubicBezTo>
                  <a:cubicBezTo>
                    <a:pt x="1147191" y="1086513"/>
                    <a:pt x="1119118" y="1114586"/>
                    <a:pt x="1069991" y="1098210"/>
                  </a:cubicBezTo>
                  <a:cubicBezTo>
                    <a:pt x="1044257" y="1088852"/>
                    <a:pt x="1020863" y="1121604"/>
                    <a:pt x="992790" y="1128622"/>
                  </a:cubicBezTo>
                  <a:cubicBezTo>
                    <a:pt x="976415" y="1133301"/>
                    <a:pt x="960039" y="1126283"/>
                    <a:pt x="943663" y="1130961"/>
                  </a:cubicBezTo>
                  <a:cubicBezTo>
                    <a:pt x="934305" y="1133301"/>
                    <a:pt x="924948" y="1133301"/>
                    <a:pt x="915590" y="1133301"/>
                  </a:cubicBezTo>
                  <a:cubicBezTo>
                    <a:pt x="906233" y="1133301"/>
                    <a:pt x="899214" y="1133301"/>
                    <a:pt x="880499" y="1130961"/>
                  </a:cubicBezTo>
                  <a:cubicBezTo>
                    <a:pt x="859445" y="1126283"/>
                    <a:pt x="838390" y="1121604"/>
                    <a:pt x="819675" y="1133301"/>
                  </a:cubicBezTo>
                  <a:cubicBezTo>
                    <a:pt x="800960" y="1140319"/>
                    <a:pt x="782244" y="1152016"/>
                    <a:pt x="758850" y="1144998"/>
                  </a:cubicBezTo>
                  <a:cubicBezTo>
                    <a:pt x="730778" y="1130961"/>
                    <a:pt x="705044" y="1128622"/>
                    <a:pt x="681650" y="1156695"/>
                  </a:cubicBezTo>
                  <a:cubicBezTo>
                    <a:pt x="669953" y="1170731"/>
                    <a:pt x="653578" y="1173071"/>
                    <a:pt x="634862" y="1173071"/>
                  </a:cubicBezTo>
                  <a:cubicBezTo>
                    <a:pt x="489820" y="1187107"/>
                    <a:pt x="368171" y="1203483"/>
                    <a:pt x="216110" y="1217519"/>
                  </a:cubicBezTo>
                  <a:cubicBezTo>
                    <a:pt x="211431" y="1219859"/>
                    <a:pt x="131892" y="1229216"/>
                    <a:pt x="106158" y="1229216"/>
                  </a:cubicBezTo>
                  <a:cubicBezTo>
                    <a:pt x="78085" y="1229216"/>
                    <a:pt x="47673" y="1229216"/>
                    <a:pt x="42994" y="1189446"/>
                  </a:cubicBezTo>
                  <a:cubicBezTo>
                    <a:pt x="50013" y="1161374"/>
                    <a:pt x="68728" y="1152016"/>
                    <a:pt x="94461" y="1147337"/>
                  </a:cubicBezTo>
                  <a:cubicBezTo>
                    <a:pt x="157625" y="1133301"/>
                    <a:pt x="220789" y="1119264"/>
                    <a:pt x="283952" y="1116925"/>
                  </a:cubicBezTo>
                  <a:cubicBezTo>
                    <a:pt x="365831" y="1114586"/>
                    <a:pt x="658256" y="1063119"/>
                    <a:pt x="747153" y="1056101"/>
                  </a:cubicBezTo>
                  <a:close/>
                </a:path>
              </a:pathLst>
            </a:custGeom>
            <a:solidFill>
              <a:schemeClr val="tx1"/>
            </a:solidFill>
            <a:ln w="23341" cap="flat">
              <a:noFill/>
              <a:prstDash val="solid"/>
              <a:miter/>
            </a:ln>
          </p:spPr>
          <p:txBody>
            <a:bodyPr rtlCol="0" anchor="ctr"/>
            <a:lstStyle/>
            <a:p>
              <a:endParaRPr lang="en-US"/>
            </a:p>
          </p:txBody>
        </p:sp>
      </p:grpSp>
      <p:sp>
        <p:nvSpPr>
          <p:cNvPr id="33" name="TextBox 32">
            <a:extLst>
              <a:ext uri="{FF2B5EF4-FFF2-40B4-BE49-F238E27FC236}">
                <a16:creationId xmlns="" xmlns:a16="http://schemas.microsoft.com/office/drawing/2014/main" id="{9B583191-69B8-463E-8E8A-295A73BDD1DC}"/>
              </a:ext>
            </a:extLst>
          </p:cNvPr>
          <p:cNvSpPr txBox="1"/>
          <p:nvPr/>
        </p:nvSpPr>
        <p:spPr>
          <a:xfrm>
            <a:off x="3318023" y="867965"/>
            <a:ext cx="8867428" cy="2862322"/>
          </a:xfrm>
          <a:prstGeom prst="rect">
            <a:avLst/>
          </a:prstGeom>
          <a:noFill/>
        </p:spPr>
        <p:txBody>
          <a:bodyPr wrap="square" lIns="0" rtlCol="0">
            <a:spAutoFit/>
          </a:bodyPr>
          <a:lstStyle/>
          <a:p>
            <a:pPr algn="just" rtl="1">
              <a:lnSpc>
                <a:spcPct val="150000"/>
              </a:lnSpc>
            </a:pPr>
            <a:r>
              <a:rPr lang="ar-JO" sz="2000" b="1" dirty="0">
                <a:cs typeface="Arabic Transparent" panose="02010000000000000000" pitchFamily="2" charset="-78"/>
              </a:rPr>
              <a:t>1- يعمل على تقليل التكاليف، حيث إنه لا حاجة لوجود منشأة خاصة أو بناء صفوف جديدة للقيام بعمل دورات وحلقات دراسية، بالإضافة إلى أنه لا حاجة للذهاب لمنشأة تعليمية وهذا من شأنه تقليل تكاليف التنقل. </a:t>
            </a:r>
            <a:endParaRPr lang="en-US" sz="2000" b="1" dirty="0">
              <a:cs typeface="Arabic Transparent" panose="02010000000000000000" pitchFamily="2" charset="-78"/>
            </a:endParaRPr>
          </a:p>
          <a:p>
            <a:pPr algn="just" rtl="1">
              <a:lnSpc>
                <a:spcPct val="150000"/>
              </a:lnSpc>
            </a:pPr>
            <a:r>
              <a:rPr lang="ar-JO" sz="2000" b="1" dirty="0">
                <a:cs typeface="Arabic Transparent" panose="02010000000000000000" pitchFamily="2" charset="-78"/>
              </a:rPr>
              <a:t>2- يتوفر لجميع الأفراد والفئات العمرية المختلفة، حيث يستطيع الأشخاص من جميع الأعمار الاستفادة من الدورات المطروحة على شبكة الإنترنت وكسب مهارات مفيدة لهم دون قيود المدارس التقليدية. </a:t>
            </a:r>
            <a:endParaRPr lang="en-US" sz="2000" b="1" dirty="0">
              <a:cs typeface="Arabic Transparent" panose="02010000000000000000" pitchFamily="2" charset="-78"/>
            </a:endParaRPr>
          </a:p>
          <a:p>
            <a:pPr algn="just" rtl="1">
              <a:lnSpc>
                <a:spcPct val="150000"/>
              </a:lnSpc>
            </a:pPr>
            <a:r>
              <a:rPr lang="ar-JO" sz="2000" b="1" dirty="0">
                <a:cs typeface="Arabic Transparent" panose="02010000000000000000" pitchFamily="2" charset="-78"/>
              </a:rPr>
              <a:t>3- يتسم بالمرونة، خصوصاً أنه لا يوجد ارتباطات بموضوع الوقت، فيستطيع الأشخاص التعلم </a:t>
            </a:r>
            <a:r>
              <a:rPr lang="ar-JO" sz="2000" b="1" dirty="0" smtClean="0">
                <a:cs typeface="Arabic Transparent" panose="02010000000000000000" pitchFamily="2" charset="-78"/>
              </a:rPr>
              <a:t>حسب </a:t>
            </a:r>
            <a:r>
              <a:rPr lang="ar-JO" sz="2000" b="1" dirty="0">
                <a:cs typeface="Arabic Transparent" panose="02010000000000000000" pitchFamily="2" charset="-78"/>
              </a:rPr>
              <a:t>الوقت الملائم لهم. </a:t>
            </a:r>
            <a:endParaRPr lang="en-US" sz="2000" b="1" dirty="0">
              <a:cs typeface="Arabic Transparent" panose="02010000000000000000" pitchFamily="2" charset="-78"/>
            </a:endParaRPr>
          </a:p>
        </p:txBody>
      </p:sp>
      <p:sp>
        <p:nvSpPr>
          <p:cNvPr id="25" name="TextBox 24">
            <a:extLst>
              <a:ext uri="{FF2B5EF4-FFF2-40B4-BE49-F238E27FC236}">
                <a16:creationId xmlns="" xmlns:a16="http://schemas.microsoft.com/office/drawing/2014/main" id="{9B583191-69B8-463E-8E8A-295A73BDD1DC}"/>
              </a:ext>
            </a:extLst>
          </p:cNvPr>
          <p:cNvSpPr txBox="1"/>
          <p:nvPr/>
        </p:nvSpPr>
        <p:spPr>
          <a:xfrm>
            <a:off x="3324572" y="3687423"/>
            <a:ext cx="8860879" cy="2862322"/>
          </a:xfrm>
          <a:prstGeom prst="rect">
            <a:avLst/>
          </a:prstGeom>
          <a:noFill/>
        </p:spPr>
        <p:txBody>
          <a:bodyPr wrap="square" lIns="0" rtlCol="0">
            <a:spAutoFit/>
          </a:bodyPr>
          <a:lstStyle/>
          <a:p>
            <a:pPr algn="just" rtl="1">
              <a:lnSpc>
                <a:spcPct val="150000"/>
              </a:lnSpc>
            </a:pPr>
            <a:r>
              <a:rPr lang="ar-JO" sz="2000" b="1" dirty="0" smtClean="0">
                <a:cs typeface="Arabic Transparent" panose="02010000000000000000" pitchFamily="2" charset="-78"/>
              </a:rPr>
              <a:t>4- </a:t>
            </a:r>
            <a:r>
              <a:rPr lang="ar-JO" sz="2000" b="1" dirty="0">
                <a:cs typeface="Arabic Transparent" panose="02010000000000000000" pitchFamily="2" charset="-78"/>
              </a:rPr>
              <a:t>زيادة </a:t>
            </a:r>
            <a:r>
              <a:rPr lang="ar-JO" sz="2000" b="1" dirty="0" smtClean="0">
                <a:cs typeface="Arabic Transparent" panose="02010000000000000000" pitchFamily="2" charset="-78"/>
              </a:rPr>
              <a:t>فترات التعلم </a:t>
            </a:r>
            <a:r>
              <a:rPr lang="ar-JO" sz="2000" b="1" dirty="0">
                <a:cs typeface="Arabic Transparent" panose="02010000000000000000" pitchFamily="2" charset="-78"/>
              </a:rPr>
              <a:t>وتقليل ضياع الوقت، حيث تُلغى فكرة التفاعلات بين الطلاب وضياع الوقت خلال الدردشة والأسئلة فتزداد كمية ما يتعلمه الفرد دون أية تعطيلات.</a:t>
            </a:r>
            <a:endParaRPr lang="en-US" sz="2000" b="1" dirty="0">
              <a:cs typeface="Arabic Transparent" panose="02010000000000000000" pitchFamily="2" charset="-78"/>
            </a:endParaRPr>
          </a:p>
          <a:p>
            <a:pPr algn="just" rtl="1">
              <a:lnSpc>
                <a:spcPct val="150000"/>
              </a:lnSpc>
            </a:pPr>
            <a:r>
              <a:rPr lang="ar-JO" sz="2000" b="1" dirty="0">
                <a:cs typeface="Arabic Transparent" panose="02010000000000000000" pitchFamily="2" charset="-78"/>
              </a:rPr>
              <a:t> 5- يوفر تعليماً محايداً ومنظماً، حيث يكون لدى الطلاب المحتوى التعليمي ذاته، بالإضافة لتقييم الاختبارات بشكل محايد، والدقة في تتبع إنجازات كل طالب </a:t>
            </a:r>
            <a:r>
              <a:rPr lang="ar-JO" sz="2000" b="1" dirty="0" smtClean="0">
                <a:cs typeface="Arabic Transparent" panose="02010000000000000000" pitchFamily="2" charset="-78"/>
              </a:rPr>
              <a:t>وعرض سجل نشاطاته. </a:t>
            </a:r>
            <a:endParaRPr lang="en-US" sz="2000" b="1" dirty="0">
              <a:cs typeface="Arabic Transparent" panose="02010000000000000000" pitchFamily="2" charset="-78"/>
            </a:endParaRPr>
          </a:p>
          <a:p>
            <a:pPr algn="just" rtl="1">
              <a:lnSpc>
                <a:spcPct val="150000"/>
              </a:lnSpc>
            </a:pPr>
            <a:r>
              <a:rPr lang="ar-JO" sz="2000" b="1" dirty="0">
                <a:cs typeface="Arabic Transparent" panose="02010000000000000000" pitchFamily="2" charset="-78"/>
              </a:rPr>
              <a:t>6- يعد صديقاً للبيئة، نظراً لأنه لا حاجة لاستخدام الأوراق والأقلام وغيرها من المواد التي قد تضر بالبيئة عند التخلص </a:t>
            </a:r>
            <a:r>
              <a:rPr lang="ar-JO" sz="2000" b="1" dirty="0" smtClean="0">
                <a:cs typeface="Arabic Transparent" panose="02010000000000000000" pitchFamily="2" charset="-78"/>
              </a:rPr>
              <a:t>منها.</a:t>
            </a:r>
            <a:endParaRPr lang="en-US" altLang="ko-KR" sz="1200" dirty="0">
              <a:solidFill>
                <a:schemeClr val="tx1">
                  <a:lumMod val="75000"/>
                  <a:lumOff val="25000"/>
                </a:schemeClr>
              </a:solidFill>
              <a:cs typeface="Arial" pitchFamily="34" charset="0"/>
            </a:endParaRPr>
          </a:p>
        </p:txBody>
      </p:sp>
      <p:pic>
        <p:nvPicPr>
          <p:cNvPr id="26" name="Google Shape;143;p3"/>
          <p:cNvPicPr preferRelativeResize="0"/>
          <p:nvPr/>
        </p:nvPicPr>
        <p:blipFill rotWithShape="1">
          <a:blip r:embed="rId2">
            <a:alphaModFix/>
          </a:blip>
          <a:srcRect/>
          <a:stretch/>
        </p:blipFill>
        <p:spPr>
          <a:xfrm>
            <a:off x="245860" y="-372927"/>
            <a:ext cx="2036258" cy="1497672"/>
          </a:xfrm>
          <a:prstGeom prst="rect">
            <a:avLst/>
          </a:prstGeom>
          <a:noFill/>
          <a:ln>
            <a:noFill/>
          </a:ln>
        </p:spPr>
      </p:pic>
      <p:sp>
        <p:nvSpPr>
          <p:cNvPr id="27" name="Google Shape;110;p1"/>
          <p:cNvSpPr/>
          <p:nvPr/>
        </p:nvSpPr>
        <p:spPr>
          <a:xfrm>
            <a:off x="5350056" y="6418826"/>
            <a:ext cx="1858162" cy="398752"/>
          </a:xfrm>
          <a:prstGeom prst="roundRect">
            <a:avLst>
              <a:gd name="adj" fmla="val 16667"/>
            </a:avLst>
          </a:prstGeom>
          <a:solidFill>
            <a:schemeClr val="accent2">
              <a:lumMod val="40000"/>
              <a:lumOff val="60000"/>
            </a:schemeClr>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1200" b="1" dirty="0" smtClean="0"/>
              <a:t>ELD711/ Lecture</a:t>
            </a:r>
            <a:r>
              <a:rPr lang="ar-JO" sz="1200" b="1" dirty="0" smtClean="0"/>
              <a:t> (3)</a:t>
            </a:r>
            <a:endParaRPr sz="1200" b="1" dirty="0"/>
          </a:p>
        </p:txBody>
      </p:sp>
    </p:spTree>
    <p:extLst>
      <p:ext uri="{BB962C8B-B14F-4D97-AF65-F5344CB8AC3E}">
        <p14:creationId xmlns:p14="http://schemas.microsoft.com/office/powerpoint/2010/main" val="1050921358"/>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showMasterSp="0">
  <p:cSld>
    <p:bg>
      <p:bgPr>
        <a:gradFill>
          <a:gsLst>
            <a:gs pos="28000">
              <a:schemeClr val="accent2">
                <a:lumMod val="60000"/>
                <a:lumOff val="40000"/>
              </a:schemeClr>
            </a:gs>
            <a:gs pos="83000">
              <a:schemeClr val="accent1">
                <a:tint val="44500"/>
                <a:satMod val="160000"/>
              </a:schemeClr>
            </a:gs>
            <a:gs pos="74000">
              <a:schemeClr val="accent1">
                <a:tint val="23500"/>
                <a:satMod val="160000"/>
              </a:schemeClr>
            </a:gs>
          </a:gsLst>
          <a:lin ang="5400000" scaled="0"/>
        </a:gradFill>
        <a:effectLst/>
      </p:bgPr>
    </p:bg>
    <p:spTree>
      <p:nvGrpSpPr>
        <p:cNvPr id="1" name=""/>
        <p:cNvGrpSpPr/>
        <p:nvPr/>
      </p:nvGrpSpPr>
      <p:grpSpPr>
        <a:xfrm>
          <a:off x="0" y="0"/>
          <a:ext cx="0" cy="0"/>
          <a:chOff x="0" y="0"/>
          <a:chExt cx="0" cy="0"/>
        </a:xfrm>
      </p:grpSpPr>
      <p:pic>
        <p:nvPicPr>
          <p:cNvPr id="8" name="Picture Placeholder 7"/>
          <p:cNvPicPr>
            <a:picLocks noGrp="1" noChangeAspect="1"/>
          </p:cNvPicPr>
          <p:nvPr>
            <p:ph type="pic" idx="12"/>
          </p:nvPr>
        </p:nvPicPr>
        <p:blipFill>
          <a:blip r:embed="rId3">
            <a:duotone>
              <a:schemeClr val="accent2">
                <a:shade val="45000"/>
                <a:satMod val="135000"/>
              </a:schemeClr>
              <a:prstClr val="white"/>
            </a:duotone>
            <a:extLst>
              <a:ext uri="{28A0092B-C50C-407E-A947-70E740481C1C}">
                <a14:useLocalDpi xmlns:a14="http://schemas.microsoft.com/office/drawing/2010/main" val="0"/>
              </a:ext>
            </a:extLst>
          </a:blip>
          <a:srcRect l="19597" r="19597"/>
          <a:stretch>
            <a:fillRect/>
          </a:stretch>
        </p:blipFill>
        <p:spPr>
          <a:xfrm>
            <a:off x="695400" y="1628800"/>
            <a:ext cx="6441943" cy="5023436"/>
          </a:xfrm>
          <a:gradFill>
            <a:gsLst>
              <a:gs pos="33900">
                <a:srgbClr val="D2D3E8"/>
              </a:gs>
              <a:gs pos="44000">
                <a:schemeClr val="accent2">
                  <a:lumMod val="20000"/>
                  <a:lumOff val="80000"/>
                </a:schemeClr>
              </a:gs>
              <a:gs pos="6000">
                <a:schemeClr val="accent1">
                  <a:tint val="44500"/>
                  <a:satMod val="160000"/>
                </a:schemeClr>
              </a:gs>
              <a:gs pos="100000">
                <a:schemeClr val="accent1">
                  <a:tint val="23500"/>
                  <a:satMod val="160000"/>
                </a:schemeClr>
              </a:gs>
            </a:gsLst>
            <a:lin ang="5400000" scaled="0"/>
          </a:gradFill>
        </p:spPr>
      </p:pic>
      <p:sp>
        <p:nvSpPr>
          <p:cNvPr id="4" name="Title 1">
            <a:extLst>
              <a:ext uri="{FF2B5EF4-FFF2-40B4-BE49-F238E27FC236}">
                <a16:creationId xmlns="" xmlns:a16="http://schemas.microsoft.com/office/drawing/2014/main" id="{7E3EA2A2-DE5A-4292-AA15-56E18B229C48}"/>
              </a:ext>
            </a:extLst>
          </p:cNvPr>
          <p:cNvSpPr txBox="1">
            <a:spLocks/>
          </p:cNvSpPr>
          <p:nvPr/>
        </p:nvSpPr>
        <p:spPr>
          <a:xfrm>
            <a:off x="2855640" y="476672"/>
            <a:ext cx="6912768" cy="1325563"/>
          </a:xfrm>
          <a:prstGeom prst="rect">
            <a:avLst/>
          </a:prstGeom>
        </p:spPr>
        <p:txBody>
          <a:bodyPr>
            <a:normAutofit fontScale="90000" lnSpcReduction="10000"/>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ctr" rtl="1"/>
            <a:r>
              <a:rPr lang="ar-JO" sz="3200" b="1" dirty="0" smtClean="0"/>
              <a:t>فكّر معي الآن: ما </a:t>
            </a:r>
            <a:r>
              <a:rPr lang="ar-SA" sz="3200" b="1" dirty="0" smtClean="0"/>
              <a:t>أهمية </a:t>
            </a:r>
            <a:r>
              <a:rPr lang="ar-JO" sz="3200" b="1" dirty="0" smtClean="0"/>
              <a:t>التعليم الالكتروني بالنسبة إلى مؤسسات </a:t>
            </a:r>
            <a:r>
              <a:rPr lang="ar-SA" sz="3200" b="1" dirty="0" smtClean="0"/>
              <a:t>التعليم العالي</a:t>
            </a:r>
            <a:r>
              <a:rPr lang="ar-JO" sz="3200" b="1" dirty="0" smtClean="0"/>
              <a:t> بشكل خاص في نظرك؟</a:t>
            </a:r>
            <a:br>
              <a:rPr lang="ar-JO" sz="3200" b="1" dirty="0" smtClean="0"/>
            </a:br>
            <a:r>
              <a:rPr lang="ar-JO" sz="3200" b="1" u="sng" dirty="0" smtClean="0">
                <a:solidFill>
                  <a:schemeClr val="bg2"/>
                </a:solidFill>
              </a:rPr>
              <a:t>ستساعدك الكلمات الآتية</a:t>
            </a:r>
            <a:endParaRPr lang="en-GB" sz="3200" u="sng" dirty="0">
              <a:solidFill>
                <a:schemeClr val="bg2"/>
              </a:solidFill>
            </a:endParaRPr>
          </a:p>
        </p:txBody>
      </p:sp>
      <p:pic>
        <p:nvPicPr>
          <p:cNvPr id="5" name="Graphic 4" descr="Group brainstorm">
            <a:extLst>
              <a:ext uri="{FF2B5EF4-FFF2-40B4-BE49-F238E27FC236}">
                <a16:creationId xmlns:a16="http://schemas.microsoft.com/office/drawing/2014/main" xmlns="" id="{C754B116-FCB7-48EF-992E-8B112501D6B4}"/>
              </a:ext>
            </a:extLst>
          </p:cNvPr>
          <p:cNvPicPr>
            <a:picLocks noChangeAspect="1"/>
          </p:cNvPicPr>
          <p:nvPr/>
        </p:nvPicPr>
        <p:blipFill>
          <a:blip r:embed="rId4">
            <a:extLst>
              <a:ext uri="{96DAC541-7B7A-43D3-8B79-37D633B846F1}">
                <asvg:svgBlip xmlns:asvg="http://schemas.microsoft.com/office/drawing/2016/SVG/main" xmlns="" r:embed="rId13"/>
              </a:ext>
            </a:extLst>
          </a:blip>
          <a:stretch>
            <a:fillRect/>
          </a:stretch>
        </p:blipFill>
        <p:spPr>
          <a:xfrm>
            <a:off x="9768408" y="-99392"/>
            <a:ext cx="2295525" cy="2304256"/>
          </a:xfrm>
          <a:prstGeom prst="rect">
            <a:avLst/>
          </a:prstGeom>
        </p:spPr>
      </p:pic>
      <p:sp>
        <p:nvSpPr>
          <p:cNvPr id="2" name="Rectangle 1"/>
          <p:cNvSpPr/>
          <p:nvPr/>
        </p:nvSpPr>
        <p:spPr>
          <a:xfrm>
            <a:off x="6096000" y="2420888"/>
            <a:ext cx="5853918" cy="2308324"/>
          </a:xfrm>
          <a:prstGeom prst="rect">
            <a:avLst/>
          </a:prstGeom>
          <a:noFill/>
        </p:spPr>
        <p:txBody>
          <a:bodyPr wrap="square">
            <a:spAutoFit/>
          </a:bodyPr>
          <a:lstStyle/>
          <a:p>
            <a:pPr algn="r"/>
            <a:r>
              <a:rPr lang="ar-JO" sz="2400" b="1" dirty="0" smtClean="0">
                <a:cs typeface="Arabic Transparent" panose="02010000000000000000" pitchFamily="2" charset="-78"/>
              </a:rPr>
              <a:t>يسهم التعليم الإلكتروني في </a:t>
            </a:r>
            <a:r>
              <a:rPr lang="ar-SA" sz="2400" b="1" dirty="0" smtClean="0">
                <a:cs typeface="Arabic Transparent" panose="02010000000000000000" pitchFamily="2" charset="-78"/>
              </a:rPr>
              <a:t>حل </a:t>
            </a:r>
            <a:r>
              <a:rPr lang="ar-JO" sz="2400" b="1" dirty="0" smtClean="0">
                <a:cs typeface="Arabic Transparent" panose="02010000000000000000" pitchFamily="2" charset="-78"/>
              </a:rPr>
              <a:t>الأزمات التي تعاني منها مؤسسات التعليم العالي، مثل:</a:t>
            </a:r>
          </a:p>
          <a:p>
            <a:pPr algn="r"/>
            <a:endParaRPr lang="ar-JO" sz="2400" b="1" dirty="0" smtClean="0">
              <a:cs typeface="Arabic Transparent" panose="02010000000000000000" pitchFamily="2" charset="-78"/>
            </a:endParaRPr>
          </a:p>
          <a:p>
            <a:pPr algn="r"/>
            <a:r>
              <a:rPr lang="ar-SA" sz="2400" b="1" dirty="0" smtClean="0">
                <a:cs typeface="Arabic Transparent" panose="02010000000000000000" pitchFamily="2" charset="-78"/>
              </a:rPr>
              <a:t>ال</a:t>
            </a:r>
            <a:r>
              <a:rPr lang="ar-JO" sz="2400" b="1" dirty="0" smtClean="0">
                <a:cs typeface="Arabic Transparent" panose="02010000000000000000" pitchFamily="2" charset="-78"/>
              </a:rPr>
              <a:t>إ</a:t>
            </a:r>
            <a:r>
              <a:rPr lang="ar-SA" sz="2400" b="1" dirty="0" smtClean="0">
                <a:cs typeface="Arabic Transparent" panose="02010000000000000000" pitchFamily="2" charset="-78"/>
              </a:rPr>
              <a:t>نفجار المعرفي</a:t>
            </a:r>
            <a:endParaRPr lang="ar-JO" sz="2400" b="1" dirty="0" smtClean="0">
              <a:cs typeface="Arabic Transparent" panose="02010000000000000000" pitchFamily="2" charset="-78"/>
            </a:endParaRPr>
          </a:p>
          <a:p>
            <a:pPr algn="r"/>
            <a:r>
              <a:rPr lang="ar-JO" sz="2400" b="1" dirty="0" smtClean="0">
                <a:cs typeface="Arabic Transparent" panose="02010000000000000000" pitchFamily="2" charset="-78"/>
              </a:rPr>
              <a:t>نقص التمويل</a:t>
            </a:r>
          </a:p>
          <a:p>
            <a:pPr algn="r"/>
            <a:r>
              <a:rPr lang="ar-JO" sz="2400" b="1" dirty="0" smtClean="0">
                <a:cs typeface="Arabic Transparent" panose="02010000000000000000" pitchFamily="2" charset="-78"/>
              </a:rPr>
              <a:t>التهافت على التعليم العالي</a:t>
            </a:r>
            <a:endParaRPr lang="en-GB" sz="2400" dirty="0"/>
          </a:p>
        </p:txBody>
      </p:sp>
      <p:pic>
        <p:nvPicPr>
          <p:cNvPr id="6" name="Google Shape;143;p3"/>
          <p:cNvPicPr preferRelativeResize="0"/>
          <p:nvPr/>
        </p:nvPicPr>
        <p:blipFill rotWithShape="1">
          <a:blip r:embed="rId14">
            <a:alphaModFix/>
          </a:blip>
          <a:srcRect/>
          <a:stretch/>
        </p:blipFill>
        <p:spPr>
          <a:xfrm>
            <a:off x="245860" y="-372927"/>
            <a:ext cx="2036258" cy="1497672"/>
          </a:xfrm>
          <a:prstGeom prst="rect">
            <a:avLst/>
          </a:prstGeom>
          <a:noFill/>
          <a:ln>
            <a:noFill/>
          </a:ln>
        </p:spPr>
      </p:pic>
      <p:sp>
        <p:nvSpPr>
          <p:cNvPr id="7" name="Google Shape;110;p1"/>
          <p:cNvSpPr/>
          <p:nvPr/>
        </p:nvSpPr>
        <p:spPr>
          <a:xfrm>
            <a:off x="5350056" y="6418826"/>
            <a:ext cx="1858162" cy="398752"/>
          </a:xfrm>
          <a:prstGeom prst="roundRect">
            <a:avLst>
              <a:gd name="adj" fmla="val 16667"/>
            </a:avLst>
          </a:prstGeom>
          <a:solidFill>
            <a:schemeClr val="accent2">
              <a:lumMod val="40000"/>
              <a:lumOff val="60000"/>
            </a:schemeClr>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1200" b="1" dirty="0" smtClean="0"/>
              <a:t>ELD711/ Lecture</a:t>
            </a:r>
            <a:r>
              <a:rPr lang="ar-JO" sz="1200" b="1" dirty="0" smtClean="0"/>
              <a:t> (3)</a:t>
            </a:r>
            <a:endParaRPr sz="1200" b="1" dirty="0"/>
          </a:p>
        </p:txBody>
      </p:sp>
    </p:spTree>
    <p:custDataLst>
      <p:tags r:id="rId1"/>
    </p:custDataLst>
    <p:extLst>
      <p:ext uri="{BB962C8B-B14F-4D97-AF65-F5344CB8AC3E}">
        <p14:creationId xmlns:p14="http://schemas.microsoft.com/office/powerpoint/2010/main" val="2126939268"/>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 presetClass="entr" presetSubtype="0"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8" name="Graphic 29">
            <a:extLst>
              <a:ext uri="{FF2B5EF4-FFF2-40B4-BE49-F238E27FC236}">
                <a16:creationId xmlns="" xmlns:a16="http://schemas.microsoft.com/office/drawing/2014/main" id="{20AA5538-38A7-4712-B484-A872F250C80B}"/>
              </a:ext>
            </a:extLst>
          </p:cNvPr>
          <p:cNvGrpSpPr/>
          <p:nvPr/>
        </p:nvGrpSpPr>
        <p:grpSpPr>
          <a:xfrm>
            <a:off x="416912" y="2739892"/>
            <a:ext cx="11161083" cy="4104088"/>
            <a:chOff x="3496316" y="2353600"/>
            <a:chExt cx="5206046" cy="2489686"/>
          </a:xfrm>
        </p:grpSpPr>
        <p:sp>
          <p:nvSpPr>
            <p:cNvPr id="69" name="Freeform: Shape 68">
              <a:extLst>
                <a:ext uri="{FF2B5EF4-FFF2-40B4-BE49-F238E27FC236}">
                  <a16:creationId xmlns="" xmlns:a16="http://schemas.microsoft.com/office/drawing/2014/main" id="{BCC85C12-5B30-432A-888D-6C286BD23C80}"/>
                </a:ext>
              </a:extLst>
            </p:cNvPr>
            <p:cNvSpPr/>
            <p:nvPr/>
          </p:nvSpPr>
          <p:spPr>
            <a:xfrm>
              <a:off x="4233220" y="2353632"/>
              <a:ext cx="1759255" cy="1468918"/>
            </a:xfrm>
            <a:custGeom>
              <a:avLst/>
              <a:gdLst>
                <a:gd name="connsiteX0" fmla="*/ 1399506 w 1649799"/>
                <a:gd name="connsiteY0" fmla="*/ 17705 h 1468918"/>
                <a:gd name="connsiteX1" fmla="*/ 1545929 w 1649799"/>
                <a:gd name="connsiteY1" fmla="*/ 3350 h 1468918"/>
                <a:gd name="connsiteX2" fmla="*/ 1638758 w 1649799"/>
                <a:gd name="connsiteY2" fmla="*/ 0 h 1468918"/>
                <a:gd name="connsiteX3" fmla="*/ 1649764 w 1649799"/>
                <a:gd name="connsiteY3" fmla="*/ 12441 h 1468918"/>
                <a:gd name="connsiteX4" fmla="*/ 1649764 w 1649799"/>
                <a:gd name="connsiteY4" fmla="*/ 38759 h 1468918"/>
                <a:gd name="connsiteX5" fmla="*/ 1649764 w 1649799"/>
                <a:gd name="connsiteY5" fmla="*/ 1083811 h 1468918"/>
                <a:gd name="connsiteX6" fmla="*/ 1615312 w 1649799"/>
                <a:gd name="connsiteY6" fmla="*/ 1120177 h 1468918"/>
                <a:gd name="connsiteX7" fmla="*/ 1452620 w 1649799"/>
                <a:gd name="connsiteY7" fmla="*/ 1145538 h 1468918"/>
                <a:gd name="connsiteX8" fmla="*/ 1325338 w 1649799"/>
                <a:gd name="connsiteY8" fmla="*/ 1177119 h 1468918"/>
                <a:gd name="connsiteX9" fmla="*/ 1183223 w 1649799"/>
                <a:gd name="connsiteY9" fmla="*/ 1227362 h 1468918"/>
                <a:gd name="connsiteX10" fmla="*/ 953541 w 1649799"/>
                <a:gd name="connsiteY10" fmla="*/ 1348902 h 1468918"/>
                <a:gd name="connsiteX11" fmla="*/ 801855 w 1649799"/>
                <a:gd name="connsiteY11" fmla="*/ 1460872 h 1468918"/>
                <a:gd name="connsiteX12" fmla="*/ 768360 w 1649799"/>
                <a:gd name="connsiteY12" fmla="*/ 1458958 h 1468918"/>
                <a:gd name="connsiteX13" fmla="*/ 273109 w 1649799"/>
                <a:gd name="connsiteY13" fmla="*/ 963706 h 1468918"/>
                <a:gd name="connsiteX14" fmla="*/ 9932 w 1649799"/>
                <a:gd name="connsiteY14" fmla="*/ 700529 h 1468918"/>
                <a:gd name="connsiteX15" fmla="*/ 10889 w 1649799"/>
                <a:gd name="connsiteY15" fmla="*/ 667991 h 1468918"/>
                <a:gd name="connsiteX16" fmla="*/ 128601 w 1649799"/>
                <a:gd name="connsiteY16" fmla="*/ 568941 h 1468918"/>
                <a:gd name="connsiteX17" fmla="*/ 141999 w 1649799"/>
                <a:gd name="connsiteY17" fmla="*/ 553150 h 1468918"/>
                <a:gd name="connsiteX18" fmla="*/ 174537 w 1649799"/>
                <a:gd name="connsiteY18" fmla="*/ 522047 h 1468918"/>
                <a:gd name="connsiteX19" fmla="*/ 497527 w 1649799"/>
                <a:gd name="connsiteY19" fmla="*/ 311506 h 1468918"/>
                <a:gd name="connsiteX20" fmla="*/ 620981 w 1649799"/>
                <a:gd name="connsiteY20" fmla="*/ 249779 h 1468918"/>
                <a:gd name="connsiteX21" fmla="*/ 797070 w 1649799"/>
                <a:gd name="connsiteY21" fmla="*/ 170347 h 1468918"/>
                <a:gd name="connsiteX22" fmla="*/ 829130 w 1649799"/>
                <a:gd name="connsiteY22" fmla="*/ 158863 h 1468918"/>
                <a:gd name="connsiteX23" fmla="*/ 1016704 w 1649799"/>
                <a:gd name="connsiteY23" fmla="*/ 94744 h 1468918"/>
                <a:gd name="connsiteX24" fmla="*/ 1367447 w 1649799"/>
                <a:gd name="connsiteY24" fmla="*/ 17226 h 1468918"/>
                <a:gd name="connsiteX25" fmla="*/ 1399506 w 1649799"/>
                <a:gd name="connsiteY25" fmla="*/ 17705 h 14689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1649799" h="1468918">
                  <a:moveTo>
                    <a:pt x="1399506" y="17705"/>
                  </a:moveTo>
                  <a:cubicBezTo>
                    <a:pt x="1448314" y="12920"/>
                    <a:pt x="1497121" y="7178"/>
                    <a:pt x="1545929" y="3350"/>
                  </a:cubicBezTo>
                  <a:cubicBezTo>
                    <a:pt x="1577031" y="957"/>
                    <a:pt x="1608134" y="479"/>
                    <a:pt x="1638758" y="0"/>
                  </a:cubicBezTo>
                  <a:cubicBezTo>
                    <a:pt x="1645936" y="0"/>
                    <a:pt x="1650242" y="4307"/>
                    <a:pt x="1649764" y="12441"/>
                  </a:cubicBezTo>
                  <a:cubicBezTo>
                    <a:pt x="1649285" y="21054"/>
                    <a:pt x="1649764" y="30146"/>
                    <a:pt x="1649764" y="38759"/>
                  </a:cubicBezTo>
                  <a:cubicBezTo>
                    <a:pt x="1649764" y="387109"/>
                    <a:pt x="1649764" y="735460"/>
                    <a:pt x="1649764" y="1083811"/>
                  </a:cubicBezTo>
                  <a:cubicBezTo>
                    <a:pt x="1649764" y="1117785"/>
                    <a:pt x="1648807" y="1117306"/>
                    <a:pt x="1615312" y="1120177"/>
                  </a:cubicBezTo>
                  <a:cubicBezTo>
                    <a:pt x="1560762" y="1124962"/>
                    <a:pt x="1506213" y="1134054"/>
                    <a:pt x="1452620" y="1145538"/>
                  </a:cubicBezTo>
                  <a:cubicBezTo>
                    <a:pt x="1409555" y="1154629"/>
                    <a:pt x="1367447" y="1165156"/>
                    <a:pt x="1325338" y="1177119"/>
                  </a:cubicBezTo>
                  <a:cubicBezTo>
                    <a:pt x="1277010" y="1190996"/>
                    <a:pt x="1229159" y="1207743"/>
                    <a:pt x="1183223" y="1227362"/>
                  </a:cubicBezTo>
                  <a:cubicBezTo>
                    <a:pt x="1103313" y="1261814"/>
                    <a:pt x="1026274" y="1301530"/>
                    <a:pt x="953541" y="1348902"/>
                  </a:cubicBezTo>
                  <a:cubicBezTo>
                    <a:pt x="900427" y="1382876"/>
                    <a:pt x="850663" y="1421156"/>
                    <a:pt x="801855" y="1460872"/>
                  </a:cubicBezTo>
                  <a:cubicBezTo>
                    <a:pt x="787979" y="1472356"/>
                    <a:pt x="780801" y="1471399"/>
                    <a:pt x="768360" y="1458958"/>
                  </a:cubicBezTo>
                  <a:cubicBezTo>
                    <a:pt x="603755" y="1293395"/>
                    <a:pt x="438193" y="1128790"/>
                    <a:pt x="273109" y="963706"/>
                  </a:cubicBezTo>
                  <a:cubicBezTo>
                    <a:pt x="185543" y="876140"/>
                    <a:pt x="97977" y="787617"/>
                    <a:pt x="9932" y="700529"/>
                  </a:cubicBezTo>
                  <a:cubicBezTo>
                    <a:pt x="-3466" y="687610"/>
                    <a:pt x="-3466" y="681389"/>
                    <a:pt x="10889" y="667991"/>
                  </a:cubicBezTo>
                  <a:cubicBezTo>
                    <a:pt x="48691" y="633060"/>
                    <a:pt x="86971" y="599565"/>
                    <a:pt x="128601" y="568941"/>
                  </a:cubicBezTo>
                  <a:cubicBezTo>
                    <a:pt x="133864" y="565113"/>
                    <a:pt x="140563" y="560806"/>
                    <a:pt x="141999" y="553150"/>
                  </a:cubicBezTo>
                  <a:cubicBezTo>
                    <a:pt x="150612" y="540709"/>
                    <a:pt x="162575" y="531139"/>
                    <a:pt x="174537" y="522047"/>
                  </a:cubicBezTo>
                  <a:cubicBezTo>
                    <a:pt x="277416" y="444530"/>
                    <a:pt x="384600" y="373711"/>
                    <a:pt x="497527" y="311506"/>
                  </a:cubicBezTo>
                  <a:cubicBezTo>
                    <a:pt x="538200" y="289973"/>
                    <a:pt x="577916" y="266527"/>
                    <a:pt x="620981" y="249779"/>
                  </a:cubicBezTo>
                  <a:cubicBezTo>
                    <a:pt x="678402" y="220112"/>
                    <a:pt x="735822" y="190923"/>
                    <a:pt x="797070" y="170347"/>
                  </a:cubicBezTo>
                  <a:cubicBezTo>
                    <a:pt x="807598" y="166519"/>
                    <a:pt x="821953" y="171783"/>
                    <a:pt x="829130" y="158863"/>
                  </a:cubicBezTo>
                  <a:cubicBezTo>
                    <a:pt x="890379" y="133981"/>
                    <a:pt x="953541" y="113884"/>
                    <a:pt x="1016704" y="94744"/>
                  </a:cubicBezTo>
                  <a:cubicBezTo>
                    <a:pt x="1132023" y="61248"/>
                    <a:pt x="1248778" y="34931"/>
                    <a:pt x="1367447" y="17226"/>
                  </a:cubicBezTo>
                  <a:cubicBezTo>
                    <a:pt x="1377974" y="14834"/>
                    <a:pt x="1388979" y="11484"/>
                    <a:pt x="1399506" y="17705"/>
                  </a:cubicBezTo>
                  <a:close/>
                </a:path>
              </a:pathLst>
            </a:custGeom>
            <a:gradFill>
              <a:gsLst>
                <a:gs pos="33900">
                  <a:srgbClr val="D2D3E8"/>
                </a:gs>
                <a:gs pos="44000">
                  <a:schemeClr val="accent2">
                    <a:lumMod val="20000"/>
                    <a:lumOff val="80000"/>
                  </a:schemeClr>
                </a:gs>
                <a:gs pos="6000">
                  <a:schemeClr val="accent1">
                    <a:tint val="44500"/>
                    <a:satMod val="160000"/>
                  </a:schemeClr>
                </a:gs>
                <a:gs pos="100000">
                  <a:schemeClr val="accent1">
                    <a:tint val="23500"/>
                    <a:satMod val="160000"/>
                  </a:schemeClr>
                </a:gs>
              </a:gsLst>
              <a:lin ang="5400000" scaled="0"/>
            </a:gradFill>
            <a:ln w="4780" cap="flat">
              <a:noFill/>
              <a:prstDash val="solid"/>
              <a:miter/>
            </a:ln>
          </p:spPr>
          <p:txBody>
            <a:bodyPr rtlCol="0" anchor="ctr"/>
            <a:lstStyle/>
            <a:p>
              <a:endParaRPr lang="en-US"/>
            </a:p>
          </p:txBody>
        </p:sp>
        <p:sp>
          <p:nvSpPr>
            <p:cNvPr id="70" name="Freeform: Shape 69">
              <a:extLst>
                <a:ext uri="{FF2B5EF4-FFF2-40B4-BE49-F238E27FC236}">
                  <a16:creationId xmlns="" xmlns:a16="http://schemas.microsoft.com/office/drawing/2014/main" id="{4D330C05-BE98-4B4C-AA05-3336FD9D3943}"/>
                </a:ext>
              </a:extLst>
            </p:cNvPr>
            <p:cNvSpPr/>
            <p:nvPr/>
          </p:nvSpPr>
          <p:spPr>
            <a:xfrm>
              <a:off x="6205373" y="2353600"/>
              <a:ext cx="1787265" cy="1471438"/>
            </a:xfrm>
            <a:custGeom>
              <a:avLst/>
              <a:gdLst>
                <a:gd name="connsiteX0" fmla="*/ 1511593 w 1647498"/>
                <a:gd name="connsiteY0" fmla="*/ 560838 h 1471438"/>
                <a:gd name="connsiteX1" fmla="*/ 1635047 w 1647498"/>
                <a:gd name="connsiteY1" fmla="*/ 666109 h 1471438"/>
                <a:gd name="connsiteX2" fmla="*/ 1635526 w 1647498"/>
                <a:gd name="connsiteY2" fmla="*/ 705825 h 1471438"/>
                <a:gd name="connsiteX3" fmla="*/ 961792 w 1647498"/>
                <a:gd name="connsiteY3" fmla="*/ 1378601 h 1471438"/>
                <a:gd name="connsiteX4" fmla="*/ 880447 w 1647498"/>
                <a:gd name="connsiteY4" fmla="*/ 1460904 h 1471438"/>
                <a:gd name="connsiteX5" fmla="*/ 847430 w 1647498"/>
                <a:gd name="connsiteY5" fmla="*/ 1463775 h 1471438"/>
                <a:gd name="connsiteX6" fmla="*/ 589995 w 1647498"/>
                <a:gd name="connsiteY6" fmla="*/ 1287685 h 1471438"/>
                <a:gd name="connsiteX7" fmla="*/ 373711 w 1647498"/>
                <a:gd name="connsiteY7" fmla="*/ 1194377 h 1471438"/>
                <a:gd name="connsiteX8" fmla="*/ 180396 w 1647498"/>
                <a:gd name="connsiteY8" fmla="*/ 1141263 h 1471438"/>
                <a:gd name="connsiteX9" fmla="*/ 24882 w 1647498"/>
                <a:gd name="connsiteY9" fmla="*/ 1120209 h 1471438"/>
                <a:gd name="connsiteX10" fmla="*/ 0 w 1647498"/>
                <a:gd name="connsiteY10" fmla="*/ 1093891 h 1471438"/>
                <a:gd name="connsiteX11" fmla="*/ 479 w 1647498"/>
                <a:gd name="connsiteY11" fmla="*/ 261773 h 1471438"/>
                <a:gd name="connsiteX12" fmla="*/ 0 w 1647498"/>
                <a:gd name="connsiteY12" fmla="*/ 22522 h 1471438"/>
                <a:gd name="connsiteX13" fmla="*/ 22968 w 1647498"/>
                <a:gd name="connsiteY13" fmla="*/ 32 h 1471438"/>
                <a:gd name="connsiteX14" fmla="*/ 267005 w 1647498"/>
                <a:gd name="connsiteY14" fmla="*/ 22522 h 1471438"/>
                <a:gd name="connsiteX15" fmla="*/ 344044 w 1647498"/>
                <a:gd name="connsiteY15" fmla="*/ 34484 h 1471438"/>
                <a:gd name="connsiteX16" fmla="*/ 427782 w 1647498"/>
                <a:gd name="connsiteY16" fmla="*/ 44054 h 1471438"/>
                <a:gd name="connsiteX17" fmla="*/ 690959 w 1647498"/>
                <a:gd name="connsiteY17" fmla="*/ 113437 h 1471438"/>
                <a:gd name="connsiteX18" fmla="*/ 1119698 w 1647498"/>
                <a:gd name="connsiteY18" fmla="*/ 295269 h 1471438"/>
                <a:gd name="connsiteX19" fmla="*/ 1492453 w 1647498"/>
                <a:gd name="connsiteY19" fmla="*/ 536913 h 1471438"/>
                <a:gd name="connsiteX20" fmla="*/ 1511593 w 1647498"/>
                <a:gd name="connsiteY20" fmla="*/ 560838 h 14714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1647498" h="1471438">
                  <a:moveTo>
                    <a:pt x="1511593" y="560838"/>
                  </a:moveTo>
                  <a:cubicBezTo>
                    <a:pt x="1552744" y="595769"/>
                    <a:pt x="1593417" y="631657"/>
                    <a:pt x="1635047" y="666109"/>
                  </a:cubicBezTo>
                  <a:cubicBezTo>
                    <a:pt x="1652752" y="680464"/>
                    <a:pt x="1650359" y="690991"/>
                    <a:pt x="1635526" y="705825"/>
                  </a:cubicBezTo>
                  <a:cubicBezTo>
                    <a:pt x="1410629" y="929764"/>
                    <a:pt x="1186211" y="1154183"/>
                    <a:pt x="961792" y="1378601"/>
                  </a:cubicBezTo>
                  <a:cubicBezTo>
                    <a:pt x="934518" y="1405876"/>
                    <a:pt x="906764" y="1432672"/>
                    <a:pt x="880447" y="1460904"/>
                  </a:cubicBezTo>
                  <a:cubicBezTo>
                    <a:pt x="869441" y="1472866"/>
                    <a:pt x="860828" y="1475737"/>
                    <a:pt x="847430" y="1463775"/>
                  </a:cubicBezTo>
                  <a:cubicBezTo>
                    <a:pt x="768955" y="1393913"/>
                    <a:pt x="682346" y="1336493"/>
                    <a:pt x="589995" y="1287685"/>
                  </a:cubicBezTo>
                  <a:cubicBezTo>
                    <a:pt x="520612" y="1250840"/>
                    <a:pt x="448837" y="1219259"/>
                    <a:pt x="373711" y="1194377"/>
                  </a:cubicBezTo>
                  <a:cubicBezTo>
                    <a:pt x="310071" y="1173323"/>
                    <a:pt x="245951" y="1154661"/>
                    <a:pt x="180396" y="1141263"/>
                  </a:cubicBezTo>
                  <a:cubicBezTo>
                    <a:pt x="129196" y="1131215"/>
                    <a:pt x="77518" y="1121645"/>
                    <a:pt x="24882" y="1120209"/>
                  </a:cubicBezTo>
                  <a:cubicBezTo>
                    <a:pt x="4785" y="1119731"/>
                    <a:pt x="0" y="1113031"/>
                    <a:pt x="0" y="1093891"/>
                  </a:cubicBezTo>
                  <a:cubicBezTo>
                    <a:pt x="479" y="816359"/>
                    <a:pt x="479" y="538827"/>
                    <a:pt x="479" y="261773"/>
                  </a:cubicBezTo>
                  <a:cubicBezTo>
                    <a:pt x="479" y="181863"/>
                    <a:pt x="957" y="102432"/>
                    <a:pt x="0" y="22522"/>
                  </a:cubicBezTo>
                  <a:cubicBezTo>
                    <a:pt x="0" y="4338"/>
                    <a:pt x="5742" y="-447"/>
                    <a:pt x="22968" y="32"/>
                  </a:cubicBezTo>
                  <a:cubicBezTo>
                    <a:pt x="104792" y="989"/>
                    <a:pt x="186138" y="12951"/>
                    <a:pt x="267005" y="22522"/>
                  </a:cubicBezTo>
                  <a:cubicBezTo>
                    <a:pt x="292366" y="25393"/>
                    <a:pt x="319162" y="26828"/>
                    <a:pt x="344044" y="34484"/>
                  </a:cubicBezTo>
                  <a:cubicBezTo>
                    <a:pt x="373233" y="23479"/>
                    <a:pt x="400508" y="38791"/>
                    <a:pt x="427782" y="44054"/>
                  </a:cubicBezTo>
                  <a:cubicBezTo>
                    <a:pt x="516784" y="61280"/>
                    <a:pt x="604829" y="85684"/>
                    <a:pt x="690959" y="113437"/>
                  </a:cubicBezTo>
                  <a:cubicBezTo>
                    <a:pt x="839295" y="161288"/>
                    <a:pt x="982368" y="221579"/>
                    <a:pt x="1119698" y="295269"/>
                  </a:cubicBezTo>
                  <a:cubicBezTo>
                    <a:pt x="1250809" y="365130"/>
                    <a:pt x="1375219" y="445519"/>
                    <a:pt x="1492453" y="536913"/>
                  </a:cubicBezTo>
                  <a:cubicBezTo>
                    <a:pt x="1501545" y="543612"/>
                    <a:pt x="1507286" y="551268"/>
                    <a:pt x="1511593" y="560838"/>
                  </a:cubicBezTo>
                  <a:close/>
                </a:path>
              </a:pathLst>
            </a:custGeom>
            <a:gradFill>
              <a:gsLst>
                <a:gs pos="33900">
                  <a:srgbClr val="D2D3E8"/>
                </a:gs>
                <a:gs pos="44000">
                  <a:schemeClr val="accent2">
                    <a:lumMod val="20000"/>
                    <a:lumOff val="80000"/>
                  </a:schemeClr>
                </a:gs>
                <a:gs pos="6000">
                  <a:schemeClr val="accent1">
                    <a:tint val="44500"/>
                    <a:satMod val="160000"/>
                  </a:schemeClr>
                </a:gs>
                <a:gs pos="100000">
                  <a:schemeClr val="accent1">
                    <a:tint val="23500"/>
                    <a:satMod val="160000"/>
                  </a:schemeClr>
                </a:gs>
              </a:gsLst>
              <a:lin ang="5400000" scaled="0"/>
            </a:gradFill>
            <a:ln w="4780" cap="flat">
              <a:noFill/>
              <a:prstDash val="solid"/>
              <a:miter/>
            </a:ln>
          </p:spPr>
          <p:txBody>
            <a:bodyPr rtlCol="0" anchor="ctr"/>
            <a:lstStyle/>
            <a:p>
              <a:endParaRPr lang="en-US"/>
            </a:p>
          </p:txBody>
        </p:sp>
        <p:sp>
          <p:nvSpPr>
            <p:cNvPr id="71" name="Freeform: Shape 70">
              <a:extLst>
                <a:ext uri="{FF2B5EF4-FFF2-40B4-BE49-F238E27FC236}">
                  <a16:creationId xmlns="" xmlns:a16="http://schemas.microsoft.com/office/drawing/2014/main" id="{6096667A-546D-41E3-B5E2-BFB15EB8354F}"/>
                </a:ext>
              </a:extLst>
            </p:cNvPr>
            <p:cNvSpPr/>
            <p:nvPr/>
          </p:nvSpPr>
          <p:spPr>
            <a:xfrm>
              <a:off x="3496316" y="3196558"/>
              <a:ext cx="1473807" cy="1646427"/>
            </a:xfrm>
            <a:custGeom>
              <a:avLst/>
              <a:gdLst>
                <a:gd name="connsiteX0" fmla="*/ 477795 w 1473807"/>
                <a:gd name="connsiteY0" fmla="*/ 210261 h 1646427"/>
                <a:gd name="connsiteX1" fmla="*/ 526602 w 1473807"/>
                <a:gd name="connsiteY1" fmla="*/ 184900 h 1646427"/>
                <a:gd name="connsiteX2" fmla="*/ 669675 w 1473807"/>
                <a:gd name="connsiteY2" fmla="*/ 11682 h 1646427"/>
                <a:gd name="connsiteX3" fmla="*/ 706041 w 1473807"/>
                <a:gd name="connsiteY3" fmla="*/ 10246 h 1646427"/>
                <a:gd name="connsiteX4" fmla="*/ 1455856 w 1473807"/>
                <a:gd name="connsiteY4" fmla="*/ 760540 h 1646427"/>
                <a:gd name="connsiteX5" fmla="*/ 1457292 w 1473807"/>
                <a:gd name="connsiteY5" fmla="*/ 811740 h 1646427"/>
                <a:gd name="connsiteX6" fmla="*/ 1348671 w 1473807"/>
                <a:gd name="connsiteY6" fmla="*/ 960555 h 1646427"/>
                <a:gd name="connsiteX7" fmla="*/ 1219954 w 1473807"/>
                <a:gd name="connsiteY7" fmla="*/ 1209855 h 1646427"/>
                <a:gd name="connsiteX8" fmla="*/ 1166840 w 1473807"/>
                <a:gd name="connsiteY8" fmla="*/ 1375417 h 1646427"/>
                <a:gd name="connsiteX9" fmla="*/ 1121382 w 1473807"/>
                <a:gd name="connsiteY9" fmla="*/ 1631417 h 1646427"/>
                <a:gd name="connsiteX10" fmla="*/ 1104634 w 1473807"/>
                <a:gd name="connsiteY10" fmla="*/ 1646250 h 1646427"/>
                <a:gd name="connsiteX11" fmla="*/ 1056784 w 1473807"/>
                <a:gd name="connsiteY11" fmla="*/ 1646250 h 1646427"/>
                <a:gd name="connsiteX12" fmla="*/ 40442 w 1473807"/>
                <a:gd name="connsiteY12" fmla="*/ 1646250 h 1646427"/>
                <a:gd name="connsiteX13" fmla="*/ 1684 w 1473807"/>
                <a:gd name="connsiteY13" fmla="*/ 1604621 h 1646427"/>
                <a:gd name="connsiteX14" fmla="*/ 19388 w 1473807"/>
                <a:gd name="connsiteY14" fmla="*/ 1415133 h 1646427"/>
                <a:gd name="connsiteX15" fmla="*/ 16517 w 1473807"/>
                <a:gd name="connsiteY15" fmla="*/ 1392165 h 1646427"/>
                <a:gd name="connsiteX16" fmla="*/ 156240 w 1473807"/>
                <a:gd name="connsiteY16" fmla="*/ 839493 h 1646427"/>
                <a:gd name="connsiteX17" fmla="*/ 367260 w 1473807"/>
                <a:gd name="connsiteY17" fmla="*/ 403098 h 1646427"/>
                <a:gd name="connsiteX18" fmla="*/ 471574 w 1473807"/>
                <a:gd name="connsiteY18" fmla="*/ 245670 h 1646427"/>
                <a:gd name="connsiteX19" fmla="*/ 477795 w 1473807"/>
                <a:gd name="connsiteY19" fmla="*/ 210261 h 16464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1473807" h="1646427">
                  <a:moveTo>
                    <a:pt x="477795" y="210261"/>
                  </a:moveTo>
                  <a:cubicBezTo>
                    <a:pt x="500284" y="214089"/>
                    <a:pt x="514161" y="201648"/>
                    <a:pt x="526602" y="184900"/>
                  </a:cubicBezTo>
                  <a:cubicBezTo>
                    <a:pt x="571103" y="124609"/>
                    <a:pt x="618953" y="67188"/>
                    <a:pt x="669675" y="11682"/>
                  </a:cubicBezTo>
                  <a:cubicBezTo>
                    <a:pt x="683073" y="-3152"/>
                    <a:pt x="691686" y="-4109"/>
                    <a:pt x="706041" y="10246"/>
                  </a:cubicBezTo>
                  <a:cubicBezTo>
                    <a:pt x="955820" y="260504"/>
                    <a:pt x="1206077" y="510283"/>
                    <a:pt x="1455856" y="760540"/>
                  </a:cubicBezTo>
                  <a:cubicBezTo>
                    <a:pt x="1479303" y="783987"/>
                    <a:pt x="1479781" y="784465"/>
                    <a:pt x="1457292" y="811740"/>
                  </a:cubicBezTo>
                  <a:cubicBezTo>
                    <a:pt x="1418533" y="859112"/>
                    <a:pt x="1382645" y="908876"/>
                    <a:pt x="1348671" y="960555"/>
                  </a:cubicBezTo>
                  <a:cubicBezTo>
                    <a:pt x="1296993" y="1039508"/>
                    <a:pt x="1255842" y="1123724"/>
                    <a:pt x="1219954" y="1209855"/>
                  </a:cubicBezTo>
                  <a:cubicBezTo>
                    <a:pt x="1197943" y="1262969"/>
                    <a:pt x="1182631" y="1319432"/>
                    <a:pt x="1166840" y="1375417"/>
                  </a:cubicBezTo>
                  <a:cubicBezTo>
                    <a:pt x="1143872" y="1459634"/>
                    <a:pt x="1133345" y="1545765"/>
                    <a:pt x="1121382" y="1631417"/>
                  </a:cubicBezTo>
                  <a:cubicBezTo>
                    <a:pt x="1119947" y="1642901"/>
                    <a:pt x="1115161" y="1646250"/>
                    <a:pt x="1104634" y="1646250"/>
                  </a:cubicBezTo>
                  <a:cubicBezTo>
                    <a:pt x="1088844" y="1645772"/>
                    <a:pt x="1072575" y="1646250"/>
                    <a:pt x="1056784" y="1646250"/>
                  </a:cubicBezTo>
                  <a:cubicBezTo>
                    <a:pt x="718003" y="1646250"/>
                    <a:pt x="379223" y="1646250"/>
                    <a:pt x="40442" y="1646250"/>
                  </a:cubicBezTo>
                  <a:cubicBezTo>
                    <a:pt x="-4537" y="1646250"/>
                    <a:pt x="-1666" y="1651514"/>
                    <a:pt x="1684" y="1604621"/>
                  </a:cubicBezTo>
                  <a:cubicBezTo>
                    <a:pt x="5990" y="1541458"/>
                    <a:pt x="13646" y="1478296"/>
                    <a:pt x="19388" y="1415133"/>
                  </a:cubicBezTo>
                  <a:cubicBezTo>
                    <a:pt x="13168" y="1407956"/>
                    <a:pt x="15560" y="1399821"/>
                    <a:pt x="16517" y="1392165"/>
                  </a:cubicBezTo>
                  <a:cubicBezTo>
                    <a:pt x="41399" y="1202678"/>
                    <a:pt x="89728" y="1018932"/>
                    <a:pt x="156240" y="839493"/>
                  </a:cubicBezTo>
                  <a:cubicBezTo>
                    <a:pt x="212704" y="687329"/>
                    <a:pt x="284001" y="542343"/>
                    <a:pt x="367260" y="403098"/>
                  </a:cubicBezTo>
                  <a:cubicBezTo>
                    <a:pt x="399320" y="349027"/>
                    <a:pt x="435686" y="297349"/>
                    <a:pt x="471574" y="245670"/>
                  </a:cubicBezTo>
                  <a:cubicBezTo>
                    <a:pt x="479709" y="234665"/>
                    <a:pt x="483058" y="223659"/>
                    <a:pt x="477795" y="210261"/>
                  </a:cubicBezTo>
                  <a:close/>
                </a:path>
              </a:pathLst>
            </a:custGeom>
            <a:gradFill>
              <a:gsLst>
                <a:gs pos="33900">
                  <a:srgbClr val="D2D3E8"/>
                </a:gs>
                <a:gs pos="44000">
                  <a:schemeClr val="accent2">
                    <a:lumMod val="20000"/>
                    <a:lumOff val="80000"/>
                  </a:schemeClr>
                </a:gs>
                <a:gs pos="6000">
                  <a:schemeClr val="accent1">
                    <a:tint val="44500"/>
                    <a:satMod val="160000"/>
                  </a:schemeClr>
                </a:gs>
                <a:gs pos="100000">
                  <a:schemeClr val="accent1">
                    <a:tint val="23500"/>
                    <a:satMod val="160000"/>
                  </a:schemeClr>
                </a:gs>
              </a:gsLst>
              <a:lin ang="5400000" scaled="0"/>
            </a:gradFill>
            <a:ln w="4780" cap="flat">
              <a:noFill/>
              <a:prstDash val="solid"/>
              <a:miter/>
            </a:ln>
          </p:spPr>
          <p:txBody>
            <a:bodyPr rtlCol="0" anchor="ctr"/>
            <a:lstStyle/>
            <a:p>
              <a:endParaRPr lang="en-US"/>
            </a:p>
          </p:txBody>
        </p:sp>
        <p:sp>
          <p:nvSpPr>
            <p:cNvPr id="72" name="Freeform: Shape 71">
              <a:extLst>
                <a:ext uri="{FF2B5EF4-FFF2-40B4-BE49-F238E27FC236}">
                  <a16:creationId xmlns="" xmlns:a16="http://schemas.microsoft.com/office/drawing/2014/main" id="{77F111DB-0E4F-41BF-A742-A7113FF8B2FF}"/>
                </a:ext>
              </a:extLst>
            </p:cNvPr>
            <p:cNvSpPr/>
            <p:nvPr/>
          </p:nvSpPr>
          <p:spPr>
            <a:xfrm>
              <a:off x="7229488" y="3197036"/>
              <a:ext cx="1472874" cy="1646250"/>
            </a:xfrm>
            <a:custGeom>
              <a:avLst/>
              <a:gdLst>
                <a:gd name="connsiteX0" fmla="*/ 344884 w 1472874"/>
                <a:gd name="connsiteY0" fmla="*/ 1586916 h 1646250"/>
                <a:gd name="connsiteX1" fmla="*/ 324787 w 1472874"/>
                <a:gd name="connsiteY1" fmla="*/ 1453413 h 1646250"/>
                <a:gd name="connsiteX2" fmla="*/ 315695 w 1472874"/>
                <a:gd name="connsiteY2" fmla="*/ 1414655 h 1646250"/>
                <a:gd name="connsiteX3" fmla="*/ 264974 w 1472874"/>
                <a:gd name="connsiteY3" fmla="*/ 1243829 h 1646250"/>
                <a:gd name="connsiteX4" fmla="*/ 134343 w 1472874"/>
                <a:gd name="connsiteY4" fmla="*/ 976824 h 1646250"/>
                <a:gd name="connsiteX5" fmla="*/ 11845 w 1472874"/>
                <a:gd name="connsiteY5" fmla="*/ 808869 h 1646250"/>
                <a:gd name="connsiteX6" fmla="*/ 13281 w 1472874"/>
                <a:gd name="connsiteY6" fmla="*/ 762454 h 1646250"/>
                <a:gd name="connsiteX7" fmla="*/ 766446 w 1472874"/>
                <a:gd name="connsiteY7" fmla="*/ 10246 h 1646250"/>
                <a:gd name="connsiteX8" fmla="*/ 803769 w 1472874"/>
                <a:gd name="connsiteY8" fmla="*/ 11682 h 1646250"/>
                <a:gd name="connsiteX9" fmla="*/ 965982 w 1472874"/>
                <a:gd name="connsiteY9" fmla="*/ 208825 h 1646250"/>
                <a:gd name="connsiteX10" fmla="*/ 990385 w 1472874"/>
                <a:gd name="connsiteY10" fmla="*/ 230837 h 1646250"/>
                <a:gd name="connsiteX11" fmla="*/ 1222460 w 1472874"/>
                <a:gd name="connsiteY11" fmla="*/ 621774 h 1646250"/>
                <a:gd name="connsiteX12" fmla="*/ 1283708 w 1472874"/>
                <a:gd name="connsiteY12" fmla="*/ 761497 h 1646250"/>
                <a:gd name="connsiteX13" fmla="*/ 1304284 w 1472874"/>
                <a:gd name="connsiteY13" fmla="*/ 807912 h 1646250"/>
                <a:gd name="connsiteX14" fmla="*/ 1435872 w 1472874"/>
                <a:gd name="connsiteY14" fmla="*/ 1269190 h 1646250"/>
                <a:gd name="connsiteX15" fmla="*/ 1460276 w 1472874"/>
                <a:gd name="connsiteY15" fmla="*/ 1412741 h 1646250"/>
                <a:gd name="connsiteX16" fmla="*/ 1461711 w 1472874"/>
                <a:gd name="connsiteY16" fmla="*/ 1453413 h 1646250"/>
                <a:gd name="connsiteX17" fmla="*/ 1463147 w 1472874"/>
                <a:gd name="connsiteY17" fmla="*/ 1529017 h 1646250"/>
                <a:gd name="connsiteX18" fmla="*/ 1470803 w 1472874"/>
                <a:gd name="connsiteY18" fmla="*/ 1616583 h 1646250"/>
                <a:gd name="connsiteX19" fmla="*/ 1444007 w 1472874"/>
                <a:gd name="connsiteY19" fmla="*/ 1646251 h 1646250"/>
                <a:gd name="connsiteX20" fmla="*/ 975073 w 1472874"/>
                <a:gd name="connsiteY20" fmla="*/ 1646251 h 1646250"/>
                <a:gd name="connsiteX21" fmla="*/ 379336 w 1472874"/>
                <a:gd name="connsiteY21" fmla="*/ 1646251 h 1646250"/>
                <a:gd name="connsiteX22" fmla="*/ 353497 w 1472874"/>
                <a:gd name="connsiteY22" fmla="*/ 1644336 h 1646250"/>
                <a:gd name="connsiteX23" fmla="*/ 344884 w 1472874"/>
                <a:gd name="connsiteY23" fmla="*/ 1586916 h 16462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1472874" h="1646250">
                  <a:moveTo>
                    <a:pt x="344884" y="1586916"/>
                  </a:moveTo>
                  <a:cubicBezTo>
                    <a:pt x="343927" y="1541458"/>
                    <a:pt x="331007" y="1497914"/>
                    <a:pt x="324787" y="1453413"/>
                  </a:cubicBezTo>
                  <a:cubicBezTo>
                    <a:pt x="316652" y="1441929"/>
                    <a:pt x="323351" y="1426617"/>
                    <a:pt x="315695" y="1414655"/>
                  </a:cubicBezTo>
                  <a:cubicBezTo>
                    <a:pt x="302297" y="1356756"/>
                    <a:pt x="286028" y="1299814"/>
                    <a:pt x="264974" y="1243829"/>
                  </a:cubicBezTo>
                  <a:cubicBezTo>
                    <a:pt x="230043" y="1150999"/>
                    <a:pt x="186978" y="1061519"/>
                    <a:pt x="134343" y="976824"/>
                  </a:cubicBezTo>
                  <a:cubicBezTo>
                    <a:pt x="97498" y="917968"/>
                    <a:pt x="58739" y="860069"/>
                    <a:pt x="11845" y="808869"/>
                  </a:cubicBezTo>
                  <a:cubicBezTo>
                    <a:pt x="-3945" y="791643"/>
                    <a:pt x="-4424" y="780637"/>
                    <a:pt x="13281" y="762454"/>
                  </a:cubicBezTo>
                  <a:cubicBezTo>
                    <a:pt x="265452" y="512675"/>
                    <a:pt x="516188" y="261461"/>
                    <a:pt x="766446" y="10246"/>
                  </a:cubicBezTo>
                  <a:cubicBezTo>
                    <a:pt x="780801" y="-4109"/>
                    <a:pt x="790371" y="-3152"/>
                    <a:pt x="803769" y="11682"/>
                  </a:cubicBezTo>
                  <a:cubicBezTo>
                    <a:pt x="860233" y="75323"/>
                    <a:pt x="913346" y="141835"/>
                    <a:pt x="965982" y="208825"/>
                  </a:cubicBezTo>
                  <a:cubicBezTo>
                    <a:pt x="975073" y="215046"/>
                    <a:pt x="984165" y="221267"/>
                    <a:pt x="990385" y="230837"/>
                  </a:cubicBezTo>
                  <a:cubicBezTo>
                    <a:pt x="1077952" y="355248"/>
                    <a:pt x="1156426" y="484922"/>
                    <a:pt x="1222460" y="621774"/>
                  </a:cubicBezTo>
                  <a:cubicBezTo>
                    <a:pt x="1244471" y="667710"/>
                    <a:pt x="1266003" y="713647"/>
                    <a:pt x="1283708" y="761497"/>
                  </a:cubicBezTo>
                  <a:cubicBezTo>
                    <a:pt x="1290886" y="776809"/>
                    <a:pt x="1296149" y="793078"/>
                    <a:pt x="1304284" y="807912"/>
                  </a:cubicBezTo>
                  <a:cubicBezTo>
                    <a:pt x="1360747" y="958162"/>
                    <a:pt x="1408119" y="1110805"/>
                    <a:pt x="1435872" y="1269190"/>
                  </a:cubicBezTo>
                  <a:cubicBezTo>
                    <a:pt x="1444485" y="1317040"/>
                    <a:pt x="1450227" y="1365369"/>
                    <a:pt x="1460276" y="1412741"/>
                  </a:cubicBezTo>
                  <a:cubicBezTo>
                    <a:pt x="1463147" y="1426139"/>
                    <a:pt x="1464104" y="1440015"/>
                    <a:pt x="1461711" y="1453413"/>
                  </a:cubicBezTo>
                  <a:cubicBezTo>
                    <a:pt x="1457405" y="1478774"/>
                    <a:pt x="1458362" y="1504135"/>
                    <a:pt x="1463147" y="1529017"/>
                  </a:cubicBezTo>
                  <a:cubicBezTo>
                    <a:pt x="1466018" y="1558206"/>
                    <a:pt x="1465061" y="1587395"/>
                    <a:pt x="1470803" y="1616583"/>
                  </a:cubicBezTo>
                  <a:cubicBezTo>
                    <a:pt x="1476066" y="1644336"/>
                    <a:pt x="1472717" y="1646251"/>
                    <a:pt x="1444007" y="1646251"/>
                  </a:cubicBezTo>
                  <a:cubicBezTo>
                    <a:pt x="1287536" y="1646251"/>
                    <a:pt x="1131544" y="1646251"/>
                    <a:pt x="975073" y="1646251"/>
                  </a:cubicBezTo>
                  <a:cubicBezTo>
                    <a:pt x="776494" y="1646251"/>
                    <a:pt x="577915" y="1646251"/>
                    <a:pt x="379336" y="1646251"/>
                  </a:cubicBezTo>
                  <a:cubicBezTo>
                    <a:pt x="370723" y="1646251"/>
                    <a:pt x="362110" y="1644815"/>
                    <a:pt x="353497" y="1644336"/>
                  </a:cubicBezTo>
                  <a:cubicBezTo>
                    <a:pt x="342970" y="1626632"/>
                    <a:pt x="354454" y="1605099"/>
                    <a:pt x="344884" y="1586916"/>
                  </a:cubicBezTo>
                  <a:close/>
                </a:path>
              </a:pathLst>
            </a:custGeom>
            <a:gradFill>
              <a:gsLst>
                <a:gs pos="33900">
                  <a:srgbClr val="D2D3E8"/>
                </a:gs>
                <a:gs pos="44000">
                  <a:schemeClr val="accent2">
                    <a:lumMod val="20000"/>
                    <a:lumOff val="80000"/>
                  </a:schemeClr>
                </a:gs>
                <a:gs pos="6000">
                  <a:schemeClr val="accent1">
                    <a:tint val="44500"/>
                    <a:satMod val="160000"/>
                  </a:schemeClr>
                </a:gs>
                <a:gs pos="100000">
                  <a:schemeClr val="accent1">
                    <a:tint val="23500"/>
                    <a:satMod val="160000"/>
                  </a:schemeClr>
                </a:gs>
              </a:gsLst>
              <a:lin ang="5400000" scaled="0"/>
            </a:gradFill>
            <a:ln w="4780" cap="flat">
              <a:noFill/>
              <a:prstDash val="solid"/>
              <a:miter/>
            </a:ln>
          </p:spPr>
          <p:txBody>
            <a:bodyPr rtlCol="0" anchor="ctr"/>
            <a:lstStyle/>
            <a:p>
              <a:endParaRPr lang="en-US"/>
            </a:p>
          </p:txBody>
        </p:sp>
      </p:grpSp>
      <p:sp>
        <p:nvSpPr>
          <p:cNvPr id="78" name="TextBox 77">
            <a:extLst>
              <a:ext uri="{FF2B5EF4-FFF2-40B4-BE49-F238E27FC236}">
                <a16:creationId xmlns="" xmlns:a16="http://schemas.microsoft.com/office/drawing/2014/main" id="{B3C86448-D2FC-424C-B51A-6241BECE9AEC}"/>
              </a:ext>
            </a:extLst>
          </p:cNvPr>
          <p:cNvSpPr txBox="1"/>
          <p:nvPr/>
        </p:nvSpPr>
        <p:spPr>
          <a:xfrm rot="854219">
            <a:off x="6177314" y="3215195"/>
            <a:ext cx="3101313" cy="1323439"/>
          </a:xfrm>
          <a:prstGeom prst="rect">
            <a:avLst/>
          </a:prstGeom>
          <a:noFill/>
        </p:spPr>
        <p:txBody>
          <a:bodyPr wrap="square" rtlCol="0">
            <a:spAutoFit/>
          </a:bodyPr>
          <a:lstStyle/>
          <a:p>
            <a:pPr algn="ctr" rtl="1"/>
            <a:r>
              <a:rPr lang="ar-SA" sz="2000" b="1" dirty="0" smtClean="0">
                <a:cs typeface="Arabic Transparent" panose="02010000000000000000" pitchFamily="2" charset="-78"/>
              </a:rPr>
              <a:t>أولاً</a:t>
            </a:r>
            <a:r>
              <a:rPr lang="ar-JO" sz="2000" b="1" dirty="0">
                <a:cs typeface="Arabic Transparent" panose="02010000000000000000" pitchFamily="2" charset="-78"/>
              </a:rPr>
              <a:t>:</a:t>
            </a:r>
            <a:r>
              <a:rPr lang="en-US" sz="2000" b="1" dirty="0">
                <a:cs typeface="Arabic Transparent" panose="02010000000000000000" pitchFamily="2" charset="-78"/>
              </a:rPr>
              <a:t> </a:t>
            </a:r>
            <a:r>
              <a:rPr lang="ar-JO" sz="2000" b="1" dirty="0" smtClean="0">
                <a:cs typeface="Arabic Transparent" panose="02010000000000000000" pitchFamily="2" charset="-78"/>
              </a:rPr>
              <a:t>القدرة على التعامل مع الإقبال الجماهيري الهائل على التعليم (</a:t>
            </a:r>
            <a:r>
              <a:rPr lang="ar-SA" sz="2000" b="1" dirty="0" smtClean="0">
                <a:cs typeface="Arabic Transparent" panose="02010000000000000000" pitchFamily="2" charset="-78"/>
              </a:rPr>
              <a:t> </a:t>
            </a:r>
            <a:r>
              <a:rPr lang="ar-SA" sz="2000" b="1" dirty="0">
                <a:cs typeface="Arabic Transparent" panose="02010000000000000000" pitchFamily="2" charset="-78"/>
              </a:rPr>
              <a:t>حل مشكلة </a:t>
            </a:r>
            <a:r>
              <a:rPr lang="ar-SA" sz="2000" b="1" dirty="0" smtClean="0">
                <a:cs typeface="Arabic Transparent" panose="02010000000000000000" pitchFamily="2" charset="-78"/>
              </a:rPr>
              <a:t>الإقبال </a:t>
            </a:r>
            <a:r>
              <a:rPr lang="ar-SA" sz="2000" b="1" dirty="0">
                <a:cs typeface="Arabic Transparent" panose="02010000000000000000" pitchFamily="2" charset="-78"/>
              </a:rPr>
              <a:t>بشكل كبير على </a:t>
            </a:r>
            <a:r>
              <a:rPr lang="ar-SA" sz="2000" b="1" dirty="0" smtClean="0">
                <a:cs typeface="Arabic Transparent" panose="02010000000000000000" pitchFamily="2" charset="-78"/>
              </a:rPr>
              <a:t>التعليم</a:t>
            </a:r>
            <a:r>
              <a:rPr lang="ar-JO" sz="2000" b="1" dirty="0" smtClean="0">
                <a:cs typeface="Arabic Transparent" panose="02010000000000000000" pitchFamily="2" charset="-78"/>
              </a:rPr>
              <a:t>)</a:t>
            </a:r>
            <a:endParaRPr lang="en-US" sz="2000" b="1" dirty="0">
              <a:cs typeface="Arabic Transparent" panose="02010000000000000000" pitchFamily="2" charset="-78"/>
            </a:endParaRPr>
          </a:p>
        </p:txBody>
      </p:sp>
      <p:sp>
        <p:nvSpPr>
          <p:cNvPr id="87" name="TextBox 86">
            <a:extLst>
              <a:ext uri="{FF2B5EF4-FFF2-40B4-BE49-F238E27FC236}">
                <a16:creationId xmlns="" xmlns:a16="http://schemas.microsoft.com/office/drawing/2014/main" id="{AF91D073-E2F7-40C8-B1C2-22F8A94AD0FB}"/>
              </a:ext>
            </a:extLst>
          </p:cNvPr>
          <p:cNvSpPr txBox="1"/>
          <p:nvPr/>
        </p:nvSpPr>
        <p:spPr>
          <a:xfrm rot="20014957">
            <a:off x="8985180" y="5248624"/>
            <a:ext cx="2027983" cy="1015663"/>
          </a:xfrm>
          <a:prstGeom prst="rect">
            <a:avLst/>
          </a:prstGeom>
          <a:noFill/>
        </p:spPr>
        <p:txBody>
          <a:bodyPr wrap="square" rtlCol="0">
            <a:spAutoFit/>
          </a:bodyPr>
          <a:lstStyle/>
          <a:p>
            <a:pPr algn="ctr" rtl="1"/>
            <a:r>
              <a:rPr lang="ar-JO" sz="2000" b="1" dirty="0" smtClean="0">
                <a:cs typeface="Arabic Transparent" panose="02010000000000000000" pitchFamily="2" charset="-78"/>
              </a:rPr>
              <a:t>ثالثاً</a:t>
            </a:r>
            <a:r>
              <a:rPr lang="ar-JO" sz="2000" b="1" dirty="0">
                <a:cs typeface="Arabic Transparent" panose="02010000000000000000" pitchFamily="2" charset="-78"/>
              </a:rPr>
              <a:t>:</a:t>
            </a:r>
            <a:r>
              <a:rPr lang="en-US" sz="2000" b="1" dirty="0">
                <a:cs typeface="Arabic Transparent" panose="02010000000000000000" pitchFamily="2" charset="-78"/>
              </a:rPr>
              <a:t>  </a:t>
            </a:r>
            <a:r>
              <a:rPr lang="ar-JO" sz="2000" b="1" dirty="0">
                <a:cs typeface="Arabic Transparent" panose="02010000000000000000" pitchFamily="2" charset="-78"/>
              </a:rPr>
              <a:t>القدرة على التعامل مع </a:t>
            </a:r>
            <a:r>
              <a:rPr lang="ar-JO" sz="2000" b="1" dirty="0" smtClean="0">
                <a:cs typeface="Arabic Transparent" panose="02010000000000000000" pitchFamily="2" charset="-78"/>
              </a:rPr>
              <a:t> نقص الكوادر التدريسية</a:t>
            </a:r>
            <a:endParaRPr lang="en-US" altLang="ko-KR" sz="2000" b="1" dirty="0">
              <a:solidFill>
                <a:schemeClr val="tx1">
                  <a:lumMod val="75000"/>
                  <a:lumOff val="25000"/>
                </a:schemeClr>
              </a:solidFill>
              <a:cs typeface="Arabic Transparent" panose="02010000000000000000" pitchFamily="2" charset="-78"/>
            </a:endParaRPr>
          </a:p>
        </p:txBody>
      </p:sp>
      <p:sp>
        <p:nvSpPr>
          <p:cNvPr id="81" name="TextBox 80">
            <a:extLst>
              <a:ext uri="{FF2B5EF4-FFF2-40B4-BE49-F238E27FC236}">
                <a16:creationId xmlns="" xmlns:a16="http://schemas.microsoft.com/office/drawing/2014/main" id="{14E3864B-80BE-45A4-9174-56554A9D2D70}"/>
              </a:ext>
            </a:extLst>
          </p:cNvPr>
          <p:cNvSpPr txBox="1"/>
          <p:nvPr/>
        </p:nvSpPr>
        <p:spPr>
          <a:xfrm rot="20636933">
            <a:off x="2869344" y="3272155"/>
            <a:ext cx="2735768" cy="1538883"/>
          </a:xfrm>
          <a:prstGeom prst="rect">
            <a:avLst/>
          </a:prstGeom>
          <a:noFill/>
        </p:spPr>
        <p:txBody>
          <a:bodyPr wrap="square" rtlCol="0">
            <a:spAutoFit/>
          </a:bodyPr>
          <a:lstStyle/>
          <a:p>
            <a:pPr algn="ctr" rtl="1"/>
            <a:r>
              <a:rPr lang="ar-JO" sz="2000" b="1" dirty="0" smtClean="0">
                <a:cs typeface="Arabic Transparent" panose="02010000000000000000" pitchFamily="2" charset="-78"/>
              </a:rPr>
              <a:t>ثانياً:</a:t>
            </a:r>
            <a:r>
              <a:rPr lang="en-US" sz="2000" b="1" dirty="0">
                <a:cs typeface="Arabic Transparent" panose="02010000000000000000" pitchFamily="2" charset="-78"/>
              </a:rPr>
              <a:t> </a:t>
            </a:r>
            <a:r>
              <a:rPr lang="ar-JO" sz="2000" b="1" dirty="0">
                <a:cs typeface="Arabic Transparent" panose="02010000000000000000" pitchFamily="2" charset="-78"/>
              </a:rPr>
              <a:t>القدرة على التعامل مع </a:t>
            </a:r>
            <a:r>
              <a:rPr lang="ar-JO" sz="2000" b="1" dirty="0" smtClean="0">
                <a:cs typeface="Arabic Transparent" panose="02010000000000000000" pitchFamily="2" charset="-78"/>
              </a:rPr>
              <a:t>إشكالية التعلم مدى الحياة(</a:t>
            </a:r>
            <a:r>
              <a:rPr lang="en-US" sz="2000" b="1" dirty="0">
                <a:cs typeface="Arabic Transparent" panose="02010000000000000000" pitchFamily="2" charset="-78"/>
              </a:rPr>
              <a:t> </a:t>
            </a:r>
            <a:r>
              <a:rPr lang="ar-JO" sz="2000" b="1" dirty="0" smtClean="0">
                <a:cs typeface="Arabic Transparent" panose="02010000000000000000" pitchFamily="2" charset="-78"/>
              </a:rPr>
              <a:t>توسيع </a:t>
            </a:r>
            <a:r>
              <a:rPr lang="ar-JO" sz="2000" b="1" dirty="0">
                <a:cs typeface="Arabic Transparent" panose="02010000000000000000" pitchFamily="2" charset="-78"/>
              </a:rPr>
              <a:t>مجال القبول في التعليم</a:t>
            </a:r>
            <a:r>
              <a:rPr lang="en-US" sz="1400" b="1" dirty="0" smtClean="0"/>
              <a:t>.</a:t>
            </a:r>
            <a:r>
              <a:rPr lang="ar-JO" sz="1400" b="1" dirty="0" smtClean="0"/>
              <a:t> ليشمل بعض الشرائح والفئات التي لا تستطيع الالتحاق بالجامعات التقليدية)</a:t>
            </a:r>
            <a:endParaRPr lang="en-US" altLang="ko-KR" sz="1400" b="1" dirty="0">
              <a:solidFill>
                <a:schemeClr val="tx1">
                  <a:lumMod val="75000"/>
                  <a:lumOff val="25000"/>
                </a:schemeClr>
              </a:solidFill>
              <a:cs typeface="Arial" pitchFamily="34" charset="0"/>
            </a:endParaRPr>
          </a:p>
        </p:txBody>
      </p:sp>
      <p:sp>
        <p:nvSpPr>
          <p:cNvPr id="90" name="TextBox 89">
            <a:extLst>
              <a:ext uri="{FF2B5EF4-FFF2-40B4-BE49-F238E27FC236}">
                <a16:creationId xmlns="" xmlns:a16="http://schemas.microsoft.com/office/drawing/2014/main" id="{C0A4E9EA-111B-4E0E-A344-F9705CBDE1B9}"/>
              </a:ext>
            </a:extLst>
          </p:cNvPr>
          <p:cNvSpPr txBox="1"/>
          <p:nvPr/>
        </p:nvSpPr>
        <p:spPr>
          <a:xfrm rot="1453227">
            <a:off x="823630" y="5008299"/>
            <a:ext cx="2190449" cy="1631216"/>
          </a:xfrm>
          <a:prstGeom prst="rect">
            <a:avLst/>
          </a:prstGeom>
          <a:noFill/>
        </p:spPr>
        <p:txBody>
          <a:bodyPr wrap="square" rtlCol="0">
            <a:spAutoFit/>
          </a:bodyPr>
          <a:lstStyle/>
          <a:p>
            <a:pPr algn="ctr" rtl="1"/>
            <a:r>
              <a:rPr lang="ar-SA" sz="2000" b="1" dirty="0">
                <a:cs typeface="Arabic Transparent" panose="02010000000000000000" pitchFamily="2" charset="-78"/>
              </a:rPr>
              <a:t>رابعاً</a:t>
            </a:r>
            <a:r>
              <a:rPr lang="en-US" sz="2000" b="1" dirty="0" smtClean="0">
                <a:cs typeface="Arabic Transparent" panose="02010000000000000000" pitchFamily="2" charset="-78"/>
              </a:rPr>
              <a:t>:</a:t>
            </a:r>
            <a:r>
              <a:rPr lang="ar-JO" sz="2000" b="1" dirty="0" smtClean="0">
                <a:cs typeface="Arabic Transparent" panose="02010000000000000000" pitchFamily="2" charset="-78"/>
              </a:rPr>
              <a:t> القدرة </a:t>
            </a:r>
            <a:r>
              <a:rPr lang="ar-JO" sz="2000" b="1" dirty="0">
                <a:cs typeface="Arabic Transparent" panose="02010000000000000000" pitchFamily="2" charset="-78"/>
              </a:rPr>
              <a:t>على التعامل مع </a:t>
            </a:r>
            <a:r>
              <a:rPr lang="ar-JO" sz="2000" b="1" dirty="0" smtClean="0">
                <a:cs typeface="Arabic Transparent" panose="02010000000000000000" pitchFamily="2" charset="-78"/>
              </a:rPr>
              <a:t>الانفجارالمعرفي(تخزين المعلومات وحفظها والرجوع إليها بسهولة) </a:t>
            </a:r>
            <a:endParaRPr lang="en-US" sz="2000" b="1" dirty="0">
              <a:cs typeface="Arabic Transparent" panose="02010000000000000000" pitchFamily="2" charset="-78"/>
            </a:endParaRPr>
          </a:p>
        </p:txBody>
      </p:sp>
      <p:sp>
        <p:nvSpPr>
          <p:cNvPr id="94" name="Text Placeholder 93">
            <a:extLst>
              <a:ext uri="{FF2B5EF4-FFF2-40B4-BE49-F238E27FC236}">
                <a16:creationId xmlns="" xmlns:a16="http://schemas.microsoft.com/office/drawing/2014/main" id="{42B914B6-8267-471E-9E56-DD7F4CC1F296}"/>
              </a:ext>
            </a:extLst>
          </p:cNvPr>
          <p:cNvSpPr>
            <a:spLocks noGrp="1"/>
          </p:cNvSpPr>
          <p:nvPr>
            <p:ph type="body" sz="quarter" idx="10"/>
          </p:nvPr>
        </p:nvSpPr>
        <p:spPr>
          <a:xfrm>
            <a:off x="2423592" y="17534"/>
            <a:ext cx="9473134" cy="724247"/>
          </a:xfrm>
        </p:spPr>
        <p:txBody>
          <a:bodyPr>
            <a:normAutofit/>
          </a:bodyPr>
          <a:lstStyle/>
          <a:p>
            <a:r>
              <a:rPr lang="ar-SA" sz="3600" b="1" dirty="0"/>
              <a:t>أهمية التعليم الإلكتروني </a:t>
            </a:r>
            <a:r>
              <a:rPr lang="ar-JO" sz="3600" b="1" dirty="0" smtClean="0"/>
              <a:t>لمعالجة اشكاليات التعليم العالي</a:t>
            </a:r>
            <a:endParaRPr lang="en-US" sz="3600" dirty="0">
              <a:effectLst>
                <a:outerShdw blurRad="38100" dist="38100" dir="2700000" algn="tl">
                  <a:srgbClr val="000000">
                    <a:alpha val="43137"/>
                  </a:srgbClr>
                </a:outerShdw>
              </a:effectLst>
              <a:cs typeface="Arabic Transparent" panose="02010000000000000000" pitchFamily="2" charset="-78"/>
            </a:endParaRPr>
          </a:p>
        </p:txBody>
      </p:sp>
      <p:sp>
        <p:nvSpPr>
          <p:cNvPr id="2" name="Rectangle 1"/>
          <p:cNvSpPr/>
          <p:nvPr/>
        </p:nvSpPr>
        <p:spPr>
          <a:xfrm>
            <a:off x="484437" y="764704"/>
            <a:ext cx="11025556" cy="2369880"/>
          </a:xfrm>
          <a:prstGeom prst="rect">
            <a:avLst/>
          </a:prstGeom>
          <a:noFill/>
        </p:spPr>
        <p:txBody>
          <a:bodyPr wrap="square">
            <a:spAutoFit/>
          </a:bodyPr>
          <a:lstStyle/>
          <a:p>
            <a:pPr algn="just" rtl="1"/>
            <a:r>
              <a:rPr lang="ar-JO" sz="2400" dirty="0"/>
              <a:t> </a:t>
            </a:r>
            <a:r>
              <a:rPr lang="ar-JO" sz="2400" dirty="0" smtClean="0"/>
              <a:t>إن التعليم </a:t>
            </a:r>
            <a:r>
              <a:rPr lang="ar-JO" sz="2400" dirty="0"/>
              <a:t>الإلكتروني يساعد في التعامل مع معظم </a:t>
            </a:r>
            <a:r>
              <a:rPr lang="ar-JO" sz="2400" dirty="0" smtClean="0"/>
              <a:t>إشكاليات </a:t>
            </a:r>
            <a:r>
              <a:rPr lang="ar-JO" sz="2400" dirty="0"/>
              <a:t>التعليم </a:t>
            </a:r>
            <a:r>
              <a:rPr lang="ar-JO" sz="2400" dirty="0" smtClean="0"/>
              <a:t>العالي فهو يسهم </a:t>
            </a:r>
            <a:r>
              <a:rPr lang="ar-JO" sz="2400" dirty="0"/>
              <a:t>في تسهيل عملية قبول الطلبة وتسجيلهم </a:t>
            </a:r>
            <a:r>
              <a:rPr lang="ar-JO" sz="2400" dirty="0" smtClean="0"/>
              <a:t>وترشيد إنفاق </a:t>
            </a:r>
            <a:r>
              <a:rPr lang="ar-JO" sz="2400" dirty="0"/>
              <a:t>مؤسسات التعليم </a:t>
            </a:r>
            <a:r>
              <a:rPr lang="ar-JO" sz="2400" dirty="0" smtClean="0"/>
              <a:t>العالي، </a:t>
            </a:r>
            <a:r>
              <a:rPr lang="ar-JO" sz="2400" dirty="0"/>
              <a:t>كما </a:t>
            </a:r>
            <a:r>
              <a:rPr lang="ar-JO" sz="2400" dirty="0" smtClean="0"/>
              <a:t>أنه </a:t>
            </a:r>
            <a:r>
              <a:rPr lang="ar-JO" sz="2400" dirty="0"/>
              <a:t>يوفر </a:t>
            </a:r>
            <a:r>
              <a:rPr lang="ar-JO" sz="2400" dirty="0" smtClean="0"/>
              <a:t>كثيرًا </a:t>
            </a:r>
            <a:r>
              <a:rPr lang="ar-JO" sz="2400" dirty="0"/>
              <a:t>من النفقات وهو يضمن مستوى أعلى من الجودة إذا ما مورس بالصوره </a:t>
            </a:r>
            <a:r>
              <a:rPr lang="ar-JO" sz="2400" dirty="0" smtClean="0"/>
              <a:t>الصحيحة  </a:t>
            </a:r>
            <a:r>
              <a:rPr lang="ar-JO" sz="2400" dirty="0"/>
              <a:t>وهو </a:t>
            </a:r>
            <a:r>
              <a:rPr lang="ar-JO" sz="2400" dirty="0" smtClean="0"/>
              <a:t>يمكّن </a:t>
            </a:r>
            <a:r>
              <a:rPr lang="ar-JO" sz="2400" dirty="0"/>
              <a:t>من الانخراط بأسلوب فعال وكفؤ في عصر العولمة والإفادة من منجزاته وتوظيفها بطريقه </a:t>
            </a:r>
            <a:r>
              <a:rPr lang="ar-JO" sz="2400" dirty="0" smtClean="0"/>
              <a:t>منهجية </a:t>
            </a:r>
            <a:r>
              <a:rPr lang="ar-JO" sz="2400" dirty="0"/>
              <a:t>وذات مردود مؤكد </a:t>
            </a:r>
            <a:r>
              <a:rPr lang="ar-JO" sz="2400" dirty="0" smtClean="0"/>
              <a:t>، ولعلّنا </a:t>
            </a:r>
            <a:r>
              <a:rPr lang="ar-JO" sz="2400" dirty="0"/>
              <a:t>لا نبالغ </a:t>
            </a:r>
            <a:r>
              <a:rPr lang="ar-JO" sz="2400" dirty="0" smtClean="0"/>
              <a:t>إذا </a:t>
            </a:r>
            <a:r>
              <a:rPr lang="ar-JO" sz="2400" dirty="0"/>
              <a:t>قلنا </a:t>
            </a:r>
            <a:r>
              <a:rPr lang="ar-JO" sz="2400" dirty="0" smtClean="0"/>
              <a:t>بأن </a:t>
            </a:r>
            <a:r>
              <a:rPr lang="ar-JO" sz="2400" dirty="0"/>
              <a:t>التعليم الالكتروني يشكل حلا </a:t>
            </a:r>
            <a:r>
              <a:rPr lang="ar-JO" sz="2400" dirty="0" smtClean="0"/>
              <a:t>لكثير </a:t>
            </a:r>
            <a:r>
              <a:rPr lang="ar-JO" sz="2400" dirty="0"/>
              <a:t>من القضايا </a:t>
            </a:r>
            <a:r>
              <a:rPr lang="ar-JO" sz="2400" dirty="0" smtClean="0"/>
              <a:t>التي </a:t>
            </a:r>
            <a:r>
              <a:rPr lang="ar-JO" sz="2400" dirty="0"/>
              <a:t>تواجه التعليم العالي </a:t>
            </a:r>
            <a:r>
              <a:rPr lang="ar-JO" sz="2400" dirty="0" smtClean="0"/>
              <a:t>المعاصر.</a:t>
            </a:r>
            <a:endParaRPr lang="ar-JO" sz="2400" dirty="0"/>
          </a:p>
          <a:p>
            <a:pPr algn="just"/>
            <a:r>
              <a:rPr lang="ar-JO" dirty="0"/>
              <a:t/>
            </a:r>
            <a:br>
              <a:rPr lang="ar-JO" dirty="0"/>
            </a:br>
            <a:endParaRPr lang="en-GB" dirty="0"/>
          </a:p>
        </p:txBody>
      </p:sp>
      <p:pic>
        <p:nvPicPr>
          <p:cNvPr id="30" name="Picture Placeholder 7"/>
          <p:cNvPicPr>
            <a:picLocks noChangeAspect="1"/>
          </p:cNvPicPr>
          <p:nvPr/>
        </p:nvPicPr>
        <p:blipFill>
          <a:blip r:embed="rId2" cstate="print">
            <a:duotone>
              <a:schemeClr val="accent2">
                <a:shade val="45000"/>
                <a:satMod val="135000"/>
              </a:schemeClr>
              <a:prstClr val="white"/>
            </a:duotone>
            <a:extLst>
              <a:ext uri="{BEBA8EAE-BF5A-486C-A8C5-ECC9F3942E4B}">
                <a14:imgProps xmlns:a14="http://schemas.microsoft.com/office/drawing/2010/main">
                  <a14:imgLayer r:embed="rId3">
                    <a14:imgEffect>
                      <a14:sharpenSoften amount="50000"/>
                    </a14:imgEffect>
                    <a14:imgEffect>
                      <a14:brightnessContrast bright="-20000" contrast="-40000"/>
                    </a14:imgEffect>
                  </a14:imgLayer>
                </a14:imgProps>
              </a:ext>
              <a:ext uri="{28A0092B-C50C-407E-A947-70E740481C1C}">
                <a14:useLocalDpi xmlns:a14="http://schemas.microsoft.com/office/drawing/2010/main" val="0"/>
              </a:ext>
            </a:extLst>
          </a:blip>
          <a:srcRect l="19597" r="19597"/>
          <a:stretch>
            <a:fillRect/>
          </a:stretch>
        </p:blipFill>
        <p:spPr>
          <a:xfrm>
            <a:off x="4597656" y="5048831"/>
            <a:ext cx="3113929" cy="1644225"/>
          </a:xfrm>
          <a:custGeom>
            <a:avLst/>
            <a:gdLst>
              <a:gd name="connsiteX0" fmla="*/ 3930341 w 6441943"/>
              <a:gd name="connsiteY0" fmla="*/ 5551462 h 5959540"/>
              <a:gd name="connsiteX1" fmla="*/ 3930470 w 6441943"/>
              <a:gd name="connsiteY1" fmla="*/ 5553792 h 5959540"/>
              <a:gd name="connsiteX2" fmla="*/ 3930728 w 6441943"/>
              <a:gd name="connsiteY2" fmla="*/ 5581396 h 5959540"/>
              <a:gd name="connsiteX3" fmla="*/ 3101215 w 6441943"/>
              <a:gd name="connsiteY3" fmla="*/ 5522950 h 5959540"/>
              <a:gd name="connsiteX4" fmla="*/ 3096254 w 6441943"/>
              <a:gd name="connsiteY4" fmla="*/ 5540606 h 5959540"/>
              <a:gd name="connsiteX5" fmla="*/ 3100089 w 6441943"/>
              <a:gd name="connsiteY5" fmla="*/ 5529112 h 5959540"/>
              <a:gd name="connsiteX6" fmla="*/ 3179633 w 6441943"/>
              <a:gd name="connsiteY6" fmla="*/ 5436354 h 5959540"/>
              <a:gd name="connsiteX7" fmla="*/ 3179855 w 6441943"/>
              <a:gd name="connsiteY7" fmla="*/ 5457522 h 5959540"/>
              <a:gd name="connsiteX8" fmla="*/ 3179738 w 6441943"/>
              <a:gd name="connsiteY8" fmla="*/ 5446344 h 5959540"/>
              <a:gd name="connsiteX9" fmla="*/ 3798364 w 6441943"/>
              <a:gd name="connsiteY9" fmla="*/ 5116122 h 5959540"/>
              <a:gd name="connsiteX10" fmla="*/ 3835318 w 6441943"/>
              <a:gd name="connsiteY10" fmla="*/ 5181705 h 5959540"/>
              <a:gd name="connsiteX11" fmla="*/ 3838161 w 6441943"/>
              <a:gd name="connsiteY11" fmla="*/ 5187944 h 5959540"/>
              <a:gd name="connsiteX12" fmla="*/ 3772668 w 6441943"/>
              <a:gd name="connsiteY12" fmla="*/ 5021018 h 5959540"/>
              <a:gd name="connsiteX13" fmla="*/ 3772670 w 6441943"/>
              <a:gd name="connsiteY13" fmla="*/ 5021035 h 5959540"/>
              <a:gd name="connsiteX14" fmla="*/ 3772673 w 6441943"/>
              <a:gd name="connsiteY14" fmla="*/ 5021047 h 5959540"/>
              <a:gd name="connsiteX15" fmla="*/ 3772670 w 6441943"/>
              <a:gd name="connsiteY15" fmla="*/ 5021034 h 5959540"/>
              <a:gd name="connsiteX16" fmla="*/ 3761032 w 6441943"/>
              <a:gd name="connsiteY16" fmla="*/ 4843434 h 5959540"/>
              <a:gd name="connsiteX17" fmla="*/ 3760631 w 6441943"/>
              <a:gd name="connsiteY17" fmla="*/ 4854130 h 5959540"/>
              <a:gd name="connsiteX18" fmla="*/ 3761287 w 6441943"/>
              <a:gd name="connsiteY18" fmla="*/ 4871798 h 5959540"/>
              <a:gd name="connsiteX19" fmla="*/ 3384337 w 6441943"/>
              <a:gd name="connsiteY19" fmla="*/ 3767524 h 5959540"/>
              <a:gd name="connsiteX20" fmla="*/ 3346103 w 6441943"/>
              <a:gd name="connsiteY20" fmla="*/ 3782585 h 5959540"/>
              <a:gd name="connsiteX21" fmla="*/ 3160723 w 6441943"/>
              <a:gd name="connsiteY21" fmla="*/ 3891497 h 5959540"/>
              <a:gd name="connsiteX22" fmla="*/ 2789975 w 6441943"/>
              <a:gd name="connsiteY22" fmla="*/ 4375909 h 5959540"/>
              <a:gd name="connsiteX23" fmla="*/ 2780135 w 6441943"/>
              <a:gd name="connsiteY23" fmla="*/ 4386371 h 5959540"/>
              <a:gd name="connsiteX24" fmla="*/ 2777987 w 6441943"/>
              <a:gd name="connsiteY24" fmla="*/ 4376117 h 5959540"/>
              <a:gd name="connsiteX25" fmla="*/ 2780259 w 6441943"/>
              <a:gd name="connsiteY25" fmla="*/ 4386964 h 5959540"/>
              <a:gd name="connsiteX26" fmla="*/ 2813776 w 6441943"/>
              <a:gd name="connsiteY26" fmla="*/ 4528044 h 5959540"/>
              <a:gd name="connsiteX27" fmla="*/ 2780260 w 6441943"/>
              <a:gd name="connsiteY27" fmla="*/ 4386966 h 5959540"/>
              <a:gd name="connsiteX28" fmla="*/ 2780140 w 6441943"/>
              <a:gd name="connsiteY28" fmla="*/ 4386393 h 5959540"/>
              <a:gd name="connsiteX29" fmla="*/ 2780260 w 6441943"/>
              <a:gd name="connsiteY29" fmla="*/ 4386964 h 5959540"/>
              <a:gd name="connsiteX30" fmla="*/ 2827406 w 6441943"/>
              <a:gd name="connsiteY30" fmla="*/ 4585415 h 5959540"/>
              <a:gd name="connsiteX31" fmla="*/ 2980344 w 6441943"/>
              <a:gd name="connsiteY31" fmla="*/ 4916780 h 5959540"/>
              <a:gd name="connsiteX32" fmla="*/ 3179627 w 6441943"/>
              <a:gd name="connsiteY32" fmla="*/ 5435843 h 5959540"/>
              <a:gd name="connsiteX33" fmla="*/ 3179738 w 6441943"/>
              <a:gd name="connsiteY33" fmla="*/ 5446344 h 5959540"/>
              <a:gd name="connsiteX34" fmla="*/ 3179858 w 6441943"/>
              <a:gd name="connsiteY34" fmla="*/ 5457884 h 5959540"/>
              <a:gd name="connsiteX35" fmla="*/ 3177050 w 6441943"/>
              <a:gd name="connsiteY35" fmla="*/ 5492431 h 5959540"/>
              <a:gd name="connsiteX36" fmla="*/ 2859847 w 6441943"/>
              <a:gd name="connsiteY36" fmla="*/ 5869169 h 5959540"/>
              <a:gd name="connsiteX37" fmla="*/ 2850578 w 6441943"/>
              <a:gd name="connsiteY37" fmla="*/ 5871485 h 5959540"/>
              <a:gd name="connsiteX38" fmla="*/ 2723128 w 6441943"/>
              <a:gd name="connsiteY38" fmla="*/ 5887707 h 5959540"/>
              <a:gd name="connsiteX39" fmla="*/ 2723137 w 6441943"/>
              <a:gd name="connsiteY39" fmla="*/ 5887707 h 5959540"/>
              <a:gd name="connsiteX40" fmla="*/ 2730081 w 6441943"/>
              <a:gd name="connsiteY40" fmla="*/ 5887707 h 5959540"/>
              <a:gd name="connsiteX41" fmla="*/ 3527214 w 6441943"/>
              <a:gd name="connsiteY41" fmla="*/ 5883072 h 5959540"/>
              <a:gd name="connsiteX42" fmla="*/ 3860898 w 6441943"/>
              <a:gd name="connsiteY42" fmla="*/ 5593415 h 5959540"/>
              <a:gd name="connsiteX43" fmla="*/ 3861133 w 6441943"/>
              <a:gd name="connsiteY43" fmla="*/ 5581911 h 5959540"/>
              <a:gd name="connsiteX44" fmla="*/ 3861133 w 6441943"/>
              <a:gd name="connsiteY44" fmla="*/ 5581912 h 5959540"/>
              <a:gd name="connsiteX45" fmla="*/ 3861134 w 6441943"/>
              <a:gd name="connsiteY45" fmla="*/ 5581911 h 5959540"/>
              <a:gd name="connsiteX46" fmla="*/ 3738082 w 6441943"/>
              <a:gd name="connsiteY46" fmla="*/ 5153139 h 5959540"/>
              <a:gd name="connsiteX47" fmla="*/ 3732433 w 6441943"/>
              <a:gd name="connsiteY47" fmla="*/ 5140760 h 5959540"/>
              <a:gd name="connsiteX48" fmla="*/ 3732384 w 6441943"/>
              <a:gd name="connsiteY48" fmla="*/ 5140652 h 5959540"/>
              <a:gd name="connsiteX49" fmla="*/ 3731127 w 6441943"/>
              <a:gd name="connsiteY49" fmla="*/ 5137087 h 5959540"/>
              <a:gd name="connsiteX50" fmla="*/ 3731128 w 6441943"/>
              <a:gd name="connsiteY50" fmla="*/ 5137089 h 5959540"/>
              <a:gd name="connsiteX51" fmla="*/ 3721174 w 6441943"/>
              <a:gd name="connsiteY51" fmla="*/ 5108858 h 5959540"/>
              <a:gd name="connsiteX52" fmla="*/ 3720583 w 6441943"/>
              <a:gd name="connsiteY52" fmla="*/ 5106469 h 5959540"/>
              <a:gd name="connsiteX53" fmla="*/ 3720154 w 6441943"/>
              <a:gd name="connsiteY53" fmla="*/ 5104735 h 5959540"/>
              <a:gd name="connsiteX54" fmla="*/ 3720155 w 6441943"/>
              <a:gd name="connsiteY54" fmla="*/ 5104739 h 5959540"/>
              <a:gd name="connsiteX55" fmla="*/ 3708063 w 6441943"/>
              <a:gd name="connsiteY55" fmla="*/ 5055829 h 5959540"/>
              <a:gd name="connsiteX56" fmla="*/ 3696662 w 6441943"/>
              <a:gd name="connsiteY56" fmla="*/ 4979636 h 5959540"/>
              <a:gd name="connsiteX57" fmla="*/ 3691720 w 6441943"/>
              <a:gd name="connsiteY57" fmla="*/ 4897282 h 5959540"/>
              <a:gd name="connsiteX58" fmla="*/ 3691720 w 6441943"/>
              <a:gd name="connsiteY58" fmla="*/ 4897290 h 5959540"/>
              <a:gd name="connsiteX59" fmla="*/ 3691169 w 6441943"/>
              <a:gd name="connsiteY59" fmla="*/ 4888099 h 5959540"/>
              <a:gd name="connsiteX60" fmla="*/ 3690584 w 6441943"/>
              <a:gd name="connsiteY60" fmla="*/ 4878351 h 5959540"/>
              <a:gd name="connsiteX61" fmla="*/ 3693440 w 6441943"/>
              <a:gd name="connsiteY61" fmla="*/ 4750059 h 5959540"/>
              <a:gd name="connsiteX62" fmla="*/ 3693439 w 6441943"/>
              <a:gd name="connsiteY62" fmla="*/ 4750071 h 5959540"/>
              <a:gd name="connsiteX63" fmla="*/ 3693440 w 6441943"/>
              <a:gd name="connsiteY63" fmla="*/ 4750058 h 5959540"/>
              <a:gd name="connsiteX64" fmla="*/ 3693440 w 6441943"/>
              <a:gd name="connsiteY64" fmla="*/ 4750048 h 5959540"/>
              <a:gd name="connsiteX65" fmla="*/ 3740401 w 6441943"/>
              <a:gd name="connsiteY65" fmla="*/ 4404670 h 5959540"/>
              <a:gd name="connsiteX66" fmla="*/ 3740571 w 6441943"/>
              <a:gd name="connsiteY66" fmla="*/ 4404435 h 5959540"/>
              <a:gd name="connsiteX67" fmla="*/ 3706071 w 6441943"/>
              <a:gd name="connsiteY67" fmla="*/ 4362586 h 5959540"/>
              <a:gd name="connsiteX68" fmla="*/ 3422570 w 6441943"/>
              <a:gd name="connsiteY68" fmla="*/ 3821979 h 5959540"/>
              <a:gd name="connsiteX69" fmla="*/ 3384337 w 6441943"/>
              <a:gd name="connsiteY69" fmla="*/ 3767524 h 5959540"/>
              <a:gd name="connsiteX70" fmla="*/ 2542383 w 6441943"/>
              <a:gd name="connsiteY70" fmla="*/ 3241413 h 5959540"/>
              <a:gd name="connsiteX71" fmla="*/ 2512260 w 6441943"/>
              <a:gd name="connsiteY71" fmla="*/ 3280805 h 5959540"/>
              <a:gd name="connsiteX72" fmla="*/ 2712294 w 6441943"/>
              <a:gd name="connsiteY72" fmla="*/ 4403775 h 5959540"/>
              <a:gd name="connsiteX73" fmla="*/ 2720978 w 6441943"/>
              <a:gd name="connsiteY73" fmla="*/ 4440058 h 5959540"/>
              <a:gd name="connsiteX74" fmla="*/ 2776921 w 6441943"/>
              <a:gd name="connsiteY74" fmla="*/ 4371033 h 5959540"/>
              <a:gd name="connsiteX75" fmla="*/ 2735259 w 6441943"/>
              <a:gd name="connsiteY75" fmla="*/ 4172222 h 5959540"/>
              <a:gd name="connsiteX76" fmla="*/ 2581778 w 6441943"/>
              <a:gd name="connsiteY76" fmla="*/ 3271536 h 5959540"/>
              <a:gd name="connsiteX77" fmla="*/ 2542383 w 6441943"/>
              <a:gd name="connsiteY77" fmla="*/ 3241413 h 5959540"/>
              <a:gd name="connsiteX78" fmla="*/ 2168787 w 6441943"/>
              <a:gd name="connsiteY78" fmla="*/ 3080089 h 5959540"/>
              <a:gd name="connsiteX79" fmla="*/ 2101741 w 6441943"/>
              <a:gd name="connsiteY79" fmla="*/ 3124488 h 5959540"/>
              <a:gd name="connsiteX80" fmla="*/ 1992831 w 6441943"/>
              <a:gd name="connsiteY80" fmla="*/ 3386337 h 5959540"/>
              <a:gd name="connsiteX81" fmla="*/ 1819037 w 6441943"/>
              <a:gd name="connsiteY81" fmla="*/ 3520738 h 5959540"/>
              <a:gd name="connsiteX82" fmla="*/ 1814402 w 6441943"/>
              <a:gd name="connsiteY82" fmla="*/ 3652819 h 5959540"/>
              <a:gd name="connsiteX83" fmla="*/ 1888554 w 6441943"/>
              <a:gd name="connsiteY83" fmla="*/ 3669041 h 5959540"/>
              <a:gd name="connsiteX84" fmla="*/ 1939533 w 6441943"/>
              <a:gd name="connsiteY84" fmla="*/ 3722337 h 5959540"/>
              <a:gd name="connsiteX85" fmla="*/ 2009051 w 6441943"/>
              <a:gd name="connsiteY85" fmla="*/ 3710752 h 5959540"/>
              <a:gd name="connsiteX86" fmla="*/ 2108693 w 6441943"/>
              <a:gd name="connsiteY86" fmla="*/ 3622696 h 5959540"/>
              <a:gd name="connsiteX87" fmla="*/ 2166623 w 6441943"/>
              <a:gd name="connsiteY87" fmla="*/ 3564764 h 5959540"/>
              <a:gd name="connsiteX88" fmla="*/ 2217603 w 6441943"/>
              <a:gd name="connsiteY88" fmla="*/ 3476709 h 5959540"/>
              <a:gd name="connsiteX89" fmla="*/ 2419204 w 6441943"/>
              <a:gd name="connsiteY89" fmla="*/ 3326089 h 5959540"/>
              <a:gd name="connsiteX90" fmla="*/ 2210652 w 6441943"/>
              <a:gd name="connsiteY90" fmla="*/ 3112903 h 5959540"/>
              <a:gd name="connsiteX91" fmla="*/ 2168787 w 6441943"/>
              <a:gd name="connsiteY91" fmla="*/ 3080089 h 5959540"/>
              <a:gd name="connsiteX92" fmla="*/ 4736448 w 6441943"/>
              <a:gd name="connsiteY92" fmla="*/ 2146033 h 5959540"/>
              <a:gd name="connsiteX93" fmla="*/ 4759619 w 6441943"/>
              <a:gd name="connsiteY93" fmla="*/ 2155880 h 5959540"/>
              <a:gd name="connsiteX94" fmla="*/ 4766572 w 6441943"/>
              <a:gd name="connsiteY94" fmla="*/ 2255523 h 5959540"/>
              <a:gd name="connsiteX95" fmla="*/ 4422563 w 6441943"/>
              <a:gd name="connsiteY95" fmla="*/ 2763414 h 5959540"/>
              <a:gd name="connsiteX96" fmla="*/ 4399870 w 6441943"/>
              <a:gd name="connsiteY96" fmla="*/ 2748805 h 5959540"/>
              <a:gd name="connsiteX97" fmla="*/ 4361056 w 6441943"/>
              <a:gd name="connsiteY97" fmla="*/ 2693480 h 5959540"/>
              <a:gd name="connsiteX98" fmla="*/ 4298489 w 6441943"/>
              <a:gd name="connsiteY98" fmla="*/ 2605425 h 5959540"/>
              <a:gd name="connsiteX99" fmla="*/ 4236902 w 6441943"/>
              <a:gd name="connsiteY99" fmla="*/ 2622045 h 5959540"/>
              <a:gd name="connsiteX100" fmla="*/ 4205003 w 6441943"/>
              <a:gd name="connsiteY100" fmla="*/ 2639946 h 5959540"/>
              <a:gd name="connsiteX101" fmla="*/ 4213619 w 6441943"/>
              <a:gd name="connsiteY101" fmla="*/ 2615853 h 5959540"/>
              <a:gd name="connsiteX102" fmla="*/ 4233606 w 6441943"/>
              <a:gd name="connsiteY102" fmla="*/ 2591522 h 5959540"/>
              <a:gd name="connsiteX103" fmla="*/ 4678517 w 6441943"/>
              <a:gd name="connsiteY103" fmla="*/ 2167467 h 5959540"/>
              <a:gd name="connsiteX104" fmla="*/ 4736448 w 6441943"/>
              <a:gd name="connsiteY104" fmla="*/ 2146033 h 5959540"/>
              <a:gd name="connsiteX105" fmla="*/ 2679023 w 6441943"/>
              <a:gd name="connsiteY105" fmla="*/ 1316748 h 5959540"/>
              <a:gd name="connsiteX106" fmla="*/ 2660196 w 6441943"/>
              <a:gd name="connsiteY106" fmla="*/ 1335577 h 5959540"/>
              <a:gd name="connsiteX107" fmla="*/ 2599948 w 6441943"/>
              <a:gd name="connsiteY107" fmla="*/ 1592789 h 5959540"/>
              <a:gd name="connsiteX108" fmla="*/ 2727395 w 6441943"/>
              <a:gd name="connsiteY108" fmla="*/ 1942694 h 5959540"/>
              <a:gd name="connsiteX109" fmla="*/ 2796913 w 6441943"/>
              <a:gd name="connsiteY109" fmla="*/ 2220763 h 5959540"/>
              <a:gd name="connsiteX110" fmla="*/ 2831673 w 6441943"/>
              <a:gd name="connsiteY110" fmla="*/ 2255521 h 5959540"/>
              <a:gd name="connsiteX111" fmla="*/ 2866430 w 6441943"/>
              <a:gd name="connsiteY111" fmla="*/ 2223079 h 5959540"/>
              <a:gd name="connsiteX112" fmla="*/ 2787644 w 6441943"/>
              <a:gd name="connsiteY112" fmla="*/ 1905618 h 5959540"/>
              <a:gd name="connsiteX113" fmla="*/ 2669465 w 6441943"/>
              <a:gd name="connsiteY113" fmla="*/ 1588155 h 5959540"/>
              <a:gd name="connsiteX114" fmla="*/ 2725077 w 6441943"/>
              <a:gd name="connsiteY114" fmla="*/ 1363383 h 5959540"/>
              <a:gd name="connsiteX115" fmla="*/ 2706541 w 6441943"/>
              <a:gd name="connsiteY115" fmla="*/ 1317039 h 5959540"/>
              <a:gd name="connsiteX116" fmla="*/ 2679023 w 6441943"/>
              <a:gd name="connsiteY116" fmla="*/ 1316748 h 5959540"/>
              <a:gd name="connsiteX117" fmla="*/ 3661900 w 6441943"/>
              <a:gd name="connsiteY117" fmla="*/ 43514 h 5959540"/>
              <a:gd name="connsiteX118" fmla="*/ 3700637 w 6441943"/>
              <a:gd name="connsiteY118" fmla="*/ 51823 h 5959540"/>
              <a:gd name="connsiteX119" fmla="*/ 3967122 w 6441943"/>
              <a:gd name="connsiteY119" fmla="*/ 290498 h 5959540"/>
              <a:gd name="connsiteX120" fmla="*/ 3955534 w 6441943"/>
              <a:gd name="connsiteY120" fmla="*/ 436486 h 5959540"/>
              <a:gd name="connsiteX121" fmla="*/ 3917409 w 6441943"/>
              <a:gd name="connsiteY121" fmla="*/ 423225 h 5959540"/>
              <a:gd name="connsiteX122" fmla="*/ 3915737 w 6441943"/>
              <a:gd name="connsiteY122" fmla="*/ 421250 h 5959540"/>
              <a:gd name="connsiteX123" fmla="*/ 3559208 w 6441943"/>
              <a:gd name="connsiteY123" fmla="*/ 129965 h 5959540"/>
              <a:gd name="connsiteX124" fmla="*/ 3496142 w 6441943"/>
              <a:gd name="connsiteY124" fmla="*/ 100266 h 5959540"/>
              <a:gd name="connsiteX125" fmla="*/ 3547157 w 6441943"/>
              <a:gd name="connsiteY125" fmla="*/ 71375 h 5959540"/>
              <a:gd name="connsiteX126" fmla="*/ 3661900 w 6441943"/>
              <a:gd name="connsiteY126" fmla="*/ 43514 h 5959540"/>
              <a:gd name="connsiteX127" fmla="*/ 3052075 w 6441943"/>
              <a:gd name="connsiteY127" fmla="*/ 570 h 5959540"/>
              <a:gd name="connsiteX128" fmla="*/ 3058764 w 6441943"/>
              <a:gd name="connsiteY128" fmla="*/ 841 h 5959540"/>
              <a:gd name="connsiteX129" fmla="*/ 3410334 w 6441943"/>
              <a:gd name="connsiteY129" fmla="*/ 59859 h 5959540"/>
              <a:gd name="connsiteX130" fmla="*/ 3496142 w 6441943"/>
              <a:gd name="connsiteY130" fmla="*/ 100266 h 5959540"/>
              <a:gd name="connsiteX131" fmla="*/ 3492399 w 6441943"/>
              <a:gd name="connsiteY131" fmla="*/ 102386 h 5959540"/>
              <a:gd name="connsiteX132" fmla="*/ 3429521 w 6441943"/>
              <a:gd name="connsiteY132" fmla="*/ 149148 h 5959540"/>
              <a:gd name="connsiteX133" fmla="*/ 3290487 w 6441943"/>
              <a:gd name="connsiteY133" fmla="*/ 283548 h 5959540"/>
              <a:gd name="connsiteX134" fmla="*/ 3306706 w 6441943"/>
              <a:gd name="connsiteY134" fmla="*/ 325258 h 5959540"/>
              <a:gd name="connsiteX135" fmla="*/ 3302072 w 6441943"/>
              <a:gd name="connsiteY135" fmla="*/ 366969 h 5959540"/>
              <a:gd name="connsiteX136" fmla="*/ 3248776 w 6441943"/>
              <a:gd name="connsiteY136" fmla="*/ 441121 h 5959540"/>
              <a:gd name="connsiteX137" fmla="*/ 3202431 w 6441943"/>
              <a:gd name="connsiteY137" fmla="*/ 448071 h 5959540"/>
              <a:gd name="connsiteX138" fmla="*/ 3163037 w 6441943"/>
              <a:gd name="connsiteY138" fmla="*/ 420264 h 5959540"/>
              <a:gd name="connsiteX139" fmla="*/ 3112058 w 6441943"/>
              <a:gd name="connsiteY139" fmla="*/ 431852 h 5959540"/>
              <a:gd name="connsiteX140" fmla="*/ 3024002 w 6441943"/>
              <a:gd name="connsiteY140" fmla="*/ 554664 h 5959540"/>
              <a:gd name="connsiteX141" fmla="*/ 2961438 w 6441943"/>
              <a:gd name="connsiteY141" fmla="*/ 594059 h 5959540"/>
              <a:gd name="connsiteX142" fmla="*/ 2609215 w 6441943"/>
              <a:gd name="connsiteY142" fmla="*/ 992625 h 5959540"/>
              <a:gd name="connsiteX143" fmla="*/ 2928997 w 6441943"/>
              <a:gd name="connsiteY143" fmla="*/ 1321673 h 5959540"/>
              <a:gd name="connsiteX144" fmla="*/ 3315975 w 6441943"/>
              <a:gd name="connsiteY144" fmla="*/ 992625 h 5959540"/>
              <a:gd name="connsiteX145" fmla="*/ 3253411 w 6441943"/>
              <a:gd name="connsiteY145" fmla="*/ 749313 h 5959540"/>
              <a:gd name="connsiteX146" fmla="*/ 3248776 w 6441943"/>
              <a:gd name="connsiteY146" fmla="*/ 698333 h 5959540"/>
              <a:gd name="connsiteX147" fmla="*/ 3334513 w 6441943"/>
              <a:gd name="connsiteY147" fmla="*/ 605644 h 5959540"/>
              <a:gd name="connsiteX148" fmla="*/ 3334513 w 6441943"/>
              <a:gd name="connsiteY148" fmla="*/ 559299 h 5959540"/>
              <a:gd name="connsiteX149" fmla="*/ 3304390 w 6441943"/>
              <a:gd name="connsiteY149" fmla="*/ 519907 h 5959540"/>
              <a:gd name="connsiteX150" fmla="*/ 3373907 w 6441943"/>
              <a:gd name="connsiteY150" fmla="*/ 434168 h 5959540"/>
              <a:gd name="connsiteX151" fmla="*/ 3415618 w 6441943"/>
              <a:gd name="connsiteY151" fmla="*/ 415630 h 5959540"/>
              <a:gd name="connsiteX152" fmla="*/ 3457328 w 6441943"/>
              <a:gd name="connsiteY152" fmla="*/ 445755 h 5959540"/>
              <a:gd name="connsiteX153" fmla="*/ 3508307 w 6441943"/>
              <a:gd name="connsiteY153" fmla="*/ 417948 h 5959540"/>
              <a:gd name="connsiteX154" fmla="*/ 3744666 w 6441943"/>
              <a:gd name="connsiteY154" fmla="*/ 271960 h 5959540"/>
              <a:gd name="connsiteX155" fmla="*/ 3902239 w 6441943"/>
              <a:gd name="connsiteY155" fmla="*/ 417948 h 5959540"/>
              <a:gd name="connsiteX156" fmla="*/ 3917409 w 6441943"/>
              <a:gd name="connsiteY156" fmla="*/ 423225 h 5959540"/>
              <a:gd name="connsiteX157" fmla="*/ 3928155 w 6441943"/>
              <a:gd name="connsiteY157" fmla="*/ 435919 h 5959540"/>
              <a:gd name="connsiteX158" fmla="*/ 3932365 w 6441943"/>
              <a:gd name="connsiteY158" fmla="*/ 441118 h 5959540"/>
              <a:gd name="connsiteX159" fmla="*/ 4226656 w 6441943"/>
              <a:gd name="connsiteY159" fmla="*/ 772485 h 5959540"/>
              <a:gd name="connsiteX160" fmla="*/ 4307758 w 6441943"/>
              <a:gd name="connsiteY160" fmla="*/ 1043602 h 5959540"/>
              <a:gd name="connsiteX161" fmla="*/ 4284586 w 6441943"/>
              <a:gd name="connsiteY161" fmla="*/ 1326305 h 5959540"/>
              <a:gd name="connsiteX162" fmla="*/ 4238241 w 6441943"/>
              <a:gd name="connsiteY162" fmla="*/ 1133975 h 5959540"/>
              <a:gd name="connsiteX163" fmla="*/ 4164089 w 6441943"/>
              <a:gd name="connsiteY163" fmla="*/ 1326305 h 5959540"/>
              <a:gd name="connsiteX164" fmla="*/ 4113110 w 6441943"/>
              <a:gd name="connsiteY164" fmla="*/ 1226665 h 5959540"/>
              <a:gd name="connsiteX165" fmla="*/ 4055180 w 6441943"/>
              <a:gd name="connsiteY165" fmla="*/ 1388872 h 5959540"/>
              <a:gd name="connsiteX166" fmla="*/ 4038958 w 6441943"/>
              <a:gd name="connsiteY166" fmla="*/ 1300817 h 5959540"/>
              <a:gd name="connsiteX167" fmla="*/ 3779426 w 6441943"/>
              <a:gd name="connsiteY167" fmla="*/ 1574252 h 5959540"/>
              <a:gd name="connsiteX168" fmla="*/ 3682102 w 6441943"/>
              <a:gd name="connsiteY168" fmla="*/ 1655354 h 5959540"/>
              <a:gd name="connsiteX169" fmla="*/ 3665882 w 6441943"/>
              <a:gd name="connsiteY169" fmla="*/ 1921839 h 5959540"/>
              <a:gd name="connsiteX170" fmla="*/ 3626488 w 6441943"/>
              <a:gd name="connsiteY170" fmla="*/ 1991356 h 5959540"/>
              <a:gd name="connsiteX171" fmla="*/ 3515260 w 6441943"/>
              <a:gd name="connsiteY171" fmla="*/ 2002941 h 5959540"/>
              <a:gd name="connsiteX172" fmla="*/ 3487453 w 6441943"/>
              <a:gd name="connsiteY172" fmla="*/ 2077093 h 5959540"/>
              <a:gd name="connsiteX173" fmla="*/ 3417936 w 6441943"/>
              <a:gd name="connsiteY173" fmla="*/ 2088680 h 5959540"/>
              <a:gd name="connsiteX174" fmla="*/ 3387813 w 6441943"/>
              <a:gd name="connsiteY174" fmla="*/ 2146610 h 5959540"/>
              <a:gd name="connsiteX175" fmla="*/ 3306708 w 6441943"/>
              <a:gd name="connsiteY175" fmla="*/ 2141976 h 5959540"/>
              <a:gd name="connsiteX176" fmla="*/ 3288170 w 6441943"/>
              <a:gd name="connsiteY176" fmla="*/ 2211493 h 5959540"/>
              <a:gd name="connsiteX177" fmla="*/ 3144501 w 6441943"/>
              <a:gd name="connsiteY177" fmla="*/ 2223080 h 5959540"/>
              <a:gd name="connsiteX178" fmla="*/ 3051811 w 6441943"/>
              <a:gd name="connsiteY178" fmla="*/ 2169783 h 5959540"/>
              <a:gd name="connsiteX179" fmla="*/ 2959121 w 6441943"/>
              <a:gd name="connsiteY179" fmla="*/ 2313452 h 5959540"/>
              <a:gd name="connsiteX180" fmla="*/ 3040226 w 6441943"/>
              <a:gd name="connsiteY180" fmla="*/ 2445536 h 5959540"/>
              <a:gd name="connsiteX181" fmla="*/ 3241825 w 6441943"/>
              <a:gd name="connsiteY181" fmla="*/ 2614694 h 5959540"/>
              <a:gd name="connsiteX182" fmla="*/ 3276585 w 6441943"/>
              <a:gd name="connsiteY182" fmla="*/ 2656404 h 5959540"/>
              <a:gd name="connsiteX183" fmla="*/ 3531482 w 6441943"/>
              <a:gd name="connsiteY183" fmla="*/ 2563714 h 5959540"/>
              <a:gd name="connsiteX184" fmla="*/ 3967124 w 6441943"/>
              <a:gd name="connsiteY184" fmla="*/ 2869591 h 5959540"/>
              <a:gd name="connsiteX185" fmla="*/ 4006516 w 6441943"/>
              <a:gd name="connsiteY185" fmla="*/ 2869591 h 5959540"/>
              <a:gd name="connsiteX186" fmla="*/ 4175677 w 6441943"/>
              <a:gd name="connsiteY186" fmla="*/ 2656404 h 5959540"/>
              <a:gd name="connsiteX187" fmla="*/ 4205003 w 6441943"/>
              <a:gd name="connsiteY187" fmla="*/ 2639946 h 5959540"/>
              <a:gd name="connsiteX188" fmla="*/ 4201345 w 6441943"/>
              <a:gd name="connsiteY188" fmla="*/ 2650177 h 5959540"/>
              <a:gd name="connsiteX189" fmla="*/ 4198846 w 6441943"/>
              <a:gd name="connsiteY189" fmla="*/ 2702749 h 5959540"/>
              <a:gd name="connsiteX190" fmla="*/ 4187261 w 6441943"/>
              <a:gd name="connsiteY190" fmla="*/ 2848737 h 5959540"/>
              <a:gd name="connsiteX191" fmla="*/ 4082983 w 6441943"/>
              <a:gd name="connsiteY191" fmla="*/ 2969234 h 5959540"/>
              <a:gd name="connsiteX192" fmla="*/ 4078349 w 6441943"/>
              <a:gd name="connsiteY192" fmla="*/ 3092046 h 5959540"/>
              <a:gd name="connsiteX193" fmla="*/ 4117743 w 6441943"/>
              <a:gd name="connsiteY193" fmla="*/ 3138391 h 5959540"/>
              <a:gd name="connsiteX194" fmla="*/ 4226653 w 6441943"/>
              <a:gd name="connsiteY194" fmla="*/ 3052654 h 5959540"/>
              <a:gd name="connsiteX195" fmla="*/ 4422563 w 6441943"/>
              <a:gd name="connsiteY195" fmla="*/ 2763414 h 5959540"/>
              <a:gd name="connsiteX196" fmla="*/ 4428835 w 6441943"/>
              <a:gd name="connsiteY196" fmla="*/ 2767452 h 5959540"/>
              <a:gd name="connsiteX197" fmla="*/ 4442159 w 6441943"/>
              <a:gd name="connsiteY197" fmla="*/ 2774585 h 5959540"/>
              <a:gd name="connsiteX198" fmla="*/ 4446793 w 6441943"/>
              <a:gd name="connsiteY198" fmla="*/ 2874225 h 5959540"/>
              <a:gd name="connsiteX199" fmla="*/ 4463015 w 6441943"/>
              <a:gd name="connsiteY199" fmla="*/ 2950695 h 5959540"/>
              <a:gd name="connsiteX200" fmla="*/ 4493138 w 6441943"/>
              <a:gd name="connsiteY200" fmla="*/ 3036432 h 5959540"/>
              <a:gd name="connsiteX201" fmla="*/ 4428255 w 6441943"/>
              <a:gd name="connsiteY201" fmla="*/ 3145344 h 5959540"/>
              <a:gd name="connsiteX202" fmla="*/ 4312393 w 6441943"/>
              <a:gd name="connsiteY202" fmla="*/ 3307551 h 5959540"/>
              <a:gd name="connsiteX203" fmla="*/ 4887070 w 6441943"/>
              <a:gd name="connsiteY203" fmla="*/ 3949429 h 5959540"/>
              <a:gd name="connsiteX204" fmla="*/ 4914877 w 6441943"/>
              <a:gd name="connsiteY204" fmla="*/ 4141759 h 5959540"/>
              <a:gd name="connsiteX205" fmla="*/ 4845359 w 6441943"/>
              <a:gd name="connsiteY205" fmla="*/ 4598258 h 5959540"/>
              <a:gd name="connsiteX206" fmla="*/ 5095622 w 6441943"/>
              <a:gd name="connsiteY206" fmla="*/ 4938892 h 5959540"/>
              <a:gd name="connsiteX207" fmla="*/ 5230022 w 6441943"/>
              <a:gd name="connsiteY207" fmla="*/ 4874009 h 5959540"/>
              <a:gd name="connsiteX208" fmla="*/ 5408451 w 6441943"/>
              <a:gd name="connsiteY208" fmla="*/ 4890228 h 5959540"/>
              <a:gd name="connsiteX209" fmla="*/ 5658714 w 6441943"/>
              <a:gd name="connsiteY209" fmla="*/ 4836933 h 5959540"/>
              <a:gd name="connsiteX210" fmla="*/ 5793114 w 6441943"/>
              <a:gd name="connsiteY210" fmla="*/ 4853155 h 5959540"/>
              <a:gd name="connsiteX211" fmla="*/ 5742135 w 6441943"/>
              <a:gd name="connsiteY211" fmla="*/ 4992190 h 5959540"/>
              <a:gd name="connsiteX212" fmla="*/ 5943734 w 6441943"/>
              <a:gd name="connsiteY212" fmla="*/ 4938892 h 5959540"/>
              <a:gd name="connsiteX213" fmla="*/ 6249610 w 6441943"/>
              <a:gd name="connsiteY213" fmla="*/ 4834614 h 5959540"/>
              <a:gd name="connsiteX214" fmla="*/ 6358521 w 6441943"/>
              <a:gd name="connsiteY214" fmla="*/ 4920354 h 5959540"/>
              <a:gd name="connsiteX215" fmla="*/ 6377059 w 6441943"/>
              <a:gd name="connsiteY215" fmla="*/ 4927304 h 5959540"/>
              <a:gd name="connsiteX216" fmla="*/ 6388645 w 6441943"/>
              <a:gd name="connsiteY216" fmla="*/ 4943526 h 5959540"/>
              <a:gd name="connsiteX217" fmla="*/ 6381694 w 6441943"/>
              <a:gd name="connsiteY217" fmla="*/ 4982918 h 5959540"/>
              <a:gd name="connsiteX218" fmla="*/ 6416451 w 6441943"/>
              <a:gd name="connsiteY218" fmla="*/ 5001456 h 5959540"/>
              <a:gd name="connsiteX219" fmla="*/ 6428039 w 6441943"/>
              <a:gd name="connsiteY219" fmla="*/ 5019994 h 5959540"/>
              <a:gd name="connsiteX220" fmla="*/ 6416451 w 6441943"/>
              <a:gd name="connsiteY220" fmla="*/ 5077926 h 5959540"/>
              <a:gd name="connsiteX221" fmla="*/ 6428039 w 6441943"/>
              <a:gd name="connsiteY221" fmla="*/ 5105733 h 5959540"/>
              <a:gd name="connsiteX222" fmla="*/ 6441943 w 6441943"/>
              <a:gd name="connsiteY222" fmla="*/ 5168298 h 5959540"/>
              <a:gd name="connsiteX223" fmla="*/ 6423405 w 6441943"/>
              <a:gd name="connsiteY223" fmla="*/ 5198423 h 5959540"/>
              <a:gd name="connsiteX224" fmla="*/ 6423405 w 6441943"/>
              <a:gd name="connsiteY224" fmla="*/ 5240133 h 5959540"/>
              <a:gd name="connsiteX225" fmla="*/ 6381694 w 6441943"/>
              <a:gd name="connsiteY225" fmla="*/ 5267940 h 5959540"/>
              <a:gd name="connsiteX226" fmla="*/ 6177777 w 6441943"/>
              <a:gd name="connsiteY226" fmla="*/ 5402341 h 5959540"/>
              <a:gd name="connsiteX227" fmla="*/ 5906658 w 6441943"/>
              <a:gd name="connsiteY227" fmla="*/ 5536741 h 5959540"/>
              <a:gd name="connsiteX228" fmla="*/ 5408451 w 6441943"/>
              <a:gd name="connsiteY228" fmla="*/ 5733708 h 5959540"/>
              <a:gd name="connsiteX229" fmla="*/ 5079402 w 6441943"/>
              <a:gd name="connsiteY229" fmla="*/ 5895915 h 5959540"/>
              <a:gd name="connsiteX230" fmla="*/ 4870850 w 6441943"/>
              <a:gd name="connsiteY230" fmla="*/ 5694314 h 5959540"/>
              <a:gd name="connsiteX231" fmla="*/ 4748035 w 6441943"/>
              <a:gd name="connsiteY231" fmla="*/ 5620162 h 5959540"/>
              <a:gd name="connsiteX232" fmla="*/ 4666933 w 6441943"/>
              <a:gd name="connsiteY232" fmla="*/ 5701264 h 5959540"/>
              <a:gd name="connsiteX233" fmla="*/ 4372641 w 6441943"/>
              <a:gd name="connsiteY233" fmla="*/ 5752243 h 5959540"/>
              <a:gd name="connsiteX234" fmla="*/ 4284586 w 6441943"/>
              <a:gd name="connsiteY234" fmla="*/ 5381484 h 5959540"/>
              <a:gd name="connsiteX235" fmla="*/ 3913827 w 6441943"/>
              <a:gd name="connsiteY235" fmla="*/ 4582036 h 5959540"/>
              <a:gd name="connsiteX236" fmla="*/ 3803568 w 6441943"/>
              <a:gd name="connsiteY236" fmla="*/ 4480852 h 5959540"/>
              <a:gd name="connsiteX237" fmla="*/ 3800007 w 6441943"/>
              <a:gd name="connsiteY237" fmla="*/ 4476532 h 5959540"/>
              <a:gd name="connsiteX238" fmla="*/ 3780527 w 6441943"/>
              <a:gd name="connsiteY238" fmla="*/ 4590443 h 5959540"/>
              <a:gd name="connsiteX239" fmla="*/ 3780525 w 6441943"/>
              <a:gd name="connsiteY239" fmla="*/ 4590467 h 5959540"/>
              <a:gd name="connsiteX240" fmla="*/ 3765094 w 6441943"/>
              <a:gd name="connsiteY240" fmla="*/ 4735131 h 5959540"/>
              <a:gd name="connsiteX241" fmla="*/ 3765092 w 6441943"/>
              <a:gd name="connsiteY241" fmla="*/ 4735183 h 5959540"/>
              <a:gd name="connsiteX242" fmla="*/ 3765094 w 6441943"/>
              <a:gd name="connsiteY242" fmla="*/ 4735132 h 5959540"/>
              <a:gd name="connsiteX243" fmla="*/ 3765902 w 6441943"/>
              <a:gd name="connsiteY243" fmla="*/ 4727558 h 5959540"/>
              <a:gd name="connsiteX244" fmla="*/ 3763880 w 6441943"/>
              <a:gd name="connsiteY244" fmla="*/ 4767502 h 5959540"/>
              <a:gd name="connsiteX245" fmla="*/ 3761087 w 6441943"/>
              <a:gd name="connsiteY245" fmla="*/ 4841968 h 5959540"/>
              <a:gd name="connsiteX246" fmla="*/ 3761604 w 6441943"/>
              <a:gd name="connsiteY246" fmla="*/ 4880319 h 5959540"/>
              <a:gd name="connsiteX247" fmla="*/ 3764152 w 6441943"/>
              <a:gd name="connsiteY247" fmla="*/ 4948933 h 5959540"/>
              <a:gd name="connsiteX248" fmla="*/ 3765139 w 6441943"/>
              <a:gd name="connsiteY248" fmla="*/ 4957284 h 5959540"/>
              <a:gd name="connsiteX249" fmla="*/ 3763636 w 6441943"/>
              <a:gd name="connsiteY249" fmla="*/ 4934981 h 5959540"/>
              <a:gd name="connsiteX250" fmla="*/ 3766230 w 6441943"/>
              <a:gd name="connsiteY250" fmla="*/ 4966518 h 5959540"/>
              <a:gd name="connsiteX251" fmla="*/ 3771090 w 6441943"/>
              <a:gd name="connsiteY251" fmla="*/ 5007656 h 5959540"/>
              <a:gd name="connsiteX252" fmla="*/ 3774769 w 6441943"/>
              <a:gd name="connsiteY252" fmla="*/ 5031180 h 5959540"/>
              <a:gd name="connsiteX253" fmla="*/ 3781007 w 6441943"/>
              <a:gd name="connsiteY253" fmla="*/ 5061338 h 5959540"/>
              <a:gd name="connsiteX254" fmla="*/ 3784037 w 6441943"/>
              <a:gd name="connsiteY254" fmla="*/ 5074110 h 5959540"/>
              <a:gd name="connsiteX255" fmla="*/ 3782356 w 6441943"/>
              <a:gd name="connsiteY255" fmla="*/ 5067859 h 5959540"/>
              <a:gd name="connsiteX256" fmla="*/ 3783197 w 6441943"/>
              <a:gd name="connsiteY256" fmla="*/ 5071928 h 5959540"/>
              <a:gd name="connsiteX257" fmla="*/ 3790925 w 6441943"/>
              <a:gd name="connsiteY257" fmla="*/ 5097158 h 5959540"/>
              <a:gd name="connsiteX258" fmla="*/ 3792279 w 6441943"/>
              <a:gd name="connsiteY258" fmla="*/ 5101288 h 5959540"/>
              <a:gd name="connsiteX259" fmla="*/ 3791572 w 6441943"/>
              <a:gd name="connsiteY259" fmla="*/ 5099273 h 5959540"/>
              <a:gd name="connsiteX260" fmla="*/ 3792746 w 6441943"/>
              <a:gd name="connsiteY260" fmla="*/ 5103106 h 5959540"/>
              <a:gd name="connsiteX261" fmla="*/ 3798331 w 6441943"/>
              <a:gd name="connsiteY261" fmla="*/ 5116063 h 5959540"/>
              <a:gd name="connsiteX262" fmla="*/ 3798364 w 6441943"/>
              <a:gd name="connsiteY262" fmla="*/ 5116122 h 5959540"/>
              <a:gd name="connsiteX263" fmla="*/ 3798347 w 6441943"/>
              <a:gd name="connsiteY263" fmla="*/ 5116093 h 5959540"/>
              <a:gd name="connsiteX264" fmla="*/ 3841530 w 6441943"/>
              <a:gd name="connsiteY264" fmla="*/ 5195336 h 5959540"/>
              <a:gd name="connsiteX265" fmla="*/ 3838161 w 6441943"/>
              <a:gd name="connsiteY265" fmla="*/ 5187944 h 5959540"/>
              <a:gd name="connsiteX266" fmla="*/ 3840723 w 6441943"/>
              <a:gd name="connsiteY266" fmla="*/ 5192568 h 5959540"/>
              <a:gd name="connsiteX267" fmla="*/ 3843401 w 6441943"/>
              <a:gd name="connsiteY267" fmla="*/ 5198769 h 5959540"/>
              <a:gd name="connsiteX268" fmla="*/ 3845921 w 6441943"/>
              <a:gd name="connsiteY268" fmla="*/ 5203395 h 5959540"/>
              <a:gd name="connsiteX269" fmla="*/ 3852185 w 6441943"/>
              <a:gd name="connsiteY269" fmla="*/ 5218716 h 5959540"/>
              <a:gd name="connsiteX270" fmla="*/ 3864731 w 6441943"/>
              <a:gd name="connsiteY270" fmla="*/ 5246247 h 5959540"/>
              <a:gd name="connsiteX271" fmla="*/ 3867285 w 6441943"/>
              <a:gd name="connsiteY271" fmla="*/ 5254086 h 5959540"/>
              <a:gd name="connsiteX272" fmla="*/ 3855237 w 6441943"/>
              <a:gd name="connsiteY272" fmla="*/ 5226182 h 5959540"/>
              <a:gd name="connsiteX273" fmla="*/ 3869801 w 6441943"/>
              <a:gd name="connsiteY273" fmla="*/ 5261806 h 5959540"/>
              <a:gd name="connsiteX274" fmla="*/ 3867285 w 6441943"/>
              <a:gd name="connsiteY274" fmla="*/ 5254086 h 5959540"/>
              <a:gd name="connsiteX275" fmla="*/ 3873002 w 6441943"/>
              <a:gd name="connsiteY275" fmla="*/ 5267325 h 5959540"/>
              <a:gd name="connsiteX276" fmla="*/ 3876971 w 6441943"/>
              <a:gd name="connsiteY276" fmla="*/ 5279345 h 5959540"/>
              <a:gd name="connsiteX277" fmla="*/ 3880558 w 6441943"/>
              <a:gd name="connsiteY277" fmla="*/ 5288119 h 5959540"/>
              <a:gd name="connsiteX278" fmla="*/ 3887016 w 6441943"/>
              <a:gd name="connsiteY278" fmla="*/ 5309765 h 5959540"/>
              <a:gd name="connsiteX279" fmla="*/ 3896534 w 6441943"/>
              <a:gd name="connsiteY279" fmla="*/ 5338590 h 5959540"/>
              <a:gd name="connsiteX280" fmla="*/ 3900713 w 6441943"/>
              <a:gd name="connsiteY280" fmla="*/ 5355679 h 5959540"/>
              <a:gd name="connsiteX281" fmla="*/ 3904278 w 6441943"/>
              <a:gd name="connsiteY281" fmla="*/ 5367630 h 5959540"/>
              <a:gd name="connsiteX282" fmla="*/ 3907819 w 6441943"/>
              <a:gd name="connsiteY282" fmla="*/ 5384732 h 5959540"/>
              <a:gd name="connsiteX283" fmla="*/ 3912682 w 6441943"/>
              <a:gd name="connsiteY283" fmla="*/ 5404615 h 5959540"/>
              <a:gd name="connsiteX284" fmla="*/ 3916297 w 6441943"/>
              <a:gd name="connsiteY284" fmla="*/ 5425687 h 5959540"/>
              <a:gd name="connsiteX285" fmla="*/ 3919119 w 6441943"/>
              <a:gd name="connsiteY285" fmla="*/ 5439319 h 5959540"/>
              <a:gd name="connsiteX286" fmla="*/ 3920656 w 6441943"/>
              <a:gd name="connsiteY286" fmla="*/ 5451099 h 5959540"/>
              <a:gd name="connsiteX287" fmla="*/ 3922811 w 6441943"/>
              <a:gd name="connsiteY287" fmla="*/ 5463655 h 5959540"/>
              <a:gd name="connsiteX288" fmla="*/ 3923396 w 6441943"/>
              <a:gd name="connsiteY288" fmla="*/ 5469029 h 5959540"/>
              <a:gd name="connsiteX289" fmla="*/ 3922100 w 6441943"/>
              <a:gd name="connsiteY289" fmla="*/ 5462160 h 5959540"/>
              <a:gd name="connsiteX290" fmla="*/ 3925391 w 6441943"/>
              <a:gd name="connsiteY290" fmla="*/ 5487370 h 5959540"/>
              <a:gd name="connsiteX291" fmla="*/ 3923396 w 6441943"/>
              <a:gd name="connsiteY291" fmla="*/ 5469029 h 5959540"/>
              <a:gd name="connsiteX292" fmla="*/ 3923846 w 6441943"/>
              <a:gd name="connsiteY292" fmla="*/ 5471418 h 5959540"/>
              <a:gd name="connsiteX293" fmla="*/ 3925984 w 6441943"/>
              <a:gd name="connsiteY293" fmla="*/ 5491912 h 5959540"/>
              <a:gd name="connsiteX294" fmla="*/ 3927116 w 6441943"/>
              <a:gd name="connsiteY294" fmla="*/ 5500582 h 5959540"/>
              <a:gd name="connsiteX295" fmla="*/ 3927510 w 6441943"/>
              <a:gd name="connsiteY295" fmla="*/ 5506529 h 5959540"/>
              <a:gd name="connsiteX296" fmla="*/ 3928283 w 6441943"/>
              <a:gd name="connsiteY296" fmla="*/ 5513946 h 5959540"/>
              <a:gd name="connsiteX297" fmla="*/ 3927561 w 6441943"/>
              <a:gd name="connsiteY297" fmla="*/ 5507308 h 5959540"/>
              <a:gd name="connsiteX298" fmla="*/ 3929661 w 6441943"/>
              <a:gd name="connsiteY298" fmla="*/ 5539050 h 5959540"/>
              <a:gd name="connsiteX299" fmla="*/ 3928286 w 6441943"/>
              <a:gd name="connsiteY299" fmla="*/ 5513976 h 5959540"/>
              <a:gd name="connsiteX300" fmla="*/ 3930307 w 6441943"/>
              <a:gd name="connsiteY300" fmla="*/ 5548810 h 5959540"/>
              <a:gd name="connsiteX301" fmla="*/ 3930341 w 6441943"/>
              <a:gd name="connsiteY301" fmla="*/ 5551457 h 5959540"/>
              <a:gd name="connsiteX302" fmla="*/ 3930341 w 6441943"/>
              <a:gd name="connsiteY302" fmla="*/ 5551462 h 5959540"/>
              <a:gd name="connsiteX303" fmla="*/ 3930341 w 6441943"/>
              <a:gd name="connsiteY303" fmla="*/ 5551461 h 5959540"/>
              <a:gd name="connsiteX304" fmla="*/ 3930728 w 6441943"/>
              <a:gd name="connsiteY304" fmla="*/ 5581396 h 5959540"/>
              <a:gd name="connsiteX305" fmla="*/ 3930415 w 6441943"/>
              <a:gd name="connsiteY305" fmla="*/ 5595734 h 5959540"/>
              <a:gd name="connsiteX306" fmla="*/ 3531849 w 6441943"/>
              <a:gd name="connsiteY306" fmla="*/ 5952590 h 5959540"/>
              <a:gd name="connsiteX307" fmla="*/ 3527214 w 6441943"/>
              <a:gd name="connsiteY307" fmla="*/ 5952590 h 5959540"/>
              <a:gd name="connsiteX308" fmla="*/ 2732397 w 6441943"/>
              <a:gd name="connsiteY308" fmla="*/ 5959540 h 5959540"/>
              <a:gd name="connsiteX309" fmla="*/ 2579459 w 6441943"/>
              <a:gd name="connsiteY309" fmla="*/ 5906245 h 5959540"/>
              <a:gd name="connsiteX310" fmla="*/ 2597129 w 6441943"/>
              <a:gd name="connsiteY310" fmla="*/ 5859320 h 5959540"/>
              <a:gd name="connsiteX311" fmla="*/ 2603445 w 6441943"/>
              <a:gd name="connsiteY311" fmla="*/ 5855368 h 5959540"/>
              <a:gd name="connsiteX312" fmla="*/ 2607725 w 6441943"/>
              <a:gd name="connsiteY312" fmla="*/ 5850306 h 5959540"/>
              <a:gd name="connsiteX313" fmla="*/ 2644327 w 6441943"/>
              <a:gd name="connsiteY313" fmla="*/ 5829784 h 5959540"/>
              <a:gd name="connsiteX314" fmla="*/ 2644342 w 6441943"/>
              <a:gd name="connsiteY314" fmla="*/ 5829774 h 5959540"/>
              <a:gd name="connsiteX315" fmla="*/ 2648977 w 6441943"/>
              <a:gd name="connsiteY315" fmla="*/ 5827458 h 5959540"/>
              <a:gd name="connsiteX316" fmla="*/ 2838991 w 6441943"/>
              <a:gd name="connsiteY316" fmla="*/ 5804286 h 5959540"/>
              <a:gd name="connsiteX317" fmla="*/ 2924459 w 6441943"/>
              <a:gd name="connsiteY317" fmla="*/ 5760242 h 5959540"/>
              <a:gd name="connsiteX318" fmla="*/ 2939190 w 6441943"/>
              <a:gd name="connsiteY318" fmla="*/ 5750127 h 5959540"/>
              <a:gd name="connsiteX319" fmla="*/ 2928157 w 6441943"/>
              <a:gd name="connsiteY319" fmla="*/ 5758336 h 5959540"/>
              <a:gd name="connsiteX320" fmla="*/ 2933138 w 6441943"/>
              <a:gd name="connsiteY320" fmla="*/ 5755769 h 5959540"/>
              <a:gd name="connsiteX321" fmla="*/ 2945690 w 6441943"/>
              <a:gd name="connsiteY321" fmla="*/ 5745664 h 5959540"/>
              <a:gd name="connsiteX322" fmla="*/ 2939190 w 6441943"/>
              <a:gd name="connsiteY322" fmla="*/ 5750127 h 5959540"/>
              <a:gd name="connsiteX323" fmla="*/ 2951805 w 6441943"/>
              <a:gd name="connsiteY323" fmla="*/ 5740741 h 5959540"/>
              <a:gd name="connsiteX324" fmla="*/ 2991960 w 6441943"/>
              <a:gd name="connsiteY324" fmla="*/ 5708411 h 5959540"/>
              <a:gd name="connsiteX325" fmla="*/ 2999083 w 6441943"/>
              <a:gd name="connsiteY325" fmla="*/ 5701683 h 5959540"/>
              <a:gd name="connsiteX326" fmla="*/ 2995389 w 6441943"/>
              <a:gd name="connsiteY326" fmla="*/ 5705651 h 5959540"/>
              <a:gd name="connsiteX327" fmla="*/ 3002574 w 6441943"/>
              <a:gd name="connsiteY327" fmla="*/ 5699865 h 5959540"/>
              <a:gd name="connsiteX328" fmla="*/ 3007940 w 6441943"/>
              <a:gd name="connsiteY328" fmla="*/ 5693316 h 5959540"/>
              <a:gd name="connsiteX329" fmla="*/ 2999083 w 6441943"/>
              <a:gd name="connsiteY329" fmla="*/ 5701683 h 5959540"/>
              <a:gd name="connsiteX330" fmla="*/ 3015770 w 6441943"/>
              <a:gd name="connsiteY330" fmla="*/ 5683760 h 5959540"/>
              <a:gd name="connsiteX331" fmla="*/ 3043765 w 6441943"/>
              <a:gd name="connsiteY331" fmla="*/ 5649590 h 5959540"/>
              <a:gd name="connsiteX332" fmla="*/ 3058504 w 6441943"/>
              <a:gd name="connsiteY332" fmla="*/ 5626794 h 5959540"/>
              <a:gd name="connsiteX333" fmla="*/ 3076362 w 6441943"/>
              <a:gd name="connsiteY333" fmla="*/ 5593489 h 5959540"/>
              <a:gd name="connsiteX334" fmla="*/ 3085707 w 6441943"/>
              <a:gd name="connsiteY334" fmla="*/ 5572196 h 5959540"/>
              <a:gd name="connsiteX335" fmla="*/ 3079581 w 6441943"/>
              <a:gd name="connsiteY335" fmla="*/ 5587486 h 5959540"/>
              <a:gd name="connsiteX336" fmla="*/ 3082303 w 6441943"/>
              <a:gd name="connsiteY336" fmla="*/ 5582409 h 5959540"/>
              <a:gd name="connsiteX337" fmla="*/ 3085724 w 6441943"/>
              <a:gd name="connsiteY337" fmla="*/ 5572159 h 5959540"/>
              <a:gd name="connsiteX338" fmla="*/ 3085707 w 6441943"/>
              <a:gd name="connsiteY338" fmla="*/ 5572196 h 5959540"/>
              <a:gd name="connsiteX339" fmla="*/ 3085731 w 6441943"/>
              <a:gd name="connsiteY339" fmla="*/ 5572137 h 5959540"/>
              <a:gd name="connsiteX340" fmla="*/ 3094935 w 6441943"/>
              <a:gd name="connsiteY340" fmla="*/ 5544559 h 5959540"/>
              <a:gd name="connsiteX341" fmla="*/ 3107378 w 6441943"/>
              <a:gd name="connsiteY341" fmla="*/ 5488445 h 5959540"/>
              <a:gd name="connsiteX342" fmla="*/ 3106519 w 6441943"/>
              <a:gd name="connsiteY342" fmla="*/ 5493901 h 5959540"/>
              <a:gd name="connsiteX343" fmla="*/ 3108152 w 6441943"/>
              <a:gd name="connsiteY343" fmla="*/ 5484955 h 5959540"/>
              <a:gd name="connsiteX344" fmla="*/ 3107378 w 6441943"/>
              <a:gd name="connsiteY344" fmla="*/ 5488445 h 5959540"/>
              <a:gd name="connsiteX345" fmla="*/ 3108324 w 6441943"/>
              <a:gd name="connsiteY345" fmla="*/ 5482442 h 5959540"/>
              <a:gd name="connsiteX346" fmla="*/ 3110246 w 6441943"/>
              <a:gd name="connsiteY346" fmla="*/ 5454019 h 5959540"/>
              <a:gd name="connsiteX347" fmla="*/ 3110110 w 6441943"/>
              <a:gd name="connsiteY347" fmla="*/ 5440477 h 5959540"/>
              <a:gd name="connsiteX348" fmla="*/ 3110110 w 6441943"/>
              <a:gd name="connsiteY348" fmla="*/ 5438161 h 5959540"/>
              <a:gd name="connsiteX349" fmla="*/ 3110110 w 6441943"/>
              <a:gd name="connsiteY349" fmla="*/ 5435843 h 5959540"/>
              <a:gd name="connsiteX350" fmla="*/ 2924730 w 6441943"/>
              <a:gd name="connsiteY350" fmla="*/ 4960809 h 5959540"/>
              <a:gd name="connsiteX351" fmla="*/ 2922412 w 6441943"/>
              <a:gd name="connsiteY351" fmla="*/ 4958490 h 5959540"/>
              <a:gd name="connsiteX352" fmla="*/ 2760204 w 6441943"/>
              <a:gd name="connsiteY352" fmla="*/ 4603953 h 5959540"/>
              <a:gd name="connsiteX353" fmla="*/ 2722191 w 6441943"/>
              <a:gd name="connsiteY353" fmla="*/ 4445126 h 5959540"/>
              <a:gd name="connsiteX354" fmla="*/ 2698632 w 6441943"/>
              <a:gd name="connsiteY354" fmla="*/ 4468138 h 5959540"/>
              <a:gd name="connsiteX355" fmla="*/ 2627756 w 6441943"/>
              <a:gd name="connsiteY355" fmla="*/ 4524104 h 5959540"/>
              <a:gd name="connsiteX356" fmla="*/ 2565190 w 6441943"/>
              <a:gd name="connsiteY356" fmla="*/ 4679360 h 5959540"/>
              <a:gd name="connsiteX357" fmla="*/ 2542017 w 6441943"/>
              <a:gd name="connsiteY357" fmla="*/ 4904132 h 5959540"/>
              <a:gd name="connsiteX358" fmla="*/ 2518845 w 6441943"/>
              <a:gd name="connsiteY358" fmla="*/ 5066339 h 5959540"/>
              <a:gd name="connsiteX359" fmla="*/ 2495672 w 6441943"/>
              <a:gd name="connsiteY359" fmla="*/ 5198423 h 5959540"/>
              <a:gd name="connsiteX360" fmla="*/ 2442377 w 6441943"/>
              <a:gd name="connsiteY360" fmla="*/ 5237815 h 5959540"/>
              <a:gd name="connsiteX361" fmla="*/ 2402982 w 6441943"/>
              <a:gd name="connsiteY361" fmla="*/ 5400022 h 5959540"/>
              <a:gd name="connsiteX362" fmla="*/ 2270901 w 6441943"/>
              <a:gd name="connsiteY362" fmla="*/ 5439417 h 5959540"/>
              <a:gd name="connsiteX363" fmla="*/ 2148085 w 6441943"/>
              <a:gd name="connsiteY363" fmla="*/ 5492712 h 5959540"/>
              <a:gd name="connsiteX364" fmla="*/ 1969659 w 6441943"/>
              <a:gd name="connsiteY364" fmla="*/ 5631747 h 5959540"/>
              <a:gd name="connsiteX365" fmla="*/ 1730981 w 6441943"/>
              <a:gd name="connsiteY365" fmla="*/ 5800907 h 5959540"/>
              <a:gd name="connsiteX366" fmla="*/ 827256 w 6441943"/>
              <a:gd name="connsiteY366" fmla="*/ 5893597 h 5959540"/>
              <a:gd name="connsiteX367" fmla="*/ 340634 w 6441943"/>
              <a:gd name="connsiteY367" fmla="*/ 5274893 h 5959540"/>
              <a:gd name="connsiteX368" fmla="*/ 148304 w 6441943"/>
              <a:gd name="connsiteY368" fmla="*/ 5298066 h 5959540"/>
              <a:gd name="connsiteX369" fmla="*/ 62564 w 6441943"/>
              <a:gd name="connsiteY369" fmla="*/ 4850836 h 5959540"/>
              <a:gd name="connsiteX370" fmla="*/ 139035 w 6441943"/>
              <a:gd name="connsiteY370" fmla="*/ 4341042 h 5959540"/>
              <a:gd name="connsiteX371" fmla="*/ 6951 w 6441943"/>
              <a:gd name="connsiteY371" fmla="*/ 4579717 h 5959540"/>
              <a:gd name="connsiteX372" fmla="*/ 122813 w 6441943"/>
              <a:gd name="connsiteY372" fmla="*/ 4109318 h 5959540"/>
              <a:gd name="connsiteX373" fmla="*/ 0 w 6441943"/>
              <a:gd name="connsiteY373" fmla="*/ 4287745 h 5959540"/>
              <a:gd name="connsiteX374" fmla="*/ 76468 w 6441943"/>
              <a:gd name="connsiteY374" fmla="*/ 3738559 h 5959540"/>
              <a:gd name="connsiteX375" fmla="*/ 139035 w 6441943"/>
              <a:gd name="connsiteY375" fmla="*/ 3390972 h 5959540"/>
              <a:gd name="connsiteX376" fmla="*/ 23173 w 6441943"/>
              <a:gd name="connsiteY376" fmla="*/ 3499881 h 5959540"/>
              <a:gd name="connsiteX377" fmla="*/ 308193 w 6441943"/>
              <a:gd name="connsiteY377" fmla="*/ 2811661 h 5959540"/>
              <a:gd name="connsiteX378" fmla="*/ 203918 w 6441943"/>
              <a:gd name="connsiteY378" fmla="*/ 2839468 h 5959540"/>
              <a:gd name="connsiteX379" fmla="*/ 495891 w 6441943"/>
              <a:gd name="connsiteY379" fmla="*/ 2582252 h 5959540"/>
              <a:gd name="connsiteX380" fmla="*/ 780911 w 6441943"/>
              <a:gd name="connsiteY380" fmla="*/ 2102584 h 5959540"/>
              <a:gd name="connsiteX381" fmla="*/ 1035808 w 6441943"/>
              <a:gd name="connsiteY381" fmla="*/ 1646085 h 5959540"/>
              <a:gd name="connsiteX382" fmla="*/ 1622072 w 6441943"/>
              <a:gd name="connsiteY382" fmla="*/ 1235934 h 5959540"/>
              <a:gd name="connsiteX383" fmla="*/ 2039176 w 6441943"/>
              <a:gd name="connsiteY383" fmla="*/ 974084 h 5959540"/>
              <a:gd name="connsiteX384" fmla="*/ 3052075 w 6441943"/>
              <a:gd name="connsiteY384" fmla="*/ 570 h 59595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Lst>
            <a:rect l="l" t="t" r="r" b="b"/>
            <a:pathLst>
              <a:path w="6441943" h="5959540">
                <a:moveTo>
                  <a:pt x="3930341" y="5551462"/>
                </a:moveTo>
                <a:lnTo>
                  <a:pt x="3930470" y="5553792"/>
                </a:lnTo>
                <a:cubicBezTo>
                  <a:pt x="3930801" y="5565128"/>
                  <a:pt x="3930811" y="5574426"/>
                  <a:pt x="3930728" y="5581396"/>
                </a:cubicBezTo>
                <a:close/>
                <a:moveTo>
                  <a:pt x="3101215" y="5522950"/>
                </a:moveTo>
                <a:lnTo>
                  <a:pt x="3096254" y="5540606"/>
                </a:lnTo>
                <a:lnTo>
                  <a:pt x="3100089" y="5529112"/>
                </a:lnTo>
                <a:close/>
                <a:moveTo>
                  <a:pt x="3179633" y="5436354"/>
                </a:moveTo>
                <a:lnTo>
                  <a:pt x="3179855" y="5457522"/>
                </a:lnTo>
                <a:lnTo>
                  <a:pt x="3179738" y="5446344"/>
                </a:lnTo>
                <a:close/>
                <a:moveTo>
                  <a:pt x="3798364" y="5116122"/>
                </a:moveTo>
                <a:lnTo>
                  <a:pt x="3835318" y="5181705"/>
                </a:lnTo>
                <a:lnTo>
                  <a:pt x="3838161" y="5187944"/>
                </a:lnTo>
                <a:close/>
                <a:moveTo>
                  <a:pt x="3772668" y="5021018"/>
                </a:moveTo>
                <a:lnTo>
                  <a:pt x="3772670" y="5021035"/>
                </a:lnTo>
                <a:lnTo>
                  <a:pt x="3772673" y="5021047"/>
                </a:lnTo>
                <a:lnTo>
                  <a:pt x="3772670" y="5021034"/>
                </a:lnTo>
                <a:close/>
                <a:moveTo>
                  <a:pt x="3761032" y="4843434"/>
                </a:moveTo>
                <a:lnTo>
                  <a:pt x="3760631" y="4854130"/>
                </a:lnTo>
                <a:lnTo>
                  <a:pt x="3761287" y="4871798"/>
                </a:lnTo>
                <a:close/>
                <a:moveTo>
                  <a:pt x="3384337" y="3767524"/>
                </a:moveTo>
                <a:cubicBezTo>
                  <a:pt x="3365220" y="3769262"/>
                  <a:pt x="3346103" y="3782585"/>
                  <a:pt x="3346103" y="3782585"/>
                </a:cubicBezTo>
                <a:cubicBezTo>
                  <a:pt x="3269632" y="3759413"/>
                  <a:pt x="3160723" y="3891497"/>
                  <a:pt x="3160723" y="3891497"/>
                </a:cubicBezTo>
                <a:cubicBezTo>
                  <a:pt x="2998516" y="4130753"/>
                  <a:pt x="2876227" y="4281745"/>
                  <a:pt x="2789975" y="4375909"/>
                </a:cubicBezTo>
                <a:lnTo>
                  <a:pt x="2780135" y="4386371"/>
                </a:lnTo>
                <a:lnTo>
                  <a:pt x="2777987" y="4376117"/>
                </a:lnTo>
                <a:lnTo>
                  <a:pt x="2780259" y="4386964"/>
                </a:lnTo>
                <a:lnTo>
                  <a:pt x="2813776" y="4528044"/>
                </a:lnTo>
                <a:lnTo>
                  <a:pt x="2780260" y="4386966"/>
                </a:lnTo>
                <a:lnTo>
                  <a:pt x="2780140" y="4386393"/>
                </a:lnTo>
                <a:lnTo>
                  <a:pt x="2780260" y="4386964"/>
                </a:lnTo>
                <a:cubicBezTo>
                  <a:pt x="2795688" y="4456554"/>
                  <a:pt x="2811475" y="4523428"/>
                  <a:pt x="2827406" y="4585415"/>
                </a:cubicBezTo>
                <a:cubicBezTo>
                  <a:pt x="2827406" y="4585415"/>
                  <a:pt x="2887654" y="4784698"/>
                  <a:pt x="2980344" y="4916780"/>
                </a:cubicBezTo>
                <a:cubicBezTo>
                  <a:pt x="2996564" y="4937636"/>
                  <a:pt x="3186578" y="5183264"/>
                  <a:pt x="3179627" y="5435843"/>
                </a:cubicBezTo>
                <a:lnTo>
                  <a:pt x="3179738" y="5446344"/>
                </a:lnTo>
                <a:lnTo>
                  <a:pt x="3179858" y="5457884"/>
                </a:lnTo>
                <a:lnTo>
                  <a:pt x="3177050" y="5492431"/>
                </a:lnTo>
                <a:cubicBezTo>
                  <a:pt x="3165083" y="5587080"/>
                  <a:pt x="3108227" y="5771590"/>
                  <a:pt x="2859847" y="5869169"/>
                </a:cubicBezTo>
                <a:lnTo>
                  <a:pt x="2850578" y="5871485"/>
                </a:lnTo>
                <a:lnTo>
                  <a:pt x="2723128" y="5887707"/>
                </a:lnTo>
                <a:lnTo>
                  <a:pt x="2723137" y="5887707"/>
                </a:lnTo>
                <a:lnTo>
                  <a:pt x="2730081" y="5887707"/>
                </a:lnTo>
                <a:lnTo>
                  <a:pt x="3527214" y="5883072"/>
                </a:lnTo>
                <a:cubicBezTo>
                  <a:pt x="3557337" y="5878438"/>
                  <a:pt x="3860898" y="5834409"/>
                  <a:pt x="3860898" y="5593415"/>
                </a:cubicBezTo>
                <a:lnTo>
                  <a:pt x="3861133" y="5581911"/>
                </a:lnTo>
                <a:lnTo>
                  <a:pt x="3861133" y="5581912"/>
                </a:lnTo>
                <a:lnTo>
                  <a:pt x="3861134" y="5581911"/>
                </a:lnTo>
                <a:cubicBezTo>
                  <a:pt x="3861513" y="5533312"/>
                  <a:pt x="3855683" y="5339677"/>
                  <a:pt x="3738082" y="5153139"/>
                </a:cubicBezTo>
                <a:lnTo>
                  <a:pt x="3732433" y="5140760"/>
                </a:lnTo>
                <a:lnTo>
                  <a:pt x="3732384" y="5140652"/>
                </a:lnTo>
                <a:lnTo>
                  <a:pt x="3731127" y="5137087"/>
                </a:lnTo>
                <a:lnTo>
                  <a:pt x="3731128" y="5137089"/>
                </a:lnTo>
                <a:lnTo>
                  <a:pt x="3721174" y="5108858"/>
                </a:lnTo>
                <a:lnTo>
                  <a:pt x="3720583" y="5106469"/>
                </a:lnTo>
                <a:lnTo>
                  <a:pt x="3720154" y="5104735"/>
                </a:lnTo>
                <a:lnTo>
                  <a:pt x="3720155" y="5104739"/>
                </a:lnTo>
                <a:lnTo>
                  <a:pt x="3708063" y="5055829"/>
                </a:lnTo>
                <a:cubicBezTo>
                  <a:pt x="3703777" y="5034399"/>
                  <a:pt x="3699776" y="5009108"/>
                  <a:pt x="3696662" y="4979636"/>
                </a:cubicBezTo>
                <a:lnTo>
                  <a:pt x="3691720" y="4897282"/>
                </a:lnTo>
                <a:lnTo>
                  <a:pt x="3691720" y="4897290"/>
                </a:lnTo>
                <a:lnTo>
                  <a:pt x="3691169" y="4888099"/>
                </a:lnTo>
                <a:lnTo>
                  <a:pt x="3690584" y="4878351"/>
                </a:lnTo>
                <a:lnTo>
                  <a:pt x="3693440" y="4750059"/>
                </a:lnTo>
                <a:lnTo>
                  <a:pt x="3693439" y="4750071"/>
                </a:lnTo>
                <a:lnTo>
                  <a:pt x="3693440" y="4750058"/>
                </a:lnTo>
                <a:lnTo>
                  <a:pt x="3693440" y="4750048"/>
                </a:lnTo>
                <a:cubicBezTo>
                  <a:pt x="3699125" y="4655077"/>
                  <a:pt x="3713173" y="4540808"/>
                  <a:pt x="3740401" y="4404670"/>
                </a:cubicBezTo>
                <a:lnTo>
                  <a:pt x="3740571" y="4404435"/>
                </a:lnTo>
                <a:lnTo>
                  <a:pt x="3706071" y="4362586"/>
                </a:lnTo>
                <a:cubicBezTo>
                  <a:pt x="3524240" y="4115257"/>
                  <a:pt x="3422570" y="3821979"/>
                  <a:pt x="3422570" y="3821979"/>
                </a:cubicBezTo>
                <a:cubicBezTo>
                  <a:pt x="3422570" y="3775635"/>
                  <a:pt x="3403453" y="3765786"/>
                  <a:pt x="3384337" y="3767524"/>
                </a:cubicBezTo>
                <a:close/>
                <a:moveTo>
                  <a:pt x="2542383" y="3241413"/>
                </a:moveTo>
                <a:cubicBezTo>
                  <a:pt x="2523845" y="3243729"/>
                  <a:pt x="2509942" y="3262267"/>
                  <a:pt x="2512260" y="3280805"/>
                </a:cubicBezTo>
                <a:cubicBezTo>
                  <a:pt x="2512260" y="3288915"/>
                  <a:pt x="2602741" y="3912654"/>
                  <a:pt x="2712294" y="4403775"/>
                </a:cubicBezTo>
                <a:lnTo>
                  <a:pt x="2720978" y="4440058"/>
                </a:lnTo>
                <a:lnTo>
                  <a:pt x="2776921" y="4371033"/>
                </a:lnTo>
                <a:lnTo>
                  <a:pt x="2735259" y="4172222"/>
                </a:lnTo>
                <a:cubicBezTo>
                  <a:pt x="2648253" y="3735131"/>
                  <a:pt x="2581778" y="3278488"/>
                  <a:pt x="2581778" y="3271536"/>
                </a:cubicBezTo>
                <a:cubicBezTo>
                  <a:pt x="2579459" y="3252998"/>
                  <a:pt x="2560921" y="3239095"/>
                  <a:pt x="2542383" y="3241413"/>
                </a:cubicBezTo>
                <a:close/>
                <a:moveTo>
                  <a:pt x="2168787" y="3080089"/>
                </a:moveTo>
                <a:cubicBezTo>
                  <a:pt x="2151815" y="3079410"/>
                  <a:pt x="2129548" y="3089729"/>
                  <a:pt x="2101741" y="3124488"/>
                </a:cubicBezTo>
                <a:cubicBezTo>
                  <a:pt x="2101741" y="3124488"/>
                  <a:pt x="2057714" y="3316820"/>
                  <a:pt x="1992831" y="3386337"/>
                </a:cubicBezTo>
                <a:cubicBezTo>
                  <a:pt x="1992831" y="3386337"/>
                  <a:pt x="1951121" y="3474393"/>
                  <a:pt x="1819037" y="3520738"/>
                </a:cubicBezTo>
                <a:lnTo>
                  <a:pt x="1814402" y="3652819"/>
                </a:lnTo>
                <a:lnTo>
                  <a:pt x="1888554" y="3669041"/>
                </a:lnTo>
                <a:lnTo>
                  <a:pt x="1939533" y="3722337"/>
                </a:lnTo>
                <a:cubicBezTo>
                  <a:pt x="1939533" y="3722337"/>
                  <a:pt x="1981244" y="3757097"/>
                  <a:pt x="2009051" y="3710752"/>
                </a:cubicBezTo>
                <a:cubicBezTo>
                  <a:pt x="2009051" y="3710752"/>
                  <a:pt x="2009051" y="3615743"/>
                  <a:pt x="2108693" y="3622696"/>
                </a:cubicBezTo>
                <a:cubicBezTo>
                  <a:pt x="2108693" y="3622696"/>
                  <a:pt x="2161989" y="3629647"/>
                  <a:pt x="2166623" y="3564764"/>
                </a:cubicBezTo>
                <a:cubicBezTo>
                  <a:pt x="2166623" y="3564764"/>
                  <a:pt x="2159673" y="3523054"/>
                  <a:pt x="2217603" y="3476709"/>
                </a:cubicBezTo>
                <a:lnTo>
                  <a:pt x="2419204" y="3326089"/>
                </a:lnTo>
                <a:cubicBezTo>
                  <a:pt x="2419204" y="3326089"/>
                  <a:pt x="2215287" y="3159247"/>
                  <a:pt x="2210652" y="3112903"/>
                </a:cubicBezTo>
                <a:cubicBezTo>
                  <a:pt x="2210652" y="3112903"/>
                  <a:pt x="2197074" y="3081221"/>
                  <a:pt x="2168787" y="3080089"/>
                </a:cubicBezTo>
                <a:close/>
                <a:moveTo>
                  <a:pt x="4736448" y="2146033"/>
                </a:moveTo>
                <a:cubicBezTo>
                  <a:pt x="4750930" y="2148349"/>
                  <a:pt x="4759619" y="2155880"/>
                  <a:pt x="4759619" y="2155880"/>
                </a:cubicBezTo>
                <a:cubicBezTo>
                  <a:pt x="4824502" y="2197591"/>
                  <a:pt x="4766572" y="2255523"/>
                  <a:pt x="4766572" y="2255523"/>
                </a:cubicBezTo>
                <a:lnTo>
                  <a:pt x="4422563" y="2763414"/>
                </a:lnTo>
                <a:lnTo>
                  <a:pt x="4399870" y="2748805"/>
                </a:lnTo>
                <a:cubicBezTo>
                  <a:pt x="4379015" y="2733453"/>
                  <a:pt x="4358739" y="2713177"/>
                  <a:pt x="4361056" y="2693480"/>
                </a:cubicBezTo>
                <a:cubicBezTo>
                  <a:pt x="4361056" y="2693480"/>
                  <a:pt x="4395814" y="2593840"/>
                  <a:pt x="4298489" y="2605425"/>
                </a:cubicBezTo>
                <a:cubicBezTo>
                  <a:pt x="4298489" y="2605425"/>
                  <a:pt x="4285455" y="2598909"/>
                  <a:pt x="4236902" y="2622045"/>
                </a:cubicBezTo>
                <a:lnTo>
                  <a:pt x="4205003" y="2639946"/>
                </a:lnTo>
                <a:lnTo>
                  <a:pt x="4213619" y="2615853"/>
                </a:lnTo>
                <a:cubicBezTo>
                  <a:pt x="4223178" y="2598474"/>
                  <a:pt x="4233606" y="2591522"/>
                  <a:pt x="4233606" y="2591522"/>
                </a:cubicBezTo>
                <a:lnTo>
                  <a:pt x="4678517" y="2167467"/>
                </a:lnTo>
                <a:cubicBezTo>
                  <a:pt x="4701690" y="2146612"/>
                  <a:pt x="4721965" y="2143716"/>
                  <a:pt x="4736448" y="2146033"/>
                </a:cubicBezTo>
                <a:close/>
                <a:moveTo>
                  <a:pt x="2679023" y="1316748"/>
                </a:moveTo>
                <a:cubicBezTo>
                  <a:pt x="2670623" y="1319935"/>
                  <a:pt x="2663672" y="1326308"/>
                  <a:pt x="2660196" y="1335577"/>
                </a:cubicBezTo>
                <a:cubicBezTo>
                  <a:pt x="2657878" y="1342527"/>
                  <a:pt x="2595313" y="1488515"/>
                  <a:pt x="2599948" y="1592789"/>
                </a:cubicBezTo>
                <a:cubicBezTo>
                  <a:pt x="2599948" y="1599742"/>
                  <a:pt x="2616167" y="1785122"/>
                  <a:pt x="2727395" y="1942694"/>
                </a:cubicBezTo>
                <a:cubicBezTo>
                  <a:pt x="2729714" y="1942694"/>
                  <a:pt x="2801547" y="2063191"/>
                  <a:pt x="2796913" y="2220763"/>
                </a:cubicBezTo>
                <a:cubicBezTo>
                  <a:pt x="2796913" y="2239301"/>
                  <a:pt x="2810816" y="2255521"/>
                  <a:pt x="2831673" y="2255521"/>
                </a:cubicBezTo>
                <a:cubicBezTo>
                  <a:pt x="2850210" y="2255521"/>
                  <a:pt x="2866430" y="2241617"/>
                  <a:pt x="2866430" y="2223079"/>
                </a:cubicBezTo>
                <a:cubicBezTo>
                  <a:pt x="2871064" y="2044653"/>
                  <a:pt x="2792278" y="1912569"/>
                  <a:pt x="2787644" y="1905618"/>
                </a:cubicBezTo>
                <a:cubicBezTo>
                  <a:pt x="2685685" y="1761949"/>
                  <a:pt x="2669465" y="1588155"/>
                  <a:pt x="2669465" y="1588155"/>
                </a:cubicBezTo>
                <a:cubicBezTo>
                  <a:pt x="2667147" y="1500100"/>
                  <a:pt x="2725077" y="1365699"/>
                  <a:pt x="2725077" y="1363383"/>
                </a:cubicBezTo>
                <a:cubicBezTo>
                  <a:pt x="2732030" y="1344845"/>
                  <a:pt x="2725077" y="1323989"/>
                  <a:pt x="2706541" y="1317039"/>
                </a:cubicBezTo>
                <a:cubicBezTo>
                  <a:pt x="2697272" y="1313562"/>
                  <a:pt x="2687424" y="1313562"/>
                  <a:pt x="2679023" y="1316748"/>
                </a:cubicBezTo>
                <a:close/>
                <a:moveTo>
                  <a:pt x="3661900" y="43514"/>
                </a:moveTo>
                <a:cubicBezTo>
                  <a:pt x="3687603" y="44654"/>
                  <a:pt x="3700637" y="51823"/>
                  <a:pt x="3700637" y="51823"/>
                </a:cubicBezTo>
                <a:cubicBezTo>
                  <a:pt x="3916142" y="151464"/>
                  <a:pt x="3967122" y="290498"/>
                  <a:pt x="3967122" y="290498"/>
                </a:cubicBezTo>
                <a:lnTo>
                  <a:pt x="3955534" y="436486"/>
                </a:lnTo>
                <a:lnTo>
                  <a:pt x="3917409" y="423225"/>
                </a:lnTo>
                <a:lnTo>
                  <a:pt x="3915737" y="421250"/>
                </a:lnTo>
                <a:cubicBezTo>
                  <a:pt x="3871963" y="370741"/>
                  <a:pt x="3744044" y="234060"/>
                  <a:pt x="3559208" y="129965"/>
                </a:cubicBezTo>
                <a:lnTo>
                  <a:pt x="3496142" y="100266"/>
                </a:lnTo>
                <a:lnTo>
                  <a:pt x="3547157" y="71375"/>
                </a:lnTo>
                <a:cubicBezTo>
                  <a:pt x="3597828" y="47261"/>
                  <a:pt x="3636198" y="42373"/>
                  <a:pt x="3661900" y="43514"/>
                </a:cubicBezTo>
                <a:close/>
                <a:moveTo>
                  <a:pt x="3052075" y="570"/>
                </a:moveTo>
                <a:cubicBezTo>
                  <a:pt x="3056474" y="660"/>
                  <a:pt x="3058764" y="841"/>
                  <a:pt x="3058764" y="841"/>
                </a:cubicBezTo>
                <a:cubicBezTo>
                  <a:pt x="3186213" y="-4952"/>
                  <a:pt x="3304537" y="19669"/>
                  <a:pt x="3410334" y="59859"/>
                </a:cubicBezTo>
                <a:lnTo>
                  <a:pt x="3496142" y="100266"/>
                </a:lnTo>
                <a:lnTo>
                  <a:pt x="3492399" y="102386"/>
                </a:lnTo>
                <a:cubicBezTo>
                  <a:pt x="3472788" y="115186"/>
                  <a:pt x="3451825" y="130610"/>
                  <a:pt x="3429521" y="149148"/>
                </a:cubicBezTo>
                <a:lnTo>
                  <a:pt x="3290487" y="283548"/>
                </a:lnTo>
                <a:lnTo>
                  <a:pt x="3306706" y="325258"/>
                </a:lnTo>
                <a:lnTo>
                  <a:pt x="3302072" y="366969"/>
                </a:lnTo>
                <a:lnTo>
                  <a:pt x="3248776" y="441121"/>
                </a:lnTo>
                <a:lnTo>
                  <a:pt x="3202431" y="448071"/>
                </a:lnTo>
                <a:lnTo>
                  <a:pt x="3163037" y="420264"/>
                </a:lnTo>
                <a:cubicBezTo>
                  <a:pt x="3163037" y="420264"/>
                  <a:pt x="3135230" y="401726"/>
                  <a:pt x="3112058" y="431852"/>
                </a:cubicBezTo>
                <a:lnTo>
                  <a:pt x="3024002" y="554664"/>
                </a:lnTo>
                <a:cubicBezTo>
                  <a:pt x="3024002" y="554664"/>
                  <a:pt x="3012417" y="589424"/>
                  <a:pt x="2961438" y="594059"/>
                </a:cubicBezTo>
                <a:cubicBezTo>
                  <a:pt x="2961438" y="594059"/>
                  <a:pt x="2595314" y="589424"/>
                  <a:pt x="2609215" y="992625"/>
                </a:cubicBezTo>
                <a:cubicBezTo>
                  <a:pt x="2609215" y="992625"/>
                  <a:pt x="2604583" y="1298501"/>
                  <a:pt x="2928997" y="1321673"/>
                </a:cubicBezTo>
                <a:cubicBezTo>
                  <a:pt x="2928997" y="1321673"/>
                  <a:pt x="3281218" y="1328624"/>
                  <a:pt x="3315975" y="992625"/>
                </a:cubicBezTo>
                <a:cubicBezTo>
                  <a:pt x="3315975" y="992625"/>
                  <a:pt x="3339147" y="846637"/>
                  <a:pt x="3253411" y="749313"/>
                </a:cubicBezTo>
                <a:cubicBezTo>
                  <a:pt x="3253411" y="749313"/>
                  <a:pt x="3225604" y="719190"/>
                  <a:pt x="3248776" y="698333"/>
                </a:cubicBezTo>
                <a:lnTo>
                  <a:pt x="3334513" y="605644"/>
                </a:lnTo>
                <a:cubicBezTo>
                  <a:pt x="3334513" y="605644"/>
                  <a:pt x="3350735" y="594059"/>
                  <a:pt x="3334513" y="559299"/>
                </a:cubicBezTo>
                <a:lnTo>
                  <a:pt x="3304390" y="519907"/>
                </a:lnTo>
                <a:lnTo>
                  <a:pt x="3373907" y="434168"/>
                </a:lnTo>
                <a:lnTo>
                  <a:pt x="3415618" y="415630"/>
                </a:lnTo>
                <a:lnTo>
                  <a:pt x="3457328" y="445755"/>
                </a:lnTo>
                <a:cubicBezTo>
                  <a:pt x="3457328" y="445755"/>
                  <a:pt x="3441106" y="457340"/>
                  <a:pt x="3508307" y="417948"/>
                </a:cubicBezTo>
                <a:lnTo>
                  <a:pt x="3744666" y="271960"/>
                </a:lnTo>
                <a:lnTo>
                  <a:pt x="3902239" y="417948"/>
                </a:lnTo>
                <a:lnTo>
                  <a:pt x="3917409" y="423225"/>
                </a:lnTo>
                <a:lnTo>
                  <a:pt x="3928155" y="435919"/>
                </a:lnTo>
                <a:cubicBezTo>
                  <a:pt x="3930944" y="439308"/>
                  <a:pt x="3932365" y="441118"/>
                  <a:pt x="3932365" y="441118"/>
                </a:cubicBezTo>
                <a:cubicBezTo>
                  <a:pt x="4034323" y="429533"/>
                  <a:pt x="4226656" y="772485"/>
                  <a:pt x="4226656" y="772485"/>
                </a:cubicBezTo>
                <a:cubicBezTo>
                  <a:pt x="4273001" y="839684"/>
                  <a:pt x="4307758" y="1043602"/>
                  <a:pt x="4307758" y="1043602"/>
                </a:cubicBezTo>
                <a:cubicBezTo>
                  <a:pt x="4349469" y="1194224"/>
                  <a:pt x="4284586" y="1326305"/>
                  <a:pt x="4284586" y="1326305"/>
                </a:cubicBezTo>
                <a:cubicBezTo>
                  <a:pt x="4335565" y="1117754"/>
                  <a:pt x="4238241" y="1133975"/>
                  <a:pt x="4238241" y="1133975"/>
                </a:cubicBezTo>
                <a:cubicBezTo>
                  <a:pt x="4240560" y="1215078"/>
                  <a:pt x="4164089" y="1326305"/>
                  <a:pt x="4164089" y="1326305"/>
                </a:cubicBezTo>
                <a:cubicBezTo>
                  <a:pt x="4171042" y="1233616"/>
                  <a:pt x="4113110" y="1226665"/>
                  <a:pt x="4113110" y="1226665"/>
                </a:cubicBezTo>
                <a:cubicBezTo>
                  <a:pt x="4113110" y="1349478"/>
                  <a:pt x="4055180" y="1388872"/>
                  <a:pt x="4055180" y="1388872"/>
                </a:cubicBezTo>
                <a:cubicBezTo>
                  <a:pt x="4085303" y="1323990"/>
                  <a:pt x="4038958" y="1300817"/>
                  <a:pt x="4038958" y="1300817"/>
                </a:cubicBezTo>
                <a:cubicBezTo>
                  <a:pt x="3981028" y="1453755"/>
                  <a:pt x="3779426" y="1574252"/>
                  <a:pt x="3779426" y="1574252"/>
                </a:cubicBezTo>
                <a:cubicBezTo>
                  <a:pt x="3712227" y="1615962"/>
                  <a:pt x="3682102" y="1655354"/>
                  <a:pt x="3682102" y="1655354"/>
                </a:cubicBezTo>
                <a:cubicBezTo>
                  <a:pt x="3647345" y="1713287"/>
                  <a:pt x="3665882" y="1921839"/>
                  <a:pt x="3665882" y="1921839"/>
                </a:cubicBezTo>
                <a:cubicBezTo>
                  <a:pt x="3668199" y="1995991"/>
                  <a:pt x="3626488" y="1991356"/>
                  <a:pt x="3626488" y="1991356"/>
                </a:cubicBezTo>
                <a:lnTo>
                  <a:pt x="3515260" y="2002941"/>
                </a:lnTo>
                <a:cubicBezTo>
                  <a:pt x="3510626" y="2088680"/>
                  <a:pt x="3487453" y="2077093"/>
                  <a:pt x="3487453" y="2077093"/>
                </a:cubicBezTo>
                <a:cubicBezTo>
                  <a:pt x="3429523" y="2060873"/>
                  <a:pt x="3417936" y="2088680"/>
                  <a:pt x="3417936" y="2088680"/>
                </a:cubicBezTo>
                <a:cubicBezTo>
                  <a:pt x="3417936" y="2135025"/>
                  <a:pt x="3387813" y="2146610"/>
                  <a:pt x="3387813" y="2146610"/>
                </a:cubicBezTo>
                <a:cubicBezTo>
                  <a:pt x="3346103" y="2165148"/>
                  <a:pt x="3306708" y="2141976"/>
                  <a:pt x="3306708" y="2141976"/>
                </a:cubicBezTo>
                <a:cubicBezTo>
                  <a:pt x="3295123" y="2172101"/>
                  <a:pt x="3288170" y="2211493"/>
                  <a:pt x="3288170" y="2211493"/>
                </a:cubicBezTo>
                <a:cubicBezTo>
                  <a:pt x="3230240" y="2304183"/>
                  <a:pt x="3144501" y="2223080"/>
                  <a:pt x="3144501" y="2223080"/>
                </a:cubicBezTo>
                <a:cubicBezTo>
                  <a:pt x="3109744" y="2162832"/>
                  <a:pt x="3051811" y="2169783"/>
                  <a:pt x="3051811" y="2169783"/>
                </a:cubicBezTo>
                <a:cubicBezTo>
                  <a:pt x="2942902" y="2190639"/>
                  <a:pt x="2959121" y="2313452"/>
                  <a:pt x="2959121" y="2313452"/>
                </a:cubicBezTo>
                <a:cubicBezTo>
                  <a:pt x="2959121" y="2429314"/>
                  <a:pt x="3040226" y="2445536"/>
                  <a:pt x="3040226" y="2445536"/>
                </a:cubicBezTo>
                <a:lnTo>
                  <a:pt x="3241825" y="2614694"/>
                </a:lnTo>
                <a:lnTo>
                  <a:pt x="3276585" y="2656404"/>
                </a:lnTo>
                <a:cubicBezTo>
                  <a:pt x="3410985" y="2540542"/>
                  <a:pt x="3531482" y="2563714"/>
                  <a:pt x="3531482" y="2563714"/>
                </a:cubicBezTo>
                <a:cubicBezTo>
                  <a:pt x="3867482" y="2596156"/>
                  <a:pt x="3967124" y="2869591"/>
                  <a:pt x="3967124" y="2869591"/>
                </a:cubicBezTo>
                <a:lnTo>
                  <a:pt x="4006516" y="2869591"/>
                </a:lnTo>
                <a:cubicBezTo>
                  <a:pt x="4041276" y="2783854"/>
                  <a:pt x="4175677" y="2656404"/>
                  <a:pt x="4175677" y="2656404"/>
                </a:cubicBezTo>
                <a:lnTo>
                  <a:pt x="4205003" y="2639946"/>
                </a:lnTo>
                <a:lnTo>
                  <a:pt x="4201345" y="2650177"/>
                </a:lnTo>
                <a:cubicBezTo>
                  <a:pt x="4198412" y="2664515"/>
                  <a:pt x="4197108" y="2681894"/>
                  <a:pt x="4198846" y="2702749"/>
                </a:cubicBezTo>
                <a:cubicBezTo>
                  <a:pt x="4198846" y="2702749"/>
                  <a:pt x="4240556" y="2783854"/>
                  <a:pt x="4187261" y="2848737"/>
                </a:cubicBezTo>
                <a:lnTo>
                  <a:pt x="4082983" y="2969234"/>
                </a:lnTo>
                <a:cubicBezTo>
                  <a:pt x="4082983" y="2969234"/>
                  <a:pt x="4036638" y="3031798"/>
                  <a:pt x="4078349" y="3092046"/>
                </a:cubicBezTo>
                <a:lnTo>
                  <a:pt x="4117743" y="3138391"/>
                </a:lnTo>
                <a:cubicBezTo>
                  <a:pt x="4117743" y="3138391"/>
                  <a:pt x="4147866" y="3177786"/>
                  <a:pt x="4226653" y="3052654"/>
                </a:cubicBezTo>
                <a:lnTo>
                  <a:pt x="4422563" y="2763414"/>
                </a:lnTo>
                <a:lnTo>
                  <a:pt x="4428835" y="2767452"/>
                </a:lnTo>
                <a:cubicBezTo>
                  <a:pt x="4436801" y="2771978"/>
                  <a:pt x="4442159" y="2774585"/>
                  <a:pt x="4442159" y="2774585"/>
                </a:cubicBezTo>
                <a:cubicBezTo>
                  <a:pt x="4488504" y="2774585"/>
                  <a:pt x="4446793" y="2874225"/>
                  <a:pt x="4446793" y="2874225"/>
                </a:cubicBezTo>
                <a:cubicBezTo>
                  <a:pt x="4432890" y="2904350"/>
                  <a:pt x="4463015" y="2950695"/>
                  <a:pt x="4463015" y="2950695"/>
                </a:cubicBezTo>
                <a:cubicBezTo>
                  <a:pt x="4527898" y="2978502"/>
                  <a:pt x="4493138" y="3036432"/>
                  <a:pt x="4493138" y="3036432"/>
                </a:cubicBezTo>
                <a:cubicBezTo>
                  <a:pt x="4446793" y="3071192"/>
                  <a:pt x="4428255" y="3145344"/>
                  <a:pt x="4428255" y="3145344"/>
                </a:cubicBezTo>
                <a:cubicBezTo>
                  <a:pt x="4386545" y="3265841"/>
                  <a:pt x="4312393" y="3307551"/>
                  <a:pt x="4312393" y="3307551"/>
                </a:cubicBezTo>
                <a:cubicBezTo>
                  <a:pt x="4578877" y="3516103"/>
                  <a:pt x="4887070" y="3949429"/>
                  <a:pt x="4887070" y="3949429"/>
                </a:cubicBezTo>
                <a:cubicBezTo>
                  <a:pt x="4907926" y="4056020"/>
                  <a:pt x="4914877" y="4141759"/>
                  <a:pt x="4914877" y="4141759"/>
                </a:cubicBezTo>
                <a:cubicBezTo>
                  <a:pt x="4910242" y="4382753"/>
                  <a:pt x="4845359" y="4598258"/>
                  <a:pt x="4845359" y="4598258"/>
                </a:cubicBezTo>
                <a:cubicBezTo>
                  <a:pt x="4898657" y="4776685"/>
                  <a:pt x="5095622" y="4938892"/>
                  <a:pt x="5095622" y="4938892"/>
                </a:cubicBezTo>
                <a:cubicBezTo>
                  <a:pt x="5160505" y="4880959"/>
                  <a:pt x="5230022" y="4874009"/>
                  <a:pt x="5230022" y="4874009"/>
                </a:cubicBezTo>
                <a:cubicBezTo>
                  <a:pt x="5320396" y="4885594"/>
                  <a:pt x="5408451" y="4890228"/>
                  <a:pt x="5408451" y="4890228"/>
                </a:cubicBezTo>
                <a:cubicBezTo>
                  <a:pt x="5554436" y="4899500"/>
                  <a:pt x="5658714" y="4836933"/>
                  <a:pt x="5658714" y="4836933"/>
                </a:cubicBezTo>
                <a:cubicBezTo>
                  <a:pt x="5765307" y="4776685"/>
                  <a:pt x="5793114" y="4853155"/>
                  <a:pt x="5793114" y="4853155"/>
                </a:cubicBezTo>
                <a:cubicBezTo>
                  <a:pt x="5816286" y="4911085"/>
                  <a:pt x="5742135" y="4992190"/>
                  <a:pt x="5742135" y="4992190"/>
                </a:cubicBezTo>
                <a:cubicBezTo>
                  <a:pt x="5832506" y="4989871"/>
                  <a:pt x="5943734" y="4938892"/>
                  <a:pt x="5943734" y="4938892"/>
                </a:cubicBezTo>
                <a:cubicBezTo>
                  <a:pt x="6048011" y="4864740"/>
                  <a:pt x="6249610" y="4834614"/>
                  <a:pt x="6249610" y="4834614"/>
                </a:cubicBezTo>
                <a:cubicBezTo>
                  <a:pt x="6377059" y="4799857"/>
                  <a:pt x="6358521" y="4920354"/>
                  <a:pt x="6358521" y="4920354"/>
                </a:cubicBezTo>
                <a:lnTo>
                  <a:pt x="6377059" y="4927304"/>
                </a:lnTo>
                <a:lnTo>
                  <a:pt x="6388645" y="4943526"/>
                </a:lnTo>
                <a:lnTo>
                  <a:pt x="6381694" y="4982918"/>
                </a:lnTo>
                <a:lnTo>
                  <a:pt x="6416451" y="5001456"/>
                </a:lnTo>
                <a:lnTo>
                  <a:pt x="6428039" y="5019994"/>
                </a:lnTo>
                <a:lnTo>
                  <a:pt x="6416451" y="5077926"/>
                </a:lnTo>
                <a:lnTo>
                  <a:pt x="6428039" y="5105733"/>
                </a:lnTo>
                <a:lnTo>
                  <a:pt x="6441943" y="5168298"/>
                </a:lnTo>
                <a:lnTo>
                  <a:pt x="6423405" y="5198423"/>
                </a:lnTo>
                <a:lnTo>
                  <a:pt x="6423405" y="5240133"/>
                </a:lnTo>
                <a:lnTo>
                  <a:pt x="6381694" y="5267940"/>
                </a:lnTo>
                <a:cubicBezTo>
                  <a:pt x="6316811" y="5291113"/>
                  <a:pt x="6177777" y="5402341"/>
                  <a:pt x="6177777" y="5402341"/>
                </a:cubicBezTo>
                <a:cubicBezTo>
                  <a:pt x="6075818" y="5513568"/>
                  <a:pt x="5906658" y="5536741"/>
                  <a:pt x="5906658" y="5536741"/>
                </a:cubicBezTo>
                <a:cubicBezTo>
                  <a:pt x="5605416" y="5578451"/>
                  <a:pt x="5408451" y="5733708"/>
                  <a:pt x="5408451" y="5733708"/>
                </a:cubicBezTo>
                <a:cubicBezTo>
                  <a:pt x="5223072" y="5937623"/>
                  <a:pt x="5079402" y="5895915"/>
                  <a:pt x="5079402" y="5895915"/>
                </a:cubicBezTo>
                <a:cubicBezTo>
                  <a:pt x="4928780" y="5898231"/>
                  <a:pt x="4870850" y="5694314"/>
                  <a:pt x="4870850" y="5694314"/>
                </a:cubicBezTo>
                <a:cubicBezTo>
                  <a:pt x="4856947" y="5546010"/>
                  <a:pt x="4748035" y="5620162"/>
                  <a:pt x="4748035" y="5620162"/>
                </a:cubicBezTo>
                <a:lnTo>
                  <a:pt x="4666933" y="5701264"/>
                </a:lnTo>
                <a:cubicBezTo>
                  <a:pt x="4534848" y="5851886"/>
                  <a:pt x="4372641" y="5752243"/>
                  <a:pt x="4372641" y="5752243"/>
                </a:cubicBezTo>
                <a:cubicBezTo>
                  <a:pt x="4254463" y="5682726"/>
                  <a:pt x="4284586" y="5381484"/>
                  <a:pt x="4284586" y="5381484"/>
                </a:cubicBezTo>
                <a:cubicBezTo>
                  <a:pt x="4191896" y="4994506"/>
                  <a:pt x="3913827" y="4582036"/>
                  <a:pt x="3913827" y="4582036"/>
                </a:cubicBezTo>
                <a:cubicBezTo>
                  <a:pt x="3875013" y="4552202"/>
                  <a:pt x="3838227" y="4517950"/>
                  <a:pt x="3803568" y="4480852"/>
                </a:cubicBezTo>
                <a:lnTo>
                  <a:pt x="3800007" y="4476532"/>
                </a:lnTo>
                <a:lnTo>
                  <a:pt x="3780527" y="4590443"/>
                </a:lnTo>
                <a:lnTo>
                  <a:pt x="3780525" y="4590467"/>
                </a:lnTo>
                <a:lnTo>
                  <a:pt x="3765094" y="4735131"/>
                </a:lnTo>
                <a:lnTo>
                  <a:pt x="3765092" y="4735183"/>
                </a:lnTo>
                <a:lnTo>
                  <a:pt x="3765094" y="4735132"/>
                </a:lnTo>
                <a:lnTo>
                  <a:pt x="3765902" y="4727558"/>
                </a:lnTo>
                <a:lnTo>
                  <a:pt x="3763880" y="4767502"/>
                </a:lnTo>
                <a:lnTo>
                  <a:pt x="3761087" y="4841968"/>
                </a:lnTo>
                <a:lnTo>
                  <a:pt x="3761604" y="4880319"/>
                </a:lnTo>
                <a:lnTo>
                  <a:pt x="3764152" y="4948933"/>
                </a:lnTo>
                <a:lnTo>
                  <a:pt x="3765139" y="4957284"/>
                </a:lnTo>
                <a:lnTo>
                  <a:pt x="3763636" y="4934981"/>
                </a:lnTo>
                <a:lnTo>
                  <a:pt x="3766230" y="4966518"/>
                </a:lnTo>
                <a:lnTo>
                  <a:pt x="3771090" y="5007656"/>
                </a:lnTo>
                <a:lnTo>
                  <a:pt x="3774769" y="5031180"/>
                </a:lnTo>
                <a:lnTo>
                  <a:pt x="3781007" y="5061338"/>
                </a:lnTo>
                <a:lnTo>
                  <a:pt x="3784037" y="5074110"/>
                </a:lnTo>
                <a:lnTo>
                  <a:pt x="3782356" y="5067859"/>
                </a:lnTo>
                <a:lnTo>
                  <a:pt x="3783197" y="5071928"/>
                </a:lnTo>
                <a:lnTo>
                  <a:pt x="3790925" y="5097158"/>
                </a:lnTo>
                <a:lnTo>
                  <a:pt x="3792279" y="5101288"/>
                </a:lnTo>
                <a:lnTo>
                  <a:pt x="3791572" y="5099273"/>
                </a:lnTo>
                <a:lnTo>
                  <a:pt x="3792746" y="5103106"/>
                </a:lnTo>
                <a:cubicBezTo>
                  <a:pt x="3795435" y="5110379"/>
                  <a:pt x="3797462" y="5114615"/>
                  <a:pt x="3798331" y="5116063"/>
                </a:cubicBezTo>
                <a:lnTo>
                  <a:pt x="3798364" y="5116122"/>
                </a:lnTo>
                <a:lnTo>
                  <a:pt x="3798347" y="5116093"/>
                </a:lnTo>
                <a:lnTo>
                  <a:pt x="3841530" y="5195336"/>
                </a:lnTo>
                <a:lnTo>
                  <a:pt x="3838161" y="5187944"/>
                </a:lnTo>
                <a:lnTo>
                  <a:pt x="3840723" y="5192568"/>
                </a:lnTo>
                <a:lnTo>
                  <a:pt x="3843401" y="5198769"/>
                </a:lnTo>
                <a:lnTo>
                  <a:pt x="3845921" y="5203395"/>
                </a:lnTo>
                <a:lnTo>
                  <a:pt x="3852185" y="5218716"/>
                </a:lnTo>
                <a:lnTo>
                  <a:pt x="3864731" y="5246247"/>
                </a:lnTo>
                <a:lnTo>
                  <a:pt x="3867285" y="5254086"/>
                </a:lnTo>
                <a:lnTo>
                  <a:pt x="3855237" y="5226182"/>
                </a:lnTo>
                <a:lnTo>
                  <a:pt x="3869801" y="5261806"/>
                </a:lnTo>
                <a:lnTo>
                  <a:pt x="3867285" y="5254086"/>
                </a:lnTo>
                <a:lnTo>
                  <a:pt x="3873002" y="5267325"/>
                </a:lnTo>
                <a:lnTo>
                  <a:pt x="3876971" y="5279345"/>
                </a:lnTo>
                <a:lnTo>
                  <a:pt x="3880558" y="5288119"/>
                </a:lnTo>
                <a:lnTo>
                  <a:pt x="3887016" y="5309765"/>
                </a:lnTo>
                <a:lnTo>
                  <a:pt x="3896534" y="5338590"/>
                </a:lnTo>
                <a:lnTo>
                  <a:pt x="3900713" y="5355679"/>
                </a:lnTo>
                <a:lnTo>
                  <a:pt x="3904278" y="5367630"/>
                </a:lnTo>
                <a:lnTo>
                  <a:pt x="3907819" y="5384732"/>
                </a:lnTo>
                <a:lnTo>
                  <a:pt x="3912682" y="5404615"/>
                </a:lnTo>
                <a:lnTo>
                  <a:pt x="3916297" y="5425687"/>
                </a:lnTo>
                <a:lnTo>
                  <a:pt x="3919119" y="5439319"/>
                </a:lnTo>
                <a:lnTo>
                  <a:pt x="3920656" y="5451099"/>
                </a:lnTo>
                <a:lnTo>
                  <a:pt x="3922811" y="5463655"/>
                </a:lnTo>
                <a:lnTo>
                  <a:pt x="3923396" y="5469029"/>
                </a:lnTo>
                <a:lnTo>
                  <a:pt x="3922100" y="5462160"/>
                </a:lnTo>
                <a:lnTo>
                  <a:pt x="3925391" y="5487370"/>
                </a:lnTo>
                <a:lnTo>
                  <a:pt x="3923396" y="5469029"/>
                </a:lnTo>
                <a:lnTo>
                  <a:pt x="3923846" y="5471418"/>
                </a:lnTo>
                <a:lnTo>
                  <a:pt x="3925984" y="5491912"/>
                </a:lnTo>
                <a:lnTo>
                  <a:pt x="3927116" y="5500582"/>
                </a:lnTo>
                <a:lnTo>
                  <a:pt x="3927510" y="5506529"/>
                </a:lnTo>
                <a:lnTo>
                  <a:pt x="3928283" y="5513946"/>
                </a:lnTo>
                <a:lnTo>
                  <a:pt x="3927561" y="5507308"/>
                </a:lnTo>
                <a:lnTo>
                  <a:pt x="3929661" y="5539050"/>
                </a:lnTo>
                <a:lnTo>
                  <a:pt x="3928286" y="5513976"/>
                </a:lnTo>
                <a:lnTo>
                  <a:pt x="3930307" y="5548810"/>
                </a:lnTo>
                <a:lnTo>
                  <a:pt x="3930341" y="5551457"/>
                </a:lnTo>
                <a:lnTo>
                  <a:pt x="3930341" y="5551462"/>
                </a:lnTo>
                <a:lnTo>
                  <a:pt x="3930341" y="5551461"/>
                </a:lnTo>
                <a:lnTo>
                  <a:pt x="3930728" y="5581396"/>
                </a:lnTo>
                <a:cubicBezTo>
                  <a:pt x="3930633" y="5589361"/>
                  <a:pt x="3930415" y="5594286"/>
                  <a:pt x="3930415" y="5595734"/>
                </a:cubicBezTo>
                <a:cubicBezTo>
                  <a:pt x="3930415" y="5841362"/>
                  <a:pt x="3670884" y="5936368"/>
                  <a:pt x="3531849" y="5952590"/>
                </a:cubicBezTo>
                <a:lnTo>
                  <a:pt x="3527214" y="5952590"/>
                </a:lnTo>
                <a:lnTo>
                  <a:pt x="2732397" y="5959540"/>
                </a:lnTo>
                <a:cubicBezTo>
                  <a:pt x="2642026" y="5957224"/>
                  <a:pt x="2588728" y="5947955"/>
                  <a:pt x="2579459" y="5906245"/>
                </a:cubicBezTo>
                <a:cubicBezTo>
                  <a:pt x="2575984" y="5887707"/>
                  <a:pt x="2584095" y="5872066"/>
                  <a:pt x="2597129" y="5859320"/>
                </a:cubicBezTo>
                <a:lnTo>
                  <a:pt x="2603445" y="5855368"/>
                </a:lnTo>
                <a:lnTo>
                  <a:pt x="2607725" y="5850306"/>
                </a:lnTo>
                <a:lnTo>
                  <a:pt x="2644327" y="5829784"/>
                </a:lnTo>
                <a:lnTo>
                  <a:pt x="2644342" y="5829774"/>
                </a:lnTo>
                <a:lnTo>
                  <a:pt x="2648977" y="5827458"/>
                </a:lnTo>
                <a:lnTo>
                  <a:pt x="2838991" y="5804286"/>
                </a:lnTo>
                <a:lnTo>
                  <a:pt x="2924459" y="5760242"/>
                </a:lnTo>
                <a:lnTo>
                  <a:pt x="2939190" y="5750127"/>
                </a:lnTo>
                <a:lnTo>
                  <a:pt x="2928157" y="5758336"/>
                </a:lnTo>
                <a:lnTo>
                  <a:pt x="2933138" y="5755769"/>
                </a:lnTo>
                <a:lnTo>
                  <a:pt x="2945690" y="5745664"/>
                </a:lnTo>
                <a:lnTo>
                  <a:pt x="2939190" y="5750127"/>
                </a:lnTo>
                <a:lnTo>
                  <a:pt x="2951805" y="5740741"/>
                </a:lnTo>
                <a:lnTo>
                  <a:pt x="2991960" y="5708411"/>
                </a:lnTo>
                <a:lnTo>
                  <a:pt x="2999083" y="5701683"/>
                </a:lnTo>
                <a:lnTo>
                  <a:pt x="2995389" y="5705651"/>
                </a:lnTo>
                <a:lnTo>
                  <a:pt x="3002574" y="5699865"/>
                </a:lnTo>
                <a:lnTo>
                  <a:pt x="3007940" y="5693316"/>
                </a:lnTo>
                <a:lnTo>
                  <a:pt x="2999083" y="5701683"/>
                </a:lnTo>
                <a:lnTo>
                  <a:pt x="3015770" y="5683760"/>
                </a:lnTo>
                <a:lnTo>
                  <a:pt x="3043765" y="5649590"/>
                </a:lnTo>
                <a:lnTo>
                  <a:pt x="3058504" y="5626794"/>
                </a:lnTo>
                <a:lnTo>
                  <a:pt x="3076362" y="5593489"/>
                </a:lnTo>
                <a:lnTo>
                  <a:pt x="3085707" y="5572196"/>
                </a:lnTo>
                <a:lnTo>
                  <a:pt x="3079581" y="5587486"/>
                </a:lnTo>
                <a:lnTo>
                  <a:pt x="3082303" y="5582409"/>
                </a:lnTo>
                <a:lnTo>
                  <a:pt x="3085724" y="5572159"/>
                </a:lnTo>
                <a:lnTo>
                  <a:pt x="3085707" y="5572196"/>
                </a:lnTo>
                <a:lnTo>
                  <a:pt x="3085731" y="5572137"/>
                </a:lnTo>
                <a:lnTo>
                  <a:pt x="3094935" y="5544559"/>
                </a:lnTo>
                <a:lnTo>
                  <a:pt x="3107378" y="5488445"/>
                </a:lnTo>
                <a:lnTo>
                  <a:pt x="3106519" y="5493901"/>
                </a:lnTo>
                <a:lnTo>
                  <a:pt x="3108152" y="5484955"/>
                </a:lnTo>
                <a:lnTo>
                  <a:pt x="3107378" y="5488445"/>
                </a:lnTo>
                <a:lnTo>
                  <a:pt x="3108324" y="5482442"/>
                </a:lnTo>
                <a:lnTo>
                  <a:pt x="3110246" y="5454019"/>
                </a:lnTo>
                <a:cubicBezTo>
                  <a:pt x="3110364" y="5446379"/>
                  <a:pt x="3110110" y="5441636"/>
                  <a:pt x="3110110" y="5440477"/>
                </a:cubicBezTo>
                <a:lnTo>
                  <a:pt x="3110110" y="5438161"/>
                </a:lnTo>
                <a:lnTo>
                  <a:pt x="3110110" y="5435843"/>
                </a:lnTo>
                <a:cubicBezTo>
                  <a:pt x="3117060" y="5204118"/>
                  <a:pt x="2927046" y="4963125"/>
                  <a:pt x="2924730" y="4960809"/>
                </a:cubicBezTo>
                <a:lnTo>
                  <a:pt x="2922412" y="4958490"/>
                </a:lnTo>
                <a:cubicBezTo>
                  <a:pt x="2822771" y="4817139"/>
                  <a:pt x="2762523" y="4613222"/>
                  <a:pt x="2760204" y="4603953"/>
                </a:cubicBezTo>
                <a:lnTo>
                  <a:pt x="2722191" y="4445126"/>
                </a:lnTo>
                <a:lnTo>
                  <a:pt x="2698632" y="4468138"/>
                </a:lnTo>
                <a:cubicBezTo>
                  <a:pt x="2650567" y="4512048"/>
                  <a:pt x="2627756" y="4524104"/>
                  <a:pt x="2627756" y="4524104"/>
                </a:cubicBezTo>
                <a:cubicBezTo>
                  <a:pt x="2542017" y="4563498"/>
                  <a:pt x="2565190" y="4679360"/>
                  <a:pt x="2565190" y="4679360"/>
                </a:cubicBezTo>
                <a:cubicBezTo>
                  <a:pt x="2604584" y="4880959"/>
                  <a:pt x="2542017" y="4904132"/>
                  <a:pt x="2542017" y="4904132"/>
                </a:cubicBezTo>
                <a:cubicBezTo>
                  <a:pt x="2465549" y="4943526"/>
                  <a:pt x="2518845" y="5066339"/>
                  <a:pt x="2518845" y="5066339"/>
                </a:cubicBezTo>
                <a:cubicBezTo>
                  <a:pt x="2588362" y="5205376"/>
                  <a:pt x="2495672" y="5198423"/>
                  <a:pt x="2495672" y="5198423"/>
                </a:cubicBezTo>
                <a:lnTo>
                  <a:pt x="2442377" y="5237815"/>
                </a:lnTo>
                <a:lnTo>
                  <a:pt x="2402982" y="5400022"/>
                </a:lnTo>
                <a:lnTo>
                  <a:pt x="2270901" y="5439417"/>
                </a:lnTo>
                <a:lnTo>
                  <a:pt x="2148085" y="5492712"/>
                </a:lnTo>
                <a:cubicBezTo>
                  <a:pt x="2016004" y="5654919"/>
                  <a:pt x="1969659" y="5631747"/>
                  <a:pt x="1969659" y="5631747"/>
                </a:cubicBezTo>
                <a:cubicBezTo>
                  <a:pt x="1916361" y="5715170"/>
                  <a:pt x="1730981" y="5800907"/>
                  <a:pt x="1730981" y="5800907"/>
                </a:cubicBezTo>
                <a:cubicBezTo>
                  <a:pt x="1422789" y="5932989"/>
                  <a:pt x="827256" y="5893597"/>
                  <a:pt x="827256" y="5893597"/>
                </a:cubicBezTo>
                <a:cubicBezTo>
                  <a:pt x="287339" y="5777734"/>
                  <a:pt x="340634" y="5274893"/>
                  <a:pt x="340634" y="5274893"/>
                </a:cubicBezTo>
                <a:lnTo>
                  <a:pt x="148304" y="5298066"/>
                </a:lnTo>
                <a:cubicBezTo>
                  <a:pt x="139035" y="5075608"/>
                  <a:pt x="62564" y="4850836"/>
                  <a:pt x="62564" y="4850836"/>
                </a:cubicBezTo>
                <a:cubicBezTo>
                  <a:pt x="139035" y="4741925"/>
                  <a:pt x="139035" y="4341042"/>
                  <a:pt x="139035" y="4341042"/>
                </a:cubicBezTo>
                <a:cubicBezTo>
                  <a:pt x="46345" y="4371165"/>
                  <a:pt x="6951" y="4579717"/>
                  <a:pt x="6951" y="4579717"/>
                </a:cubicBezTo>
                <a:cubicBezTo>
                  <a:pt x="-9269" y="4440683"/>
                  <a:pt x="122813" y="4109318"/>
                  <a:pt x="122813" y="4109318"/>
                </a:cubicBezTo>
                <a:cubicBezTo>
                  <a:pt x="62564" y="4257622"/>
                  <a:pt x="0" y="4287745"/>
                  <a:pt x="0" y="4287745"/>
                </a:cubicBezTo>
                <a:cubicBezTo>
                  <a:pt x="99641" y="4000406"/>
                  <a:pt x="76468" y="3738559"/>
                  <a:pt x="76468" y="3738559"/>
                </a:cubicBezTo>
                <a:cubicBezTo>
                  <a:pt x="62564" y="3536957"/>
                  <a:pt x="139035" y="3390972"/>
                  <a:pt x="139035" y="3390972"/>
                </a:cubicBezTo>
                <a:cubicBezTo>
                  <a:pt x="92690" y="3400241"/>
                  <a:pt x="23173" y="3499881"/>
                  <a:pt x="23173" y="3499881"/>
                </a:cubicBezTo>
                <a:cubicBezTo>
                  <a:pt x="69518" y="3159247"/>
                  <a:pt x="308193" y="2811661"/>
                  <a:pt x="308193" y="2811661"/>
                </a:cubicBezTo>
                <a:cubicBezTo>
                  <a:pt x="252579" y="2811661"/>
                  <a:pt x="220137" y="2827880"/>
                  <a:pt x="203918" y="2839468"/>
                </a:cubicBezTo>
                <a:lnTo>
                  <a:pt x="495891" y="2582252"/>
                </a:lnTo>
                <a:cubicBezTo>
                  <a:pt x="665048" y="2433949"/>
                  <a:pt x="780911" y="2102584"/>
                  <a:pt x="780911" y="2102584"/>
                </a:cubicBezTo>
                <a:cubicBezTo>
                  <a:pt x="880553" y="1847687"/>
                  <a:pt x="1035808" y="1646085"/>
                  <a:pt x="1035808" y="1646085"/>
                </a:cubicBezTo>
                <a:cubicBezTo>
                  <a:pt x="1290705" y="1305452"/>
                  <a:pt x="1622072" y="1235934"/>
                  <a:pt x="1622072" y="1235934"/>
                </a:cubicBezTo>
                <a:cubicBezTo>
                  <a:pt x="2022954" y="1106168"/>
                  <a:pt x="2039176" y="974084"/>
                  <a:pt x="2039176" y="974084"/>
                </a:cubicBezTo>
                <a:cubicBezTo>
                  <a:pt x="2445418" y="18221"/>
                  <a:pt x="2986079" y="-788"/>
                  <a:pt x="3052075" y="570"/>
                </a:cubicBezTo>
                <a:close/>
              </a:path>
            </a:pathLst>
          </a:custGeom>
        </p:spPr>
      </p:pic>
      <p:pic>
        <p:nvPicPr>
          <p:cNvPr id="14" name="Google Shape;143;p3"/>
          <p:cNvPicPr preferRelativeResize="0"/>
          <p:nvPr/>
        </p:nvPicPr>
        <p:blipFill rotWithShape="1">
          <a:blip r:embed="rId4">
            <a:alphaModFix/>
          </a:blip>
          <a:srcRect/>
          <a:stretch/>
        </p:blipFill>
        <p:spPr>
          <a:xfrm>
            <a:off x="200813" y="-583101"/>
            <a:ext cx="2036258" cy="1497672"/>
          </a:xfrm>
          <a:prstGeom prst="rect">
            <a:avLst/>
          </a:prstGeom>
          <a:noFill/>
          <a:ln>
            <a:noFill/>
          </a:ln>
        </p:spPr>
      </p:pic>
      <p:sp>
        <p:nvSpPr>
          <p:cNvPr id="15" name="Google Shape;110;p1"/>
          <p:cNvSpPr/>
          <p:nvPr/>
        </p:nvSpPr>
        <p:spPr>
          <a:xfrm>
            <a:off x="138576" y="476672"/>
            <a:ext cx="1858162" cy="398752"/>
          </a:xfrm>
          <a:prstGeom prst="roundRect">
            <a:avLst>
              <a:gd name="adj" fmla="val 16667"/>
            </a:avLst>
          </a:prstGeom>
          <a:solidFill>
            <a:schemeClr val="accent2">
              <a:lumMod val="40000"/>
              <a:lumOff val="60000"/>
            </a:schemeClr>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1200" b="1" dirty="0" smtClean="0"/>
              <a:t>ELD711/ Lecture</a:t>
            </a:r>
            <a:r>
              <a:rPr lang="ar-JO" sz="1200" b="1" dirty="0" smtClean="0"/>
              <a:t> (3)</a:t>
            </a:r>
            <a:endParaRPr sz="1200" b="1" dirty="0"/>
          </a:p>
        </p:txBody>
      </p:sp>
    </p:spTree>
    <p:extLst>
      <p:ext uri="{BB962C8B-B14F-4D97-AF65-F5344CB8AC3E}">
        <p14:creationId xmlns:p14="http://schemas.microsoft.com/office/powerpoint/2010/main" val="960393807"/>
      </p:ext>
    </p:extLst>
  </p:cSld>
  <p:clrMapOvr>
    <a:masterClrMapping/>
  </p:clrMapOvr>
  <mc:AlternateContent xmlns:mc="http://schemas.openxmlformats.org/markup-compatibility/2006">
    <mc:Choice xmlns:p14="http://schemas.microsoft.com/office/powerpoint/2010/main" Requires="p14">
      <p:transition spd="slow" p14:dur="800">
        <p:circle/>
      </p:transition>
    </mc:Choice>
    <mc:Fallback>
      <p:transition spd="slow">
        <p:circle/>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9336" y="624386"/>
            <a:ext cx="11593288" cy="6080639"/>
          </a:xfrm>
          <a:prstGeom prst="rect">
            <a:avLst/>
          </a:prstGeom>
        </p:spPr>
        <p:txBody>
          <a:bodyPr wrap="square">
            <a:spAutoFit/>
          </a:bodyPr>
          <a:lstStyle/>
          <a:p>
            <a:pPr algn="r" rtl="1">
              <a:lnSpc>
                <a:spcPct val="115000"/>
              </a:lnSpc>
              <a:spcAft>
                <a:spcPts val="1000"/>
              </a:spcAft>
            </a:pPr>
            <a:r>
              <a:rPr lang="ar-SA" sz="2000" dirty="0">
                <a:latin typeface="Calibri"/>
                <a:ea typeface="Calibri"/>
              </a:rPr>
              <a:t> إن تحقيق التعليم </a:t>
            </a:r>
            <a:r>
              <a:rPr lang="ar-SA" sz="2000" dirty="0" smtClean="0">
                <a:latin typeface="Calibri"/>
                <a:ea typeface="Calibri"/>
              </a:rPr>
              <a:t>ال</a:t>
            </a:r>
            <a:r>
              <a:rPr lang="ar-JO" sz="2000" dirty="0" smtClean="0">
                <a:latin typeface="Calibri"/>
                <a:ea typeface="Calibri"/>
              </a:rPr>
              <a:t>إ</a:t>
            </a:r>
            <a:r>
              <a:rPr lang="ar-SA" sz="2000" dirty="0" smtClean="0">
                <a:latin typeface="Calibri"/>
                <a:ea typeface="Calibri"/>
              </a:rPr>
              <a:t>لكتروني </a:t>
            </a:r>
            <a:r>
              <a:rPr lang="ar-SA" sz="2000" dirty="0">
                <a:latin typeface="Calibri"/>
                <a:ea typeface="Calibri"/>
              </a:rPr>
              <a:t>لأهدافه يقتضي الالتزام بجملة موجهات ومبادئ مهمة هي التي تقرر نجاحه وفشله وقد أشار الكيلاني 2004 الى أهم مبادئ التعليم </a:t>
            </a:r>
            <a:r>
              <a:rPr lang="ar-SA" sz="2000" dirty="0" smtClean="0">
                <a:latin typeface="Calibri"/>
                <a:ea typeface="Calibri"/>
              </a:rPr>
              <a:t>ال</a:t>
            </a:r>
            <a:r>
              <a:rPr lang="ar-JO" sz="2000" dirty="0" smtClean="0">
                <a:latin typeface="Calibri"/>
                <a:ea typeface="Calibri"/>
              </a:rPr>
              <a:t>إ</a:t>
            </a:r>
            <a:r>
              <a:rPr lang="ar-SA" sz="2000" dirty="0" smtClean="0">
                <a:latin typeface="Calibri"/>
                <a:ea typeface="Calibri"/>
              </a:rPr>
              <a:t>لكتروني </a:t>
            </a:r>
            <a:r>
              <a:rPr lang="ar-SA" sz="2000" dirty="0">
                <a:latin typeface="Calibri"/>
                <a:ea typeface="Calibri"/>
              </a:rPr>
              <a:t>الناجح </a:t>
            </a:r>
            <a:r>
              <a:rPr lang="ar-JO" sz="2000" dirty="0" smtClean="0">
                <a:latin typeface="Calibri"/>
                <a:ea typeface="Calibri"/>
              </a:rPr>
              <a:t> </a:t>
            </a:r>
            <a:r>
              <a:rPr lang="ar-SA" sz="2000" dirty="0" smtClean="0">
                <a:latin typeface="Calibri"/>
                <a:ea typeface="Calibri"/>
              </a:rPr>
              <a:t>وهي</a:t>
            </a:r>
            <a:r>
              <a:rPr lang="ar-SA" sz="2000" dirty="0">
                <a:latin typeface="Calibri"/>
                <a:ea typeface="Calibri"/>
              </a:rPr>
              <a:t>:</a:t>
            </a:r>
            <a:endParaRPr lang="en-GB" sz="2000" dirty="0">
              <a:latin typeface="Calibri"/>
              <a:ea typeface="Calibri"/>
            </a:endParaRPr>
          </a:p>
          <a:p>
            <a:pPr algn="r">
              <a:lnSpc>
                <a:spcPct val="115000"/>
              </a:lnSpc>
              <a:spcAft>
                <a:spcPts val="1000"/>
              </a:spcAft>
            </a:pPr>
            <a:r>
              <a:rPr lang="ar-SA" sz="2400" b="1" dirty="0">
                <a:latin typeface="Calibri"/>
                <a:ea typeface="Calibri"/>
              </a:rPr>
              <a:t> توفر الوسائل التعليمية</a:t>
            </a:r>
            <a:endParaRPr lang="en-GB" sz="2400" b="1" dirty="0">
              <a:latin typeface="Calibri"/>
              <a:ea typeface="Calibri"/>
            </a:endParaRPr>
          </a:p>
          <a:p>
            <a:pPr algn="r">
              <a:lnSpc>
                <a:spcPct val="115000"/>
              </a:lnSpc>
              <a:spcAft>
                <a:spcPts val="1000"/>
              </a:spcAft>
            </a:pPr>
            <a:r>
              <a:rPr lang="ar-SA" sz="2000" dirty="0">
                <a:latin typeface="Calibri"/>
                <a:ea typeface="Calibri"/>
              </a:rPr>
              <a:t> فمما لا شك فيه أن كثرة الوسائط </a:t>
            </a:r>
            <a:r>
              <a:rPr lang="ar-JO" sz="2000" dirty="0" smtClean="0">
                <a:latin typeface="Calibri"/>
                <a:ea typeface="Calibri"/>
              </a:rPr>
              <a:t> </a:t>
            </a:r>
            <a:r>
              <a:rPr lang="ar-SA" sz="2000" dirty="0" smtClean="0">
                <a:latin typeface="Calibri"/>
                <a:ea typeface="Calibri"/>
              </a:rPr>
              <a:t>تقلل </a:t>
            </a:r>
            <a:r>
              <a:rPr lang="ar-SA" sz="2000" dirty="0">
                <a:latin typeface="Calibri"/>
                <a:ea typeface="Calibri"/>
              </a:rPr>
              <a:t>من ملل المتعلم </a:t>
            </a:r>
            <a:r>
              <a:rPr lang="ar-SA" sz="2000" dirty="0" smtClean="0">
                <a:latin typeface="Calibri"/>
                <a:ea typeface="Calibri"/>
              </a:rPr>
              <a:t>وتعظ</a:t>
            </a:r>
            <a:r>
              <a:rPr lang="ar-JO" sz="2000" dirty="0" smtClean="0">
                <a:latin typeface="Calibri"/>
                <a:ea typeface="Calibri"/>
              </a:rPr>
              <a:t>ّ</a:t>
            </a:r>
            <a:r>
              <a:rPr lang="ar-SA" sz="2000" dirty="0" smtClean="0">
                <a:latin typeface="Calibri"/>
                <a:ea typeface="Calibri"/>
              </a:rPr>
              <a:t>م </a:t>
            </a:r>
            <a:r>
              <a:rPr lang="ar-SA" sz="2000" dirty="0">
                <a:latin typeface="Calibri"/>
                <a:ea typeface="Calibri"/>
              </a:rPr>
              <a:t>من فرص مشاركته وتعمل على توظيف أكثر من حاسة مما يزيد من </a:t>
            </a:r>
            <a:r>
              <a:rPr lang="ar-SA" sz="2000" dirty="0" smtClean="0">
                <a:latin typeface="Calibri"/>
                <a:ea typeface="Calibri"/>
              </a:rPr>
              <a:t>تشوي</a:t>
            </a:r>
            <a:r>
              <a:rPr lang="ar-JO" sz="2000" dirty="0" smtClean="0">
                <a:latin typeface="Calibri"/>
                <a:ea typeface="Calibri"/>
              </a:rPr>
              <a:t>ق</a:t>
            </a:r>
            <a:r>
              <a:rPr lang="ar-SA" sz="2000" dirty="0" smtClean="0">
                <a:latin typeface="Calibri"/>
                <a:ea typeface="Calibri"/>
              </a:rPr>
              <a:t> </a:t>
            </a:r>
            <a:r>
              <a:rPr lang="ar-SA" sz="2000" dirty="0">
                <a:latin typeface="Calibri"/>
                <a:ea typeface="Calibri"/>
              </a:rPr>
              <a:t>المتعلم وإقباله على الموضوع المطروح للتعلم.</a:t>
            </a:r>
            <a:endParaRPr lang="en-GB" sz="2000" dirty="0">
              <a:latin typeface="Calibri"/>
              <a:ea typeface="Calibri"/>
            </a:endParaRPr>
          </a:p>
          <a:p>
            <a:pPr algn="r">
              <a:lnSpc>
                <a:spcPct val="115000"/>
              </a:lnSpc>
              <a:spcAft>
                <a:spcPts val="1000"/>
              </a:spcAft>
            </a:pPr>
            <a:r>
              <a:rPr lang="ar-SA" sz="2400" b="1" dirty="0">
                <a:latin typeface="Calibri"/>
                <a:ea typeface="Calibri"/>
              </a:rPr>
              <a:t> ضمان الاستجابات المواتية</a:t>
            </a:r>
            <a:endParaRPr lang="en-GB" sz="2400" b="1" dirty="0">
              <a:latin typeface="Calibri"/>
              <a:ea typeface="Calibri"/>
            </a:endParaRPr>
          </a:p>
          <a:p>
            <a:pPr algn="r">
              <a:lnSpc>
                <a:spcPct val="115000"/>
              </a:lnSpc>
              <a:spcAft>
                <a:spcPts val="1000"/>
              </a:spcAft>
            </a:pPr>
            <a:r>
              <a:rPr lang="ar-SA" sz="2000" dirty="0">
                <a:latin typeface="Calibri"/>
                <a:ea typeface="Calibri"/>
              </a:rPr>
              <a:t> </a:t>
            </a:r>
            <a:r>
              <a:rPr lang="ar-JO" sz="2000" dirty="0" smtClean="0">
                <a:latin typeface="Calibri"/>
                <a:ea typeface="Calibri"/>
              </a:rPr>
              <a:t>إ</a:t>
            </a:r>
            <a:r>
              <a:rPr lang="ar-SA" sz="2000" dirty="0" smtClean="0">
                <a:latin typeface="Calibri"/>
                <a:ea typeface="Calibri"/>
              </a:rPr>
              <a:t>ن </a:t>
            </a:r>
            <a:r>
              <a:rPr lang="ar-SA" sz="2000" dirty="0">
                <a:latin typeface="Calibri"/>
                <a:ea typeface="Calibri"/>
              </a:rPr>
              <a:t>التعليم </a:t>
            </a:r>
            <a:r>
              <a:rPr lang="ar-SA" sz="2000" dirty="0" smtClean="0">
                <a:latin typeface="Calibri"/>
                <a:ea typeface="Calibri"/>
              </a:rPr>
              <a:t>ال</a:t>
            </a:r>
            <a:r>
              <a:rPr lang="ar-JO" sz="2000" dirty="0" smtClean="0">
                <a:latin typeface="Calibri"/>
                <a:ea typeface="Calibri"/>
              </a:rPr>
              <a:t>إ</a:t>
            </a:r>
            <a:r>
              <a:rPr lang="ar-SA" sz="2000" dirty="0" smtClean="0">
                <a:latin typeface="Calibri"/>
                <a:ea typeface="Calibri"/>
              </a:rPr>
              <a:t>لكتروني </a:t>
            </a:r>
            <a:r>
              <a:rPr lang="ar-SA" sz="2000" dirty="0">
                <a:latin typeface="Calibri"/>
                <a:ea typeface="Calibri"/>
              </a:rPr>
              <a:t>يقوم </a:t>
            </a:r>
            <a:r>
              <a:rPr lang="ar-JO" sz="2000" dirty="0" smtClean="0">
                <a:latin typeface="Calibri"/>
                <a:ea typeface="Calibri"/>
              </a:rPr>
              <a:t>على</a:t>
            </a:r>
            <a:r>
              <a:rPr lang="ar-SA" sz="2000" dirty="0" smtClean="0">
                <a:latin typeface="Calibri"/>
                <a:ea typeface="Calibri"/>
              </a:rPr>
              <a:t> </a:t>
            </a:r>
            <a:r>
              <a:rPr lang="ar-SA" sz="2000" dirty="0">
                <a:latin typeface="Calibri"/>
                <a:ea typeface="Calibri"/>
              </a:rPr>
              <a:t>تجاوز الزمن والمكان وهو يعطي فرصة كبيرة للمتعلم </a:t>
            </a:r>
            <a:r>
              <a:rPr lang="ar-JO" sz="2000" dirty="0" smtClean="0">
                <a:latin typeface="Calibri"/>
                <a:ea typeface="Calibri"/>
              </a:rPr>
              <a:t>لل</a:t>
            </a:r>
            <a:r>
              <a:rPr lang="ar-SA" sz="2000" dirty="0" smtClean="0">
                <a:latin typeface="Calibri"/>
                <a:ea typeface="Calibri"/>
              </a:rPr>
              <a:t>تفاعل </a:t>
            </a:r>
            <a:r>
              <a:rPr lang="ar-SA" sz="2000" dirty="0">
                <a:latin typeface="Calibri"/>
                <a:ea typeface="Calibri"/>
              </a:rPr>
              <a:t>مع معلمه وزملائه بشكل سريع </a:t>
            </a:r>
            <a:r>
              <a:rPr lang="ar-JO" sz="2000" dirty="0" smtClean="0">
                <a:latin typeface="Calibri"/>
                <a:ea typeface="Calibri"/>
              </a:rPr>
              <a:t>، </a:t>
            </a:r>
            <a:r>
              <a:rPr lang="ar-SA" sz="2000" dirty="0" smtClean="0">
                <a:latin typeface="Calibri"/>
                <a:ea typeface="Calibri"/>
              </a:rPr>
              <a:t>ال</a:t>
            </a:r>
            <a:r>
              <a:rPr lang="ar-JO" sz="2000" dirty="0" smtClean="0">
                <a:latin typeface="Calibri"/>
                <a:ea typeface="Calibri"/>
              </a:rPr>
              <a:t>أ</a:t>
            </a:r>
            <a:r>
              <a:rPr lang="ar-SA" sz="2000" dirty="0" smtClean="0">
                <a:latin typeface="Calibri"/>
                <a:ea typeface="Calibri"/>
              </a:rPr>
              <a:t>مر </a:t>
            </a:r>
            <a:r>
              <a:rPr lang="ar-SA" sz="2000" dirty="0">
                <a:latin typeface="Calibri"/>
                <a:ea typeface="Calibri"/>
              </a:rPr>
              <a:t>الذي لا يوفره التعليم التقليدي </a:t>
            </a:r>
            <a:r>
              <a:rPr lang="ar-JO" sz="2000" dirty="0" smtClean="0">
                <a:latin typeface="Calibri"/>
                <a:ea typeface="Calibri"/>
              </a:rPr>
              <a:t>حيث تخضع</a:t>
            </a:r>
            <a:r>
              <a:rPr lang="ar-SA" sz="2000" dirty="0" smtClean="0">
                <a:latin typeface="Calibri"/>
                <a:ea typeface="Calibri"/>
              </a:rPr>
              <a:t> استجاب</a:t>
            </a:r>
            <a:r>
              <a:rPr lang="ar-JO" sz="2000" dirty="0" smtClean="0">
                <a:latin typeface="Calibri"/>
                <a:ea typeface="Calibri"/>
              </a:rPr>
              <a:t>ة</a:t>
            </a:r>
            <a:r>
              <a:rPr lang="ar-SA" sz="2000" dirty="0" smtClean="0">
                <a:latin typeface="Calibri"/>
                <a:ea typeface="Calibri"/>
              </a:rPr>
              <a:t> </a:t>
            </a:r>
            <a:r>
              <a:rPr lang="ar-JO" sz="2000" dirty="0" smtClean="0">
                <a:latin typeface="Calibri"/>
                <a:ea typeface="Calibri"/>
              </a:rPr>
              <a:t>ال</a:t>
            </a:r>
            <a:r>
              <a:rPr lang="ar-SA" sz="2000" dirty="0" smtClean="0">
                <a:latin typeface="Calibri"/>
                <a:ea typeface="Calibri"/>
              </a:rPr>
              <a:t>متعلم</a:t>
            </a:r>
            <a:r>
              <a:rPr lang="ar-JO" sz="2000" dirty="0" smtClean="0">
                <a:latin typeface="Calibri"/>
                <a:ea typeface="Calibri"/>
              </a:rPr>
              <a:t>ين</a:t>
            </a:r>
            <a:r>
              <a:rPr lang="ar-SA" sz="2000" dirty="0" smtClean="0">
                <a:latin typeface="Calibri"/>
                <a:ea typeface="Calibri"/>
              </a:rPr>
              <a:t> </a:t>
            </a:r>
            <a:r>
              <a:rPr lang="ar-JO" sz="2000" dirty="0" smtClean="0">
                <a:latin typeface="Calibri"/>
                <a:ea typeface="Calibri"/>
              </a:rPr>
              <a:t>إلى مجموعة من</a:t>
            </a:r>
            <a:r>
              <a:rPr lang="ar-SA" sz="2000" dirty="0" smtClean="0">
                <a:latin typeface="Calibri"/>
                <a:ea typeface="Calibri"/>
              </a:rPr>
              <a:t> </a:t>
            </a:r>
            <a:r>
              <a:rPr lang="ar-SA" sz="2000" dirty="0">
                <a:latin typeface="Calibri"/>
                <a:ea typeface="Calibri"/>
              </a:rPr>
              <a:t>المتغيرات </a:t>
            </a:r>
            <a:r>
              <a:rPr lang="ar-SA" sz="2000" dirty="0" smtClean="0">
                <a:latin typeface="Calibri"/>
                <a:ea typeface="Calibri"/>
              </a:rPr>
              <a:t>و</a:t>
            </a:r>
            <a:r>
              <a:rPr lang="ar-JO" sz="2000" dirty="0" smtClean="0">
                <a:latin typeface="Calibri"/>
                <a:ea typeface="Calibri"/>
              </a:rPr>
              <a:t>ال</a:t>
            </a:r>
            <a:r>
              <a:rPr lang="ar-SA" sz="2000" dirty="0" smtClean="0">
                <a:latin typeface="Calibri"/>
                <a:ea typeface="Calibri"/>
              </a:rPr>
              <a:t>ضوابط </a:t>
            </a:r>
            <a:r>
              <a:rPr lang="ar-SA" sz="2000" dirty="0">
                <a:latin typeface="Calibri"/>
                <a:ea typeface="Calibri"/>
              </a:rPr>
              <a:t>غير المرنة</a:t>
            </a:r>
            <a:r>
              <a:rPr lang="ar-SA" sz="2000" dirty="0" smtClean="0">
                <a:latin typeface="Calibri"/>
                <a:ea typeface="Calibri"/>
              </a:rPr>
              <a:t>.</a:t>
            </a:r>
            <a:r>
              <a:rPr lang="ar-SA" sz="2000" dirty="0">
                <a:latin typeface="Calibri"/>
                <a:ea typeface="Calibri"/>
              </a:rPr>
              <a:t> </a:t>
            </a:r>
            <a:endParaRPr lang="en-GB" sz="2000" dirty="0">
              <a:latin typeface="Calibri"/>
              <a:ea typeface="Calibri"/>
            </a:endParaRPr>
          </a:p>
          <a:p>
            <a:pPr algn="r">
              <a:lnSpc>
                <a:spcPct val="115000"/>
              </a:lnSpc>
              <a:spcAft>
                <a:spcPts val="1000"/>
              </a:spcAft>
            </a:pPr>
            <a:r>
              <a:rPr lang="ar-SA" sz="2400" dirty="0">
                <a:latin typeface="Calibri"/>
                <a:ea typeface="Calibri"/>
              </a:rPr>
              <a:t> </a:t>
            </a:r>
            <a:r>
              <a:rPr lang="ar-SA" sz="2400" b="1" dirty="0">
                <a:latin typeface="Calibri"/>
                <a:ea typeface="Calibri"/>
              </a:rPr>
              <a:t>التنظيم</a:t>
            </a:r>
            <a:endParaRPr lang="en-GB" sz="2400" b="1" dirty="0">
              <a:latin typeface="Calibri"/>
              <a:ea typeface="Calibri"/>
            </a:endParaRPr>
          </a:p>
          <a:p>
            <a:pPr algn="r">
              <a:lnSpc>
                <a:spcPct val="115000"/>
              </a:lnSpc>
              <a:spcAft>
                <a:spcPts val="1000"/>
              </a:spcAft>
            </a:pPr>
            <a:r>
              <a:rPr lang="ar-SA" sz="2000" dirty="0">
                <a:latin typeface="Calibri"/>
                <a:ea typeface="Calibri"/>
              </a:rPr>
              <a:t> </a:t>
            </a:r>
            <a:r>
              <a:rPr lang="ar-JO" sz="2000" dirty="0" smtClean="0">
                <a:latin typeface="Calibri"/>
                <a:ea typeface="Calibri"/>
              </a:rPr>
              <a:t>إ</a:t>
            </a:r>
            <a:r>
              <a:rPr lang="ar-SA" sz="2000" dirty="0" smtClean="0">
                <a:latin typeface="Calibri"/>
                <a:ea typeface="Calibri"/>
              </a:rPr>
              <a:t>ن </a:t>
            </a:r>
            <a:r>
              <a:rPr lang="ar-SA" sz="2000" dirty="0">
                <a:latin typeface="Calibri"/>
                <a:ea typeface="Calibri"/>
              </a:rPr>
              <a:t>التعليم </a:t>
            </a:r>
            <a:r>
              <a:rPr lang="ar-SA" sz="2000" dirty="0" smtClean="0">
                <a:latin typeface="Calibri"/>
                <a:ea typeface="Calibri"/>
              </a:rPr>
              <a:t>ال</a:t>
            </a:r>
            <a:r>
              <a:rPr lang="ar-JO" sz="2000" dirty="0" smtClean="0">
                <a:latin typeface="Calibri"/>
                <a:ea typeface="Calibri"/>
              </a:rPr>
              <a:t>إ</a:t>
            </a:r>
            <a:r>
              <a:rPr lang="ar-SA" sz="2000" dirty="0" smtClean="0">
                <a:latin typeface="Calibri"/>
                <a:ea typeface="Calibri"/>
              </a:rPr>
              <a:t>لكتروني </a:t>
            </a:r>
            <a:r>
              <a:rPr lang="ar-SA" sz="2000" dirty="0">
                <a:latin typeface="Calibri"/>
                <a:ea typeface="Calibri"/>
              </a:rPr>
              <a:t>يفتح الباب </a:t>
            </a:r>
            <a:r>
              <a:rPr lang="ar-JO" sz="2000" dirty="0" smtClean="0">
                <a:latin typeface="Calibri"/>
                <a:ea typeface="Calibri"/>
              </a:rPr>
              <a:t>ل</a:t>
            </a:r>
            <a:r>
              <a:rPr lang="ar-SA" sz="2000" dirty="0" smtClean="0">
                <a:latin typeface="Calibri"/>
                <a:ea typeface="Calibri"/>
              </a:rPr>
              <a:t>تفاعل </a:t>
            </a:r>
            <a:r>
              <a:rPr lang="ar-SA" sz="2000" dirty="0">
                <a:latin typeface="Calibri"/>
                <a:ea typeface="Calibri"/>
              </a:rPr>
              <a:t>المتعلمين مع المعلم </a:t>
            </a:r>
            <a:r>
              <a:rPr lang="ar-JO" sz="2000" dirty="0" smtClean="0">
                <a:latin typeface="Calibri"/>
                <a:ea typeface="Calibri"/>
              </a:rPr>
              <a:t>منجهة </a:t>
            </a:r>
            <a:r>
              <a:rPr lang="ar-SA" sz="2000" dirty="0" smtClean="0">
                <a:latin typeface="Calibri"/>
                <a:ea typeface="Calibri"/>
              </a:rPr>
              <a:t>وم</a:t>
            </a:r>
            <a:r>
              <a:rPr lang="ar-JO" sz="2000" dirty="0" smtClean="0">
                <a:latin typeface="Calibri"/>
                <a:ea typeface="Calibri"/>
              </a:rPr>
              <a:t>ع </a:t>
            </a:r>
            <a:r>
              <a:rPr lang="ar-SA" sz="2000" dirty="0" smtClean="0">
                <a:latin typeface="Calibri"/>
                <a:ea typeface="Calibri"/>
              </a:rPr>
              <a:t>بعضهم </a:t>
            </a:r>
            <a:r>
              <a:rPr lang="ar-JO" sz="2000" dirty="0" smtClean="0">
                <a:latin typeface="Calibri"/>
                <a:ea typeface="Calibri"/>
              </a:rPr>
              <a:t>من جهة أخرى ، </a:t>
            </a:r>
            <a:r>
              <a:rPr lang="ar-SA" sz="2000" dirty="0" smtClean="0">
                <a:latin typeface="Calibri"/>
                <a:ea typeface="Calibri"/>
              </a:rPr>
              <a:t>و</a:t>
            </a:r>
            <a:r>
              <a:rPr lang="ar-JO" sz="2000" dirty="0" smtClean="0">
                <a:latin typeface="Calibri"/>
                <a:ea typeface="Calibri"/>
              </a:rPr>
              <a:t>إ</a:t>
            </a:r>
            <a:r>
              <a:rPr lang="ar-SA" sz="2000" dirty="0" smtClean="0">
                <a:latin typeface="Calibri"/>
                <a:ea typeface="Calibri"/>
              </a:rPr>
              <a:t>ذا </a:t>
            </a:r>
            <a:r>
              <a:rPr lang="ar-SA" sz="2000" dirty="0">
                <a:latin typeface="Calibri"/>
                <a:ea typeface="Calibri"/>
              </a:rPr>
              <a:t>افترضنا </a:t>
            </a:r>
            <a:r>
              <a:rPr lang="ar-JO" sz="2000" dirty="0" smtClean="0">
                <a:latin typeface="Calibri"/>
                <a:ea typeface="Calibri"/>
              </a:rPr>
              <a:t>أ</a:t>
            </a:r>
            <a:r>
              <a:rPr lang="ar-SA" sz="2000" dirty="0" smtClean="0">
                <a:latin typeface="Calibri"/>
                <a:ea typeface="Calibri"/>
              </a:rPr>
              <a:t>ن </a:t>
            </a:r>
            <a:r>
              <a:rPr lang="ar-SA" sz="2000" dirty="0">
                <a:latin typeface="Calibri"/>
                <a:ea typeface="Calibri"/>
              </a:rPr>
              <a:t>هناك قرارات كثيرة </a:t>
            </a:r>
            <a:r>
              <a:rPr lang="ar-JO" sz="2000" dirty="0" smtClean="0">
                <a:latin typeface="Calibri"/>
                <a:ea typeface="Calibri"/>
              </a:rPr>
              <a:t>و</a:t>
            </a:r>
            <a:r>
              <a:rPr lang="ar-SA" sz="2000" dirty="0" smtClean="0">
                <a:latin typeface="Calibri"/>
                <a:ea typeface="Calibri"/>
              </a:rPr>
              <a:t>متعلمين </a:t>
            </a:r>
            <a:r>
              <a:rPr lang="ar-SA" sz="2000" dirty="0">
                <a:latin typeface="Calibri"/>
                <a:ea typeface="Calibri"/>
              </a:rPr>
              <a:t>كثر وتساؤلات عديدة فإن التنظيم يصبح ضروري </a:t>
            </a:r>
            <a:r>
              <a:rPr lang="ar-JO" sz="2000" dirty="0" smtClean="0">
                <a:latin typeface="Calibri"/>
                <a:ea typeface="Calibri"/>
              </a:rPr>
              <a:t>حتى</a:t>
            </a:r>
            <a:r>
              <a:rPr lang="ar-SA" sz="2000" dirty="0" smtClean="0">
                <a:latin typeface="Calibri"/>
                <a:ea typeface="Calibri"/>
              </a:rPr>
              <a:t> </a:t>
            </a:r>
            <a:r>
              <a:rPr lang="ar-SA" sz="2000" dirty="0">
                <a:latin typeface="Calibri"/>
                <a:ea typeface="Calibri"/>
              </a:rPr>
              <a:t>تؤتي العملية التربوية </a:t>
            </a:r>
            <a:r>
              <a:rPr lang="ar-JO" sz="2000" dirty="0" smtClean="0">
                <a:latin typeface="Calibri"/>
                <a:ea typeface="Calibri"/>
              </a:rPr>
              <a:t>من </a:t>
            </a:r>
            <a:r>
              <a:rPr lang="ar-SA" sz="2000" dirty="0" smtClean="0">
                <a:latin typeface="Calibri"/>
                <a:ea typeface="Calibri"/>
              </a:rPr>
              <a:t>هذا </a:t>
            </a:r>
            <a:r>
              <a:rPr lang="ar-SA" sz="2000" dirty="0">
                <a:latin typeface="Calibri"/>
                <a:ea typeface="Calibri"/>
              </a:rPr>
              <a:t>النوع من التعليم </a:t>
            </a:r>
            <a:r>
              <a:rPr lang="ar-JO" sz="2000" dirty="0" smtClean="0">
                <a:latin typeface="Calibri"/>
                <a:ea typeface="Calibri"/>
              </a:rPr>
              <a:t>أ</a:t>
            </a:r>
            <a:r>
              <a:rPr lang="ar-SA" sz="2000" dirty="0" smtClean="0">
                <a:latin typeface="Calibri"/>
                <a:ea typeface="Calibri"/>
              </a:rPr>
              <a:t>كلها </a:t>
            </a:r>
            <a:r>
              <a:rPr lang="ar-SA" sz="2000" dirty="0">
                <a:latin typeface="Calibri"/>
                <a:ea typeface="Calibri"/>
              </a:rPr>
              <a:t>وتصبح ذات معنى </a:t>
            </a:r>
            <a:r>
              <a:rPr lang="ar-SA" sz="2000" dirty="0" smtClean="0">
                <a:latin typeface="Calibri"/>
                <a:ea typeface="Calibri"/>
              </a:rPr>
              <a:t>حق</a:t>
            </a:r>
            <a:r>
              <a:rPr lang="ar-JO" sz="2000" dirty="0" smtClean="0">
                <a:latin typeface="Calibri"/>
                <a:ea typeface="Calibri"/>
              </a:rPr>
              <a:t>ً</a:t>
            </a:r>
            <a:r>
              <a:rPr lang="ar-SA" sz="2000" dirty="0" smtClean="0">
                <a:latin typeface="Calibri"/>
                <a:ea typeface="Calibri"/>
              </a:rPr>
              <a:t>ا.</a:t>
            </a:r>
            <a:r>
              <a:rPr lang="ar-SA" sz="2000" dirty="0">
                <a:latin typeface="Calibri"/>
                <a:ea typeface="Calibri"/>
              </a:rPr>
              <a:t> </a:t>
            </a:r>
            <a:endParaRPr lang="en-GB" sz="2000" dirty="0">
              <a:latin typeface="Calibri"/>
              <a:ea typeface="Calibri"/>
            </a:endParaRPr>
          </a:p>
          <a:p>
            <a:pPr algn="r"/>
            <a:r>
              <a:rPr lang="ar-SA" sz="2000" dirty="0">
                <a:ea typeface="Calibri"/>
              </a:rPr>
              <a:t> </a:t>
            </a:r>
            <a:r>
              <a:rPr lang="ar-SA" sz="2400" b="1" dirty="0">
                <a:ea typeface="Calibri"/>
              </a:rPr>
              <a:t>التفاعل </a:t>
            </a:r>
            <a:endParaRPr lang="ar-JO" sz="2400" b="1" dirty="0" smtClean="0">
              <a:ea typeface="Calibri"/>
            </a:endParaRPr>
          </a:p>
          <a:p>
            <a:pPr algn="r"/>
            <a:r>
              <a:rPr lang="ar-JO" sz="2000" dirty="0" smtClean="0">
                <a:ea typeface="Calibri"/>
              </a:rPr>
              <a:t>إ</a:t>
            </a:r>
            <a:r>
              <a:rPr lang="ar-SA" sz="2000" dirty="0" smtClean="0">
                <a:ea typeface="Calibri"/>
              </a:rPr>
              <a:t>ن </a:t>
            </a:r>
            <a:r>
              <a:rPr lang="ar-SA" sz="2000" dirty="0">
                <a:ea typeface="Calibri"/>
              </a:rPr>
              <a:t>من </a:t>
            </a:r>
            <a:r>
              <a:rPr lang="ar-JO" sz="2000" dirty="0" smtClean="0">
                <a:ea typeface="Calibri"/>
              </a:rPr>
              <a:t>أ</a:t>
            </a:r>
            <a:r>
              <a:rPr lang="ar-SA" sz="2000" dirty="0" smtClean="0">
                <a:ea typeface="Calibri"/>
              </a:rPr>
              <a:t>هم </a:t>
            </a:r>
            <a:r>
              <a:rPr lang="ar-SA" sz="2000" dirty="0">
                <a:ea typeface="Calibri"/>
              </a:rPr>
              <a:t>مميزات التعليم </a:t>
            </a:r>
            <a:r>
              <a:rPr lang="ar-SA" sz="2000" dirty="0" smtClean="0">
                <a:ea typeface="Calibri"/>
              </a:rPr>
              <a:t>ال</a:t>
            </a:r>
            <a:r>
              <a:rPr lang="ar-JO" sz="2000" dirty="0" smtClean="0">
                <a:ea typeface="Calibri"/>
              </a:rPr>
              <a:t>إ</a:t>
            </a:r>
            <a:r>
              <a:rPr lang="ar-SA" sz="2000" dirty="0" smtClean="0">
                <a:ea typeface="Calibri"/>
              </a:rPr>
              <a:t>لكتروني التفاعل </a:t>
            </a:r>
            <a:r>
              <a:rPr lang="ar-SA" sz="2000" dirty="0">
                <a:ea typeface="Calibri"/>
              </a:rPr>
              <a:t>والذي يتم بين المعلم والمتعلمين </a:t>
            </a:r>
            <a:r>
              <a:rPr lang="ar-JO" sz="2000" dirty="0" smtClean="0">
                <a:ea typeface="Calibri"/>
              </a:rPr>
              <a:t>،</a:t>
            </a:r>
            <a:r>
              <a:rPr lang="ar-SA" sz="2000" dirty="0" smtClean="0">
                <a:ea typeface="Calibri"/>
              </a:rPr>
              <a:t>والمتعلمين </a:t>
            </a:r>
            <a:r>
              <a:rPr lang="ar-SA" sz="2000" dirty="0">
                <a:ea typeface="Calibri"/>
              </a:rPr>
              <a:t>أنفسهم الأمر الذي يتمخض عما يسمى </a:t>
            </a:r>
            <a:r>
              <a:rPr lang="ar-SA" sz="2000" b="1" dirty="0">
                <a:ea typeface="Calibri"/>
              </a:rPr>
              <a:t>بالتعلم التعاوني</a:t>
            </a:r>
            <a:r>
              <a:rPr lang="ar-SA" sz="2000" dirty="0">
                <a:ea typeface="Calibri"/>
              </a:rPr>
              <a:t> </a:t>
            </a:r>
            <a:r>
              <a:rPr lang="ar-SA" sz="2000" dirty="0" smtClean="0">
                <a:ea typeface="Calibri"/>
              </a:rPr>
              <a:t>والذي </a:t>
            </a:r>
            <a:r>
              <a:rPr lang="ar-SA" sz="2000" dirty="0">
                <a:ea typeface="Calibri"/>
              </a:rPr>
              <a:t>يتجلى من خلال الندوات والمناقشات بواسطة الانترنت</a:t>
            </a:r>
            <a:endParaRPr lang="en-GB" sz="2000" dirty="0"/>
          </a:p>
        </p:txBody>
      </p:sp>
      <p:sp>
        <p:nvSpPr>
          <p:cNvPr id="3" name="Title 45">
            <a:extLst>
              <a:ext uri="{FF2B5EF4-FFF2-40B4-BE49-F238E27FC236}">
                <a16:creationId xmlns="" xmlns:a16="http://schemas.microsoft.com/office/drawing/2014/main" id="{520ADB37-6AA3-49D0-A801-70F47DF8226D}"/>
              </a:ext>
            </a:extLst>
          </p:cNvPr>
          <p:cNvSpPr txBox="1">
            <a:spLocks/>
          </p:cNvSpPr>
          <p:nvPr/>
        </p:nvSpPr>
        <p:spPr>
          <a:xfrm>
            <a:off x="2783632" y="-7334"/>
            <a:ext cx="6220495" cy="879159"/>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rtl="1">
              <a:lnSpc>
                <a:spcPct val="110000"/>
              </a:lnSpc>
            </a:pPr>
            <a:r>
              <a:rPr lang="ar-JO" altLang="ko-KR" sz="3600" b="1" dirty="0">
                <a:solidFill>
                  <a:schemeClr val="tx1">
                    <a:lumMod val="75000"/>
                    <a:lumOff val="25000"/>
                  </a:schemeClr>
                </a:solidFill>
                <a:effectLst>
                  <a:outerShdw blurRad="38100" dist="38100" dir="2700000" algn="tl">
                    <a:srgbClr val="000000">
                      <a:alpha val="43137"/>
                    </a:srgbClr>
                  </a:outerShdw>
                </a:effectLst>
                <a:cs typeface="Arabic Transparent" panose="02010000000000000000" pitchFamily="2" charset="-78"/>
              </a:rPr>
              <a:t>مبادئ التعليم الالكتروني الناجح </a:t>
            </a:r>
            <a:endParaRPr lang="en-US" altLang="ko-KR" sz="3600" b="1" dirty="0">
              <a:solidFill>
                <a:schemeClr val="tx1">
                  <a:lumMod val="75000"/>
                  <a:lumOff val="25000"/>
                </a:schemeClr>
              </a:solidFill>
              <a:effectLst>
                <a:outerShdw blurRad="38100" dist="38100" dir="2700000" algn="tl">
                  <a:srgbClr val="000000">
                    <a:alpha val="43137"/>
                  </a:srgbClr>
                </a:outerShdw>
              </a:effectLst>
              <a:cs typeface="Arabic Transparent" panose="02010000000000000000" pitchFamily="2" charset="-78"/>
            </a:endParaRPr>
          </a:p>
        </p:txBody>
      </p:sp>
      <p:pic>
        <p:nvPicPr>
          <p:cNvPr id="4" name="Google Shape;143;p3"/>
          <p:cNvPicPr preferRelativeResize="0"/>
          <p:nvPr/>
        </p:nvPicPr>
        <p:blipFill rotWithShape="1">
          <a:blip r:embed="rId2">
            <a:alphaModFix/>
          </a:blip>
          <a:srcRect/>
          <a:stretch/>
        </p:blipFill>
        <p:spPr>
          <a:xfrm>
            <a:off x="245860" y="-372927"/>
            <a:ext cx="2036258" cy="1497672"/>
          </a:xfrm>
          <a:prstGeom prst="rect">
            <a:avLst/>
          </a:prstGeom>
          <a:noFill/>
          <a:ln>
            <a:noFill/>
          </a:ln>
        </p:spPr>
      </p:pic>
      <p:sp>
        <p:nvSpPr>
          <p:cNvPr id="5" name="Google Shape;110;p1"/>
          <p:cNvSpPr/>
          <p:nvPr/>
        </p:nvSpPr>
        <p:spPr>
          <a:xfrm>
            <a:off x="119336" y="6384735"/>
            <a:ext cx="1858162" cy="398752"/>
          </a:xfrm>
          <a:prstGeom prst="roundRect">
            <a:avLst>
              <a:gd name="adj" fmla="val 16667"/>
            </a:avLst>
          </a:prstGeom>
          <a:solidFill>
            <a:schemeClr val="accent2">
              <a:lumMod val="40000"/>
              <a:lumOff val="60000"/>
            </a:schemeClr>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1200" b="1" dirty="0" smtClean="0"/>
              <a:t>ELD711/ Lecture</a:t>
            </a:r>
            <a:r>
              <a:rPr lang="ar-JO" sz="1200" b="1" dirty="0" smtClean="0"/>
              <a:t> (3)</a:t>
            </a:r>
            <a:endParaRPr sz="1200" b="1" dirty="0"/>
          </a:p>
        </p:txBody>
      </p:sp>
    </p:spTree>
    <p:extLst>
      <p:ext uri="{BB962C8B-B14F-4D97-AF65-F5344CB8AC3E}">
        <p14:creationId xmlns:p14="http://schemas.microsoft.com/office/powerpoint/2010/main" val="946932841"/>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3352" y="959709"/>
            <a:ext cx="11593288" cy="5830314"/>
          </a:xfrm>
          <a:prstGeom prst="rect">
            <a:avLst/>
          </a:prstGeom>
        </p:spPr>
        <p:txBody>
          <a:bodyPr wrap="square">
            <a:spAutoFit/>
          </a:bodyPr>
          <a:lstStyle/>
          <a:p>
            <a:pPr algn="r">
              <a:lnSpc>
                <a:spcPct val="115000"/>
              </a:lnSpc>
              <a:spcAft>
                <a:spcPts val="1000"/>
              </a:spcAft>
            </a:pPr>
            <a:r>
              <a:rPr lang="ar-SA" sz="2400" dirty="0">
                <a:latin typeface="Calibri"/>
                <a:ea typeface="Calibri"/>
              </a:rPr>
              <a:t>كما </a:t>
            </a:r>
            <a:r>
              <a:rPr lang="ar-SA" sz="2400" dirty="0" smtClean="0">
                <a:latin typeface="Calibri"/>
                <a:ea typeface="Calibri"/>
              </a:rPr>
              <a:t>أن نجاح التعليم الإلكتروني لا يعتمد على الالتزام ببعض المبادئ على أهميتها وإنما يعتمد أيضا</a:t>
            </a:r>
            <a:r>
              <a:rPr lang="ar-JO" sz="2400" dirty="0" smtClean="0">
                <a:latin typeface="Calibri"/>
                <a:ea typeface="Calibri"/>
              </a:rPr>
              <a:t>ً</a:t>
            </a:r>
            <a:r>
              <a:rPr lang="ar-SA" sz="2400" dirty="0" smtClean="0">
                <a:latin typeface="Calibri"/>
                <a:ea typeface="Calibri"/>
              </a:rPr>
              <a:t> على توفير بعض المتطلبات الهامة ومنها:</a:t>
            </a:r>
            <a:endParaRPr lang="en-GB" sz="2400" dirty="0" smtClean="0">
              <a:latin typeface="Calibri"/>
              <a:ea typeface="Calibri"/>
            </a:endParaRPr>
          </a:p>
          <a:p>
            <a:pPr algn="r">
              <a:lnSpc>
                <a:spcPct val="115000"/>
              </a:lnSpc>
              <a:spcAft>
                <a:spcPts val="1000"/>
              </a:spcAft>
            </a:pPr>
            <a:r>
              <a:rPr lang="ar-JO" sz="2400" dirty="0" smtClean="0">
                <a:latin typeface="Calibri"/>
                <a:ea typeface="Calibri"/>
              </a:rPr>
              <a:t>- توفير الإمكانات الماديـة والمتمثلـة بـأجهزة الحاسـوب، و أجهـزة العـرض الإلكترونيـة وشبكة للاتصال عبر الانترنت والمكتبة الإلكترونية، ومحركات البحث العلمي والوسائط، مثل: الصوت، والصورة، والفيديو وآليات الاتصال والتدريب لرفع جودة العمليات، ومشاركة المعلومات، والتفاعل في صفوف افتراضية، وذلك بأقل وقت وجهد ضمن الإمكانات المتاحة في هذا المجال.</a:t>
            </a:r>
          </a:p>
          <a:p>
            <a:pPr algn="r">
              <a:lnSpc>
                <a:spcPct val="115000"/>
              </a:lnSpc>
              <a:spcAft>
                <a:spcPts val="1000"/>
              </a:spcAft>
            </a:pPr>
            <a:r>
              <a:rPr lang="ar-JO" sz="2400" dirty="0" smtClean="0">
                <a:latin typeface="Calibri"/>
                <a:ea typeface="Calibri"/>
              </a:rPr>
              <a:t>- تجهيز البرمجيـات </a:t>
            </a:r>
            <a:r>
              <a:rPr lang="ar-JO" sz="2400" dirty="0">
                <a:latin typeface="Calibri"/>
                <a:ea typeface="Calibri"/>
              </a:rPr>
              <a:t>التعليميـة التـي تـوفر تطبيقـات مناسبة لإدارة </a:t>
            </a:r>
            <a:r>
              <a:rPr lang="ar-JO" sz="2400" dirty="0" smtClean="0">
                <a:latin typeface="Calibri"/>
                <a:ea typeface="Calibri"/>
              </a:rPr>
              <a:t>الـتعليم </a:t>
            </a:r>
            <a:r>
              <a:rPr lang="ar-JO" sz="2400" dirty="0">
                <a:latin typeface="Calibri"/>
                <a:ea typeface="Calibri"/>
              </a:rPr>
              <a:t>الإلكترونـي، وأنظمـة الـتحكم </a:t>
            </a:r>
            <a:r>
              <a:rPr lang="ar-JO" sz="2400" dirty="0" smtClean="0">
                <a:latin typeface="Calibri"/>
                <a:ea typeface="Calibri"/>
              </a:rPr>
              <a:t>والسـيطرة </a:t>
            </a:r>
            <a:r>
              <a:rPr lang="ar-JO" sz="2400" dirty="0">
                <a:latin typeface="Calibri"/>
                <a:ea typeface="Calibri"/>
              </a:rPr>
              <a:t>والمتابعـة للشبكات الإلكترونية</a:t>
            </a:r>
            <a:r>
              <a:rPr lang="ar-JO" sz="2400" dirty="0" smtClean="0">
                <a:latin typeface="Calibri"/>
                <a:ea typeface="Calibri"/>
              </a:rPr>
              <a:t>.</a:t>
            </a:r>
          </a:p>
          <a:p>
            <a:pPr algn="r">
              <a:lnSpc>
                <a:spcPct val="115000"/>
              </a:lnSpc>
              <a:spcAft>
                <a:spcPts val="1000"/>
              </a:spcAft>
            </a:pPr>
            <a:r>
              <a:rPr lang="ar-SA" sz="2400" dirty="0" smtClean="0">
                <a:latin typeface="Calibri"/>
                <a:ea typeface="Calibri"/>
              </a:rPr>
              <a:t>-</a:t>
            </a:r>
            <a:r>
              <a:rPr lang="ar-SA" sz="2400" dirty="0">
                <a:latin typeface="Calibri"/>
                <a:ea typeface="Calibri"/>
              </a:rPr>
              <a:t> التعريف بالتعليم </a:t>
            </a:r>
            <a:r>
              <a:rPr lang="ar-SA" sz="2400" dirty="0" smtClean="0">
                <a:latin typeface="Calibri"/>
                <a:ea typeface="Calibri"/>
              </a:rPr>
              <a:t>ال</a:t>
            </a:r>
            <a:r>
              <a:rPr lang="ar-JO" sz="2400" dirty="0" smtClean="0">
                <a:latin typeface="Calibri"/>
                <a:ea typeface="Calibri"/>
              </a:rPr>
              <a:t>إ</a:t>
            </a:r>
            <a:r>
              <a:rPr lang="ar-SA" sz="2400" dirty="0" smtClean="0">
                <a:latin typeface="Calibri"/>
                <a:ea typeface="Calibri"/>
              </a:rPr>
              <a:t>لكتروني </a:t>
            </a:r>
            <a:r>
              <a:rPr lang="ar-SA" sz="2400" dirty="0">
                <a:latin typeface="Calibri"/>
                <a:ea typeface="Calibri"/>
              </a:rPr>
              <a:t>والتوعية بطبيعته ومميزاته وشروط تطبيقه.</a:t>
            </a:r>
            <a:endParaRPr lang="en-GB" sz="2400" dirty="0">
              <a:latin typeface="Calibri"/>
              <a:ea typeface="Calibri"/>
            </a:endParaRPr>
          </a:p>
          <a:p>
            <a:pPr algn="r">
              <a:lnSpc>
                <a:spcPct val="115000"/>
              </a:lnSpc>
              <a:spcAft>
                <a:spcPts val="1000"/>
              </a:spcAft>
            </a:pPr>
            <a:r>
              <a:rPr lang="ar-SA" sz="2400" dirty="0" smtClean="0">
                <a:latin typeface="Calibri"/>
                <a:ea typeface="Calibri"/>
              </a:rPr>
              <a:t>-</a:t>
            </a:r>
            <a:r>
              <a:rPr lang="ar-SA" sz="2400" dirty="0">
                <a:latin typeface="Calibri"/>
                <a:ea typeface="Calibri"/>
              </a:rPr>
              <a:t> تحفيز المتعلمين </a:t>
            </a:r>
            <a:r>
              <a:rPr lang="ar-SA" sz="2400" dirty="0" smtClean="0">
                <a:latin typeface="Calibri"/>
                <a:ea typeface="Calibri"/>
              </a:rPr>
              <a:t>وتعزيزه</a:t>
            </a:r>
            <a:r>
              <a:rPr lang="ar-JO" sz="2400" dirty="0" smtClean="0">
                <a:latin typeface="Calibri"/>
                <a:ea typeface="Calibri"/>
              </a:rPr>
              <a:t>م </a:t>
            </a:r>
            <a:r>
              <a:rPr lang="ar-SA" sz="2400" dirty="0" smtClean="0">
                <a:latin typeface="Calibri"/>
                <a:ea typeface="Calibri"/>
              </a:rPr>
              <a:t>من </a:t>
            </a:r>
            <a:r>
              <a:rPr lang="ar-SA" sz="2400" dirty="0">
                <a:latin typeface="Calibri"/>
                <a:ea typeface="Calibri"/>
              </a:rPr>
              <a:t>قبل أسرهم والمؤسسات التي قد يعملون بها والمجتمع بشكل عام</a:t>
            </a:r>
            <a:endParaRPr lang="en-GB" sz="2400" dirty="0">
              <a:latin typeface="Calibri"/>
              <a:ea typeface="Calibri"/>
            </a:endParaRPr>
          </a:p>
          <a:p>
            <a:pPr algn="r">
              <a:lnSpc>
                <a:spcPct val="115000"/>
              </a:lnSpc>
              <a:spcAft>
                <a:spcPts val="1000"/>
              </a:spcAft>
            </a:pPr>
            <a:r>
              <a:rPr lang="ar-SA" sz="2400" dirty="0" smtClean="0">
                <a:latin typeface="Calibri"/>
                <a:ea typeface="Calibri"/>
              </a:rPr>
              <a:t>- توفير خدمات إرشادية وذلك انطلاق</a:t>
            </a:r>
            <a:r>
              <a:rPr lang="ar-JO" sz="2400" dirty="0" smtClean="0">
                <a:latin typeface="Calibri"/>
                <a:ea typeface="Calibri"/>
              </a:rPr>
              <a:t>ً</a:t>
            </a:r>
            <a:r>
              <a:rPr lang="ar-SA" sz="2400" dirty="0" smtClean="0">
                <a:latin typeface="Calibri"/>
                <a:ea typeface="Calibri"/>
              </a:rPr>
              <a:t>ا من أن المتعلمين يحتاجون </a:t>
            </a:r>
            <a:r>
              <a:rPr lang="ar-JO" sz="2400" dirty="0" smtClean="0">
                <a:latin typeface="Calibri"/>
                <a:ea typeface="Calibri"/>
              </a:rPr>
              <a:t>إ</a:t>
            </a:r>
            <a:r>
              <a:rPr lang="ar-SA" sz="2400" dirty="0" smtClean="0">
                <a:latin typeface="Calibri"/>
                <a:ea typeface="Calibri"/>
              </a:rPr>
              <a:t>لى من يرشدهم عند التسجيل وعند التعامل مع المواد الدراسية</a:t>
            </a:r>
            <a:endParaRPr lang="en-GB" sz="2400" dirty="0">
              <a:latin typeface="Calibri"/>
              <a:ea typeface="Calibri"/>
            </a:endParaRPr>
          </a:p>
        </p:txBody>
      </p:sp>
      <p:sp>
        <p:nvSpPr>
          <p:cNvPr id="3" name="Title 45">
            <a:extLst>
              <a:ext uri="{FF2B5EF4-FFF2-40B4-BE49-F238E27FC236}">
                <a16:creationId xmlns="" xmlns:a16="http://schemas.microsoft.com/office/drawing/2014/main" id="{520ADB37-6AA3-49D0-A801-70F47DF8226D}"/>
              </a:ext>
            </a:extLst>
          </p:cNvPr>
          <p:cNvSpPr txBox="1">
            <a:spLocks/>
          </p:cNvSpPr>
          <p:nvPr/>
        </p:nvSpPr>
        <p:spPr>
          <a:xfrm>
            <a:off x="2279576" y="238251"/>
            <a:ext cx="6220495" cy="119685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rtl="1">
              <a:lnSpc>
                <a:spcPct val="110000"/>
              </a:lnSpc>
            </a:pPr>
            <a:r>
              <a:rPr lang="ar-JO" altLang="ko-KR" b="1" dirty="0" smtClean="0">
                <a:solidFill>
                  <a:schemeClr val="tx1">
                    <a:lumMod val="75000"/>
                    <a:lumOff val="25000"/>
                  </a:schemeClr>
                </a:solidFill>
                <a:effectLst>
                  <a:outerShdw blurRad="38100" dist="38100" dir="2700000" algn="tl">
                    <a:srgbClr val="000000">
                      <a:alpha val="43137"/>
                    </a:srgbClr>
                  </a:outerShdw>
                </a:effectLst>
                <a:cs typeface="Arabic Transparent" panose="02010000000000000000" pitchFamily="2" charset="-78"/>
              </a:rPr>
              <a:t>متطلبات نجاح التعليم الإلكتروني</a:t>
            </a:r>
            <a:endParaRPr lang="en-US" altLang="ko-KR" b="1" dirty="0">
              <a:solidFill>
                <a:schemeClr val="tx1">
                  <a:lumMod val="75000"/>
                  <a:lumOff val="25000"/>
                </a:schemeClr>
              </a:solidFill>
              <a:effectLst>
                <a:outerShdw blurRad="38100" dist="38100" dir="2700000" algn="tl">
                  <a:srgbClr val="000000">
                    <a:alpha val="43137"/>
                  </a:srgbClr>
                </a:outerShdw>
              </a:effectLst>
              <a:cs typeface="Arabic Transparent" panose="02010000000000000000" pitchFamily="2" charset="-78"/>
            </a:endParaRPr>
          </a:p>
        </p:txBody>
      </p:sp>
      <p:pic>
        <p:nvPicPr>
          <p:cNvPr id="4" name="Google Shape;143;p3"/>
          <p:cNvPicPr preferRelativeResize="0"/>
          <p:nvPr/>
        </p:nvPicPr>
        <p:blipFill rotWithShape="1">
          <a:blip r:embed="rId2">
            <a:alphaModFix/>
          </a:blip>
          <a:srcRect/>
          <a:stretch/>
        </p:blipFill>
        <p:spPr>
          <a:xfrm>
            <a:off x="245860" y="-372927"/>
            <a:ext cx="2036258" cy="1497672"/>
          </a:xfrm>
          <a:prstGeom prst="rect">
            <a:avLst/>
          </a:prstGeom>
          <a:noFill/>
          <a:ln>
            <a:noFill/>
          </a:ln>
        </p:spPr>
      </p:pic>
    </p:spTree>
    <p:extLst>
      <p:ext uri="{BB962C8B-B14F-4D97-AF65-F5344CB8AC3E}">
        <p14:creationId xmlns:p14="http://schemas.microsoft.com/office/powerpoint/2010/main" val="2295229974"/>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3352" y="959709"/>
            <a:ext cx="11593288" cy="5277342"/>
          </a:xfrm>
          <a:prstGeom prst="rect">
            <a:avLst/>
          </a:prstGeom>
        </p:spPr>
        <p:txBody>
          <a:bodyPr wrap="square">
            <a:spAutoFit/>
          </a:bodyPr>
          <a:lstStyle/>
          <a:p>
            <a:pPr algn="r">
              <a:lnSpc>
                <a:spcPct val="115000"/>
              </a:lnSpc>
              <a:spcAft>
                <a:spcPts val="1000"/>
              </a:spcAft>
            </a:pPr>
            <a:r>
              <a:rPr lang="ar-SA" sz="2400" dirty="0">
                <a:latin typeface="Calibri"/>
                <a:ea typeface="Calibri"/>
              </a:rPr>
              <a:t>كما أن نجاح التعليم الإلكتروني لا يعتمد على الالتزام ببعض المبادئ على أهميتها وإنما يعتمد </a:t>
            </a:r>
            <a:r>
              <a:rPr lang="ar-SA" sz="2400" dirty="0" smtClean="0">
                <a:latin typeface="Calibri"/>
                <a:ea typeface="Calibri"/>
              </a:rPr>
              <a:t>أيض</a:t>
            </a:r>
            <a:r>
              <a:rPr lang="ar-JO" sz="2400" dirty="0" smtClean="0">
                <a:latin typeface="Calibri"/>
                <a:ea typeface="Calibri"/>
              </a:rPr>
              <a:t>ً</a:t>
            </a:r>
            <a:r>
              <a:rPr lang="ar-SA" sz="2400" dirty="0" smtClean="0">
                <a:latin typeface="Calibri"/>
                <a:ea typeface="Calibri"/>
              </a:rPr>
              <a:t>ا </a:t>
            </a:r>
            <a:r>
              <a:rPr lang="ar-SA" sz="2400" dirty="0">
                <a:latin typeface="Calibri"/>
                <a:ea typeface="Calibri"/>
              </a:rPr>
              <a:t>على توفير بعض المتطلبات الهامة ومنها</a:t>
            </a:r>
            <a:r>
              <a:rPr lang="ar-SA" sz="2400" dirty="0" smtClean="0">
                <a:latin typeface="Calibri"/>
                <a:ea typeface="Calibri"/>
              </a:rPr>
              <a:t>:</a:t>
            </a:r>
            <a:endParaRPr lang="ar-JO" sz="2400" dirty="0" smtClean="0">
              <a:latin typeface="Calibri"/>
              <a:ea typeface="Calibri"/>
            </a:endParaRPr>
          </a:p>
          <a:p>
            <a:pPr algn="r">
              <a:lnSpc>
                <a:spcPct val="115000"/>
              </a:lnSpc>
              <a:spcAft>
                <a:spcPts val="1000"/>
              </a:spcAft>
            </a:pPr>
            <a:r>
              <a:rPr lang="ar-SA" sz="2400" dirty="0" smtClean="0">
                <a:latin typeface="Calibri"/>
                <a:ea typeface="Calibri"/>
              </a:rPr>
              <a:t>-</a:t>
            </a:r>
            <a:r>
              <a:rPr lang="ar-SA" sz="2400" dirty="0">
                <a:latin typeface="Calibri"/>
                <a:ea typeface="Calibri"/>
              </a:rPr>
              <a:t> </a:t>
            </a:r>
            <a:r>
              <a:rPr lang="ar-JO" sz="2400" dirty="0" smtClean="0">
                <a:latin typeface="Calibri"/>
                <a:ea typeface="Calibri"/>
              </a:rPr>
              <a:t>إ</a:t>
            </a:r>
            <a:r>
              <a:rPr lang="ar-SA" sz="2400" dirty="0" smtClean="0">
                <a:latin typeface="Calibri"/>
                <a:ea typeface="Calibri"/>
              </a:rPr>
              <a:t>كساب </a:t>
            </a:r>
            <a:r>
              <a:rPr lang="ar-JO" sz="2400" dirty="0" smtClean="0">
                <a:latin typeface="Calibri"/>
                <a:ea typeface="Calibri"/>
              </a:rPr>
              <a:t>المستخدمين </a:t>
            </a:r>
            <a:r>
              <a:rPr lang="ar-SA" sz="2400" dirty="0" smtClean="0">
                <a:latin typeface="Calibri"/>
                <a:ea typeface="Calibri"/>
              </a:rPr>
              <a:t>مهارات التعل</a:t>
            </a:r>
            <a:r>
              <a:rPr lang="ar-JO" sz="2400" dirty="0" smtClean="0">
                <a:latin typeface="Calibri"/>
                <a:ea typeface="Calibri"/>
              </a:rPr>
              <a:t>ّ</a:t>
            </a:r>
            <a:r>
              <a:rPr lang="ar-SA" sz="2400" dirty="0" smtClean="0">
                <a:latin typeface="Calibri"/>
                <a:ea typeface="Calibri"/>
              </a:rPr>
              <a:t>م </a:t>
            </a:r>
            <a:r>
              <a:rPr lang="ar-SA" sz="2400" dirty="0">
                <a:latin typeface="Calibri"/>
                <a:ea typeface="Calibri"/>
              </a:rPr>
              <a:t>الذاتي ومهارات تنظيم </a:t>
            </a:r>
            <a:r>
              <a:rPr lang="ar-JO" sz="2400" dirty="0" smtClean="0">
                <a:latin typeface="Calibri"/>
                <a:ea typeface="Calibri"/>
              </a:rPr>
              <a:t>أ</a:t>
            </a:r>
            <a:r>
              <a:rPr lang="ar-SA" sz="2400" dirty="0" smtClean="0">
                <a:latin typeface="Calibri"/>
                <a:ea typeface="Calibri"/>
              </a:rPr>
              <a:t>وقات </a:t>
            </a:r>
            <a:r>
              <a:rPr lang="ar-SA" sz="2400" dirty="0">
                <a:latin typeface="Calibri"/>
                <a:ea typeface="Calibri"/>
              </a:rPr>
              <a:t>الدراسة والارتقاء بطرق القراءة والاستيعاب وكيفية تـدريب المدرس والطالـب علـى حـد سـواء علـى مهـارات التعامـل مـع تكنولوجيـا المعلومات والاتصالات، وكيفية استخدام الوسائل التقنية في التعلم والاتصال والتواصل وعلى البرمجيات التعليمية والتقنيات الحديثة المستخدمة في عملية التعليم </a:t>
            </a:r>
            <a:r>
              <a:rPr lang="ar-SA" sz="2400" dirty="0" smtClean="0">
                <a:latin typeface="Calibri"/>
                <a:ea typeface="Calibri"/>
              </a:rPr>
              <a:t>ال</a:t>
            </a:r>
            <a:r>
              <a:rPr lang="ar-JO" sz="2400" dirty="0" smtClean="0">
                <a:latin typeface="Calibri"/>
                <a:ea typeface="Calibri"/>
              </a:rPr>
              <a:t>إ</a:t>
            </a:r>
            <a:r>
              <a:rPr lang="ar-SA" sz="2400" dirty="0" smtClean="0">
                <a:latin typeface="Calibri"/>
                <a:ea typeface="Calibri"/>
              </a:rPr>
              <a:t>لكتروني </a:t>
            </a:r>
            <a:r>
              <a:rPr lang="ar-SA" sz="2400" dirty="0">
                <a:latin typeface="Calibri"/>
                <a:ea typeface="Calibri"/>
              </a:rPr>
              <a:t>.</a:t>
            </a:r>
          </a:p>
          <a:p>
            <a:pPr algn="r">
              <a:lnSpc>
                <a:spcPct val="115000"/>
              </a:lnSpc>
              <a:spcAft>
                <a:spcPts val="1000"/>
              </a:spcAft>
            </a:pPr>
            <a:r>
              <a:rPr lang="ar-SA" sz="2400" dirty="0" smtClean="0">
                <a:latin typeface="Calibri"/>
                <a:ea typeface="Calibri"/>
              </a:rPr>
              <a:t>-</a:t>
            </a:r>
            <a:r>
              <a:rPr lang="ar-SA" sz="2400" dirty="0">
                <a:latin typeface="Calibri"/>
                <a:ea typeface="Calibri"/>
              </a:rPr>
              <a:t> توفير مادة تعليمية ذات نوعية عالية تناسب الأهداف الموضوعة والمحتوى المناسب </a:t>
            </a:r>
            <a:r>
              <a:rPr lang="ar-JO" sz="2400" dirty="0" smtClean="0">
                <a:latin typeface="Calibri"/>
                <a:ea typeface="Calibri"/>
              </a:rPr>
              <a:t>وتوفير</a:t>
            </a:r>
            <a:r>
              <a:rPr lang="ar-SA" sz="2400" dirty="0" smtClean="0">
                <a:latin typeface="Calibri"/>
                <a:ea typeface="Calibri"/>
              </a:rPr>
              <a:t> </a:t>
            </a:r>
            <a:r>
              <a:rPr lang="ar-SA" sz="2400" dirty="0">
                <a:latin typeface="Calibri"/>
                <a:ea typeface="Calibri"/>
              </a:rPr>
              <a:t>خطط وبرامج مدروسـة </a:t>
            </a:r>
            <a:r>
              <a:rPr lang="ar-SA" sz="2400" dirty="0" smtClean="0">
                <a:latin typeface="Calibri"/>
                <a:ea typeface="Calibri"/>
              </a:rPr>
              <a:t>لتطبيـق </a:t>
            </a:r>
            <a:r>
              <a:rPr lang="ar-SA" sz="2400" dirty="0">
                <a:latin typeface="Calibri"/>
                <a:ea typeface="Calibri"/>
              </a:rPr>
              <a:t>التعلـيم الإلكترونـي، والاسـتفادة مـن تجـارب المؤسسات التعليمية الرائدة في هذا </a:t>
            </a:r>
            <a:r>
              <a:rPr lang="ar-SA" sz="2400" dirty="0" smtClean="0">
                <a:latin typeface="Calibri"/>
                <a:ea typeface="Calibri"/>
              </a:rPr>
              <a:t>المجا</a:t>
            </a:r>
            <a:r>
              <a:rPr lang="ar-JO" sz="2400" dirty="0" smtClean="0">
                <a:latin typeface="Calibri"/>
                <a:ea typeface="Calibri"/>
              </a:rPr>
              <a:t>ل.</a:t>
            </a:r>
            <a:endParaRPr lang="ar-SA" sz="2400" dirty="0">
              <a:latin typeface="Calibri"/>
              <a:ea typeface="Calibri"/>
            </a:endParaRPr>
          </a:p>
          <a:p>
            <a:pPr algn="r">
              <a:lnSpc>
                <a:spcPct val="115000"/>
              </a:lnSpc>
              <a:spcAft>
                <a:spcPts val="1000"/>
              </a:spcAft>
            </a:pPr>
            <a:endParaRPr lang="ar-JO" sz="2400" dirty="0" smtClean="0">
              <a:latin typeface="Calibri"/>
              <a:ea typeface="Calibri"/>
            </a:endParaRPr>
          </a:p>
          <a:p>
            <a:pPr algn="r">
              <a:lnSpc>
                <a:spcPct val="115000"/>
              </a:lnSpc>
              <a:spcAft>
                <a:spcPts val="1000"/>
              </a:spcAft>
            </a:pPr>
            <a:r>
              <a:rPr lang="ar-SA" sz="2400" dirty="0" smtClean="0">
                <a:latin typeface="Calibri"/>
                <a:ea typeface="Calibri"/>
              </a:rPr>
              <a:t>-</a:t>
            </a:r>
            <a:r>
              <a:rPr lang="ar-SA" sz="2400" dirty="0">
                <a:latin typeface="Calibri"/>
                <a:ea typeface="Calibri"/>
              </a:rPr>
              <a:t> تأمين كادر كادر تدريسي كفؤ </a:t>
            </a:r>
            <a:r>
              <a:rPr lang="ar-JO" sz="2400" dirty="0" smtClean="0">
                <a:latin typeface="Calibri"/>
                <a:ea typeface="Calibri"/>
              </a:rPr>
              <a:t>، حيث أن </a:t>
            </a:r>
            <a:r>
              <a:rPr lang="ar-SA" sz="2400" dirty="0" smtClean="0">
                <a:latin typeface="Calibri"/>
                <a:ea typeface="Calibri"/>
              </a:rPr>
              <a:t>التعليم </a:t>
            </a:r>
            <a:r>
              <a:rPr lang="ar-SA" sz="2400" dirty="0">
                <a:latin typeface="Calibri"/>
                <a:ea typeface="Calibri"/>
              </a:rPr>
              <a:t>الإلكتروني </a:t>
            </a:r>
            <a:r>
              <a:rPr lang="ar-SA" sz="2400" dirty="0" smtClean="0">
                <a:latin typeface="Calibri"/>
                <a:ea typeface="Calibri"/>
              </a:rPr>
              <a:t>يتطل</a:t>
            </a:r>
            <a:r>
              <a:rPr lang="ar-JO" sz="2400" dirty="0" smtClean="0">
                <a:latin typeface="Calibri"/>
                <a:ea typeface="Calibri"/>
              </a:rPr>
              <a:t>ّ</a:t>
            </a:r>
            <a:r>
              <a:rPr lang="ar-SA" sz="2400" dirty="0" smtClean="0">
                <a:latin typeface="Calibri"/>
                <a:ea typeface="Calibri"/>
              </a:rPr>
              <a:t>ب </a:t>
            </a:r>
            <a:r>
              <a:rPr lang="ar-SA" sz="2400" dirty="0">
                <a:latin typeface="Calibri"/>
                <a:ea typeface="Calibri"/>
              </a:rPr>
              <a:t>مستوى معين من أعضاء هيئة التدريس الذين </a:t>
            </a:r>
            <a:r>
              <a:rPr lang="ar-SA" sz="2400" dirty="0" smtClean="0">
                <a:latin typeface="Calibri"/>
                <a:ea typeface="Calibri"/>
              </a:rPr>
              <a:t>يتميزون </a:t>
            </a:r>
            <a:r>
              <a:rPr lang="ar-SA" sz="2400" dirty="0">
                <a:latin typeface="Calibri"/>
                <a:ea typeface="Calibri"/>
              </a:rPr>
              <a:t>بمعرفة عميقة ومهارات تقنية مناسبة وقدرة على التواصل مع </a:t>
            </a:r>
            <a:r>
              <a:rPr lang="ar-SA" sz="2400" dirty="0" smtClean="0">
                <a:latin typeface="Calibri"/>
                <a:ea typeface="Calibri"/>
              </a:rPr>
              <a:t>المتعلمي</a:t>
            </a:r>
            <a:r>
              <a:rPr lang="ar-JO" sz="2400" dirty="0" smtClean="0">
                <a:latin typeface="Calibri"/>
                <a:ea typeface="Calibri"/>
              </a:rPr>
              <a:t>ن.</a:t>
            </a:r>
            <a:endParaRPr lang="en-GB" sz="2400" dirty="0">
              <a:latin typeface="Calibri"/>
              <a:ea typeface="Calibri"/>
            </a:endParaRPr>
          </a:p>
        </p:txBody>
      </p:sp>
      <p:sp>
        <p:nvSpPr>
          <p:cNvPr id="3" name="Title 45">
            <a:extLst>
              <a:ext uri="{FF2B5EF4-FFF2-40B4-BE49-F238E27FC236}">
                <a16:creationId xmlns="" xmlns:a16="http://schemas.microsoft.com/office/drawing/2014/main" id="{520ADB37-6AA3-49D0-A801-70F47DF8226D}"/>
              </a:ext>
            </a:extLst>
          </p:cNvPr>
          <p:cNvSpPr txBox="1">
            <a:spLocks/>
          </p:cNvSpPr>
          <p:nvPr/>
        </p:nvSpPr>
        <p:spPr>
          <a:xfrm>
            <a:off x="2279576" y="238251"/>
            <a:ext cx="6220495" cy="119685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rtl="1">
              <a:lnSpc>
                <a:spcPct val="110000"/>
              </a:lnSpc>
            </a:pPr>
            <a:r>
              <a:rPr lang="ar-JO" altLang="ko-KR" b="1" dirty="0" smtClean="0">
                <a:solidFill>
                  <a:schemeClr val="tx1">
                    <a:lumMod val="75000"/>
                    <a:lumOff val="25000"/>
                  </a:schemeClr>
                </a:solidFill>
                <a:effectLst>
                  <a:outerShdw blurRad="38100" dist="38100" dir="2700000" algn="tl">
                    <a:srgbClr val="000000">
                      <a:alpha val="43137"/>
                    </a:srgbClr>
                  </a:outerShdw>
                </a:effectLst>
                <a:cs typeface="Arabic Transparent" panose="02010000000000000000" pitchFamily="2" charset="-78"/>
              </a:rPr>
              <a:t>متطلبات نجاح التعليم الإلكتروني</a:t>
            </a:r>
            <a:endParaRPr lang="en-US" altLang="ko-KR" b="1" dirty="0">
              <a:solidFill>
                <a:schemeClr val="tx1">
                  <a:lumMod val="75000"/>
                  <a:lumOff val="25000"/>
                </a:schemeClr>
              </a:solidFill>
              <a:effectLst>
                <a:outerShdw blurRad="38100" dist="38100" dir="2700000" algn="tl">
                  <a:srgbClr val="000000">
                    <a:alpha val="43137"/>
                  </a:srgbClr>
                </a:outerShdw>
              </a:effectLst>
              <a:cs typeface="Arabic Transparent" panose="02010000000000000000" pitchFamily="2" charset="-78"/>
            </a:endParaRPr>
          </a:p>
        </p:txBody>
      </p:sp>
      <p:pic>
        <p:nvPicPr>
          <p:cNvPr id="4" name="Google Shape;143;p3"/>
          <p:cNvPicPr preferRelativeResize="0"/>
          <p:nvPr/>
        </p:nvPicPr>
        <p:blipFill rotWithShape="1">
          <a:blip r:embed="rId2">
            <a:alphaModFix/>
          </a:blip>
          <a:srcRect/>
          <a:stretch/>
        </p:blipFill>
        <p:spPr>
          <a:xfrm>
            <a:off x="245860" y="-372927"/>
            <a:ext cx="2036258" cy="1497672"/>
          </a:xfrm>
          <a:prstGeom prst="rect">
            <a:avLst/>
          </a:prstGeom>
          <a:noFill/>
          <a:ln>
            <a:noFill/>
          </a:ln>
        </p:spPr>
      </p:pic>
      <p:sp>
        <p:nvSpPr>
          <p:cNvPr id="5" name="Google Shape;110;p1"/>
          <p:cNvSpPr/>
          <p:nvPr/>
        </p:nvSpPr>
        <p:spPr>
          <a:xfrm>
            <a:off x="5350056" y="6418826"/>
            <a:ext cx="1858162" cy="398752"/>
          </a:xfrm>
          <a:prstGeom prst="roundRect">
            <a:avLst>
              <a:gd name="adj" fmla="val 16667"/>
            </a:avLst>
          </a:prstGeom>
          <a:solidFill>
            <a:schemeClr val="accent2">
              <a:lumMod val="40000"/>
              <a:lumOff val="60000"/>
            </a:schemeClr>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1200" b="1" dirty="0" smtClean="0"/>
              <a:t>ELD711/ Lecture</a:t>
            </a:r>
            <a:r>
              <a:rPr lang="ar-JO" sz="1200" b="1" dirty="0" smtClean="0"/>
              <a:t> (3)</a:t>
            </a:r>
            <a:endParaRPr sz="1200" b="1" dirty="0"/>
          </a:p>
        </p:txBody>
      </p:sp>
    </p:spTree>
    <p:extLst>
      <p:ext uri="{BB962C8B-B14F-4D97-AF65-F5344CB8AC3E}">
        <p14:creationId xmlns:p14="http://schemas.microsoft.com/office/powerpoint/2010/main" val="3638463502"/>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 xmlns:a16="http://schemas.microsoft.com/office/drawing/2014/main" id="{D735F7F3-C1B5-4B60-A00A-4EB618DDFB5A}"/>
              </a:ext>
            </a:extLst>
          </p:cNvPr>
          <p:cNvSpPr>
            <a:spLocks noGrp="1"/>
          </p:cNvSpPr>
          <p:nvPr>
            <p:ph type="body" sz="quarter" idx="10"/>
          </p:nvPr>
        </p:nvSpPr>
        <p:spPr>
          <a:xfrm>
            <a:off x="323529" y="69050"/>
            <a:ext cx="11573197" cy="724247"/>
          </a:xfrm>
        </p:spPr>
        <p:txBody>
          <a:bodyPr>
            <a:normAutofit fontScale="85000" lnSpcReduction="20000"/>
          </a:bodyPr>
          <a:lstStyle/>
          <a:p>
            <a:r>
              <a:rPr lang="ar-JO" b="1" dirty="0" smtClean="0">
                <a:effectLst>
                  <a:outerShdw blurRad="38100" dist="38100" dir="2700000" algn="tl">
                    <a:srgbClr val="000000">
                      <a:alpha val="43137"/>
                    </a:srgbClr>
                  </a:outerShdw>
                </a:effectLst>
              </a:rPr>
              <a:t>أنواع التعليم الإلكتروني</a:t>
            </a:r>
            <a:endParaRPr lang="en-US" b="1" dirty="0">
              <a:effectLst>
                <a:outerShdw blurRad="38100" dist="38100" dir="2700000" algn="tl">
                  <a:srgbClr val="000000">
                    <a:alpha val="43137"/>
                  </a:srgbClr>
                </a:outerShdw>
              </a:effectLst>
            </a:endParaRPr>
          </a:p>
        </p:txBody>
      </p:sp>
      <p:grpSp>
        <p:nvGrpSpPr>
          <p:cNvPr id="3" name="Group 2">
            <a:extLst>
              <a:ext uri="{FF2B5EF4-FFF2-40B4-BE49-F238E27FC236}">
                <a16:creationId xmlns="" xmlns:a16="http://schemas.microsoft.com/office/drawing/2014/main" id="{453D8896-346B-49BC-8C02-32605928A5B5}"/>
              </a:ext>
            </a:extLst>
          </p:cNvPr>
          <p:cNvGrpSpPr/>
          <p:nvPr/>
        </p:nvGrpSpPr>
        <p:grpSpPr>
          <a:xfrm rot="1080000">
            <a:off x="270248" y="2330136"/>
            <a:ext cx="2048987" cy="2202965"/>
            <a:chOff x="5792718" y="3057304"/>
            <a:chExt cx="2302013" cy="2202965"/>
          </a:xfrm>
        </p:grpSpPr>
        <p:sp>
          <p:nvSpPr>
            <p:cNvPr id="4" name="Block Arc 3">
              <a:extLst>
                <a:ext uri="{FF2B5EF4-FFF2-40B4-BE49-F238E27FC236}">
                  <a16:creationId xmlns="" xmlns:a16="http://schemas.microsoft.com/office/drawing/2014/main" id="{EE01E939-2123-49BA-8CC1-8BB58D8EE056}"/>
                </a:ext>
              </a:extLst>
            </p:cNvPr>
            <p:cNvSpPr/>
            <p:nvPr/>
          </p:nvSpPr>
          <p:spPr>
            <a:xfrm>
              <a:off x="5792718" y="3057304"/>
              <a:ext cx="2202966" cy="2202965"/>
            </a:xfrm>
            <a:prstGeom prst="blockArc">
              <a:avLst>
                <a:gd name="adj1" fmla="val 21590014"/>
                <a:gd name="adj2" fmla="val 16405680"/>
                <a:gd name="adj3" fmla="val 10182"/>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a:endParaRPr lang="ko-KR" altLang="en-US" sz="3200">
                <a:solidFill>
                  <a:schemeClr val="tx1"/>
                </a:solidFill>
              </a:endParaRPr>
            </a:p>
          </p:txBody>
        </p:sp>
        <p:sp>
          <p:nvSpPr>
            <p:cNvPr id="5" name="Isosceles Triangle 4">
              <a:extLst>
                <a:ext uri="{FF2B5EF4-FFF2-40B4-BE49-F238E27FC236}">
                  <a16:creationId xmlns="" xmlns:a16="http://schemas.microsoft.com/office/drawing/2014/main" id="{461EA2AB-02AE-4A20-9FFC-1AF01EB727A6}"/>
                </a:ext>
              </a:extLst>
            </p:cNvPr>
            <p:cNvSpPr/>
            <p:nvPr/>
          </p:nvSpPr>
          <p:spPr>
            <a:xfrm>
              <a:off x="7644895" y="3794601"/>
              <a:ext cx="449836" cy="387790"/>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a:endParaRPr lang="ko-KR" altLang="en-US" sz="3200"/>
            </a:p>
          </p:txBody>
        </p:sp>
      </p:grpSp>
      <p:grpSp>
        <p:nvGrpSpPr>
          <p:cNvPr id="6" name="Group 5">
            <a:extLst>
              <a:ext uri="{FF2B5EF4-FFF2-40B4-BE49-F238E27FC236}">
                <a16:creationId xmlns="" xmlns:a16="http://schemas.microsoft.com/office/drawing/2014/main" id="{1724C10A-C043-41FC-92F0-AC1E3A5D8B04}"/>
              </a:ext>
            </a:extLst>
          </p:cNvPr>
          <p:cNvGrpSpPr/>
          <p:nvPr/>
        </p:nvGrpSpPr>
        <p:grpSpPr>
          <a:xfrm rot="326729">
            <a:off x="1518353" y="1560505"/>
            <a:ext cx="2202966" cy="2202965"/>
            <a:chOff x="7263416" y="1957282"/>
            <a:chExt cx="2202966" cy="2202965"/>
          </a:xfrm>
        </p:grpSpPr>
        <p:sp>
          <p:nvSpPr>
            <p:cNvPr id="7" name="Block Arc 6">
              <a:extLst>
                <a:ext uri="{FF2B5EF4-FFF2-40B4-BE49-F238E27FC236}">
                  <a16:creationId xmlns="" xmlns:a16="http://schemas.microsoft.com/office/drawing/2014/main" id="{06B59339-6106-4087-920F-A264F7A30059}"/>
                </a:ext>
              </a:extLst>
            </p:cNvPr>
            <p:cNvSpPr/>
            <p:nvPr/>
          </p:nvSpPr>
          <p:spPr>
            <a:xfrm rot="5400000">
              <a:off x="7263416" y="1957282"/>
              <a:ext cx="2202965" cy="2202966"/>
            </a:xfrm>
            <a:prstGeom prst="blockArc">
              <a:avLst>
                <a:gd name="adj1" fmla="val 2869218"/>
                <a:gd name="adj2" fmla="val 17062686"/>
                <a:gd name="adj3" fmla="val 12081"/>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a:endParaRPr lang="ko-KR" altLang="en-US" sz="3200">
                <a:solidFill>
                  <a:schemeClr val="tx1"/>
                </a:solidFill>
              </a:endParaRPr>
            </a:p>
          </p:txBody>
        </p:sp>
        <p:sp>
          <p:nvSpPr>
            <p:cNvPr id="8" name="Isosceles Triangle 7">
              <a:extLst>
                <a:ext uri="{FF2B5EF4-FFF2-40B4-BE49-F238E27FC236}">
                  <a16:creationId xmlns="" xmlns:a16="http://schemas.microsoft.com/office/drawing/2014/main" id="{11D7BB18-5561-483E-959C-52C77FDCB276}"/>
                </a:ext>
              </a:extLst>
            </p:cNvPr>
            <p:cNvSpPr/>
            <p:nvPr/>
          </p:nvSpPr>
          <p:spPr>
            <a:xfrm rot="12353748">
              <a:off x="9011050" y="3247822"/>
              <a:ext cx="449836" cy="387790"/>
            </a:xfrm>
            <a:prstGeom prs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a:endParaRPr lang="ko-KR" altLang="en-US" sz="3200"/>
            </a:p>
          </p:txBody>
        </p:sp>
      </p:grpSp>
      <p:grpSp>
        <p:nvGrpSpPr>
          <p:cNvPr id="38" name="Group 37">
            <a:extLst>
              <a:ext uri="{FF2B5EF4-FFF2-40B4-BE49-F238E27FC236}">
                <a16:creationId xmlns="" xmlns:a16="http://schemas.microsoft.com/office/drawing/2014/main" id="{53ED8BB1-AB78-4812-884E-C1F558E76BF4}"/>
              </a:ext>
            </a:extLst>
          </p:cNvPr>
          <p:cNvGrpSpPr/>
          <p:nvPr/>
        </p:nvGrpSpPr>
        <p:grpSpPr>
          <a:xfrm>
            <a:off x="3262338" y="2388520"/>
            <a:ext cx="1969566" cy="2214087"/>
            <a:chOff x="9170425" y="2386609"/>
            <a:chExt cx="2203112" cy="2214087"/>
          </a:xfrm>
        </p:grpSpPr>
        <p:sp>
          <p:nvSpPr>
            <p:cNvPr id="37" name="Freeform: Shape 36">
              <a:extLst>
                <a:ext uri="{FF2B5EF4-FFF2-40B4-BE49-F238E27FC236}">
                  <a16:creationId xmlns="" xmlns:a16="http://schemas.microsoft.com/office/drawing/2014/main" id="{FB1AF8A3-BDB0-4AE3-B25F-0E6EA2AE3EF4}"/>
                </a:ext>
              </a:extLst>
            </p:cNvPr>
            <p:cNvSpPr/>
            <p:nvPr/>
          </p:nvSpPr>
          <p:spPr>
            <a:xfrm rot="4740000" flipH="1" flipV="1">
              <a:off x="9170493" y="2397652"/>
              <a:ext cx="2202976" cy="2203112"/>
            </a:xfrm>
            <a:custGeom>
              <a:avLst/>
              <a:gdLst>
                <a:gd name="connsiteX0" fmla="*/ 2192927 w 2202976"/>
                <a:gd name="connsiteY0" fmla="*/ 1250461 h 2203112"/>
                <a:gd name="connsiteX1" fmla="*/ 1431898 w 2202976"/>
                <a:gd name="connsiteY1" fmla="*/ 2152295 h 2203112"/>
                <a:gd name="connsiteX2" fmla="*/ 179665 w 2202976"/>
                <a:gd name="connsiteY2" fmla="*/ 1704449 h 2203112"/>
                <a:gd name="connsiteX3" fmla="*/ 271234 w 2202976"/>
                <a:gd name="connsiteY3" fmla="*/ 377698 h 2203112"/>
                <a:gd name="connsiteX4" fmla="*/ 1227211 w 2202976"/>
                <a:gd name="connsiteY4" fmla="*/ 7161 h 2203112"/>
                <a:gd name="connsiteX5" fmla="*/ 1391405 w 2202976"/>
                <a:gd name="connsiteY5" fmla="*/ 39708 h 2203112"/>
                <a:gd name="connsiteX6" fmla="*/ 1462907 w 2202976"/>
                <a:gd name="connsiteY6" fmla="*/ 336250 h 2203112"/>
                <a:gd name="connsiteX7" fmla="*/ 1332781 w 2202976"/>
                <a:gd name="connsiteY7" fmla="*/ 287272 h 2203112"/>
                <a:gd name="connsiteX8" fmla="*/ 463488 w 2202976"/>
                <a:gd name="connsiteY8" fmla="*/ 545310 h 2203112"/>
                <a:gd name="connsiteX9" fmla="*/ 393123 w 2202976"/>
                <a:gd name="connsiteY9" fmla="*/ 1564838 h 2203112"/>
                <a:gd name="connsiteX10" fmla="*/ 1355388 w 2202976"/>
                <a:gd name="connsiteY10" fmla="*/ 1908981 h 2203112"/>
                <a:gd name="connsiteX11" fmla="*/ 1947528 w 2202976"/>
                <a:gd name="connsiteY11" fmla="*/ 1076059 h 2203112"/>
                <a:gd name="connsiteX12" fmla="*/ 2202473 w 2202976"/>
                <a:gd name="connsiteY12" fmla="*/ 1068383 h 2203112"/>
                <a:gd name="connsiteX13" fmla="*/ 2192927 w 2202976"/>
                <a:gd name="connsiteY13" fmla="*/ 1250461 h 22031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2202976" h="2203112">
                  <a:moveTo>
                    <a:pt x="2192927" y="1250461"/>
                  </a:moveTo>
                  <a:cubicBezTo>
                    <a:pt x="2136182" y="1667582"/>
                    <a:pt x="1843675" y="2022814"/>
                    <a:pt x="1431898" y="2152295"/>
                  </a:cubicBezTo>
                  <a:cubicBezTo>
                    <a:pt x="961295" y="2300275"/>
                    <a:pt x="449692" y="2117306"/>
                    <a:pt x="179665" y="1704449"/>
                  </a:cubicBezTo>
                  <a:cubicBezTo>
                    <a:pt x="-90361" y="1291592"/>
                    <a:pt x="-52950" y="749544"/>
                    <a:pt x="271234" y="377698"/>
                  </a:cubicBezTo>
                  <a:cubicBezTo>
                    <a:pt x="514372" y="98813"/>
                    <a:pt x="874344" y="-33316"/>
                    <a:pt x="1227211" y="7161"/>
                  </a:cubicBezTo>
                  <a:lnTo>
                    <a:pt x="1391405" y="39708"/>
                  </a:lnTo>
                  <a:lnTo>
                    <a:pt x="1462907" y="336250"/>
                  </a:lnTo>
                  <a:lnTo>
                    <a:pt x="1332781" y="287272"/>
                  </a:lnTo>
                  <a:cubicBezTo>
                    <a:pt x="1021642" y="198757"/>
                    <a:pt x="681464" y="295287"/>
                    <a:pt x="463488" y="545310"/>
                  </a:cubicBezTo>
                  <a:cubicBezTo>
                    <a:pt x="214372" y="831051"/>
                    <a:pt x="185624" y="1247583"/>
                    <a:pt x="393123" y="1564838"/>
                  </a:cubicBezTo>
                  <a:cubicBezTo>
                    <a:pt x="600622" y="1882094"/>
                    <a:pt x="993759" y="2022695"/>
                    <a:pt x="1355388" y="1908981"/>
                  </a:cubicBezTo>
                  <a:cubicBezTo>
                    <a:pt x="1717017" y="1795267"/>
                    <a:pt x="1958938" y="1454974"/>
                    <a:pt x="1947528" y="1076059"/>
                  </a:cubicBezTo>
                  <a:lnTo>
                    <a:pt x="2202473" y="1068383"/>
                  </a:lnTo>
                  <a:cubicBezTo>
                    <a:pt x="2204329" y="1130021"/>
                    <a:pt x="2201034" y="1190872"/>
                    <a:pt x="2192927" y="1250461"/>
                  </a:cubicBez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a:endParaRPr lang="ko-KR" altLang="en-US" sz="3200">
                <a:solidFill>
                  <a:schemeClr val="tx1"/>
                </a:solidFill>
              </a:endParaRPr>
            </a:p>
          </p:txBody>
        </p:sp>
        <p:sp>
          <p:nvSpPr>
            <p:cNvPr id="11" name="Isosceles Triangle 10">
              <a:extLst>
                <a:ext uri="{FF2B5EF4-FFF2-40B4-BE49-F238E27FC236}">
                  <a16:creationId xmlns="" xmlns:a16="http://schemas.microsoft.com/office/drawing/2014/main" id="{7734918F-3AB2-4A30-BCBB-02A41D8EF8B3}"/>
                </a:ext>
              </a:extLst>
            </p:cNvPr>
            <p:cNvSpPr/>
            <p:nvPr/>
          </p:nvSpPr>
          <p:spPr>
            <a:xfrm rot="15540000">
              <a:off x="9676972" y="2417632"/>
              <a:ext cx="449836" cy="387790"/>
            </a:xfrm>
            <a:prstGeom prst="triangl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a:endParaRPr lang="ko-KR" altLang="en-US" sz="3200"/>
            </a:p>
          </p:txBody>
        </p:sp>
      </p:grpSp>
      <p:sp>
        <p:nvSpPr>
          <p:cNvPr id="33" name="Rounded Rectangle 7">
            <a:extLst>
              <a:ext uri="{FF2B5EF4-FFF2-40B4-BE49-F238E27FC236}">
                <a16:creationId xmlns="" xmlns:a16="http://schemas.microsoft.com/office/drawing/2014/main" id="{4F795A0B-F31B-4F3B-AC97-4A700ED8EB10}"/>
              </a:ext>
            </a:extLst>
          </p:cNvPr>
          <p:cNvSpPr/>
          <p:nvPr/>
        </p:nvSpPr>
        <p:spPr>
          <a:xfrm>
            <a:off x="2465143" y="2308903"/>
            <a:ext cx="533351" cy="460277"/>
          </a:xfrm>
          <a:custGeom>
            <a:avLst/>
            <a:gdLst/>
            <a:ahLst/>
            <a:cxnLst/>
            <a:rect l="l" t="t" r="r" b="b"/>
            <a:pathLst>
              <a:path w="3240006" h="2796091">
                <a:moveTo>
                  <a:pt x="686867" y="612319"/>
                </a:moveTo>
                <a:cubicBezTo>
                  <a:pt x="611281" y="612319"/>
                  <a:pt x="550007" y="673593"/>
                  <a:pt x="550007" y="749179"/>
                </a:cubicBezTo>
                <a:cubicBezTo>
                  <a:pt x="550007" y="824765"/>
                  <a:pt x="611281" y="886039"/>
                  <a:pt x="686867" y="886039"/>
                </a:cubicBezTo>
                <a:cubicBezTo>
                  <a:pt x="762453" y="886039"/>
                  <a:pt x="823727" y="824765"/>
                  <a:pt x="823727" y="749179"/>
                </a:cubicBezTo>
                <a:cubicBezTo>
                  <a:pt x="823727" y="673593"/>
                  <a:pt x="762453" y="612319"/>
                  <a:pt x="686867" y="612319"/>
                </a:cubicBezTo>
                <a:close/>
                <a:moveTo>
                  <a:pt x="1587500" y="281447"/>
                </a:moveTo>
                <a:cubicBezTo>
                  <a:pt x="1432061" y="281447"/>
                  <a:pt x="1306053" y="407455"/>
                  <a:pt x="1306053" y="562894"/>
                </a:cubicBezTo>
                <a:cubicBezTo>
                  <a:pt x="1306053" y="718333"/>
                  <a:pt x="1432061" y="844341"/>
                  <a:pt x="1587500" y="844341"/>
                </a:cubicBezTo>
                <a:cubicBezTo>
                  <a:pt x="1742939" y="844341"/>
                  <a:pt x="1868947" y="718333"/>
                  <a:pt x="1868947" y="562894"/>
                </a:cubicBezTo>
                <a:cubicBezTo>
                  <a:pt x="1868947" y="407455"/>
                  <a:pt x="1742939" y="281447"/>
                  <a:pt x="1587500" y="281447"/>
                </a:cubicBezTo>
                <a:close/>
                <a:moveTo>
                  <a:pt x="1587500" y="0"/>
                </a:moveTo>
                <a:cubicBezTo>
                  <a:pt x="1898378" y="0"/>
                  <a:pt x="2150394" y="252016"/>
                  <a:pt x="2150394" y="562894"/>
                </a:cubicBezTo>
                <a:cubicBezTo>
                  <a:pt x="2150394" y="786167"/>
                  <a:pt x="2020401" y="979078"/>
                  <a:pt x="1831095" y="1068260"/>
                </a:cubicBezTo>
                <a:lnTo>
                  <a:pt x="2215710" y="1068260"/>
                </a:lnTo>
                <a:cubicBezTo>
                  <a:pt x="2374756" y="1068260"/>
                  <a:pt x="2503688" y="1197192"/>
                  <a:pt x="2503688" y="1356238"/>
                </a:cubicBezTo>
                <a:lnTo>
                  <a:pt x="2503688" y="1474975"/>
                </a:lnTo>
                <a:lnTo>
                  <a:pt x="2656086" y="1474975"/>
                </a:lnTo>
                <a:cubicBezTo>
                  <a:pt x="2692420" y="1474975"/>
                  <a:pt x="2722815" y="1500405"/>
                  <a:pt x="2728975" y="1534767"/>
                </a:cubicBezTo>
                <a:lnTo>
                  <a:pt x="3240006" y="1109804"/>
                </a:lnTo>
                <a:lnTo>
                  <a:pt x="3240006" y="2754548"/>
                </a:lnTo>
                <a:lnTo>
                  <a:pt x="2728975" y="2329585"/>
                </a:lnTo>
                <a:cubicBezTo>
                  <a:pt x="2722815" y="2363946"/>
                  <a:pt x="2692420" y="2389375"/>
                  <a:pt x="2656086" y="2389375"/>
                </a:cubicBezTo>
                <a:lnTo>
                  <a:pt x="2503688" y="2389375"/>
                </a:lnTo>
                <a:lnTo>
                  <a:pt x="2503688" y="2508113"/>
                </a:lnTo>
                <a:cubicBezTo>
                  <a:pt x="2503688" y="2667159"/>
                  <a:pt x="2374756" y="2796091"/>
                  <a:pt x="2215710" y="2796091"/>
                </a:cubicBezTo>
                <a:lnTo>
                  <a:pt x="287978" y="2796091"/>
                </a:lnTo>
                <a:cubicBezTo>
                  <a:pt x="128932" y="2796091"/>
                  <a:pt x="0" y="2667159"/>
                  <a:pt x="0" y="2508113"/>
                </a:cubicBezTo>
                <a:lnTo>
                  <a:pt x="0" y="1356238"/>
                </a:lnTo>
                <a:cubicBezTo>
                  <a:pt x="0" y="1197192"/>
                  <a:pt x="128932" y="1068260"/>
                  <a:pt x="287978" y="1068260"/>
                </a:cubicBezTo>
                <a:lnTo>
                  <a:pt x="544513" y="1068260"/>
                </a:lnTo>
                <a:cubicBezTo>
                  <a:pt x="422089" y="1014226"/>
                  <a:pt x="336949" y="891645"/>
                  <a:pt x="336949" y="749179"/>
                </a:cubicBezTo>
                <a:cubicBezTo>
                  <a:pt x="336949" y="555925"/>
                  <a:pt x="493613" y="399261"/>
                  <a:pt x="686867" y="399261"/>
                </a:cubicBezTo>
                <a:cubicBezTo>
                  <a:pt x="880121" y="399261"/>
                  <a:pt x="1036785" y="555925"/>
                  <a:pt x="1036785" y="749179"/>
                </a:cubicBezTo>
                <a:cubicBezTo>
                  <a:pt x="1036785" y="891645"/>
                  <a:pt x="951645" y="1014226"/>
                  <a:pt x="829222" y="1068260"/>
                </a:cubicBezTo>
                <a:lnTo>
                  <a:pt x="1343906" y="1068260"/>
                </a:lnTo>
                <a:cubicBezTo>
                  <a:pt x="1154600" y="979078"/>
                  <a:pt x="1024606" y="786167"/>
                  <a:pt x="1024606" y="562894"/>
                </a:cubicBezTo>
                <a:cubicBezTo>
                  <a:pt x="1024606" y="252016"/>
                  <a:pt x="1276622" y="0"/>
                  <a:pt x="1587500"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0"/>
          </a:p>
        </p:txBody>
      </p:sp>
      <p:sp>
        <p:nvSpPr>
          <p:cNvPr id="34" name="Oval 21">
            <a:extLst>
              <a:ext uri="{FF2B5EF4-FFF2-40B4-BE49-F238E27FC236}">
                <a16:creationId xmlns="" xmlns:a16="http://schemas.microsoft.com/office/drawing/2014/main" id="{3FB55C50-C257-4B63-9A4F-AB4D0BC545D8}"/>
              </a:ext>
            </a:extLst>
          </p:cNvPr>
          <p:cNvSpPr>
            <a:spLocks noChangeAspect="1"/>
          </p:cNvSpPr>
          <p:nvPr/>
        </p:nvSpPr>
        <p:spPr>
          <a:xfrm>
            <a:off x="4101904" y="3283285"/>
            <a:ext cx="523979" cy="528355"/>
          </a:xfrm>
          <a:custGeom>
            <a:avLst/>
            <a:gdLst/>
            <a:ahLst/>
            <a:cxnLst/>
            <a:rect l="l" t="t" r="r" b="b"/>
            <a:pathLst>
              <a:path w="1652142" h="1665940">
                <a:moveTo>
                  <a:pt x="898689" y="548008"/>
                </a:moveTo>
                <a:cubicBezTo>
                  <a:pt x="737950" y="504938"/>
                  <a:pt x="572731" y="600328"/>
                  <a:pt x="529661" y="761066"/>
                </a:cubicBezTo>
                <a:cubicBezTo>
                  <a:pt x="486591" y="921805"/>
                  <a:pt x="581980" y="1087025"/>
                  <a:pt x="742719" y="1130094"/>
                </a:cubicBezTo>
                <a:cubicBezTo>
                  <a:pt x="903458" y="1173164"/>
                  <a:pt x="1068677" y="1077775"/>
                  <a:pt x="1111747" y="917036"/>
                </a:cubicBezTo>
                <a:cubicBezTo>
                  <a:pt x="1154817" y="756297"/>
                  <a:pt x="1059428" y="591077"/>
                  <a:pt x="898689" y="548008"/>
                </a:cubicBezTo>
                <a:close/>
                <a:moveTo>
                  <a:pt x="952303" y="347916"/>
                </a:moveTo>
                <a:cubicBezTo>
                  <a:pt x="1223549" y="420596"/>
                  <a:pt x="1384519" y="699404"/>
                  <a:pt x="1311839" y="970650"/>
                </a:cubicBezTo>
                <a:cubicBezTo>
                  <a:pt x="1239159" y="1241896"/>
                  <a:pt x="960351" y="1402866"/>
                  <a:pt x="689105" y="1330186"/>
                </a:cubicBezTo>
                <a:cubicBezTo>
                  <a:pt x="417859" y="1257506"/>
                  <a:pt x="256889" y="978698"/>
                  <a:pt x="329569" y="707451"/>
                </a:cubicBezTo>
                <a:cubicBezTo>
                  <a:pt x="402249" y="436205"/>
                  <a:pt x="681057" y="275235"/>
                  <a:pt x="952303" y="347916"/>
                </a:cubicBezTo>
                <a:close/>
                <a:moveTo>
                  <a:pt x="971799" y="275155"/>
                </a:moveTo>
                <a:cubicBezTo>
                  <a:pt x="660368" y="191707"/>
                  <a:pt x="340256" y="376524"/>
                  <a:pt x="256808" y="687955"/>
                </a:cubicBezTo>
                <a:cubicBezTo>
                  <a:pt x="173361" y="999387"/>
                  <a:pt x="358178" y="1319499"/>
                  <a:pt x="669609" y="1402947"/>
                </a:cubicBezTo>
                <a:cubicBezTo>
                  <a:pt x="981040" y="1486395"/>
                  <a:pt x="1301152" y="1301577"/>
                  <a:pt x="1384600" y="990146"/>
                </a:cubicBezTo>
                <a:cubicBezTo>
                  <a:pt x="1468047" y="678715"/>
                  <a:pt x="1283230" y="358603"/>
                  <a:pt x="971799" y="275155"/>
                </a:cubicBezTo>
                <a:close/>
                <a:moveTo>
                  <a:pt x="1652142" y="394531"/>
                </a:moveTo>
                <a:lnTo>
                  <a:pt x="1649662" y="403784"/>
                </a:lnTo>
                <a:lnTo>
                  <a:pt x="1647140" y="399895"/>
                </a:lnTo>
                <a:close/>
                <a:moveTo>
                  <a:pt x="1158157" y="65026"/>
                </a:moveTo>
                <a:lnTo>
                  <a:pt x="1154679" y="271718"/>
                </a:lnTo>
                <a:lnTo>
                  <a:pt x="1148331" y="270017"/>
                </a:lnTo>
                <a:cubicBezTo>
                  <a:pt x="1200055" y="299127"/>
                  <a:pt x="1246804" y="334821"/>
                  <a:pt x="1286346" y="377149"/>
                </a:cubicBezTo>
                <a:lnTo>
                  <a:pt x="1470353" y="331395"/>
                </a:lnTo>
                <a:lnTo>
                  <a:pt x="1588305" y="553229"/>
                </a:lnTo>
                <a:lnTo>
                  <a:pt x="1457194" y="671432"/>
                </a:lnTo>
                <a:cubicBezTo>
                  <a:pt x="1473630" y="731297"/>
                  <a:pt x="1481376" y="793983"/>
                  <a:pt x="1478595" y="857704"/>
                </a:cubicBezTo>
                <a:lnTo>
                  <a:pt x="1642362" y="948616"/>
                </a:lnTo>
                <a:lnTo>
                  <a:pt x="1577335" y="1191298"/>
                </a:lnTo>
                <a:lnTo>
                  <a:pt x="1378614" y="1187955"/>
                </a:lnTo>
                <a:cubicBezTo>
                  <a:pt x="1353489" y="1229936"/>
                  <a:pt x="1323048" y="1267799"/>
                  <a:pt x="1288939" y="1301599"/>
                </a:cubicBezTo>
                <a:lnTo>
                  <a:pt x="1354201" y="1471932"/>
                </a:lnTo>
                <a:lnTo>
                  <a:pt x="1148396" y="1616039"/>
                </a:lnTo>
                <a:lnTo>
                  <a:pt x="992294" y="1480516"/>
                </a:lnTo>
                <a:lnTo>
                  <a:pt x="1011291" y="1467215"/>
                </a:lnTo>
                <a:cubicBezTo>
                  <a:pt x="951500" y="1486565"/>
                  <a:pt x="888271" y="1495869"/>
                  <a:pt x="823805" y="1495510"/>
                </a:cubicBezTo>
                <a:lnTo>
                  <a:pt x="729193" y="1665940"/>
                </a:lnTo>
                <a:lnTo>
                  <a:pt x="486511" y="1600914"/>
                </a:lnTo>
                <a:lnTo>
                  <a:pt x="489790" y="1406012"/>
                </a:lnTo>
                <a:cubicBezTo>
                  <a:pt x="438364" y="1376702"/>
                  <a:pt x="391917" y="1340859"/>
                  <a:pt x="352658" y="1298452"/>
                </a:cubicBezTo>
                <a:lnTo>
                  <a:pt x="355803" y="1305197"/>
                </a:lnTo>
                <a:lnTo>
                  <a:pt x="152856" y="1344512"/>
                </a:lnTo>
                <a:lnTo>
                  <a:pt x="46675" y="1116809"/>
                </a:lnTo>
                <a:lnTo>
                  <a:pt x="183929" y="1005520"/>
                </a:lnTo>
                <a:cubicBezTo>
                  <a:pt x="169279" y="951824"/>
                  <a:pt x="161626" y="895865"/>
                  <a:pt x="161615" y="838915"/>
                </a:cubicBezTo>
                <a:lnTo>
                  <a:pt x="0" y="749197"/>
                </a:lnTo>
                <a:lnTo>
                  <a:pt x="65026" y="506515"/>
                </a:lnTo>
                <a:lnTo>
                  <a:pt x="250227" y="509630"/>
                </a:lnTo>
                <a:cubicBezTo>
                  <a:pt x="275353" y="465291"/>
                  <a:pt x="305693" y="424864"/>
                  <a:pt x="340015" y="388679"/>
                </a:cubicBezTo>
                <a:lnTo>
                  <a:pt x="277984" y="197357"/>
                </a:lnTo>
                <a:lnTo>
                  <a:pt x="491050" y="64219"/>
                </a:lnTo>
                <a:lnTo>
                  <a:pt x="639843" y="207726"/>
                </a:lnTo>
                <a:lnTo>
                  <a:pt x="638348" y="208660"/>
                </a:lnTo>
                <a:cubicBezTo>
                  <a:pt x="696840" y="190256"/>
                  <a:pt x="758594" y="181748"/>
                  <a:pt x="821488" y="182440"/>
                </a:cubicBezTo>
                <a:lnTo>
                  <a:pt x="815140" y="180739"/>
                </a:lnTo>
                <a:lnTo>
                  <a:pt x="915476" y="0"/>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0"/>
          </a:p>
        </p:txBody>
      </p:sp>
      <p:sp>
        <p:nvSpPr>
          <p:cNvPr id="35" name="Rectangle 9">
            <a:extLst>
              <a:ext uri="{FF2B5EF4-FFF2-40B4-BE49-F238E27FC236}">
                <a16:creationId xmlns="" xmlns:a16="http://schemas.microsoft.com/office/drawing/2014/main" id="{7B49D94C-54BC-4194-A019-CE5E29E1EC82}"/>
              </a:ext>
            </a:extLst>
          </p:cNvPr>
          <p:cNvSpPr/>
          <p:nvPr/>
        </p:nvSpPr>
        <p:spPr>
          <a:xfrm>
            <a:off x="884449" y="3139724"/>
            <a:ext cx="507421" cy="474992"/>
          </a:xfrm>
          <a:custGeom>
            <a:avLst/>
            <a:gdLst>
              <a:gd name="connsiteX0" fmla="*/ 833935 w 3239999"/>
              <a:gd name="connsiteY0" fmla="*/ 22 h 3032924"/>
              <a:gd name="connsiteX1" fmla="*/ 1576606 w 3239999"/>
              <a:gd name="connsiteY1" fmla="*/ 402054 h 3032924"/>
              <a:gd name="connsiteX2" fmla="*/ 1576606 w 3239999"/>
              <a:gd name="connsiteY2" fmla="*/ 430441 h 3032924"/>
              <a:gd name="connsiteX3" fmla="*/ 1576606 w 3239999"/>
              <a:gd name="connsiteY3" fmla="*/ 526981 h 3032924"/>
              <a:gd name="connsiteX4" fmla="*/ 1576606 w 3239999"/>
              <a:gd name="connsiteY4" fmla="*/ 2765302 h 3032924"/>
              <a:gd name="connsiteX5" fmla="*/ 378630 w 3239999"/>
              <a:gd name="connsiteY5" fmla="*/ 2472117 h 3032924"/>
              <a:gd name="connsiteX6" fmla="*/ 384918 w 3239999"/>
              <a:gd name="connsiteY6" fmla="*/ 526981 h 3032924"/>
              <a:gd name="connsiteX7" fmla="*/ 239143 w 3239999"/>
              <a:gd name="connsiteY7" fmla="*/ 526981 h 3032924"/>
              <a:gd name="connsiteX8" fmla="*/ 239143 w 3239999"/>
              <a:gd name="connsiteY8" fmla="*/ 2776423 h 3032924"/>
              <a:gd name="connsiteX9" fmla="*/ 1576606 w 3239999"/>
              <a:gd name="connsiteY9" fmla="*/ 2776423 h 3032924"/>
              <a:gd name="connsiteX10" fmla="*/ 1576606 w 3239999"/>
              <a:gd name="connsiteY10" fmla="*/ 2778202 h 3032924"/>
              <a:gd name="connsiteX11" fmla="*/ 1663394 w 3239999"/>
              <a:gd name="connsiteY11" fmla="*/ 2778202 h 3032924"/>
              <a:gd name="connsiteX12" fmla="*/ 1663394 w 3239999"/>
              <a:gd name="connsiteY12" fmla="*/ 2776423 h 3032924"/>
              <a:gd name="connsiteX13" fmla="*/ 3000856 w 3239999"/>
              <a:gd name="connsiteY13" fmla="*/ 2776423 h 3032924"/>
              <a:gd name="connsiteX14" fmla="*/ 3000856 w 3239999"/>
              <a:gd name="connsiteY14" fmla="*/ 526981 h 3032924"/>
              <a:gd name="connsiteX15" fmla="*/ 2855082 w 3239999"/>
              <a:gd name="connsiteY15" fmla="*/ 526981 h 3032924"/>
              <a:gd name="connsiteX16" fmla="*/ 2861369 w 3239999"/>
              <a:gd name="connsiteY16" fmla="*/ 2472117 h 3032924"/>
              <a:gd name="connsiteX17" fmla="*/ 1663394 w 3239999"/>
              <a:gd name="connsiteY17" fmla="*/ 2765302 h 3032924"/>
              <a:gd name="connsiteX18" fmla="*/ 1663394 w 3239999"/>
              <a:gd name="connsiteY18" fmla="*/ 526981 h 3032924"/>
              <a:gd name="connsiteX19" fmla="*/ 1663394 w 3239999"/>
              <a:gd name="connsiteY19" fmla="*/ 430441 h 3032924"/>
              <a:gd name="connsiteX20" fmla="*/ 1663394 w 3239999"/>
              <a:gd name="connsiteY20" fmla="*/ 402054 h 3032924"/>
              <a:gd name="connsiteX21" fmla="*/ 2406065 w 3239999"/>
              <a:gd name="connsiteY21" fmla="*/ 22 h 3032924"/>
              <a:gd name="connsiteX22" fmla="*/ 2853673 w 3239999"/>
              <a:gd name="connsiteY22" fmla="*/ 91100 h 3032924"/>
              <a:gd name="connsiteX23" fmla="*/ 2854770 w 3239999"/>
              <a:gd name="connsiteY23" fmla="*/ 430441 h 3032924"/>
              <a:gd name="connsiteX24" fmla="*/ 3120669 w 3239999"/>
              <a:gd name="connsiteY24" fmla="*/ 428517 h 3032924"/>
              <a:gd name="connsiteX25" fmla="*/ 3120669 w 3239999"/>
              <a:gd name="connsiteY25" fmla="*/ 738345 h 3032924"/>
              <a:gd name="connsiteX26" fmla="*/ 3239999 w 3239999"/>
              <a:gd name="connsiteY26" fmla="*/ 738345 h 3032924"/>
              <a:gd name="connsiteX27" fmla="*/ 3239999 w 3239999"/>
              <a:gd name="connsiteY27" fmla="*/ 3032924 h 3032924"/>
              <a:gd name="connsiteX28" fmla="*/ 0 w 3239999"/>
              <a:gd name="connsiteY28" fmla="*/ 3032924 h 3032924"/>
              <a:gd name="connsiteX29" fmla="*/ 0 w 3239999"/>
              <a:gd name="connsiteY29" fmla="*/ 738345 h 3032924"/>
              <a:gd name="connsiteX30" fmla="*/ 102477 w 3239999"/>
              <a:gd name="connsiteY30" fmla="*/ 738345 h 3032924"/>
              <a:gd name="connsiteX31" fmla="*/ 102477 w 3239999"/>
              <a:gd name="connsiteY31" fmla="*/ 428517 h 3032924"/>
              <a:gd name="connsiteX32" fmla="*/ 385229 w 3239999"/>
              <a:gd name="connsiteY32" fmla="*/ 430441 h 3032924"/>
              <a:gd name="connsiteX33" fmla="*/ 386326 w 3239999"/>
              <a:gd name="connsiteY33" fmla="*/ 91100 h 3032924"/>
              <a:gd name="connsiteX34" fmla="*/ 833935 w 3239999"/>
              <a:gd name="connsiteY34" fmla="*/ 22 h 3032924"/>
              <a:gd name="connsiteX0" fmla="*/ 833935 w 3239999"/>
              <a:gd name="connsiteY0" fmla="*/ 22 h 3032924"/>
              <a:gd name="connsiteX1" fmla="*/ 1576606 w 3239999"/>
              <a:gd name="connsiteY1" fmla="*/ 402054 h 3032924"/>
              <a:gd name="connsiteX2" fmla="*/ 1576606 w 3239999"/>
              <a:gd name="connsiteY2" fmla="*/ 430441 h 3032924"/>
              <a:gd name="connsiteX3" fmla="*/ 1576606 w 3239999"/>
              <a:gd name="connsiteY3" fmla="*/ 526981 h 3032924"/>
              <a:gd name="connsiteX4" fmla="*/ 1576606 w 3239999"/>
              <a:gd name="connsiteY4" fmla="*/ 2765302 h 3032924"/>
              <a:gd name="connsiteX5" fmla="*/ 378630 w 3239999"/>
              <a:gd name="connsiteY5" fmla="*/ 2472117 h 3032924"/>
              <a:gd name="connsiteX6" fmla="*/ 384918 w 3239999"/>
              <a:gd name="connsiteY6" fmla="*/ 526981 h 3032924"/>
              <a:gd name="connsiteX7" fmla="*/ 239143 w 3239999"/>
              <a:gd name="connsiteY7" fmla="*/ 526981 h 3032924"/>
              <a:gd name="connsiteX8" fmla="*/ 239143 w 3239999"/>
              <a:gd name="connsiteY8" fmla="*/ 2776423 h 3032924"/>
              <a:gd name="connsiteX9" fmla="*/ 1576606 w 3239999"/>
              <a:gd name="connsiteY9" fmla="*/ 2776423 h 3032924"/>
              <a:gd name="connsiteX10" fmla="*/ 1576606 w 3239999"/>
              <a:gd name="connsiteY10" fmla="*/ 2778202 h 3032924"/>
              <a:gd name="connsiteX11" fmla="*/ 1663394 w 3239999"/>
              <a:gd name="connsiteY11" fmla="*/ 2778202 h 3032924"/>
              <a:gd name="connsiteX12" fmla="*/ 1663394 w 3239999"/>
              <a:gd name="connsiteY12" fmla="*/ 2776423 h 3032924"/>
              <a:gd name="connsiteX13" fmla="*/ 3000856 w 3239999"/>
              <a:gd name="connsiteY13" fmla="*/ 2776423 h 3032924"/>
              <a:gd name="connsiteX14" fmla="*/ 3000856 w 3239999"/>
              <a:gd name="connsiteY14" fmla="*/ 526981 h 3032924"/>
              <a:gd name="connsiteX15" fmla="*/ 2855082 w 3239999"/>
              <a:gd name="connsiteY15" fmla="*/ 526981 h 3032924"/>
              <a:gd name="connsiteX16" fmla="*/ 2861369 w 3239999"/>
              <a:gd name="connsiteY16" fmla="*/ 2472117 h 3032924"/>
              <a:gd name="connsiteX17" fmla="*/ 1663394 w 3239999"/>
              <a:gd name="connsiteY17" fmla="*/ 2765302 h 3032924"/>
              <a:gd name="connsiteX18" fmla="*/ 1663394 w 3239999"/>
              <a:gd name="connsiteY18" fmla="*/ 526981 h 3032924"/>
              <a:gd name="connsiteX19" fmla="*/ 1663394 w 3239999"/>
              <a:gd name="connsiteY19" fmla="*/ 430441 h 3032924"/>
              <a:gd name="connsiteX20" fmla="*/ 1663394 w 3239999"/>
              <a:gd name="connsiteY20" fmla="*/ 402054 h 3032924"/>
              <a:gd name="connsiteX21" fmla="*/ 2406065 w 3239999"/>
              <a:gd name="connsiteY21" fmla="*/ 22 h 3032924"/>
              <a:gd name="connsiteX22" fmla="*/ 2853673 w 3239999"/>
              <a:gd name="connsiteY22" fmla="*/ 91100 h 3032924"/>
              <a:gd name="connsiteX23" fmla="*/ 2854770 w 3239999"/>
              <a:gd name="connsiteY23" fmla="*/ 430441 h 3032924"/>
              <a:gd name="connsiteX24" fmla="*/ 3120669 w 3239999"/>
              <a:gd name="connsiteY24" fmla="*/ 428517 h 3032924"/>
              <a:gd name="connsiteX25" fmla="*/ 3120669 w 3239999"/>
              <a:gd name="connsiteY25" fmla="*/ 738345 h 3032924"/>
              <a:gd name="connsiteX26" fmla="*/ 3239999 w 3239999"/>
              <a:gd name="connsiteY26" fmla="*/ 738345 h 3032924"/>
              <a:gd name="connsiteX27" fmla="*/ 3239999 w 3239999"/>
              <a:gd name="connsiteY27" fmla="*/ 3032924 h 3032924"/>
              <a:gd name="connsiteX28" fmla="*/ 0 w 3239999"/>
              <a:gd name="connsiteY28" fmla="*/ 3032924 h 3032924"/>
              <a:gd name="connsiteX29" fmla="*/ 0 w 3239999"/>
              <a:gd name="connsiteY29" fmla="*/ 738345 h 3032924"/>
              <a:gd name="connsiteX30" fmla="*/ 102477 w 3239999"/>
              <a:gd name="connsiteY30" fmla="*/ 738345 h 3032924"/>
              <a:gd name="connsiteX31" fmla="*/ 102477 w 3239999"/>
              <a:gd name="connsiteY31" fmla="*/ 428517 h 3032924"/>
              <a:gd name="connsiteX32" fmla="*/ 385229 w 3239999"/>
              <a:gd name="connsiteY32" fmla="*/ 430441 h 3032924"/>
              <a:gd name="connsiteX33" fmla="*/ 386326 w 3239999"/>
              <a:gd name="connsiteY33" fmla="*/ 91100 h 3032924"/>
              <a:gd name="connsiteX34" fmla="*/ 833935 w 3239999"/>
              <a:gd name="connsiteY34" fmla="*/ 22 h 3032924"/>
              <a:gd name="connsiteX0" fmla="*/ 833935 w 3239999"/>
              <a:gd name="connsiteY0" fmla="*/ 22 h 3032924"/>
              <a:gd name="connsiteX1" fmla="*/ 1576606 w 3239999"/>
              <a:gd name="connsiteY1" fmla="*/ 402054 h 3032924"/>
              <a:gd name="connsiteX2" fmla="*/ 1576606 w 3239999"/>
              <a:gd name="connsiteY2" fmla="*/ 430441 h 3032924"/>
              <a:gd name="connsiteX3" fmla="*/ 1576606 w 3239999"/>
              <a:gd name="connsiteY3" fmla="*/ 526981 h 3032924"/>
              <a:gd name="connsiteX4" fmla="*/ 1576606 w 3239999"/>
              <a:gd name="connsiteY4" fmla="*/ 2765302 h 3032924"/>
              <a:gd name="connsiteX5" fmla="*/ 378630 w 3239999"/>
              <a:gd name="connsiteY5" fmla="*/ 2472117 h 3032924"/>
              <a:gd name="connsiteX6" fmla="*/ 384918 w 3239999"/>
              <a:gd name="connsiteY6" fmla="*/ 526981 h 3032924"/>
              <a:gd name="connsiteX7" fmla="*/ 239143 w 3239999"/>
              <a:gd name="connsiteY7" fmla="*/ 526981 h 3032924"/>
              <a:gd name="connsiteX8" fmla="*/ 239143 w 3239999"/>
              <a:gd name="connsiteY8" fmla="*/ 2776423 h 3032924"/>
              <a:gd name="connsiteX9" fmla="*/ 1576606 w 3239999"/>
              <a:gd name="connsiteY9" fmla="*/ 2776423 h 3032924"/>
              <a:gd name="connsiteX10" fmla="*/ 1576606 w 3239999"/>
              <a:gd name="connsiteY10" fmla="*/ 2778202 h 3032924"/>
              <a:gd name="connsiteX11" fmla="*/ 1663394 w 3239999"/>
              <a:gd name="connsiteY11" fmla="*/ 2778202 h 3032924"/>
              <a:gd name="connsiteX12" fmla="*/ 1663394 w 3239999"/>
              <a:gd name="connsiteY12" fmla="*/ 2776423 h 3032924"/>
              <a:gd name="connsiteX13" fmla="*/ 3000856 w 3239999"/>
              <a:gd name="connsiteY13" fmla="*/ 2776423 h 3032924"/>
              <a:gd name="connsiteX14" fmla="*/ 3000856 w 3239999"/>
              <a:gd name="connsiteY14" fmla="*/ 526981 h 3032924"/>
              <a:gd name="connsiteX15" fmla="*/ 2855082 w 3239999"/>
              <a:gd name="connsiteY15" fmla="*/ 526981 h 3032924"/>
              <a:gd name="connsiteX16" fmla="*/ 2861369 w 3239999"/>
              <a:gd name="connsiteY16" fmla="*/ 2472117 h 3032924"/>
              <a:gd name="connsiteX17" fmla="*/ 1663394 w 3239999"/>
              <a:gd name="connsiteY17" fmla="*/ 2765302 h 3032924"/>
              <a:gd name="connsiteX18" fmla="*/ 1663394 w 3239999"/>
              <a:gd name="connsiteY18" fmla="*/ 526981 h 3032924"/>
              <a:gd name="connsiteX19" fmla="*/ 1663394 w 3239999"/>
              <a:gd name="connsiteY19" fmla="*/ 430441 h 3032924"/>
              <a:gd name="connsiteX20" fmla="*/ 1663394 w 3239999"/>
              <a:gd name="connsiteY20" fmla="*/ 402054 h 3032924"/>
              <a:gd name="connsiteX21" fmla="*/ 2406065 w 3239999"/>
              <a:gd name="connsiteY21" fmla="*/ 22 h 3032924"/>
              <a:gd name="connsiteX22" fmla="*/ 2853673 w 3239999"/>
              <a:gd name="connsiteY22" fmla="*/ 91100 h 3032924"/>
              <a:gd name="connsiteX23" fmla="*/ 2854770 w 3239999"/>
              <a:gd name="connsiteY23" fmla="*/ 430441 h 3032924"/>
              <a:gd name="connsiteX24" fmla="*/ 3120669 w 3239999"/>
              <a:gd name="connsiteY24" fmla="*/ 428517 h 3032924"/>
              <a:gd name="connsiteX25" fmla="*/ 3120669 w 3239999"/>
              <a:gd name="connsiteY25" fmla="*/ 738345 h 3032924"/>
              <a:gd name="connsiteX26" fmla="*/ 3239999 w 3239999"/>
              <a:gd name="connsiteY26" fmla="*/ 738345 h 3032924"/>
              <a:gd name="connsiteX27" fmla="*/ 3239999 w 3239999"/>
              <a:gd name="connsiteY27" fmla="*/ 3032924 h 3032924"/>
              <a:gd name="connsiteX28" fmla="*/ 0 w 3239999"/>
              <a:gd name="connsiteY28" fmla="*/ 3032924 h 3032924"/>
              <a:gd name="connsiteX29" fmla="*/ 0 w 3239999"/>
              <a:gd name="connsiteY29" fmla="*/ 738345 h 3032924"/>
              <a:gd name="connsiteX30" fmla="*/ 102477 w 3239999"/>
              <a:gd name="connsiteY30" fmla="*/ 738345 h 3032924"/>
              <a:gd name="connsiteX31" fmla="*/ 102477 w 3239999"/>
              <a:gd name="connsiteY31" fmla="*/ 428517 h 3032924"/>
              <a:gd name="connsiteX32" fmla="*/ 385229 w 3239999"/>
              <a:gd name="connsiteY32" fmla="*/ 430441 h 3032924"/>
              <a:gd name="connsiteX33" fmla="*/ 386326 w 3239999"/>
              <a:gd name="connsiteY33" fmla="*/ 91100 h 3032924"/>
              <a:gd name="connsiteX34" fmla="*/ 833935 w 3239999"/>
              <a:gd name="connsiteY34" fmla="*/ 22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39143 w 3239999"/>
              <a:gd name="connsiteY32" fmla="*/ 2776423 h 3032924"/>
              <a:gd name="connsiteX33" fmla="*/ 1576606 w 3239999"/>
              <a:gd name="connsiteY33" fmla="*/ 2776423 h 3032924"/>
              <a:gd name="connsiteX34" fmla="*/ 1668046 w 3239999"/>
              <a:gd name="connsiteY34" fmla="*/ 2869642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39143 w 3239999"/>
              <a:gd name="connsiteY32" fmla="*/ 2776423 h 3032924"/>
              <a:gd name="connsiteX33" fmla="*/ 1576606 w 3239999"/>
              <a:gd name="connsiteY33" fmla="*/ 2776423 h 3032924"/>
              <a:gd name="connsiteX34" fmla="*/ 1668046 w 3239999"/>
              <a:gd name="connsiteY34" fmla="*/ 2869642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39143 w 3239999"/>
              <a:gd name="connsiteY32" fmla="*/ 2776423 h 3032924"/>
              <a:gd name="connsiteX33" fmla="*/ 1576606 w 3239999"/>
              <a:gd name="connsiteY33" fmla="*/ 2776423 h 3032924"/>
              <a:gd name="connsiteX34" fmla="*/ 1668046 w 3239999"/>
              <a:gd name="connsiteY34" fmla="*/ 2869642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39143 w 3239999"/>
              <a:gd name="connsiteY32" fmla="*/ 2776423 h 3032924"/>
              <a:gd name="connsiteX33" fmla="*/ 1576606 w 3239999"/>
              <a:gd name="connsiteY33" fmla="*/ 2776423 h 3032924"/>
              <a:gd name="connsiteX34" fmla="*/ 1668046 w 3239999"/>
              <a:gd name="connsiteY34" fmla="*/ 2869642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39143 w 3239999"/>
              <a:gd name="connsiteY32" fmla="*/ 2776423 h 3032924"/>
              <a:gd name="connsiteX33" fmla="*/ 1576606 w 3239999"/>
              <a:gd name="connsiteY33" fmla="*/ 2776423 h 3032924"/>
              <a:gd name="connsiteX34" fmla="*/ 1668046 w 3239999"/>
              <a:gd name="connsiteY34" fmla="*/ 2869642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39143 w 3239999"/>
              <a:gd name="connsiteY32" fmla="*/ 2776423 h 3032924"/>
              <a:gd name="connsiteX33" fmla="*/ 1576606 w 3239999"/>
              <a:gd name="connsiteY33" fmla="*/ 2776423 h 3032924"/>
              <a:gd name="connsiteX34" fmla="*/ 1668046 w 3239999"/>
              <a:gd name="connsiteY34" fmla="*/ 2869642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39143 w 3239999"/>
              <a:gd name="connsiteY32" fmla="*/ 2776423 h 3032924"/>
              <a:gd name="connsiteX33" fmla="*/ 1576606 w 3239999"/>
              <a:gd name="connsiteY33" fmla="*/ 2776423 h 3032924"/>
              <a:gd name="connsiteX34" fmla="*/ 1668046 w 3239999"/>
              <a:gd name="connsiteY34" fmla="*/ 2869642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39143 w 3239999"/>
              <a:gd name="connsiteY32" fmla="*/ 2776423 h 3032924"/>
              <a:gd name="connsiteX33" fmla="*/ 1576606 w 3239999"/>
              <a:gd name="connsiteY33" fmla="*/ 2776423 h 3032924"/>
              <a:gd name="connsiteX34" fmla="*/ 1668046 w 3239999"/>
              <a:gd name="connsiteY34" fmla="*/ 2869642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39143 w 3239999"/>
              <a:gd name="connsiteY32" fmla="*/ 2776423 h 3032924"/>
              <a:gd name="connsiteX33" fmla="*/ 1576606 w 3239999"/>
              <a:gd name="connsiteY33" fmla="*/ 2776423 h 3032924"/>
              <a:gd name="connsiteX34" fmla="*/ 1668046 w 3239999"/>
              <a:gd name="connsiteY34" fmla="*/ 2869642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39143 w 3239999"/>
              <a:gd name="connsiteY32" fmla="*/ 2776423 h 3032924"/>
              <a:gd name="connsiteX33" fmla="*/ 1576606 w 3239999"/>
              <a:gd name="connsiteY33" fmla="*/ 2776423 h 3032924"/>
              <a:gd name="connsiteX34" fmla="*/ 1668046 w 3239999"/>
              <a:gd name="connsiteY34" fmla="*/ 2869642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39143 w 3239999"/>
              <a:gd name="connsiteY32" fmla="*/ 2776423 h 3032924"/>
              <a:gd name="connsiteX33" fmla="*/ 1576606 w 3239999"/>
              <a:gd name="connsiteY33" fmla="*/ 2776423 h 3032924"/>
              <a:gd name="connsiteX34" fmla="*/ 1668046 w 3239999"/>
              <a:gd name="connsiteY34" fmla="*/ 2869642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39143 w 3239999"/>
              <a:gd name="connsiteY32" fmla="*/ 2776423 h 3032924"/>
              <a:gd name="connsiteX33" fmla="*/ 1576606 w 3239999"/>
              <a:gd name="connsiteY33" fmla="*/ 2776423 h 3032924"/>
              <a:gd name="connsiteX34" fmla="*/ 1668046 w 3239999"/>
              <a:gd name="connsiteY34" fmla="*/ 2869642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39143 w 3239999"/>
              <a:gd name="connsiteY32" fmla="*/ 2776423 h 3032924"/>
              <a:gd name="connsiteX33" fmla="*/ 1576606 w 3239999"/>
              <a:gd name="connsiteY33" fmla="*/ 2776423 h 3032924"/>
              <a:gd name="connsiteX34" fmla="*/ 1668046 w 3239999"/>
              <a:gd name="connsiteY34" fmla="*/ 2869642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39143 w 3239999"/>
              <a:gd name="connsiteY32" fmla="*/ 2776423 h 3032924"/>
              <a:gd name="connsiteX33" fmla="*/ 1576606 w 3239999"/>
              <a:gd name="connsiteY33" fmla="*/ 2776423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39143 w 3239999"/>
              <a:gd name="connsiteY32" fmla="*/ 2776423 h 3032924"/>
              <a:gd name="connsiteX33" fmla="*/ 1576606 w 3239999"/>
              <a:gd name="connsiteY33" fmla="*/ 2776423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39143 w 3239999"/>
              <a:gd name="connsiteY32" fmla="*/ 2776423 h 3032924"/>
              <a:gd name="connsiteX33" fmla="*/ 1576606 w 3239999"/>
              <a:gd name="connsiteY33" fmla="*/ 2776423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39143 w 3239999"/>
              <a:gd name="connsiteY32" fmla="*/ 2776423 h 3032924"/>
              <a:gd name="connsiteX33" fmla="*/ 1576606 w 3239999"/>
              <a:gd name="connsiteY33" fmla="*/ 2776423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29618 w 3239999"/>
              <a:gd name="connsiteY32" fmla="*/ 2690698 h 3032924"/>
              <a:gd name="connsiteX33" fmla="*/ 1576606 w 3239999"/>
              <a:gd name="connsiteY33" fmla="*/ 2776423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2991331 w 3239999"/>
              <a:gd name="connsiteY3" fmla="*/ 2709748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29618 w 3239999"/>
              <a:gd name="connsiteY32" fmla="*/ 2690698 h 3032924"/>
              <a:gd name="connsiteX33" fmla="*/ 1576606 w 3239999"/>
              <a:gd name="connsiteY33" fmla="*/ 2776423 h 30329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Lst>
            <a:rect l="l" t="t" r="r" b="b"/>
            <a:pathLst>
              <a:path w="3239999" h="3032924">
                <a:moveTo>
                  <a:pt x="1576606" y="2778202"/>
                </a:moveTo>
                <a:cubicBezTo>
                  <a:pt x="1576606" y="2778795"/>
                  <a:pt x="1663394" y="2792670"/>
                  <a:pt x="1663394" y="2778202"/>
                </a:cubicBezTo>
                <a:lnTo>
                  <a:pt x="1663394" y="2776423"/>
                </a:lnTo>
                <a:cubicBezTo>
                  <a:pt x="2185083" y="2605634"/>
                  <a:pt x="2444552" y="2500589"/>
                  <a:pt x="2991331" y="2709748"/>
                </a:cubicBezTo>
                <a:lnTo>
                  <a:pt x="3000856" y="526981"/>
                </a:lnTo>
                <a:lnTo>
                  <a:pt x="2855082" y="526981"/>
                </a:lnTo>
                <a:cubicBezTo>
                  <a:pt x="2857178" y="1175360"/>
                  <a:pt x="2859273" y="1823738"/>
                  <a:pt x="2861369" y="2472117"/>
                </a:cubicBezTo>
                <a:cubicBezTo>
                  <a:pt x="2483869" y="2318121"/>
                  <a:pt x="2052449" y="2439541"/>
                  <a:pt x="1663394" y="2765302"/>
                </a:cubicBezTo>
                <a:lnTo>
                  <a:pt x="1663394" y="526981"/>
                </a:lnTo>
                <a:lnTo>
                  <a:pt x="1663394" y="430441"/>
                </a:lnTo>
                <a:lnTo>
                  <a:pt x="1663394" y="402054"/>
                </a:lnTo>
                <a:cubicBezTo>
                  <a:pt x="1896442" y="149589"/>
                  <a:pt x="2115835" y="2106"/>
                  <a:pt x="2406065" y="22"/>
                </a:cubicBezTo>
                <a:cubicBezTo>
                  <a:pt x="2537987" y="-925"/>
                  <a:pt x="2684544" y="28169"/>
                  <a:pt x="2853673" y="91100"/>
                </a:cubicBezTo>
                <a:cubicBezTo>
                  <a:pt x="2854039" y="204214"/>
                  <a:pt x="2854404" y="317327"/>
                  <a:pt x="2854770" y="430441"/>
                </a:cubicBezTo>
                <a:lnTo>
                  <a:pt x="3120669" y="428517"/>
                </a:lnTo>
                <a:lnTo>
                  <a:pt x="3120669" y="738345"/>
                </a:lnTo>
                <a:lnTo>
                  <a:pt x="3239999" y="738345"/>
                </a:lnTo>
                <a:lnTo>
                  <a:pt x="3239999" y="3032924"/>
                </a:lnTo>
                <a:lnTo>
                  <a:pt x="0" y="3032924"/>
                </a:lnTo>
                <a:lnTo>
                  <a:pt x="0" y="738345"/>
                </a:lnTo>
                <a:lnTo>
                  <a:pt x="102477" y="738345"/>
                </a:lnTo>
                <a:lnTo>
                  <a:pt x="102477" y="428517"/>
                </a:lnTo>
                <a:lnTo>
                  <a:pt x="385229" y="430441"/>
                </a:lnTo>
                <a:cubicBezTo>
                  <a:pt x="385595" y="317327"/>
                  <a:pt x="385960" y="204214"/>
                  <a:pt x="386326" y="91100"/>
                </a:cubicBezTo>
                <a:cubicBezTo>
                  <a:pt x="555455" y="28169"/>
                  <a:pt x="702013" y="-925"/>
                  <a:pt x="833935" y="22"/>
                </a:cubicBezTo>
                <a:cubicBezTo>
                  <a:pt x="1124164" y="2106"/>
                  <a:pt x="1343558" y="149589"/>
                  <a:pt x="1576606" y="402054"/>
                </a:cubicBezTo>
                <a:lnTo>
                  <a:pt x="1576606" y="430441"/>
                </a:lnTo>
                <a:lnTo>
                  <a:pt x="1576606" y="526981"/>
                </a:lnTo>
                <a:lnTo>
                  <a:pt x="1576606" y="2765302"/>
                </a:lnTo>
                <a:cubicBezTo>
                  <a:pt x="1187550" y="2439541"/>
                  <a:pt x="756130" y="2318121"/>
                  <a:pt x="378630" y="2472117"/>
                </a:cubicBezTo>
                <a:lnTo>
                  <a:pt x="384918" y="526981"/>
                </a:lnTo>
                <a:lnTo>
                  <a:pt x="239143" y="526981"/>
                </a:lnTo>
                <a:lnTo>
                  <a:pt x="229618" y="2690698"/>
                </a:lnTo>
                <a:cubicBezTo>
                  <a:pt x="773243" y="2466244"/>
                  <a:pt x="1081748" y="2626096"/>
                  <a:pt x="1576606" y="2776423"/>
                </a:cubicBezTo>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p>
        </p:txBody>
      </p:sp>
      <p:sp>
        <p:nvSpPr>
          <p:cNvPr id="50" name="TextBox 49">
            <a:extLst>
              <a:ext uri="{FF2B5EF4-FFF2-40B4-BE49-F238E27FC236}">
                <a16:creationId xmlns="" xmlns:a16="http://schemas.microsoft.com/office/drawing/2014/main" id="{C65205A0-3EF1-477B-B543-E43C3B14BDD4}"/>
              </a:ext>
            </a:extLst>
          </p:cNvPr>
          <p:cNvSpPr txBox="1"/>
          <p:nvPr/>
        </p:nvSpPr>
        <p:spPr>
          <a:xfrm>
            <a:off x="5087888" y="885194"/>
            <a:ext cx="6691700" cy="5324535"/>
          </a:xfrm>
          <a:prstGeom prst="rect">
            <a:avLst/>
          </a:prstGeom>
          <a:noFill/>
        </p:spPr>
        <p:txBody>
          <a:bodyPr wrap="square" rtlCol="0">
            <a:spAutoFit/>
          </a:bodyPr>
          <a:lstStyle/>
          <a:p>
            <a:pPr algn="just" rtl="1"/>
            <a:r>
              <a:rPr lang="ar-JO" sz="2000" b="1" u="sng" dirty="0" smtClean="0">
                <a:solidFill>
                  <a:schemeClr val="accent5">
                    <a:lumMod val="75000"/>
                  </a:schemeClr>
                </a:solidFill>
                <a:effectLst>
                  <a:outerShdw blurRad="38100" dist="38100" dir="2700000" algn="tl">
                    <a:srgbClr val="000000">
                      <a:alpha val="43137"/>
                    </a:srgbClr>
                  </a:outerShdw>
                </a:effectLst>
                <a:cs typeface="+mn-cs"/>
              </a:rPr>
              <a:t>1- التعليم </a:t>
            </a:r>
            <a:r>
              <a:rPr lang="ar-JO" sz="2000" b="1" u="sng" dirty="0">
                <a:solidFill>
                  <a:schemeClr val="accent5">
                    <a:lumMod val="75000"/>
                  </a:schemeClr>
                </a:solidFill>
                <a:effectLst>
                  <a:outerShdw blurRad="38100" dist="38100" dir="2700000" algn="tl">
                    <a:srgbClr val="000000">
                      <a:alpha val="43137"/>
                    </a:srgbClr>
                  </a:outerShdw>
                </a:effectLst>
                <a:cs typeface="+mn-cs"/>
              </a:rPr>
              <a:t>الإلكتروني </a:t>
            </a:r>
            <a:r>
              <a:rPr lang="ar-JO" sz="2000" b="1" u="sng" dirty="0" smtClean="0">
                <a:solidFill>
                  <a:schemeClr val="accent5">
                    <a:lumMod val="75000"/>
                  </a:schemeClr>
                </a:solidFill>
                <a:effectLst>
                  <a:outerShdw blurRad="38100" dist="38100" dir="2700000" algn="tl">
                    <a:srgbClr val="000000">
                      <a:alpha val="43137"/>
                    </a:srgbClr>
                  </a:outerShdw>
                </a:effectLst>
                <a:cs typeface="+mn-cs"/>
              </a:rPr>
              <a:t>المتزامن</a:t>
            </a:r>
            <a:endParaRPr lang="ar-JO" sz="2000" b="1" u="sng" dirty="0">
              <a:solidFill>
                <a:schemeClr val="accent5">
                  <a:lumMod val="75000"/>
                </a:schemeClr>
              </a:solidFill>
              <a:effectLst>
                <a:outerShdw blurRad="38100" dist="38100" dir="2700000" algn="tl">
                  <a:srgbClr val="000000">
                    <a:alpha val="43137"/>
                  </a:srgbClr>
                </a:outerShdw>
              </a:effectLst>
              <a:cs typeface="+mn-cs"/>
            </a:endParaRPr>
          </a:p>
          <a:p>
            <a:pPr algn="just" rtl="1"/>
            <a:r>
              <a:rPr lang="ar-JO" sz="2000" b="1" dirty="0">
                <a:effectLst>
                  <a:outerShdw blurRad="38100" dist="38100" dir="2700000" algn="tl">
                    <a:srgbClr val="000000">
                      <a:alpha val="43137"/>
                    </a:srgbClr>
                  </a:outerShdw>
                </a:effectLst>
                <a:cs typeface="+mn-cs"/>
              </a:rPr>
              <a:t>التعليم الإلكتروني </a:t>
            </a:r>
            <a:r>
              <a:rPr lang="ar-JO" sz="2000" b="1" dirty="0" smtClean="0">
                <a:effectLst>
                  <a:outerShdw blurRad="38100" dist="38100" dir="2700000" algn="tl">
                    <a:srgbClr val="000000">
                      <a:alpha val="43137"/>
                    </a:srgbClr>
                  </a:outerShdw>
                </a:effectLst>
                <a:cs typeface="+mn-cs"/>
              </a:rPr>
              <a:t>المتزامن (</a:t>
            </a:r>
            <a:r>
              <a:rPr lang="en-US" sz="2000" b="1" dirty="0">
                <a:effectLst>
                  <a:outerShdw blurRad="38100" dist="38100" dir="2700000" algn="tl">
                    <a:srgbClr val="000000">
                      <a:alpha val="43137"/>
                    </a:srgbClr>
                  </a:outerShdw>
                </a:effectLst>
                <a:cs typeface="+mn-cs"/>
              </a:rPr>
              <a:t>Synchronous </a:t>
            </a:r>
            <a:r>
              <a:rPr lang="en-US" sz="2000" b="1" dirty="0" smtClean="0">
                <a:effectLst>
                  <a:outerShdw blurRad="38100" dist="38100" dir="2700000" algn="tl">
                    <a:srgbClr val="000000">
                      <a:alpha val="43137"/>
                    </a:srgbClr>
                  </a:outerShdw>
                </a:effectLst>
                <a:cs typeface="+mn-cs"/>
              </a:rPr>
              <a:t>learning</a:t>
            </a:r>
            <a:r>
              <a:rPr lang="ar-JO" sz="2000" b="1" dirty="0" smtClean="0">
                <a:effectLst>
                  <a:outerShdw blurRad="38100" dist="38100" dir="2700000" algn="tl">
                    <a:srgbClr val="000000">
                      <a:alpha val="43137"/>
                    </a:srgbClr>
                  </a:outerShdw>
                </a:effectLst>
                <a:cs typeface="+mn-cs"/>
              </a:rPr>
              <a:t>) وهو </a:t>
            </a:r>
            <a:r>
              <a:rPr lang="ar-JO" sz="2000" b="1" dirty="0">
                <a:effectLst>
                  <a:outerShdw blurRad="38100" dist="38100" dir="2700000" algn="tl">
                    <a:srgbClr val="000000">
                      <a:alpha val="43137"/>
                    </a:srgbClr>
                  </a:outerShdw>
                </a:effectLst>
                <a:cs typeface="+mn-cs"/>
              </a:rPr>
              <a:t>التعليم على الهواء أو البث المباشر، والذي يحتاج إلى وجود المتعلمين في نفس الوقت أمام أجهزة الحاسوب، لإجراء النقاش والمحادثة بين المتعلمين أنفسهم، وبينهم وبين المعلم، ويتم هذا النقاش بواسطة مختلف أدوات التعليم الإلكتروني وهي</a:t>
            </a:r>
            <a:r>
              <a:rPr lang="ar-JO" sz="2000" b="1" dirty="0" smtClean="0">
                <a:effectLst>
                  <a:outerShdw blurRad="38100" dist="38100" dir="2700000" algn="tl">
                    <a:srgbClr val="000000">
                      <a:alpha val="43137"/>
                    </a:srgbClr>
                  </a:outerShdw>
                </a:effectLst>
                <a:cs typeface="+mn-cs"/>
              </a:rPr>
              <a:t>: اللوح </a:t>
            </a:r>
            <a:r>
              <a:rPr lang="ar-JO" sz="2000" b="1" dirty="0">
                <a:effectLst>
                  <a:outerShdw blurRad="38100" dist="38100" dir="2700000" algn="tl">
                    <a:srgbClr val="000000">
                      <a:alpha val="43137"/>
                    </a:srgbClr>
                  </a:outerShdw>
                </a:effectLst>
                <a:cs typeface="+mn-cs"/>
              </a:rPr>
              <a:t>الأبيض (</a:t>
            </a:r>
            <a:r>
              <a:rPr lang="ar-JO" sz="2000" b="1" dirty="0" smtClean="0">
                <a:effectLst>
                  <a:outerShdw blurRad="38100" dist="38100" dir="2700000" algn="tl">
                    <a:srgbClr val="000000">
                      <a:alpha val="43137"/>
                    </a:srgbClr>
                  </a:outerShdw>
                </a:effectLst>
                <a:cs typeface="+mn-cs"/>
              </a:rPr>
              <a:t>الفصول الافتراضية) </a:t>
            </a:r>
            <a:r>
              <a:rPr lang="ar-JO" sz="2000" b="1" dirty="0">
                <a:effectLst>
                  <a:outerShdw blurRad="38100" dist="38100" dir="2700000" algn="tl">
                    <a:srgbClr val="000000">
                      <a:alpha val="43137"/>
                    </a:srgbClr>
                  </a:outerShdw>
                </a:effectLst>
                <a:cs typeface="+mn-cs"/>
              </a:rPr>
              <a:t>المؤتمرات عبر (الفيديو، </a:t>
            </a:r>
            <a:r>
              <a:rPr lang="ar-JO" sz="2000" b="1" dirty="0" smtClean="0">
                <a:effectLst>
                  <a:outerShdw blurRad="38100" dist="38100" dir="2700000" algn="tl">
                    <a:srgbClr val="000000">
                      <a:alpha val="43137"/>
                    </a:srgbClr>
                  </a:outerShdw>
                </a:effectLst>
                <a:cs typeface="+mn-cs"/>
              </a:rPr>
              <a:t>الصوت)غرف </a:t>
            </a:r>
            <a:r>
              <a:rPr lang="ar-JO" sz="2000" b="1" dirty="0">
                <a:effectLst>
                  <a:outerShdw blurRad="38100" dist="38100" dir="2700000" algn="tl">
                    <a:srgbClr val="000000">
                      <a:alpha val="43137"/>
                    </a:srgbClr>
                  </a:outerShdw>
                </a:effectLst>
                <a:cs typeface="+mn-cs"/>
              </a:rPr>
              <a:t>الدردشة</a:t>
            </a:r>
            <a:r>
              <a:rPr lang="ar-JO" sz="2000" b="1" dirty="0" smtClean="0">
                <a:effectLst>
                  <a:outerShdw blurRad="38100" dist="38100" dir="2700000" algn="tl">
                    <a:srgbClr val="000000">
                      <a:alpha val="43137"/>
                    </a:srgbClr>
                  </a:outerShdw>
                </a:effectLst>
                <a:cs typeface="+mn-cs"/>
              </a:rPr>
              <a:t>.</a:t>
            </a:r>
          </a:p>
          <a:p>
            <a:pPr algn="just" rtl="1"/>
            <a:r>
              <a:rPr lang="ar-JO" sz="2000" b="1" u="sng" dirty="0" smtClean="0">
                <a:solidFill>
                  <a:schemeClr val="accent5">
                    <a:lumMod val="75000"/>
                  </a:schemeClr>
                </a:solidFill>
                <a:effectLst>
                  <a:outerShdw blurRad="38100" dist="38100" dir="2700000" algn="tl">
                    <a:srgbClr val="000000">
                      <a:alpha val="43137"/>
                    </a:srgbClr>
                  </a:outerShdw>
                </a:effectLst>
                <a:cs typeface="+mn-cs"/>
              </a:rPr>
              <a:t>2- التعليم </a:t>
            </a:r>
            <a:r>
              <a:rPr lang="ar-JO" sz="2000" b="1" u="sng" dirty="0">
                <a:solidFill>
                  <a:schemeClr val="accent5">
                    <a:lumMod val="75000"/>
                  </a:schemeClr>
                </a:solidFill>
                <a:effectLst>
                  <a:outerShdw blurRad="38100" dist="38100" dir="2700000" algn="tl">
                    <a:srgbClr val="000000">
                      <a:alpha val="43137"/>
                    </a:srgbClr>
                  </a:outerShdw>
                </a:effectLst>
                <a:cs typeface="+mn-cs"/>
              </a:rPr>
              <a:t>الإلكتروني غير </a:t>
            </a:r>
            <a:r>
              <a:rPr lang="ar-JO" sz="2000" b="1" u="sng" dirty="0" smtClean="0">
                <a:solidFill>
                  <a:schemeClr val="accent5">
                    <a:lumMod val="75000"/>
                  </a:schemeClr>
                </a:solidFill>
                <a:effectLst>
                  <a:outerShdw blurRad="38100" dist="38100" dir="2700000" algn="tl">
                    <a:srgbClr val="000000">
                      <a:alpha val="43137"/>
                    </a:srgbClr>
                  </a:outerShdw>
                </a:effectLst>
                <a:cs typeface="+mn-cs"/>
              </a:rPr>
              <a:t>المتزامن</a:t>
            </a:r>
            <a:endParaRPr lang="ar-JO" sz="2000" b="1" u="sng" dirty="0">
              <a:solidFill>
                <a:schemeClr val="accent5">
                  <a:lumMod val="75000"/>
                </a:schemeClr>
              </a:solidFill>
              <a:effectLst>
                <a:outerShdw blurRad="38100" dist="38100" dir="2700000" algn="tl">
                  <a:srgbClr val="000000">
                    <a:alpha val="43137"/>
                  </a:srgbClr>
                </a:outerShdw>
              </a:effectLst>
              <a:cs typeface="+mn-cs"/>
            </a:endParaRPr>
          </a:p>
          <a:p>
            <a:pPr algn="just" rtl="1"/>
            <a:r>
              <a:rPr lang="ar-JO" sz="2000" b="1" dirty="0">
                <a:effectLst>
                  <a:outerShdw blurRad="38100" dist="38100" dir="2700000" algn="tl">
                    <a:srgbClr val="000000">
                      <a:alpha val="43137"/>
                    </a:srgbClr>
                  </a:outerShdw>
                </a:effectLst>
                <a:cs typeface="+mn-cs"/>
              </a:rPr>
              <a:t>التعليم الإلكتروني غير </a:t>
            </a:r>
            <a:r>
              <a:rPr lang="ar-JO" sz="2000" b="1" dirty="0" smtClean="0">
                <a:effectLst>
                  <a:outerShdw blurRad="38100" dist="38100" dir="2700000" algn="tl">
                    <a:srgbClr val="000000">
                      <a:alpha val="43137"/>
                    </a:srgbClr>
                  </a:outerShdw>
                </a:effectLst>
                <a:cs typeface="+mn-cs"/>
              </a:rPr>
              <a:t>المتزامن (</a:t>
            </a:r>
            <a:r>
              <a:rPr lang="en-US" sz="2000" b="1" dirty="0" smtClean="0">
                <a:effectLst>
                  <a:outerShdw blurRad="38100" dist="38100" dir="2700000" algn="tl">
                    <a:srgbClr val="000000">
                      <a:alpha val="43137"/>
                    </a:srgbClr>
                  </a:outerShdw>
                </a:effectLst>
                <a:cs typeface="+mn-cs"/>
              </a:rPr>
              <a:t>Asynchronous </a:t>
            </a:r>
            <a:r>
              <a:rPr lang="en-US" sz="2000" b="1" dirty="0">
                <a:effectLst>
                  <a:outerShdw blurRad="38100" dist="38100" dir="2700000" algn="tl">
                    <a:srgbClr val="000000">
                      <a:alpha val="43137"/>
                    </a:srgbClr>
                  </a:outerShdw>
                </a:effectLst>
                <a:cs typeface="+mn-cs"/>
              </a:rPr>
              <a:t>e-Learning </a:t>
            </a:r>
            <a:r>
              <a:rPr lang="ar-JO" sz="2000" b="1" dirty="0" smtClean="0">
                <a:effectLst>
                  <a:outerShdw blurRad="38100" dist="38100" dir="2700000" algn="tl">
                    <a:srgbClr val="000000">
                      <a:alpha val="43137"/>
                    </a:srgbClr>
                  </a:outerShdw>
                </a:effectLst>
                <a:cs typeface="+mn-cs"/>
              </a:rPr>
              <a:t>) هو </a:t>
            </a:r>
            <a:r>
              <a:rPr lang="ar-JO" sz="2000" b="1" dirty="0">
                <a:effectLst>
                  <a:outerShdw blurRad="38100" dist="38100" dir="2700000" algn="tl">
                    <a:srgbClr val="000000">
                      <a:alpha val="43137"/>
                    </a:srgbClr>
                  </a:outerShdw>
                </a:effectLst>
                <a:cs typeface="+mn-cs"/>
              </a:rPr>
              <a:t>تعليم غير مباشر، لا يحتاج إلى وجود المتعلمين في نفس الوقت حيث يتمكن المتعلم من الحصول على الدراسة حسب الأوقات المناسبة له وبالجهد الذي يرغب في </a:t>
            </a:r>
            <a:r>
              <a:rPr lang="ar-JO" sz="2000" b="1" dirty="0" smtClean="0">
                <a:effectLst>
                  <a:outerShdw blurRad="38100" dist="38100" dir="2700000" algn="tl">
                    <a:srgbClr val="000000">
                      <a:alpha val="43137"/>
                    </a:srgbClr>
                  </a:outerShdw>
                </a:effectLst>
                <a:cs typeface="+mn-cs"/>
              </a:rPr>
              <a:t>تقديمه. </a:t>
            </a:r>
            <a:r>
              <a:rPr lang="ar-JO" sz="2000" b="1" dirty="0">
                <a:effectLst>
                  <a:outerShdw blurRad="38100" dist="38100" dir="2700000" algn="tl">
                    <a:srgbClr val="000000">
                      <a:alpha val="43137"/>
                    </a:srgbClr>
                  </a:outerShdw>
                </a:effectLst>
                <a:cs typeface="+mn-cs"/>
              </a:rPr>
              <a:t>يستعمل أدوات مثل البريد الإلكتروني والويب والقوائم البريدية ومجموعات النقاش وبروتوكول نقل الملفات والأقراص </a:t>
            </a:r>
            <a:r>
              <a:rPr lang="ar-JO" sz="2000" b="1" dirty="0" smtClean="0">
                <a:effectLst>
                  <a:outerShdw blurRad="38100" dist="38100" dir="2700000" algn="tl">
                    <a:srgbClr val="000000">
                      <a:alpha val="43137"/>
                    </a:srgbClr>
                  </a:outerShdw>
                </a:effectLst>
                <a:cs typeface="+mn-cs"/>
              </a:rPr>
              <a:t>المدمجة.</a:t>
            </a:r>
          </a:p>
          <a:p>
            <a:pPr algn="just" rtl="1"/>
            <a:r>
              <a:rPr lang="ar-JO" sz="2000" b="1" u="sng" dirty="0" smtClean="0">
                <a:solidFill>
                  <a:schemeClr val="accent5">
                    <a:lumMod val="75000"/>
                  </a:schemeClr>
                </a:solidFill>
                <a:effectLst>
                  <a:outerShdw blurRad="38100" dist="38100" dir="2700000" algn="tl">
                    <a:srgbClr val="000000">
                      <a:alpha val="43137"/>
                    </a:srgbClr>
                  </a:outerShdw>
                </a:effectLst>
                <a:cs typeface="+mn-cs"/>
              </a:rPr>
              <a:t>3-التعليم المدمج أو المختلط</a:t>
            </a:r>
            <a:endParaRPr lang="ar-JO" sz="2000" b="1" u="sng" dirty="0">
              <a:solidFill>
                <a:schemeClr val="accent5">
                  <a:lumMod val="75000"/>
                </a:schemeClr>
              </a:solidFill>
              <a:effectLst>
                <a:outerShdw blurRad="38100" dist="38100" dir="2700000" algn="tl">
                  <a:srgbClr val="000000">
                    <a:alpha val="43137"/>
                  </a:srgbClr>
                </a:outerShdw>
              </a:effectLst>
              <a:cs typeface="+mn-cs"/>
            </a:endParaRPr>
          </a:p>
          <a:p>
            <a:pPr algn="r" rtl="1"/>
            <a:r>
              <a:rPr lang="ar-JO" sz="2000" b="1" dirty="0">
                <a:effectLst>
                  <a:outerShdw blurRad="38100" dist="38100" dir="2700000" algn="tl">
                    <a:srgbClr val="000000">
                      <a:alpha val="43137"/>
                    </a:srgbClr>
                  </a:outerShdw>
                </a:effectLst>
                <a:cs typeface="+mn-cs"/>
              </a:rPr>
              <a:t>المقصود هنا توظيف وسائط متعددة تعزز بعضها لتحقيق أهداف عملية </a:t>
            </a:r>
            <a:r>
              <a:rPr lang="ar-JO" sz="2000" b="1" dirty="0" smtClean="0">
                <a:effectLst>
                  <a:outerShdw blurRad="38100" dist="38100" dir="2700000" algn="tl">
                    <a:srgbClr val="000000">
                      <a:alpha val="43137"/>
                    </a:srgbClr>
                  </a:outerShdw>
                </a:effectLst>
                <a:cs typeface="+mn-cs"/>
              </a:rPr>
              <a:t>التعلم من خلال استخدام التعليم الإلكتروني </a:t>
            </a:r>
            <a:r>
              <a:rPr lang="ar-JO" sz="2000" b="1" dirty="0">
                <a:effectLst>
                  <a:outerShdw blurRad="38100" dist="38100" dir="2700000" algn="tl">
                    <a:srgbClr val="000000">
                      <a:alpha val="43137"/>
                    </a:srgbClr>
                  </a:outerShdw>
                </a:effectLst>
                <a:cs typeface="+mn-cs"/>
              </a:rPr>
              <a:t>المتزامن تارة وغير المتزامن تارة أخرى، ومن اكثر هذه الوسائط شيوعا المقررات المعتمدة على الإنترنت برمجيات التعلم التعاوني ومقررات التعلم </a:t>
            </a:r>
            <a:r>
              <a:rPr lang="ar-JO" sz="2000" b="1" dirty="0" smtClean="0">
                <a:effectLst>
                  <a:outerShdw blurRad="38100" dist="38100" dir="2700000" algn="tl">
                    <a:srgbClr val="000000">
                      <a:alpha val="43137"/>
                    </a:srgbClr>
                  </a:outerShdw>
                </a:effectLst>
                <a:cs typeface="+mn-cs"/>
              </a:rPr>
              <a:t>الذاتي</a:t>
            </a:r>
            <a:endParaRPr lang="ar-JO" b="1" dirty="0">
              <a:effectLst>
                <a:outerShdw blurRad="38100" dist="38100" dir="2700000" algn="tl">
                  <a:srgbClr val="000000">
                    <a:alpha val="43137"/>
                  </a:srgbClr>
                </a:outerShdw>
              </a:effectLst>
              <a:cs typeface="+mn-cs"/>
            </a:endParaRPr>
          </a:p>
        </p:txBody>
      </p:sp>
      <p:pic>
        <p:nvPicPr>
          <p:cNvPr id="18" name="Google Shape;143;p3"/>
          <p:cNvPicPr preferRelativeResize="0"/>
          <p:nvPr/>
        </p:nvPicPr>
        <p:blipFill rotWithShape="1">
          <a:blip r:embed="rId2">
            <a:alphaModFix/>
          </a:blip>
          <a:srcRect/>
          <a:stretch/>
        </p:blipFill>
        <p:spPr>
          <a:xfrm>
            <a:off x="245860" y="-372927"/>
            <a:ext cx="2036258" cy="1497672"/>
          </a:xfrm>
          <a:prstGeom prst="rect">
            <a:avLst/>
          </a:prstGeom>
          <a:noFill/>
          <a:ln>
            <a:noFill/>
          </a:ln>
        </p:spPr>
      </p:pic>
      <p:sp>
        <p:nvSpPr>
          <p:cNvPr id="19" name="Google Shape;110;p1"/>
          <p:cNvSpPr/>
          <p:nvPr/>
        </p:nvSpPr>
        <p:spPr>
          <a:xfrm>
            <a:off x="5350056" y="6418826"/>
            <a:ext cx="1858162" cy="398752"/>
          </a:xfrm>
          <a:prstGeom prst="roundRect">
            <a:avLst>
              <a:gd name="adj" fmla="val 16667"/>
            </a:avLst>
          </a:prstGeom>
          <a:solidFill>
            <a:schemeClr val="accent2">
              <a:lumMod val="40000"/>
              <a:lumOff val="60000"/>
            </a:schemeClr>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1200" b="1" dirty="0" smtClean="0"/>
              <a:t>ELD711/ Lecture</a:t>
            </a:r>
            <a:r>
              <a:rPr lang="ar-JO" sz="1200" b="1" dirty="0" smtClean="0"/>
              <a:t> (3)</a:t>
            </a:r>
            <a:endParaRPr sz="1200" b="1" dirty="0"/>
          </a:p>
        </p:txBody>
      </p:sp>
    </p:spTree>
    <p:extLst>
      <p:ext uri="{BB962C8B-B14F-4D97-AF65-F5344CB8AC3E}">
        <p14:creationId xmlns:p14="http://schemas.microsoft.com/office/powerpoint/2010/main" val="4066248649"/>
      </p:ext>
    </p:extLst>
  </p:cSld>
  <p:clrMapOvr>
    <a:masterClrMapping/>
  </p:clrMapOvr>
  <p:transition spd="slow">
    <p:randomBar dir="vert"/>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bg>
      <p:bgPr>
        <a:blipFill dpi="0" rotWithShape="1">
          <a:blip r:embed="rId2">
            <a:duotone>
              <a:schemeClr val="accent2">
                <a:shade val="45000"/>
                <a:satMod val="135000"/>
              </a:schemeClr>
              <a:prstClr val="white"/>
            </a:duotone>
            <a:extLst>
              <a:ext uri="{BEBA8EAE-BF5A-486C-A8C5-ECC9F3942E4B}">
                <a14:imgProps xmlns:a14="http://schemas.microsoft.com/office/drawing/2010/main">
                  <a14:imgLayer r:embed="rId3">
                    <a14:imgEffect>
                      <a14:colorTemperature colorTemp="11200"/>
                    </a14:imgEffect>
                  </a14:imgLayer>
                </a14:imgProps>
              </a:ext>
            </a:extLst>
          </a:blip>
          <a:srcRect/>
          <a:stretch>
            <a:fillRect/>
          </a:stretch>
        </a:blipFill>
        <a:effectLst/>
      </p:bgPr>
    </p:bg>
    <p:spTree>
      <p:nvGrpSpPr>
        <p:cNvPr id="1" name=""/>
        <p:cNvGrpSpPr/>
        <p:nvPr/>
      </p:nvGrpSpPr>
      <p:grpSpPr>
        <a:xfrm>
          <a:off x="0" y="0"/>
          <a:ext cx="0" cy="0"/>
          <a:chOff x="0" y="0"/>
          <a:chExt cx="0" cy="0"/>
        </a:xfrm>
      </p:grpSpPr>
      <p:sp>
        <p:nvSpPr>
          <p:cNvPr id="2" name="Title 45">
            <a:extLst>
              <a:ext uri="{FF2B5EF4-FFF2-40B4-BE49-F238E27FC236}">
                <a16:creationId xmlns="" xmlns:a16="http://schemas.microsoft.com/office/drawing/2014/main" id="{520ADB37-6AA3-49D0-A801-70F47DF8226D}"/>
              </a:ext>
            </a:extLst>
          </p:cNvPr>
          <p:cNvSpPr txBox="1">
            <a:spLocks/>
          </p:cNvSpPr>
          <p:nvPr/>
        </p:nvSpPr>
        <p:spPr>
          <a:xfrm>
            <a:off x="2711624" y="-61597"/>
            <a:ext cx="6220495" cy="951167"/>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rtl="1">
              <a:lnSpc>
                <a:spcPct val="110000"/>
              </a:lnSpc>
            </a:pPr>
            <a:r>
              <a:rPr lang="ar-JO" altLang="ko-KR" b="1" dirty="0" smtClean="0">
                <a:solidFill>
                  <a:schemeClr val="tx1">
                    <a:lumMod val="75000"/>
                    <a:lumOff val="25000"/>
                  </a:schemeClr>
                </a:solidFill>
                <a:effectLst>
                  <a:outerShdw blurRad="38100" dist="38100" dir="2700000" algn="tl">
                    <a:srgbClr val="000000">
                      <a:alpha val="43137"/>
                    </a:srgbClr>
                  </a:outerShdw>
                </a:effectLst>
                <a:cs typeface="Arabic Transparent" panose="02010000000000000000" pitchFamily="2" charset="-78"/>
              </a:rPr>
              <a:t>فوائد التعليم الإلكتروني</a:t>
            </a:r>
            <a:endParaRPr lang="en-US" altLang="ko-KR" b="1" dirty="0">
              <a:solidFill>
                <a:schemeClr val="tx1">
                  <a:lumMod val="75000"/>
                  <a:lumOff val="25000"/>
                </a:schemeClr>
              </a:solidFill>
              <a:effectLst>
                <a:outerShdw blurRad="38100" dist="38100" dir="2700000" algn="tl">
                  <a:srgbClr val="000000">
                    <a:alpha val="43137"/>
                  </a:srgbClr>
                </a:outerShdw>
              </a:effectLst>
              <a:cs typeface="Arabic Transparent" panose="02010000000000000000" pitchFamily="2" charset="-78"/>
            </a:endParaRPr>
          </a:p>
        </p:txBody>
      </p:sp>
      <p:sp>
        <p:nvSpPr>
          <p:cNvPr id="3" name="Rectangle 2"/>
          <p:cNvSpPr/>
          <p:nvPr/>
        </p:nvSpPr>
        <p:spPr>
          <a:xfrm>
            <a:off x="745102" y="849433"/>
            <a:ext cx="11230998" cy="6001643"/>
          </a:xfrm>
          <a:prstGeom prst="rect">
            <a:avLst/>
          </a:prstGeom>
        </p:spPr>
        <p:txBody>
          <a:bodyPr wrap="square">
            <a:spAutoFit/>
          </a:bodyPr>
          <a:lstStyle/>
          <a:p>
            <a:pPr algn="just" rtl="1"/>
            <a:r>
              <a:rPr lang="ar-SA" sz="2400" dirty="0"/>
              <a:t> </a:t>
            </a:r>
            <a:r>
              <a:rPr lang="ar-SA" sz="2400" b="1" dirty="0" smtClean="0"/>
              <a:t>الملا</a:t>
            </a:r>
            <a:r>
              <a:rPr lang="ar-JO" sz="2400" b="1" dirty="0" smtClean="0"/>
              <a:t>ء</a:t>
            </a:r>
            <a:r>
              <a:rPr lang="ar-SA" sz="2400" b="1" dirty="0" smtClean="0"/>
              <a:t>مة </a:t>
            </a:r>
            <a:r>
              <a:rPr lang="ar-SA" sz="2400" b="1" dirty="0"/>
              <a:t>والسهولة </a:t>
            </a:r>
            <a:r>
              <a:rPr lang="ar-SA" sz="2400" b="1" dirty="0" smtClean="0"/>
              <a:t>و</a:t>
            </a:r>
            <a:r>
              <a:rPr lang="ar-JO" sz="2400" b="1" dirty="0" smtClean="0"/>
              <a:t>إ</a:t>
            </a:r>
            <a:r>
              <a:rPr lang="ar-SA" sz="2400" b="1" dirty="0" smtClean="0"/>
              <a:t>مكانية </a:t>
            </a:r>
            <a:r>
              <a:rPr lang="ar-SA" sz="2400" b="1" dirty="0"/>
              <a:t>التوصيل </a:t>
            </a:r>
            <a:r>
              <a:rPr lang="ar-JO" sz="2400" dirty="0" smtClean="0"/>
              <a:t>: </a:t>
            </a:r>
            <a:r>
              <a:rPr lang="ar-SA" sz="2400" dirty="0" smtClean="0"/>
              <a:t>والمقصود </a:t>
            </a:r>
            <a:r>
              <a:rPr lang="ar-SA" sz="2400" dirty="0"/>
              <a:t>هنا عدم ارتباط عملية التعلم بمكان وزمان معينين بالإضافة إلى تناسب المقررات مع مهارات كل شخص </a:t>
            </a:r>
            <a:r>
              <a:rPr lang="ar-SA" sz="2400" dirty="0" smtClean="0"/>
              <a:t>وأوقاته</a:t>
            </a:r>
            <a:r>
              <a:rPr lang="ar-JO" sz="2400" dirty="0" smtClean="0"/>
              <a:t> ال</a:t>
            </a:r>
            <a:r>
              <a:rPr lang="ar-SA" sz="2400" dirty="0" smtClean="0"/>
              <a:t>متاحة </a:t>
            </a:r>
            <a:r>
              <a:rPr lang="ar-JO" sz="2400" dirty="0" smtClean="0"/>
              <a:t>، بالإضافة إلى </a:t>
            </a:r>
            <a:r>
              <a:rPr lang="ar-SA" sz="2400" dirty="0" smtClean="0"/>
              <a:t>سهولة </a:t>
            </a:r>
            <a:r>
              <a:rPr lang="ar-SA" sz="2400" dirty="0"/>
              <a:t>توصيل الخدمة التعليمية </a:t>
            </a:r>
            <a:r>
              <a:rPr lang="ar-SA" sz="2400" dirty="0" smtClean="0"/>
              <a:t>بشكل عام</a:t>
            </a:r>
            <a:r>
              <a:rPr lang="ar-JO" sz="2400" dirty="0" smtClean="0"/>
              <a:t>.</a:t>
            </a:r>
            <a:endParaRPr lang="en-GB" sz="2400" dirty="0"/>
          </a:p>
          <a:p>
            <a:pPr algn="just" rtl="1"/>
            <a:r>
              <a:rPr lang="ar-SA" sz="2400" dirty="0"/>
              <a:t> </a:t>
            </a:r>
            <a:endParaRPr lang="en-GB" sz="2400" dirty="0"/>
          </a:p>
          <a:p>
            <a:pPr algn="just" rtl="1"/>
            <a:r>
              <a:rPr lang="ar-SA" sz="2400" dirty="0"/>
              <a:t> </a:t>
            </a:r>
            <a:r>
              <a:rPr lang="ar-SA" sz="2400" b="1" dirty="0"/>
              <a:t>التكلفة والاختيار </a:t>
            </a:r>
            <a:r>
              <a:rPr lang="ar-JO" sz="2400" dirty="0" smtClean="0"/>
              <a:t>: </a:t>
            </a:r>
            <a:r>
              <a:rPr lang="ar-SA" sz="2400" dirty="0" smtClean="0"/>
              <a:t>إذ </a:t>
            </a:r>
            <a:r>
              <a:rPr lang="ar-SA" sz="2400" dirty="0"/>
              <a:t>أن التعليم الإلكتروني قد يكون </a:t>
            </a:r>
            <a:r>
              <a:rPr lang="ar-SA" sz="2400" dirty="0" smtClean="0"/>
              <a:t>مكلف</a:t>
            </a:r>
            <a:r>
              <a:rPr lang="ar-JO" sz="2400" dirty="0" smtClean="0"/>
              <a:t>ً</a:t>
            </a:r>
            <a:r>
              <a:rPr lang="ar-SA" sz="2400" dirty="0" smtClean="0"/>
              <a:t>ا </a:t>
            </a:r>
            <a:r>
              <a:rPr lang="ar-SA" sz="2400" dirty="0"/>
              <a:t>عند البدء بتطبيقه ولكنه بشكل عام أقل </a:t>
            </a:r>
            <a:r>
              <a:rPr lang="ar-SA" sz="2400" dirty="0" smtClean="0"/>
              <a:t>كلفة </a:t>
            </a:r>
            <a:r>
              <a:rPr lang="ar-SA" sz="2400" dirty="0"/>
              <a:t>على المدى البعيد من التعليم </a:t>
            </a:r>
            <a:r>
              <a:rPr lang="ar-SA" sz="2400" dirty="0" smtClean="0"/>
              <a:t>التقليد</a:t>
            </a:r>
            <a:r>
              <a:rPr lang="ar-JO" sz="2400" dirty="0" smtClean="0"/>
              <a:t>ي</a:t>
            </a:r>
            <a:r>
              <a:rPr lang="ar-JO" sz="2400" dirty="0"/>
              <a:t> </a:t>
            </a:r>
            <a:r>
              <a:rPr lang="ar-JO" sz="2400" dirty="0" smtClean="0"/>
              <a:t>، فمع </a:t>
            </a:r>
            <a:r>
              <a:rPr lang="ar-JO" sz="2400" dirty="0"/>
              <a:t>تزايد تدفق الطلبة يأخذ المشهد في التغير </a:t>
            </a:r>
            <a:r>
              <a:rPr lang="ar-JO" sz="2400" dirty="0" smtClean="0"/>
              <a:t>تدريجيًا</a:t>
            </a:r>
            <a:r>
              <a:rPr lang="ar-JO" sz="2400" dirty="0"/>
              <a:t>، حيث تتساوى التكاليف عند نقطة معينة لتبدأ تكاليف التعليم الإلكتروني في الانخفاض، بينما تظل تكاليف التعليم الأقل </a:t>
            </a:r>
            <a:r>
              <a:rPr lang="ar-JO" sz="2400" dirty="0" smtClean="0"/>
              <a:t>اعتمادًا </a:t>
            </a:r>
            <a:r>
              <a:rPr lang="ar-JO" sz="2400" dirty="0"/>
              <a:t>على التكنولوجيا في تزايد مستمر</a:t>
            </a:r>
            <a:endParaRPr lang="ar-JO" sz="2400" dirty="0" smtClean="0"/>
          </a:p>
          <a:p>
            <a:pPr algn="just" rtl="1"/>
            <a:endParaRPr lang="en-GB" sz="2400" dirty="0"/>
          </a:p>
          <a:p>
            <a:pPr algn="just" rtl="1"/>
            <a:r>
              <a:rPr lang="ar-SA" sz="2400" dirty="0"/>
              <a:t> </a:t>
            </a:r>
            <a:r>
              <a:rPr lang="ar-SA" sz="2400" b="1" dirty="0"/>
              <a:t>المرونة</a:t>
            </a:r>
            <a:r>
              <a:rPr lang="ar-SA" sz="2400" dirty="0"/>
              <a:t> </a:t>
            </a:r>
            <a:r>
              <a:rPr lang="ar-JO" sz="2400" dirty="0" smtClean="0"/>
              <a:t>:</a:t>
            </a:r>
            <a:r>
              <a:rPr lang="ar-SA" sz="2400" dirty="0" smtClean="0"/>
              <a:t> </a:t>
            </a:r>
            <a:r>
              <a:rPr lang="ar-SA" sz="2400" dirty="0"/>
              <a:t>من خلال إمكانية تزويد المشاركين بالمعلومات حسب </a:t>
            </a:r>
            <a:r>
              <a:rPr lang="ar-JO" sz="2400" dirty="0" smtClean="0"/>
              <a:t>اهتمامات</a:t>
            </a:r>
            <a:r>
              <a:rPr lang="ar-SA" sz="2400" dirty="0" smtClean="0"/>
              <a:t>هم </a:t>
            </a:r>
            <a:r>
              <a:rPr lang="ar-SA" sz="2400" dirty="0"/>
              <a:t>وكذلك إمكانية </a:t>
            </a:r>
            <a:r>
              <a:rPr lang="ar-SA" sz="2400" dirty="0" smtClean="0"/>
              <a:t>الوصول </a:t>
            </a:r>
            <a:r>
              <a:rPr lang="ar-JO" sz="2400" dirty="0" smtClean="0"/>
              <a:t>إ</a:t>
            </a:r>
            <a:r>
              <a:rPr lang="ar-SA" sz="2400" dirty="0" smtClean="0"/>
              <a:t>لى </a:t>
            </a:r>
            <a:r>
              <a:rPr lang="ar-SA" sz="2400" dirty="0"/>
              <a:t>فرص تعليمية ذات بعد عالمي </a:t>
            </a:r>
            <a:r>
              <a:rPr lang="ar-SA" sz="2400" dirty="0" smtClean="0"/>
              <a:t>لا</a:t>
            </a:r>
            <a:r>
              <a:rPr lang="ar-JO" sz="2400" dirty="0"/>
              <a:t> </a:t>
            </a:r>
            <a:r>
              <a:rPr lang="ar-SA" sz="2400" dirty="0" smtClean="0"/>
              <a:t>يمكن </a:t>
            </a:r>
            <a:r>
              <a:rPr lang="ar-SA" sz="2400" dirty="0"/>
              <a:t>الحصول عليه خلال التعليم </a:t>
            </a:r>
            <a:r>
              <a:rPr lang="ar-SA" sz="2400" dirty="0" smtClean="0"/>
              <a:t>التقليدي</a:t>
            </a:r>
            <a:r>
              <a:rPr lang="ar-JO" sz="2400" dirty="0" smtClean="0"/>
              <a:t>.</a:t>
            </a:r>
            <a:endParaRPr lang="en-GB" sz="2400" dirty="0"/>
          </a:p>
          <a:p>
            <a:pPr algn="just" rtl="1"/>
            <a:r>
              <a:rPr lang="ar-SA" sz="2400" dirty="0"/>
              <a:t> </a:t>
            </a:r>
            <a:endParaRPr lang="en-GB" sz="2400" dirty="0"/>
          </a:p>
          <a:p>
            <a:pPr algn="just" rtl="1"/>
            <a:r>
              <a:rPr lang="ar-JO" sz="2400" dirty="0" smtClean="0"/>
              <a:t>ومن فوائده </a:t>
            </a:r>
            <a:r>
              <a:rPr lang="ar-SA" sz="2400" dirty="0" smtClean="0"/>
              <a:t>ال</a:t>
            </a:r>
            <a:r>
              <a:rPr lang="ar-JO" sz="2400" dirty="0" smtClean="0"/>
              <a:t>أ</a:t>
            </a:r>
            <a:r>
              <a:rPr lang="ar-SA" sz="2400" dirty="0" smtClean="0"/>
              <a:t>خرى</a:t>
            </a:r>
            <a:r>
              <a:rPr lang="ar-JO" sz="2400" dirty="0" smtClean="0"/>
              <a:t>:</a:t>
            </a:r>
            <a:r>
              <a:rPr lang="ar-SA" sz="2400" dirty="0" smtClean="0"/>
              <a:t> </a:t>
            </a:r>
            <a:r>
              <a:rPr lang="ar-JO" sz="2400" dirty="0" smtClean="0"/>
              <a:t>إ</a:t>
            </a:r>
            <a:r>
              <a:rPr lang="ar-SA" sz="2400" dirty="0" smtClean="0"/>
              <a:t>يجاد </a:t>
            </a:r>
            <a:r>
              <a:rPr lang="ar-SA" sz="2400" dirty="0"/>
              <a:t>الإحساس بالمساواة وتكافؤ الفرص لدى المتعلمين وتخفيف الأعباء الروتينية عن المعلم وتوفير فرصة حقيقية لتعليم جماهيري مفتوح لكل من لديه دافعية وإمكانية </a:t>
            </a:r>
            <a:r>
              <a:rPr lang="ar-SA" sz="2400" dirty="0" smtClean="0"/>
              <a:t>التعلم</a:t>
            </a:r>
            <a:r>
              <a:rPr lang="ar-JO" sz="2400" dirty="0" smtClean="0"/>
              <a:t>،</a:t>
            </a:r>
            <a:r>
              <a:rPr lang="ar-SA" sz="2400" dirty="0" smtClean="0"/>
              <a:t> </a:t>
            </a:r>
            <a:r>
              <a:rPr lang="ar-SA" sz="2400" dirty="0"/>
              <a:t>وتشجيع التعلم الذاتي </a:t>
            </a:r>
            <a:r>
              <a:rPr lang="ar-JO" sz="2400" dirty="0" smtClean="0"/>
              <a:t>         </a:t>
            </a:r>
            <a:r>
              <a:rPr lang="ar-SA" sz="2400" dirty="0" smtClean="0"/>
              <a:t>والجماعي والتعاوني</a:t>
            </a:r>
            <a:r>
              <a:rPr lang="ar-JO" sz="2400" dirty="0" smtClean="0"/>
              <a:t>،</a:t>
            </a:r>
            <a:r>
              <a:rPr lang="ar-SA" sz="2400" dirty="0" smtClean="0"/>
              <a:t> </a:t>
            </a:r>
            <a:r>
              <a:rPr lang="ar-SA" sz="2400" dirty="0"/>
              <a:t>وتقليل فترة التعلم كما أن التعليم </a:t>
            </a:r>
            <a:r>
              <a:rPr lang="ar-SA" sz="2400" dirty="0" smtClean="0"/>
              <a:t>ال</a:t>
            </a:r>
            <a:r>
              <a:rPr lang="ar-JO" sz="2400" dirty="0" smtClean="0"/>
              <a:t>إ</a:t>
            </a:r>
            <a:r>
              <a:rPr lang="ar-SA" sz="2400" dirty="0" smtClean="0"/>
              <a:t>لكتروني يمكن </a:t>
            </a:r>
            <a:r>
              <a:rPr lang="ar-SA" sz="2400" dirty="0"/>
              <a:t>من توسيع فرص القبول في مؤسسات التعليم العالي ويعمل على مراعاة الفروق الفردية </a:t>
            </a:r>
            <a:r>
              <a:rPr lang="ar-JO" sz="2400" dirty="0" smtClean="0"/>
              <a:t>، </a:t>
            </a:r>
            <a:r>
              <a:rPr lang="ar-SA" sz="2400" dirty="0" smtClean="0"/>
              <a:t>ويتيح فرصة </a:t>
            </a:r>
            <a:r>
              <a:rPr lang="ar-SA" sz="2400" dirty="0"/>
              <a:t>التفاعل الفوري ويسهل نشر ثقافة التعلم والتدريب الذاتيين </a:t>
            </a:r>
            <a:r>
              <a:rPr lang="ar-JO" sz="2400" dirty="0" smtClean="0"/>
              <a:t>. </a:t>
            </a:r>
            <a:r>
              <a:rPr lang="ar-SA" sz="2400" dirty="0" smtClean="0"/>
              <a:t>ويقلل </a:t>
            </a:r>
            <a:r>
              <a:rPr lang="ar-SA" sz="2400" dirty="0"/>
              <a:t>حجم العمل في المؤسسة </a:t>
            </a:r>
            <a:r>
              <a:rPr lang="ar-SA" sz="2400" dirty="0" smtClean="0"/>
              <a:t>التعليمية</a:t>
            </a:r>
            <a:r>
              <a:rPr lang="ar-JO" sz="2400" dirty="0" smtClean="0"/>
              <a:t>.</a:t>
            </a:r>
            <a:endParaRPr lang="en-GB" sz="2400" dirty="0"/>
          </a:p>
        </p:txBody>
      </p:sp>
      <p:sp>
        <p:nvSpPr>
          <p:cNvPr id="4" name="Google Shape;110;p1"/>
          <p:cNvSpPr/>
          <p:nvPr/>
        </p:nvSpPr>
        <p:spPr>
          <a:xfrm>
            <a:off x="5350056" y="6418826"/>
            <a:ext cx="1858162" cy="398752"/>
          </a:xfrm>
          <a:prstGeom prst="roundRect">
            <a:avLst>
              <a:gd name="adj" fmla="val 16667"/>
            </a:avLst>
          </a:prstGeom>
          <a:solidFill>
            <a:schemeClr val="accent2">
              <a:lumMod val="40000"/>
              <a:lumOff val="60000"/>
            </a:schemeClr>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1200" b="1" dirty="0" smtClean="0"/>
              <a:t>ELD711/ Lecture</a:t>
            </a:r>
            <a:r>
              <a:rPr lang="ar-JO" sz="1200" b="1" dirty="0" smtClean="0"/>
              <a:t> (3)</a:t>
            </a:r>
            <a:endParaRPr sz="1200" b="1" dirty="0"/>
          </a:p>
        </p:txBody>
      </p:sp>
    </p:spTree>
    <p:extLst>
      <p:ext uri="{BB962C8B-B14F-4D97-AF65-F5344CB8AC3E}">
        <p14:creationId xmlns:p14="http://schemas.microsoft.com/office/powerpoint/2010/main" val="2976181867"/>
      </p:ext>
    </p:extLst>
  </p:cSld>
  <p:clrMapOvr>
    <a:masterClrMapping/>
  </p:clrMapOvr>
  <p:transition spd="slow">
    <p:fade/>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 xmlns:a16="http://schemas.microsoft.com/office/drawing/2014/main" id="{07E56168-ABA9-4CA8-BFA4-75D55D3B4628}"/>
              </a:ext>
            </a:extLst>
          </p:cNvPr>
          <p:cNvSpPr>
            <a:spLocks noGrp="1"/>
          </p:cNvSpPr>
          <p:nvPr>
            <p:ph type="body" sz="quarter" idx="10"/>
          </p:nvPr>
        </p:nvSpPr>
        <p:spPr>
          <a:xfrm>
            <a:off x="323529" y="81929"/>
            <a:ext cx="11573197" cy="724247"/>
          </a:xfrm>
        </p:spPr>
        <p:txBody>
          <a:bodyPr>
            <a:normAutofit fontScale="85000" lnSpcReduction="20000"/>
          </a:bodyPr>
          <a:lstStyle/>
          <a:p>
            <a:r>
              <a:rPr lang="ar-JO" b="1" dirty="0" smtClean="0">
                <a:effectLst>
                  <a:outerShdw blurRad="38100" dist="38100" dir="2700000" algn="tl">
                    <a:srgbClr val="000000">
                      <a:alpha val="43137"/>
                    </a:srgbClr>
                  </a:outerShdw>
                </a:effectLst>
                <a:cs typeface="Arabic Transparent" panose="02010000000000000000" pitchFamily="2" charset="-78"/>
              </a:rPr>
              <a:t>استراتيجيات التعليم الإلكتروني</a:t>
            </a:r>
            <a:endParaRPr lang="en-US" b="1" dirty="0">
              <a:effectLst>
                <a:outerShdw blurRad="38100" dist="38100" dir="2700000" algn="tl">
                  <a:srgbClr val="000000">
                    <a:alpha val="43137"/>
                  </a:srgbClr>
                </a:outerShdw>
              </a:effectLst>
              <a:cs typeface="Arabic Transparent" panose="02010000000000000000" pitchFamily="2" charset="-78"/>
            </a:endParaRPr>
          </a:p>
        </p:txBody>
      </p:sp>
      <p:sp>
        <p:nvSpPr>
          <p:cNvPr id="10" name="Freeform 25">
            <a:extLst>
              <a:ext uri="{FF2B5EF4-FFF2-40B4-BE49-F238E27FC236}">
                <a16:creationId xmlns="" xmlns:a16="http://schemas.microsoft.com/office/drawing/2014/main" id="{A2905E5C-5D74-4E1D-AB2D-DCA8167F6EDF}"/>
              </a:ext>
            </a:extLst>
          </p:cNvPr>
          <p:cNvSpPr/>
          <p:nvPr/>
        </p:nvSpPr>
        <p:spPr>
          <a:xfrm rot="310011">
            <a:off x="10443946" y="1697940"/>
            <a:ext cx="1048706" cy="787438"/>
          </a:xfrm>
          <a:custGeom>
            <a:avLst/>
            <a:gdLst/>
            <a:ahLst/>
            <a:cxnLst/>
            <a:rect l="l" t="t" r="r" b="b"/>
            <a:pathLst>
              <a:path w="3379769" h="3383677">
                <a:moveTo>
                  <a:pt x="1566674" y="8617"/>
                </a:moveTo>
                <a:cubicBezTo>
                  <a:pt x="2497447" y="-75547"/>
                  <a:pt x="3307150" y="466278"/>
                  <a:pt x="3375197" y="1218817"/>
                </a:cubicBezTo>
                <a:cubicBezTo>
                  <a:pt x="3414663" y="1655275"/>
                  <a:pt x="3195986" y="2066754"/>
                  <a:pt x="2822915" y="2350758"/>
                </a:cubicBezTo>
                <a:lnTo>
                  <a:pt x="2415824" y="3383677"/>
                </a:lnTo>
                <a:lnTo>
                  <a:pt x="2346481" y="2612235"/>
                </a:lnTo>
                <a:cubicBezTo>
                  <a:pt x="2181509" y="2675136"/>
                  <a:pt x="2002072" y="2716714"/>
                  <a:pt x="1813096" y="2733802"/>
                </a:cubicBezTo>
                <a:cubicBezTo>
                  <a:pt x="882323" y="2817966"/>
                  <a:pt x="72620" y="2276141"/>
                  <a:pt x="4573" y="1523602"/>
                </a:cubicBezTo>
                <a:cubicBezTo>
                  <a:pt x="-63475" y="771063"/>
                  <a:pt x="635901" y="92781"/>
                  <a:pt x="1566674" y="8617"/>
                </a:cubicBezTo>
                <a:close/>
              </a:path>
            </a:pathLst>
          </a:custGeom>
          <a:solidFill>
            <a:schemeClr val="accent1"/>
          </a:solidFill>
          <a:ln w="254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p>
        </p:txBody>
      </p:sp>
      <p:sp>
        <p:nvSpPr>
          <p:cNvPr id="11" name="Rounded Rectangle 15">
            <a:extLst>
              <a:ext uri="{FF2B5EF4-FFF2-40B4-BE49-F238E27FC236}">
                <a16:creationId xmlns="" xmlns:a16="http://schemas.microsoft.com/office/drawing/2014/main" id="{143EFE5D-2221-45F1-BC2F-F9CD01EAE8E0}"/>
              </a:ext>
            </a:extLst>
          </p:cNvPr>
          <p:cNvSpPr/>
          <p:nvPr/>
        </p:nvSpPr>
        <p:spPr>
          <a:xfrm rot="1114331">
            <a:off x="10900004" y="2665722"/>
            <a:ext cx="889974" cy="823654"/>
          </a:xfrm>
          <a:custGeom>
            <a:avLst/>
            <a:gdLst/>
            <a:ahLst/>
            <a:cxnLst/>
            <a:rect l="l" t="t" r="r" b="b"/>
            <a:pathLst>
              <a:path w="936104" h="1001868">
                <a:moveTo>
                  <a:pt x="108014" y="0"/>
                </a:moveTo>
                <a:lnTo>
                  <a:pt x="828090" y="0"/>
                </a:lnTo>
                <a:cubicBezTo>
                  <a:pt x="887744" y="0"/>
                  <a:pt x="936104" y="48360"/>
                  <a:pt x="936104" y="108014"/>
                </a:cubicBezTo>
                <a:lnTo>
                  <a:pt x="936104" y="540058"/>
                </a:lnTo>
                <a:cubicBezTo>
                  <a:pt x="936104" y="599712"/>
                  <a:pt x="887744" y="648072"/>
                  <a:pt x="828090" y="648072"/>
                </a:cubicBezTo>
                <a:lnTo>
                  <a:pt x="676954" y="648072"/>
                </a:lnTo>
                <a:lnTo>
                  <a:pt x="500056" y="1001868"/>
                </a:lnTo>
                <a:lnTo>
                  <a:pt x="521498" y="648072"/>
                </a:lnTo>
                <a:lnTo>
                  <a:pt x="108014" y="648072"/>
                </a:lnTo>
                <a:cubicBezTo>
                  <a:pt x="48360" y="648072"/>
                  <a:pt x="0" y="599712"/>
                  <a:pt x="0" y="540058"/>
                </a:cubicBezTo>
                <a:lnTo>
                  <a:pt x="0" y="108014"/>
                </a:lnTo>
                <a:cubicBezTo>
                  <a:pt x="0" y="48360"/>
                  <a:pt x="48360" y="0"/>
                  <a:pt x="108014" y="0"/>
                </a:cubicBezTo>
                <a:close/>
              </a:path>
            </a:pathLst>
          </a:custGeom>
          <a:solidFill>
            <a:schemeClr val="accent2"/>
          </a:solidFill>
          <a:ln w="254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ko-KR" altLang="en-US" sz="2700"/>
          </a:p>
        </p:txBody>
      </p:sp>
      <p:grpSp>
        <p:nvGrpSpPr>
          <p:cNvPr id="12" name="Group 11">
            <a:extLst>
              <a:ext uri="{FF2B5EF4-FFF2-40B4-BE49-F238E27FC236}">
                <a16:creationId xmlns="" xmlns:a16="http://schemas.microsoft.com/office/drawing/2014/main" id="{0E64B9A6-F8A6-4F13-8219-03039BD924BB}"/>
              </a:ext>
            </a:extLst>
          </p:cNvPr>
          <p:cNvGrpSpPr/>
          <p:nvPr/>
        </p:nvGrpSpPr>
        <p:grpSpPr>
          <a:xfrm rot="19508924">
            <a:off x="9405398" y="1446728"/>
            <a:ext cx="1051344" cy="715676"/>
            <a:chOff x="6936205" y="2105936"/>
            <a:chExt cx="1051344" cy="715676"/>
          </a:xfrm>
          <a:solidFill>
            <a:schemeClr val="accent4"/>
          </a:solidFill>
        </p:grpSpPr>
        <p:sp>
          <p:nvSpPr>
            <p:cNvPr id="13" name="Oval 17">
              <a:extLst>
                <a:ext uri="{FF2B5EF4-FFF2-40B4-BE49-F238E27FC236}">
                  <a16:creationId xmlns="" xmlns:a16="http://schemas.microsoft.com/office/drawing/2014/main" id="{3B4AB0DB-5549-4153-B8F8-A20C74CE2AC1}"/>
                </a:ext>
              </a:extLst>
            </p:cNvPr>
            <p:cNvSpPr/>
            <p:nvPr/>
          </p:nvSpPr>
          <p:spPr>
            <a:xfrm rot="1802267">
              <a:off x="6936205" y="2105936"/>
              <a:ext cx="1051344" cy="534013"/>
            </a:xfrm>
            <a:custGeom>
              <a:avLst/>
              <a:gdLst/>
              <a:ahLst/>
              <a:cxnLst/>
              <a:rect l="l" t="t" r="r" b="b"/>
              <a:pathLst>
                <a:path w="1642560" h="1112415">
                  <a:moveTo>
                    <a:pt x="785832" y="0"/>
                  </a:moveTo>
                  <a:cubicBezTo>
                    <a:pt x="889284" y="0"/>
                    <a:pt x="978919" y="59154"/>
                    <a:pt x="1021736" y="146002"/>
                  </a:cubicBezTo>
                  <a:cubicBezTo>
                    <a:pt x="1051604" y="124976"/>
                    <a:pt x="1088165" y="114656"/>
                    <a:pt x="1127136" y="114656"/>
                  </a:cubicBezTo>
                  <a:cubicBezTo>
                    <a:pt x="1241918" y="114656"/>
                    <a:pt x="1335792" y="204176"/>
                    <a:pt x="1341808" y="317265"/>
                  </a:cubicBezTo>
                  <a:cubicBezTo>
                    <a:pt x="1367781" y="306011"/>
                    <a:pt x="1396440" y="299856"/>
                    <a:pt x="1426536" y="299856"/>
                  </a:cubicBezTo>
                  <a:cubicBezTo>
                    <a:pt x="1545843" y="299856"/>
                    <a:pt x="1642560" y="396573"/>
                    <a:pt x="1642560" y="515880"/>
                  </a:cubicBezTo>
                  <a:cubicBezTo>
                    <a:pt x="1642560" y="635187"/>
                    <a:pt x="1545843" y="731904"/>
                    <a:pt x="1426536" y="731904"/>
                  </a:cubicBezTo>
                  <a:cubicBezTo>
                    <a:pt x="1410361" y="731904"/>
                    <a:pt x="1394601" y="730126"/>
                    <a:pt x="1379539" y="726326"/>
                  </a:cubicBezTo>
                  <a:cubicBezTo>
                    <a:pt x="1382751" y="740807"/>
                    <a:pt x="1384368" y="755855"/>
                    <a:pt x="1384368" y="771280"/>
                  </a:cubicBezTo>
                  <a:cubicBezTo>
                    <a:pt x="1384368" y="890587"/>
                    <a:pt x="1287651" y="987304"/>
                    <a:pt x="1168344" y="987304"/>
                  </a:cubicBezTo>
                  <a:cubicBezTo>
                    <a:pt x="1116932" y="987304"/>
                    <a:pt x="1069714" y="969344"/>
                    <a:pt x="1034633" y="936870"/>
                  </a:cubicBezTo>
                  <a:cubicBezTo>
                    <a:pt x="998570" y="1039401"/>
                    <a:pt x="900661" y="1112415"/>
                    <a:pt x="785697" y="1112415"/>
                  </a:cubicBezTo>
                  <a:cubicBezTo>
                    <a:pt x="664714" y="1112415"/>
                    <a:pt x="562616" y="1031553"/>
                    <a:pt x="531704" y="920578"/>
                  </a:cubicBezTo>
                  <a:cubicBezTo>
                    <a:pt x="504162" y="935791"/>
                    <a:pt x="472429" y="943424"/>
                    <a:pt x="438912" y="943424"/>
                  </a:cubicBezTo>
                  <a:cubicBezTo>
                    <a:pt x="328998" y="943424"/>
                    <a:pt x="238256" y="861336"/>
                    <a:pt x="225670" y="754991"/>
                  </a:cubicBezTo>
                  <a:cubicBezTo>
                    <a:pt x="222493" y="755833"/>
                    <a:pt x="219267" y="755904"/>
                    <a:pt x="216024" y="755904"/>
                  </a:cubicBezTo>
                  <a:cubicBezTo>
                    <a:pt x="96717" y="755904"/>
                    <a:pt x="0" y="659187"/>
                    <a:pt x="0" y="539880"/>
                  </a:cubicBezTo>
                  <a:cubicBezTo>
                    <a:pt x="0" y="429577"/>
                    <a:pt x="82669" y="338583"/>
                    <a:pt x="189559" y="326524"/>
                  </a:cubicBezTo>
                  <a:cubicBezTo>
                    <a:pt x="199739" y="217704"/>
                    <a:pt x="291631" y="132944"/>
                    <a:pt x="403320" y="132944"/>
                  </a:cubicBezTo>
                  <a:cubicBezTo>
                    <a:pt x="453838" y="132944"/>
                    <a:pt x="500306" y="150285"/>
                    <a:pt x="534992" y="182003"/>
                  </a:cubicBezTo>
                  <a:cubicBezTo>
                    <a:pt x="568948" y="76087"/>
                    <a:pt x="668505" y="0"/>
                    <a:pt x="785832" y="0"/>
                  </a:cubicBezTo>
                  <a:close/>
                </a:path>
              </a:pathLst>
            </a:custGeom>
            <a:grpFill/>
            <a:ln w="254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p>
          </p:txBody>
        </p:sp>
        <p:sp>
          <p:nvSpPr>
            <p:cNvPr id="14" name="Oval 13">
              <a:extLst>
                <a:ext uri="{FF2B5EF4-FFF2-40B4-BE49-F238E27FC236}">
                  <a16:creationId xmlns="" xmlns:a16="http://schemas.microsoft.com/office/drawing/2014/main" id="{C241CDFA-63EF-4168-88E7-9B7DA07AA458}"/>
                </a:ext>
              </a:extLst>
            </p:cNvPr>
            <p:cNvSpPr/>
            <p:nvPr/>
          </p:nvSpPr>
          <p:spPr>
            <a:xfrm rot="1802267">
              <a:off x="7415754" y="2668663"/>
              <a:ext cx="138270" cy="82883"/>
            </a:xfrm>
            <a:prstGeom prst="ellipse">
              <a:avLst/>
            </a:prstGeom>
            <a:grpFill/>
            <a:ln w="254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p>
          </p:txBody>
        </p:sp>
        <p:sp>
          <p:nvSpPr>
            <p:cNvPr id="15" name="Oval 14">
              <a:extLst>
                <a:ext uri="{FF2B5EF4-FFF2-40B4-BE49-F238E27FC236}">
                  <a16:creationId xmlns="" xmlns:a16="http://schemas.microsoft.com/office/drawing/2014/main" id="{1C63EF7A-057D-4423-8767-F4C6D4E4139D}"/>
                </a:ext>
              </a:extLst>
            </p:cNvPr>
            <p:cNvSpPr/>
            <p:nvPr/>
          </p:nvSpPr>
          <p:spPr>
            <a:xfrm rot="1802267">
              <a:off x="7328019" y="2747505"/>
              <a:ext cx="99123" cy="59418"/>
            </a:xfrm>
            <a:prstGeom prst="ellipse">
              <a:avLst/>
            </a:prstGeom>
            <a:grpFill/>
            <a:ln w="254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p>
          </p:txBody>
        </p:sp>
        <p:sp>
          <p:nvSpPr>
            <p:cNvPr id="16" name="Oval 15">
              <a:extLst>
                <a:ext uri="{FF2B5EF4-FFF2-40B4-BE49-F238E27FC236}">
                  <a16:creationId xmlns="" xmlns:a16="http://schemas.microsoft.com/office/drawing/2014/main" id="{FBE8AF05-123C-4FFF-B826-E4F691DDD2D2}"/>
                </a:ext>
              </a:extLst>
            </p:cNvPr>
            <p:cNvSpPr/>
            <p:nvPr/>
          </p:nvSpPr>
          <p:spPr>
            <a:xfrm rot="1802267">
              <a:off x="7223281" y="2780130"/>
              <a:ext cx="69202" cy="41482"/>
            </a:xfrm>
            <a:prstGeom prst="ellipse">
              <a:avLst/>
            </a:prstGeom>
            <a:grpFill/>
            <a:ln w="254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p>
          </p:txBody>
        </p:sp>
      </p:grpSp>
      <p:sp>
        <p:nvSpPr>
          <p:cNvPr id="17" name="Freeform 31">
            <a:extLst>
              <a:ext uri="{FF2B5EF4-FFF2-40B4-BE49-F238E27FC236}">
                <a16:creationId xmlns="" xmlns:a16="http://schemas.microsoft.com/office/drawing/2014/main" id="{E96B16ED-5B62-44E8-80B4-29FDA3DF194C}"/>
              </a:ext>
            </a:extLst>
          </p:cNvPr>
          <p:cNvSpPr/>
          <p:nvPr/>
        </p:nvSpPr>
        <p:spPr>
          <a:xfrm rot="20895801" flipH="1">
            <a:off x="7585931" y="2318487"/>
            <a:ext cx="980439" cy="691652"/>
          </a:xfrm>
          <a:custGeom>
            <a:avLst/>
            <a:gdLst/>
            <a:ahLst/>
            <a:cxnLst/>
            <a:rect l="l" t="t" r="r" b="b"/>
            <a:pathLst>
              <a:path w="3369265" h="3169133">
                <a:moveTo>
                  <a:pt x="1853392" y="22467"/>
                </a:moveTo>
                <a:cubicBezTo>
                  <a:pt x="2779038" y="151306"/>
                  <a:pt x="3453866" y="798582"/>
                  <a:pt x="3360663" y="1468199"/>
                </a:cubicBezTo>
                <a:cubicBezTo>
                  <a:pt x="3310970" y="1825219"/>
                  <a:pt x="3052981" y="2116507"/>
                  <a:pt x="2681968" y="2289712"/>
                </a:cubicBezTo>
                <a:cubicBezTo>
                  <a:pt x="2533004" y="2673273"/>
                  <a:pt x="2266664" y="2974536"/>
                  <a:pt x="1905221" y="3169133"/>
                </a:cubicBezTo>
                <a:cubicBezTo>
                  <a:pt x="2064692" y="2914965"/>
                  <a:pt x="2148188" y="2677164"/>
                  <a:pt x="2159688" y="2445531"/>
                </a:cubicBezTo>
                <a:cubicBezTo>
                  <a:pt x="1956897" y="2476512"/>
                  <a:pt x="1739289" y="2478459"/>
                  <a:pt x="1515873" y="2447362"/>
                </a:cubicBezTo>
                <a:cubicBezTo>
                  <a:pt x="590227" y="2318523"/>
                  <a:pt x="-84601" y="1671247"/>
                  <a:pt x="8602" y="1001630"/>
                </a:cubicBezTo>
                <a:cubicBezTo>
                  <a:pt x="101805" y="332013"/>
                  <a:pt x="927745" y="-106373"/>
                  <a:pt x="1853392" y="22467"/>
                </a:cubicBezTo>
                <a:close/>
              </a:path>
            </a:pathLst>
          </a:custGeom>
          <a:solidFill>
            <a:schemeClr val="accent2"/>
          </a:solidFill>
          <a:ln w="254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ko-KR" altLang="en-US" sz="2700" dirty="0"/>
          </a:p>
        </p:txBody>
      </p:sp>
      <p:sp>
        <p:nvSpPr>
          <p:cNvPr id="18" name="Rounded Rectangle 15">
            <a:extLst>
              <a:ext uri="{FF2B5EF4-FFF2-40B4-BE49-F238E27FC236}">
                <a16:creationId xmlns="" xmlns:a16="http://schemas.microsoft.com/office/drawing/2014/main" id="{26B2346C-5024-487E-8ABD-3EF3D2F796AE}"/>
              </a:ext>
            </a:extLst>
          </p:cNvPr>
          <p:cNvSpPr/>
          <p:nvPr/>
        </p:nvSpPr>
        <p:spPr>
          <a:xfrm rot="20299704" flipH="1">
            <a:off x="7461922" y="3186934"/>
            <a:ext cx="889974" cy="823654"/>
          </a:xfrm>
          <a:custGeom>
            <a:avLst/>
            <a:gdLst/>
            <a:ahLst/>
            <a:cxnLst/>
            <a:rect l="l" t="t" r="r" b="b"/>
            <a:pathLst>
              <a:path w="936104" h="1001868">
                <a:moveTo>
                  <a:pt x="108014" y="0"/>
                </a:moveTo>
                <a:lnTo>
                  <a:pt x="828090" y="0"/>
                </a:lnTo>
                <a:cubicBezTo>
                  <a:pt x="887744" y="0"/>
                  <a:pt x="936104" y="48360"/>
                  <a:pt x="936104" y="108014"/>
                </a:cubicBezTo>
                <a:lnTo>
                  <a:pt x="936104" y="540058"/>
                </a:lnTo>
                <a:cubicBezTo>
                  <a:pt x="936104" y="599712"/>
                  <a:pt x="887744" y="648072"/>
                  <a:pt x="828090" y="648072"/>
                </a:cubicBezTo>
                <a:lnTo>
                  <a:pt x="676954" y="648072"/>
                </a:lnTo>
                <a:lnTo>
                  <a:pt x="500056" y="1001868"/>
                </a:lnTo>
                <a:lnTo>
                  <a:pt x="521498" y="648072"/>
                </a:lnTo>
                <a:lnTo>
                  <a:pt x="108014" y="648072"/>
                </a:lnTo>
                <a:cubicBezTo>
                  <a:pt x="48360" y="648072"/>
                  <a:pt x="0" y="599712"/>
                  <a:pt x="0" y="540058"/>
                </a:cubicBezTo>
                <a:lnTo>
                  <a:pt x="0" y="108014"/>
                </a:lnTo>
                <a:cubicBezTo>
                  <a:pt x="0" y="48360"/>
                  <a:pt x="48360" y="0"/>
                  <a:pt x="108014" y="0"/>
                </a:cubicBezTo>
                <a:close/>
              </a:path>
            </a:pathLst>
          </a:custGeom>
          <a:solidFill>
            <a:schemeClr val="accent1"/>
          </a:solidFill>
          <a:ln w="254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ko-KR" altLang="en-US" sz="2700"/>
          </a:p>
        </p:txBody>
      </p:sp>
      <p:sp>
        <p:nvSpPr>
          <p:cNvPr id="19" name="Rounded Rectangle 15">
            <a:extLst>
              <a:ext uri="{FF2B5EF4-FFF2-40B4-BE49-F238E27FC236}">
                <a16:creationId xmlns="" xmlns:a16="http://schemas.microsoft.com/office/drawing/2014/main" id="{EB4E87DA-CEFB-43F9-B97A-51E607A279EF}"/>
              </a:ext>
            </a:extLst>
          </p:cNvPr>
          <p:cNvSpPr/>
          <p:nvPr/>
        </p:nvSpPr>
        <p:spPr>
          <a:xfrm rot="20299704" flipH="1">
            <a:off x="8327106" y="1534642"/>
            <a:ext cx="889974" cy="823654"/>
          </a:xfrm>
          <a:custGeom>
            <a:avLst/>
            <a:gdLst/>
            <a:ahLst/>
            <a:cxnLst/>
            <a:rect l="l" t="t" r="r" b="b"/>
            <a:pathLst>
              <a:path w="936104" h="1001868">
                <a:moveTo>
                  <a:pt x="108014" y="0"/>
                </a:moveTo>
                <a:lnTo>
                  <a:pt x="828090" y="0"/>
                </a:lnTo>
                <a:cubicBezTo>
                  <a:pt x="887744" y="0"/>
                  <a:pt x="936104" y="48360"/>
                  <a:pt x="936104" y="108014"/>
                </a:cubicBezTo>
                <a:lnTo>
                  <a:pt x="936104" y="540058"/>
                </a:lnTo>
                <a:cubicBezTo>
                  <a:pt x="936104" y="599712"/>
                  <a:pt x="887744" y="648072"/>
                  <a:pt x="828090" y="648072"/>
                </a:cubicBezTo>
                <a:lnTo>
                  <a:pt x="676954" y="648072"/>
                </a:lnTo>
                <a:lnTo>
                  <a:pt x="500056" y="1001868"/>
                </a:lnTo>
                <a:lnTo>
                  <a:pt x="521498" y="648072"/>
                </a:lnTo>
                <a:lnTo>
                  <a:pt x="108014" y="648072"/>
                </a:lnTo>
                <a:cubicBezTo>
                  <a:pt x="48360" y="648072"/>
                  <a:pt x="0" y="599712"/>
                  <a:pt x="0" y="540058"/>
                </a:cubicBezTo>
                <a:lnTo>
                  <a:pt x="0" y="108014"/>
                </a:lnTo>
                <a:cubicBezTo>
                  <a:pt x="0" y="48360"/>
                  <a:pt x="48360" y="0"/>
                  <a:pt x="108014" y="0"/>
                </a:cubicBezTo>
                <a:close/>
              </a:path>
            </a:pathLst>
          </a:custGeom>
          <a:solidFill>
            <a:schemeClr val="accent3"/>
          </a:solidFill>
          <a:ln w="254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ko-KR" altLang="en-US" sz="2700"/>
          </a:p>
        </p:txBody>
      </p:sp>
      <p:sp>
        <p:nvSpPr>
          <p:cNvPr id="23" name="Rounded Rectangle 27">
            <a:extLst>
              <a:ext uri="{FF2B5EF4-FFF2-40B4-BE49-F238E27FC236}">
                <a16:creationId xmlns="" xmlns:a16="http://schemas.microsoft.com/office/drawing/2014/main" id="{F2E642C6-08ED-41F4-8C3F-49085DC6BC9C}"/>
              </a:ext>
            </a:extLst>
          </p:cNvPr>
          <p:cNvSpPr/>
          <p:nvPr/>
        </p:nvSpPr>
        <p:spPr>
          <a:xfrm>
            <a:off x="8518576" y="1648139"/>
            <a:ext cx="350627" cy="269329"/>
          </a:xfrm>
          <a:custGeom>
            <a:avLst/>
            <a:gdLst/>
            <a:ahLst/>
            <a:cxnLst/>
            <a:rect l="l" t="t" r="r" b="b"/>
            <a:pathLst>
              <a:path w="3186824" h="2447912">
                <a:moveTo>
                  <a:pt x="1917737" y="1021643"/>
                </a:moveTo>
                <a:cubicBezTo>
                  <a:pt x="2188548" y="1021643"/>
                  <a:pt x="2408083" y="1241178"/>
                  <a:pt x="2408083" y="1511989"/>
                </a:cubicBezTo>
                <a:cubicBezTo>
                  <a:pt x="2408083" y="1782800"/>
                  <a:pt x="2188548" y="2002335"/>
                  <a:pt x="1917737" y="2002335"/>
                </a:cubicBezTo>
                <a:cubicBezTo>
                  <a:pt x="1646926" y="2002335"/>
                  <a:pt x="1427391" y="1782800"/>
                  <a:pt x="1427391" y="1511989"/>
                </a:cubicBezTo>
                <a:cubicBezTo>
                  <a:pt x="1427391" y="1241178"/>
                  <a:pt x="1646926" y="1021643"/>
                  <a:pt x="1917737" y="1021643"/>
                </a:cubicBezTo>
                <a:close/>
                <a:moveTo>
                  <a:pt x="1917737" y="827913"/>
                </a:moveTo>
                <a:cubicBezTo>
                  <a:pt x="1539932" y="827913"/>
                  <a:pt x="1233661" y="1134184"/>
                  <a:pt x="1233661" y="1511989"/>
                </a:cubicBezTo>
                <a:cubicBezTo>
                  <a:pt x="1233661" y="1889794"/>
                  <a:pt x="1539932" y="2196065"/>
                  <a:pt x="1917737" y="2196065"/>
                </a:cubicBezTo>
                <a:cubicBezTo>
                  <a:pt x="2295542" y="2196065"/>
                  <a:pt x="2601813" y="1889794"/>
                  <a:pt x="2601813" y="1511989"/>
                </a:cubicBezTo>
                <a:cubicBezTo>
                  <a:pt x="2601813" y="1134184"/>
                  <a:pt x="2295542" y="827913"/>
                  <a:pt x="1917737" y="827913"/>
                </a:cubicBezTo>
                <a:close/>
                <a:moveTo>
                  <a:pt x="1112286" y="675885"/>
                </a:moveTo>
                <a:lnTo>
                  <a:pt x="1112286" y="830188"/>
                </a:lnTo>
                <a:lnTo>
                  <a:pt x="1328310" y="830188"/>
                </a:lnTo>
                <a:lnTo>
                  <a:pt x="1328310" y="675885"/>
                </a:lnTo>
                <a:close/>
                <a:moveTo>
                  <a:pt x="2586084" y="626422"/>
                </a:moveTo>
                <a:lnTo>
                  <a:pt x="2586084" y="830188"/>
                </a:lnTo>
                <a:lnTo>
                  <a:pt x="3001340" y="830188"/>
                </a:lnTo>
                <a:lnTo>
                  <a:pt x="3001340" y="626422"/>
                </a:lnTo>
                <a:close/>
                <a:moveTo>
                  <a:pt x="1593701" y="108218"/>
                </a:moveTo>
                <a:lnTo>
                  <a:pt x="1593701" y="432905"/>
                </a:lnTo>
                <a:lnTo>
                  <a:pt x="2241773" y="432905"/>
                </a:lnTo>
                <a:lnTo>
                  <a:pt x="2241773" y="108218"/>
                </a:lnTo>
                <a:close/>
                <a:moveTo>
                  <a:pt x="1452512" y="0"/>
                </a:moveTo>
                <a:lnTo>
                  <a:pt x="2382963" y="0"/>
                </a:lnTo>
                <a:cubicBezTo>
                  <a:pt x="2433311" y="0"/>
                  <a:pt x="2474127" y="40816"/>
                  <a:pt x="2474127" y="91164"/>
                </a:cubicBezTo>
                <a:lnTo>
                  <a:pt x="2474127" y="432905"/>
                </a:lnTo>
                <a:lnTo>
                  <a:pt x="2933014" y="432905"/>
                </a:lnTo>
                <a:cubicBezTo>
                  <a:pt x="3073189" y="432905"/>
                  <a:pt x="3186824" y="546540"/>
                  <a:pt x="3186824" y="686715"/>
                </a:cubicBezTo>
                <a:lnTo>
                  <a:pt x="3186824" y="2194102"/>
                </a:lnTo>
                <a:cubicBezTo>
                  <a:pt x="3186824" y="2334277"/>
                  <a:pt x="3073189" y="2447912"/>
                  <a:pt x="2933014" y="2447912"/>
                </a:cubicBezTo>
                <a:lnTo>
                  <a:pt x="253810" y="2447912"/>
                </a:lnTo>
                <a:cubicBezTo>
                  <a:pt x="113635" y="2447912"/>
                  <a:pt x="0" y="2334277"/>
                  <a:pt x="0" y="2194102"/>
                </a:cubicBezTo>
                <a:lnTo>
                  <a:pt x="0" y="686715"/>
                </a:lnTo>
                <a:cubicBezTo>
                  <a:pt x="0" y="546540"/>
                  <a:pt x="113635" y="432905"/>
                  <a:pt x="253810" y="432905"/>
                </a:cubicBezTo>
                <a:lnTo>
                  <a:pt x="307082" y="432905"/>
                </a:lnTo>
                <a:lnTo>
                  <a:pt x="307082" y="313169"/>
                </a:lnTo>
                <a:cubicBezTo>
                  <a:pt x="307082" y="287995"/>
                  <a:pt x="327490" y="267587"/>
                  <a:pt x="352664" y="267587"/>
                </a:cubicBezTo>
                <a:lnTo>
                  <a:pt x="817888" y="267587"/>
                </a:lnTo>
                <a:cubicBezTo>
                  <a:pt x="843062" y="267587"/>
                  <a:pt x="863470" y="287995"/>
                  <a:pt x="863470" y="313169"/>
                </a:cubicBezTo>
                <a:lnTo>
                  <a:pt x="863470" y="432905"/>
                </a:lnTo>
                <a:lnTo>
                  <a:pt x="1361348" y="432905"/>
                </a:lnTo>
                <a:lnTo>
                  <a:pt x="1361348" y="91164"/>
                </a:lnTo>
                <a:cubicBezTo>
                  <a:pt x="1361348" y="40816"/>
                  <a:pt x="1402164" y="0"/>
                  <a:pt x="1452512"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0"/>
          </a:p>
        </p:txBody>
      </p:sp>
      <p:sp>
        <p:nvSpPr>
          <p:cNvPr id="24" name="Rounded Rectangle 7">
            <a:extLst>
              <a:ext uri="{FF2B5EF4-FFF2-40B4-BE49-F238E27FC236}">
                <a16:creationId xmlns="" xmlns:a16="http://schemas.microsoft.com/office/drawing/2014/main" id="{ED75D5F5-70BF-4FB2-9BB6-083E61246013}"/>
              </a:ext>
            </a:extLst>
          </p:cNvPr>
          <p:cNvSpPr/>
          <p:nvPr/>
        </p:nvSpPr>
        <p:spPr>
          <a:xfrm>
            <a:off x="7899656" y="2400454"/>
            <a:ext cx="356478" cy="307637"/>
          </a:xfrm>
          <a:custGeom>
            <a:avLst/>
            <a:gdLst/>
            <a:ahLst/>
            <a:cxnLst/>
            <a:rect l="l" t="t" r="r" b="b"/>
            <a:pathLst>
              <a:path w="3240006" h="2796091">
                <a:moveTo>
                  <a:pt x="686867" y="612319"/>
                </a:moveTo>
                <a:cubicBezTo>
                  <a:pt x="611281" y="612319"/>
                  <a:pt x="550007" y="673593"/>
                  <a:pt x="550007" y="749179"/>
                </a:cubicBezTo>
                <a:cubicBezTo>
                  <a:pt x="550007" y="824765"/>
                  <a:pt x="611281" y="886039"/>
                  <a:pt x="686867" y="886039"/>
                </a:cubicBezTo>
                <a:cubicBezTo>
                  <a:pt x="762453" y="886039"/>
                  <a:pt x="823727" y="824765"/>
                  <a:pt x="823727" y="749179"/>
                </a:cubicBezTo>
                <a:cubicBezTo>
                  <a:pt x="823727" y="673593"/>
                  <a:pt x="762453" y="612319"/>
                  <a:pt x="686867" y="612319"/>
                </a:cubicBezTo>
                <a:close/>
                <a:moveTo>
                  <a:pt x="1587500" y="281447"/>
                </a:moveTo>
                <a:cubicBezTo>
                  <a:pt x="1432061" y="281447"/>
                  <a:pt x="1306053" y="407455"/>
                  <a:pt x="1306053" y="562894"/>
                </a:cubicBezTo>
                <a:cubicBezTo>
                  <a:pt x="1306053" y="718333"/>
                  <a:pt x="1432061" y="844341"/>
                  <a:pt x="1587500" y="844341"/>
                </a:cubicBezTo>
                <a:cubicBezTo>
                  <a:pt x="1742939" y="844341"/>
                  <a:pt x="1868947" y="718333"/>
                  <a:pt x="1868947" y="562894"/>
                </a:cubicBezTo>
                <a:cubicBezTo>
                  <a:pt x="1868947" y="407455"/>
                  <a:pt x="1742939" y="281447"/>
                  <a:pt x="1587500" y="281447"/>
                </a:cubicBezTo>
                <a:close/>
                <a:moveTo>
                  <a:pt x="1587500" y="0"/>
                </a:moveTo>
                <a:cubicBezTo>
                  <a:pt x="1898378" y="0"/>
                  <a:pt x="2150394" y="252016"/>
                  <a:pt x="2150394" y="562894"/>
                </a:cubicBezTo>
                <a:cubicBezTo>
                  <a:pt x="2150394" y="786167"/>
                  <a:pt x="2020401" y="979078"/>
                  <a:pt x="1831095" y="1068260"/>
                </a:cubicBezTo>
                <a:lnTo>
                  <a:pt x="2215710" y="1068260"/>
                </a:lnTo>
                <a:cubicBezTo>
                  <a:pt x="2374756" y="1068260"/>
                  <a:pt x="2503688" y="1197192"/>
                  <a:pt x="2503688" y="1356238"/>
                </a:cubicBezTo>
                <a:lnTo>
                  <a:pt x="2503688" y="1474975"/>
                </a:lnTo>
                <a:lnTo>
                  <a:pt x="2656086" y="1474975"/>
                </a:lnTo>
                <a:cubicBezTo>
                  <a:pt x="2692420" y="1474975"/>
                  <a:pt x="2722815" y="1500405"/>
                  <a:pt x="2728975" y="1534767"/>
                </a:cubicBezTo>
                <a:lnTo>
                  <a:pt x="3240006" y="1109804"/>
                </a:lnTo>
                <a:lnTo>
                  <a:pt x="3240006" y="2754548"/>
                </a:lnTo>
                <a:lnTo>
                  <a:pt x="2728975" y="2329585"/>
                </a:lnTo>
                <a:cubicBezTo>
                  <a:pt x="2722815" y="2363946"/>
                  <a:pt x="2692420" y="2389375"/>
                  <a:pt x="2656086" y="2389375"/>
                </a:cubicBezTo>
                <a:lnTo>
                  <a:pt x="2503688" y="2389375"/>
                </a:lnTo>
                <a:lnTo>
                  <a:pt x="2503688" y="2508113"/>
                </a:lnTo>
                <a:cubicBezTo>
                  <a:pt x="2503688" y="2667159"/>
                  <a:pt x="2374756" y="2796091"/>
                  <a:pt x="2215710" y="2796091"/>
                </a:cubicBezTo>
                <a:lnTo>
                  <a:pt x="287978" y="2796091"/>
                </a:lnTo>
                <a:cubicBezTo>
                  <a:pt x="128932" y="2796091"/>
                  <a:pt x="0" y="2667159"/>
                  <a:pt x="0" y="2508113"/>
                </a:cubicBezTo>
                <a:lnTo>
                  <a:pt x="0" y="1356238"/>
                </a:lnTo>
                <a:cubicBezTo>
                  <a:pt x="0" y="1197192"/>
                  <a:pt x="128932" y="1068260"/>
                  <a:pt x="287978" y="1068260"/>
                </a:cubicBezTo>
                <a:lnTo>
                  <a:pt x="544513" y="1068260"/>
                </a:lnTo>
                <a:cubicBezTo>
                  <a:pt x="422089" y="1014226"/>
                  <a:pt x="336949" y="891645"/>
                  <a:pt x="336949" y="749179"/>
                </a:cubicBezTo>
                <a:cubicBezTo>
                  <a:pt x="336949" y="555925"/>
                  <a:pt x="493613" y="399261"/>
                  <a:pt x="686867" y="399261"/>
                </a:cubicBezTo>
                <a:cubicBezTo>
                  <a:pt x="880121" y="399261"/>
                  <a:pt x="1036785" y="555925"/>
                  <a:pt x="1036785" y="749179"/>
                </a:cubicBezTo>
                <a:cubicBezTo>
                  <a:pt x="1036785" y="891645"/>
                  <a:pt x="951645" y="1014226"/>
                  <a:pt x="829222" y="1068260"/>
                </a:cubicBezTo>
                <a:lnTo>
                  <a:pt x="1343906" y="1068260"/>
                </a:lnTo>
                <a:cubicBezTo>
                  <a:pt x="1154600" y="979078"/>
                  <a:pt x="1024606" y="786167"/>
                  <a:pt x="1024606" y="562894"/>
                </a:cubicBezTo>
                <a:cubicBezTo>
                  <a:pt x="1024606" y="252016"/>
                  <a:pt x="1276622" y="0"/>
                  <a:pt x="158750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0"/>
          </a:p>
        </p:txBody>
      </p:sp>
      <p:sp>
        <p:nvSpPr>
          <p:cNvPr id="25" name="Teardrop 6">
            <a:extLst>
              <a:ext uri="{FF2B5EF4-FFF2-40B4-BE49-F238E27FC236}">
                <a16:creationId xmlns="" xmlns:a16="http://schemas.microsoft.com/office/drawing/2014/main" id="{B1EF141C-2096-4E93-98F2-C74441BE5E47}"/>
              </a:ext>
            </a:extLst>
          </p:cNvPr>
          <p:cNvSpPr/>
          <p:nvPr/>
        </p:nvSpPr>
        <p:spPr>
          <a:xfrm rot="8100000">
            <a:off x="9763500" y="1606073"/>
            <a:ext cx="245027" cy="245028"/>
          </a:xfrm>
          <a:custGeom>
            <a:avLst/>
            <a:gdLst/>
            <a:ahLst/>
            <a:cxnLst/>
            <a:rect l="l" t="t" r="r" b="b"/>
            <a:pathLst>
              <a:path w="2483832" h="2483835">
                <a:moveTo>
                  <a:pt x="657616" y="1826218"/>
                </a:moveTo>
                <a:cubicBezTo>
                  <a:pt x="806520" y="1975122"/>
                  <a:pt x="1047940" y="1975122"/>
                  <a:pt x="1196844" y="1826218"/>
                </a:cubicBezTo>
                <a:cubicBezTo>
                  <a:pt x="1345748" y="1677314"/>
                  <a:pt x="1345748" y="1435894"/>
                  <a:pt x="1196844" y="1286990"/>
                </a:cubicBezTo>
                <a:cubicBezTo>
                  <a:pt x="1047940" y="1138086"/>
                  <a:pt x="806520" y="1138086"/>
                  <a:pt x="657616" y="1286990"/>
                </a:cubicBezTo>
                <a:cubicBezTo>
                  <a:pt x="508712" y="1435894"/>
                  <a:pt x="508712" y="1677314"/>
                  <a:pt x="657616" y="1826218"/>
                </a:cubicBezTo>
                <a:close/>
                <a:moveTo>
                  <a:pt x="293335" y="2190500"/>
                </a:moveTo>
                <a:cubicBezTo>
                  <a:pt x="112098" y="2009262"/>
                  <a:pt x="0" y="1758885"/>
                  <a:pt x="0" y="1482325"/>
                </a:cubicBezTo>
                <a:cubicBezTo>
                  <a:pt x="0" y="929206"/>
                  <a:pt x="459290" y="590078"/>
                  <a:pt x="1001509" y="480815"/>
                </a:cubicBezTo>
                <a:cubicBezTo>
                  <a:pt x="1569704" y="366317"/>
                  <a:pt x="1861757" y="259925"/>
                  <a:pt x="2483832" y="0"/>
                </a:cubicBezTo>
                <a:cubicBezTo>
                  <a:pt x="2230640" y="682694"/>
                  <a:pt x="2130986" y="873716"/>
                  <a:pt x="2003018" y="1482325"/>
                </a:cubicBezTo>
                <a:cubicBezTo>
                  <a:pt x="1901990" y="2042180"/>
                  <a:pt x="1554627" y="2483835"/>
                  <a:pt x="1001509" y="2483835"/>
                </a:cubicBezTo>
                <a:cubicBezTo>
                  <a:pt x="724950" y="2483835"/>
                  <a:pt x="474573" y="2371737"/>
                  <a:pt x="293335" y="219050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0"/>
          </a:p>
        </p:txBody>
      </p:sp>
      <p:sp>
        <p:nvSpPr>
          <p:cNvPr id="26" name="Oval 21">
            <a:extLst>
              <a:ext uri="{FF2B5EF4-FFF2-40B4-BE49-F238E27FC236}">
                <a16:creationId xmlns="" xmlns:a16="http://schemas.microsoft.com/office/drawing/2014/main" id="{6642658E-6258-49BB-9649-D5CE23874F56}"/>
              </a:ext>
            </a:extLst>
          </p:cNvPr>
          <p:cNvSpPr>
            <a:spLocks noChangeAspect="1"/>
          </p:cNvSpPr>
          <p:nvPr/>
        </p:nvSpPr>
        <p:spPr>
          <a:xfrm>
            <a:off x="7682054" y="3320192"/>
            <a:ext cx="300658" cy="303169"/>
          </a:xfrm>
          <a:custGeom>
            <a:avLst/>
            <a:gdLst/>
            <a:ahLst/>
            <a:cxnLst/>
            <a:rect l="l" t="t" r="r" b="b"/>
            <a:pathLst>
              <a:path w="1652142" h="1665940">
                <a:moveTo>
                  <a:pt x="898689" y="548008"/>
                </a:moveTo>
                <a:cubicBezTo>
                  <a:pt x="737950" y="504938"/>
                  <a:pt x="572731" y="600328"/>
                  <a:pt x="529661" y="761066"/>
                </a:cubicBezTo>
                <a:cubicBezTo>
                  <a:pt x="486591" y="921805"/>
                  <a:pt x="581980" y="1087025"/>
                  <a:pt x="742719" y="1130094"/>
                </a:cubicBezTo>
                <a:cubicBezTo>
                  <a:pt x="903458" y="1173164"/>
                  <a:pt x="1068677" y="1077775"/>
                  <a:pt x="1111747" y="917036"/>
                </a:cubicBezTo>
                <a:cubicBezTo>
                  <a:pt x="1154817" y="756297"/>
                  <a:pt x="1059428" y="591077"/>
                  <a:pt x="898689" y="548008"/>
                </a:cubicBezTo>
                <a:close/>
                <a:moveTo>
                  <a:pt x="952303" y="347916"/>
                </a:moveTo>
                <a:cubicBezTo>
                  <a:pt x="1223549" y="420596"/>
                  <a:pt x="1384519" y="699404"/>
                  <a:pt x="1311839" y="970650"/>
                </a:cubicBezTo>
                <a:cubicBezTo>
                  <a:pt x="1239159" y="1241896"/>
                  <a:pt x="960351" y="1402866"/>
                  <a:pt x="689105" y="1330186"/>
                </a:cubicBezTo>
                <a:cubicBezTo>
                  <a:pt x="417859" y="1257506"/>
                  <a:pt x="256889" y="978698"/>
                  <a:pt x="329569" y="707451"/>
                </a:cubicBezTo>
                <a:cubicBezTo>
                  <a:pt x="402249" y="436205"/>
                  <a:pt x="681057" y="275235"/>
                  <a:pt x="952303" y="347916"/>
                </a:cubicBezTo>
                <a:close/>
                <a:moveTo>
                  <a:pt x="971799" y="275155"/>
                </a:moveTo>
                <a:cubicBezTo>
                  <a:pt x="660368" y="191707"/>
                  <a:pt x="340256" y="376524"/>
                  <a:pt x="256808" y="687955"/>
                </a:cubicBezTo>
                <a:cubicBezTo>
                  <a:pt x="173361" y="999387"/>
                  <a:pt x="358178" y="1319499"/>
                  <a:pt x="669609" y="1402947"/>
                </a:cubicBezTo>
                <a:cubicBezTo>
                  <a:pt x="981040" y="1486395"/>
                  <a:pt x="1301152" y="1301577"/>
                  <a:pt x="1384600" y="990146"/>
                </a:cubicBezTo>
                <a:cubicBezTo>
                  <a:pt x="1468047" y="678715"/>
                  <a:pt x="1283230" y="358603"/>
                  <a:pt x="971799" y="275155"/>
                </a:cubicBezTo>
                <a:close/>
                <a:moveTo>
                  <a:pt x="1652142" y="394531"/>
                </a:moveTo>
                <a:lnTo>
                  <a:pt x="1649662" y="403784"/>
                </a:lnTo>
                <a:lnTo>
                  <a:pt x="1647140" y="399895"/>
                </a:lnTo>
                <a:close/>
                <a:moveTo>
                  <a:pt x="1158157" y="65026"/>
                </a:moveTo>
                <a:lnTo>
                  <a:pt x="1154679" y="271718"/>
                </a:lnTo>
                <a:lnTo>
                  <a:pt x="1148331" y="270017"/>
                </a:lnTo>
                <a:cubicBezTo>
                  <a:pt x="1200055" y="299127"/>
                  <a:pt x="1246804" y="334821"/>
                  <a:pt x="1286346" y="377149"/>
                </a:cubicBezTo>
                <a:lnTo>
                  <a:pt x="1470353" y="331395"/>
                </a:lnTo>
                <a:lnTo>
                  <a:pt x="1588305" y="553229"/>
                </a:lnTo>
                <a:lnTo>
                  <a:pt x="1457194" y="671432"/>
                </a:lnTo>
                <a:cubicBezTo>
                  <a:pt x="1473630" y="731297"/>
                  <a:pt x="1481376" y="793983"/>
                  <a:pt x="1478595" y="857704"/>
                </a:cubicBezTo>
                <a:lnTo>
                  <a:pt x="1642362" y="948616"/>
                </a:lnTo>
                <a:lnTo>
                  <a:pt x="1577335" y="1191298"/>
                </a:lnTo>
                <a:lnTo>
                  <a:pt x="1378614" y="1187955"/>
                </a:lnTo>
                <a:cubicBezTo>
                  <a:pt x="1353489" y="1229936"/>
                  <a:pt x="1323048" y="1267799"/>
                  <a:pt x="1288939" y="1301599"/>
                </a:cubicBezTo>
                <a:lnTo>
                  <a:pt x="1354201" y="1471932"/>
                </a:lnTo>
                <a:lnTo>
                  <a:pt x="1148396" y="1616039"/>
                </a:lnTo>
                <a:lnTo>
                  <a:pt x="992294" y="1480516"/>
                </a:lnTo>
                <a:lnTo>
                  <a:pt x="1011291" y="1467215"/>
                </a:lnTo>
                <a:cubicBezTo>
                  <a:pt x="951500" y="1486565"/>
                  <a:pt x="888271" y="1495869"/>
                  <a:pt x="823805" y="1495510"/>
                </a:cubicBezTo>
                <a:lnTo>
                  <a:pt x="729193" y="1665940"/>
                </a:lnTo>
                <a:lnTo>
                  <a:pt x="486511" y="1600914"/>
                </a:lnTo>
                <a:lnTo>
                  <a:pt x="489790" y="1406012"/>
                </a:lnTo>
                <a:cubicBezTo>
                  <a:pt x="438364" y="1376702"/>
                  <a:pt x="391917" y="1340859"/>
                  <a:pt x="352658" y="1298452"/>
                </a:cubicBezTo>
                <a:lnTo>
                  <a:pt x="355803" y="1305197"/>
                </a:lnTo>
                <a:lnTo>
                  <a:pt x="152856" y="1344512"/>
                </a:lnTo>
                <a:lnTo>
                  <a:pt x="46675" y="1116809"/>
                </a:lnTo>
                <a:lnTo>
                  <a:pt x="183929" y="1005520"/>
                </a:lnTo>
                <a:cubicBezTo>
                  <a:pt x="169279" y="951824"/>
                  <a:pt x="161626" y="895865"/>
                  <a:pt x="161615" y="838915"/>
                </a:cubicBezTo>
                <a:lnTo>
                  <a:pt x="0" y="749197"/>
                </a:lnTo>
                <a:lnTo>
                  <a:pt x="65026" y="506515"/>
                </a:lnTo>
                <a:lnTo>
                  <a:pt x="250227" y="509630"/>
                </a:lnTo>
                <a:cubicBezTo>
                  <a:pt x="275353" y="465291"/>
                  <a:pt x="305693" y="424864"/>
                  <a:pt x="340015" y="388679"/>
                </a:cubicBezTo>
                <a:lnTo>
                  <a:pt x="277984" y="197357"/>
                </a:lnTo>
                <a:lnTo>
                  <a:pt x="491050" y="64219"/>
                </a:lnTo>
                <a:lnTo>
                  <a:pt x="639843" y="207726"/>
                </a:lnTo>
                <a:lnTo>
                  <a:pt x="638348" y="208660"/>
                </a:lnTo>
                <a:cubicBezTo>
                  <a:pt x="696840" y="190256"/>
                  <a:pt x="758594" y="181748"/>
                  <a:pt x="821488" y="182440"/>
                </a:cubicBezTo>
                <a:lnTo>
                  <a:pt x="815140" y="180739"/>
                </a:lnTo>
                <a:lnTo>
                  <a:pt x="915476" y="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0"/>
          </a:p>
        </p:txBody>
      </p:sp>
      <p:sp>
        <p:nvSpPr>
          <p:cNvPr id="27" name="Rectangle 16">
            <a:extLst>
              <a:ext uri="{FF2B5EF4-FFF2-40B4-BE49-F238E27FC236}">
                <a16:creationId xmlns="" xmlns:a16="http://schemas.microsoft.com/office/drawing/2014/main" id="{CCF5A071-3150-4D14-8AF6-50BB103C8415}"/>
              </a:ext>
            </a:extLst>
          </p:cNvPr>
          <p:cNvSpPr/>
          <p:nvPr/>
        </p:nvSpPr>
        <p:spPr>
          <a:xfrm rot="2700000">
            <a:off x="11293389" y="2706066"/>
            <a:ext cx="250429" cy="448973"/>
          </a:xfrm>
          <a:custGeom>
            <a:avLst/>
            <a:gdLst/>
            <a:ahLst/>
            <a:cxnLst/>
            <a:rect l="l" t="t" r="r" b="b"/>
            <a:pathLst>
              <a:path w="2232248" h="4001999">
                <a:moveTo>
                  <a:pt x="1116887" y="0"/>
                </a:moveTo>
                <a:cubicBezTo>
                  <a:pt x="1270748" y="4762"/>
                  <a:pt x="1433283" y="120651"/>
                  <a:pt x="1447291" y="308459"/>
                </a:cubicBezTo>
                <a:cubicBezTo>
                  <a:pt x="1483174" y="544979"/>
                  <a:pt x="1283237" y="603082"/>
                  <a:pt x="1339988" y="887363"/>
                </a:cubicBezTo>
                <a:lnTo>
                  <a:pt x="2232248" y="887363"/>
                </a:lnTo>
                <a:lnTo>
                  <a:pt x="2232248" y="1778237"/>
                </a:lnTo>
                <a:cubicBezTo>
                  <a:pt x="1956566" y="1829261"/>
                  <a:pt x="1897086" y="1634366"/>
                  <a:pt x="1663321" y="1669832"/>
                </a:cubicBezTo>
                <a:cubicBezTo>
                  <a:pt x="1475513" y="1683840"/>
                  <a:pt x="1359624" y="1846375"/>
                  <a:pt x="1354862" y="2000236"/>
                </a:cubicBezTo>
                <a:cubicBezTo>
                  <a:pt x="1358037" y="2135389"/>
                  <a:pt x="1477787" y="2334920"/>
                  <a:pt x="1701420" y="2336507"/>
                </a:cubicBezTo>
                <a:cubicBezTo>
                  <a:pt x="1972077" y="2308709"/>
                  <a:pt x="1932339" y="2176007"/>
                  <a:pt x="2232248" y="2187989"/>
                </a:cubicBezTo>
                <a:lnTo>
                  <a:pt x="2232248" y="3119611"/>
                </a:lnTo>
                <a:lnTo>
                  <a:pt x="1303259" y="3119611"/>
                </a:lnTo>
                <a:cubicBezTo>
                  <a:pt x="1289664" y="3424971"/>
                  <a:pt x="1423682" y="3383289"/>
                  <a:pt x="1451633" y="3655441"/>
                </a:cubicBezTo>
                <a:cubicBezTo>
                  <a:pt x="1450046" y="3879074"/>
                  <a:pt x="1250515" y="3998824"/>
                  <a:pt x="1115362" y="4001999"/>
                </a:cubicBezTo>
                <a:cubicBezTo>
                  <a:pt x="961501" y="3997237"/>
                  <a:pt x="798966" y="3881348"/>
                  <a:pt x="784958" y="3693540"/>
                </a:cubicBezTo>
                <a:cubicBezTo>
                  <a:pt x="749282" y="3458385"/>
                  <a:pt x="946712" y="3399594"/>
                  <a:pt x="892811" y="3119611"/>
                </a:cubicBezTo>
                <a:lnTo>
                  <a:pt x="0" y="3119611"/>
                </a:lnTo>
                <a:lnTo>
                  <a:pt x="0" y="2203607"/>
                </a:lnTo>
                <a:cubicBezTo>
                  <a:pt x="285884" y="2145799"/>
                  <a:pt x="343730" y="2346665"/>
                  <a:pt x="580754" y="2310706"/>
                </a:cubicBezTo>
                <a:cubicBezTo>
                  <a:pt x="768562" y="2296698"/>
                  <a:pt x="884451" y="2134163"/>
                  <a:pt x="889213" y="1980302"/>
                </a:cubicBezTo>
                <a:cubicBezTo>
                  <a:pt x="886038" y="1845149"/>
                  <a:pt x="766288" y="1645618"/>
                  <a:pt x="542655" y="1644031"/>
                </a:cubicBezTo>
                <a:cubicBezTo>
                  <a:pt x="268493" y="1672188"/>
                  <a:pt x="312817" y="1807984"/>
                  <a:pt x="0" y="1792208"/>
                </a:cubicBezTo>
                <a:lnTo>
                  <a:pt x="0" y="887363"/>
                </a:lnTo>
                <a:lnTo>
                  <a:pt x="928847" y="887363"/>
                </a:lnTo>
                <a:cubicBezTo>
                  <a:pt x="944034" y="576570"/>
                  <a:pt x="808718" y="620178"/>
                  <a:pt x="780616" y="346558"/>
                </a:cubicBezTo>
                <a:cubicBezTo>
                  <a:pt x="782203" y="122925"/>
                  <a:pt x="981734" y="3175"/>
                  <a:pt x="1116887"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p>
        </p:txBody>
      </p:sp>
      <p:sp>
        <p:nvSpPr>
          <p:cNvPr id="28" name="Rectangle 9">
            <a:extLst>
              <a:ext uri="{FF2B5EF4-FFF2-40B4-BE49-F238E27FC236}">
                <a16:creationId xmlns="" xmlns:a16="http://schemas.microsoft.com/office/drawing/2014/main" id="{E48A4C2B-18B2-4376-9489-12E153A9D20B}"/>
              </a:ext>
            </a:extLst>
          </p:cNvPr>
          <p:cNvSpPr/>
          <p:nvPr/>
        </p:nvSpPr>
        <p:spPr>
          <a:xfrm>
            <a:off x="10826653" y="1856729"/>
            <a:ext cx="339147" cy="317472"/>
          </a:xfrm>
          <a:custGeom>
            <a:avLst/>
            <a:gdLst>
              <a:gd name="connsiteX0" fmla="*/ 833935 w 3239999"/>
              <a:gd name="connsiteY0" fmla="*/ 22 h 3032924"/>
              <a:gd name="connsiteX1" fmla="*/ 1576606 w 3239999"/>
              <a:gd name="connsiteY1" fmla="*/ 402054 h 3032924"/>
              <a:gd name="connsiteX2" fmla="*/ 1576606 w 3239999"/>
              <a:gd name="connsiteY2" fmla="*/ 430441 h 3032924"/>
              <a:gd name="connsiteX3" fmla="*/ 1576606 w 3239999"/>
              <a:gd name="connsiteY3" fmla="*/ 526981 h 3032924"/>
              <a:gd name="connsiteX4" fmla="*/ 1576606 w 3239999"/>
              <a:gd name="connsiteY4" fmla="*/ 2765302 h 3032924"/>
              <a:gd name="connsiteX5" fmla="*/ 378630 w 3239999"/>
              <a:gd name="connsiteY5" fmla="*/ 2472117 h 3032924"/>
              <a:gd name="connsiteX6" fmla="*/ 384918 w 3239999"/>
              <a:gd name="connsiteY6" fmla="*/ 526981 h 3032924"/>
              <a:gd name="connsiteX7" fmla="*/ 239143 w 3239999"/>
              <a:gd name="connsiteY7" fmla="*/ 526981 h 3032924"/>
              <a:gd name="connsiteX8" fmla="*/ 239143 w 3239999"/>
              <a:gd name="connsiteY8" fmla="*/ 2776423 h 3032924"/>
              <a:gd name="connsiteX9" fmla="*/ 1576606 w 3239999"/>
              <a:gd name="connsiteY9" fmla="*/ 2776423 h 3032924"/>
              <a:gd name="connsiteX10" fmla="*/ 1576606 w 3239999"/>
              <a:gd name="connsiteY10" fmla="*/ 2778202 h 3032924"/>
              <a:gd name="connsiteX11" fmla="*/ 1663394 w 3239999"/>
              <a:gd name="connsiteY11" fmla="*/ 2778202 h 3032924"/>
              <a:gd name="connsiteX12" fmla="*/ 1663394 w 3239999"/>
              <a:gd name="connsiteY12" fmla="*/ 2776423 h 3032924"/>
              <a:gd name="connsiteX13" fmla="*/ 3000856 w 3239999"/>
              <a:gd name="connsiteY13" fmla="*/ 2776423 h 3032924"/>
              <a:gd name="connsiteX14" fmla="*/ 3000856 w 3239999"/>
              <a:gd name="connsiteY14" fmla="*/ 526981 h 3032924"/>
              <a:gd name="connsiteX15" fmla="*/ 2855082 w 3239999"/>
              <a:gd name="connsiteY15" fmla="*/ 526981 h 3032924"/>
              <a:gd name="connsiteX16" fmla="*/ 2861369 w 3239999"/>
              <a:gd name="connsiteY16" fmla="*/ 2472117 h 3032924"/>
              <a:gd name="connsiteX17" fmla="*/ 1663394 w 3239999"/>
              <a:gd name="connsiteY17" fmla="*/ 2765302 h 3032924"/>
              <a:gd name="connsiteX18" fmla="*/ 1663394 w 3239999"/>
              <a:gd name="connsiteY18" fmla="*/ 526981 h 3032924"/>
              <a:gd name="connsiteX19" fmla="*/ 1663394 w 3239999"/>
              <a:gd name="connsiteY19" fmla="*/ 430441 h 3032924"/>
              <a:gd name="connsiteX20" fmla="*/ 1663394 w 3239999"/>
              <a:gd name="connsiteY20" fmla="*/ 402054 h 3032924"/>
              <a:gd name="connsiteX21" fmla="*/ 2406065 w 3239999"/>
              <a:gd name="connsiteY21" fmla="*/ 22 h 3032924"/>
              <a:gd name="connsiteX22" fmla="*/ 2853673 w 3239999"/>
              <a:gd name="connsiteY22" fmla="*/ 91100 h 3032924"/>
              <a:gd name="connsiteX23" fmla="*/ 2854770 w 3239999"/>
              <a:gd name="connsiteY23" fmla="*/ 430441 h 3032924"/>
              <a:gd name="connsiteX24" fmla="*/ 3120669 w 3239999"/>
              <a:gd name="connsiteY24" fmla="*/ 428517 h 3032924"/>
              <a:gd name="connsiteX25" fmla="*/ 3120669 w 3239999"/>
              <a:gd name="connsiteY25" fmla="*/ 738345 h 3032924"/>
              <a:gd name="connsiteX26" fmla="*/ 3239999 w 3239999"/>
              <a:gd name="connsiteY26" fmla="*/ 738345 h 3032924"/>
              <a:gd name="connsiteX27" fmla="*/ 3239999 w 3239999"/>
              <a:gd name="connsiteY27" fmla="*/ 3032924 h 3032924"/>
              <a:gd name="connsiteX28" fmla="*/ 0 w 3239999"/>
              <a:gd name="connsiteY28" fmla="*/ 3032924 h 3032924"/>
              <a:gd name="connsiteX29" fmla="*/ 0 w 3239999"/>
              <a:gd name="connsiteY29" fmla="*/ 738345 h 3032924"/>
              <a:gd name="connsiteX30" fmla="*/ 102477 w 3239999"/>
              <a:gd name="connsiteY30" fmla="*/ 738345 h 3032924"/>
              <a:gd name="connsiteX31" fmla="*/ 102477 w 3239999"/>
              <a:gd name="connsiteY31" fmla="*/ 428517 h 3032924"/>
              <a:gd name="connsiteX32" fmla="*/ 385229 w 3239999"/>
              <a:gd name="connsiteY32" fmla="*/ 430441 h 3032924"/>
              <a:gd name="connsiteX33" fmla="*/ 386326 w 3239999"/>
              <a:gd name="connsiteY33" fmla="*/ 91100 h 3032924"/>
              <a:gd name="connsiteX34" fmla="*/ 833935 w 3239999"/>
              <a:gd name="connsiteY34" fmla="*/ 22 h 3032924"/>
              <a:gd name="connsiteX0" fmla="*/ 833935 w 3239999"/>
              <a:gd name="connsiteY0" fmla="*/ 22 h 3032924"/>
              <a:gd name="connsiteX1" fmla="*/ 1576606 w 3239999"/>
              <a:gd name="connsiteY1" fmla="*/ 402054 h 3032924"/>
              <a:gd name="connsiteX2" fmla="*/ 1576606 w 3239999"/>
              <a:gd name="connsiteY2" fmla="*/ 430441 h 3032924"/>
              <a:gd name="connsiteX3" fmla="*/ 1576606 w 3239999"/>
              <a:gd name="connsiteY3" fmla="*/ 526981 h 3032924"/>
              <a:gd name="connsiteX4" fmla="*/ 1576606 w 3239999"/>
              <a:gd name="connsiteY4" fmla="*/ 2765302 h 3032924"/>
              <a:gd name="connsiteX5" fmla="*/ 378630 w 3239999"/>
              <a:gd name="connsiteY5" fmla="*/ 2472117 h 3032924"/>
              <a:gd name="connsiteX6" fmla="*/ 384918 w 3239999"/>
              <a:gd name="connsiteY6" fmla="*/ 526981 h 3032924"/>
              <a:gd name="connsiteX7" fmla="*/ 239143 w 3239999"/>
              <a:gd name="connsiteY7" fmla="*/ 526981 h 3032924"/>
              <a:gd name="connsiteX8" fmla="*/ 239143 w 3239999"/>
              <a:gd name="connsiteY8" fmla="*/ 2776423 h 3032924"/>
              <a:gd name="connsiteX9" fmla="*/ 1576606 w 3239999"/>
              <a:gd name="connsiteY9" fmla="*/ 2776423 h 3032924"/>
              <a:gd name="connsiteX10" fmla="*/ 1576606 w 3239999"/>
              <a:gd name="connsiteY10" fmla="*/ 2778202 h 3032924"/>
              <a:gd name="connsiteX11" fmla="*/ 1663394 w 3239999"/>
              <a:gd name="connsiteY11" fmla="*/ 2778202 h 3032924"/>
              <a:gd name="connsiteX12" fmla="*/ 1663394 w 3239999"/>
              <a:gd name="connsiteY12" fmla="*/ 2776423 h 3032924"/>
              <a:gd name="connsiteX13" fmla="*/ 3000856 w 3239999"/>
              <a:gd name="connsiteY13" fmla="*/ 2776423 h 3032924"/>
              <a:gd name="connsiteX14" fmla="*/ 3000856 w 3239999"/>
              <a:gd name="connsiteY14" fmla="*/ 526981 h 3032924"/>
              <a:gd name="connsiteX15" fmla="*/ 2855082 w 3239999"/>
              <a:gd name="connsiteY15" fmla="*/ 526981 h 3032924"/>
              <a:gd name="connsiteX16" fmla="*/ 2861369 w 3239999"/>
              <a:gd name="connsiteY16" fmla="*/ 2472117 h 3032924"/>
              <a:gd name="connsiteX17" fmla="*/ 1663394 w 3239999"/>
              <a:gd name="connsiteY17" fmla="*/ 2765302 h 3032924"/>
              <a:gd name="connsiteX18" fmla="*/ 1663394 w 3239999"/>
              <a:gd name="connsiteY18" fmla="*/ 526981 h 3032924"/>
              <a:gd name="connsiteX19" fmla="*/ 1663394 w 3239999"/>
              <a:gd name="connsiteY19" fmla="*/ 430441 h 3032924"/>
              <a:gd name="connsiteX20" fmla="*/ 1663394 w 3239999"/>
              <a:gd name="connsiteY20" fmla="*/ 402054 h 3032924"/>
              <a:gd name="connsiteX21" fmla="*/ 2406065 w 3239999"/>
              <a:gd name="connsiteY21" fmla="*/ 22 h 3032924"/>
              <a:gd name="connsiteX22" fmla="*/ 2853673 w 3239999"/>
              <a:gd name="connsiteY22" fmla="*/ 91100 h 3032924"/>
              <a:gd name="connsiteX23" fmla="*/ 2854770 w 3239999"/>
              <a:gd name="connsiteY23" fmla="*/ 430441 h 3032924"/>
              <a:gd name="connsiteX24" fmla="*/ 3120669 w 3239999"/>
              <a:gd name="connsiteY24" fmla="*/ 428517 h 3032924"/>
              <a:gd name="connsiteX25" fmla="*/ 3120669 w 3239999"/>
              <a:gd name="connsiteY25" fmla="*/ 738345 h 3032924"/>
              <a:gd name="connsiteX26" fmla="*/ 3239999 w 3239999"/>
              <a:gd name="connsiteY26" fmla="*/ 738345 h 3032924"/>
              <a:gd name="connsiteX27" fmla="*/ 3239999 w 3239999"/>
              <a:gd name="connsiteY27" fmla="*/ 3032924 h 3032924"/>
              <a:gd name="connsiteX28" fmla="*/ 0 w 3239999"/>
              <a:gd name="connsiteY28" fmla="*/ 3032924 h 3032924"/>
              <a:gd name="connsiteX29" fmla="*/ 0 w 3239999"/>
              <a:gd name="connsiteY29" fmla="*/ 738345 h 3032924"/>
              <a:gd name="connsiteX30" fmla="*/ 102477 w 3239999"/>
              <a:gd name="connsiteY30" fmla="*/ 738345 h 3032924"/>
              <a:gd name="connsiteX31" fmla="*/ 102477 w 3239999"/>
              <a:gd name="connsiteY31" fmla="*/ 428517 h 3032924"/>
              <a:gd name="connsiteX32" fmla="*/ 385229 w 3239999"/>
              <a:gd name="connsiteY32" fmla="*/ 430441 h 3032924"/>
              <a:gd name="connsiteX33" fmla="*/ 386326 w 3239999"/>
              <a:gd name="connsiteY33" fmla="*/ 91100 h 3032924"/>
              <a:gd name="connsiteX34" fmla="*/ 833935 w 3239999"/>
              <a:gd name="connsiteY34" fmla="*/ 22 h 3032924"/>
              <a:gd name="connsiteX0" fmla="*/ 833935 w 3239999"/>
              <a:gd name="connsiteY0" fmla="*/ 22 h 3032924"/>
              <a:gd name="connsiteX1" fmla="*/ 1576606 w 3239999"/>
              <a:gd name="connsiteY1" fmla="*/ 402054 h 3032924"/>
              <a:gd name="connsiteX2" fmla="*/ 1576606 w 3239999"/>
              <a:gd name="connsiteY2" fmla="*/ 430441 h 3032924"/>
              <a:gd name="connsiteX3" fmla="*/ 1576606 w 3239999"/>
              <a:gd name="connsiteY3" fmla="*/ 526981 h 3032924"/>
              <a:gd name="connsiteX4" fmla="*/ 1576606 w 3239999"/>
              <a:gd name="connsiteY4" fmla="*/ 2765302 h 3032924"/>
              <a:gd name="connsiteX5" fmla="*/ 378630 w 3239999"/>
              <a:gd name="connsiteY5" fmla="*/ 2472117 h 3032924"/>
              <a:gd name="connsiteX6" fmla="*/ 384918 w 3239999"/>
              <a:gd name="connsiteY6" fmla="*/ 526981 h 3032924"/>
              <a:gd name="connsiteX7" fmla="*/ 239143 w 3239999"/>
              <a:gd name="connsiteY7" fmla="*/ 526981 h 3032924"/>
              <a:gd name="connsiteX8" fmla="*/ 239143 w 3239999"/>
              <a:gd name="connsiteY8" fmla="*/ 2776423 h 3032924"/>
              <a:gd name="connsiteX9" fmla="*/ 1576606 w 3239999"/>
              <a:gd name="connsiteY9" fmla="*/ 2776423 h 3032924"/>
              <a:gd name="connsiteX10" fmla="*/ 1576606 w 3239999"/>
              <a:gd name="connsiteY10" fmla="*/ 2778202 h 3032924"/>
              <a:gd name="connsiteX11" fmla="*/ 1663394 w 3239999"/>
              <a:gd name="connsiteY11" fmla="*/ 2778202 h 3032924"/>
              <a:gd name="connsiteX12" fmla="*/ 1663394 w 3239999"/>
              <a:gd name="connsiteY12" fmla="*/ 2776423 h 3032924"/>
              <a:gd name="connsiteX13" fmla="*/ 3000856 w 3239999"/>
              <a:gd name="connsiteY13" fmla="*/ 2776423 h 3032924"/>
              <a:gd name="connsiteX14" fmla="*/ 3000856 w 3239999"/>
              <a:gd name="connsiteY14" fmla="*/ 526981 h 3032924"/>
              <a:gd name="connsiteX15" fmla="*/ 2855082 w 3239999"/>
              <a:gd name="connsiteY15" fmla="*/ 526981 h 3032924"/>
              <a:gd name="connsiteX16" fmla="*/ 2861369 w 3239999"/>
              <a:gd name="connsiteY16" fmla="*/ 2472117 h 3032924"/>
              <a:gd name="connsiteX17" fmla="*/ 1663394 w 3239999"/>
              <a:gd name="connsiteY17" fmla="*/ 2765302 h 3032924"/>
              <a:gd name="connsiteX18" fmla="*/ 1663394 w 3239999"/>
              <a:gd name="connsiteY18" fmla="*/ 526981 h 3032924"/>
              <a:gd name="connsiteX19" fmla="*/ 1663394 w 3239999"/>
              <a:gd name="connsiteY19" fmla="*/ 430441 h 3032924"/>
              <a:gd name="connsiteX20" fmla="*/ 1663394 w 3239999"/>
              <a:gd name="connsiteY20" fmla="*/ 402054 h 3032924"/>
              <a:gd name="connsiteX21" fmla="*/ 2406065 w 3239999"/>
              <a:gd name="connsiteY21" fmla="*/ 22 h 3032924"/>
              <a:gd name="connsiteX22" fmla="*/ 2853673 w 3239999"/>
              <a:gd name="connsiteY22" fmla="*/ 91100 h 3032924"/>
              <a:gd name="connsiteX23" fmla="*/ 2854770 w 3239999"/>
              <a:gd name="connsiteY23" fmla="*/ 430441 h 3032924"/>
              <a:gd name="connsiteX24" fmla="*/ 3120669 w 3239999"/>
              <a:gd name="connsiteY24" fmla="*/ 428517 h 3032924"/>
              <a:gd name="connsiteX25" fmla="*/ 3120669 w 3239999"/>
              <a:gd name="connsiteY25" fmla="*/ 738345 h 3032924"/>
              <a:gd name="connsiteX26" fmla="*/ 3239999 w 3239999"/>
              <a:gd name="connsiteY26" fmla="*/ 738345 h 3032924"/>
              <a:gd name="connsiteX27" fmla="*/ 3239999 w 3239999"/>
              <a:gd name="connsiteY27" fmla="*/ 3032924 h 3032924"/>
              <a:gd name="connsiteX28" fmla="*/ 0 w 3239999"/>
              <a:gd name="connsiteY28" fmla="*/ 3032924 h 3032924"/>
              <a:gd name="connsiteX29" fmla="*/ 0 w 3239999"/>
              <a:gd name="connsiteY29" fmla="*/ 738345 h 3032924"/>
              <a:gd name="connsiteX30" fmla="*/ 102477 w 3239999"/>
              <a:gd name="connsiteY30" fmla="*/ 738345 h 3032924"/>
              <a:gd name="connsiteX31" fmla="*/ 102477 w 3239999"/>
              <a:gd name="connsiteY31" fmla="*/ 428517 h 3032924"/>
              <a:gd name="connsiteX32" fmla="*/ 385229 w 3239999"/>
              <a:gd name="connsiteY32" fmla="*/ 430441 h 3032924"/>
              <a:gd name="connsiteX33" fmla="*/ 386326 w 3239999"/>
              <a:gd name="connsiteY33" fmla="*/ 91100 h 3032924"/>
              <a:gd name="connsiteX34" fmla="*/ 833935 w 3239999"/>
              <a:gd name="connsiteY34" fmla="*/ 22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39143 w 3239999"/>
              <a:gd name="connsiteY32" fmla="*/ 2776423 h 3032924"/>
              <a:gd name="connsiteX33" fmla="*/ 1576606 w 3239999"/>
              <a:gd name="connsiteY33" fmla="*/ 2776423 h 3032924"/>
              <a:gd name="connsiteX34" fmla="*/ 1668046 w 3239999"/>
              <a:gd name="connsiteY34" fmla="*/ 2869642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39143 w 3239999"/>
              <a:gd name="connsiteY32" fmla="*/ 2776423 h 3032924"/>
              <a:gd name="connsiteX33" fmla="*/ 1576606 w 3239999"/>
              <a:gd name="connsiteY33" fmla="*/ 2776423 h 3032924"/>
              <a:gd name="connsiteX34" fmla="*/ 1668046 w 3239999"/>
              <a:gd name="connsiteY34" fmla="*/ 2869642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39143 w 3239999"/>
              <a:gd name="connsiteY32" fmla="*/ 2776423 h 3032924"/>
              <a:gd name="connsiteX33" fmla="*/ 1576606 w 3239999"/>
              <a:gd name="connsiteY33" fmla="*/ 2776423 h 3032924"/>
              <a:gd name="connsiteX34" fmla="*/ 1668046 w 3239999"/>
              <a:gd name="connsiteY34" fmla="*/ 2869642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39143 w 3239999"/>
              <a:gd name="connsiteY32" fmla="*/ 2776423 h 3032924"/>
              <a:gd name="connsiteX33" fmla="*/ 1576606 w 3239999"/>
              <a:gd name="connsiteY33" fmla="*/ 2776423 h 3032924"/>
              <a:gd name="connsiteX34" fmla="*/ 1668046 w 3239999"/>
              <a:gd name="connsiteY34" fmla="*/ 2869642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39143 w 3239999"/>
              <a:gd name="connsiteY32" fmla="*/ 2776423 h 3032924"/>
              <a:gd name="connsiteX33" fmla="*/ 1576606 w 3239999"/>
              <a:gd name="connsiteY33" fmla="*/ 2776423 h 3032924"/>
              <a:gd name="connsiteX34" fmla="*/ 1668046 w 3239999"/>
              <a:gd name="connsiteY34" fmla="*/ 2869642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39143 w 3239999"/>
              <a:gd name="connsiteY32" fmla="*/ 2776423 h 3032924"/>
              <a:gd name="connsiteX33" fmla="*/ 1576606 w 3239999"/>
              <a:gd name="connsiteY33" fmla="*/ 2776423 h 3032924"/>
              <a:gd name="connsiteX34" fmla="*/ 1668046 w 3239999"/>
              <a:gd name="connsiteY34" fmla="*/ 2869642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39143 w 3239999"/>
              <a:gd name="connsiteY32" fmla="*/ 2776423 h 3032924"/>
              <a:gd name="connsiteX33" fmla="*/ 1576606 w 3239999"/>
              <a:gd name="connsiteY33" fmla="*/ 2776423 h 3032924"/>
              <a:gd name="connsiteX34" fmla="*/ 1668046 w 3239999"/>
              <a:gd name="connsiteY34" fmla="*/ 2869642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39143 w 3239999"/>
              <a:gd name="connsiteY32" fmla="*/ 2776423 h 3032924"/>
              <a:gd name="connsiteX33" fmla="*/ 1576606 w 3239999"/>
              <a:gd name="connsiteY33" fmla="*/ 2776423 h 3032924"/>
              <a:gd name="connsiteX34" fmla="*/ 1668046 w 3239999"/>
              <a:gd name="connsiteY34" fmla="*/ 2869642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39143 w 3239999"/>
              <a:gd name="connsiteY32" fmla="*/ 2776423 h 3032924"/>
              <a:gd name="connsiteX33" fmla="*/ 1576606 w 3239999"/>
              <a:gd name="connsiteY33" fmla="*/ 2776423 h 3032924"/>
              <a:gd name="connsiteX34" fmla="*/ 1668046 w 3239999"/>
              <a:gd name="connsiteY34" fmla="*/ 2869642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39143 w 3239999"/>
              <a:gd name="connsiteY32" fmla="*/ 2776423 h 3032924"/>
              <a:gd name="connsiteX33" fmla="*/ 1576606 w 3239999"/>
              <a:gd name="connsiteY33" fmla="*/ 2776423 h 3032924"/>
              <a:gd name="connsiteX34" fmla="*/ 1668046 w 3239999"/>
              <a:gd name="connsiteY34" fmla="*/ 2869642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39143 w 3239999"/>
              <a:gd name="connsiteY32" fmla="*/ 2776423 h 3032924"/>
              <a:gd name="connsiteX33" fmla="*/ 1576606 w 3239999"/>
              <a:gd name="connsiteY33" fmla="*/ 2776423 h 3032924"/>
              <a:gd name="connsiteX34" fmla="*/ 1668046 w 3239999"/>
              <a:gd name="connsiteY34" fmla="*/ 2869642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39143 w 3239999"/>
              <a:gd name="connsiteY32" fmla="*/ 2776423 h 3032924"/>
              <a:gd name="connsiteX33" fmla="*/ 1576606 w 3239999"/>
              <a:gd name="connsiteY33" fmla="*/ 2776423 h 3032924"/>
              <a:gd name="connsiteX34" fmla="*/ 1668046 w 3239999"/>
              <a:gd name="connsiteY34" fmla="*/ 2869642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39143 w 3239999"/>
              <a:gd name="connsiteY32" fmla="*/ 2776423 h 3032924"/>
              <a:gd name="connsiteX33" fmla="*/ 1576606 w 3239999"/>
              <a:gd name="connsiteY33" fmla="*/ 2776423 h 3032924"/>
              <a:gd name="connsiteX34" fmla="*/ 1668046 w 3239999"/>
              <a:gd name="connsiteY34" fmla="*/ 2869642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39143 w 3239999"/>
              <a:gd name="connsiteY32" fmla="*/ 2776423 h 3032924"/>
              <a:gd name="connsiteX33" fmla="*/ 1576606 w 3239999"/>
              <a:gd name="connsiteY33" fmla="*/ 2776423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39143 w 3239999"/>
              <a:gd name="connsiteY32" fmla="*/ 2776423 h 3032924"/>
              <a:gd name="connsiteX33" fmla="*/ 1576606 w 3239999"/>
              <a:gd name="connsiteY33" fmla="*/ 2776423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39143 w 3239999"/>
              <a:gd name="connsiteY32" fmla="*/ 2776423 h 3032924"/>
              <a:gd name="connsiteX33" fmla="*/ 1576606 w 3239999"/>
              <a:gd name="connsiteY33" fmla="*/ 2776423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39143 w 3239999"/>
              <a:gd name="connsiteY32" fmla="*/ 2776423 h 3032924"/>
              <a:gd name="connsiteX33" fmla="*/ 1576606 w 3239999"/>
              <a:gd name="connsiteY33" fmla="*/ 2776423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29618 w 3239999"/>
              <a:gd name="connsiteY32" fmla="*/ 2690698 h 3032924"/>
              <a:gd name="connsiteX33" fmla="*/ 1576606 w 3239999"/>
              <a:gd name="connsiteY33" fmla="*/ 2776423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2991331 w 3239999"/>
              <a:gd name="connsiteY3" fmla="*/ 2709748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29618 w 3239999"/>
              <a:gd name="connsiteY32" fmla="*/ 2690698 h 3032924"/>
              <a:gd name="connsiteX33" fmla="*/ 1576606 w 3239999"/>
              <a:gd name="connsiteY33" fmla="*/ 2776423 h 30329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Lst>
            <a:rect l="l" t="t" r="r" b="b"/>
            <a:pathLst>
              <a:path w="3239999" h="3032924">
                <a:moveTo>
                  <a:pt x="1576606" y="2778202"/>
                </a:moveTo>
                <a:cubicBezTo>
                  <a:pt x="1576606" y="2778795"/>
                  <a:pt x="1663394" y="2792670"/>
                  <a:pt x="1663394" y="2778202"/>
                </a:cubicBezTo>
                <a:lnTo>
                  <a:pt x="1663394" y="2776423"/>
                </a:lnTo>
                <a:cubicBezTo>
                  <a:pt x="2185083" y="2605634"/>
                  <a:pt x="2444552" y="2500589"/>
                  <a:pt x="2991331" y="2709748"/>
                </a:cubicBezTo>
                <a:lnTo>
                  <a:pt x="3000856" y="526981"/>
                </a:lnTo>
                <a:lnTo>
                  <a:pt x="2855082" y="526981"/>
                </a:lnTo>
                <a:cubicBezTo>
                  <a:pt x="2857178" y="1175360"/>
                  <a:pt x="2859273" y="1823738"/>
                  <a:pt x="2861369" y="2472117"/>
                </a:cubicBezTo>
                <a:cubicBezTo>
                  <a:pt x="2483869" y="2318121"/>
                  <a:pt x="2052449" y="2439541"/>
                  <a:pt x="1663394" y="2765302"/>
                </a:cubicBezTo>
                <a:lnTo>
                  <a:pt x="1663394" y="526981"/>
                </a:lnTo>
                <a:lnTo>
                  <a:pt x="1663394" y="430441"/>
                </a:lnTo>
                <a:lnTo>
                  <a:pt x="1663394" y="402054"/>
                </a:lnTo>
                <a:cubicBezTo>
                  <a:pt x="1896442" y="149589"/>
                  <a:pt x="2115835" y="2106"/>
                  <a:pt x="2406065" y="22"/>
                </a:cubicBezTo>
                <a:cubicBezTo>
                  <a:pt x="2537987" y="-925"/>
                  <a:pt x="2684544" y="28169"/>
                  <a:pt x="2853673" y="91100"/>
                </a:cubicBezTo>
                <a:cubicBezTo>
                  <a:pt x="2854039" y="204214"/>
                  <a:pt x="2854404" y="317327"/>
                  <a:pt x="2854770" y="430441"/>
                </a:cubicBezTo>
                <a:lnTo>
                  <a:pt x="3120669" y="428517"/>
                </a:lnTo>
                <a:lnTo>
                  <a:pt x="3120669" y="738345"/>
                </a:lnTo>
                <a:lnTo>
                  <a:pt x="3239999" y="738345"/>
                </a:lnTo>
                <a:lnTo>
                  <a:pt x="3239999" y="3032924"/>
                </a:lnTo>
                <a:lnTo>
                  <a:pt x="0" y="3032924"/>
                </a:lnTo>
                <a:lnTo>
                  <a:pt x="0" y="738345"/>
                </a:lnTo>
                <a:lnTo>
                  <a:pt x="102477" y="738345"/>
                </a:lnTo>
                <a:lnTo>
                  <a:pt x="102477" y="428517"/>
                </a:lnTo>
                <a:lnTo>
                  <a:pt x="385229" y="430441"/>
                </a:lnTo>
                <a:cubicBezTo>
                  <a:pt x="385595" y="317327"/>
                  <a:pt x="385960" y="204214"/>
                  <a:pt x="386326" y="91100"/>
                </a:cubicBezTo>
                <a:cubicBezTo>
                  <a:pt x="555455" y="28169"/>
                  <a:pt x="702013" y="-925"/>
                  <a:pt x="833935" y="22"/>
                </a:cubicBezTo>
                <a:cubicBezTo>
                  <a:pt x="1124164" y="2106"/>
                  <a:pt x="1343558" y="149589"/>
                  <a:pt x="1576606" y="402054"/>
                </a:cubicBezTo>
                <a:lnTo>
                  <a:pt x="1576606" y="430441"/>
                </a:lnTo>
                <a:lnTo>
                  <a:pt x="1576606" y="526981"/>
                </a:lnTo>
                <a:lnTo>
                  <a:pt x="1576606" y="2765302"/>
                </a:lnTo>
                <a:cubicBezTo>
                  <a:pt x="1187550" y="2439541"/>
                  <a:pt x="756130" y="2318121"/>
                  <a:pt x="378630" y="2472117"/>
                </a:cubicBezTo>
                <a:lnTo>
                  <a:pt x="384918" y="526981"/>
                </a:lnTo>
                <a:lnTo>
                  <a:pt x="239143" y="526981"/>
                </a:lnTo>
                <a:lnTo>
                  <a:pt x="229618" y="2690698"/>
                </a:lnTo>
                <a:cubicBezTo>
                  <a:pt x="773243" y="2466244"/>
                  <a:pt x="1081748" y="2626096"/>
                  <a:pt x="1576606" y="2776423"/>
                </a:cubicBezTo>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p>
        </p:txBody>
      </p:sp>
      <p:pic>
        <p:nvPicPr>
          <p:cNvPr id="3" name="Picture Placeholder 2"/>
          <p:cNvPicPr>
            <a:picLocks noGrp="1" noChangeAspect="1"/>
          </p:cNvPicPr>
          <p:nvPr>
            <p:ph type="pic" idx="14"/>
          </p:nvPr>
        </p:nvPicPr>
        <p:blipFill>
          <a:blip r:embed="rId2" cstate="print">
            <a:extLst>
              <a:ext uri="{28A0092B-C50C-407E-A947-70E740481C1C}">
                <a14:useLocalDpi xmlns:a14="http://schemas.microsoft.com/office/drawing/2010/main" val="0"/>
              </a:ext>
            </a:extLst>
          </a:blip>
          <a:srcRect l="31990" r="31990"/>
          <a:stretch>
            <a:fillRect/>
          </a:stretch>
        </p:blipFill>
        <p:spPr/>
      </p:pic>
      <p:sp>
        <p:nvSpPr>
          <p:cNvPr id="29" name="TextBox 28">
            <a:extLst>
              <a:ext uri="{FF2B5EF4-FFF2-40B4-BE49-F238E27FC236}">
                <a16:creationId xmlns="" xmlns:a16="http://schemas.microsoft.com/office/drawing/2014/main" id="{710631E0-36C1-415A-B0FC-09DDDC9CD0FB}"/>
              </a:ext>
            </a:extLst>
          </p:cNvPr>
          <p:cNvSpPr txBox="1"/>
          <p:nvPr/>
        </p:nvSpPr>
        <p:spPr>
          <a:xfrm>
            <a:off x="776422" y="1268760"/>
            <a:ext cx="6564871" cy="4616648"/>
          </a:xfrm>
          <a:prstGeom prst="rect">
            <a:avLst/>
          </a:prstGeom>
          <a:noFill/>
        </p:spPr>
        <p:txBody>
          <a:bodyPr wrap="square" lIns="108000" rIns="108000" rtlCol="0">
            <a:spAutoFit/>
          </a:bodyPr>
          <a:lstStyle/>
          <a:p>
            <a:pPr algn="just" rtl="1" fontAlgn="base"/>
            <a:r>
              <a:rPr lang="ar-JO" sz="2100" dirty="0" smtClean="0">
                <a:cs typeface="Arabic Transparent" panose="02010000000000000000" pitchFamily="2" charset="-78"/>
              </a:rPr>
              <a:t>        تتنوّع بيئات التعليم الإلكتروني لتتناسب مع تنوع المتعلمين وتنوع المقررات والأهداف</a:t>
            </a:r>
            <a:r>
              <a:rPr lang="ar-JO" sz="2100" dirty="0">
                <a:cs typeface="Arabic Transparent" panose="02010000000000000000" pitchFamily="2" charset="-78"/>
              </a:rPr>
              <a:t>، غير </a:t>
            </a:r>
            <a:r>
              <a:rPr lang="ar-JO" sz="2100" dirty="0" smtClean="0">
                <a:cs typeface="Arabic Transparent" panose="02010000000000000000" pitchFamily="2" charset="-78"/>
              </a:rPr>
              <a:t>أنّه </a:t>
            </a:r>
            <a:r>
              <a:rPr lang="ar-JO" sz="2100" dirty="0">
                <a:cs typeface="Arabic Transparent" panose="02010000000000000000" pitchFamily="2" charset="-78"/>
              </a:rPr>
              <a:t>لا </a:t>
            </a:r>
            <a:r>
              <a:rPr lang="ar-JO" sz="2100" dirty="0" smtClean="0">
                <a:cs typeface="Arabic Transparent" panose="02010000000000000000" pitchFamily="2" charset="-78"/>
              </a:rPr>
              <a:t>ينبغي </a:t>
            </a:r>
            <a:r>
              <a:rPr lang="ar-JO" sz="2100" dirty="0">
                <a:cs typeface="Arabic Transparent" panose="02010000000000000000" pitchFamily="2" charset="-78"/>
              </a:rPr>
              <a:t>التعامل مع </a:t>
            </a:r>
            <a:r>
              <a:rPr lang="ar-JO" sz="2100" dirty="0" smtClean="0">
                <a:cs typeface="Arabic Transparent" panose="02010000000000000000" pitchFamily="2" charset="-78"/>
              </a:rPr>
              <a:t>التعليم </a:t>
            </a:r>
            <a:r>
              <a:rPr lang="ar-JO" sz="2100" dirty="0">
                <a:cs typeface="Arabic Transparent" panose="02010000000000000000" pitchFamily="2" charset="-78"/>
              </a:rPr>
              <a:t>الإلكتروني دون تحديد </a:t>
            </a:r>
            <a:r>
              <a:rPr lang="ar-JO" sz="2100" b="1" dirty="0">
                <a:cs typeface="Arabic Transparent" panose="02010000000000000000" pitchFamily="2" charset="-78"/>
              </a:rPr>
              <a:t>الاستراتيجيات المستخدمة في التدريس</a:t>
            </a:r>
            <a:r>
              <a:rPr lang="ar-JO" sz="2100" dirty="0">
                <a:cs typeface="Arabic Transparent" panose="02010000000000000000" pitchFamily="2" charset="-78"/>
              </a:rPr>
              <a:t>، ويقصد بها الكيفية التي يتم بها تقديم المحتوى التعليمي للمتعلمين، حيث </a:t>
            </a:r>
            <a:r>
              <a:rPr lang="ar-JO" sz="2100" dirty="0" smtClean="0">
                <a:cs typeface="Arabic Transparent" panose="02010000000000000000" pitchFamily="2" charset="-78"/>
              </a:rPr>
              <a:t>يتضمّن </a:t>
            </a:r>
            <a:r>
              <a:rPr lang="ar-JO" sz="2100" dirty="0">
                <a:cs typeface="Arabic Transparent" panose="02010000000000000000" pitchFamily="2" charset="-78"/>
              </a:rPr>
              <a:t>نظام </a:t>
            </a:r>
            <a:r>
              <a:rPr lang="ar-JO" sz="2100" dirty="0" smtClean="0">
                <a:cs typeface="Arabic Transparent" panose="02010000000000000000" pitchFamily="2" charset="-78"/>
              </a:rPr>
              <a:t>التعليم </a:t>
            </a:r>
            <a:r>
              <a:rPr lang="ar-JO" sz="2100" dirty="0">
                <a:cs typeface="Arabic Transparent" panose="02010000000000000000" pitchFamily="2" charset="-78"/>
              </a:rPr>
              <a:t>الإلكتروني تصميم استراتيجيات </a:t>
            </a:r>
            <a:r>
              <a:rPr lang="ar-JO" sz="2100" dirty="0" smtClean="0">
                <a:cs typeface="Arabic Transparent" panose="02010000000000000000" pitchFamily="2" charset="-78"/>
              </a:rPr>
              <a:t>تعليم </a:t>
            </a:r>
            <a:r>
              <a:rPr lang="ar-JO" sz="2100" dirty="0">
                <a:cs typeface="Arabic Transparent" panose="02010000000000000000" pitchFamily="2" charset="-78"/>
              </a:rPr>
              <a:t>مختلفة </a:t>
            </a:r>
            <a:r>
              <a:rPr lang="ar-JO" sz="2100" dirty="0" smtClean="0">
                <a:cs typeface="Arabic Transparent" panose="02010000000000000000" pitchFamily="2" charset="-78"/>
              </a:rPr>
              <a:t>وأدوات </a:t>
            </a:r>
            <a:r>
              <a:rPr lang="ar-JO" sz="2100" dirty="0">
                <a:cs typeface="Arabic Transparent" panose="02010000000000000000" pitchFamily="2" charset="-78"/>
              </a:rPr>
              <a:t>إلكترونية </a:t>
            </a:r>
            <a:r>
              <a:rPr lang="ar-JO" sz="2100" dirty="0" smtClean="0">
                <a:cs typeface="Arabic Transparent" panose="02010000000000000000" pitchFamily="2" charset="-78"/>
              </a:rPr>
              <a:t>تستخدم في </a:t>
            </a:r>
            <a:r>
              <a:rPr lang="ar-JO" sz="2100" dirty="0">
                <a:cs typeface="Arabic Transparent" panose="02010000000000000000" pitchFamily="2" charset="-78"/>
              </a:rPr>
              <a:t>نقل المحتوى واحداث عملية التعلم.</a:t>
            </a:r>
          </a:p>
          <a:p>
            <a:pPr algn="just" rtl="1" fontAlgn="base"/>
            <a:endParaRPr lang="en-US" sz="2100" dirty="0">
              <a:cs typeface="Arabic Transparent" panose="02010000000000000000" pitchFamily="2" charset="-78"/>
            </a:endParaRPr>
          </a:p>
          <a:p>
            <a:pPr algn="just" rtl="1" fontAlgn="base"/>
            <a:r>
              <a:rPr lang="ar-JO" sz="2100" dirty="0" smtClean="0">
                <a:cs typeface="Arabic Transparent" panose="02010000000000000000" pitchFamily="2" charset="-78"/>
              </a:rPr>
              <a:t>وتتضمن </a:t>
            </a:r>
            <a:r>
              <a:rPr lang="ar-JO" sz="2100" dirty="0">
                <a:cs typeface="Arabic Transparent" panose="02010000000000000000" pitchFamily="2" charset="-78"/>
              </a:rPr>
              <a:t>استراتيجيات </a:t>
            </a:r>
            <a:r>
              <a:rPr lang="ar-JO" sz="2100" dirty="0" smtClean="0">
                <a:cs typeface="Arabic Transparent" panose="02010000000000000000" pitchFamily="2" charset="-78"/>
              </a:rPr>
              <a:t>التعليم عدداً </a:t>
            </a:r>
            <a:r>
              <a:rPr lang="ar-JO" sz="2100" dirty="0">
                <a:cs typeface="Arabic Transparent" panose="02010000000000000000" pitchFamily="2" charset="-78"/>
              </a:rPr>
              <a:t>من الإجراءات لتقديم المحتوى التعليمي بشكل يساعد المتعلمين على تحقيق الأهداف التعليمية </a:t>
            </a:r>
            <a:r>
              <a:rPr lang="ar-JO" sz="2100" dirty="0" smtClean="0">
                <a:cs typeface="Arabic Transparent" panose="02010000000000000000" pitchFamily="2" charset="-78"/>
              </a:rPr>
              <a:t>وتتنوّع </a:t>
            </a:r>
            <a:r>
              <a:rPr lang="ar-JO" sz="2100" dirty="0">
                <a:cs typeface="Arabic Transparent" panose="02010000000000000000" pitchFamily="2" charset="-78"/>
              </a:rPr>
              <a:t>تلك الاستراتيجيات </a:t>
            </a:r>
            <a:r>
              <a:rPr lang="ar-JO" sz="2100" dirty="0" smtClean="0">
                <a:cs typeface="Arabic Transparent" panose="02010000000000000000" pitchFamily="2" charset="-78"/>
              </a:rPr>
              <a:t>بتنوع الأهداف. </a:t>
            </a:r>
            <a:r>
              <a:rPr lang="ar-JO" sz="2100" dirty="0">
                <a:cs typeface="Arabic Transparent" panose="02010000000000000000" pitchFamily="2" charset="-78"/>
              </a:rPr>
              <a:t>حيث </a:t>
            </a:r>
            <a:r>
              <a:rPr lang="ar-JO" sz="2100" dirty="0" smtClean="0">
                <a:cs typeface="Arabic Transparent" panose="02010000000000000000" pitchFamily="2" charset="-78"/>
              </a:rPr>
              <a:t>أن </a:t>
            </a:r>
            <a:r>
              <a:rPr lang="ar-JO" sz="2100" dirty="0">
                <a:cs typeface="Arabic Transparent" panose="02010000000000000000" pitchFamily="2" charset="-78"/>
              </a:rPr>
              <a:t>هناك العديد من الاستراتيجيات التعليمية الإلكترونية التي تتنوع </a:t>
            </a:r>
            <a:r>
              <a:rPr lang="ar-JO" sz="2100" dirty="0" smtClean="0">
                <a:cs typeface="Arabic Transparent" panose="02010000000000000000" pitchFamily="2" charset="-78"/>
              </a:rPr>
              <a:t>وفقًا لتنوع </a:t>
            </a:r>
            <a:r>
              <a:rPr lang="ar-JO" sz="2100" dirty="0">
                <a:cs typeface="Arabic Transparent" panose="02010000000000000000" pitchFamily="2" charset="-78"/>
              </a:rPr>
              <a:t>الأنشطة التي يقوم بها المعلم </a:t>
            </a:r>
            <a:r>
              <a:rPr lang="ar-JO" sz="2100" dirty="0" smtClean="0">
                <a:cs typeface="Arabic Transparent" panose="02010000000000000000" pitchFamily="2" charset="-78"/>
              </a:rPr>
              <a:t>والطالب، </a:t>
            </a:r>
            <a:r>
              <a:rPr lang="ar-JO" sz="2100" u="sng" dirty="0">
                <a:cs typeface="Arabic Transparent" panose="02010000000000000000" pitchFamily="2" charset="-78"/>
              </a:rPr>
              <a:t>ولا يمكن القول بأن هناك استراتيجية معينة أفضل من غيرها </a:t>
            </a:r>
            <a:r>
              <a:rPr lang="ar-JO" sz="2100" dirty="0">
                <a:cs typeface="Arabic Transparent" panose="02010000000000000000" pitchFamily="2" charset="-78"/>
              </a:rPr>
              <a:t>من الاستراتيجيات </a:t>
            </a:r>
            <a:r>
              <a:rPr lang="ar-JO" sz="2100" u="sng" dirty="0" smtClean="0">
                <a:cs typeface="Arabic Transparent" panose="02010000000000000000" pitchFamily="2" charset="-78"/>
              </a:rPr>
              <a:t>ولكن قد </a:t>
            </a:r>
            <a:r>
              <a:rPr lang="ar-JO" sz="2100" u="sng" dirty="0">
                <a:cs typeface="Arabic Transparent" panose="02010000000000000000" pitchFamily="2" charset="-78"/>
              </a:rPr>
              <a:t>تكون هناك استراتيجية أفضل من غيرها </a:t>
            </a:r>
            <a:r>
              <a:rPr lang="ar-JO" sz="2100" u="sng" dirty="0" smtClean="0">
                <a:cs typeface="Arabic Transparent" panose="02010000000000000000" pitchFamily="2" charset="-78"/>
              </a:rPr>
              <a:t>تبعاً </a:t>
            </a:r>
            <a:r>
              <a:rPr lang="ar-JO" sz="2100" u="sng" dirty="0">
                <a:cs typeface="Arabic Transparent" panose="02010000000000000000" pitchFamily="2" charset="-78"/>
              </a:rPr>
              <a:t>لبيئة </a:t>
            </a:r>
            <a:r>
              <a:rPr lang="ar-JO" sz="2100" u="sng" dirty="0" smtClean="0">
                <a:cs typeface="Arabic Transparent" panose="02010000000000000000" pitchFamily="2" charset="-78"/>
              </a:rPr>
              <a:t>التعلّم </a:t>
            </a:r>
            <a:r>
              <a:rPr lang="ar-JO" sz="2100" u="sng" dirty="0">
                <a:cs typeface="Arabic Transparent" panose="02010000000000000000" pitchFamily="2" charset="-78"/>
              </a:rPr>
              <a:t>والظروف التعليمية </a:t>
            </a:r>
            <a:r>
              <a:rPr lang="ar-JO" sz="2100" u="sng" dirty="0" smtClean="0">
                <a:cs typeface="Arabic Transparent" panose="02010000000000000000" pitchFamily="2" charset="-78"/>
              </a:rPr>
              <a:t>المتاحة</a:t>
            </a:r>
            <a:r>
              <a:rPr lang="ar-JO" sz="2100" dirty="0" smtClean="0">
                <a:cs typeface="Arabic Transparent" panose="02010000000000000000" pitchFamily="2" charset="-78"/>
              </a:rPr>
              <a:t>.</a:t>
            </a:r>
            <a:endParaRPr lang="ar-JO" sz="2100" dirty="0">
              <a:cs typeface="Arabic Transparent" panose="02010000000000000000" pitchFamily="2" charset="-78"/>
            </a:endParaRPr>
          </a:p>
        </p:txBody>
      </p:sp>
      <p:pic>
        <p:nvPicPr>
          <p:cNvPr id="30" name="Google Shape;143;p3"/>
          <p:cNvPicPr preferRelativeResize="0"/>
          <p:nvPr/>
        </p:nvPicPr>
        <p:blipFill rotWithShape="1">
          <a:blip r:embed="rId3">
            <a:alphaModFix/>
          </a:blip>
          <a:srcRect/>
          <a:stretch/>
        </p:blipFill>
        <p:spPr>
          <a:xfrm>
            <a:off x="245860" y="-372927"/>
            <a:ext cx="2036258" cy="1497672"/>
          </a:xfrm>
          <a:prstGeom prst="rect">
            <a:avLst/>
          </a:prstGeom>
          <a:noFill/>
          <a:ln>
            <a:noFill/>
          </a:ln>
        </p:spPr>
      </p:pic>
      <p:sp>
        <p:nvSpPr>
          <p:cNvPr id="22" name="Google Shape;110;p1"/>
          <p:cNvSpPr/>
          <p:nvPr/>
        </p:nvSpPr>
        <p:spPr>
          <a:xfrm>
            <a:off x="258951" y="725993"/>
            <a:ext cx="1858162" cy="398752"/>
          </a:xfrm>
          <a:prstGeom prst="roundRect">
            <a:avLst>
              <a:gd name="adj" fmla="val 16667"/>
            </a:avLst>
          </a:prstGeom>
          <a:solidFill>
            <a:schemeClr val="accent2">
              <a:lumMod val="40000"/>
              <a:lumOff val="60000"/>
            </a:schemeClr>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1200" b="1" dirty="0" smtClean="0"/>
              <a:t>ELD711/ Lecture</a:t>
            </a:r>
            <a:r>
              <a:rPr lang="ar-JO" sz="1200" b="1" dirty="0" smtClean="0"/>
              <a:t> (3)</a:t>
            </a:r>
            <a:endParaRPr sz="1200" b="1" dirty="0"/>
          </a:p>
        </p:txBody>
      </p:sp>
    </p:spTree>
    <p:extLst>
      <p:ext uri="{BB962C8B-B14F-4D97-AF65-F5344CB8AC3E}">
        <p14:creationId xmlns:p14="http://schemas.microsoft.com/office/powerpoint/2010/main" val="1800660866"/>
      </p:ext>
    </p:extLst>
  </p:cSld>
  <p:clrMapOvr>
    <a:masterClrMapping/>
  </p:clrMapOvr>
  <mc:AlternateContent xmlns:mc="http://schemas.openxmlformats.org/markup-compatibility/2006">
    <mc:Choice xmlns:p14="http://schemas.microsoft.com/office/powerpoint/2010/main" Requires="p14">
      <p:transition spd="slow" p14:dur="1500">
        <p14:window dir="vert"/>
      </p:transition>
    </mc:Choice>
    <mc:Fallback>
      <p:transition spd="slow">
        <p:fade/>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Donut 3">
            <a:extLst>
              <a:ext uri="{FF2B5EF4-FFF2-40B4-BE49-F238E27FC236}">
                <a16:creationId xmlns="" xmlns:a16="http://schemas.microsoft.com/office/drawing/2014/main" id="{8D865B74-A3AF-4401-82F9-0BD747DAC589}"/>
              </a:ext>
            </a:extLst>
          </p:cNvPr>
          <p:cNvSpPr/>
          <p:nvPr/>
        </p:nvSpPr>
        <p:spPr>
          <a:xfrm>
            <a:off x="4091582" y="1931350"/>
            <a:ext cx="3984446" cy="3984446"/>
          </a:xfrm>
          <a:prstGeom prst="donut">
            <a:avLst>
              <a:gd name="adj" fmla="val 2583"/>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dirty="0">
              <a:solidFill>
                <a:schemeClr val="tx1"/>
              </a:solidFill>
            </a:endParaRPr>
          </a:p>
        </p:txBody>
      </p:sp>
      <p:sp>
        <p:nvSpPr>
          <p:cNvPr id="4" name="Pie 4">
            <a:extLst>
              <a:ext uri="{FF2B5EF4-FFF2-40B4-BE49-F238E27FC236}">
                <a16:creationId xmlns="" xmlns:a16="http://schemas.microsoft.com/office/drawing/2014/main" id="{08839A3A-971C-4952-82B1-66AE4EF87AAA}"/>
              </a:ext>
            </a:extLst>
          </p:cNvPr>
          <p:cNvSpPr/>
          <p:nvPr/>
        </p:nvSpPr>
        <p:spPr>
          <a:xfrm>
            <a:off x="4669360" y="2475146"/>
            <a:ext cx="2771278" cy="2771278"/>
          </a:xfrm>
          <a:prstGeom prst="pie">
            <a:avLst>
              <a:gd name="adj1" fmla="val 12630368"/>
              <a:gd name="adj2" fmla="val 16200000"/>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dirty="0">
              <a:solidFill>
                <a:schemeClr val="tx1"/>
              </a:solidFill>
            </a:endParaRPr>
          </a:p>
        </p:txBody>
      </p:sp>
      <p:sp>
        <p:nvSpPr>
          <p:cNvPr id="5" name="Pie 5">
            <a:extLst>
              <a:ext uri="{FF2B5EF4-FFF2-40B4-BE49-F238E27FC236}">
                <a16:creationId xmlns="" xmlns:a16="http://schemas.microsoft.com/office/drawing/2014/main" id="{342CCC0C-5C8B-42AB-B904-9DB5567B31C5}"/>
              </a:ext>
            </a:extLst>
          </p:cNvPr>
          <p:cNvSpPr/>
          <p:nvPr/>
        </p:nvSpPr>
        <p:spPr>
          <a:xfrm rot="18000000">
            <a:off x="4294826" y="2201915"/>
            <a:ext cx="3559848" cy="3559848"/>
          </a:xfrm>
          <a:prstGeom prst="pie">
            <a:avLst>
              <a:gd name="adj1" fmla="val 12630368"/>
              <a:gd name="adj2" fmla="val 16200000"/>
            </a:avLst>
          </a:prstGeom>
          <a:solidFill>
            <a:schemeClr val="accent3"/>
          </a:solidFill>
          <a:ln w="12700">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400" b="1" dirty="0">
              <a:cs typeface="Arial" pitchFamily="34" charset="0"/>
            </a:endParaRPr>
          </a:p>
        </p:txBody>
      </p:sp>
      <p:sp>
        <p:nvSpPr>
          <p:cNvPr id="6" name="Pie 6">
            <a:extLst>
              <a:ext uri="{FF2B5EF4-FFF2-40B4-BE49-F238E27FC236}">
                <a16:creationId xmlns="" xmlns:a16="http://schemas.microsoft.com/office/drawing/2014/main" id="{E9B202C8-0318-450E-901E-CE81A59A8C1C}"/>
              </a:ext>
            </a:extLst>
          </p:cNvPr>
          <p:cNvSpPr/>
          <p:nvPr/>
        </p:nvSpPr>
        <p:spPr>
          <a:xfrm rot="14400000">
            <a:off x="5124472" y="3111756"/>
            <a:ext cx="1858962" cy="1858962"/>
          </a:xfrm>
          <a:prstGeom prst="pie">
            <a:avLst>
              <a:gd name="adj1" fmla="val 12630368"/>
              <a:gd name="adj2" fmla="val 1620000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dirty="0">
              <a:solidFill>
                <a:schemeClr val="tx1"/>
              </a:solidFill>
            </a:endParaRPr>
          </a:p>
        </p:txBody>
      </p:sp>
      <p:sp>
        <p:nvSpPr>
          <p:cNvPr id="7" name="Pie 7">
            <a:extLst>
              <a:ext uri="{FF2B5EF4-FFF2-40B4-BE49-F238E27FC236}">
                <a16:creationId xmlns="" xmlns:a16="http://schemas.microsoft.com/office/drawing/2014/main" id="{1830242C-6A58-4078-92F7-3EC85D9F3C88}"/>
              </a:ext>
            </a:extLst>
          </p:cNvPr>
          <p:cNvSpPr/>
          <p:nvPr/>
        </p:nvSpPr>
        <p:spPr>
          <a:xfrm flipH="1">
            <a:off x="4940048" y="2669266"/>
            <a:ext cx="2413946" cy="2436006"/>
          </a:xfrm>
          <a:prstGeom prst="pie">
            <a:avLst>
              <a:gd name="adj1" fmla="val 12630368"/>
              <a:gd name="adj2" fmla="val 16199999"/>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dirty="0">
              <a:solidFill>
                <a:schemeClr val="tx1"/>
              </a:solidFill>
            </a:endParaRPr>
          </a:p>
        </p:txBody>
      </p:sp>
      <p:sp>
        <p:nvSpPr>
          <p:cNvPr id="8" name="Pie 8">
            <a:extLst>
              <a:ext uri="{FF2B5EF4-FFF2-40B4-BE49-F238E27FC236}">
                <a16:creationId xmlns="" xmlns:a16="http://schemas.microsoft.com/office/drawing/2014/main" id="{51EF6343-1E51-426E-BCDC-051639B1043E}"/>
              </a:ext>
            </a:extLst>
          </p:cNvPr>
          <p:cNvSpPr/>
          <p:nvPr/>
        </p:nvSpPr>
        <p:spPr>
          <a:xfrm rot="3600000" flipH="1">
            <a:off x="5282002" y="3082231"/>
            <a:ext cx="1737731" cy="1737731"/>
          </a:xfrm>
          <a:prstGeom prst="pie">
            <a:avLst>
              <a:gd name="adj1" fmla="val 12630368"/>
              <a:gd name="adj2" fmla="val 16200000"/>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dirty="0">
              <a:solidFill>
                <a:schemeClr val="tx1"/>
              </a:solidFill>
            </a:endParaRPr>
          </a:p>
        </p:txBody>
      </p:sp>
      <p:sp>
        <p:nvSpPr>
          <p:cNvPr id="9" name="Pie 9">
            <a:extLst>
              <a:ext uri="{FF2B5EF4-FFF2-40B4-BE49-F238E27FC236}">
                <a16:creationId xmlns="" xmlns:a16="http://schemas.microsoft.com/office/drawing/2014/main" id="{B15ABD78-CD94-4799-90CD-A9DA302A8F0C}"/>
              </a:ext>
            </a:extLst>
          </p:cNvPr>
          <p:cNvSpPr/>
          <p:nvPr/>
        </p:nvSpPr>
        <p:spPr>
          <a:xfrm rot="7200000" flipH="1">
            <a:off x="4582582" y="2450642"/>
            <a:ext cx="3106990" cy="3106990"/>
          </a:xfrm>
          <a:prstGeom prst="pie">
            <a:avLst>
              <a:gd name="adj1" fmla="val 12630368"/>
              <a:gd name="adj2" fmla="val 16200000"/>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dirty="0">
              <a:solidFill>
                <a:schemeClr val="tx1"/>
              </a:solidFill>
            </a:endParaRPr>
          </a:p>
        </p:txBody>
      </p:sp>
      <p:sp>
        <p:nvSpPr>
          <p:cNvPr id="12" name="직사각형 1">
            <a:extLst>
              <a:ext uri="{FF2B5EF4-FFF2-40B4-BE49-F238E27FC236}">
                <a16:creationId xmlns="" xmlns:a16="http://schemas.microsoft.com/office/drawing/2014/main" id="{F6B7CCF1-14FF-4259-9647-C1EE830F81B4}"/>
              </a:ext>
            </a:extLst>
          </p:cNvPr>
          <p:cNvSpPr/>
          <p:nvPr/>
        </p:nvSpPr>
        <p:spPr>
          <a:xfrm>
            <a:off x="301491" y="4539411"/>
            <a:ext cx="3496536" cy="851851"/>
          </a:xfrm>
          <a:prstGeom prst="rect">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1400" b="1" dirty="0">
              <a:solidFill>
                <a:schemeClr val="bg1"/>
              </a:solidFill>
              <a:cs typeface="Arial" pitchFamily="34" charset="0"/>
            </a:endParaRPr>
          </a:p>
        </p:txBody>
      </p:sp>
      <p:sp>
        <p:nvSpPr>
          <p:cNvPr id="13" name="직사각형 1">
            <a:extLst>
              <a:ext uri="{FF2B5EF4-FFF2-40B4-BE49-F238E27FC236}">
                <a16:creationId xmlns="" xmlns:a16="http://schemas.microsoft.com/office/drawing/2014/main" id="{A3E7D461-E378-412A-B364-3501CF21E4F9}"/>
              </a:ext>
            </a:extLst>
          </p:cNvPr>
          <p:cNvSpPr/>
          <p:nvPr/>
        </p:nvSpPr>
        <p:spPr>
          <a:xfrm>
            <a:off x="334659" y="96544"/>
            <a:ext cx="3496536" cy="853797"/>
          </a:xfrm>
          <a:prstGeom prst="rect">
            <a:avLst/>
          </a:prstGeom>
          <a:gradFill>
            <a:gsLst>
              <a:gs pos="28000">
                <a:schemeClr val="accent2">
                  <a:lumMod val="60000"/>
                  <a:lumOff val="40000"/>
                </a:schemeClr>
              </a:gs>
              <a:gs pos="83000">
                <a:schemeClr val="accent1">
                  <a:tint val="44500"/>
                  <a:satMod val="160000"/>
                </a:schemeClr>
              </a:gs>
              <a:gs pos="74000">
                <a:schemeClr val="accent1">
                  <a:tint val="23500"/>
                  <a:satMod val="16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1400" b="1" dirty="0">
              <a:solidFill>
                <a:schemeClr val="bg1"/>
              </a:solidFill>
              <a:cs typeface="Arial" pitchFamily="34" charset="0"/>
            </a:endParaRPr>
          </a:p>
        </p:txBody>
      </p:sp>
      <p:sp>
        <p:nvSpPr>
          <p:cNvPr id="14" name="직사각형 1">
            <a:extLst>
              <a:ext uri="{FF2B5EF4-FFF2-40B4-BE49-F238E27FC236}">
                <a16:creationId xmlns="" xmlns:a16="http://schemas.microsoft.com/office/drawing/2014/main" id="{8BC3CB42-9682-4DD3-907A-B991A4329F19}"/>
              </a:ext>
            </a:extLst>
          </p:cNvPr>
          <p:cNvSpPr/>
          <p:nvPr/>
        </p:nvSpPr>
        <p:spPr>
          <a:xfrm>
            <a:off x="8255176" y="4029543"/>
            <a:ext cx="3503235" cy="864013"/>
          </a:xfrm>
          <a:prstGeom prst="rect">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1400" b="1" dirty="0">
              <a:solidFill>
                <a:schemeClr val="bg1"/>
              </a:solidFill>
              <a:cs typeface="Arial" pitchFamily="34" charset="0"/>
            </a:endParaRPr>
          </a:p>
        </p:txBody>
      </p:sp>
      <p:sp>
        <p:nvSpPr>
          <p:cNvPr id="15" name="직사각형 1">
            <a:extLst>
              <a:ext uri="{FF2B5EF4-FFF2-40B4-BE49-F238E27FC236}">
                <a16:creationId xmlns="" xmlns:a16="http://schemas.microsoft.com/office/drawing/2014/main" id="{7AEF6F0A-2915-425A-800E-BC68D63EDE46}"/>
              </a:ext>
            </a:extLst>
          </p:cNvPr>
          <p:cNvSpPr/>
          <p:nvPr/>
        </p:nvSpPr>
        <p:spPr>
          <a:xfrm>
            <a:off x="8255176" y="108631"/>
            <a:ext cx="3506307" cy="872567"/>
          </a:xfrm>
          <a:prstGeom prst="rect">
            <a:avLst/>
          </a:prstGeom>
          <a:gradFill>
            <a:gsLst>
              <a:gs pos="28000">
                <a:schemeClr val="accent2">
                  <a:lumMod val="60000"/>
                  <a:lumOff val="40000"/>
                </a:schemeClr>
              </a:gs>
              <a:gs pos="83000">
                <a:schemeClr val="accent1">
                  <a:tint val="44500"/>
                  <a:satMod val="160000"/>
                </a:schemeClr>
              </a:gs>
              <a:gs pos="74000">
                <a:schemeClr val="accent1">
                  <a:tint val="23500"/>
                  <a:satMod val="16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1400" b="1" dirty="0">
              <a:solidFill>
                <a:schemeClr val="bg1"/>
              </a:solidFill>
              <a:cs typeface="Arial" pitchFamily="34" charset="0"/>
            </a:endParaRPr>
          </a:p>
        </p:txBody>
      </p:sp>
      <p:sp>
        <p:nvSpPr>
          <p:cNvPr id="17" name="TextBox 16">
            <a:extLst>
              <a:ext uri="{FF2B5EF4-FFF2-40B4-BE49-F238E27FC236}">
                <a16:creationId xmlns="" xmlns:a16="http://schemas.microsoft.com/office/drawing/2014/main" id="{6A738D39-0C41-4F77-93FE-7E4C97919167}"/>
              </a:ext>
            </a:extLst>
          </p:cNvPr>
          <p:cNvSpPr txBox="1"/>
          <p:nvPr/>
        </p:nvSpPr>
        <p:spPr>
          <a:xfrm>
            <a:off x="8586858" y="247502"/>
            <a:ext cx="2778789" cy="584775"/>
          </a:xfrm>
          <a:prstGeom prst="rect">
            <a:avLst/>
          </a:prstGeom>
          <a:gradFill>
            <a:gsLst>
              <a:gs pos="28000">
                <a:schemeClr val="accent2">
                  <a:lumMod val="60000"/>
                  <a:lumOff val="40000"/>
                </a:schemeClr>
              </a:gs>
              <a:gs pos="83000">
                <a:schemeClr val="accent1">
                  <a:tint val="44500"/>
                  <a:satMod val="160000"/>
                </a:schemeClr>
              </a:gs>
              <a:gs pos="74000">
                <a:schemeClr val="accent1">
                  <a:tint val="23500"/>
                  <a:satMod val="160000"/>
                </a:schemeClr>
              </a:gs>
            </a:gsLst>
            <a:lin ang="5400000" scaled="0"/>
          </a:gradFill>
        </p:spPr>
        <p:txBody>
          <a:bodyPr wrap="square" rtlCol="0">
            <a:spAutoFit/>
          </a:bodyPr>
          <a:lstStyle/>
          <a:p>
            <a:pPr algn="ctr" rtl="1" fontAlgn="base"/>
            <a:r>
              <a:rPr lang="ar-JO" sz="1800" b="1" dirty="0">
                <a:effectLst>
                  <a:outerShdw blurRad="38100" dist="38100" dir="2700000" algn="tl">
                    <a:srgbClr val="000000">
                      <a:alpha val="43137"/>
                    </a:srgbClr>
                  </a:outerShdw>
                </a:effectLst>
                <a:cs typeface="Arabic Transparent" panose="02010000000000000000" pitchFamily="2" charset="-78"/>
              </a:rPr>
              <a:t>استراتيجية المحاضرة الإلكترونية </a:t>
            </a:r>
            <a:endParaRPr lang="ar-JO" sz="1800" b="1" dirty="0" smtClean="0">
              <a:effectLst>
                <a:outerShdw blurRad="38100" dist="38100" dir="2700000" algn="tl">
                  <a:srgbClr val="000000">
                    <a:alpha val="43137"/>
                  </a:srgbClr>
                </a:outerShdw>
              </a:effectLst>
              <a:cs typeface="Arabic Transparent" panose="02010000000000000000" pitchFamily="2" charset="-78"/>
            </a:endParaRPr>
          </a:p>
          <a:p>
            <a:pPr algn="ctr" rtl="1" fontAlgn="base"/>
            <a:r>
              <a:rPr lang="ar-JO" b="1" dirty="0" smtClean="0">
                <a:effectLst>
                  <a:outerShdw blurRad="38100" dist="38100" dir="2700000" algn="tl">
                    <a:srgbClr val="000000">
                      <a:alpha val="43137"/>
                    </a:srgbClr>
                  </a:outerShdw>
                </a:effectLst>
                <a:cs typeface="Arabic Transparent" panose="02010000000000000000" pitchFamily="2" charset="-78"/>
              </a:rPr>
              <a:t>(</a:t>
            </a:r>
            <a:r>
              <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E - </a:t>
            </a:r>
            <a:r>
              <a:rPr lang="en-US"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Lecture</a:t>
            </a:r>
            <a:r>
              <a:rPr lang="ar-JO" b="1" dirty="0" smtClean="0">
                <a:effectLst>
                  <a:outerShdw blurRad="38100" dist="38100" dir="2700000" algn="tl">
                    <a:srgbClr val="000000">
                      <a:alpha val="43137"/>
                    </a:srgbClr>
                  </a:outerShdw>
                </a:effectLst>
                <a:cs typeface="Arabic Transparent" panose="02010000000000000000" pitchFamily="2" charset="-78"/>
              </a:rPr>
              <a:t>):</a:t>
            </a:r>
          </a:p>
        </p:txBody>
      </p:sp>
      <p:sp>
        <p:nvSpPr>
          <p:cNvPr id="20" name="TextBox 19">
            <a:extLst>
              <a:ext uri="{FF2B5EF4-FFF2-40B4-BE49-F238E27FC236}">
                <a16:creationId xmlns="" xmlns:a16="http://schemas.microsoft.com/office/drawing/2014/main" id="{719322D3-7AE7-43A8-A3A6-F00858F388FF}"/>
              </a:ext>
            </a:extLst>
          </p:cNvPr>
          <p:cNvSpPr txBox="1"/>
          <p:nvPr/>
        </p:nvSpPr>
        <p:spPr>
          <a:xfrm>
            <a:off x="8123225" y="965585"/>
            <a:ext cx="3733926" cy="2800767"/>
          </a:xfrm>
          <a:prstGeom prst="rect">
            <a:avLst/>
          </a:prstGeom>
          <a:noFill/>
        </p:spPr>
        <p:txBody>
          <a:bodyPr wrap="square" rtlCol="0">
            <a:spAutoFit/>
          </a:bodyPr>
          <a:lstStyle/>
          <a:p>
            <a:pPr algn="just" rtl="1"/>
            <a:r>
              <a:rPr lang="ar-JO" sz="1600" b="1" dirty="0"/>
              <a:t> </a:t>
            </a:r>
            <a:r>
              <a:rPr lang="ar-JO" sz="1600" b="1" dirty="0">
                <a:cs typeface="Arabic Transparent" panose="02010000000000000000" pitchFamily="2" charset="-78"/>
              </a:rPr>
              <a:t>تعد المحاضرة طريقة لتقديم الحقائق والمعلومات يمكن تقديمها من خلال ملفات الصوت، أو ملفات الفيديو </a:t>
            </a:r>
            <a:r>
              <a:rPr lang="ar-JO" sz="1600" b="1" dirty="0" smtClean="0">
                <a:cs typeface="Arabic Transparent" panose="02010000000000000000" pitchFamily="2" charset="-78"/>
              </a:rPr>
              <a:t>بغرض توفيرها </a:t>
            </a:r>
            <a:r>
              <a:rPr lang="ar-JO" sz="1600" b="1" dirty="0">
                <a:cs typeface="Arabic Transparent" panose="02010000000000000000" pitchFamily="2" charset="-78"/>
              </a:rPr>
              <a:t>للمتعلم </a:t>
            </a:r>
            <a:r>
              <a:rPr lang="ar-JO" sz="1600" b="1" dirty="0" smtClean="0">
                <a:cs typeface="Arabic Transparent" panose="02010000000000000000" pitchFamily="2" charset="-78"/>
              </a:rPr>
              <a:t>بحيث </a:t>
            </a:r>
            <a:r>
              <a:rPr lang="ar-JO" sz="1600" b="1" dirty="0">
                <a:cs typeface="Arabic Transparent" panose="02010000000000000000" pitchFamily="2" charset="-78"/>
              </a:rPr>
              <a:t>يمكن تحميلها وسماعها ومشاهدتها في أي وقت، كما يمكن أن تحتوي المحاضرة على بعض الروابط المرتبطة بموضوع الدرس. ويتم تنفيذ استراتيجية المحاضرة في بيئات التعلم الإلكترونية من خلال بعض الملفات التي تعرض الموضوع الدراسي بأنواع وطرق مختلفة، وهذه الملفات بأنواعها يتم تحميلها على الإنترنت وذلك لإعادة تشغيلها بواسطة المستخدم على جهاز الكمبيوتر الخاص </a:t>
            </a:r>
            <a:r>
              <a:rPr lang="ar-JO" sz="1600" b="1" dirty="0" smtClean="0">
                <a:cs typeface="Arabic Transparent" panose="02010000000000000000" pitchFamily="2" charset="-78"/>
              </a:rPr>
              <a:t>به.</a:t>
            </a:r>
            <a:endParaRPr lang="en-US" altLang="ko-KR" sz="1600" dirty="0">
              <a:solidFill>
                <a:schemeClr val="tx1">
                  <a:lumMod val="75000"/>
                  <a:lumOff val="25000"/>
                </a:schemeClr>
              </a:solidFill>
              <a:cs typeface="Arabic Transparent" panose="02010000000000000000" pitchFamily="2" charset="-78"/>
            </a:endParaRPr>
          </a:p>
        </p:txBody>
      </p:sp>
      <p:sp>
        <p:nvSpPr>
          <p:cNvPr id="32" name="TextBox 31">
            <a:extLst>
              <a:ext uri="{FF2B5EF4-FFF2-40B4-BE49-F238E27FC236}">
                <a16:creationId xmlns="" xmlns:a16="http://schemas.microsoft.com/office/drawing/2014/main" id="{545256CA-9747-4D82-A2E4-C63563DC8F40}"/>
              </a:ext>
            </a:extLst>
          </p:cNvPr>
          <p:cNvSpPr txBox="1"/>
          <p:nvPr/>
        </p:nvSpPr>
        <p:spPr>
          <a:xfrm>
            <a:off x="334659" y="108631"/>
            <a:ext cx="3496535" cy="584775"/>
          </a:xfrm>
          <a:prstGeom prst="rect">
            <a:avLst/>
          </a:prstGeom>
          <a:gradFill>
            <a:gsLst>
              <a:gs pos="28000">
                <a:schemeClr val="accent2">
                  <a:lumMod val="60000"/>
                  <a:lumOff val="40000"/>
                </a:schemeClr>
              </a:gs>
              <a:gs pos="83000">
                <a:schemeClr val="accent1">
                  <a:tint val="44500"/>
                  <a:satMod val="160000"/>
                </a:schemeClr>
              </a:gs>
              <a:gs pos="74000">
                <a:schemeClr val="accent1">
                  <a:tint val="23500"/>
                  <a:satMod val="160000"/>
                </a:schemeClr>
              </a:gs>
            </a:gsLst>
            <a:lin ang="5400000" scaled="0"/>
          </a:gradFill>
        </p:spPr>
        <p:txBody>
          <a:bodyPr wrap="square" rtlCol="0">
            <a:spAutoFit/>
          </a:bodyPr>
          <a:lstStyle/>
          <a:p>
            <a:pPr algn="ctr" rtl="1" fontAlgn="base"/>
            <a:r>
              <a:rPr lang="ar-JO" sz="1800" b="1" dirty="0" smtClean="0">
                <a:effectLst>
                  <a:outerShdw blurRad="38100" dist="38100" dir="2700000" algn="tl">
                    <a:srgbClr val="000000">
                      <a:alpha val="43137"/>
                    </a:srgbClr>
                  </a:outerShdw>
                </a:effectLst>
                <a:cs typeface="Arabic Transparent" panose="02010000000000000000" pitchFamily="2" charset="-78"/>
              </a:rPr>
              <a:t>استراتيجية </a:t>
            </a:r>
            <a:r>
              <a:rPr lang="ar-JO" sz="1800" b="1" dirty="0">
                <a:effectLst>
                  <a:outerShdw blurRad="38100" dist="38100" dir="2700000" algn="tl">
                    <a:srgbClr val="000000">
                      <a:alpha val="43137"/>
                    </a:srgbClr>
                  </a:outerShdw>
                </a:effectLst>
                <a:cs typeface="Arabic Transparent" panose="02010000000000000000" pitchFamily="2" charset="-78"/>
              </a:rPr>
              <a:t>التعلم بالمناقشات </a:t>
            </a:r>
            <a:r>
              <a:rPr lang="ar-JO" sz="1800" b="1" dirty="0" smtClean="0">
                <a:effectLst>
                  <a:outerShdw blurRad="38100" dist="38100" dir="2700000" algn="tl">
                    <a:srgbClr val="000000">
                      <a:alpha val="43137"/>
                    </a:srgbClr>
                  </a:outerShdw>
                </a:effectLst>
                <a:cs typeface="Arabic Transparent" panose="02010000000000000000" pitchFamily="2" charset="-78"/>
              </a:rPr>
              <a:t>الإلكترونية</a:t>
            </a:r>
          </a:p>
          <a:p>
            <a:pPr algn="ctr" rtl="1" fontAlgn="base"/>
            <a:r>
              <a:rPr lang="ar-JO" b="1" dirty="0" smtClean="0">
                <a:effectLst>
                  <a:outerShdw blurRad="38100" dist="38100" dir="2700000" algn="tl">
                    <a:srgbClr val="000000">
                      <a:alpha val="43137"/>
                    </a:srgbClr>
                  </a:outerShdw>
                </a:effectLst>
                <a:cs typeface="Arabic Transparent" panose="02010000000000000000" pitchFamily="2" charset="-78"/>
              </a:rPr>
              <a:t>(</a:t>
            </a:r>
            <a:r>
              <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E - Discussion </a:t>
            </a:r>
            <a:r>
              <a:rPr lang="en-US"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Strategy</a:t>
            </a:r>
            <a:r>
              <a:rPr lang="ar-JO" b="1" dirty="0" smtClean="0">
                <a:effectLst>
                  <a:outerShdw blurRad="38100" dist="38100" dir="2700000" algn="tl">
                    <a:srgbClr val="000000">
                      <a:alpha val="43137"/>
                    </a:srgbClr>
                  </a:outerShdw>
                </a:effectLst>
                <a:cs typeface="Arabic Transparent" panose="02010000000000000000" pitchFamily="2" charset="-78"/>
              </a:rPr>
              <a:t>):</a:t>
            </a:r>
            <a:endParaRPr lang="ar-JO" dirty="0">
              <a:effectLst>
                <a:outerShdw blurRad="38100" dist="38100" dir="2700000" algn="tl">
                  <a:srgbClr val="000000">
                    <a:alpha val="43137"/>
                  </a:srgbClr>
                </a:outerShdw>
              </a:effectLst>
              <a:cs typeface="Arabic Transparent" panose="02010000000000000000" pitchFamily="2" charset="-78"/>
            </a:endParaRPr>
          </a:p>
        </p:txBody>
      </p:sp>
      <p:sp>
        <p:nvSpPr>
          <p:cNvPr id="34" name="Donut 34">
            <a:extLst>
              <a:ext uri="{FF2B5EF4-FFF2-40B4-BE49-F238E27FC236}">
                <a16:creationId xmlns="" xmlns:a16="http://schemas.microsoft.com/office/drawing/2014/main" id="{31DD4F55-5B34-4B03-838C-642D03E146BE}"/>
              </a:ext>
            </a:extLst>
          </p:cNvPr>
          <p:cNvSpPr/>
          <p:nvPr/>
        </p:nvSpPr>
        <p:spPr>
          <a:xfrm>
            <a:off x="5583546" y="3389129"/>
            <a:ext cx="1086667" cy="1086667"/>
          </a:xfrm>
          <a:prstGeom prst="donut">
            <a:avLst>
              <a:gd name="adj" fmla="val 4484"/>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dirty="0">
              <a:solidFill>
                <a:schemeClr val="tx1"/>
              </a:solidFill>
            </a:endParaRPr>
          </a:p>
        </p:txBody>
      </p:sp>
      <p:sp>
        <p:nvSpPr>
          <p:cNvPr id="35" name="Donut 35">
            <a:extLst>
              <a:ext uri="{FF2B5EF4-FFF2-40B4-BE49-F238E27FC236}">
                <a16:creationId xmlns="" xmlns:a16="http://schemas.microsoft.com/office/drawing/2014/main" id="{2525A68F-6376-4291-BCA3-526C9EF7B11F}"/>
              </a:ext>
            </a:extLst>
          </p:cNvPr>
          <p:cNvSpPr/>
          <p:nvPr/>
        </p:nvSpPr>
        <p:spPr>
          <a:xfrm>
            <a:off x="5219100" y="3024683"/>
            <a:ext cx="1811112" cy="1811112"/>
          </a:xfrm>
          <a:prstGeom prst="donut">
            <a:avLst>
              <a:gd name="adj" fmla="val 3119"/>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dirty="0">
              <a:solidFill>
                <a:schemeClr val="tx1"/>
              </a:solidFill>
            </a:endParaRPr>
          </a:p>
        </p:txBody>
      </p:sp>
      <p:sp>
        <p:nvSpPr>
          <p:cNvPr id="36" name="Donut 36">
            <a:extLst>
              <a:ext uri="{FF2B5EF4-FFF2-40B4-BE49-F238E27FC236}">
                <a16:creationId xmlns="" xmlns:a16="http://schemas.microsoft.com/office/drawing/2014/main" id="{E6D5C53A-C85F-42F0-AC1E-A26CFD4CAF45}"/>
              </a:ext>
            </a:extLst>
          </p:cNvPr>
          <p:cNvSpPr/>
          <p:nvPr/>
        </p:nvSpPr>
        <p:spPr>
          <a:xfrm>
            <a:off x="4854656" y="2660239"/>
            <a:ext cx="2535557" cy="2535557"/>
          </a:xfrm>
          <a:prstGeom prst="donut">
            <a:avLst>
              <a:gd name="adj" fmla="val 2088"/>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dirty="0">
              <a:solidFill>
                <a:schemeClr val="tx1"/>
              </a:solidFill>
            </a:endParaRPr>
          </a:p>
        </p:txBody>
      </p:sp>
      <p:sp>
        <p:nvSpPr>
          <p:cNvPr id="37" name="Donut 37">
            <a:extLst>
              <a:ext uri="{FF2B5EF4-FFF2-40B4-BE49-F238E27FC236}">
                <a16:creationId xmlns="" xmlns:a16="http://schemas.microsoft.com/office/drawing/2014/main" id="{5D720511-6227-42C6-B9C4-6F4AECBCC673}"/>
              </a:ext>
            </a:extLst>
          </p:cNvPr>
          <p:cNvSpPr/>
          <p:nvPr/>
        </p:nvSpPr>
        <p:spPr>
          <a:xfrm>
            <a:off x="4490212" y="2295795"/>
            <a:ext cx="3260001" cy="3260001"/>
          </a:xfrm>
          <a:prstGeom prst="donut">
            <a:avLst>
              <a:gd name="adj" fmla="val 1796"/>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dirty="0">
              <a:solidFill>
                <a:schemeClr val="tx1"/>
              </a:solidFill>
            </a:endParaRPr>
          </a:p>
        </p:txBody>
      </p:sp>
      <p:sp>
        <p:nvSpPr>
          <p:cNvPr id="40" name="TextBox 39">
            <a:extLst>
              <a:ext uri="{FF2B5EF4-FFF2-40B4-BE49-F238E27FC236}">
                <a16:creationId xmlns="" xmlns:a16="http://schemas.microsoft.com/office/drawing/2014/main" id="{58D2C5E9-CC9B-4560-A12F-A8087C7CD931}"/>
              </a:ext>
            </a:extLst>
          </p:cNvPr>
          <p:cNvSpPr txBox="1"/>
          <p:nvPr/>
        </p:nvSpPr>
        <p:spPr>
          <a:xfrm>
            <a:off x="100250" y="1001827"/>
            <a:ext cx="3859392" cy="3046988"/>
          </a:xfrm>
          <a:prstGeom prst="rect">
            <a:avLst/>
          </a:prstGeom>
          <a:noFill/>
        </p:spPr>
        <p:txBody>
          <a:bodyPr wrap="square" rtlCol="0">
            <a:spAutoFit/>
          </a:bodyPr>
          <a:lstStyle/>
          <a:p>
            <a:pPr algn="just" rtl="1" fontAlgn="base"/>
            <a:r>
              <a:rPr lang="ar-JO" sz="1600" b="1" dirty="0">
                <a:cs typeface="Arabic Transparent" panose="02010000000000000000" pitchFamily="2" charset="-78"/>
              </a:rPr>
              <a:t> </a:t>
            </a:r>
            <a:r>
              <a:rPr lang="ar-JO" sz="1600" b="1" dirty="0" smtClean="0">
                <a:cs typeface="Arabic Transparent" panose="02010000000000000000" pitchFamily="2" charset="-78"/>
              </a:rPr>
              <a:t>وتعرف استراتيجية </a:t>
            </a:r>
            <a:r>
              <a:rPr lang="ar-JO" sz="1600" b="1" dirty="0">
                <a:cs typeface="Arabic Transparent" panose="02010000000000000000" pitchFamily="2" charset="-78"/>
              </a:rPr>
              <a:t>المناقشات الإلكترونية بأنها </a:t>
            </a:r>
            <a:r>
              <a:rPr lang="ar-JO" sz="1600" b="1" dirty="0" smtClean="0">
                <a:cs typeface="Arabic Transparent" panose="02010000000000000000" pitchFamily="2" charset="-78"/>
              </a:rPr>
              <a:t>«استراتيجية </a:t>
            </a:r>
            <a:r>
              <a:rPr lang="ar-JO" sz="1600" b="1" dirty="0">
                <a:cs typeface="Arabic Transparent" panose="02010000000000000000" pitchFamily="2" charset="-78"/>
              </a:rPr>
              <a:t>ت</a:t>
            </a:r>
            <a:r>
              <a:rPr lang="ar-JO" sz="1600" b="1" dirty="0" smtClean="0">
                <a:cs typeface="Arabic Transparent" panose="02010000000000000000" pitchFamily="2" charset="-78"/>
              </a:rPr>
              <a:t>تضمن </a:t>
            </a:r>
            <a:r>
              <a:rPr lang="ar-JO" sz="1600" b="1" dirty="0">
                <a:cs typeface="Arabic Transparent" panose="02010000000000000000" pitchFamily="2" charset="-78"/>
              </a:rPr>
              <a:t>محادثات إلكترونية قائمة على التفاعلات المتبادلة بين المشاركين </a:t>
            </a:r>
            <a:r>
              <a:rPr lang="ar-JO" sz="1600" b="1" dirty="0" smtClean="0">
                <a:cs typeface="Arabic Transparent" panose="02010000000000000000" pitchFamily="2" charset="-78"/>
              </a:rPr>
              <a:t>للتعاون </a:t>
            </a:r>
            <a:r>
              <a:rPr lang="ar-JO" sz="1600" b="1" dirty="0">
                <a:cs typeface="Arabic Transparent" panose="02010000000000000000" pitchFamily="2" charset="-78"/>
              </a:rPr>
              <a:t>في عرض المعلومات، وإبداء الآراء في العملية </a:t>
            </a:r>
            <a:r>
              <a:rPr lang="ar-JO" sz="1600" b="1" dirty="0" smtClean="0">
                <a:cs typeface="Arabic Transparent" panose="02010000000000000000" pitchFamily="2" charset="-78"/>
              </a:rPr>
              <a:t>والتعليمية، </a:t>
            </a:r>
            <a:r>
              <a:rPr lang="ar-JO" sz="1600" b="1" dirty="0">
                <a:cs typeface="Arabic Transparent" panose="02010000000000000000" pitchFamily="2" charset="-78"/>
              </a:rPr>
              <a:t>والمساعدة في التغلب على المشكلات الزمانية والمكانية </a:t>
            </a:r>
            <a:r>
              <a:rPr lang="ar-JO" sz="1600" b="1" dirty="0" smtClean="0">
                <a:cs typeface="Arabic Transparent" panose="02010000000000000000" pitchFamily="2" charset="-78"/>
              </a:rPr>
              <a:t>أو </a:t>
            </a:r>
            <a:r>
              <a:rPr lang="ar-JO" sz="1600" b="1" dirty="0">
                <a:cs typeface="Arabic Transparent" panose="02010000000000000000" pitchFamily="2" charset="-78"/>
              </a:rPr>
              <a:t>المشكلات النفسية التي تعوق تنفيذ مواجهة المواقف التدريبية والمشاركة بنشاط </a:t>
            </a:r>
            <a:r>
              <a:rPr lang="ar-JO" sz="1600" b="1" dirty="0" smtClean="0">
                <a:cs typeface="Arabic Transparent" panose="02010000000000000000" pitchFamily="2" charset="-78"/>
              </a:rPr>
              <a:t>وجدية".</a:t>
            </a:r>
            <a:r>
              <a:rPr lang="ar-JO" sz="1600" b="1" dirty="0">
                <a:cs typeface="Arabic Transparent" panose="02010000000000000000" pitchFamily="2" charset="-78"/>
              </a:rPr>
              <a:t> </a:t>
            </a:r>
            <a:endParaRPr lang="ar-JO" sz="1600" dirty="0">
              <a:cs typeface="Arabic Transparent" panose="02010000000000000000" pitchFamily="2" charset="-78"/>
            </a:endParaRPr>
          </a:p>
          <a:p>
            <a:pPr algn="just" rtl="1" fontAlgn="base"/>
            <a:r>
              <a:rPr lang="ar-JO" sz="1600" b="1" dirty="0" smtClean="0">
                <a:cs typeface="Arabic Transparent" panose="02010000000000000000" pitchFamily="2" charset="-78"/>
              </a:rPr>
              <a:t>وتعد </a:t>
            </a:r>
            <a:r>
              <a:rPr lang="ar-JO" sz="1600" b="1" dirty="0">
                <a:cs typeface="Arabic Transparent" panose="02010000000000000000" pitchFamily="2" charset="-78"/>
              </a:rPr>
              <a:t>استراتيجية النقاش من أهم أدوات الاتصال والتفاعل في بيئة التعلم الالكتروني حيث يتم من خلالها تحقيق العديد الأهداف التربوية </a:t>
            </a:r>
            <a:r>
              <a:rPr lang="ar-JO" sz="1600" b="1" dirty="0" smtClean="0">
                <a:cs typeface="Arabic Transparent" panose="02010000000000000000" pitchFamily="2" charset="-78"/>
              </a:rPr>
              <a:t>ويمكن </a:t>
            </a:r>
            <a:r>
              <a:rPr lang="ar-JO" sz="1600" b="1" dirty="0">
                <a:cs typeface="Arabic Transparent" panose="02010000000000000000" pitchFamily="2" charset="-78"/>
              </a:rPr>
              <a:t>تعريفها بأنها استراتيجية تسمح للمستخدمين بالتواصل </a:t>
            </a:r>
            <a:r>
              <a:rPr lang="ar-JO" sz="1600" b="1" dirty="0" smtClean="0">
                <a:cs typeface="Arabic Transparent" panose="02010000000000000000" pitchFamily="2" charset="-78"/>
              </a:rPr>
              <a:t>والحوار من </a:t>
            </a:r>
            <a:r>
              <a:rPr lang="ar-JO" sz="1600" b="1" dirty="0">
                <a:cs typeface="Arabic Transparent" panose="02010000000000000000" pitchFamily="2" charset="-78"/>
              </a:rPr>
              <a:t>خلال </a:t>
            </a:r>
            <a:r>
              <a:rPr lang="ar-JO" sz="1600" b="1" dirty="0" smtClean="0">
                <a:cs typeface="Arabic Transparent" panose="02010000000000000000" pitchFamily="2" charset="-78"/>
              </a:rPr>
              <a:t>التطبيقات الإلكترونية .</a:t>
            </a:r>
            <a:endParaRPr lang="en-US" sz="1600" dirty="0">
              <a:cs typeface="Arabic Transparent" panose="02010000000000000000" pitchFamily="2" charset="-78"/>
            </a:endParaRPr>
          </a:p>
        </p:txBody>
      </p:sp>
      <p:sp>
        <p:nvSpPr>
          <p:cNvPr id="43" name="TextBox 42">
            <a:extLst>
              <a:ext uri="{FF2B5EF4-FFF2-40B4-BE49-F238E27FC236}">
                <a16:creationId xmlns="" xmlns:a16="http://schemas.microsoft.com/office/drawing/2014/main" id="{58D2C5E9-CC9B-4560-A12F-A8087C7CD931}"/>
              </a:ext>
            </a:extLst>
          </p:cNvPr>
          <p:cNvSpPr txBox="1"/>
          <p:nvPr/>
        </p:nvSpPr>
        <p:spPr>
          <a:xfrm>
            <a:off x="8235238" y="4893557"/>
            <a:ext cx="3558990" cy="1815882"/>
          </a:xfrm>
          <a:prstGeom prst="rect">
            <a:avLst/>
          </a:prstGeom>
          <a:noFill/>
        </p:spPr>
        <p:txBody>
          <a:bodyPr wrap="square" rtlCol="0">
            <a:spAutoFit/>
          </a:bodyPr>
          <a:lstStyle/>
          <a:p>
            <a:pPr algn="just" rtl="1"/>
            <a:r>
              <a:rPr lang="ar-JO" sz="1600" b="1" dirty="0"/>
              <a:t>المحاكاة هي تمثيل </a:t>
            </a:r>
            <a:r>
              <a:rPr lang="ar-JO" sz="1600" b="1" dirty="0" smtClean="0"/>
              <a:t>موقف </a:t>
            </a:r>
            <a:r>
              <a:rPr lang="ar-JO" sz="1600" b="1" dirty="0"/>
              <a:t>أو مجموعة من المواقف الحقيقية التي يصعب على المتعلم دراستها في الواقع، بحيث يتيسر عرضها والتعمق فيها لاستكشاف أسرارها، والتعرف على نتائجها المحتملة عن قرب عندما يصعب تجسيد موقف معين في الحقيقة، </a:t>
            </a:r>
            <a:r>
              <a:rPr lang="ar-JO" sz="1600" b="1" dirty="0" smtClean="0"/>
              <a:t>نظرًا </a:t>
            </a:r>
            <a:r>
              <a:rPr lang="ar-JO" sz="1600" b="1" dirty="0"/>
              <a:t>لتكلفته أو خطورته - كالتجارب النووية والتفاعلات الكيميائية الخطيرة </a:t>
            </a:r>
            <a:r>
              <a:rPr lang="ar-JO" sz="1600" b="1" dirty="0" smtClean="0"/>
              <a:t>وغيرها.</a:t>
            </a:r>
            <a:endParaRPr lang="en-US" altLang="ko-KR" sz="1600" dirty="0">
              <a:solidFill>
                <a:schemeClr val="tx1">
                  <a:lumMod val="75000"/>
                  <a:lumOff val="25000"/>
                </a:schemeClr>
              </a:solidFill>
              <a:cs typeface="Arabic Transparent" panose="02010000000000000000" pitchFamily="2" charset="-78"/>
            </a:endParaRPr>
          </a:p>
        </p:txBody>
      </p:sp>
      <p:sp>
        <p:nvSpPr>
          <p:cNvPr id="46" name="TextBox 45">
            <a:extLst>
              <a:ext uri="{FF2B5EF4-FFF2-40B4-BE49-F238E27FC236}">
                <a16:creationId xmlns="" xmlns:a16="http://schemas.microsoft.com/office/drawing/2014/main" id="{58D2C5E9-CC9B-4560-A12F-A8087C7CD931}"/>
              </a:ext>
            </a:extLst>
          </p:cNvPr>
          <p:cNvSpPr txBox="1"/>
          <p:nvPr/>
        </p:nvSpPr>
        <p:spPr>
          <a:xfrm>
            <a:off x="8572005" y="4151626"/>
            <a:ext cx="3024000" cy="615553"/>
          </a:xfrm>
          <a:prstGeom prst="rect">
            <a:avLst/>
          </a:prstGeom>
          <a:solidFill>
            <a:schemeClr val="accent2">
              <a:lumMod val="60000"/>
              <a:lumOff val="40000"/>
            </a:schemeClr>
          </a:solidFill>
        </p:spPr>
        <p:txBody>
          <a:bodyPr wrap="square" rtlCol="0">
            <a:spAutoFit/>
          </a:bodyPr>
          <a:lstStyle/>
          <a:p>
            <a:pPr algn="ctr" rtl="1" fontAlgn="base"/>
            <a:r>
              <a:rPr lang="ar-JO" sz="1800" b="1" dirty="0">
                <a:solidFill>
                  <a:schemeClr val="bg1"/>
                </a:solidFill>
                <a:effectLst>
                  <a:outerShdw blurRad="38100" dist="38100" dir="2700000" algn="tl">
                    <a:srgbClr val="000000">
                      <a:alpha val="43137"/>
                    </a:srgbClr>
                  </a:outerShdw>
                </a:effectLst>
                <a:cs typeface="Arabic Transparent" panose="02010000000000000000" pitchFamily="2" charset="-78"/>
              </a:rPr>
              <a:t>استراتيجية التعلم بالمحاكاة</a:t>
            </a:r>
          </a:p>
          <a:p>
            <a:pPr algn="ctr" rtl="1" fontAlgn="base"/>
            <a:r>
              <a:rPr lang="ar-JO" b="1" dirty="0" smtClean="0">
                <a:solidFill>
                  <a:schemeClr val="bg1"/>
                </a:solidFill>
                <a:effectLst>
                  <a:outerShdw blurRad="38100" dist="38100" dir="2700000" algn="tl">
                    <a:srgbClr val="000000">
                      <a:alpha val="43137"/>
                    </a:srgbClr>
                  </a:outerShdw>
                </a:effectLst>
                <a:cs typeface="Arabic Transparent" panose="02010000000000000000" pitchFamily="2" charset="-78"/>
              </a:rPr>
              <a:t>(</a:t>
            </a:r>
            <a:r>
              <a:rPr lang="en-US" sz="1600" b="1" dirty="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E - Simulation </a:t>
            </a:r>
            <a:r>
              <a:rPr lang="en-US" sz="1600" b="1" dirty="0" smtClean="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strategy</a:t>
            </a:r>
            <a:r>
              <a:rPr lang="ar-JO" b="1" dirty="0" smtClean="0">
                <a:solidFill>
                  <a:schemeClr val="bg1"/>
                </a:solidFill>
                <a:effectLst>
                  <a:outerShdw blurRad="38100" dist="38100" dir="2700000" algn="tl">
                    <a:srgbClr val="000000">
                      <a:alpha val="43137"/>
                    </a:srgbClr>
                  </a:outerShdw>
                </a:effectLst>
                <a:cs typeface="Arabic Transparent" panose="02010000000000000000" pitchFamily="2" charset="-78"/>
              </a:rPr>
              <a:t>):</a:t>
            </a:r>
            <a:endParaRPr lang="ar-JO" b="1" dirty="0">
              <a:solidFill>
                <a:schemeClr val="bg1"/>
              </a:solidFill>
              <a:effectLst>
                <a:outerShdw blurRad="38100" dist="38100" dir="2700000" algn="tl">
                  <a:srgbClr val="000000">
                    <a:alpha val="43137"/>
                  </a:srgbClr>
                </a:outerShdw>
              </a:effectLst>
              <a:cs typeface="Arabic Transparent" panose="02010000000000000000" pitchFamily="2" charset="-78"/>
            </a:endParaRPr>
          </a:p>
        </p:txBody>
      </p:sp>
      <p:sp>
        <p:nvSpPr>
          <p:cNvPr id="48" name="TextBox 47">
            <a:extLst>
              <a:ext uri="{FF2B5EF4-FFF2-40B4-BE49-F238E27FC236}">
                <a16:creationId xmlns="" xmlns:a16="http://schemas.microsoft.com/office/drawing/2014/main" id="{58D2C5E9-CC9B-4560-A12F-A8087C7CD931}"/>
              </a:ext>
            </a:extLst>
          </p:cNvPr>
          <p:cNvSpPr txBox="1"/>
          <p:nvPr/>
        </p:nvSpPr>
        <p:spPr>
          <a:xfrm>
            <a:off x="537759" y="4543734"/>
            <a:ext cx="3024000" cy="615553"/>
          </a:xfrm>
          <a:prstGeom prst="rect">
            <a:avLst/>
          </a:prstGeom>
          <a:solidFill>
            <a:schemeClr val="accent2">
              <a:lumMod val="60000"/>
              <a:lumOff val="40000"/>
            </a:schemeClr>
          </a:solidFill>
        </p:spPr>
        <p:txBody>
          <a:bodyPr wrap="square" rtlCol="0">
            <a:spAutoFit/>
          </a:bodyPr>
          <a:lstStyle/>
          <a:p>
            <a:pPr algn="ctr" rtl="1" fontAlgn="base"/>
            <a:r>
              <a:rPr lang="ar-JO" sz="1800" b="1" dirty="0">
                <a:solidFill>
                  <a:schemeClr val="bg1"/>
                </a:solidFill>
                <a:effectLst>
                  <a:outerShdw blurRad="38100" dist="38100" dir="2700000" algn="tl">
                    <a:srgbClr val="000000">
                      <a:alpha val="43137"/>
                    </a:srgbClr>
                  </a:outerShdw>
                </a:effectLst>
                <a:cs typeface="Arabic Transparent" panose="02010000000000000000" pitchFamily="2" charset="-78"/>
              </a:rPr>
              <a:t>استراتيجية التعليم المبرمج </a:t>
            </a:r>
            <a:r>
              <a:rPr lang="ar-JO" sz="1800" b="1" dirty="0" smtClean="0">
                <a:solidFill>
                  <a:schemeClr val="bg1"/>
                </a:solidFill>
                <a:effectLst>
                  <a:outerShdw blurRad="38100" dist="38100" dir="2700000" algn="tl">
                    <a:srgbClr val="000000">
                      <a:alpha val="43137"/>
                    </a:srgbClr>
                  </a:outerShdw>
                </a:effectLst>
                <a:cs typeface="Arabic Transparent" panose="02010000000000000000" pitchFamily="2" charset="-78"/>
              </a:rPr>
              <a:t>الإلكتروني</a:t>
            </a:r>
          </a:p>
          <a:p>
            <a:pPr algn="ctr" rtl="1" fontAlgn="base"/>
            <a:r>
              <a:rPr lang="ar-JO" b="1" dirty="0" smtClean="0">
                <a:solidFill>
                  <a:schemeClr val="bg1"/>
                </a:solidFill>
                <a:effectLst>
                  <a:outerShdw blurRad="38100" dist="38100" dir="2700000" algn="tl">
                    <a:srgbClr val="000000">
                      <a:alpha val="43137"/>
                    </a:srgbClr>
                  </a:outerShdw>
                </a:effectLst>
                <a:cs typeface="Arabic Transparent" panose="02010000000000000000" pitchFamily="2" charset="-78"/>
              </a:rPr>
              <a:t>(</a:t>
            </a:r>
            <a:r>
              <a:rPr lang="en-US" sz="1600" b="1" dirty="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E - Programmed </a:t>
            </a:r>
            <a:r>
              <a:rPr lang="en-US" sz="1600" b="1" dirty="0" smtClean="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Instruction</a:t>
            </a:r>
            <a:r>
              <a:rPr lang="ar-JO" b="1" dirty="0" smtClean="0">
                <a:solidFill>
                  <a:schemeClr val="bg1"/>
                </a:solidFill>
                <a:effectLst>
                  <a:outerShdw blurRad="38100" dist="38100" dir="2700000" algn="tl">
                    <a:srgbClr val="000000">
                      <a:alpha val="43137"/>
                    </a:srgbClr>
                  </a:outerShdw>
                </a:effectLst>
                <a:cs typeface="Arabic Transparent" panose="02010000000000000000" pitchFamily="2" charset="-78"/>
              </a:rPr>
              <a:t>):</a:t>
            </a:r>
            <a:endParaRPr lang="ar-JO" dirty="0">
              <a:solidFill>
                <a:schemeClr val="bg1"/>
              </a:solidFill>
              <a:effectLst>
                <a:outerShdw blurRad="38100" dist="38100" dir="2700000" algn="tl">
                  <a:srgbClr val="000000">
                    <a:alpha val="43137"/>
                  </a:srgbClr>
                </a:outerShdw>
              </a:effectLst>
              <a:cs typeface="Arabic Transparent" panose="02010000000000000000" pitchFamily="2" charset="-78"/>
            </a:endParaRPr>
          </a:p>
        </p:txBody>
      </p:sp>
      <p:sp>
        <p:nvSpPr>
          <p:cNvPr id="49" name="TextBox 48">
            <a:extLst>
              <a:ext uri="{FF2B5EF4-FFF2-40B4-BE49-F238E27FC236}">
                <a16:creationId xmlns="" xmlns:a16="http://schemas.microsoft.com/office/drawing/2014/main" id="{58D2C5E9-CC9B-4560-A12F-A8087C7CD931}"/>
              </a:ext>
            </a:extLst>
          </p:cNvPr>
          <p:cNvSpPr txBox="1"/>
          <p:nvPr/>
        </p:nvSpPr>
        <p:spPr>
          <a:xfrm>
            <a:off x="270264" y="5432243"/>
            <a:ext cx="3558990" cy="1323439"/>
          </a:xfrm>
          <a:prstGeom prst="rect">
            <a:avLst/>
          </a:prstGeom>
          <a:noFill/>
        </p:spPr>
        <p:txBody>
          <a:bodyPr wrap="square" rtlCol="0">
            <a:spAutoFit/>
          </a:bodyPr>
          <a:lstStyle/>
          <a:p>
            <a:pPr algn="just" rtl="1"/>
            <a:r>
              <a:rPr lang="ar-JO" sz="1600" b="1" dirty="0">
                <a:cs typeface="Arabic Transparent" panose="02010000000000000000" pitchFamily="2" charset="-78"/>
              </a:rPr>
              <a:t>يتم فيه تجزئة المحتوى إلى وحدات تعليمية صغيرة مرتبطة مع بعضها </a:t>
            </a:r>
            <a:r>
              <a:rPr lang="ar-JO" sz="1600" b="1" dirty="0" smtClean="0">
                <a:cs typeface="Arabic Transparent" panose="02010000000000000000" pitchFamily="2" charset="-78"/>
              </a:rPr>
              <a:t>لتشكيل مسارات </a:t>
            </a:r>
            <a:r>
              <a:rPr lang="ar-JO" sz="1600" b="1" dirty="0">
                <a:cs typeface="Arabic Transparent" panose="02010000000000000000" pitchFamily="2" charset="-78"/>
              </a:rPr>
              <a:t>متعددة يتفاعل معها </a:t>
            </a:r>
            <a:r>
              <a:rPr lang="ar-JO" sz="1600" b="1" dirty="0" smtClean="0">
                <a:cs typeface="Arabic Transparent" panose="02010000000000000000" pitchFamily="2" charset="-78"/>
              </a:rPr>
              <a:t>المتعلم. </a:t>
            </a:r>
            <a:r>
              <a:rPr lang="ar-JO" sz="1600" b="1" dirty="0">
                <a:cs typeface="Arabic Transparent" panose="02010000000000000000" pitchFamily="2" charset="-78"/>
              </a:rPr>
              <a:t>ويعتمد انتقال المتعلم بين أجزاء المقرر على إجابته عن الأسئلة المختلفة من خلال الاختبارات ذاتية </a:t>
            </a:r>
            <a:r>
              <a:rPr lang="ar-JO" sz="1600" b="1" dirty="0" smtClean="0">
                <a:cs typeface="Arabic Transparent" panose="02010000000000000000" pitchFamily="2" charset="-78"/>
              </a:rPr>
              <a:t>التصحيح.</a:t>
            </a:r>
            <a:endParaRPr lang="en-US" altLang="ko-KR" sz="1600" dirty="0">
              <a:solidFill>
                <a:schemeClr val="tx1">
                  <a:lumMod val="75000"/>
                  <a:lumOff val="25000"/>
                </a:schemeClr>
              </a:solidFill>
              <a:cs typeface="Arabic Transparent" panose="02010000000000000000" pitchFamily="2" charset="-78"/>
            </a:endParaRPr>
          </a:p>
        </p:txBody>
      </p:sp>
      <p:pic>
        <p:nvPicPr>
          <p:cNvPr id="26" name="Google Shape;143;p3"/>
          <p:cNvPicPr preferRelativeResize="0"/>
          <p:nvPr/>
        </p:nvPicPr>
        <p:blipFill rotWithShape="1">
          <a:blip r:embed="rId2">
            <a:alphaModFix/>
          </a:blip>
          <a:srcRect/>
          <a:stretch/>
        </p:blipFill>
        <p:spPr>
          <a:xfrm>
            <a:off x="4490212" y="252991"/>
            <a:ext cx="2950426" cy="1497672"/>
          </a:xfrm>
          <a:prstGeom prst="rect">
            <a:avLst/>
          </a:prstGeom>
          <a:noFill/>
          <a:ln>
            <a:noFill/>
          </a:ln>
        </p:spPr>
      </p:pic>
      <p:sp>
        <p:nvSpPr>
          <p:cNvPr id="27" name="Google Shape;110;p1"/>
          <p:cNvSpPr/>
          <p:nvPr/>
        </p:nvSpPr>
        <p:spPr>
          <a:xfrm>
            <a:off x="5036344" y="6413261"/>
            <a:ext cx="1858162" cy="398752"/>
          </a:xfrm>
          <a:prstGeom prst="roundRect">
            <a:avLst>
              <a:gd name="adj" fmla="val 16667"/>
            </a:avLst>
          </a:prstGeom>
          <a:solidFill>
            <a:schemeClr val="accent2">
              <a:lumMod val="40000"/>
              <a:lumOff val="60000"/>
            </a:schemeClr>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1200" b="1" dirty="0" smtClean="0"/>
              <a:t>ELD711/ Lecture</a:t>
            </a:r>
            <a:r>
              <a:rPr lang="ar-JO" sz="1200" b="1" dirty="0" smtClean="0"/>
              <a:t> (3)</a:t>
            </a:r>
            <a:endParaRPr sz="1200" b="1" dirty="0"/>
          </a:p>
        </p:txBody>
      </p:sp>
    </p:spTree>
    <p:extLst>
      <p:ext uri="{BB962C8B-B14F-4D97-AF65-F5344CB8AC3E}">
        <p14:creationId xmlns:p14="http://schemas.microsoft.com/office/powerpoint/2010/main" val="3681779355"/>
      </p:ext>
    </p:extLst>
  </p:cSld>
  <p:clrMapOvr>
    <a:masterClrMapping/>
  </p:clrMapOvr>
  <p:transition spd="slow">
    <p:push dir="u"/>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Donut 3">
            <a:extLst>
              <a:ext uri="{FF2B5EF4-FFF2-40B4-BE49-F238E27FC236}">
                <a16:creationId xmlns="" xmlns:a16="http://schemas.microsoft.com/office/drawing/2014/main" id="{8D865B74-A3AF-4401-82F9-0BD747DAC589}"/>
              </a:ext>
            </a:extLst>
          </p:cNvPr>
          <p:cNvSpPr/>
          <p:nvPr/>
        </p:nvSpPr>
        <p:spPr>
          <a:xfrm>
            <a:off x="4091582" y="1931350"/>
            <a:ext cx="3984446" cy="3984446"/>
          </a:xfrm>
          <a:prstGeom prst="donut">
            <a:avLst>
              <a:gd name="adj" fmla="val 2583"/>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dirty="0">
              <a:solidFill>
                <a:schemeClr val="tx1"/>
              </a:solidFill>
            </a:endParaRPr>
          </a:p>
        </p:txBody>
      </p:sp>
      <p:sp>
        <p:nvSpPr>
          <p:cNvPr id="4" name="Pie 4">
            <a:extLst>
              <a:ext uri="{FF2B5EF4-FFF2-40B4-BE49-F238E27FC236}">
                <a16:creationId xmlns="" xmlns:a16="http://schemas.microsoft.com/office/drawing/2014/main" id="{08839A3A-971C-4952-82B1-66AE4EF87AAA}"/>
              </a:ext>
            </a:extLst>
          </p:cNvPr>
          <p:cNvSpPr/>
          <p:nvPr/>
        </p:nvSpPr>
        <p:spPr>
          <a:xfrm>
            <a:off x="4669360" y="2475146"/>
            <a:ext cx="2771278" cy="2771278"/>
          </a:xfrm>
          <a:prstGeom prst="pie">
            <a:avLst>
              <a:gd name="adj1" fmla="val 12630368"/>
              <a:gd name="adj2" fmla="val 16200000"/>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dirty="0">
              <a:solidFill>
                <a:schemeClr val="tx1"/>
              </a:solidFill>
            </a:endParaRPr>
          </a:p>
        </p:txBody>
      </p:sp>
      <p:sp>
        <p:nvSpPr>
          <p:cNvPr id="5" name="Pie 5">
            <a:extLst>
              <a:ext uri="{FF2B5EF4-FFF2-40B4-BE49-F238E27FC236}">
                <a16:creationId xmlns="" xmlns:a16="http://schemas.microsoft.com/office/drawing/2014/main" id="{342CCC0C-5C8B-42AB-B904-9DB5567B31C5}"/>
              </a:ext>
            </a:extLst>
          </p:cNvPr>
          <p:cNvSpPr/>
          <p:nvPr/>
        </p:nvSpPr>
        <p:spPr>
          <a:xfrm rot="18000000">
            <a:off x="4294826" y="2201915"/>
            <a:ext cx="3559848" cy="3559848"/>
          </a:xfrm>
          <a:prstGeom prst="pie">
            <a:avLst>
              <a:gd name="adj1" fmla="val 12630368"/>
              <a:gd name="adj2" fmla="val 16200000"/>
            </a:avLst>
          </a:prstGeom>
          <a:solidFill>
            <a:schemeClr val="accent3"/>
          </a:solidFill>
          <a:ln w="12700">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400" b="1" dirty="0">
              <a:cs typeface="Arial" pitchFamily="34" charset="0"/>
            </a:endParaRPr>
          </a:p>
        </p:txBody>
      </p:sp>
      <p:sp>
        <p:nvSpPr>
          <p:cNvPr id="6" name="Pie 6">
            <a:extLst>
              <a:ext uri="{FF2B5EF4-FFF2-40B4-BE49-F238E27FC236}">
                <a16:creationId xmlns="" xmlns:a16="http://schemas.microsoft.com/office/drawing/2014/main" id="{E9B202C8-0318-450E-901E-CE81A59A8C1C}"/>
              </a:ext>
            </a:extLst>
          </p:cNvPr>
          <p:cNvSpPr/>
          <p:nvPr/>
        </p:nvSpPr>
        <p:spPr>
          <a:xfrm rot="14400000">
            <a:off x="5124472" y="3111756"/>
            <a:ext cx="1858962" cy="1858962"/>
          </a:xfrm>
          <a:prstGeom prst="pie">
            <a:avLst>
              <a:gd name="adj1" fmla="val 12630368"/>
              <a:gd name="adj2" fmla="val 1620000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dirty="0">
              <a:solidFill>
                <a:schemeClr val="tx1"/>
              </a:solidFill>
            </a:endParaRPr>
          </a:p>
        </p:txBody>
      </p:sp>
      <p:sp>
        <p:nvSpPr>
          <p:cNvPr id="7" name="Pie 7">
            <a:extLst>
              <a:ext uri="{FF2B5EF4-FFF2-40B4-BE49-F238E27FC236}">
                <a16:creationId xmlns="" xmlns:a16="http://schemas.microsoft.com/office/drawing/2014/main" id="{1830242C-6A58-4078-92F7-3EC85D9F3C88}"/>
              </a:ext>
            </a:extLst>
          </p:cNvPr>
          <p:cNvSpPr/>
          <p:nvPr/>
        </p:nvSpPr>
        <p:spPr>
          <a:xfrm flipH="1">
            <a:off x="4940048" y="2669266"/>
            <a:ext cx="2413946" cy="2436006"/>
          </a:xfrm>
          <a:prstGeom prst="pie">
            <a:avLst>
              <a:gd name="adj1" fmla="val 12630368"/>
              <a:gd name="adj2" fmla="val 16199999"/>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dirty="0">
              <a:solidFill>
                <a:schemeClr val="tx1"/>
              </a:solidFill>
            </a:endParaRPr>
          </a:p>
        </p:txBody>
      </p:sp>
      <p:sp>
        <p:nvSpPr>
          <p:cNvPr id="8" name="Pie 8">
            <a:extLst>
              <a:ext uri="{FF2B5EF4-FFF2-40B4-BE49-F238E27FC236}">
                <a16:creationId xmlns="" xmlns:a16="http://schemas.microsoft.com/office/drawing/2014/main" id="{51EF6343-1E51-426E-BCDC-051639B1043E}"/>
              </a:ext>
            </a:extLst>
          </p:cNvPr>
          <p:cNvSpPr/>
          <p:nvPr/>
        </p:nvSpPr>
        <p:spPr>
          <a:xfrm rot="3600000" flipH="1">
            <a:off x="5282002" y="3082231"/>
            <a:ext cx="1737731" cy="1737731"/>
          </a:xfrm>
          <a:prstGeom prst="pie">
            <a:avLst>
              <a:gd name="adj1" fmla="val 12630368"/>
              <a:gd name="adj2" fmla="val 16200000"/>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dirty="0">
              <a:solidFill>
                <a:schemeClr val="tx1"/>
              </a:solidFill>
            </a:endParaRPr>
          </a:p>
        </p:txBody>
      </p:sp>
      <p:sp>
        <p:nvSpPr>
          <p:cNvPr id="9" name="Pie 9">
            <a:extLst>
              <a:ext uri="{FF2B5EF4-FFF2-40B4-BE49-F238E27FC236}">
                <a16:creationId xmlns="" xmlns:a16="http://schemas.microsoft.com/office/drawing/2014/main" id="{B15ABD78-CD94-4799-90CD-A9DA302A8F0C}"/>
              </a:ext>
            </a:extLst>
          </p:cNvPr>
          <p:cNvSpPr/>
          <p:nvPr/>
        </p:nvSpPr>
        <p:spPr>
          <a:xfrm rot="7200000" flipH="1">
            <a:off x="4582582" y="2450642"/>
            <a:ext cx="3106990" cy="3106990"/>
          </a:xfrm>
          <a:prstGeom prst="pie">
            <a:avLst>
              <a:gd name="adj1" fmla="val 12630368"/>
              <a:gd name="adj2" fmla="val 16200000"/>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dirty="0">
              <a:solidFill>
                <a:schemeClr val="tx1"/>
              </a:solidFill>
            </a:endParaRPr>
          </a:p>
        </p:txBody>
      </p:sp>
      <p:sp>
        <p:nvSpPr>
          <p:cNvPr id="13" name="직사각형 1">
            <a:extLst>
              <a:ext uri="{FF2B5EF4-FFF2-40B4-BE49-F238E27FC236}">
                <a16:creationId xmlns="" xmlns:a16="http://schemas.microsoft.com/office/drawing/2014/main" id="{A3E7D461-E378-412A-B364-3501CF21E4F9}"/>
              </a:ext>
            </a:extLst>
          </p:cNvPr>
          <p:cNvSpPr/>
          <p:nvPr/>
        </p:nvSpPr>
        <p:spPr>
          <a:xfrm>
            <a:off x="373295" y="534423"/>
            <a:ext cx="3496536" cy="853797"/>
          </a:xfrm>
          <a:prstGeom prst="rect">
            <a:avLst/>
          </a:prstGeom>
          <a:gradFill>
            <a:gsLst>
              <a:gs pos="28000">
                <a:schemeClr val="accent2">
                  <a:lumMod val="60000"/>
                  <a:lumOff val="40000"/>
                </a:schemeClr>
              </a:gs>
              <a:gs pos="83000">
                <a:schemeClr val="accent1">
                  <a:tint val="44500"/>
                  <a:satMod val="160000"/>
                </a:schemeClr>
              </a:gs>
              <a:gs pos="74000">
                <a:schemeClr val="accent1">
                  <a:tint val="23500"/>
                  <a:satMod val="16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1400" b="1" dirty="0">
              <a:solidFill>
                <a:schemeClr val="bg1"/>
              </a:solidFill>
              <a:cs typeface="Arial" pitchFamily="34" charset="0"/>
            </a:endParaRPr>
          </a:p>
        </p:txBody>
      </p:sp>
      <p:sp>
        <p:nvSpPr>
          <p:cNvPr id="15" name="직사각형 1">
            <a:extLst>
              <a:ext uri="{FF2B5EF4-FFF2-40B4-BE49-F238E27FC236}">
                <a16:creationId xmlns="" xmlns:a16="http://schemas.microsoft.com/office/drawing/2014/main" id="{7AEF6F0A-2915-425A-800E-BC68D63EDE46}"/>
              </a:ext>
            </a:extLst>
          </p:cNvPr>
          <p:cNvSpPr/>
          <p:nvPr/>
        </p:nvSpPr>
        <p:spPr>
          <a:xfrm>
            <a:off x="8319571" y="533630"/>
            <a:ext cx="3506307" cy="872567"/>
          </a:xfrm>
          <a:prstGeom prst="rect">
            <a:avLst/>
          </a:prstGeom>
          <a:gradFill>
            <a:gsLst>
              <a:gs pos="28000">
                <a:schemeClr val="accent2">
                  <a:lumMod val="60000"/>
                  <a:lumOff val="40000"/>
                </a:schemeClr>
              </a:gs>
              <a:gs pos="83000">
                <a:schemeClr val="accent1">
                  <a:tint val="44500"/>
                  <a:satMod val="160000"/>
                </a:schemeClr>
              </a:gs>
              <a:gs pos="74000">
                <a:schemeClr val="accent1">
                  <a:tint val="23500"/>
                  <a:satMod val="16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1400" b="1" dirty="0">
              <a:solidFill>
                <a:schemeClr val="bg1"/>
              </a:solidFill>
              <a:cs typeface="Arial" pitchFamily="34" charset="0"/>
            </a:endParaRPr>
          </a:p>
        </p:txBody>
      </p:sp>
      <p:sp>
        <p:nvSpPr>
          <p:cNvPr id="17" name="TextBox 16">
            <a:extLst>
              <a:ext uri="{FF2B5EF4-FFF2-40B4-BE49-F238E27FC236}">
                <a16:creationId xmlns="" xmlns:a16="http://schemas.microsoft.com/office/drawing/2014/main" id="{6A738D39-0C41-4F77-93FE-7E4C97919167}"/>
              </a:ext>
            </a:extLst>
          </p:cNvPr>
          <p:cNvSpPr txBox="1"/>
          <p:nvPr/>
        </p:nvSpPr>
        <p:spPr>
          <a:xfrm>
            <a:off x="8255176" y="724374"/>
            <a:ext cx="3503236" cy="584775"/>
          </a:xfrm>
          <a:prstGeom prst="rect">
            <a:avLst/>
          </a:prstGeom>
          <a:gradFill>
            <a:gsLst>
              <a:gs pos="28000">
                <a:schemeClr val="accent2">
                  <a:lumMod val="60000"/>
                  <a:lumOff val="40000"/>
                </a:schemeClr>
              </a:gs>
              <a:gs pos="83000">
                <a:schemeClr val="accent1">
                  <a:tint val="44500"/>
                  <a:satMod val="160000"/>
                </a:schemeClr>
              </a:gs>
              <a:gs pos="74000">
                <a:schemeClr val="accent1">
                  <a:tint val="23500"/>
                  <a:satMod val="160000"/>
                </a:schemeClr>
              </a:gs>
            </a:gsLst>
            <a:lin ang="5400000" scaled="0"/>
          </a:gradFill>
        </p:spPr>
        <p:txBody>
          <a:bodyPr wrap="square" rtlCol="0">
            <a:spAutoFit/>
          </a:bodyPr>
          <a:lstStyle/>
          <a:p>
            <a:pPr algn="ctr" rtl="1" fontAlgn="base"/>
            <a:r>
              <a:rPr lang="ar-JO" sz="1800" b="1" dirty="0">
                <a:effectLst>
                  <a:outerShdw blurRad="38100" dist="38100" dir="2700000" algn="tl">
                    <a:srgbClr val="000000">
                      <a:alpha val="43137"/>
                    </a:srgbClr>
                  </a:outerShdw>
                </a:effectLst>
                <a:cs typeface="Arabic Transparent" panose="02010000000000000000" pitchFamily="2" charset="-78"/>
              </a:rPr>
              <a:t>استراتيجية حل المشكلات </a:t>
            </a:r>
            <a:r>
              <a:rPr lang="ar-JO" sz="1800" b="1" dirty="0" smtClean="0">
                <a:effectLst>
                  <a:outerShdw blurRad="38100" dist="38100" dir="2700000" algn="tl">
                    <a:srgbClr val="000000">
                      <a:alpha val="43137"/>
                    </a:srgbClr>
                  </a:outerShdw>
                </a:effectLst>
                <a:cs typeface="Arabic Transparent" panose="02010000000000000000" pitchFamily="2" charset="-78"/>
              </a:rPr>
              <a:t>إلكترونية</a:t>
            </a:r>
          </a:p>
          <a:p>
            <a:pPr algn="ctr" rtl="1" fontAlgn="base"/>
            <a:r>
              <a:rPr lang="ar-JO" b="1" dirty="0" smtClean="0">
                <a:effectLst>
                  <a:outerShdw blurRad="38100" dist="38100" dir="2700000" algn="tl">
                    <a:srgbClr val="000000">
                      <a:alpha val="43137"/>
                    </a:srgbClr>
                  </a:outerShdw>
                </a:effectLst>
                <a:cs typeface="Arabic Transparent" panose="02010000000000000000" pitchFamily="2" charset="-78"/>
              </a:rPr>
              <a:t>(</a:t>
            </a:r>
            <a:r>
              <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E - Problem Solving </a:t>
            </a:r>
            <a:r>
              <a:rPr lang="en-US"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Strategy</a:t>
            </a:r>
            <a:r>
              <a:rPr lang="ar-JO" b="1" dirty="0" smtClean="0">
                <a:effectLst>
                  <a:outerShdw blurRad="38100" dist="38100" dir="2700000" algn="tl">
                    <a:srgbClr val="000000">
                      <a:alpha val="43137"/>
                    </a:srgbClr>
                  </a:outerShdw>
                </a:effectLst>
                <a:cs typeface="Arabic Transparent" panose="02010000000000000000" pitchFamily="2" charset="-78"/>
              </a:rPr>
              <a:t>):</a:t>
            </a:r>
          </a:p>
        </p:txBody>
      </p:sp>
      <p:sp>
        <p:nvSpPr>
          <p:cNvPr id="20" name="TextBox 19">
            <a:extLst>
              <a:ext uri="{FF2B5EF4-FFF2-40B4-BE49-F238E27FC236}">
                <a16:creationId xmlns="" xmlns:a16="http://schemas.microsoft.com/office/drawing/2014/main" id="{719322D3-7AE7-43A8-A3A6-F00858F388FF}"/>
              </a:ext>
            </a:extLst>
          </p:cNvPr>
          <p:cNvSpPr txBox="1"/>
          <p:nvPr/>
        </p:nvSpPr>
        <p:spPr>
          <a:xfrm>
            <a:off x="8069733" y="1769152"/>
            <a:ext cx="4159607" cy="4801314"/>
          </a:xfrm>
          <a:prstGeom prst="rect">
            <a:avLst/>
          </a:prstGeom>
          <a:noFill/>
        </p:spPr>
        <p:txBody>
          <a:bodyPr wrap="square" rtlCol="0">
            <a:spAutoFit/>
          </a:bodyPr>
          <a:lstStyle/>
          <a:p>
            <a:pPr algn="just" rtl="1" fontAlgn="base"/>
            <a:r>
              <a:rPr lang="ar-JO" sz="1800" b="1" dirty="0" smtClean="0"/>
              <a:t>تهدف </a:t>
            </a:r>
            <a:r>
              <a:rPr lang="ar-JO" sz="1800" b="1" dirty="0"/>
              <a:t>طريقة حل المشكلات إلى مساعدة المتعلم ليتمكن من إدراك المفاهيم المعرفية الأساسية في حل المشكلات التعليمية التي قد تواجهه، كما تساعد المتعلم على توجيه سلوكه وقدراته، ويمكن تطبيق استراتيجية حل المشكلات في </a:t>
            </a:r>
            <a:r>
              <a:rPr lang="ar-JO" sz="1800" b="1" dirty="0" smtClean="0"/>
              <a:t>التعليم </a:t>
            </a:r>
            <a:r>
              <a:rPr lang="ar-JO" sz="1800" b="1" dirty="0"/>
              <a:t>الالكتروني عن طريق طرح مشكلة بحثية على الطلاب من خلال صفحة المقرر </a:t>
            </a:r>
            <a:r>
              <a:rPr lang="ar-JO" sz="1800" b="1" dirty="0" smtClean="0"/>
              <a:t>بحيث </a:t>
            </a:r>
            <a:r>
              <a:rPr lang="ar-JO" sz="1800" b="1" dirty="0"/>
              <a:t>يطلب منهم توظيف ما قد تعلموه الحل المشكلة، ولكن بشكل فردي، ويمكن لكل طالب مناقشة المعلم بواسطة البريد الإلكتروني أو الحوار </a:t>
            </a:r>
            <a:r>
              <a:rPr lang="ar-JO" sz="1800" b="1" dirty="0" smtClean="0"/>
              <a:t>المباشر.</a:t>
            </a:r>
            <a:r>
              <a:rPr lang="ar-JO" sz="1800" b="1" dirty="0"/>
              <a:t> </a:t>
            </a:r>
            <a:endParaRPr lang="ar-JO" sz="1800" b="1" dirty="0" smtClean="0"/>
          </a:p>
          <a:p>
            <a:pPr algn="just" rtl="1" fontAlgn="base"/>
            <a:r>
              <a:rPr lang="ar-JO" sz="1800" b="1" dirty="0" smtClean="0"/>
              <a:t>كما </a:t>
            </a:r>
            <a:r>
              <a:rPr lang="ar-JO" sz="1800" b="1" dirty="0"/>
              <a:t>يمكن طرح مشكلة بحثية يقوم المعلم باختيارها ومناقشة المتعلمين حولها وترك كل متعلم على حده لكي يطرح وجهة نظره لحلها، ثم تجمع الحلول وتوضع على لوحة </a:t>
            </a:r>
            <a:r>
              <a:rPr lang="ar-JO" sz="1800" b="1" dirty="0" smtClean="0"/>
              <a:t>المناقشة بحيث </a:t>
            </a:r>
            <a:r>
              <a:rPr lang="ar-JO" sz="1800" b="1" dirty="0"/>
              <a:t>تدور حولها مناقشات جدلية موسعة بواسطة كافة المتعلمين لأخذ الآراء حولها التحديد أنسب هذه الحلول ووضع المبررات الكافية لتبنى الحل الأنسب، ثم الوصول لقرار نهائي بهذا الحل وتعميمه على </a:t>
            </a:r>
            <a:r>
              <a:rPr lang="ar-JO" sz="1800" b="1" dirty="0" smtClean="0"/>
              <a:t>الطلاب.</a:t>
            </a:r>
            <a:endParaRPr lang="ar-JO" sz="1800" dirty="0"/>
          </a:p>
        </p:txBody>
      </p:sp>
      <p:sp>
        <p:nvSpPr>
          <p:cNvPr id="32" name="TextBox 31">
            <a:extLst>
              <a:ext uri="{FF2B5EF4-FFF2-40B4-BE49-F238E27FC236}">
                <a16:creationId xmlns="" xmlns:a16="http://schemas.microsoft.com/office/drawing/2014/main" id="{545256CA-9747-4D82-A2E4-C63563DC8F40}"/>
              </a:ext>
            </a:extLst>
          </p:cNvPr>
          <p:cNvSpPr txBox="1"/>
          <p:nvPr/>
        </p:nvSpPr>
        <p:spPr>
          <a:xfrm>
            <a:off x="349032" y="724373"/>
            <a:ext cx="3496535" cy="584775"/>
          </a:xfrm>
          <a:prstGeom prst="rect">
            <a:avLst/>
          </a:prstGeom>
          <a:gradFill>
            <a:gsLst>
              <a:gs pos="28000">
                <a:schemeClr val="accent2">
                  <a:lumMod val="60000"/>
                  <a:lumOff val="40000"/>
                </a:schemeClr>
              </a:gs>
              <a:gs pos="83000">
                <a:schemeClr val="accent1">
                  <a:tint val="44500"/>
                  <a:satMod val="160000"/>
                </a:schemeClr>
              </a:gs>
              <a:gs pos="74000">
                <a:schemeClr val="accent1">
                  <a:tint val="23500"/>
                  <a:satMod val="160000"/>
                </a:schemeClr>
              </a:gs>
            </a:gsLst>
            <a:lin ang="5400000" scaled="0"/>
          </a:gradFill>
        </p:spPr>
        <p:txBody>
          <a:bodyPr wrap="square" rtlCol="0">
            <a:spAutoFit/>
          </a:bodyPr>
          <a:lstStyle/>
          <a:p>
            <a:pPr algn="ctr" rtl="1" fontAlgn="base"/>
            <a:r>
              <a:rPr lang="ar-JO" sz="1800" b="1" dirty="0" smtClean="0">
                <a:effectLst>
                  <a:outerShdw blurRad="38100" dist="38100" dir="2700000" algn="tl">
                    <a:srgbClr val="000000">
                      <a:alpha val="43137"/>
                    </a:srgbClr>
                  </a:outerShdw>
                </a:effectLst>
                <a:cs typeface="Arabic Transparent" panose="02010000000000000000" pitchFamily="2" charset="-78"/>
              </a:rPr>
              <a:t>استراتيجية </a:t>
            </a:r>
            <a:r>
              <a:rPr lang="ar-JO" sz="1800" b="1" dirty="0">
                <a:effectLst>
                  <a:outerShdw blurRad="38100" dist="38100" dir="2700000" algn="tl">
                    <a:srgbClr val="000000">
                      <a:alpha val="43137"/>
                    </a:srgbClr>
                  </a:outerShdw>
                </a:effectLst>
                <a:cs typeface="Arabic Transparent" panose="02010000000000000000" pitchFamily="2" charset="-78"/>
              </a:rPr>
              <a:t>التعلم بالاكتشاف الإلكتروني </a:t>
            </a:r>
          </a:p>
          <a:p>
            <a:pPr algn="ctr" rtl="1" fontAlgn="base"/>
            <a:r>
              <a:rPr lang="ar-JO" b="1" dirty="0" smtClean="0">
                <a:effectLst>
                  <a:outerShdw blurRad="38100" dist="38100" dir="2700000" algn="tl">
                    <a:srgbClr val="000000">
                      <a:alpha val="43137"/>
                    </a:srgbClr>
                  </a:outerShdw>
                </a:effectLst>
                <a:cs typeface="Arabic Transparent" panose="02010000000000000000" pitchFamily="2" charset="-78"/>
              </a:rPr>
              <a:t>(</a:t>
            </a:r>
            <a:r>
              <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E - Discovery Learning </a:t>
            </a:r>
            <a:r>
              <a:rPr lang="en-US"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Strategy</a:t>
            </a:r>
            <a:r>
              <a:rPr lang="ar-JO" b="1" dirty="0" smtClean="0">
                <a:effectLst>
                  <a:outerShdw blurRad="38100" dist="38100" dir="2700000" algn="tl">
                    <a:srgbClr val="000000">
                      <a:alpha val="43137"/>
                    </a:srgbClr>
                  </a:outerShdw>
                </a:effectLst>
                <a:cs typeface="Arabic Transparent" panose="02010000000000000000" pitchFamily="2" charset="-78"/>
              </a:rPr>
              <a:t>):</a:t>
            </a:r>
            <a:endParaRPr lang="ar-JO" dirty="0">
              <a:effectLst>
                <a:outerShdw blurRad="38100" dist="38100" dir="2700000" algn="tl">
                  <a:srgbClr val="000000">
                    <a:alpha val="43137"/>
                  </a:srgbClr>
                </a:outerShdw>
              </a:effectLst>
              <a:cs typeface="Arabic Transparent" panose="02010000000000000000" pitchFamily="2" charset="-78"/>
            </a:endParaRPr>
          </a:p>
        </p:txBody>
      </p:sp>
      <p:sp>
        <p:nvSpPr>
          <p:cNvPr id="34" name="Donut 34">
            <a:extLst>
              <a:ext uri="{FF2B5EF4-FFF2-40B4-BE49-F238E27FC236}">
                <a16:creationId xmlns="" xmlns:a16="http://schemas.microsoft.com/office/drawing/2014/main" id="{31DD4F55-5B34-4B03-838C-642D03E146BE}"/>
              </a:ext>
            </a:extLst>
          </p:cNvPr>
          <p:cNvSpPr/>
          <p:nvPr/>
        </p:nvSpPr>
        <p:spPr>
          <a:xfrm>
            <a:off x="5583546" y="3389129"/>
            <a:ext cx="1086667" cy="1086667"/>
          </a:xfrm>
          <a:prstGeom prst="donut">
            <a:avLst>
              <a:gd name="adj" fmla="val 4484"/>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dirty="0">
              <a:solidFill>
                <a:schemeClr val="tx1"/>
              </a:solidFill>
            </a:endParaRPr>
          </a:p>
        </p:txBody>
      </p:sp>
      <p:sp>
        <p:nvSpPr>
          <p:cNvPr id="35" name="Donut 35">
            <a:extLst>
              <a:ext uri="{FF2B5EF4-FFF2-40B4-BE49-F238E27FC236}">
                <a16:creationId xmlns="" xmlns:a16="http://schemas.microsoft.com/office/drawing/2014/main" id="{2525A68F-6376-4291-BCA3-526C9EF7B11F}"/>
              </a:ext>
            </a:extLst>
          </p:cNvPr>
          <p:cNvSpPr/>
          <p:nvPr/>
        </p:nvSpPr>
        <p:spPr>
          <a:xfrm>
            <a:off x="5219100" y="3024683"/>
            <a:ext cx="1811112" cy="1811112"/>
          </a:xfrm>
          <a:prstGeom prst="donut">
            <a:avLst>
              <a:gd name="adj" fmla="val 3119"/>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dirty="0">
              <a:solidFill>
                <a:schemeClr val="tx1"/>
              </a:solidFill>
            </a:endParaRPr>
          </a:p>
        </p:txBody>
      </p:sp>
      <p:sp>
        <p:nvSpPr>
          <p:cNvPr id="36" name="Donut 36">
            <a:extLst>
              <a:ext uri="{FF2B5EF4-FFF2-40B4-BE49-F238E27FC236}">
                <a16:creationId xmlns="" xmlns:a16="http://schemas.microsoft.com/office/drawing/2014/main" id="{E6D5C53A-C85F-42F0-AC1E-A26CFD4CAF45}"/>
              </a:ext>
            </a:extLst>
          </p:cNvPr>
          <p:cNvSpPr/>
          <p:nvPr/>
        </p:nvSpPr>
        <p:spPr>
          <a:xfrm>
            <a:off x="4854656" y="2660239"/>
            <a:ext cx="2535557" cy="2535557"/>
          </a:xfrm>
          <a:prstGeom prst="donut">
            <a:avLst>
              <a:gd name="adj" fmla="val 2088"/>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dirty="0">
              <a:solidFill>
                <a:schemeClr val="tx1"/>
              </a:solidFill>
            </a:endParaRPr>
          </a:p>
        </p:txBody>
      </p:sp>
      <p:sp>
        <p:nvSpPr>
          <p:cNvPr id="37" name="Donut 37">
            <a:extLst>
              <a:ext uri="{FF2B5EF4-FFF2-40B4-BE49-F238E27FC236}">
                <a16:creationId xmlns="" xmlns:a16="http://schemas.microsoft.com/office/drawing/2014/main" id="{5D720511-6227-42C6-B9C4-6F4AECBCC673}"/>
              </a:ext>
            </a:extLst>
          </p:cNvPr>
          <p:cNvSpPr/>
          <p:nvPr/>
        </p:nvSpPr>
        <p:spPr>
          <a:xfrm>
            <a:off x="4490212" y="2295795"/>
            <a:ext cx="3260001" cy="3260001"/>
          </a:xfrm>
          <a:prstGeom prst="donut">
            <a:avLst>
              <a:gd name="adj" fmla="val 1796"/>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dirty="0">
              <a:solidFill>
                <a:schemeClr val="tx1"/>
              </a:solidFill>
            </a:endParaRPr>
          </a:p>
        </p:txBody>
      </p:sp>
      <p:sp>
        <p:nvSpPr>
          <p:cNvPr id="40" name="TextBox 39">
            <a:extLst>
              <a:ext uri="{FF2B5EF4-FFF2-40B4-BE49-F238E27FC236}">
                <a16:creationId xmlns="" xmlns:a16="http://schemas.microsoft.com/office/drawing/2014/main" id="{58D2C5E9-CC9B-4560-A12F-A8087C7CD931}"/>
              </a:ext>
            </a:extLst>
          </p:cNvPr>
          <p:cNvSpPr txBox="1"/>
          <p:nvPr/>
        </p:nvSpPr>
        <p:spPr>
          <a:xfrm>
            <a:off x="100250" y="1650386"/>
            <a:ext cx="3859392" cy="4401205"/>
          </a:xfrm>
          <a:prstGeom prst="rect">
            <a:avLst/>
          </a:prstGeom>
          <a:noFill/>
        </p:spPr>
        <p:txBody>
          <a:bodyPr wrap="square" rtlCol="0">
            <a:spAutoFit/>
          </a:bodyPr>
          <a:lstStyle/>
          <a:p>
            <a:pPr algn="just" rtl="1" fontAlgn="base"/>
            <a:r>
              <a:rPr lang="ar-JO" sz="2000" b="1" dirty="0" smtClean="0">
                <a:cs typeface="Arabic Transparent" panose="02010000000000000000" pitchFamily="2" charset="-78"/>
              </a:rPr>
              <a:t>تعد </a:t>
            </a:r>
            <a:r>
              <a:rPr lang="ar-JO" sz="2000" b="1" dirty="0">
                <a:cs typeface="Arabic Transparent" panose="02010000000000000000" pitchFamily="2" charset="-78"/>
              </a:rPr>
              <a:t>هذه الاستراتيجية من أفضل الطرق لحصول تعلم قوامه الفهم، حيث إن الطالب في موقف الاكتشاف يكون </a:t>
            </a:r>
            <a:r>
              <a:rPr lang="ar-JO" sz="2000" b="1" dirty="0" smtClean="0">
                <a:cs typeface="Arabic Transparent" panose="02010000000000000000" pitchFamily="2" charset="-78"/>
              </a:rPr>
              <a:t>متعلمًا نشطًا، </a:t>
            </a:r>
            <a:r>
              <a:rPr lang="ar-JO" sz="2000" b="1" dirty="0">
                <a:cs typeface="Arabic Transparent" panose="02010000000000000000" pitchFamily="2" charset="-78"/>
              </a:rPr>
              <a:t>ويكتسب </a:t>
            </a:r>
            <a:r>
              <a:rPr lang="ar-JO" sz="2000" b="1" dirty="0" smtClean="0">
                <a:cs typeface="Arabic Transparent" panose="02010000000000000000" pitchFamily="2" charset="-78"/>
              </a:rPr>
              <a:t>مهارات </a:t>
            </a:r>
            <a:r>
              <a:rPr lang="ar-JO" sz="2000" b="1" dirty="0">
                <a:cs typeface="Arabic Transparent" panose="02010000000000000000" pitchFamily="2" charset="-78"/>
              </a:rPr>
              <a:t>البحث ومهارات الملاحظة والتصنيف والتنبؤ والقياس والتفسير والتقدير والتصميم وتسجيل الملاحظات وتفسير المعلومات وغيرها من </a:t>
            </a:r>
            <a:r>
              <a:rPr lang="ar-JO" sz="2000" b="1" dirty="0" smtClean="0">
                <a:cs typeface="Arabic Transparent" panose="02010000000000000000" pitchFamily="2" charset="-78"/>
              </a:rPr>
              <a:t>المهارات.</a:t>
            </a:r>
          </a:p>
          <a:p>
            <a:pPr algn="just" rtl="1" fontAlgn="base"/>
            <a:endParaRPr lang="ar-JO" sz="2000" dirty="0">
              <a:cs typeface="Arabic Transparent" panose="02010000000000000000" pitchFamily="2" charset="-78"/>
            </a:endParaRPr>
          </a:p>
          <a:p>
            <a:pPr algn="just" rtl="1" fontAlgn="base"/>
            <a:r>
              <a:rPr lang="ar-JO" sz="2000" b="1" dirty="0" smtClean="0">
                <a:cs typeface="Arabic Transparent" panose="02010000000000000000" pitchFamily="2" charset="-78"/>
              </a:rPr>
              <a:t>والاكتشاف </a:t>
            </a:r>
            <a:r>
              <a:rPr lang="ar-JO" sz="2000" b="1" dirty="0">
                <a:cs typeface="Arabic Transparent" panose="02010000000000000000" pitchFamily="2" charset="-78"/>
              </a:rPr>
              <a:t>هو عملية تنظيم للمعلومات بطريقة </a:t>
            </a:r>
            <a:r>
              <a:rPr lang="ar-JO" sz="2000" b="1" dirty="0" smtClean="0">
                <a:cs typeface="Arabic Transparent" panose="02010000000000000000" pitchFamily="2" charset="-78"/>
              </a:rPr>
              <a:t>تمكّن </a:t>
            </a:r>
            <a:r>
              <a:rPr lang="ar-JO" sz="2000" b="1" dirty="0">
                <a:cs typeface="Arabic Transparent" panose="02010000000000000000" pitchFamily="2" charset="-78"/>
              </a:rPr>
              <a:t>المتعلم من أن يذهب إلى أبعد من المعلومات المقدمة </a:t>
            </a:r>
            <a:r>
              <a:rPr lang="ar-JO" sz="2000" b="1" dirty="0" smtClean="0">
                <a:cs typeface="Arabic Transparent" panose="02010000000000000000" pitchFamily="2" charset="-78"/>
              </a:rPr>
              <a:t>له، من خلال </a:t>
            </a:r>
            <a:r>
              <a:rPr lang="ar-JO" sz="2000" b="1" dirty="0">
                <a:cs typeface="Arabic Transparent" panose="02010000000000000000" pitchFamily="2" charset="-78"/>
              </a:rPr>
              <a:t>تأجيل الصياغة اللفظية للمفهوم أو التعميم المراد </a:t>
            </a:r>
            <a:r>
              <a:rPr lang="ar-JO" sz="2000" b="1" dirty="0" smtClean="0">
                <a:cs typeface="Arabic Transparent" panose="02010000000000000000" pitchFamily="2" charset="-78"/>
              </a:rPr>
              <a:t>تعليمه للطلبة حتى </a:t>
            </a:r>
            <a:r>
              <a:rPr lang="ar-JO" sz="2000" b="1" dirty="0">
                <a:cs typeface="Arabic Transparent" panose="02010000000000000000" pitchFamily="2" charset="-78"/>
              </a:rPr>
              <a:t>نهاية الموقف التعليمي الذي يتم من خلاله تدريس </a:t>
            </a:r>
            <a:r>
              <a:rPr lang="ar-JO" sz="2000" b="1" dirty="0" smtClean="0">
                <a:cs typeface="Arabic Transparent" panose="02010000000000000000" pitchFamily="2" charset="-78"/>
              </a:rPr>
              <a:t>المفهوم</a:t>
            </a:r>
            <a:r>
              <a:rPr lang="ar-JO" sz="2000" dirty="0" smtClean="0">
                <a:cs typeface="Arabic Transparent" panose="02010000000000000000" pitchFamily="2" charset="-78"/>
              </a:rPr>
              <a:t>.</a:t>
            </a:r>
            <a:endParaRPr lang="ar-JO" sz="2000" dirty="0">
              <a:cs typeface="Arabic Transparent" panose="02010000000000000000" pitchFamily="2" charset="-78"/>
            </a:endParaRPr>
          </a:p>
        </p:txBody>
      </p:sp>
      <p:pic>
        <p:nvPicPr>
          <p:cNvPr id="21" name="Google Shape;143;p3"/>
          <p:cNvPicPr preferRelativeResize="0"/>
          <p:nvPr/>
        </p:nvPicPr>
        <p:blipFill rotWithShape="1">
          <a:blip r:embed="rId2">
            <a:alphaModFix/>
          </a:blip>
          <a:srcRect/>
          <a:stretch/>
        </p:blipFill>
        <p:spPr>
          <a:xfrm>
            <a:off x="4101476" y="329376"/>
            <a:ext cx="3426675" cy="1497672"/>
          </a:xfrm>
          <a:prstGeom prst="rect">
            <a:avLst/>
          </a:prstGeom>
          <a:noFill/>
          <a:ln>
            <a:noFill/>
          </a:ln>
        </p:spPr>
      </p:pic>
      <p:sp>
        <p:nvSpPr>
          <p:cNvPr id="22" name="Google Shape;110;p1"/>
          <p:cNvSpPr/>
          <p:nvPr/>
        </p:nvSpPr>
        <p:spPr>
          <a:xfrm>
            <a:off x="5108139" y="6418826"/>
            <a:ext cx="1858162" cy="398752"/>
          </a:xfrm>
          <a:prstGeom prst="roundRect">
            <a:avLst>
              <a:gd name="adj" fmla="val 16667"/>
            </a:avLst>
          </a:prstGeom>
          <a:solidFill>
            <a:schemeClr val="accent2">
              <a:lumMod val="40000"/>
              <a:lumOff val="60000"/>
            </a:schemeClr>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1200" b="1" dirty="0" smtClean="0"/>
              <a:t>ELD711/ Lecture</a:t>
            </a:r>
            <a:r>
              <a:rPr lang="ar-JO" sz="1200" b="1" dirty="0" smtClean="0"/>
              <a:t> (3)</a:t>
            </a:r>
            <a:endParaRPr sz="1200" b="1" dirty="0"/>
          </a:p>
        </p:txBody>
      </p:sp>
    </p:spTree>
    <p:extLst>
      <p:ext uri="{BB962C8B-B14F-4D97-AF65-F5344CB8AC3E}">
        <p14:creationId xmlns:p14="http://schemas.microsoft.com/office/powerpoint/2010/main" val="2543077380"/>
      </p:ext>
    </p:extLst>
  </p:cSld>
  <p:clrMapOvr>
    <a:masterClrMapping/>
  </p:clrMapOvr>
  <p:transition spd="slow">
    <p:wipe/>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Donut 3">
            <a:extLst>
              <a:ext uri="{FF2B5EF4-FFF2-40B4-BE49-F238E27FC236}">
                <a16:creationId xmlns="" xmlns:a16="http://schemas.microsoft.com/office/drawing/2014/main" id="{8D865B74-A3AF-4401-82F9-0BD747DAC589}"/>
              </a:ext>
            </a:extLst>
          </p:cNvPr>
          <p:cNvSpPr/>
          <p:nvPr/>
        </p:nvSpPr>
        <p:spPr>
          <a:xfrm>
            <a:off x="4091582" y="1931350"/>
            <a:ext cx="3984446" cy="3984446"/>
          </a:xfrm>
          <a:prstGeom prst="donut">
            <a:avLst>
              <a:gd name="adj" fmla="val 2583"/>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dirty="0">
              <a:solidFill>
                <a:schemeClr val="tx1"/>
              </a:solidFill>
            </a:endParaRPr>
          </a:p>
        </p:txBody>
      </p:sp>
      <p:sp>
        <p:nvSpPr>
          <p:cNvPr id="4" name="Pie 4">
            <a:extLst>
              <a:ext uri="{FF2B5EF4-FFF2-40B4-BE49-F238E27FC236}">
                <a16:creationId xmlns="" xmlns:a16="http://schemas.microsoft.com/office/drawing/2014/main" id="{08839A3A-971C-4952-82B1-66AE4EF87AAA}"/>
              </a:ext>
            </a:extLst>
          </p:cNvPr>
          <p:cNvSpPr/>
          <p:nvPr/>
        </p:nvSpPr>
        <p:spPr>
          <a:xfrm>
            <a:off x="4669360" y="2475146"/>
            <a:ext cx="2771278" cy="2771278"/>
          </a:xfrm>
          <a:prstGeom prst="pie">
            <a:avLst>
              <a:gd name="adj1" fmla="val 12630368"/>
              <a:gd name="adj2" fmla="val 16200000"/>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dirty="0">
              <a:solidFill>
                <a:schemeClr val="tx1"/>
              </a:solidFill>
            </a:endParaRPr>
          </a:p>
        </p:txBody>
      </p:sp>
      <p:sp>
        <p:nvSpPr>
          <p:cNvPr id="5" name="Pie 5">
            <a:extLst>
              <a:ext uri="{FF2B5EF4-FFF2-40B4-BE49-F238E27FC236}">
                <a16:creationId xmlns="" xmlns:a16="http://schemas.microsoft.com/office/drawing/2014/main" id="{342CCC0C-5C8B-42AB-B904-9DB5567B31C5}"/>
              </a:ext>
            </a:extLst>
          </p:cNvPr>
          <p:cNvSpPr/>
          <p:nvPr/>
        </p:nvSpPr>
        <p:spPr>
          <a:xfrm rot="18000000">
            <a:off x="4294826" y="2201915"/>
            <a:ext cx="3559848" cy="3559848"/>
          </a:xfrm>
          <a:prstGeom prst="pie">
            <a:avLst>
              <a:gd name="adj1" fmla="val 12630368"/>
              <a:gd name="adj2" fmla="val 16200000"/>
            </a:avLst>
          </a:prstGeom>
          <a:solidFill>
            <a:schemeClr val="accent3"/>
          </a:solidFill>
          <a:ln w="12700">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400" b="1" dirty="0">
              <a:cs typeface="Arial" pitchFamily="34" charset="0"/>
            </a:endParaRPr>
          </a:p>
        </p:txBody>
      </p:sp>
      <p:sp>
        <p:nvSpPr>
          <p:cNvPr id="6" name="Pie 6">
            <a:extLst>
              <a:ext uri="{FF2B5EF4-FFF2-40B4-BE49-F238E27FC236}">
                <a16:creationId xmlns="" xmlns:a16="http://schemas.microsoft.com/office/drawing/2014/main" id="{E9B202C8-0318-450E-901E-CE81A59A8C1C}"/>
              </a:ext>
            </a:extLst>
          </p:cNvPr>
          <p:cNvSpPr/>
          <p:nvPr/>
        </p:nvSpPr>
        <p:spPr>
          <a:xfrm rot="14400000">
            <a:off x="5124472" y="3111756"/>
            <a:ext cx="1858962" cy="1858962"/>
          </a:xfrm>
          <a:prstGeom prst="pie">
            <a:avLst>
              <a:gd name="adj1" fmla="val 12630368"/>
              <a:gd name="adj2" fmla="val 1620000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dirty="0">
              <a:solidFill>
                <a:schemeClr val="tx1"/>
              </a:solidFill>
            </a:endParaRPr>
          </a:p>
        </p:txBody>
      </p:sp>
      <p:sp>
        <p:nvSpPr>
          <p:cNvPr id="7" name="Pie 7">
            <a:extLst>
              <a:ext uri="{FF2B5EF4-FFF2-40B4-BE49-F238E27FC236}">
                <a16:creationId xmlns="" xmlns:a16="http://schemas.microsoft.com/office/drawing/2014/main" id="{1830242C-6A58-4078-92F7-3EC85D9F3C88}"/>
              </a:ext>
            </a:extLst>
          </p:cNvPr>
          <p:cNvSpPr/>
          <p:nvPr/>
        </p:nvSpPr>
        <p:spPr>
          <a:xfrm flipH="1">
            <a:off x="4940048" y="2669266"/>
            <a:ext cx="2413946" cy="2436006"/>
          </a:xfrm>
          <a:prstGeom prst="pie">
            <a:avLst>
              <a:gd name="adj1" fmla="val 12630368"/>
              <a:gd name="adj2" fmla="val 16199999"/>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dirty="0">
              <a:solidFill>
                <a:schemeClr val="tx1"/>
              </a:solidFill>
            </a:endParaRPr>
          </a:p>
        </p:txBody>
      </p:sp>
      <p:sp>
        <p:nvSpPr>
          <p:cNvPr id="8" name="Pie 8">
            <a:extLst>
              <a:ext uri="{FF2B5EF4-FFF2-40B4-BE49-F238E27FC236}">
                <a16:creationId xmlns="" xmlns:a16="http://schemas.microsoft.com/office/drawing/2014/main" id="{51EF6343-1E51-426E-BCDC-051639B1043E}"/>
              </a:ext>
            </a:extLst>
          </p:cNvPr>
          <p:cNvSpPr/>
          <p:nvPr/>
        </p:nvSpPr>
        <p:spPr>
          <a:xfrm rot="3600000" flipH="1">
            <a:off x="5282002" y="3082231"/>
            <a:ext cx="1737731" cy="1737731"/>
          </a:xfrm>
          <a:prstGeom prst="pie">
            <a:avLst>
              <a:gd name="adj1" fmla="val 12630368"/>
              <a:gd name="adj2" fmla="val 16200000"/>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dirty="0">
              <a:solidFill>
                <a:schemeClr val="tx1"/>
              </a:solidFill>
            </a:endParaRPr>
          </a:p>
        </p:txBody>
      </p:sp>
      <p:sp>
        <p:nvSpPr>
          <p:cNvPr id="9" name="Pie 9">
            <a:extLst>
              <a:ext uri="{FF2B5EF4-FFF2-40B4-BE49-F238E27FC236}">
                <a16:creationId xmlns="" xmlns:a16="http://schemas.microsoft.com/office/drawing/2014/main" id="{B15ABD78-CD94-4799-90CD-A9DA302A8F0C}"/>
              </a:ext>
            </a:extLst>
          </p:cNvPr>
          <p:cNvSpPr/>
          <p:nvPr/>
        </p:nvSpPr>
        <p:spPr>
          <a:xfrm rot="7200000" flipH="1">
            <a:off x="4582582" y="2450642"/>
            <a:ext cx="3106990" cy="3106990"/>
          </a:xfrm>
          <a:prstGeom prst="pie">
            <a:avLst>
              <a:gd name="adj1" fmla="val 12630368"/>
              <a:gd name="adj2" fmla="val 16200000"/>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dirty="0">
              <a:solidFill>
                <a:schemeClr val="tx1"/>
              </a:solidFill>
            </a:endParaRPr>
          </a:p>
        </p:txBody>
      </p:sp>
      <p:sp>
        <p:nvSpPr>
          <p:cNvPr id="13" name="직사각형 1">
            <a:extLst>
              <a:ext uri="{FF2B5EF4-FFF2-40B4-BE49-F238E27FC236}">
                <a16:creationId xmlns="" xmlns:a16="http://schemas.microsoft.com/office/drawing/2014/main" id="{A3E7D461-E378-412A-B364-3501CF21E4F9}"/>
              </a:ext>
            </a:extLst>
          </p:cNvPr>
          <p:cNvSpPr/>
          <p:nvPr/>
        </p:nvSpPr>
        <p:spPr>
          <a:xfrm>
            <a:off x="334659" y="753368"/>
            <a:ext cx="3496536" cy="853797"/>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1400" b="1" dirty="0">
              <a:solidFill>
                <a:schemeClr val="bg1"/>
              </a:solidFill>
              <a:cs typeface="Arial" pitchFamily="34" charset="0"/>
            </a:endParaRPr>
          </a:p>
        </p:txBody>
      </p:sp>
      <p:sp>
        <p:nvSpPr>
          <p:cNvPr id="15" name="직사각형 1">
            <a:extLst>
              <a:ext uri="{FF2B5EF4-FFF2-40B4-BE49-F238E27FC236}">
                <a16:creationId xmlns="" xmlns:a16="http://schemas.microsoft.com/office/drawing/2014/main" id="{7AEF6F0A-2915-425A-800E-BC68D63EDE46}"/>
              </a:ext>
            </a:extLst>
          </p:cNvPr>
          <p:cNvSpPr/>
          <p:nvPr/>
        </p:nvSpPr>
        <p:spPr>
          <a:xfrm>
            <a:off x="8242296" y="752572"/>
            <a:ext cx="3506307" cy="872567"/>
          </a:xfrm>
          <a:prstGeom prst="rect">
            <a:avLst/>
          </a:prstGeom>
          <a:gradFill>
            <a:gsLst>
              <a:gs pos="28000">
                <a:schemeClr val="accent2">
                  <a:lumMod val="60000"/>
                  <a:lumOff val="40000"/>
                </a:schemeClr>
              </a:gs>
              <a:gs pos="83000">
                <a:schemeClr val="accent1">
                  <a:tint val="44500"/>
                  <a:satMod val="160000"/>
                </a:schemeClr>
              </a:gs>
              <a:gs pos="74000">
                <a:schemeClr val="accent1">
                  <a:tint val="23500"/>
                  <a:satMod val="16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1400" b="1" dirty="0">
              <a:solidFill>
                <a:schemeClr val="bg1"/>
              </a:solidFill>
              <a:cs typeface="Arial" pitchFamily="34" charset="0"/>
            </a:endParaRPr>
          </a:p>
        </p:txBody>
      </p:sp>
      <p:sp>
        <p:nvSpPr>
          <p:cNvPr id="32" name="TextBox 31">
            <a:extLst>
              <a:ext uri="{FF2B5EF4-FFF2-40B4-BE49-F238E27FC236}">
                <a16:creationId xmlns="" xmlns:a16="http://schemas.microsoft.com/office/drawing/2014/main" id="{545256CA-9747-4D82-A2E4-C63563DC8F40}"/>
              </a:ext>
            </a:extLst>
          </p:cNvPr>
          <p:cNvSpPr txBox="1"/>
          <p:nvPr/>
        </p:nvSpPr>
        <p:spPr>
          <a:xfrm>
            <a:off x="334659" y="733974"/>
            <a:ext cx="3496535" cy="923330"/>
          </a:xfrm>
          <a:prstGeom prst="rect">
            <a:avLst/>
          </a:prstGeom>
          <a:gradFill>
            <a:gsLst>
              <a:gs pos="28000">
                <a:schemeClr val="accent2">
                  <a:lumMod val="60000"/>
                  <a:lumOff val="40000"/>
                </a:schemeClr>
              </a:gs>
              <a:gs pos="83000">
                <a:schemeClr val="accent1">
                  <a:tint val="44500"/>
                  <a:satMod val="160000"/>
                </a:schemeClr>
              </a:gs>
              <a:gs pos="74000">
                <a:schemeClr val="accent1">
                  <a:tint val="23500"/>
                  <a:satMod val="160000"/>
                </a:schemeClr>
              </a:gs>
            </a:gsLst>
            <a:lin ang="5400000" scaled="0"/>
          </a:gradFill>
        </p:spPr>
        <p:txBody>
          <a:bodyPr wrap="square" rtlCol="0">
            <a:spAutoFit/>
          </a:bodyPr>
          <a:lstStyle/>
          <a:p>
            <a:pPr algn="ctr" fontAlgn="base"/>
            <a:r>
              <a:rPr lang="ar-JO" sz="1800" b="1" dirty="0">
                <a:effectLst>
                  <a:outerShdw blurRad="38100" dist="38100" dir="2700000" algn="tl">
                    <a:srgbClr val="000000">
                      <a:alpha val="43137"/>
                    </a:srgbClr>
                  </a:outerShdw>
                </a:effectLst>
                <a:cs typeface="Arabic Transparent" panose="02010000000000000000" pitchFamily="2" charset="-78"/>
              </a:rPr>
              <a:t>استراتيجية التعلم الإلكتروني القائم على المشروعات</a:t>
            </a:r>
          </a:p>
          <a:p>
            <a:pPr algn="ctr" rtl="1" fontAlgn="base"/>
            <a:r>
              <a:rPr lang="ar-JO" b="1" dirty="0">
                <a:effectLst>
                  <a:outerShdw blurRad="38100" dist="38100" dir="2700000" algn="tl">
                    <a:srgbClr val="000000">
                      <a:alpha val="43137"/>
                    </a:srgbClr>
                  </a:outerShdw>
                </a:effectLst>
                <a:cs typeface="Arabic Transparent" panose="02010000000000000000" pitchFamily="2" charset="-78"/>
              </a:rPr>
              <a:t>(</a:t>
            </a:r>
            <a:r>
              <a:rPr lang="en-US" sz="16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Project Based e Learning Strategy</a:t>
            </a:r>
            <a:r>
              <a:rPr lang="ar-JO" b="1" dirty="0">
                <a:effectLst>
                  <a:outerShdw blurRad="38100" dist="38100" dir="2700000" algn="tl">
                    <a:srgbClr val="000000">
                      <a:alpha val="43137"/>
                    </a:srgbClr>
                  </a:outerShdw>
                </a:effectLst>
                <a:cs typeface="Arabic Transparent" panose="02010000000000000000" pitchFamily="2" charset="-78"/>
              </a:rPr>
              <a:t>):</a:t>
            </a:r>
          </a:p>
        </p:txBody>
      </p:sp>
      <p:sp>
        <p:nvSpPr>
          <p:cNvPr id="34" name="Donut 34">
            <a:extLst>
              <a:ext uri="{FF2B5EF4-FFF2-40B4-BE49-F238E27FC236}">
                <a16:creationId xmlns="" xmlns:a16="http://schemas.microsoft.com/office/drawing/2014/main" id="{31DD4F55-5B34-4B03-838C-642D03E146BE}"/>
              </a:ext>
            </a:extLst>
          </p:cNvPr>
          <p:cNvSpPr/>
          <p:nvPr/>
        </p:nvSpPr>
        <p:spPr>
          <a:xfrm>
            <a:off x="5583546" y="3389129"/>
            <a:ext cx="1086667" cy="1086667"/>
          </a:xfrm>
          <a:prstGeom prst="donut">
            <a:avLst>
              <a:gd name="adj" fmla="val 4484"/>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dirty="0">
              <a:solidFill>
                <a:schemeClr val="tx1"/>
              </a:solidFill>
            </a:endParaRPr>
          </a:p>
        </p:txBody>
      </p:sp>
      <p:sp>
        <p:nvSpPr>
          <p:cNvPr id="35" name="Donut 35">
            <a:extLst>
              <a:ext uri="{FF2B5EF4-FFF2-40B4-BE49-F238E27FC236}">
                <a16:creationId xmlns="" xmlns:a16="http://schemas.microsoft.com/office/drawing/2014/main" id="{2525A68F-6376-4291-BCA3-526C9EF7B11F}"/>
              </a:ext>
            </a:extLst>
          </p:cNvPr>
          <p:cNvSpPr/>
          <p:nvPr/>
        </p:nvSpPr>
        <p:spPr>
          <a:xfrm>
            <a:off x="5219100" y="3024683"/>
            <a:ext cx="1811112" cy="1811112"/>
          </a:xfrm>
          <a:prstGeom prst="donut">
            <a:avLst>
              <a:gd name="adj" fmla="val 3119"/>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dirty="0">
              <a:solidFill>
                <a:schemeClr val="tx1"/>
              </a:solidFill>
            </a:endParaRPr>
          </a:p>
        </p:txBody>
      </p:sp>
      <p:sp>
        <p:nvSpPr>
          <p:cNvPr id="36" name="Donut 36">
            <a:extLst>
              <a:ext uri="{FF2B5EF4-FFF2-40B4-BE49-F238E27FC236}">
                <a16:creationId xmlns="" xmlns:a16="http://schemas.microsoft.com/office/drawing/2014/main" id="{E6D5C53A-C85F-42F0-AC1E-A26CFD4CAF45}"/>
              </a:ext>
            </a:extLst>
          </p:cNvPr>
          <p:cNvSpPr/>
          <p:nvPr/>
        </p:nvSpPr>
        <p:spPr>
          <a:xfrm>
            <a:off x="4854656" y="2660239"/>
            <a:ext cx="2535557" cy="2535557"/>
          </a:xfrm>
          <a:prstGeom prst="donut">
            <a:avLst>
              <a:gd name="adj" fmla="val 2088"/>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dirty="0">
              <a:solidFill>
                <a:schemeClr val="tx1"/>
              </a:solidFill>
            </a:endParaRPr>
          </a:p>
        </p:txBody>
      </p:sp>
      <p:sp>
        <p:nvSpPr>
          <p:cNvPr id="37" name="Donut 37">
            <a:extLst>
              <a:ext uri="{FF2B5EF4-FFF2-40B4-BE49-F238E27FC236}">
                <a16:creationId xmlns="" xmlns:a16="http://schemas.microsoft.com/office/drawing/2014/main" id="{5D720511-6227-42C6-B9C4-6F4AECBCC673}"/>
              </a:ext>
            </a:extLst>
          </p:cNvPr>
          <p:cNvSpPr/>
          <p:nvPr/>
        </p:nvSpPr>
        <p:spPr>
          <a:xfrm>
            <a:off x="4490212" y="2295795"/>
            <a:ext cx="3260001" cy="3260001"/>
          </a:xfrm>
          <a:prstGeom prst="donut">
            <a:avLst>
              <a:gd name="adj" fmla="val 1796"/>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dirty="0">
              <a:solidFill>
                <a:schemeClr val="tx1"/>
              </a:solidFill>
            </a:endParaRPr>
          </a:p>
        </p:txBody>
      </p:sp>
      <p:sp>
        <p:nvSpPr>
          <p:cNvPr id="40" name="TextBox 39">
            <a:extLst>
              <a:ext uri="{FF2B5EF4-FFF2-40B4-BE49-F238E27FC236}">
                <a16:creationId xmlns="" xmlns:a16="http://schemas.microsoft.com/office/drawing/2014/main" id="{58D2C5E9-CC9B-4560-A12F-A8087C7CD931}"/>
              </a:ext>
            </a:extLst>
          </p:cNvPr>
          <p:cNvSpPr txBox="1"/>
          <p:nvPr/>
        </p:nvSpPr>
        <p:spPr>
          <a:xfrm>
            <a:off x="100250" y="1869322"/>
            <a:ext cx="3859392" cy="4801314"/>
          </a:xfrm>
          <a:prstGeom prst="rect">
            <a:avLst/>
          </a:prstGeom>
          <a:noFill/>
        </p:spPr>
        <p:txBody>
          <a:bodyPr wrap="square" rtlCol="0">
            <a:spAutoFit/>
          </a:bodyPr>
          <a:lstStyle/>
          <a:p>
            <a:pPr algn="just" rtl="1" fontAlgn="base"/>
            <a:r>
              <a:rPr lang="ar-JO" sz="1800" b="1" dirty="0">
                <a:cs typeface="Arabic Transparent" panose="02010000000000000000" pitchFamily="2" charset="-78"/>
              </a:rPr>
              <a:t>تعتبر استراتيجية التعلم الإلكتروني القائم على المشروعات من الاستراتيجيات التي يمكن استخدامها في تدريب واعداد الطلاب، حيث تتميز بإمكانية توظيف واستخدام أدوات التفاعل الإلكتروني عبر الويب لتحقيق التعاون والمشاركة في تنفيذ هذه المشروعات، والاستفادة من كافة المصادر الإلكترونية المتاحة عبر الويب في الحصول على المعلومات وتبادلها إلكترونية بين الطلاب وبعضهم </a:t>
            </a:r>
            <a:r>
              <a:rPr lang="ar-JO" sz="1800" b="1" dirty="0" smtClean="0">
                <a:cs typeface="Arabic Transparent" panose="02010000000000000000" pitchFamily="2" charset="-78"/>
              </a:rPr>
              <a:t>البعض دون </a:t>
            </a:r>
            <a:r>
              <a:rPr lang="ar-JO" sz="1800" b="1" dirty="0">
                <a:cs typeface="Arabic Transparent" panose="02010000000000000000" pitchFamily="2" charset="-78"/>
              </a:rPr>
              <a:t>اللجوء للمعلم المشرف على المشروعات.</a:t>
            </a:r>
          </a:p>
          <a:p>
            <a:pPr algn="just" rtl="1" fontAlgn="base"/>
            <a:r>
              <a:rPr lang="ar-JO" sz="1800" b="1" dirty="0">
                <a:cs typeface="Arabic Transparent" panose="02010000000000000000" pitchFamily="2" charset="-78"/>
              </a:rPr>
              <a:t>وتعد استراتيجية </a:t>
            </a:r>
            <a:r>
              <a:rPr lang="ar-JO" sz="1800" b="1" dirty="0" smtClean="0">
                <a:cs typeface="Arabic Transparent" panose="02010000000000000000" pitchFamily="2" charset="-78"/>
              </a:rPr>
              <a:t>التعلّم </a:t>
            </a:r>
            <a:r>
              <a:rPr lang="ar-JO" sz="1800" b="1" dirty="0">
                <a:cs typeface="Arabic Transparent" panose="02010000000000000000" pitchFamily="2" charset="-78"/>
              </a:rPr>
              <a:t>الإلكتروني القائم على المشروعات من الاستراتيجيات التي تشغل عقل المتعلم في اكتساب المعرفة والمهارات من خلال عمليات الاكتشاف حول أسئلة مرتبطة بالمنهج وبناء منتج نهائي يتم تقييمه في ضوء تحقيقه لأهداف التعلم من خلال مجموعة من المهام التي يتبعها </a:t>
            </a:r>
            <a:r>
              <a:rPr lang="ar-JO" sz="1800" b="1" dirty="0" smtClean="0">
                <a:cs typeface="Arabic Transparent" panose="02010000000000000000" pitchFamily="2" charset="-78"/>
              </a:rPr>
              <a:t>المتعلم.</a:t>
            </a:r>
            <a:endParaRPr lang="ar-JO" sz="1800" dirty="0">
              <a:cs typeface="Arabic Transparent" panose="02010000000000000000" pitchFamily="2" charset="-78"/>
            </a:endParaRPr>
          </a:p>
        </p:txBody>
      </p:sp>
      <p:sp>
        <p:nvSpPr>
          <p:cNvPr id="43" name="TextBox 42">
            <a:extLst>
              <a:ext uri="{FF2B5EF4-FFF2-40B4-BE49-F238E27FC236}">
                <a16:creationId xmlns="" xmlns:a16="http://schemas.microsoft.com/office/drawing/2014/main" id="{58D2C5E9-CC9B-4560-A12F-A8087C7CD931}"/>
              </a:ext>
            </a:extLst>
          </p:cNvPr>
          <p:cNvSpPr txBox="1"/>
          <p:nvPr/>
        </p:nvSpPr>
        <p:spPr>
          <a:xfrm>
            <a:off x="8255175" y="2025691"/>
            <a:ext cx="3558990" cy="3785652"/>
          </a:xfrm>
          <a:prstGeom prst="rect">
            <a:avLst/>
          </a:prstGeom>
          <a:noFill/>
        </p:spPr>
        <p:txBody>
          <a:bodyPr wrap="square" rtlCol="0">
            <a:spAutoFit/>
          </a:bodyPr>
          <a:lstStyle/>
          <a:p>
            <a:pPr algn="just" rtl="1"/>
            <a:r>
              <a:rPr lang="ar-JO" sz="2000" b="1" dirty="0">
                <a:cs typeface="Arabic Transparent" panose="02010000000000000000" pitchFamily="2" charset="-78"/>
              </a:rPr>
              <a:t>تهدف إلى تعليم موضوعات الدراسة من خلال الألعاب المسلية بغرض توليد الإثارة و التشويق التي تحبب المتعلمين في تعلم هذه الموضوعات، كما </a:t>
            </a:r>
            <a:r>
              <a:rPr lang="ar-JO" sz="2000" b="1" dirty="0" smtClean="0">
                <a:cs typeface="Arabic Transparent" panose="02010000000000000000" pitchFamily="2" charset="-78"/>
              </a:rPr>
              <a:t>تنمّي </a:t>
            </a:r>
            <a:r>
              <a:rPr lang="ar-JO" sz="2000" b="1" dirty="0">
                <a:cs typeface="Arabic Transparent" panose="02010000000000000000" pitchFamily="2" charset="-78"/>
              </a:rPr>
              <a:t>لديهم القدرة على حل المشكلات، واتخاذ القرار والمرونة والمبادرة والمثابرة والصبر، وتحتوي كل لعبة على عدد من المكونات منها مضمون اللعبة، والأهداف التعليمية للعبة، وقواعد اللعبة ودور اللاعبين، والتعليمات الخاصة باللعب وكيفية حساب المكسب والخسارة، بحيث تكون معروفة للمتعلم قبل اللعب.</a:t>
            </a:r>
            <a:endParaRPr lang="en-US" altLang="ko-KR" sz="2000" dirty="0">
              <a:solidFill>
                <a:schemeClr val="tx1">
                  <a:lumMod val="75000"/>
                  <a:lumOff val="25000"/>
                </a:schemeClr>
              </a:solidFill>
              <a:cs typeface="Arabic Transparent" panose="02010000000000000000" pitchFamily="2" charset="-78"/>
            </a:endParaRPr>
          </a:p>
        </p:txBody>
      </p:sp>
      <p:sp>
        <p:nvSpPr>
          <p:cNvPr id="46" name="TextBox 45">
            <a:extLst>
              <a:ext uri="{FF2B5EF4-FFF2-40B4-BE49-F238E27FC236}">
                <a16:creationId xmlns="" xmlns:a16="http://schemas.microsoft.com/office/drawing/2014/main" id="{58D2C5E9-CC9B-4560-A12F-A8087C7CD931}"/>
              </a:ext>
            </a:extLst>
          </p:cNvPr>
          <p:cNvSpPr txBox="1"/>
          <p:nvPr/>
        </p:nvSpPr>
        <p:spPr>
          <a:xfrm>
            <a:off x="8216538" y="880386"/>
            <a:ext cx="3506308" cy="584775"/>
          </a:xfrm>
          <a:prstGeom prst="rect">
            <a:avLst/>
          </a:prstGeom>
          <a:gradFill>
            <a:gsLst>
              <a:gs pos="28000">
                <a:schemeClr val="accent2">
                  <a:lumMod val="60000"/>
                  <a:lumOff val="40000"/>
                </a:schemeClr>
              </a:gs>
              <a:gs pos="83000">
                <a:schemeClr val="accent1">
                  <a:tint val="44500"/>
                  <a:satMod val="160000"/>
                </a:schemeClr>
              </a:gs>
              <a:gs pos="74000">
                <a:schemeClr val="accent1">
                  <a:tint val="23500"/>
                  <a:satMod val="160000"/>
                </a:schemeClr>
              </a:gs>
            </a:gsLst>
            <a:lin ang="5400000" scaled="0"/>
          </a:gradFill>
        </p:spPr>
        <p:txBody>
          <a:bodyPr wrap="square" rtlCol="0">
            <a:spAutoFit/>
          </a:bodyPr>
          <a:lstStyle/>
          <a:p>
            <a:pPr algn="ctr" rtl="1" fontAlgn="base"/>
            <a:r>
              <a:rPr lang="ar-JO" sz="1800" b="1" dirty="0">
                <a:effectLst>
                  <a:outerShdw blurRad="38100" dist="38100" dir="2700000" algn="tl">
                    <a:srgbClr val="000000">
                      <a:alpha val="43137"/>
                    </a:srgbClr>
                  </a:outerShdw>
                </a:effectLst>
                <a:cs typeface="Arabic Transparent" panose="02010000000000000000" pitchFamily="2" charset="-78"/>
              </a:rPr>
              <a:t>استراتيجية الألعاب التعليمية</a:t>
            </a:r>
          </a:p>
          <a:p>
            <a:pPr algn="ctr" rtl="1" fontAlgn="base"/>
            <a:r>
              <a:rPr lang="ar-JO" b="1" dirty="0">
                <a:effectLst>
                  <a:outerShdw blurRad="38100" dist="38100" dir="2700000" algn="tl">
                    <a:srgbClr val="000000">
                      <a:alpha val="43137"/>
                    </a:srgbClr>
                  </a:outerShdw>
                </a:effectLst>
                <a:cs typeface="Arabic Transparent" panose="02010000000000000000" pitchFamily="2" charset="-78"/>
              </a:rPr>
              <a:t>(</a:t>
            </a:r>
            <a:r>
              <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Instructional Games strategy</a:t>
            </a:r>
            <a:r>
              <a:rPr lang="ar-JO" b="1" dirty="0">
                <a:effectLst>
                  <a:outerShdw blurRad="38100" dist="38100" dir="2700000" algn="tl">
                    <a:srgbClr val="000000">
                      <a:alpha val="43137"/>
                    </a:srgbClr>
                  </a:outerShdw>
                </a:effectLst>
                <a:cs typeface="Arabic Transparent" panose="02010000000000000000" pitchFamily="2" charset="-78"/>
              </a:rPr>
              <a:t>):</a:t>
            </a:r>
          </a:p>
        </p:txBody>
      </p:sp>
      <p:pic>
        <p:nvPicPr>
          <p:cNvPr id="20" name="Google Shape;143;p3"/>
          <p:cNvPicPr preferRelativeResize="0"/>
          <p:nvPr/>
        </p:nvPicPr>
        <p:blipFill rotWithShape="1">
          <a:blip r:embed="rId2">
            <a:alphaModFix/>
          </a:blip>
          <a:srcRect/>
          <a:stretch/>
        </p:blipFill>
        <p:spPr>
          <a:xfrm>
            <a:off x="4346225" y="332656"/>
            <a:ext cx="3094413" cy="1611819"/>
          </a:xfrm>
          <a:prstGeom prst="rect">
            <a:avLst/>
          </a:prstGeom>
          <a:noFill/>
          <a:ln>
            <a:noFill/>
          </a:ln>
        </p:spPr>
      </p:pic>
      <p:sp>
        <p:nvSpPr>
          <p:cNvPr id="21" name="Google Shape;110;p1"/>
          <p:cNvSpPr/>
          <p:nvPr/>
        </p:nvSpPr>
        <p:spPr>
          <a:xfrm>
            <a:off x="5124872" y="6418826"/>
            <a:ext cx="1858162" cy="398752"/>
          </a:xfrm>
          <a:prstGeom prst="roundRect">
            <a:avLst>
              <a:gd name="adj" fmla="val 16667"/>
            </a:avLst>
          </a:prstGeom>
          <a:solidFill>
            <a:schemeClr val="accent2">
              <a:lumMod val="40000"/>
              <a:lumOff val="60000"/>
            </a:schemeClr>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1200" b="1" dirty="0" smtClean="0"/>
              <a:t>ELD711/ Lecture</a:t>
            </a:r>
            <a:r>
              <a:rPr lang="ar-JO" sz="1200" b="1" dirty="0" smtClean="0"/>
              <a:t> (3)</a:t>
            </a:r>
            <a:endParaRPr sz="1200" b="1" dirty="0"/>
          </a:p>
        </p:txBody>
      </p:sp>
    </p:spTree>
    <p:extLst>
      <p:ext uri="{BB962C8B-B14F-4D97-AF65-F5344CB8AC3E}">
        <p14:creationId xmlns:p14="http://schemas.microsoft.com/office/powerpoint/2010/main" val="4058652801"/>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6" name="자유형: 도형 16">
            <a:extLst>
              <a:ext uri="{FF2B5EF4-FFF2-40B4-BE49-F238E27FC236}">
                <a16:creationId xmlns="" xmlns:a16="http://schemas.microsoft.com/office/drawing/2014/main" id="{3204CE1A-7D1C-4C60-B0E6-9B2023364081}"/>
              </a:ext>
            </a:extLst>
          </p:cNvPr>
          <p:cNvSpPr>
            <a:spLocks noChangeAspect="1"/>
          </p:cNvSpPr>
          <p:nvPr/>
        </p:nvSpPr>
        <p:spPr>
          <a:xfrm>
            <a:off x="-15691" y="2470663"/>
            <a:ext cx="2399364" cy="2698677"/>
          </a:xfrm>
          <a:custGeom>
            <a:avLst/>
            <a:gdLst>
              <a:gd name="connsiteX0" fmla="*/ 1376433 w 2765122"/>
              <a:gd name="connsiteY0" fmla="*/ 2257187 h 3110058"/>
              <a:gd name="connsiteX1" fmla="*/ 1145400 w 2765122"/>
              <a:gd name="connsiteY1" fmla="*/ 2354829 h 3110058"/>
              <a:gd name="connsiteX2" fmla="*/ 1036105 w 2765122"/>
              <a:gd name="connsiteY2" fmla="*/ 2389775 h 3110058"/>
              <a:gd name="connsiteX3" fmla="*/ 1040146 w 2765122"/>
              <a:gd name="connsiteY3" fmla="*/ 2406930 h 3110058"/>
              <a:gd name="connsiteX4" fmla="*/ 1382560 w 2765122"/>
              <a:gd name="connsiteY4" fmla="*/ 2894301 h 3110058"/>
              <a:gd name="connsiteX5" fmla="*/ 1724974 w 2765122"/>
              <a:gd name="connsiteY5" fmla="*/ 2406930 h 3110058"/>
              <a:gd name="connsiteX6" fmla="*/ 1726723 w 2765122"/>
              <a:gd name="connsiteY6" fmla="*/ 2399874 h 3110058"/>
              <a:gd name="connsiteX7" fmla="*/ 1605728 w 2765122"/>
              <a:gd name="connsiteY7" fmla="*/ 2358846 h 3110058"/>
              <a:gd name="connsiteX8" fmla="*/ 1795887 w 2765122"/>
              <a:gd name="connsiteY8" fmla="*/ 2033026 h 3110058"/>
              <a:gd name="connsiteX9" fmla="*/ 1694075 w 2765122"/>
              <a:gd name="connsiteY9" fmla="*/ 2094586 h 3110058"/>
              <a:gd name="connsiteX10" fmla="*/ 1578650 w 2765122"/>
              <a:gd name="connsiteY10" fmla="*/ 2155153 h 3110058"/>
              <a:gd name="connsiteX11" fmla="*/ 1618821 w 2765122"/>
              <a:gd name="connsiteY11" fmla="*/ 2173994 h 3110058"/>
              <a:gd name="connsiteX12" fmla="*/ 1763952 w 2765122"/>
              <a:gd name="connsiteY12" fmla="*/ 2229138 h 3110058"/>
              <a:gd name="connsiteX13" fmla="*/ 1791432 w 2765122"/>
              <a:gd name="connsiteY13" fmla="*/ 2076334 h 3110058"/>
              <a:gd name="connsiteX14" fmla="*/ 969005 w 2765122"/>
              <a:gd name="connsiteY14" fmla="*/ 2030800 h 3110058"/>
              <a:gd name="connsiteX15" fmla="*/ 973688 w 2765122"/>
              <a:gd name="connsiteY15" fmla="*/ 2076334 h 3110058"/>
              <a:gd name="connsiteX16" fmla="*/ 997942 w 2765122"/>
              <a:gd name="connsiteY16" fmla="*/ 2219324 h 3110058"/>
              <a:gd name="connsiteX17" fmla="*/ 1135534 w 2765122"/>
              <a:gd name="connsiteY17" fmla="*/ 2169774 h 3110058"/>
              <a:gd name="connsiteX18" fmla="*/ 1176026 w 2765122"/>
              <a:gd name="connsiteY18" fmla="*/ 2151638 h 3110058"/>
              <a:gd name="connsiteX19" fmla="*/ 1061678 w 2765122"/>
              <a:gd name="connsiteY19" fmla="*/ 2089068 h 3110058"/>
              <a:gd name="connsiteX20" fmla="*/ 2270995 w 2765122"/>
              <a:gd name="connsiteY20" fmla="*/ 1682607 h 3110058"/>
              <a:gd name="connsiteX21" fmla="*/ 2193789 w 2765122"/>
              <a:gd name="connsiteY21" fmla="*/ 1749541 h 3110058"/>
              <a:gd name="connsiteX22" fmla="*/ 2080535 w 2765122"/>
              <a:gd name="connsiteY22" fmla="*/ 1839120 h 3110058"/>
              <a:gd name="connsiteX23" fmla="*/ 1988274 w 2765122"/>
              <a:gd name="connsiteY23" fmla="*/ 1905861 h 3110058"/>
              <a:gd name="connsiteX24" fmla="*/ 1956628 w 2765122"/>
              <a:gd name="connsiteY24" fmla="*/ 2160317 h 3110058"/>
              <a:gd name="connsiteX25" fmla="*/ 1929983 w 2765122"/>
              <a:gd name="connsiteY25" fmla="*/ 2282840 h 3110058"/>
              <a:gd name="connsiteX26" fmla="*/ 2032699 w 2765122"/>
              <a:gd name="connsiteY26" fmla="*/ 2311732 h 3110058"/>
              <a:gd name="connsiteX27" fmla="*/ 2530541 w 2765122"/>
              <a:gd name="connsiteY27" fmla="*/ 2244806 h 3110058"/>
              <a:gd name="connsiteX28" fmla="*/ 2289139 w 2765122"/>
              <a:gd name="connsiteY28" fmla="*/ 1700285 h 3110058"/>
              <a:gd name="connsiteX29" fmla="*/ 491768 w 2765122"/>
              <a:gd name="connsiteY29" fmla="*/ 1666932 h 3110058"/>
              <a:gd name="connsiteX30" fmla="*/ 473585 w 2765122"/>
              <a:gd name="connsiteY30" fmla="*/ 1684439 h 3110058"/>
              <a:gd name="connsiteX31" fmla="*/ 222717 w 2765122"/>
              <a:gd name="connsiteY31" fmla="*/ 2224664 h 3110058"/>
              <a:gd name="connsiteX32" fmla="*/ 719315 w 2765122"/>
              <a:gd name="connsiteY32" fmla="*/ 2300269 h 3110058"/>
              <a:gd name="connsiteX33" fmla="*/ 831176 w 2765122"/>
              <a:gd name="connsiteY33" fmla="*/ 2270901 h 3110058"/>
              <a:gd name="connsiteX34" fmla="*/ 808495 w 2765122"/>
              <a:gd name="connsiteY34" fmla="*/ 2160317 h 3110058"/>
              <a:gd name="connsiteX35" fmla="*/ 776012 w 2765122"/>
              <a:gd name="connsiteY35" fmla="*/ 1899134 h 3110058"/>
              <a:gd name="connsiteX36" fmla="*/ 679735 w 2765122"/>
              <a:gd name="connsiteY36" fmla="*/ 1826895 h 3110058"/>
              <a:gd name="connsiteX37" fmla="*/ 502637 w 2765122"/>
              <a:gd name="connsiteY37" fmla="*/ 1677612 h 3110058"/>
              <a:gd name="connsiteX38" fmla="*/ 2001099 w 2765122"/>
              <a:gd name="connsiteY38" fmla="*/ 1443878 h 3110058"/>
              <a:gd name="connsiteX39" fmla="*/ 2005588 w 2765122"/>
              <a:gd name="connsiteY39" fmla="*/ 1555029 h 3110058"/>
              <a:gd name="connsiteX40" fmla="*/ 2000712 w 2765122"/>
              <a:gd name="connsiteY40" fmla="*/ 1675767 h 3110058"/>
              <a:gd name="connsiteX41" fmla="*/ 2038461 w 2765122"/>
              <a:gd name="connsiteY41" fmla="*/ 1648469 h 3110058"/>
              <a:gd name="connsiteX42" fmla="*/ 2130505 w 2765122"/>
              <a:gd name="connsiteY42" fmla="*/ 1573751 h 3110058"/>
              <a:gd name="connsiteX43" fmla="*/ 2143759 w 2765122"/>
              <a:gd name="connsiteY43" fmla="*/ 1562074 h 3110058"/>
              <a:gd name="connsiteX44" fmla="*/ 2039991 w 2765122"/>
              <a:gd name="connsiteY44" fmla="*/ 1473050 h 3110058"/>
              <a:gd name="connsiteX45" fmla="*/ 764411 w 2765122"/>
              <a:gd name="connsiteY45" fmla="*/ 1434288 h 3110058"/>
              <a:gd name="connsiteX46" fmla="*/ 726661 w 2765122"/>
              <a:gd name="connsiteY46" fmla="*/ 1461587 h 3110058"/>
              <a:gd name="connsiteX47" fmla="*/ 634617 w 2765122"/>
              <a:gd name="connsiteY47" fmla="*/ 1536305 h 3110058"/>
              <a:gd name="connsiteX48" fmla="*/ 621360 w 2765122"/>
              <a:gd name="connsiteY48" fmla="*/ 1547985 h 3110058"/>
              <a:gd name="connsiteX49" fmla="*/ 725129 w 2765122"/>
              <a:gd name="connsiteY49" fmla="*/ 1637009 h 3110058"/>
              <a:gd name="connsiteX50" fmla="*/ 764024 w 2765122"/>
              <a:gd name="connsiteY50" fmla="*/ 1666183 h 3110058"/>
              <a:gd name="connsiteX51" fmla="*/ 759534 w 2765122"/>
              <a:gd name="connsiteY51" fmla="*/ 1555029 h 3110058"/>
              <a:gd name="connsiteX52" fmla="*/ 1386966 w 2765122"/>
              <a:gd name="connsiteY52" fmla="*/ 1049980 h 3110058"/>
              <a:gd name="connsiteX53" fmla="*/ 1160689 w 2765122"/>
              <a:gd name="connsiteY53" fmla="*/ 1170734 h 3110058"/>
              <a:gd name="connsiteX54" fmla="*/ 947211 w 2765122"/>
              <a:gd name="connsiteY54" fmla="*/ 1303680 h 3110058"/>
              <a:gd name="connsiteX55" fmla="*/ 938816 w 2765122"/>
              <a:gd name="connsiteY55" fmla="*/ 1555028 h 3110058"/>
              <a:gd name="connsiteX56" fmla="*/ 947046 w 2765122"/>
              <a:gd name="connsiteY56" fmla="*/ 1801432 h 3110058"/>
              <a:gd name="connsiteX57" fmla="*/ 1154015 w 2765122"/>
              <a:gd name="connsiteY57" fmla="*/ 1935392 h 3110058"/>
              <a:gd name="connsiteX58" fmla="*/ 1378151 w 2765122"/>
              <a:gd name="connsiteY58" fmla="*/ 2060078 h 3110058"/>
              <a:gd name="connsiteX59" fmla="*/ 1604433 w 2765122"/>
              <a:gd name="connsiteY59" fmla="*/ 1939321 h 3110058"/>
              <a:gd name="connsiteX60" fmla="*/ 1817909 w 2765122"/>
              <a:gd name="connsiteY60" fmla="*/ 1806377 h 3110058"/>
              <a:gd name="connsiteX61" fmla="*/ 1826304 w 2765122"/>
              <a:gd name="connsiteY61" fmla="*/ 1555028 h 3110058"/>
              <a:gd name="connsiteX62" fmla="*/ 1818074 w 2765122"/>
              <a:gd name="connsiteY62" fmla="*/ 1308628 h 3110058"/>
              <a:gd name="connsiteX63" fmla="*/ 1611105 w 2765122"/>
              <a:gd name="connsiteY63" fmla="*/ 1174667 h 3110058"/>
              <a:gd name="connsiteX64" fmla="*/ 1767179 w 2765122"/>
              <a:gd name="connsiteY64" fmla="*/ 890733 h 3110058"/>
              <a:gd name="connsiteX65" fmla="*/ 1629589 w 2765122"/>
              <a:gd name="connsiteY65" fmla="*/ 940281 h 3110058"/>
              <a:gd name="connsiteX66" fmla="*/ 1589093 w 2765122"/>
              <a:gd name="connsiteY66" fmla="*/ 958419 h 3110058"/>
              <a:gd name="connsiteX67" fmla="*/ 1703444 w 2765122"/>
              <a:gd name="connsiteY67" fmla="*/ 1020991 h 3110058"/>
              <a:gd name="connsiteX68" fmla="*/ 1796116 w 2765122"/>
              <a:gd name="connsiteY68" fmla="*/ 1079257 h 3110058"/>
              <a:gd name="connsiteX69" fmla="*/ 1791432 w 2765122"/>
              <a:gd name="connsiteY69" fmla="*/ 1033723 h 3110058"/>
              <a:gd name="connsiteX70" fmla="*/ 1001168 w 2765122"/>
              <a:gd name="connsiteY70" fmla="*/ 880921 h 3110058"/>
              <a:gd name="connsiteX71" fmla="*/ 973688 w 2765122"/>
              <a:gd name="connsiteY71" fmla="*/ 1033723 h 3110058"/>
              <a:gd name="connsiteX72" fmla="*/ 969233 w 2765122"/>
              <a:gd name="connsiteY72" fmla="*/ 1077033 h 3110058"/>
              <a:gd name="connsiteX73" fmla="*/ 1071048 w 2765122"/>
              <a:gd name="connsiteY73" fmla="*/ 1015472 h 3110058"/>
              <a:gd name="connsiteX74" fmla="*/ 1186470 w 2765122"/>
              <a:gd name="connsiteY74" fmla="*/ 954907 h 3110058"/>
              <a:gd name="connsiteX75" fmla="*/ 1146299 w 2765122"/>
              <a:gd name="connsiteY75" fmla="*/ 936065 h 3110058"/>
              <a:gd name="connsiteX76" fmla="*/ 2296662 w 2765122"/>
              <a:gd name="connsiteY76" fmla="*/ 783036 h 3110058"/>
              <a:gd name="connsiteX77" fmla="*/ 2045808 w 2765122"/>
              <a:gd name="connsiteY77" fmla="*/ 809787 h 3110058"/>
              <a:gd name="connsiteX78" fmla="*/ 1933945 w 2765122"/>
              <a:gd name="connsiteY78" fmla="*/ 839155 h 3110058"/>
              <a:gd name="connsiteX79" fmla="*/ 1956628 w 2765122"/>
              <a:gd name="connsiteY79" fmla="*/ 949742 h 3110058"/>
              <a:gd name="connsiteX80" fmla="*/ 1989111 w 2765122"/>
              <a:gd name="connsiteY80" fmla="*/ 1210925 h 3110058"/>
              <a:gd name="connsiteX81" fmla="*/ 2085387 w 2765122"/>
              <a:gd name="connsiteY81" fmla="*/ 1283163 h 3110058"/>
              <a:gd name="connsiteX82" fmla="*/ 2262485 w 2765122"/>
              <a:gd name="connsiteY82" fmla="*/ 1432446 h 3110058"/>
              <a:gd name="connsiteX83" fmla="*/ 2273353 w 2765122"/>
              <a:gd name="connsiteY83" fmla="*/ 1443125 h 3110058"/>
              <a:gd name="connsiteX84" fmla="*/ 2291537 w 2765122"/>
              <a:gd name="connsiteY84" fmla="*/ 1425616 h 3110058"/>
              <a:gd name="connsiteX85" fmla="*/ 2542406 w 2765122"/>
              <a:gd name="connsiteY85" fmla="*/ 885391 h 3110058"/>
              <a:gd name="connsiteX86" fmla="*/ 2296662 w 2765122"/>
              <a:gd name="connsiteY86" fmla="*/ 783036 h 3110058"/>
              <a:gd name="connsiteX87" fmla="*/ 482072 w 2765122"/>
              <a:gd name="connsiteY87" fmla="*/ 767202 h 3110058"/>
              <a:gd name="connsiteX88" fmla="*/ 234579 w 2765122"/>
              <a:gd name="connsiteY88" fmla="*/ 865253 h 3110058"/>
              <a:gd name="connsiteX89" fmla="*/ 475981 w 2765122"/>
              <a:gd name="connsiteY89" fmla="*/ 1409774 h 3110058"/>
              <a:gd name="connsiteX90" fmla="*/ 494126 w 2765122"/>
              <a:gd name="connsiteY90" fmla="*/ 1427453 h 3110058"/>
              <a:gd name="connsiteX91" fmla="*/ 571333 w 2765122"/>
              <a:gd name="connsiteY91" fmla="*/ 1360517 h 3110058"/>
              <a:gd name="connsiteX92" fmla="*/ 684587 w 2765122"/>
              <a:gd name="connsiteY92" fmla="*/ 1270938 h 3110058"/>
              <a:gd name="connsiteX93" fmla="*/ 776848 w 2765122"/>
              <a:gd name="connsiteY93" fmla="*/ 1204197 h 3110058"/>
              <a:gd name="connsiteX94" fmla="*/ 808495 w 2765122"/>
              <a:gd name="connsiteY94" fmla="*/ 949742 h 3110058"/>
              <a:gd name="connsiteX95" fmla="*/ 835139 w 2765122"/>
              <a:gd name="connsiteY95" fmla="*/ 827220 h 3110058"/>
              <a:gd name="connsiteX96" fmla="*/ 732420 w 2765122"/>
              <a:gd name="connsiteY96" fmla="*/ 798327 h 3110058"/>
              <a:gd name="connsiteX97" fmla="*/ 482072 w 2765122"/>
              <a:gd name="connsiteY97" fmla="*/ 767202 h 3110058"/>
              <a:gd name="connsiteX98" fmla="*/ 1382560 w 2765122"/>
              <a:gd name="connsiteY98" fmla="*/ 215755 h 3110058"/>
              <a:gd name="connsiteX99" fmla="*/ 1040146 w 2765122"/>
              <a:gd name="connsiteY99" fmla="*/ 703126 h 3110058"/>
              <a:gd name="connsiteX100" fmla="*/ 1038397 w 2765122"/>
              <a:gd name="connsiteY100" fmla="*/ 710184 h 3110058"/>
              <a:gd name="connsiteX101" fmla="*/ 1159394 w 2765122"/>
              <a:gd name="connsiteY101" fmla="*/ 751212 h 3110058"/>
              <a:gd name="connsiteX102" fmla="*/ 1388689 w 2765122"/>
              <a:gd name="connsiteY102" fmla="*/ 852872 h 3110058"/>
              <a:gd name="connsiteX103" fmla="*/ 1619722 w 2765122"/>
              <a:gd name="connsiteY103" fmla="*/ 755229 h 3110058"/>
              <a:gd name="connsiteX104" fmla="*/ 1729016 w 2765122"/>
              <a:gd name="connsiteY104" fmla="*/ 720284 h 3110058"/>
              <a:gd name="connsiteX105" fmla="*/ 1724974 w 2765122"/>
              <a:gd name="connsiteY105" fmla="*/ 703126 h 3110058"/>
              <a:gd name="connsiteX106" fmla="*/ 1382560 w 2765122"/>
              <a:gd name="connsiteY106" fmla="*/ 215755 h 3110058"/>
              <a:gd name="connsiteX107" fmla="*/ 1382561 w 2765122"/>
              <a:gd name="connsiteY107" fmla="*/ 0 h 3110058"/>
              <a:gd name="connsiteX108" fmla="*/ 1863319 w 2765122"/>
              <a:gd name="connsiteY108" fmla="*/ 565886 h 3110058"/>
              <a:gd name="connsiteX109" fmla="*/ 1892754 w 2765122"/>
              <a:gd name="connsiteY109" fmla="*/ 669221 h 3110058"/>
              <a:gd name="connsiteX110" fmla="*/ 1998805 w 2765122"/>
              <a:gd name="connsiteY110" fmla="*/ 644109 h 3110058"/>
              <a:gd name="connsiteX111" fmla="*/ 2729256 w 2765122"/>
              <a:gd name="connsiteY111" fmla="*/ 777515 h 3110058"/>
              <a:gd name="connsiteX112" fmla="*/ 2479563 w 2765122"/>
              <a:gd name="connsiteY112" fmla="*/ 1476806 h 3110058"/>
              <a:gd name="connsiteX113" fmla="*/ 2396868 w 2765122"/>
              <a:gd name="connsiteY113" fmla="*/ 1564493 h 3110058"/>
              <a:gd name="connsiteX114" fmla="*/ 2415853 w 2765122"/>
              <a:gd name="connsiteY114" fmla="*/ 1583149 h 3110058"/>
              <a:gd name="connsiteX115" fmla="*/ 2715481 w 2765122"/>
              <a:gd name="connsiteY115" fmla="*/ 2355928 h 3110058"/>
              <a:gd name="connsiteX116" fmla="*/ 1982813 w 2765122"/>
              <a:gd name="connsiteY116" fmla="*/ 2476565 h 3110058"/>
              <a:gd name="connsiteX117" fmla="*/ 1890625 w 2765122"/>
              <a:gd name="connsiteY117" fmla="*/ 2453030 h 3110058"/>
              <a:gd name="connsiteX118" fmla="*/ 1863319 w 2765122"/>
              <a:gd name="connsiteY118" fmla="*/ 2544172 h 3110058"/>
              <a:gd name="connsiteX119" fmla="*/ 1382561 w 2765122"/>
              <a:gd name="connsiteY119" fmla="*/ 3110058 h 3110058"/>
              <a:gd name="connsiteX120" fmla="*/ 901803 w 2765122"/>
              <a:gd name="connsiteY120" fmla="*/ 2544172 h 3110058"/>
              <a:gd name="connsiteX121" fmla="*/ 872368 w 2765122"/>
              <a:gd name="connsiteY121" fmla="*/ 2440837 h 3110058"/>
              <a:gd name="connsiteX122" fmla="*/ 766317 w 2765122"/>
              <a:gd name="connsiteY122" fmla="*/ 2465949 h 3110058"/>
              <a:gd name="connsiteX123" fmla="*/ 35866 w 2765122"/>
              <a:gd name="connsiteY123" fmla="*/ 2332544 h 3110058"/>
              <a:gd name="connsiteX124" fmla="*/ 285559 w 2765122"/>
              <a:gd name="connsiteY124" fmla="*/ 1633252 h 3110058"/>
              <a:gd name="connsiteX125" fmla="*/ 368254 w 2765122"/>
              <a:gd name="connsiteY125" fmla="*/ 1545565 h 3110058"/>
              <a:gd name="connsiteX126" fmla="*/ 349269 w 2765122"/>
              <a:gd name="connsiteY126" fmla="*/ 1526910 h 3110058"/>
              <a:gd name="connsiteX127" fmla="*/ 49641 w 2765122"/>
              <a:gd name="connsiteY127" fmla="*/ 754130 h 3110058"/>
              <a:gd name="connsiteX128" fmla="*/ 782309 w 2765122"/>
              <a:gd name="connsiteY128" fmla="*/ 633493 h 3110058"/>
              <a:gd name="connsiteX129" fmla="*/ 874497 w 2765122"/>
              <a:gd name="connsiteY129" fmla="*/ 657029 h 3110058"/>
              <a:gd name="connsiteX130" fmla="*/ 901803 w 2765122"/>
              <a:gd name="connsiteY130" fmla="*/ 565886 h 3110058"/>
              <a:gd name="connsiteX131" fmla="*/ 1382561 w 2765122"/>
              <a:gd name="connsiteY131" fmla="*/ 0 h 31100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Lst>
            <a:rect l="l" t="t" r="r" b="b"/>
            <a:pathLst>
              <a:path w="2765122" h="3110058">
                <a:moveTo>
                  <a:pt x="1376433" y="2257187"/>
                </a:moveTo>
                <a:lnTo>
                  <a:pt x="1145400" y="2354829"/>
                </a:lnTo>
                <a:lnTo>
                  <a:pt x="1036105" y="2389775"/>
                </a:lnTo>
                <a:lnTo>
                  <a:pt x="1040146" y="2406930"/>
                </a:lnTo>
                <a:cubicBezTo>
                  <a:pt x="1121535" y="2704580"/>
                  <a:pt x="1244707" y="2894301"/>
                  <a:pt x="1382560" y="2894301"/>
                </a:cubicBezTo>
                <a:cubicBezTo>
                  <a:pt x="1520414" y="2894301"/>
                  <a:pt x="1643585" y="2704580"/>
                  <a:pt x="1724974" y="2406930"/>
                </a:cubicBezTo>
                <a:lnTo>
                  <a:pt x="1726723" y="2399874"/>
                </a:lnTo>
                <a:lnTo>
                  <a:pt x="1605728" y="2358846"/>
                </a:lnTo>
                <a:close/>
                <a:moveTo>
                  <a:pt x="1795887" y="2033026"/>
                </a:moveTo>
                <a:lnTo>
                  <a:pt x="1694075" y="2094586"/>
                </a:lnTo>
                <a:lnTo>
                  <a:pt x="1578650" y="2155153"/>
                </a:lnTo>
                <a:lnTo>
                  <a:pt x="1618821" y="2173994"/>
                </a:lnTo>
                <a:lnTo>
                  <a:pt x="1763952" y="2229138"/>
                </a:lnTo>
                <a:lnTo>
                  <a:pt x="1791432" y="2076334"/>
                </a:lnTo>
                <a:close/>
                <a:moveTo>
                  <a:pt x="969005" y="2030800"/>
                </a:moveTo>
                <a:lnTo>
                  <a:pt x="973688" y="2076334"/>
                </a:lnTo>
                <a:lnTo>
                  <a:pt x="997942" y="2219324"/>
                </a:lnTo>
                <a:lnTo>
                  <a:pt x="1135534" y="2169774"/>
                </a:lnTo>
                <a:lnTo>
                  <a:pt x="1176026" y="2151638"/>
                </a:lnTo>
                <a:lnTo>
                  <a:pt x="1061678" y="2089068"/>
                </a:lnTo>
                <a:close/>
                <a:moveTo>
                  <a:pt x="2270995" y="1682607"/>
                </a:moveTo>
                <a:lnTo>
                  <a:pt x="2193789" y="1749541"/>
                </a:lnTo>
                <a:cubicBezTo>
                  <a:pt x="2157450" y="1779622"/>
                  <a:pt x="2119670" y="1809519"/>
                  <a:pt x="2080535" y="1839120"/>
                </a:cubicBezTo>
                <a:lnTo>
                  <a:pt x="1988274" y="1905861"/>
                </a:lnTo>
                <a:lnTo>
                  <a:pt x="1956628" y="2160317"/>
                </a:lnTo>
                <a:lnTo>
                  <a:pt x="1929983" y="2282840"/>
                </a:lnTo>
                <a:lnTo>
                  <a:pt x="2032699" y="2311732"/>
                </a:lnTo>
                <a:cubicBezTo>
                  <a:pt x="2281801" y="2367725"/>
                  <a:pt x="2467430" y="2349840"/>
                  <a:pt x="2530541" y="2244806"/>
                </a:cubicBezTo>
                <a:cubicBezTo>
                  <a:pt x="2601541" y="2126643"/>
                  <a:pt x="2502356" y="1923350"/>
                  <a:pt x="2289139" y="1700285"/>
                </a:cubicBezTo>
                <a:close/>
                <a:moveTo>
                  <a:pt x="491768" y="1666932"/>
                </a:moveTo>
                <a:lnTo>
                  <a:pt x="473585" y="1684439"/>
                </a:lnTo>
                <a:cubicBezTo>
                  <a:pt x="256508" y="1903749"/>
                  <a:pt x="153790" y="2105280"/>
                  <a:pt x="222717" y="2224664"/>
                </a:cubicBezTo>
                <a:cubicBezTo>
                  <a:pt x="283985" y="2330784"/>
                  <a:pt x="469273" y="2351906"/>
                  <a:pt x="719315" y="2300269"/>
                </a:cubicBezTo>
                <a:lnTo>
                  <a:pt x="831176" y="2270901"/>
                </a:lnTo>
                <a:lnTo>
                  <a:pt x="808495" y="2160317"/>
                </a:lnTo>
                <a:lnTo>
                  <a:pt x="776012" y="1899134"/>
                </a:lnTo>
                <a:lnTo>
                  <a:pt x="679735" y="1826895"/>
                </a:lnTo>
                <a:cubicBezTo>
                  <a:pt x="616990" y="1777691"/>
                  <a:pt x="557836" y="1727770"/>
                  <a:pt x="502637" y="1677612"/>
                </a:cubicBezTo>
                <a:close/>
                <a:moveTo>
                  <a:pt x="2001099" y="1443878"/>
                </a:moveTo>
                <a:lnTo>
                  <a:pt x="2005588" y="1555029"/>
                </a:lnTo>
                <a:lnTo>
                  <a:pt x="2000712" y="1675767"/>
                </a:lnTo>
                <a:lnTo>
                  <a:pt x="2038461" y="1648469"/>
                </a:lnTo>
                <a:cubicBezTo>
                  <a:pt x="2070345" y="1623579"/>
                  <a:pt x="2101053" y="1598643"/>
                  <a:pt x="2130505" y="1573751"/>
                </a:cubicBezTo>
                <a:lnTo>
                  <a:pt x="2143759" y="1562074"/>
                </a:lnTo>
                <a:lnTo>
                  <a:pt x="2039991" y="1473050"/>
                </a:lnTo>
                <a:close/>
                <a:moveTo>
                  <a:pt x="764411" y="1434288"/>
                </a:moveTo>
                <a:lnTo>
                  <a:pt x="726661" y="1461587"/>
                </a:lnTo>
                <a:cubicBezTo>
                  <a:pt x="694778" y="1486477"/>
                  <a:pt x="664070" y="1511412"/>
                  <a:pt x="634617" y="1536305"/>
                </a:cubicBezTo>
                <a:lnTo>
                  <a:pt x="621360" y="1547985"/>
                </a:lnTo>
                <a:lnTo>
                  <a:pt x="725129" y="1637009"/>
                </a:lnTo>
                <a:lnTo>
                  <a:pt x="764024" y="1666183"/>
                </a:lnTo>
                <a:lnTo>
                  <a:pt x="759534" y="1555029"/>
                </a:lnTo>
                <a:close/>
                <a:moveTo>
                  <a:pt x="1386966" y="1049980"/>
                </a:moveTo>
                <a:lnTo>
                  <a:pt x="1160689" y="1170734"/>
                </a:lnTo>
                <a:lnTo>
                  <a:pt x="947211" y="1303680"/>
                </a:lnTo>
                <a:lnTo>
                  <a:pt x="938816" y="1555028"/>
                </a:lnTo>
                <a:lnTo>
                  <a:pt x="947046" y="1801432"/>
                </a:lnTo>
                <a:lnTo>
                  <a:pt x="1154015" y="1935392"/>
                </a:lnTo>
                <a:lnTo>
                  <a:pt x="1378151" y="2060078"/>
                </a:lnTo>
                <a:lnTo>
                  <a:pt x="1604433" y="1939321"/>
                </a:lnTo>
                <a:lnTo>
                  <a:pt x="1817909" y="1806377"/>
                </a:lnTo>
                <a:lnTo>
                  <a:pt x="1826304" y="1555028"/>
                </a:lnTo>
                <a:lnTo>
                  <a:pt x="1818074" y="1308628"/>
                </a:lnTo>
                <a:lnTo>
                  <a:pt x="1611105" y="1174667"/>
                </a:lnTo>
                <a:close/>
                <a:moveTo>
                  <a:pt x="1767179" y="890733"/>
                </a:moveTo>
                <a:lnTo>
                  <a:pt x="1629589" y="940281"/>
                </a:lnTo>
                <a:lnTo>
                  <a:pt x="1589093" y="958419"/>
                </a:lnTo>
                <a:lnTo>
                  <a:pt x="1703444" y="1020991"/>
                </a:lnTo>
                <a:lnTo>
                  <a:pt x="1796116" y="1079257"/>
                </a:lnTo>
                <a:lnTo>
                  <a:pt x="1791432" y="1033723"/>
                </a:lnTo>
                <a:close/>
                <a:moveTo>
                  <a:pt x="1001168" y="880921"/>
                </a:moveTo>
                <a:lnTo>
                  <a:pt x="973688" y="1033723"/>
                </a:lnTo>
                <a:lnTo>
                  <a:pt x="969233" y="1077033"/>
                </a:lnTo>
                <a:lnTo>
                  <a:pt x="1071048" y="1015472"/>
                </a:lnTo>
                <a:lnTo>
                  <a:pt x="1186470" y="954907"/>
                </a:lnTo>
                <a:lnTo>
                  <a:pt x="1146299" y="936065"/>
                </a:lnTo>
                <a:close/>
                <a:moveTo>
                  <a:pt x="2296662" y="783036"/>
                </a:moveTo>
                <a:cubicBezTo>
                  <a:pt x="2224233" y="781291"/>
                  <a:pt x="2139574" y="790423"/>
                  <a:pt x="2045808" y="809787"/>
                </a:cubicBezTo>
                <a:lnTo>
                  <a:pt x="1933945" y="839155"/>
                </a:lnTo>
                <a:lnTo>
                  <a:pt x="1956628" y="949742"/>
                </a:lnTo>
                <a:lnTo>
                  <a:pt x="1989111" y="1210925"/>
                </a:lnTo>
                <a:lnTo>
                  <a:pt x="2085387" y="1283163"/>
                </a:lnTo>
                <a:cubicBezTo>
                  <a:pt x="2148132" y="1332368"/>
                  <a:pt x="2207286" y="1382289"/>
                  <a:pt x="2262485" y="1432446"/>
                </a:cubicBezTo>
                <a:lnTo>
                  <a:pt x="2273353" y="1443125"/>
                </a:lnTo>
                <a:lnTo>
                  <a:pt x="2291537" y="1425616"/>
                </a:lnTo>
                <a:cubicBezTo>
                  <a:pt x="2508615" y="1206306"/>
                  <a:pt x="2611333" y="1004776"/>
                  <a:pt x="2542406" y="885391"/>
                </a:cubicBezTo>
                <a:cubicBezTo>
                  <a:pt x="2504113" y="819067"/>
                  <a:pt x="2417375" y="785944"/>
                  <a:pt x="2296662" y="783036"/>
                </a:cubicBezTo>
                <a:close/>
                <a:moveTo>
                  <a:pt x="482072" y="767202"/>
                </a:moveTo>
                <a:cubicBezTo>
                  <a:pt x="361326" y="768003"/>
                  <a:pt x="274023" y="799606"/>
                  <a:pt x="234579" y="865253"/>
                </a:cubicBezTo>
                <a:cubicBezTo>
                  <a:pt x="163579" y="983417"/>
                  <a:pt x="262764" y="1186709"/>
                  <a:pt x="475981" y="1409774"/>
                </a:cubicBezTo>
                <a:lnTo>
                  <a:pt x="494126" y="1427453"/>
                </a:lnTo>
                <a:lnTo>
                  <a:pt x="571333" y="1360517"/>
                </a:lnTo>
                <a:cubicBezTo>
                  <a:pt x="607672" y="1330436"/>
                  <a:pt x="645452" y="1300540"/>
                  <a:pt x="684587" y="1270938"/>
                </a:cubicBezTo>
                <a:lnTo>
                  <a:pt x="776848" y="1204197"/>
                </a:lnTo>
                <a:lnTo>
                  <a:pt x="808495" y="949742"/>
                </a:lnTo>
                <a:lnTo>
                  <a:pt x="835139" y="827220"/>
                </a:lnTo>
                <a:lnTo>
                  <a:pt x="732420" y="798327"/>
                </a:lnTo>
                <a:cubicBezTo>
                  <a:pt x="639007" y="777329"/>
                  <a:pt x="554520" y="766721"/>
                  <a:pt x="482072" y="767202"/>
                </a:cubicBezTo>
                <a:close/>
                <a:moveTo>
                  <a:pt x="1382560" y="215755"/>
                </a:moveTo>
                <a:cubicBezTo>
                  <a:pt x="1244707" y="215755"/>
                  <a:pt x="1121535" y="405476"/>
                  <a:pt x="1040146" y="703126"/>
                </a:cubicBezTo>
                <a:lnTo>
                  <a:pt x="1038397" y="710184"/>
                </a:lnTo>
                <a:lnTo>
                  <a:pt x="1159394" y="751212"/>
                </a:lnTo>
                <a:lnTo>
                  <a:pt x="1388689" y="852872"/>
                </a:lnTo>
                <a:lnTo>
                  <a:pt x="1619722" y="755229"/>
                </a:lnTo>
                <a:lnTo>
                  <a:pt x="1729016" y="720284"/>
                </a:lnTo>
                <a:lnTo>
                  <a:pt x="1724974" y="703126"/>
                </a:lnTo>
                <a:cubicBezTo>
                  <a:pt x="1643585" y="405476"/>
                  <a:pt x="1520414" y="215755"/>
                  <a:pt x="1382560" y="215755"/>
                </a:cubicBezTo>
                <a:close/>
                <a:moveTo>
                  <a:pt x="1382561" y="0"/>
                </a:moveTo>
                <a:cubicBezTo>
                  <a:pt x="1576111" y="0"/>
                  <a:pt x="1749046" y="220285"/>
                  <a:pt x="1863319" y="565886"/>
                </a:cubicBezTo>
                <a:lnTo>
                  <a:pt x="1892754" y="669221"/>
                </a:lnTo>
                <a:lnTo>
                  <a:pt x="1998805" y="644109"/>
                </a:lnTo>
                <a:cubicBezTo>
                  <a:pt x="2355240" y="570272"/>
                  <a:pt x="2632481" y="609896"/>
                  <a:pt x="2729256" y="777515"/>
                </a:cubicBezTo>
                <a:cubicBezTo>
                  <a:pt x="2826030" y="945133"/>
                  <a:pt x="2721726" y="1205043"/>
                  <a:pt x="2479563" y="1476806"/>
                </a:cubicBezTo>
                <a:lnTo>
                  <a:pt x="2396868" y="1564493"/>
                </a:lnTo>
                <a:lnTo>
                  <a:pt x="2415853" y="1583149"/>
                </a:lnTo>
                <a:cubicBezTo>
                  <a:pt x="2697403" y="1884053"/>
                  <a:pt x="2823474" y="2176199"/>
                  <a:pt x="2715481" y="2355928"/>
                </a:cubicBezTo>
                <a:cubicBezTo>
                  <a:pt x="2615796" y="2521833"/>
                  <a:pt x="2337906" y="2556612"/>
                  <a:pt x="1982813" y="2476565"/>
                </a:cubicBezTo>
                <a:lnTo>
                  <a:pt x="1890625" y="2453030"/>
                </a:lnTo>
                <a:lnTo>
                  <a:pt x="1863319" y="2544172"/>
                </a:lnTo>
                <a:cubicBezTo>
                  <a:pt x="1749047" y="2889773"/>
                  <a:pt x="1576111" y="3110058"/>
                  <a:pt x="1382561" y="3110058"/>
                </a:cubicBezTo>
                <a:cubicBezTo>
                  <a:pt x="1189012" y="3110058"/>
                  <a:pt x="1016076" y="2889773"/>
                  <a:pt x="901803" y="2544172"/>
                </a:cubicBezTo>
                <a:lnTo>
                  <a:pt x="872368" y="2440837"/>
                </a:lnTo>
                <a:lnTo>
                  <a:pt x="766317" y="2465949"/>
                </a:lnTo>
                <a:cubicBezTo>
                  <a:pt x="409882" y="2539787"/>
                  <a:pt x="132641" y="2500163"/>
                  <a:pt x="35866" y="2332544"/>
                </a:cubicBezTo>
                <a:cubicBezTo>
                  <a:pt x="-60908" y="2164925"/>
                  <a:pt x="43396" y="1905015"/>
                  <a:pt x="285559" y="1633252"/>
                </a:cubicBezTo>
                <a:lnTo>
                  <a:pt x="368254" y="1545565"/>
                </a:lnTo>
                <a:lnTo>
                  <a:pt x="349269" y="1526910"/>
                </a:lnTo>
                <a:cubicBezTo>
                  <a:pt x="67719" y="1226005"/>
                  <a:pt x="-58351" y="933860"/>
                  <a:pt x="49641" y="754130"/>
                </a:cubicBezTo>
                <a:cubicBezTo>
                  <a:pt x="149326" y="588226"/>
                  <a:pt x="427216" y="553446"/>
                  <a:pt x="782309" y="633493"/>
                </a:cubicBezTo>
                <a:lnTo>
                  <a:pt x="874497" y="657029"/>
                </a:lnTo>
                <a:lnTo>
                  <a:pt x="901803" y="565886"/>
                </a:lnTo>
                <a:cubicBezTo>
                  <a:pt x="1016076" y="220285"/>
                  <a:pt x="1189012" y="0"/>
                  <a:pt x="1382561" y="0"/>
                </a:cubicBez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ko-KR" altLang="en-US"/>
          </a:p>
        </p:txBody>
      </p:sp>
      <p:sp>
        <p:nvSpPr>
          <p:cNvPr id="4" name="직사각형 3">
            <a:extLst>
              <a:ext uri="{FF2B5EF4-FFF2-40B4-BE49-F238E27FC236}">
                <a16:creationId xmlns="" xmlns:a16="http://schemas.microsoft.com/office/drawing/2014/main" id="{1DAB7448-0F97-41F6-82E6-03CB11D94D6E}"/>
              </a:ext>
            </a:extLst>
          </p:cNvPr>
          <p:cNvSpPr/>
          <p:nvPr/>
        </p:nvSpPr>
        <p:spPr>
          <a:xfrm>
            <a:off x="3575720" y="301757"/>
            <a:ext cx="8302062" cy="923330"/>
          </a:xfrm>
          <a:prstGeom prst="rect">
            <a:avLst/>
          </a:prstGeom>
        </p:spPr>
        <p:txBody>
          <a:bodyPr wrap="square">
            <a:spAutoFit/>
          </a:bodyPr>
          <a:lstStyle/>
          <a:p>
            <a:pPr algn="r" rtl="1"/>
            <a:r>
              <a:rPr lang="ar-JO" altLang="ko-KR" sz="5400" b="1" dirty="0" smtClean="0">
                <a:solidFill>
                  <a:schemeClr val="tx1">
                    <a:lumMod val="75000"/>
                    <a:lumOff val="25000"/>
                  </a:schemeClr>
                </a:solidFill>
                <a:effectLst>
                  <a:outerShdw blurRad="38100" dist="38100" dir="2700000" algn="tl">
                    <a:srgbClr val="000000">
                      <a:alpha val="43137"/>
                    </a:srgbClr>
                  </a:outerShdw>
                </a:effectLst>
                <a:latin typeface="+mj-lt"/>
                <a:cs typeface="Arabic Transparent" panose="02010000000000000000" pitchFamily="2" charset="-78"/>
              </a:rPr>
              <a:t>ايجابيات التعليم الإلكتروني</a:t>
            </a:r>
            <a:endParaRPr lang="ko-KR" altLang="en-US" sz="5400" b="1" dirty="0">
              <a:solidFill>
                <a:schemeClr val="accent1"/>
              </a:solidFill>
              <a:effectLst>
                <a:outerShdw blurRad="38100" dist="38100" dir="2700000" algn="tl">
                  <a:srgbClr val="000000">
                    <a:alpha val="43137"/>
                  </a:srgbClr>
                </a:outerShdw>
              </a:effectLst>
              <a:latin typeface="+mj-lt"/>
              <a:cs typeface="Arabic Transparent" panose="02010000000000000000" pitchFamily="2" charset="-78"/>
            </a:endParaRPr>
          </a:p>
        </p:txBody>
      </p:sp>
      <p:sp>
        <p:nvSpPr>
          <p:cNvPr id="33" name="직사각형 1">
            <a:extLst>
              <a:ext uri="{FF2B5EF4-FFF2-40B4-BE49-F238E27FC236}">
                <a16:creationId xmlns="" xmlns:a16="http://schemas.microsoft.com/office/drawing/2014/main" id="{3AE31A03-EBF5-488A-B26D-2739DA5A1792}"/>
              </a:ext>
            </a:extLst>
          </p:cNvPr>
          <p:cNvSpPr/>
          <p:nvPr/>
        </p:nvSpPr>
        <p:spPr>
          <a:xfrm>
            <a:off x="298411" y="1265456"/>
            <a:ext cx="11579371" cy="2554545"/>
          </a:xfrm>
          <a:prstGeom prst="rect">
            <a:avLst/>
          </a:prstGeom>
        </p:spPr>
        <p:txBody>
          <a:bodyPr wrap="square">
            <a:spAutoFit/>
          </a:bodyPr>
          <a:lstStyle/>
          <a:p>
            <a:pPr marL="285750" indent="-285750" algn="just" rtl="1">
              <a:buFont typeface="Wingdings" panose="05000000000000000000" pitchFamily="2" charset="2"/>
              <a:buChar char="ü"/>
            </a:pPr>
            <a:r>
              <a:rPr lang="ar-JO" sz="2000" b="1" dirty="0">
                <a:cs typeface="Arabic Transparent" panose="02010000000000000000" pitchFamily="2" charset="-78"/>
              </a:rPr>
              <a:t>يلعب التعليم عن بُعد دوراً فعالاً في رفع المستويات الثقافية، والعلمية، والاجتماعية بين الأفراد. </a:t>
            </a:r>
            <a:endParaRPr lang="en-US" sz="2000" b="1" dirty="0">
              <a:cs typeface="Arabic Transparent" panose="02010000000000000000" pitchFamily="2" charset="-78"/>
            </a:endParaRPr>
          </a:p>
          <a:p>
            <a:pPr marL="285750" indent="-285750" algn="just" rtl="1">
              <a:buFont typeface="Wingdings" panose="05000000000000000000" pitchFamily="2" charset="2"/>
              <a:buChar char="ü"/>
            </a:pPr>
            <a:r>
              <a:rPr lang="ar-JO" sz="2000" b="1" dirty="0" smtClean="0">
                <a:cs typeface="Arabic Transparent" panose="02010000000000000000" pitchFamily="2" charset="-78"/>
              </a:rPr>
              <a:t>يسدّ </a:t>
            </a:r>
            <a:r>
              <a:rPr lang="ar-JO" sz="2000" b="1" dirty="0">
                <a:cs typeface="Arabic Transparent" panose="02010000000000000000" pitchFamily="2" charset="-78"/>
              </a:rPr>
              <a:t>النقص الكبير في الهيئات التدريسية والأيدي المدربة المؤهلة في مختلف المجالات. </a:t>
            </a:r>
            <a:endParaRPr lang="en-US" sz="2000" b="1" dirty="0">
              <a:cs typeface="Arabic Transparent" panose="02010000000000000000" pitchFamily="2" charset="-78"/>
            </a:endParaRPr>
          </a:p>
          <a:p>
            <a:pPr marL="285750" indent="-285750" algn="just" rtl="1">
              <a:buFont typeface="Wingdings" panose="05000000000000000000" pitchFamily="2" charset="2"/>
              <a:buChar char="ü"/>
            </a:pPr>
            <a:r>
              <a:rPr lang="ar-JO" sz="2000" b="1" dirty="0">
                <a:cs typeface="Arabic Transparent" panose="02010000000000000000" pitchFamily="2" charset="-78"/>
              </a:rPr>
              <a:t>يخفف من ضعف الإمكانيات التي تعاني منها بعض الجامعات. </a:t>
            </a:r>
            <a:endParaRPr lang="en-US" sz="2000" b="1" dirty="0">
              <a:cs typeface="Arabic Transparent" panose="02010000000000000000" pitchFamily="2" charset="-78"/>
            </a:endParaRPr>
          </a:p>
          <a:p>
            <a:pPr marL="285750" indent="-285750" algn="just" rtl="1">
              <a:buFont typeface="Wingdings" panose="05000000000000000000" pitchFamily="2" charset="2"/>
              <a:buChar char="ü"/>
            </a:pPr>
            <a:r>
              <a:rPr lang="ar-JO" sz="2000" b="1" dirty="0" smtClean="0">
                <a:cs typeface="Arabic Transparent" panose="02010000000000000000" pitchFamily="2" charset="-78"/>
              </a:rPr>
              <a:t>يُقلّل </a:t>
            </a:r>
            <a:r>
              <a:rPr lang="ar-JO" sz="2000" b="1" dirty="0">
                <a:cs typeface="Arabic Transparent" panose="02010000000000000000" pitchFamily="2" charset="-78"/>
              </a:rPr>
              <a:t>من الفروقات الفردية بين المُتدربين، وذلك من خلال وضع المصادر التعليمية المتنوعة بين يدي </a:t>
            </a:r>
            <a:r>
              <a:rPr lang="ar-JO" sz="2000" b="1" dirty="0" smtClean="0">
                <a:cs typeface="Arabic Transparent" panose="02010000000000000000" pitchFamily="2" charset="-78"/>
              </a:rPr>
              <a:t>المُتعلم. </a:t>
            </a:r>
            <a:endParaRPr lang="en-US" sz="2000" b="1" dirty="0">
              <a:cs typeface="Arabic Transparent" panose="02010000000000000000" pitchFamily="2" charset="-78"/>
            </a:endParaRPr>
          </a:p>
          <a:p>
            <a:pPr marL="285750" indent="-285750" algn="just" rtl="1">
              <a:buFont typeface="Wingdings" panose="05000000000000000000" pitchFamily="2" charset="2"/>
              <a:buChar char="ü"/>
            </a:pPr>
            <a:r>
              <a:rPr lang="ar-JO" sz="2000" b="1" dirty="0">
                <a:cs typeface="Arabic Transparent" panose="02010000000000000000" pitchFamily="2" charset="-78"/>
              </a:rPr>
              <a:t>فتح الآفاق في الارتقاء الوظيفي لمن فاته قطار التعليم المنتظم من الموظفين، حيث يمكنه ذلك من الدراسة والعمل في آن واحد. </a:t>
            </a:r>
            <a:endParaRPr lang="en-US" sz="2000" b="1" dirty="0">
              <a:cs typeface="Arabic Transparent" panose="02010000000000000000" pitchFamily="2" charset="-78"/>
            </a:endParaRPr>
          </a:p>
          <a:p>
            <a:pPr marL="285750" indent="-285750" algn="just" rtl="1">
              <a:buFont typeface="Wingdings" panose="05000000000000000000" pitchFamily="2" charset="2"/>
              <a:buChar char="ü"/>
            </a:pPr>
            <a:r>
              <a:rPr lang="ar-JO" sz="2000" b="1" dirty="0">
                <a:cs typeface="Arabic Transparent" panose="02010000000000000000" pitchFamily="2" charset="-78"/>
              </a:rPr>
              <a:t>يوفر الوقت والجهد. </a:t>
            </a:r>
            <a:endParaRPr lang="en-US" sz="2000" b="1" dirty="0">
              <a:cs typeface="Arabic Transparent" panose="02010000000000000000" pitchFamily="2" charset="-78"/>
            </a:endParaRPr>
          </a:p>
          <a:p>
            <a:pPr marL="285750" indent="-285750" algn="just" rtl="1">
              <a:buFont typeface="Wingdings" panose="05000000000000000000" pitchFamily="2" charset="2"/>
              <a:buChar char="ü"/>
            </a:pPr>
            <a:r>
              <a:rPr lang="ar-JO" sz="2000" b="1" dirty="0">
                <a:cs typeface="Arabic Transparent" panose="02010000000000000000" pitchFamily="2" charset="-78"/>
              </a:rPr>
              <a:t>يحفز المتعلم على اكتساب أكبر قدر من المهارات والتحصيل العلمي، نظراً لتركيز العملية التعليمية فقط </a:t>
            </a:r>
            <a:r>
              <a:rPr lang="ar-JO" sz="2000" b="1" dirty="0" smtClean="0">
                <a:cs typeface="Arabic Transparent" panose="02010000000000000000" pitchFamily="2" charset="-78"/>
              </a:rPr>
              <a:t>دون </a:t>
            </a:r>
            <a:r>
              <a:rPr lang="ar-JO" sz="2000" b="1" dirty="0">
                <a:cs typeface="Arabic Transparent" panose="02010000000000000000" pitchFamily="2" charset="-78"/>
              </a:rPr>
              <a:t>التطلع إلى أي جوانب أخرى. </a:t>
            </a:r>
            <a:endParaRPr lang="en-US" sz="2000" b="1" dirty="0">
              <a:cs typeface="Arabic Transparent" panose="02010000000000000000" pitchFamily="2" charset="-78"/>
            </a:endParaRPr>
          </a:p>
          <a:p>
            <a:pPr marL="285750" indent="-285750" algn="just" rtl="1">
              <a:buFont typeface="Wingdings" panose="05000000000000000000" pitchFamily="2" charset="2"/>
              <a:buChar char="ü"/>
            </a:pPr>
            <a:r>
              <a:rPr lang="ar-JO" sz="2000" b="1" dirty="0">
                <a:cs typeface="Arabic Transparent" panose="02010000000000000000" pitchFamily="2" charset="-78"/>
              </a:rPr>
              <a:t>يساعد الفرد على الاعتماد على نفسه كلياً، وذلك من خلال اختيار المصادر التي يستوحي منها معلوماته بذاته دون تأثير من الغير</a:t>
            </a:r>
            <a:r>
              <a:rPr lang="en-US" sz="2000" b="1" dirty="0" smtClean="0">
                <a:cs typeface="Arabic Transparent" panose="02010000000000000000" pitchFamily="2" charset="-78"/>
              </a:rPr>
              <a:t>.</a:t>
            </a:r>
            <a:endParaRPr lang="en-US" sz="2000" b="1" dirty="0">
              <a:cs typeface="Arabic Transparent" panose="02010000000000000000" pitchFamily="2" charset="-78"/>
            </a:endParaRPr>
          </a:p>
        </p:txBody>
      </p:sp>
      <p:sp>
        <p:nvSpPr>
          <p:cNvPr id="57" name="Freeform: Shape 56">
            <a:extLst>
              <a:ext uri="{FF2B5EF4-FFF2-40B4-BE49-F238E27FC236}">
                <a16:creationId xmlns="" xmlns:a16="http://schemas.microsoft.com/office/drawing/2014/main" id="{660CB93A-C070-4D26-95D3-8D75E7E5C3AF}"/>
              </a:ext>
            </a:extLst>
          </p:cNvPr>
          <p:cNvSpPr/>
          <p:nvPr/>
        </p:nvSpPr>
        <p:spPr>
          <a:xfrm rot="20329094">
            <a:off x="2301517" y="4814125"/>
            <a:ext cx="1313719" cy="1889023"/>
          </a:xfrm>
          <a:custGeom>
            <a:avLst/>
            <a:gdLst>
              <a:gd name="connsiteX0" fmla="*/ 695461 w 1313719"/>
              <a:gd name="connsiteY0" fmla="*/ 52104 h 1889023"/>
              <a:gd name="connsiteX1" fmla="*/ 756028 w 1313719"/>
              <a:gd name="connsiteY1" fmla="*/ 143479 h 1889023"/>
              <a:gd name="connsiteX2" fmla="*/ 756028 w 1313719"/>
              <a:gd name="connsiteY2" fmla="*/ 581374 h 1889023"/>
              <a:gd name="connsiteX3" fmla="*/ 656860 w 1313719"/>
              <a:gd name="connsiteY3" fmla="*/ 680542 h 1889023"/>
              <a:gd name="connsiteX4" fmla="*/ 557693 w 1313719"/>
              <a:gd name="connsiteY4" fmla="*/ 581374 h 1889023"/>
              <a:gd name="connsiteX5" fmla="*/ 557693 w 1313719"/>
              <a:gd name="connsiteY5" fmla="*/ 143479 h 1889023"/>
              <a:gd name="connsiteX6" fmla="*/ 656861 w 1313719"/>
              <a:gd name="connsiteY6" fmla="*/ 44311 h 1889023"/>
              <a:gd name="connsiteX7" fmla="*/ 695461 w 1313719"/>
              <a:gd name="connsiteY7" fmla="*/ 52104 h 1889023"/>
              <a:gd name="connsiteX8" fmla="*/ 914790 w 1313719"/>
              <a:gd name="connsiteY8" fmla="*/ 24077 h 1889023"/>
              <a:gd name="connsiteX9" fmla="*/ 1313719 w 1313719"/>
              <a:gd name="connsiteY9" fmla="*/ 574253 h 1889023"/>
              <a:gd name="connsiteX10" fmla="*/ 1313719 w 1313719"/>
              <a:gd name="connsiteY10" fmla="*/ 934013 h 1889023"/>
              <a:gd name="connsiteX11" fmla="*/ 943645 w 1313719"/>
              <a:gd name="connsiteY11" fmla="*/ 1889023 h 1889023"/>
              <a:gd name="connsiteX12" fmla="*/ 903 w 1313719"/>
              <a:gd name="connsiteY12" fmla="*/ 1523703 h 1889023"/>
              <a:gd name="connsiteX13" fmla="*/ 2 w 1313719"/>
              <a:gd name="connsiteY13" fmla="*/ 1514763 h 1889023"/>
              <a:gd name="connsiteX14" fmla="*/ 2 w 1313719"/>
              <a:gd name="connsiteY14" fmla="*/ 946345 h 1889023"/>
              <a:gd name="connsiteX15" fmla="*/ 0 w 1313719"/>
              <a:gd name="connsiteY15" fmla="*/ 946345 h 1889023"/>
              <a:gd name="connsiteX16" fmla="*/ 0 w 1313719"/>
              <a:gd name="connsiteY16" fmla="*/ 574253 h 1889023"/>
              <a:gd name="connsiteX17" fmla="*/ 507032 w 1313719"/>
              <a:gd name="connsiteY17" fmla="*/ 0 h 1889023"/>
              <a:gd name="connsiteX18" fmla="*/ 507032 w 1313719"/>
              <a:gd name="connsiteY18" fmla="*/ 758051 h 1889023"/>
              <a:gd name="connsiteX19" fmla="*/ 601651 w 1313719"/>
              <a:gd name="connsiteY19" fmla="*/ 882932 h 1889023"/>
              <a:gd name="connsiteX20" fmla="*/ 601651 w 1313719"/>
              <a:gd name="connsiteY20" fmla="*/ 1148096 h 1889023"/>
              <a:gd name="connsiteX21" fmla="*/ 659159 w 1313719"/>
              <a:gd name="connsiteY21" fmla="*/ 1205606 h 1889023"/>
              <a:gd name="connsiteX22" fmla="*/ 716669 w 1313719"/>
              <a:gd name="connsiteY22" fmla="*/ 1148096 h 1889023"/>
              <a:gd name="connsiteX23" fmla="*/ 716669 w 1313719"/>
              <a:gd name="connsiteY23" fmla="*/ 883114 h 1889023"/>
              <a:gd name="connsiteX24" fmla="*/ 811872 w 1313719"/>
              <a:gd name="connsiteY24" fmla="*/ 758051 h 1889023"/>
              <a:gd name="connsiteX25" fmla="*/ 811873 w 1313719"/>
              <a:gd name="connsiteY25" fmla="*/ 791 h 1889023"/>
              <a:gd name="connsiteX26" fmla="*/ 914790 w 1313719"/>
              <a:gd name="connsiteY26" fmla="*/ 24077 h 18890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1313719" h="1889023">
                <a:moveTo>
                  <a:pt x="695461" y="52104"/>
                </a:moveTo>
                <a:cubicBezTo>
                  <a:pt x="731054" y="67158"/>
                  <a:pt x="756028" y="102402"/>
                  <a:pt x="756028" y="143479"/>
                </a:cubicBezTo>
                <a:lnTo>
                  <a:pt x="756028" y="581374"/>
                </a:lnTo>
                <a:cubicBezTo>
                  <a:pt x="756028" y="636143"/>
                  <a:pt x="711629" y="680542"/>
                  <a:pt x="656860" y="680542"/>
                </a:cubicBezTo>
                <a:cubicBezTo>
                  <a:pt x="602092" y="680542"/>
                  <a:pt x="557693" y="636143"/>
                  <a:pt x="557693" y="581374"/>
                </a:cubicBezTo>
                <a:lnTo>
                  <a:pt x="557693" y="143479"/>
                </a:lnTo>
                <a:cubicBezTo>
                  <a:pt x="557693" y="88710"/>
                  <a:pt x="602091" y="44311"/>
                  <a:pt x="656861" y="44311"/>
                </a:cubicBezTo>
                <a:cubicBezTo>
                  <a:pt x="670553" y="44311"/>
                  <a:pt x="683597" y="47086"/>
                  <a:pt x="695461" y="52104"/>
                </a:cubicBezTo>
                <a:close/>
                <a:moveTo>
                  <a:pt x="914790" y="24077"/>
                </a:moveTo>
                <a:cubicBezTo>
                  <a:pt x="1146436" y="99467"/>
                  <a:pt x="1313719" y="317325"/>
                  <a:pt x="1313719" y="574253"/>
                </a:cubicBezTo>
                <a:lnTo>
                  <a:pt x="1313719" y="934013"/>
                </a:lnTo>
                <a:lnTo>
                  <a:pt x="943645" y="1889023"/>
                </a:lnTo>
                <a:lnTo>
                  <a:pt x="903" y="1523703"/>
                </a:lnTo>
                <a:lnTo>
                  <a:pt x="2" y="1514763"/>
                </a:lnTo>
                <a:lnTo>
                  <a:pt x="2" y="946345"/>
                </a:lnTo>
                <a:lnTo>
                  <a:pt x="0" y="946345"/>
                </a:lnTo>
                <a:lnTo>
                  <a:pt x="0" y="574253"/>
                </a:lnTo>
                <a:cubicBezTo>
                  <a:pt x="0" y="278824"/>
                  <a:pt x="221172" y="35057"/>
                  <a:pt x="507032" y="0"/>
                </a:cubicBezTo>
                <a:lnTo>
                  <a:pt x="507032" y="758051"/>
                </a:lnTo>
                <a:cubicBezTo>
                  <a:pt x="507032" y="817622"/>
                  <a:pt x="546943" y="867870"/>
                  <a:pt x="601651" y="882932"/>
                </a:cubicBezTo>
                <a:lnTo>
                  <a:pt x="601651" y="1148096"/>
                </a:lnTo>
                <a:cubicBezTo>
                  <a:pt x="601651" y="1179857"/>
                  <a:pt x="627398" y="1205606"/>
                  <a:pt x="659159" y="1205606"/>
                </a:cubicBezTo>
                <a:cubicBezTo>
                  <a:pt x="690922" y="1205605"/>
                  <a:pt x="716669" y="1179857"/>
                  <a:pt x="716669" y="1148096"/>
                </a:cubicBezTo>
                <a:lnTo>
                  <a:pt x="716669" y="883114"/>
                </a:lnTo>
                <a:cubicBezTo>
                  <a:pt x="771673" y="868232"/>
                  <a:pt x="811873" y="817836"/>
                  <a:pt x="811872" y="758051"/>
                </a:cubicBezTo>
                <a:lnTo>
                  <a:pt x="811873" y="791"/>
                </a:lnTo>
                <a:cubicBezTo>
                  <a:pt x="847292" y="5445"/>
                  <a:pt x="881698" y="13307"/>
                  <a:pt x="914790" y="24077"/>
                </a:cubicBez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ko-KR" altLang="en-US" dirty="0"/>
          </a:p>
        </p:txBody>
      </p:sp>
      <p:sp>
        <p:nvSpPr>
          <p:cNvPr id="9" name="직사각형 1">
            <a:extLst>
              <a:ext uri="{FF2B5EF4-FFF2-40B4-BE49-F238E27FC236}">
                <a16:creationId xmlns="" xmlns:a16="http://schemas.microsoft.com/office/drawing/2014/main" id="{3AE31A03-EBF5-488A-B26D-2739DA5A1792}"/>
              </a:ext>
            </a:extLst>
          </p:cNvPr>
          <p:cNvSpPr/>
          <p:nvPr/>
        </p:nvSpPr>
        <p:spPr>
          <a:xfrm>
            <a:off x="119336" y="4221088"/>
            <a:ext cx="11850057" cy="1631216"/>
          </a:xfrm>
          <a:prstGeom prst="rect">
            <a:avLst/>
          </a:prstGeom>
        </p:spPr>
        <p:txBody>
          <a:bodyPr wrap="square">
            <a:spAutoFit/>
          </a:bodyPr>
          <a:lstStyle/>
          <a:p>
            <a:pPr marL="342900" indent="-342900" algn="just" rtl="1">
              <a:buFont typeface="Wingdings" panose="05000000000000000000" pitchFamily="2" charset="2"/>
              <a:buChar char="ü"/>
            </a:pPr>
            <a:r>
              <a:rPr lang="ar-JO" sz="2000" b="1" dirty="0">
                <a:cs typeface="Arabic Transparent" panose="02010000000000000000" pitchFamily="2" charset="-78"/>
              </a:rPr>
              <a:t>سهولة وسرعة التواصل مع المعلم خارج </a:t>
            </a:r>
            <a:r>
              <a:rPr lang="ar-JO" sz="2000" b="1" dirty="0" smtClean="0">
                <a:cs typeface="Arabic Transparent" panose="02010000000000000000" pitchFamily="2" charset="-78"/>
              </a:rPr>
              <a:t>أوقات </a:t>
            </a:r>
            <a:r>
              <a:rPr lang="ar-JO" sz="2000" b="1" dirty="0">
                <a:cs typeface="Arabic Transparent" panose="02010000000000000000" pitchFamily="2" charset="-78"/>
              </a:rPr>
              <a:t>الدوام الرسمي.</a:t>
            </a:r>
            <a:endParaRPr lang="en-US" sz="2000" b="1" dirty="0">
              <a:cs typeface="Arabic Transparent" panose="02010000000000000000" pitchFamily="2" charset="-78"/>
            </a:endParaRPr>
          </a:p>
          <a:p>
            <a:pPr marL="342900" indent="-342900" algn="just" rtl="1">
              <a:buFont typeface="Wingdings" panose="05000000000000000000" pitchFamily="2" charset="2"/>
              <a:buChar char="ü"/>
            </a:pPr>
            <a:r>
              <a:rPr lang="ar-JO" sz="2000" b="1" dirty="0" smtClean="0">
                <a:cs typeface="Arabic Transparent" panose="02010000000000000000" pitchFamily="2" charset="-78"/>
              </a:rPr>
              <a:t>أتاح التعليم الالكتروني للمعلم امكانية التركيز على الأفكار المهمة ومراعاة النظام والترتيب في عملية الشرح لتكون المحاضرة منسّقة بصورة سهلة </a:t>
            </a:r>
            <a:r>
              <a:rPr lang="ar-JO" sz="2000" b="1" dirty="0">
                <a:cs typeface="Arabic Transparent" panose="02010000000000000000" pitchFamily="2" charset="-78"/>
              </a:rPr>
              <a:t>ومفهومة بسرعة</a:t>
            </a:r>
            <a:r>
              <a:rPr lang="ar-JO" sz="2000" b="1" dirty="0" smtClean="0">
                <a:cs typeface="Arabic Transparent" panose="02010000000000000000" pitchFamily="2" charset="-78"/>
              </a:rPr>
              <a:t>.</a:t>
            </a:r>
            <a:endParaRPr lang="en-US" sz="2000" b="1" dirty="0">
              <a:cs typeface="Arabic Transparent" panose="02010000000000000000" pitchFamily="2" charset="-78"/>
            </a:endParaRPr>
          </a:p>
          <a:p>
            <a:pPr marL="342900" indent="-342900" algn="just" rtl="1">
              <a:buFont typeface="Wingdings" panose="05000000000000000000" pitchFamily="2" charset="2"/>
              <a:buChar char="ü"/>
            </a:pPr>
            <a:r>
              <a:rPr lang="ar-JO" sz="2000" b="1" dirty="0">
                <a:cs typeface="Arabic Transparent" panose="02010000000000000000" pitchFamily="2" charset="-78"/>
              </a:rPr>
              <a:t>تتوفر المادة التعليمية كلما احتاجها الطلبة مما يساعدهم على إدارة الوقت بشكل أفضل، وتمكنهم من القيام بأعمال </a:t>
            </a:r>
            <a:r>
              <a:rPr lang="ar-JO" sz="2000" b="1" dirty="0" smtClean="0">
                <a:cs typeface="Arabic Transparent" panose="02010000000000000000" pitchFamily="2" charset="-78"/>
              </a:rPr>
              <a:t>أخرى </a:t>
            </a:r>
            <a:r>
              <a:rPr lang="ar-JO" sz="2000" b="1" dirty="0">
                <a:cs typeface="Arabic Transparent" panose="02010000000000000000" pitchFamily="2" charset="-78"/>
              </a:rPr>
              <a:t>إلى جانب الدراسة، حيث </a:t>
            </a:r>
            <a:r>
              <a:rPr lang="ar-JO" sz="2000" b="1" dirty="0" smtClean="0">
                <a:cs typeface="Arabic Transparent" panose="02010000000000000000" pitchFamily="2" charset="-78"/>
              </a:rPr>
              <a:t>يحفّز الطالب </a:t>
            </a:r>
            <a:r>
              <a:rPr lang="ar-JO" sz="2000" b="1" dirty="0">
                <a:cs typeface="Arabic Transparent" panose="02010000000000000000" pitchFamily="2" charset="-78"/>
              </a:rPr>
              <a:t>على اكتساب </a:t>
            </a:r>
            <a:r>
              <a:rPr lang="ar-JO" sz="2000" b="1" dirty="0" smtClean="0">
                <a:cs typeface="Arabic Transparent" panose="02010000000000000000" pitchFamily="2" charset="-78"/>
              </a:rPr>
              <a:t>أكبر </a:t>
            </a:r>
            <a:r>
              <a:rPr lang="ar-JO" sz="2000" b="1" dirty="0">
                <a:cs typeface="Arabic Transparent" panose="02010000000000000000" pitchFamily="2" charset="-78"/>
              </a:rPr>
              <a:t>قدر من المهارات والتحصيل العلمي</a:t>
            </a:r>
            <a:r>
              <a:rPr lang="ar-JO" sz="2000" b="1" dirty="0" smtClean="0">
                <a:cs typeface="Arabic Transparent" panose="02010000000000000000" pitchFamily="2" charset="-78"/>
              </a:rPr>
              <a:t>.</a:t>
            </a:r>
            <a:endParaRPr lang="en-US" sz="2000" b="1" dirty="0">
              <a:cs typeface="Arabic Transparent" panose="02010000000000000000" pitchFamily="2" charset="-78"/>
            </a:endParaRPr>
          </a:p>
        </p:txBody>
      </p:sp>
      <p:pic>
        <p:nvPicPr>
          <p:cNvPr id="10" name="Google Shape;143;p3"/>
          <p:cNvPicPr preferRelativeResize="0"/>
          <p:nvPr/>
        </p:nvPicPr>
        <p:blipFill rotWithShape="1">
          <a:blip r:embed="rId2">
            <a:alphaModFix/>
          </a:blip>
          <a:srcRect/>
          <a:stretch/>
        </p:blipFill>
        <p:spPr>
          <a:xfrm>
            <a:off x="165862" y="-243763"/>
            <a:ext cx="2036258" cy="1497672"/>
          </a:xfrm>
          <a:prstGeom prst="rect">
            <a:avLst/>
          </a:prstGeom>
          <a:noFill/>
          <a:ln>
            <a:noFill/>
          </a:ln>
        </p:spPr>
      </p:pic>
      <p:sp>
        <p:nvSpPr>
          <p:cNvPr id="8" name="Google Shape;110;p1"/>
          <p:cNvSpPr/>
          <p:nvPr/>
        </p:nvSpPr>
        <p:spPr>
          <a:xfrm>
            <a:off x="5350056" y="6418826"/>
            <a:ext cx="1858162" cy="398752"/>
          </a:xfrm>
          <a:prstGeom prst="roundRect">
            <a:avLst>
              <a:gd name="adj" fmla="val 16667"/>
            </a:avLst>
          </a:prstGeom>
          <a:solidFill>
            <a:schemeClr val="accent2">
              <a:lumMod val="40000"/>
              <a:lumOff val="60000"/>
            </a:schemeClr>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1200" b="1" dirty="0" smtClean="0"/>
              <a:t>ELD711/ Lecture</a:t>
            </a:r>
            <a:r>
              <a:rPr lang="ar-JO" sz="1200" b="1" dirty="0" smtClean="0"/>
              <a:t> (3)</a:t>
            </a:r>
            <a:endParaRPr sz="1200" b="1" dirty="0"/>
          </a:p>
        </p:txBody>
      </p:sp>
    </p:spTree>
    <p:extLst>
      <p:ext uri="{BB962C8B-B14F-4D97-AF65-F5344CB8AC3E}">
        <p14:creationId xmlns:p14="http://schemas.microsoft.com/office/powerpoint/2010/main" val="771251936"/>
      </p:ext>
    </p:extLst>
  </p:cSld>
  <p:clrMapOvr>
    <a:masterClrMapping/>
  </p:clrMapOvr>
  <mc:AlternateContent xmlns:mc="http://schemas.openxmlformats.org/markup-compatibility/2006">
    <mc:Choice xmlns:p14="http://schemas.microsoft.com/office/powerpoint/2010/main" Requires="p14">
      <p:transition spd="slow" p14:dur="800">
        <p:circle/>
      </p:transition>
    </mc:Choice>
    <mc:Fallback>
      <p:transition spd="slow">
        <p:circle/>
      </p:transition>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3" name="TextBox 42">
            <a:extLst>
              <a:ext uri="{FF2B5EF4-FFF2-40B4-BE49-F238E27FC236}">
                <a16:creationId xmlns="" xmlns:a16="http://schemas.microsoft.com/office/drawing/2014/main" id="{CD7E11C6-BBF7-4C68-9E52-B8B934809E6F}"/>
              </a:ext>
            </a:extLst>
          </p:cNvPr>
          <p:cNvSpPr txBox="1"/>
          <p:nvPr/>
        </p:nvSpPr>
        <p:spPr>
          <a:xfrm>
            <a:off x="3888210" y="-117200"/>
            <a:ext cx="5271482" cy="769441"/>
          </a:xfrm>
          <a:prstGeom prst="rect">
            <a:avLst/>
          </a:prstGeom>
          <a:noFill/>
        </p:spPr>
        <p:txBody>
          <a:bodyPr wrap="square" rtlCol="0" anchor="ctr">
            <a:spAutoFit/>
          </a:bodyPr>
          <a:lstStyle/>
          <a:p>
            <a:pPr algn="just" rtl="1"/>
            <a:r>
              <a:rPr lang="ar-JO" altLang="ko-KR" sz="4400" b="1" dirty="0" smtClean="0">
                <a:solidFill>
                  <a:schemeClr val="tx1"/>
                </a:solidFill>
                <a:effectLst>
                  <a:outerShdw blurRad="38100" dist="38100" dir="2700000" algn="tl">
                    <a:srgbClr val="000000">
                      <a:alpha val="43137"/>
                    </a:srgbClr>
                  </a:outerShdw>
                </a:effectLst>
                <a:cs typeface="Arabic Transparent" panose="02010000000000000000" pitchFamily="2" charset="-78"/>
              </a:rPr>
              <a:t>سلبيات التعليم الإلكتروني</a:t>
            </a:r>
            <a:r>
              <a:rPr lang="en-US" altLang="ko-KR" sz="4400" b="1" dirty="0" smtClean="0">
                <a:solidFill>
                  <a:schemeClr val="tx1"/>
                </a:solidFill>
                <a:effectLst>
                  <a:outerShdw blurRad="38100" dist="38100" dir="2700000" algn="tl">
                    <a:srgbClr val="000000">
                      <a:alpha val="43137"/>
                    </a:srgbClr>
                  </a:outerShdw>
                </a:effectLst>
                <a:cs typeface="Arabic Transparent" panose="02010000000000000000" pitchFamily="2" charset="-78"/>
              </a:rPr>
              <a:t> </a:t>
            </a:r>
            <a:endParaRPr lang="ko-KR" altLang="en-US" sz="4400" b="1" dirty="0">
              <a:solidFill>
                <a:schemeClr val="tx1"/>
              </a:solidFill>
              <a:effectLst>
                <a:outerShdw blurRad="38100" dist="38100" dir="2700000" algn="tl">
                  <a:srgbClr val="000000">
                    <a:alpha val="43137"/>
                  </a:srgbClr>
                </a:outerShdw>
              </a:effectLst>
              <a:cs typeface="Arabic Transparent" panose="02010000000000000000" pitchFamily="2" charset="-78"/>
            </a:endParaRPr>
          </a:p>
        </p:txBody>
      </p:sp>
      <p:sp>
        <p:nvSpPr>
          <p:cNvPr id="44" name="TextBox 43">
            <a:extLst>
              <a:ext uri="{FF2B5EF4-FFF2-40B4-BE49-F238E27FC236}">
                <a16:creationId xmlns="" xmlns:a16="http://schemas.microsoft.com/office/drawing/2014/main" id="{71B96EF9-3626-47B1-A8D0-EE3F7B83F272}"/>
              </a:ext>
            </a:extLst>
          </p:cNvPr>
          <p:cNvSpPr txBox="1"/>
          <p:nvPr/>
        </p:nvSpPr>
        <p:spPr>
          <a:xfrm>
            <a:off x="695400" y="652241"/>
            <a:ext cx="10854480" cy="2554545"/>
          </a:xfrm>
          <a:prstGeom prst="rect">
            <a:avLst/>
          </a:prstGeom>
          <a:noFill/>
        </p:spPr>
        <p:txBody>
          <a:bodyPr wrap="square" rtlCol="0">
            <a:spAutoFit/>
          </a:bodyPr>
          <a:lstStyle/>
          <a:p>
            <a:pPr marL="285750" indent="-285750" algn="just" rtl="1">
              <a:buFont typeface="Wingdings" panose="05000000000000000000" pitchFamily="2" charset="2"/>
              <a:buChar char="ü"/>
            </a:pPr>
            <a:r>
              <a:rPr lang="ar-JO" sz="2000" b="1" dirty="0" smtClean="0">
                <a:cs typeface="Arabic Transparent" panose="02010000000000000000" pitchFamily="2" charset="-78"/>
              </a:rPr>
              <a:t> ارتفاع </a:t>
            </a:r>
            <a:r>
              <a:rPr lang="ar-JO" sz="2000" b="1" dirty="0">
                <a:cs typeface="Arabic Transparent" panose="02010000000000000000" pitchFamily="2" charset="-78"/>
              </a:rPr>
              <a:t>التكلفة </a:t>
            </a:r>
            <a:r>
              <a:rPr lang="ar-JO" sz="2000" b="1" dirty="0" smtClean="0">
                <a:cs typeface="Arabic Transparent" panose="02010000000000000000" pitchFamily="2" charset="-78"/>
              </a:rPr>
              <a:t>المادية. </a:t>
            </a:r>
            <a:endParaRPr lang="en-US" sz="2000" b="1" dirty="0">
              <a:cs typeface="Arabic Transparent" panose="02010000000000000000" pitchFamily="2" charset="-78"/>
            </a:endParaRPr>
          </a:p>
          <a:p>
            <a:pPr marL="285750" indent="-285750" algn="just" rtl="1">
              <a:buFont typeface="Wingdings" panose="05000000000000000000" pitchFamily="2" charset="2"/>
              <a:buChar char="ü"/>
            </a:pPr>
            <a:r>
              <a:rPr lang="ar-JO" sz="2000" b="1" dirty="0">
                <a:cs typeface="Arabic Transparent" panose="02010000000000000000" pitchFamily="2" charset="-78"/>
              </a:rPr>
              <a:t>عدم تقبّل </a:t>
            </a:r>
            <a:r>
              <a:rPr lang="ar-JO" sz="2000" b="1" dirty="0" smtClean="0">
                <a:cs typeface="Arabic Transparent" panose="02010000000000000000" pitchFamily="2" charset="-78"/>
              </a:rPr>
              <a:t>بعض المجتمعات </a:t>
            </a:r>
            <a:r>
              <a:rPr lang="ar-JO" sz="2000" b="1" dirty="0">
                <a:cs typeface="Arabic Transparent" panose="02010000000000000000" pitchFamily="2" charset="-78"/>
              </a:rPr>
              <a:t>لهذا النوع من </a:t>
            </a:r>
            <a:r>
              <a:rPr lang="ar-JO" sz="2000" b="1" dirty="0" smtClean="0">
                <a:cs typeface="Arabic Transparent" panose="02010000000000000000" pitchFamily="2" charset="-78"/>
              </a:rPr>
              <a:t>التعليم من </a:t>
            </a:r>
            <a:r>
              <a:rPr lang="ar-JO" sz="2000" b="1" dirty="0">
                <a:cs typeface="Arabic Transparent" panose="02010000000000000000" pitchFamily="2" charset="-78"/>
              </a:rPr>
              <a:t>حيث قدرته على توفير فرص عمل. </a:t>
            </a:r>
            <a:endParaRPr lang="en-US" sz="2000" b="1" dirty="0">
              <a:cs typeface="Arabic Transparent" panose="02010000000000000000" pitchFamily="2" charset="-78"/>
            </a:endParaRPr>
          </a:p>
          <a:p>
            <a:pPr marL="285750" indent="-285750" algn="just" rtl="1">
              <a:buFont typeface="Wingdings" panose="05000000000000000000" pitchFamily="2" charset="2"/>
              <a:buChar char="ü"/>
            </a:pPr>
            <a:r>
              <a:rPr lang="ar-JO" sz="2000" b="1" dirty="0">
                <a:cs typeface="Arabic Transparent" panose="02010000000000000000" pitchFamily="2" charset="-78"/>
              </a:rPr>
              <a:t>عدم اعتمادية </a:t>
            </a:r>
            <a:r>
              <a:rPr lang="ar-JO" sz="2000" b="1" dirty="0" smtClean="0">
                <a:cs typeface="Arabic Transparent" panose="02010000000000000000" pitchFamily="2" charset="-78"/>
              </a:rPr>
              <a:t>برامجه التدريسية لدى بعض </a:t>
            </a:r>
            <a:r>
              <a:rPr lang="ar-JO" sz="2000" b="1" dirty="0">
                <a:cs typeface="Arabic Transparent" panose="02010000000000000000" pitchFamily="2" charset="-78"/>
              </a:rPr>
              <a:t>وزارات التعليم العالي في الدول العربية للتعليم عن بعد. </a:t>
            </a:r>
            <a:endParaRPr lang="en-US" sz="2000" b="1" dirty="0">
              <a:cs typeface="Arabic Transparent" panose="02010000000000000000" pitchFamily="2" charset="-78"/>
            </a:endParaRPr>
          </a:p>
          <a:p>
            <a:pPr marL="285750" indent="-285750" algn="just" rtl="1">
              <a:buFont typeface="Wingdings" panose="05000000000000000000" pitchFamily="2" charset="2"/>
              <a:buChar char="ü"/>
            </a:pPr>
            <a:r>
              <a:rPr lang="ar-JO" sz="2000" b="1" dirty="0">
                <a:cs typeface="Arabic Transparent" panose="02010000000000000000" pitchFamily="2" charset="-78"/>
              </a:rPr>
              <a:t>انعدام وجود البيئة الدراسية التفاعلية والجاذبة والتي ترفع من استجابة الطلبة في هذا النوع من التعليم. </a:t>
            </a:r>
            <a:endParaRPr lang="en-US" sz="2000" b="1" dirty="0">
              <a:cs typeface="Arabic Transparent" panose="02010000000000000000" pitchFamily="2" charset="-78"/>
            </a:endParaRPr>
          </a:p>
          <a:p>
            <a:pPr marL="285750" indent="-285750" algn="just" rtl="1">
              <a:buFont typeface="Wingdings" panose="05000000000000000000" pitchFamily="2" charset="2"/>
              <a:buChar char="ü"/>
            </a:pPr>
            <a:r>
              <a:rPr lang="ar-JO" sz="2000" b="1" dirty="0">
                <a:cs typeface="Arabic Transparent" panose="02010000000000000000" pitchFamily="2" charset="-78"/>
              </a:rPr>
              <a:t>اقتصار المادة التعليمية على الجزء النظري من المنهاج في أغلب الأحيان، واختصار التجارب الحيّة وما تحققه من فائدة للطالب. </a:t>
            </a:r>
            <a:endParaRPr lang="en-US" sz="2000" b="1" dirty="0">
              <a:cs typeface="Arabic Transparent" panose="02010000000000000000" pitchFamily="2" charset="-78"/>
            </a:endParaRPr>
          </a:p>
          <a:p>
            <a:pPr marL="285750" indent="-285750" algn="just" rtl="1">
              <a:buFont typeface="Wingdings" panose="05000000000000000000" pitchFamily="2" charset="2"/>
              <a:buChar char="ü"/>
            </a:pPr>
            <a:r>
              <a:rPr lang="ar-JO" sz="2000" b="1" dirty="0">
                <a:cs typeface="Arabic Transparent" panose="02010000000000000000" pitchFamily="2" charset="-78"/>
              </a:rPr>
              <a:t>إجهاد المتعلّم بسبب ما يقضيه من وقت على الهواتف الذكية وغيرها لمتابعة مواده الدراسية المختلفة. </a:t>
            </a:r>
            <a:endParaRPr lang="en-US" sz="2000" b="1" dirty="0">
              <a:cs typeface="Arabic Transparent" panose="02010000000000000000" pitchFamily="2" charset="-78"/>
            </a:endParaRPr>
          </a:p>
          <a:p>
            <a:pPr marL="285750" indent="-285750" algn="just" rtl="1">
              <a:buFont typeface="Wingdings" panose="05000000000000000000" pitchFamily="2" charset="2"/>
              <a:buChar char="ü"/>
            </a:pPr>
            <a:r>
              <a:rPr lang="ar-JO" sz="2000" b="1" dirty="0">
                <a:cs typeface="Arabic Transparent" panose="02010000000000000000" pitchFamily="2" charset="-78"/>
              </a:rPr>
              <a:t>اقتصار دور المعلّم على الجانب التعليمي في أغلب الأحيان، واختصار دوره القيمي التربوي وفي تنشئة الطلّاب. </a:t>
            </a:r>
            <a:endParaRPr lang="en-US" sz="2000" b="1" dirty="0">
              <a:cs typeface="Arabic Transparent" panose="02010000000000000000" pitchFamily="2" charset="-78"/>
            </a:endParaRPr>
          </a:p>
          <a:p>
            <a:pPr marL="285750" indent="-285750" algn="just" rtl="1">
              <a:buFont typeface="Wingdings" panose="05000000000000000000" pitchFamily="2" charset="2"/>
              <a:buChar char="ü"/>
            </a:pPr>
            <a:r>
              <a:rPr lang="ar-JO" sz="2000" b="1" dirty="0">
                <a:cs typeface="Arabic Transparent" panose="02010000000000000000" pitchFamily="2" charset="-78"/>
              </a:rPr>
              <a:t>عجز الطالب عن تقييم أدائه وتحصيله بشكل مستمر وهو الدور الذي كان يُسند إلى المعلم في البيئة التعليمية الواقعية</a:t>
            </a:r>
            <a:r>
              <a:rPr lang="en-US" sz="2000" b="1" dirty="0" smtClean="0">
                <a:cs typeface="Arabic Transparent" panose="02010000000000000000" pitchFamily="2" charset="-78"/>
              </a:rPr>
              <a:t>.</a:t>
            </a:r>
            <a:endParaRPr lang="en-US" sz="2000" b="1" dirty="0">
              <a:cs typeface="Arabic Transparent" panose="02010000000000000000" pitchFamily="2" charset="-78"/>
            </a:endParaRPr>
          </a:p>
        </p:txBody>
      </p:sp>
      <p:sp>
        <p:nvSpPr>
          <p:cNvPr id="4" name="TextBox 3">
            <a:extLst>
              <a:ext uri="{FF2B5EF4-FFF2-40B4-BE49-F238E27FC236}">
                <a16:creationId xmlns="" xmlns:a16="http://schemas.microsoft.com/office/drawing/2014/main" id="{71B96EF9-3626-47B1-A8D0-EE3F7B83F272}"/>
              </a:ext>
            </a:extLst>
          </p:cNvPr>
          <p:cNvSpPr txBox="1"/>
          <p:nvPr/>
        </p:nvSpPr>
        <p:spPr>
          <a:xfrm>
            <a:off x="623392" y="3501008"/>
            <a:ext cx="10945216" cy="3170099"/>
          </a:xfrm>
          <a:prstGeom prst="rect">
            <a:avLst/>
          </a:prstGeom>
          <a:noFill/>
        </p:spPr>
        <p:txBody>
          <a:bodyPr wrap="square" rtlCol="0">
            <a:spAutoFit/>
          </a:bodyPr>
          <a:lstStyle/>
          <a:p>
            <a:pPr marL="285750" indent="-285750" algn="just" rtl="1">
              <a:buFont typeface="Wingdings" panose="05000000000000000000" pitchFamily="2" charset="2"/>
              <a:buChar char="ü"/>
            </a:pPr>
            <a:r>
              <a:rPr lang="ar-JO" sz="2000" b="1" dirty="0" smtClean="0">
                <a:cs typeface="Arabic Transparent" panose="02010000000000000000" pitchFamily="2" charset="-78"/>
              </a:rPr>
              <a:t>انخفاض </a:t>
            </a:r>
            <a:r>
              <a:rPr lang="ar-JO" sz="2000" b="1" dirty="0">
                <a:cs typeface="Arabic Transparent" panose="02010000000000000000" pitchFamily="2" charset="-78"/>
              </a:rPr>
              <a:t>دافعية الطلاب نحو التعلم، والتوجه إلى الألعاب ومواقع التسلية وذلك بسبب قضاء الكثير من الوقت أما شاشة الحاسوب والمواقع الإلكترونية.</a:t>
            </a:r>
            <a:endParaRPr lang="en-US" sz="2000" dirty="0">
              <a:cs typeface="Arabic Transparent" panose="02010000000000000000" pitchFamily="2" charset="-78"/>
            </a:endParaRPr>
          </a:p>
          <a:p>
            <a:pPr marL="342900" indent="-342900" algn="just" rtl="1">
              <a:buFont typeface="Wingdings" panose="05000000000000000000" pitchFamily="2" charset="2"/>
              <a:buChar char="ü"/>
            </a:pPr>
            <a:r>
              <a:rPr lang="ar-JO" sz="2000" b="1" dirty="0">
                <a:cs typeface="Arabic Transparent" panose="02010000000000000000" pitchFamily="2" charset="-78"/>
              </a:rPr>
              <a:t>قد ينخفض من مستوى الابداع والابتكار في إجابات الطلبة، والتي في الغالب تكون مبرمجة مسبقاً.</a:t>
            </a:r>
            <a:endParaRPr lang="en-US" sz="2000" dirty="0">
              <a:cs typeface="Arabic Transparent" panose="02010000000000000000" pitchFamily="2" charset="-78"/>
            </a:endParaRPr>
          </a:p>
          <a:p>
            <a:pPr marL="342900" indent="-342900" algn="just" rtl="1">
              <a:buFont typeface="Wingdings" panose="05000000000000000000" pitchFamily="2" charset="2"/>
              <a:buChar char="ü"/>
            </a:pPr>
            <a:r>
              <a:rPr lang="ar-JO" sz="2000" b="1" dirty="0">
                <a:cs typeface="Arabic Transparent" panose="02010000000000000000" pitchFamily="2" charset="-78"/>
              </a:rPr>
              <a:t>ما زلنا نفتقد للمعلمين القادرين على استخدام التقنية الرقمية بطريقة تمكنهم من التعامل معها، والتدريس من خلالها بشكل محترف.</a:t>
            </a:r>
            <a:endParaRPr lang="en-US" sz="2000" dirty="0">
              <a:cs typeface="Arabic Transparent" panose="02010000000000000000" pitchFamily="2" charset="-78"/>
            </a:endParaRPr>
          </a:p>
          <a:p>
            <a:pPr marL="342900" indent="-342900" algn="just" rtl="1">
              <a:buFont typeface="Wingdings" panose="05000000000000000000" pitchFamily="2" charset="2"/>
              <a:buChar char="ü"/>
            </a:pPr>
            <a:r>
              <a:rPr lang="ar-JO" sz="2000" b="1" dirty="0">
                <a:cs typeface="Arabic Transparent" panose="02010000000000000000" pitchFamily="2" charset="-78"/>
              </a:rPr>
              <a:t>التعليم الإلكتروني يغيب عنصر مهم من العناصر التعليمية الا وهو التفاعل الصفي القائم على النقاش والحوار الفعال والحي وهذا من شأنه أن يفقد العملية التعليمية – التعلمية البعد الانساني.</a:t>
            </a:r>
            <a:endParaRPr lang="en-US" sz="2000" dirty="0">
              <a:cs typeface="Arabic Transparent" panose="02010000000000000000" pitchFamily="2" charset="-78"/>
            </a:endParaRPr>
          </a:p>
          <a:p>
            <a:pPr marL="342900" indent="-342900" algn="just" rtl="1">
              <a:buFont typeface="Wingdings" panose="05000000000000000000" pitchFamily="2" charset="2"/>
              <a:buChar char="ü"/>
            </a:pPr>
            <a:r>
              <a:rPr lang="ar-JO" sz="2000" b="1" dirty="0">
                <a:cs typeface="Arabic Transparent" panose="02010000000000000000" pitchFamily="2" charset="-78"/>
              </a:rPr>
              <a:t>التعليم الإلكتروني يغفل عن مراعاة أنماط التعلم عند إعداد المادة التعليمية سواء في التعليم المتزامن أو غير المتزامن.</a:t>
            </a:r>
            <a:endParaRPr lang="en-US" sz="2000" dirty="0">
              <a:cs typeface="Arabic Transparent" panose="02010000000000000000" pitchFamily="2" charset="-78"/>
            </a:endParaRPr>
          </a:p>
          <a:p>
            <a:pPr marL="342900" indent="-342900" algn="just" rtl="1">
              <a:buFont typeface="Wingdings" panose="05000000000000000000" pitchFamily="2" charset="2"/>
              <a:buChar char="ü"/>
            </a:pPr>
            <a:r>
              <a:rPr lang="ar-JO" sz="2000" b="1" dirty="0">
                <a:cs typeface="Arabic Transparent" panose="02010000000000000000" pitchFamily="2" charset="-78"/>
              </a:rPr>
              <a:t>عدم القدرة على دمج المتعلمين وفق احتياجاتهم ومستوياتهم العقلية كما هو متوفر في المدارس، مما تفقد بعض الفئات من الطلبة لفرص التعلم والدراسة.</a:t>
            </a:r>
            <a:endParaRPr lang="en-US" sz="2000" dirty="0">
              <a:cs typeface="Arabic Transparent" panose="02010000000000000000" pitchFamily="2" charset="-78"/>
            </a:endParaRPr>
          </a:p>
        </p:txBody>
      </p:sp>
      <p:pic>
        <p:nvPicPr>
          <p:cNvPr id="5" name="Google Shape;143;p3"/>
          <p:cNvPicPr preferRelativeResize="0"/>
          <p:nvPr/>
        </p:nvPicPr>
        <p:blipFill rotWithShape="1">
          <a:blip r:embed="rId2">
            <a:alphaModFix/>
          </a:blip>
          <a:srcRect/>
          <a:stretch/>
        </p:blipFill>
        <p:spPr>
          <a:xfrm>
            <a:off x="165862" y="-243763"/>
            <a:ext cx="2036258" cy="1497672"/>
          </a:xfrm>
          <a:prstGeom prst="rect">
            <a:avLst/>
          </a:prstGeom>
          <a:noFill/>
          <a:ln>
            <a:noFill/>
          </a:ln>
        </p:spPr>
      </p:pic>
      <p:sp>
        <p:nvSpPr>
          <p:cNvPr id="6" name="Google Shape;110;p1"/>
          <p:cNvSpPr/>
          <p:nvPr/>
        </p:nvSpPr>
        <p:spPr>
          <a:xfrm>
            <a:off x="5350056" y="6418826"/>
            <a:ext cx="1858162" cy="398752"/>
          </a:xfrm>
          <a:prstGeom prst="roundRect">
            <a:avLst>
              <a:gd name="adj" fmla="val 16667"/>
            </a:avLst>
          </a:prstGeom>
          <a:solidFill>
            <a:schemeClr val="accent2">
              <a:lumMod val="40000"/>
              <a:lumOff val="60000"/>
            </a:schemeClr>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1200" b="1" dirty="0" smtClean="0"/>
              <a:t>ELD711/ Lecture</a:t>
            </a:r>
            <a:r>
              <a:rPr lang="ar-JO" sz="1200" b="1" dirty="0" smtClean="0"/>
              <a:t> (3)</a:t>
            </a:r>
            <a:endParaRPr sz="1200" b="1" dirty="0"/>
          </a:p>
        </p:txBody>
      </p:sp>
    </p:spTree>
    <p:extLst>
      <p:ext uri="{BB962C8B-B14F-4D97-AF65-F5344CB8AC3E}">
        <p14:creationId xmlns:p14="http://schemas.microsoft.com/office/powerpoint/2010/main" val="3178912200"/>
      </p:ext>
    </p:extLst>
  </p:cSld>
  <p:clrMapOvr>
    <a:masterClrMapping/>
  </p:clrMapOvr>
  <mc:AlternateContent xmlns:mc="http://schemas.openxmlformats.org/markup-compatibility/2006">
    <mc:Choice xmlns:p14="http://schemas.microsoft.com/office/powerpoint/2010/main" Requires="p14">
      <p:transition spd="slow" p14:dur="900">
        <p14:warp dir="in"/>
      </p:transition>
    </mc:Choice>
    <mc:Fallback>
      <p:transition spd="slow">
        <p:fade/>
      </p:transition>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245860" y="260648"/>
            <a:ext cx="12192000" cy="775778"/>
          </a:xfrm>
        </p:spPr>
        <p:txBody>
          <a:bodyPr>
            <a:normAutofit fontScale="90000"/>
          </a:bodyPr>
          <a:lstStyle/>
          <a:p>
            <a:pPr lvl="0" rtl="1">
              <a:lnSpc>
                <a:spcPct val="150000"/>
              </a:lnSpc>
            </a:pPr>
            <a:r>
              <a:rPr lang="ar-SA" dirty="0">
                <a:solidFill>
                  <a:srgbClr val="000000"/>
                </a:solidFill>
                <a:latin typeface="Arial"/>
                <a:cs typeface="Arial"/>
                <a:sym typeface="Arial"/>
              </a:rPr>
              <a:t>المعوقات التي تواجه التعليم الالكتروني في مؤسسات التعليم العالي</a:t>
            </a:r>
          </a:p>
        </p:txBody>
      </p:sp>
      <p:sp>
        <p:nvSpPr>
          <p:cNvPr id="308" name="Rectangle 47">
            <a:extLst>
              <a:ext uri="{FF2B5EF4-FFF2-40B4-BE49-F238E27FC236}">
                <a16:creationId xmlns="" xmlns:a16="http://schemas.microsoft.com/office/drawing/2014/main" id="{E73218C6-ACD1-441D-B3F0-ECAA9E34FE82}"/>
              </a:ext>
            </a:extLst>
          </p:cNvPr>
          <p:cNvSpPr/>
          <p:nvPr/>
        </p:nvSpPr>
        <p:spPr>
          <a:xfrm>
            <a:off x="767408" y="3427420"/>
            <a:ext cx="2217760" cy="2047004"/>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endParaRPr lang="ko-KR" altLang="en-US" sz="1350">
              <a:solidFill>
                <a:prstClr val="white"/>
              </a:solidFill>
              <a:latin typeface="Arial"/>
              <a:ea typeface="Arial Unicode MS"/>
            </a:endParaRPr>
          </a:p>
        </p:txBody>
      </p:sp>
      <p:sp>
        <p:nvSpPr>
          <p:cNvPr id="309" name="Rectangle 48">
            <a:extLst>
              <a:ext uri="{FF2B5EF4-FFF2-40B4-BE49-F238E27FC236}">
                <a16:creationId xmlns="" xmlns:a16="http://schemas.microsoft.com/office/drawing/2014/main" id="{5410C9F6-E540-4910-9293-EDA01BC10ABF}"/>
              </a:ext>
            </a:extLst>
          </p:cNvPr>
          <p:cNvSpPr/>
          <p:nvPr/>
        </p:nvSpPr>
        <p:spPr>
          <a:xfrm>
            <a:off x="3888378" y="3454677"/>
            <a:ext cx="2171618" cy="2106000"/>
          </a:xfrm>
          <a:prstGeom prst="rect">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endParaRPr lang="ko-KR" altLang="en-US" sz="1350">
              <a:solidFill>
                <a:prstClr val="white"/>
              </a:solidFill>
              <a:latin typeface="Arial"/>
              <a:ea typeface="Arial Unicode MS"/>
            </a:endParaRPr>
          </a:p>
        </p:txBody>
      </p:sp>
      <p:sp>
        <p:nvSpPr>
          <p:cNvPr id="310" name="Rectangle 49">
            <a:extLst>
              <a:ext uri="{FF2B5EF4-FFF2-40B4-BE49-F238E27FC236}">
                <a16:creationId xmlns="" xmlns:a16="http://schemas.microsoft.com/office/drawing/2014/main" id="{F725A9D9-F28A-490B-93F5-370FBAC2A7BD}"/>
              </a:ext>
            </a:extLst>
          </p:cNvPr>
          <p:cNvSpPr/>
          <p:nvPr/>
        </p:nvSpPr>
        <p:spPr>
          <a:xfrm>
            <a:off x="6888088" y="3466345"/>
            <a:ext cx="2376264" cy="2106000"/>
          </a:xfrm>
          <a:prstGeom prst="rect">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endParaRPr lang="ko-KR" altLang="en-US" sz="1350">
              <a:solidFill>
                <a:prstClr val="white"/>
              </a:solidFill>
              <a:latin typeface="Arial"/>
              <a:ea typeface="Arial Unicode MS"/>
            </a:endParaRPr>
          </a:p>
        </p:txBody>
      </p:sp>
      <p:sp>
        <p:nvSpPr>
          <p:cNvPr id="311" name="Rectangle 50">
            <a:extLst>
              <a:ext uri="{FF2B5EF4-FFF2-40B4-BE49-F238E27FC236}">
                <a16:creationId xmlns="" xmlns:a16="http://schemas.microsoft.com/office/drawing/2014/main" id="{54C3194C-624F-46BE-A405-EC1797DE44B0}"/>
              </a:ext>
            </a:extLst>
          </p:cNvPr>
          <p:cNvSpPr/>
          <p:nvPr/>
        </p:nvSpPr>
        <p:spPr>
          <a:xfrm>
            <a:off x="9585266" y="3466345"/>
            <a:ext cx="2415387" cy="2115427"/>
          </a:xfrm>
          <a:prstGeom prst="rect">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endParaRPr lang="ko-KR" altLang="en-US" sz="1350">
              <a:solidFill>
                <a:prstClr val="white"/>
              </a:solidFill>
              <a:latin typeface="Arial"/>
              <a:ea typeface="Arial Unicode MS"/>
            </a:endParaRPr>
          </a:p>
        </p:txBody>
      </p:sp>
      <p:sp>
        <p:nvSpPr>
          <p:cNvPr id="42" name="TextBox 41">
            <a:extLst>
              <a:ext uri="{FF2B5EF4-FFF2-40B4-BE49-F238E27FC236}">
                <a16:creationId xmlns="" xmlns:a16="http://schemas.microsoft.com/office/drawing/2014/main" id="{E3EAF83B-234F-4E35-BEA7-95298327BDC1}"/>
              </a:ext>
            </a:extLst>
          </p:cNvPr>
          <p:cNvSpPr txBox="1"/>
          <p:nvPr/>
        </p:nvSpPr>
        <p:spPr>
          <a:xfrm>
            <a:off x="9692053" y="3681788"/>
            <a:ext cx="2201815" cy="1815882"/>
          </a:xfrm>
          <a:prstGeom prst="rect">
            <a:avLst/>
          </a:prstGeom>
          <a:noFill/>
        </p:spPr>
        <p:txBody>
          <a:bodyPr wrap="square">
            <a:spAutoFit/>
          </a:bodyPr>
          <a:lstStyle/>
          <a:p>
            <a:pPr algn="ctr"/>
            <a:r>
              <a:rPr lang="ar-SA" sz="2800" b="1" dirty="0" smtClean="0">
                <a:latin typeface="Calibri" panose="020F0502020204030204" pitchFamily="34" charset="0"/>
                <a:ea typeface="Calibri" panose="020F0502020204030204" pitchFamily="34" charset="0"/>
                <a:cs typeface="Simplified Arabic" panose="02020603050405020304" pitchFamily="18" charset="-78"/>
              </a:rPr>
              <a:t>ال</a:t>
            </a:r>
            <a:r>
              <a:rPr lang="ar-JO" sz="2800" b="1" dirty="0" smtClean="0">
                <a:latin typeface="Calibri" panose="020F0502020204030204" pitchFamily="34" charset="0"/>
                <a:ea typeface="Calibri" panose="020F0502020204030204" pitchFamily="34" charset="0"/>
                <a:cs typeface="Simplified Arabic" panose="02020603050405020304" pitchFamily="18" charset="-78"/>
              </a:rPr>
              <a:t>معوقات</a:t>
            </a:r>
            <a:r>
              <a:rPr lang="ar-SA" sz="2800" b="1" dirty="0" smtClean="0">
                <a:latin typeface="Calibri" panose="020F0502020204030204" pitchFamily="34" charset="0"/>
                <a:ea typeface="Calibri" panose="020F0502020204030204" pitchFamily="34" charset="0"/>
                <a:cs typeface="Simplified Arabic" panose="02020603050405020304" pitchFamily="18" charset="-78"/>
              </a:rPr>
              <a:t> </a:t>
            </a:r>
            <a:r>
              <a:rPr lang="ar-SA" sz="2800" b="1" dirty="0">
                <a:latin typeface="Calibri" panose="020F0502020204030204" pitchFamily="34" charset="0"/>
                <a:ea typeface="Calibri" panose="020F0502020204030204" pitchFamily="34" charset="0"/>
                <a:cs typeface="Simplified Arabic" panose="02020603050405020304" pitchFamily="18" charset="-78"/>
              </a:rPr>
              <a:t>الفنية والإدارية المتعلقة باستخدام تقنيات </a:t>
            </a:r>
            <a:r>
              <a:rPr lang="ar-SA" sz="2800" b="1" dirty="0" smtClean="0">
                <a:latin typeface="Calibri" panose="020F0502020204030204" pitchFamily="34" charset="0"/>
                <a:ea typeface="Calibri" panose="020F0502020204030204" pitchFamily="34" charset="0"/>
                <a:cs typeface="Simplified Arabic" panose="02020603050405020304" pitchFamily="18" charset="-78"/>
              </a:rPr>
              <a:t>التعل</a:t>
            </a:r>
            <a:r>
              <a:rPr lang="ar-JO" sz="2800" b="1" dirty="0" smtClean="0">
                <a:latin typeface="Calibri" panose="020F0502020204030204" pitchFamily="34" charset="0"/>
                <a:ea typeface="Calibri" panose="020F0502020204030204" pitchFamily="34" charset="0"/>
                <a:cs typeface="Simplified Arabic" panose="02020603050405020304" pitchFamily="18" charset="-78"/>
              </a:rPr>
              <a:t>ي</a:t>
            </a:r>
            <a:r>
              <a:rPr lang="ar-SA" sz="2800" b="1" dirty="0" smtClean="0">
                <a:latin typeface="Calibri" panose="020F0502020204030204" pitchFamily="34" charset="0"/>
                <a:ea typeface="Calibri" panose="020F0502020204030204" pitchFamily="34" charset="0"/>
                <a:cs typeface="Simplified Arabic" panose="02020603050405020304" pitchFamily="18" charset="-78"/>
              </a:rPr>
              <a:t>م </a:t>
            </a:r>
            <a:r>
              <a:rPr lang="ar-SA" sz="2800" b="1" dirty="0">
                <a:latin typeface="Calibri" panose="020F0502020204030204" pitchFamily="34" charset="0"/>
                <a:ea typeface="Calibri" panose="020F0502020204030204" pitchFamily="34" charset="0"/>
                <a:cs typeface="Simplified Arabic" panose="02020603050405020304" pitchFamily="18" charset="-78"/>
              </a:rPr>
              <a:t>الإلكتروني</a:t>
            </a:r>
          </a:p>
        </p:txBody>
      </p:sp>
      <p:sp>
        <p:nvSpPr>
          <p:cNvPr id="45" name="TextBox 44">
            <a:extLst>
              <a:ext uri="{FF2B5EF4-FFF2-40B4-BE49-F238E27FC236}">
                <a16:creationId xmlns="" xmlns:a16="http://schemas.microsoft.com/office/drawing/2014/main" id="{ECEFACAA-F4B0-4E50-8499-5706AE8599B1}"/>
              </a:ext>
            </a:extLst>
          </p:cNvPr>
          <p:cNvSpPr txBox="1"/>
          <p:nvPr/>
        </p:nvSpPr>
        <p:spPr>
          <a:xfrm>
            <a:off x="3822059" y="3611404"/>
            <a:ext cx="2304256" cy="1815882"/>
          </a:xfrm>
          <a:prstGeom prst="rect">
            <a:avLst/>
          </a:prstGeom>
          <a:noFill/>
        </p:spPr>
        <p:txBody>
          <a:bodyPr wrap="square">
            <a:spAutoFit/>
          </a:bodyPr>
          <a:lstStyle/>
          <a:p>
            <a:pPr algn="ctr"/>
            <a:r>
              <a:rPr lang="ar-SA" sz="2800" b="1" dirty="0">
                <a:latin typeface="Calibri" panose="020F0502020204030204" pitchFamily="34" charset="0"/>
                <a:ea typeface="Calibri" panose="020F0502020204030204" pitchFamily="34" charset="0"/>
                <a:cs typeface="Simplified Arabic" panose="02020603050405020304" pitchFamily="18" charset="-78"/>
              </a:rPr>
              <a:t>ال</a:t>
            </a:r>
            <a:r>
              <a:rPr lang="ar-JO" sz="2800" b="1" dirty="0">
                <a:latin typeface="Calibri" panose="020F0502020204030204" pitchFamily="34" charset="0"/>
                <a:ea typeface="Calibri" panose="020F0502020204030204" pitchFamily="34" charset="0"/>
                <a:cs typeface="Simplified Arabic" panose="02020603050405020304" pitchFamily="18" charset="-78"/>
              </a:rPr>
              <a:t>معوقات</a:t>
            </a:r>
            <a:r>
              <a:rPr lang="ar-SA" sz="2800" b="1" dirty="0" smtClean="0">
                <a:latin typeface="Calibri" panose="020F0502020204030204" pitchFamily="34" charset="0"/>
                <a:ea typeface="Calibri" panose="020F0502020204030204" pitchFamily="34" charset="0"/>
                <a:cs typeface="Simplified Arabic" panose="02020603050405020304" pitchFamily="18" charset="-78"/>
              </a:rPr>
              <a:t> </a:t>
            </a:r>
            <a:r>
              <a:rPr lang="ar-JO" sz="2800" b="1" dirty="0" smtClean="0">
                <a:latin typeface="Calibri" panose="020F0502020204030204" pitchFamily="34" charset="0"/>
                <a:ea typeface="Calibri" panose="020F0502020204030204" pitchFamily="34" charset="0"/>
                <a:cs typeface="Simplified Arabic" panose="02020603050405020304" pitchFamily="18" charset="-78"/>
              </a:rPr>
              <a:t>المرتبطة بالمصادر البشرية </a:t>
            </a:r>
            <a:r>
              <a:rPr lang="ar-SA" sz="2800" b="1" dirty="0" smtClean="0">
                <a:latin typeface="Calibri" panose="020F0502020204030204" pitchFamily="34" charset="0"/>
                <a:ea typeface="Calibri" panose="020F0502020204030204" pitchFamily="34" charset="0"/>
                <a:cs typeface="Simplified Arabic" panose="02020603050405020304" pitchFamily="18" charset="-78"/>
              </a:rPr>
              <a:t>في </a:t>
            </a:r>
            <a:r>
              <a:rPr lang="ar-SA" sz="2800" b="1" dirty="0">
                <a:latin typeface="Calibri" panose="020F0502020204030204" pitchFamily="34" charset="0"/>
                <a:ea typeface="Calibri" panose="020F0502020204030204" pitchFamily="34" charset="0"/>
                <a:cs typeface="Simplified Arabic" panose="02020603050405020304" pitchFamily="18" charset="-78"/>
              </a:rPr>
              <a:t>مجال </a:t>
            </a:r>
            <a:r>
              <a:rPr lang="ar-SA" sz="2800" b="1" dirty="0" smtClean="0">
                <a:latin typeface="Calibri" panose="020F0502020204030204" pitchFamily="34" charset="0"/>
                <a:ea typeface="Calibri" panose="020F0502020204030204" pitchFamily="34" charset="0"/>
                <a:cs typeface="Simplified Arabic" panose="02020603050405020304" pitchFamily="18" charset="-78"/>
              </a:rPr>
              <a:t>التعل</a:t>
            </a:r>
            <a:r>
              <a:rPr lang="ar-JO" sz="2800" b="1" dirty="0" smtClean="0">
                <a:latin typeface="Calibri" panose="020F0502020204030204" pitchFamily="34" charset="0"/>
                <a:ea typeface="Calibri" panose="020F0502020204030204" pitchFamily="34" charset="0"/>
                <a:cs typeface="Simplified Arabic" panose="02020603050405020304" pitchFamily="18" charset="-78"/>
              </a:rPr>
              <a:t>ي</a:t>
            </a:r>
            <a:r>
              <a:rPr lang="ar-SA" sz="2800" b="1" dirty="0" smtClean="0">
                <a:latin typeface="Calibri" panose="020F0502020204030204" pitchFamily="34" charset="0"/>
                <a:ea typeface="Calibri" panose="020F0502020204030204" pitchFamily="34" charset="0"/>
                <a:cs typeface="Simplified Arabic" panose="02020603050405020304" pitchFamily="18" charset="-78"/>
              </a:rPr>
              <a:t>م </a:t>
            </a:r>
            <a:r>
              <a:rPr lang="ar-SA" sz="2800" b="1" dirty="0">
                <a:latin typeface="Calibri" panose="020F0502020204030204" pitchFamily="34" charset="0"/>
                <a:ea typeface="Calibri" panose="020F0502020204030204" pitchFamily="34" charset="0"/>
                <a:cs typeface="Simplified Arabic" panose="02020603050405020304" pitchFamily="18" charset="-78"/>
              </a:rPr>
              <a:t>الإلكتروني</a:t>
            </a:r>
          </a:p>
        </p:txBody>
      </p:sp>
      <p:sp>
        <p:nvSpPr>
          <p:cNvPr id="46" name="TextBox 45">
            <a:extLst>
              <a:ext uri="{FF2B5EF4-FFF2-40B4-BE49-F238E27FC236}">
                <a16:creationId xmlns="" xmlns:a16="http://schemas.microsoft.com/office/drawing/2014/main" id="{830986A3-560B-4F76-B7F5-E0F314013F8B}"/>
              </a:ext>
            </a:extLst>
          </p:cNvPr>
          <p:cNvSpPr txBox="1"/>
          <p:nvPr/>
        </p:nvSpPr>
        <p:spPr>
          <a:xfrm>
            <a:off x="660776" y="3681788"/>
            <a:ext cx="2304256" cy="1384995"/>
          </a:xfrm>
          <a:prstGeom prst="rect">
            <a:avLst/>
          </a:prstGeom>
          <a:noFill/>
        </p:spPr>
        <p:txBody>
          <a:bodyPr wrap="square">
            <a:spAutoFit/>
          </a:bodyPr>
          <a:lstStyle/>
          <a:p>
            <a:pPr algn="ctr"/>
            <a:r>
              <a:rPr lang="ar-SA" sz="2800" b="1" dirty="0">
                <a:latin typeface="Calibri" panose="020F0502020204030204" pitchFamily="34" charset="0"/>
                <a:ea typeface="Calibri" panose="020F0502020204030204" pitchFamily="34" charset="0"/>
                <a:cs typeface="Simplified Arabic" panose="02020603050405020304" pitchFamily="18" charset="-78"/>
              </a:rPr>
              <a:t>ال</a:t>
            </a:r>
            <a:r>
              <a:rPr lang="ar-JO" sz="2800" b="1" dirty="0">
                <a:latin typeface="Calibri" panose="020F0502020204030204" pitchFamily="34" charset="0"/>
                <a:ea typeface="Calibri" panose="020F0502020204030204" pitchFamily="34" charset="0"/>
                <a:cs typeface="Simplified Arabic" panose="02020603050405020304" pitchFamily="18" charset="-78"/>
              </a:rPr>
              <a:t>معوقات</a:t>
            </a:r>
            <a:r>
              <a:rPr lang="ar-SA" sz="2800" b="1" dirty="0" smtClean="0">
                <a:latin typeface="Calibri" panose="020F0502020204030204" pitchFamily="34" charset="0"/>
                <a:ea typeface="Calibri" panose="020F0502020204030204" pitchFamily="34" charset="0"/>
                <a:cs typeface="Simplified Arabic" panose="02020603050405020304" pitchFamily="18" charset="-78"/>
              </a:rPr>
              <a:t> </a:t>
            </a:r>
            <a:r>
              <a:rPr lang="ar-JO" sz="2800" b="1" dirty="0" smtClean="0">
                <a:latin typeface="Calibri" panose="020F0502020204030204" pitchFamily="34" charset="0"/>
                <a:ea typeface="Calibri" panose="020F0502020204030204" pitchFamily="34" charset="0"/>
                <a:cs typeface="Simplified Arabic" panose="02020603050405020304" pitchFamily="18" charset="-78"/>
              </a:rPr>
              <a:t>الأخلاقية والثقافية </a:t>
            </a:r>
            <a:r>
              <a:rPr lang="ar-SA" sz="2800" b="1" dirty="0" smtClean="0">
                <a:latin typeface="Calibri" panose="020F0502020204030204" pitchFamily="34" charset="0"/>
                <a:ea typeface="Calibri" panose="020F0502020204030204" pitchFamily="34" charset="0"/>
                <a:cs typeface="Simplified Arabic" panose="02020603050405020304" pitchFamily="18" charset="-78"/>
              </a:rPr>
              <a:t>في </a:t>
            </a:r>
            <a:r>
              <a:rPr lang="ar-SA" sz="2800" b="1" dirty="0">
                <a:latin typeface="Calibri" panose="020F0502020204030204" pitchFamily="34" charset="0"/>
                <a:ea typeface="Calibri" panose="020F0502020204030204" pitchFamily="34" charset="0"/>
                <a:cs typeface="Simplified Arabic" panose="02020603050405020304" pitchFamily="18" charset="-78"/>
              </a:rPr>
              <a:t>مجال </a:t>
            </a:r>
            <a:r>
              <a:rPr lang="ar-SA" sz="2800" b="1" dirty="0" smtClean="0">
                <a:latin typeface="Calibri" panose="020F0502020204030204" pitchFamily="34" charset="0"/>
                <a:ea typeface="Calibri" panose="020F0502020204030204" pitchFamily="34" charset="0"/>
                <a:cs typeface="Simplified Arabic" panose="02020603050405020304" pitchFamily="18" charset="-78"/>
              </a:rPr>
              <a:t>التعل</a:t>
            </a:r>
            <a:r>
              <a:rPr lang="ar-JO" sz="2800" b="1" dirty="0" smtClean="0">
                <a:latin typeface="Calibri" panose="020F0502020204030204" pitchFamily="34" charset="0"/>
                <a:ea typeface="Calibri" panose="020F0502020204030204" pitchFamily="34" charset="0"/>
                <a:cs typeface="Simplified Arabic" panose="02020603050405020304" pitchFamily="18" charset="-78"/>
              </a:rPr>
              <a:t>ي</a:t>
            </a:r>
            <a:r>
              <a:rPr lang="ar-SA" sz="2800" b="1" dirty="0" smtClean="0">
                <a:latin typeface="Calibri" panose="020F0502020204030204" pitchFamily="34" charset="0"/>
                <a:ea typeface="Calibri" panose="020F0502020204030204" pitchFamily="34" charset="0"/>
                <a:cs typeface="Simplified Arabic" panose="02020603050405020304" pitchFamily="18" charset="-78"/>
              </a:rPr>
              <a:t>م </a:t>
            </a:r>
            <a:r>
              <a:rPr lang="ar-SA" sz="2800" b="1" dirty="0">
                <a:latin typeface="Calibri" panose="020F0502020204030204" pitchFamily="34" charset="0"/>
                <a:ea typeface="Calibri" panose="020F0502020204030204" pitchFamily="34" charset="0"/>
                <a:cs typeface="Simplified Arabic" panose="02020603050405020304" pitchFamily="18" charset="-78"/>
              </a:rPr>
              <a:t>الإلكتروني</a:t>
            </a:r>
          </a:p>
        </p:txBody>
      </p:sp>
      <p:sp>
        <p:nvSpPr>
          <p:cNvPr id="47" name="TextBox 46">
            <a:extLst>
              <a:ext uri="{FF2B5EF4-FFF2-40B4-BE49-F238E27FC236}">
                <a16:creationId xmlns="" xmlns:a16="http://schemas.microsoft.com/office/drawing/2014/main" id="{D20DA3F3-10C1-4CF2-9FF9-BE888FFA1256}"/>
              </a:ext>
            </a:extLst>
          </p:cNvPr>
          <p:cNvSpPr txBox="1"/>
          <p:nvPr/>
        </p:nvSpPr>
        <p:spPr>
          <a:xfrm>
            <a:off x="7044106" y="3616117"/>
            <a:ext cx="1906088" cy="1815882"/>
          </a:xfrm>
          <a:prstGeom prst="rect">
            <a:avLst/>
          </a:prstGeom>
          <a:noFill/>
        </p:spPr>
        <p:txBody>
          <a:bodyPr wrap="square">
            <a:spAutoFit/>
          </a:bodyPr>
          <a:lstStyle/>
          <a:p>
            <a:pPr algn="ctr"/>
            <a:r>
              <a:rPr lang="ar-SA" sz="2800" b="1" dirty="0">
                <a:latin typeface="Calibri" panose="020F0502020204030204" pitchFamily="34" charset="0"/>
                <a:ea typeface="Calibri" panose="020F0502020204030204" pitchFamily="34" charset="0"/>
                <a:cs typeface="Simplified Arabic" panose="02020603050405020304" pitchFamily="18" charset="-78"/>
              </a:rPr>
              <a:t>ال</a:t>
            </a:r>
            <a:r>
              <a:rPr lang="ar-JO" sz="2800" b="1" dirty="0">
                <a:latin typeface="Calibri" panose="020F0502020204030204" pitchFamily="34" charset="0"/>
                <a:ea typeface="Calibri" panose="020F0502020204030204" pitchFamily="34" charset="0"/>
                <a:cs typeface="Simplified Arabic" panose="02020603050405020304" pitchFamily="18" charset="-78"/>
              </a:rPr>
              <a:t>معوقات</a:t>
            </a:r>
            <a:r>
              <a:rPr lang="ar-SA" sz="2800" b="1" dirty="0" smtClean="0">
                <a:latin typeface="Calibri" panose="020F0502020204030204" pitchFamily="34" charset="0"/>
                <a:ea typeface="Calibri" panose="020F0502020204030204" pitchFamily="34" charset="0"/>
                <a:cs typeface="Simplified Arabic" panose="02020603050405020304" pitchFamily="18" charset="-78"/>
              </a:rPr>
              <a:t> </a:t>
            </a:r>
            <a:r>
              <a:rPr lang="ar-SA" sz="2800" b="1" dirty="0">
                <a:latin typeface="Calibri" panose="020F0502020204030204" pitchFamily="34" charset="0"/>
                <a:ea typeface="Calibri" panose="020F0502020204030204" pitchFamily="34" charset="0"/>
                <a:cs typeface="Simplified Arabic" panose="02020603050405020304" pitchFamily="18" charset="-78"/>
              </a:rPr>
              <a:t>المالية لتطبيق </a:t>
            </a:r>
            <a:r>
              <a:rPr lang="ar-JO" sz="2800" b="1" dirty="0">
                <a:latin typeface="Calibri" panose="020F0502020204030204" pitchFamily="34" charset="0"/>
                <a:ea typeface="Calibri" panose="020F0502020204030204" pitchFamily="34" charset="0"/>
                <a:cs typeface="Simplified Arabic" panose="02020603050405020304" pitchFamily="18" charset="-78"/>
              </a:rPr>
              <a:t>ا</a:t>
            </a:r>
            <a:r>
              <a:rPr lang="ar-SA" sz="2800" b="1" dirty="0" smtClean="0">
                <a:latin typeface="Calibri" panose="020F0502020204030204" pitchFamily="34" charset="0"/>
                <a:ea typeface="Calibri" panose="020F0502020204030204" pitchFamily="34" charset="0"/>
                <a:cs typeface="Simplified Arabic" panose="02020603050405020304" pitchFamily="18" charset="-78"/>
              </a:rPr>
              <a:t>لتعل</a:t>
            </a:r>
            <a:r>
              <a:rPr lang="ar-JO" sz="2800" b="1" dirty="0" smtClean="0">
                <a:latin typeface="Calibri" panose="020F0502020204030204" pitchFamily="34" charset="0"/>
                <a:ea typeface="Calibri" panose="020F0502020204030204" pitchFamily="34" charset="0"/>
                <a:cs typeface="Simplified Arabic" panose="02020603050405020304" pitchFamily="18" charset="-78"/>
              </a:rPr>
              <a:t>ي</a:t>
            </a:r>
            <a:r>
              <a:rPr lang="ar-SA" sz="2800" b="1" dirty="0" smtClean="0">
                <a:latin typeface="Calibri" panose="020F0502020204030204" pitchFamily="34" charset="0"/>
                <a:ea typeface="Calibri" panose="020F0502020204030204" pitchFamily="34" charset="0"/>
                <a:cs typeface="Simplified Arabic" panose="02020603050405020304" pitchFamily="18" charset="-78"/>
              </a:rPr>
              <a:t>م </a:t>
            </a:r>
            <a:r>
              <a:rPr lang="ar-SA" sz="2800" b="1" dirty="0">
                <a:latin typeface="Calibri" panose="020F0502020204030204" pitchFamily="34" charset="0"/>
                <a:ea typeface="Calibri" panose="020F0502020204030204" pitchFamily="34" charset="0"/>
                <a:cs typeface="Simplified Arabic" panose="02020603050405020304" pitchFamily="18" charset="-78"/>
              </a:rPr>
              <a:t>الإلكتروني</a:t>
            </a:r>
          </a:p>
        </p:txBody>
      </p:sp>
      <p:pic>
        <p:nvPicPr>
          <p:cNvPr id="20" name="Google Shape;143;p3"/>
          <p:cNvPicPr preferRelativeResize="0"/>
          <p:nvPr/>
        </p:nvPicPr>
        <p:blipFill rotWithShape="1">
          <a:blip r:embed="rId3">
            <a:alphaModFix/>
          </a:blip>
          <a:srcRect/>
          <a:stretch/>
        </p:blipFill>
        <p:spPr>
          <a:xfrm>
            <a:off x="245860" y="-372927"/>
            <a:ext cx="2036258" cy="1497672"/>
          </a:xfrm>
          <a:prstGeom prst="rect">
            <a:avLst/>
          </a:prstGeom>
          <a:noFill/>
          <a:ln>
            <a:noFill/>
          </a:ln>
        </p:spPr>
      </p:pic>
      <p:sp>
        <p:nvSpPr>
          <p:cNvPr id="21" name="Google Shape;110;p1"/>
          <p:cNvSpPr/>
          <p:nvPr/>
        </p:nvSpPr>
        <p:spPr>
          <a:xfrm>
            <a:off x="5231904" y="6347535"/>
            <a:ext cx="1656184" cy="342033"/>
          </a:xfrm>
          <a:prstGeom prst="roundRect">
            <a:avLst>
              <a:gd name="adj" fmla="val 16667"/>
            </a:avLst>
          </a:prstGeom>
          <a:solidFill>
            <a:schemeClr val="bg1">
              <a:lumMod val="85000"/>
            </a:schemeClr>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1200" b="1" dirty="0" smtClean="0"/>
              <a:t>ELD711/ Lecture</a:t>
            </a:r>
            <a:r>
              <a:rPr lang="ar-JO" sz="1200" b="1" dirty="0" smtClean="0"/>
              <a:t> (3)</a:t>
            </a:r>
            <a:endParaRPr sz="1200" b="1" dirty="0"/>
          </a:p>
        </p:txBody>
      </p:sp>
      <p:pic>
        <p:nvPicPr>
          <p:cNvPr id="23" name="Google Shape;149;p3"/>
          <p:cNvPicPr preferRelativeResize="0"/>
          <p:nvPr/>
        </p:nvPicPr>
        <p:blipFill rotWithShape="1">
          <a:blip r:embed="rId4">
            <a:alphaModFix/>
          </a:blip>
          <a:srcRect/>
          <a:stretch/>
        </p:blipFill>
        <p:spPr>
          <a:xfrm>
            <a:off x="9923145" y="6311380"/>
            <a:ext cx="1879649" cy="309233"/>
          </a:xfrm>
          <a:prstGeom prst="rect">
            <a:avLst/>
          </a:prstGeom>
          <a:noFill/>
          <a:ln>
            <a:noFill/>
          </a:ln>
        </p:spPr>
      </p:pic>
      <p:sp>
        <p:nvSpPr>
          <p:cNvPr id="3" name="Rectangle 2"/>
          <p:cNvSpPr/>
          <p:nvPr/>
        </p:nvSpPr>
        <p:spPr>
          <a:xfrm>
            <a:off x="680912" y="1141392"/>
            <a:ext cx="11031711" cy="2246769"/>
          </a:xfrm>
          <a:prstGeom prst="rect">
            <a:avLst/>
          </a:prstGeom>
        </p:spPr>
        <p:txBody>
          <a:bodyPr wrap="square">
            <a:spAutoFit/>
          </a:bodyPr>
          <a:lstStyle/>
          <a:p>
            <a:pPr marL="342900" indent="-342900" algn="r" rtl="1">
              <a:buFont typeface="Wingdings" pitchFamily="2" charset="2"/>
              <a:buChar char="§"/>
            </a:pPr>
            <a:r>
              <a:rPr lang="ar-SA" sz="2000" b="1" dirty="0" smtClean="0"/>
              <a:t>الافتقار </a:t>
            </a:r>
            <a:r>
              <a:rPr lang="ar-SA" sz="2000" b="1" dirty="0"/>
              <a:t>إلى الخبرة التكنولوجيا الكافية التي </a:t>
            </a:r>
            <a:r>
              <a:rPr lang="ar-SA" sz="2000" b="1" dirty="0" smtClean="0"/>
              <a:t>تمك</a:t>
            </a:r>
            <a:r>
              <a:rPr lang="ar-JO" sz="2000" b="1" dirty="0" smtClean="0"/>
              <a:t>ّ</a:t>
            </a:r>
            <a:r>
              <a:rPr lang="ar-SA" sz="2000" b="1" dirty="0" smtClean="0"/>
              <a:t>ن </a:t>
            </a:r>
            <a:r>
              <a:rPr lang="ar-SA" sz="2000" b="1" dirty="0"/>
              <a:t>من توظيف وسائط </a:t>
            </a:r>
            <a:r>
              <a:rPr lang="ar-SA" sz="2000" b="1" dirty="0" smtClean="0"/>
              <a:t>التعل</a:t>
            </a:r>
            <a:r>
              <a:rPr lang="ar-JO" sz="2000" b="1" dirty="0" smtClean="0"/>
              <a:t>ّ</a:t>
            </a:r>
            <a:r>
              <a:rPr lang="ar-SA" sz="2000" b="1" dirty="0" smtClean="0"/>
              <a:t>م </a:t>
            </a:r>
            <a:r>
              <a:rPr lang="ar-SA" sz="2000" b="1" dirty="0"/>
              <a:t>بأسلوب </a:t>
            </a:r>
            <a:r>
              <a:rPr lang="ar-SA" sz="2000" b="1" dirty="0" smtClean="0"/>
              <a:t>فعا</a:t>
            </a:r>
            <a:r>
              <a:rPr lang="ar-JO" sz="2000" b="1" dirty="0" smtClean="0"/>
              <a:t>ّ</a:t>
            </a:r>
            <a:r>
              <a:rPr lang="ar-SA" sz="2000" b="1" dirty="0" smtClean="0"/>
              <a:t>ل </a:t>
            </a:r>
            <a:r>
              <a:rPr lang="ar-SA" sz="2000" b="1" dirty="0"/>
              <a:t>من قبل </a:t>
            </a:r>
            <a:r>
              <a:rPr lang="ar-SA" sz="2000" b="1" dirty="0" smtClean="0"/>
              <a:t>المتعلم</a:t>
            </a:r>
            <a:r>
              <a:rPr lang="ar-JO" sz="2000" b="1" dirty="0" smtClean="0"/>
              <a:t>.</a:t>
            </a:r>
            <a:endParaRPr lang="en-GB" sz="2000" b="1" dirty="0"/>
          </a:p>
          <a:p>
            <a:pPr marL="342900" indent="-342900" algn="r" rtl="1">
              <a:buFont typeface="Wingdings" pitchFamily="2" charset="2"/>
              <a:buChar char="§"/>
            </a:pPr>
            <a:r>
              <a:rPr lang="ar-SA" sz="2000" b="1" dirty="0"/>
              <a:t> الحاجة إلى تصميم المواد الدراسية بشكل تربوي </a:t>
            </a:r>
            <a:r>
              <a:rPr lang="ar-SA" sz="2000" b="1" dirty="0" smtClean="0"/>
              <a:t>محكم</a:t>
            </a:r>
            <a:r>
              <a:rPr lang="ar-JO" sz="2000" b="1" dirty="0" smtClean="0"/>
              <a:t>،</a:t>
            </a:r>
            <a:r>
              <a:rPr lang="ar-SA" sz="2000" b="1" dirty="0" smtClean="0"/>
              <a:t> والحاج</a:t>
            </a:r>
            <a:r>
              <a:rPr lang="ar-JO" sz="2000" b="1" dirty="0" smtClean="0"/>
              <a:t>ة</a:t>
            </a:r>
            <a:r>
              <a:rPr lang="ar-SA" sz="2000" b="1" dirty="0" smtClean="0"/>
              <a:t> </a:t>
            </a:r>
            <a:r>
              <a:rPr lang="ar-SA" sz="2000" b="1" dirty="0"/>
              <a:t>كذلك إلى فنيين </a:t>
            </a:r>
            <a:r>
              <a:rPr lang="ar-JO" sz="2000" b="1" dirty="0" smtClean="0"/>
              <a:t>مختصين</a:t>
            </a:r>
            <a:r>
              <a:rPr lang="ar-SA" sz="2000" b="1" dirty="0" smtClean="0"/>
              <a:t> </a:t>
            </a:r>
            <a:r>
              <a:rPr lang="ar-JO" sz="2000" b="1" dirty="0" smtClean="0"/>
              <a:t>ل</a:t>
            </a:r>
            <a:r>
              <a:rPr lang="ar-SA" sz="2000" b="1" dirty="0" smtClean="0"/>
              <a:t>توصيل </a:t>
            </a:r>
            <a:r>
              <a:rPr lang="ar-SA" sz="2000" b="1" dirty="0"/>
              <a:t>المادة التعليمية </a:t>
            </a:r>
            <a:r>
              <a:rPr lang="ar-JO" sz="2000" b="1" dirty="0" smtClean="0"/>
              <a:t>للطلبة ، </a:t>
            </a:r>
            <a:r>
              <a:rPr lang="ar-SA" sz="2000" b="1" dirty="0" smtClean="0"/>
              <a:t>وإلى </a:t>
            </a:r>
            <a:r>
              <a:rPr lang="ar-SA" sz="2000" b="1" dirty="0"/>
              <a:t>مشرفين </a:t>
            </a:r>
            <a:r>
              <a:rPr lang="ar-SA" sz="2000" b="1" dirty="0" smtClean="0"/>
              <a:t>أكاديميين </a:t>
            </a:r>
            <a:r>
              <a:rPr lang="ar-SA" sz="2000" b="1" dirty="0"/>
              <a:t>يتابعون الإنجاز </a:t>
            </a:r>
            <a:r>
              <a:rPr lang="ar-SA" sz="2000" b="1" dirty="0" smtClean="0"/>
              <a:t>ويقو</a:t>
            </a:r>
            <a:r>
              <a:rPr lang="ar-JO" sz="2000" b="1" dirty="0" smtClean="0"/>
              <a:t>ّ</a:t>
            </a:r>
            <a:r>
              <a:rPr lang="ar-SA" sz="2000" b="1" dirty="0" smtClean="0"/>
              <a:t>مونه</a:t>
            </a:r>
            <a:r>
              <a:rPr lang="ar-JO" sz="2000" b="1" dirty="0" smtClean="0"/>
              <a:t> باستمرار.</a:t>
            </a:r>
            <a:endParaRPr lang="en-GB" sz="2000" b="1" dirty="0"/>
          </a:p>
          <a:p>
            <a:pPr marL="342900" indent="-342900" algn="r" rtl="1">
              <a:buFont typeface="Wingdings" pitchFamily="2" charset="2"/>
              <a:buChar char="§"/>
            </a:pPr>
            <a:r>
              <a:rPr lang="ar-SA" sz="2000" b="1" dirty="0"/>
              <a:t> إمكانية الغش والإحتيال بسبب إمكانية اختراق السرية التي يفترض أن تحيط بالعمليات المختلفة المتصلة بالتعليم </a:t>
            </a:r>
            <a:r>
              <a:rPr lang="ar-SA" sz="2000" b="1" dirty="0" smtClean="0"/>
              <a:t>ال</a:t>
            </a:r>
            <a:r>
              <a:rPr lang="ar-JO" sz="2000" b="1" dirty="0" smtClean="0"/>
              <a:t>إ</a:t>
            </a:r>
            <a:r>
              <a:rPr lang="ar-SA" sz="2000" b="1" dirty="0" smtClean="0"/>
              <a:t>لكتروني</a:t>
            </a:r>
            <a:endParaRPr lang="en-GB" sz="2000" b="1" dirty="0"/>
          </a:p>
          <a:p>
            <a:pPr marL="342900" indent="-342900" algn="r" rtl="1">
              <a:buFont typeface="Wingdings" pitchFamily="2" charset="2"/>
              <a:buChar char="§"/>
            </a:pPr>
            <a:r>
              <a:rPr lang="ar-SA" sz="2000" b="1" dirty="0"/>
              <a:t> صعوبة تقييم المشاركة الفعلية للطلبة وتنويع الطرق والأساليب المناسبة التي تراعي فروقهم </a:t>
            </a:r>
            <a:r>
              <a:rPr lang="ar-SA" sz="2000" b="1" dirty="0" smtClean="0"/>
              <a:t>الفردية</a:t>
            </a:r>
            <a:r>
              <a:rPr lang="ar-JO" sz="2000" b="1" dirty="0" smtClean="0"/>
              <a:t>.</a:t>
            </a:r>
            <a:endParaRPr lang="en-GB" sz="2000" b="1" dirty="0"/>
          </a:p>
          <a:p>
            <a:pPr marL="342900" indent="-342900" algn="r" rtl="1">
              <a:buFont typeface="Wingdings" pitchFamily="2" charset="2"/>
              <a:buChar char="§"/>
            </a:pPr>
            <a:r>
              <a:rPr lang="ar-JO" sz="2000" b="1" dirty="0" smtClean="0"/>
              <a:t>القيود المتعلقة بحرية </a:t>
            </a:r>
            <a:r>
              <a:rPr lang="ar-JO" sz="2000" b="1" dirty="0"/>
              <a:t>التعبير والملكية </a:t>
            </a:r>
            <a:r>
              <a:rPr lang="ar-JO" sz="2000" b="1" dirty="0" smtClean="0"/>
              <a:t>الفكرية.</a:t>
            </a:r>
            <a:endParaRPr lang="en-US" sz="2000" b="1" dirty="0" smtClean="0"/>
          </a:p>
          <a:p>
            <a:pPr marL="342900" indent="-342900" algn="r" rtl="1">
              <a:buFont typeface="Wingdings" pitchFamily="2" charset="2"/>
              <a:buChar char="§"/>
            </a:pPr>
            <a:r>
              <a:rPr lang="ar-SA" sz="2000" b="1" dirty="0"/>
              <a:t> الحاجة الدائمة لتدريب الفنيين القائمين على تنفيذ التعليم </a:t>
            </a:r>
            <a:r>
              <a:rPr lang="ar-SA" sz="2000" b="1" dirty="0" smtClean="0"/>
              <a:t>ال</a:t>
            </a:r>
            <a:r>
              <a:rPr lang="ar-JO" sz="2000" b="1" dirty="0" smtClean="0"/>
              <a:t>إ</a:t>
            </a:r>
            <a:r>
              <a:rPr lang="ar-SA" sz="2000" b="1" dirty="0" smtClean="0"/>
              <a:t>لكتروني </a:t>
            </a:r>
            <a:r>
              <a:rPr lang="ar-SA" sz="2000" b="1" dirty="0"/>
              <a:t>وذلك بسبب تجديد التكنولوجيا </a:t>
            </a:r>
            <a:r>
              <a:rPr lang="ar-JO" sz="2000" b="1" dirty="0" smtClean="0"/>
              <a:t>.</a:t>
            </a:r>
            <a:endParaRPr lang="en-GB" sz="2000" b="1" dirty="0"/>
          </a:p>
        </p:txBody>
      </p:sp>
    </p:spTree>
    <p:custDataLst>
      <p:tags r:id="rId1"/>
    </p:custDataLst>
    <p:extLst>
      <p:ext uri="{BB962C8B-B14F-4D97-AF65-F5344CB8AC3E}">
        <p14:creationId xmlns:p14="http://schemas.microsoft.com/office/powerpoint/2010/main" val="625826620"/>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2"/>
                                        </p:tgtEl>
                                        <p:attrNameLst>
                                          <p:attrName>style.visibility</p:attrName>
                                        </p:attrNameLst>
                                      </p:cBhvr>
                                      <p:to>
                                        <p:strVal val="visible"/>
                                      </p:to>
                                    </p:set>
                                    <p:animEffect transition="in" filter="fade">
                                      <p:cBhvr>
                                        <p:cTn id="7" dur="1000"/>
                                        <p:tgtEl>
                                          <p:spTgt spid="42"/>
                                        </p:tgtEl>
                                      </p:cBhvr>
                                    </p:animEffect>
                                    <p:anim calcmode="lin" valueType="num">
                                      <p:cBhvr>
                                        <p:cTn id="8" dur="1000" fill="hold"/>
                                        <p:tgtEl>
                                          <p:spTgt spid="42"/>
                                        </p:tgtEl>
                                        <p:attrNameLst>
                                          <p:attrName>ppt_x</p:attrName>
                                        </p:attrNameLst>
                                      </p:cBhvr>
                                      <p:tavLst>
                                        <p:tav tm="0">
                                          <p:val>
                                            <p:strVal val="#ppt_x"/>
                                          </p:val>
                                        </p:tav>
                                        <p:tav tm="100000">
                                          <p:val>
                                            <p:strVal val="#ppt_x"/>
                                          </p:val>
                                        </p:tav>
                                      </p:tavLst>
                                    </p:anim>
                                    <p:anim calcmode="lin" valueType="num">
                                      <p:cBhvr>
                                        <p:cTn id="9" dur="1000" fill="hold"/>
                                        <p:tgtEl>
                                          <p:spTgt spid="4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47"/>
                                        </p:tgtEl>
                                        <p:attrNameLst>
                                          <p:attrName>style.visibility</p:attrName>
                                        </p:attrNameLst>
                                      </p:cBhvr>
                                      <p:to>
                                        <p:strVal val="visible"/>
                                      </p:to>
                                    </p:set>
                                    <p:animEffect transition="in" filter="fade">
                                      <p:cBhvr>
                                        <p:cTn id="14" dur="1000"/>
                                        <p:tgtEl>
                                          <p:spTgt spid="47"/>
                                        </p:tgtEl>
                                      </p:cBhvr>
                                    </p:animEffect>
                                    <p:anim calcmode="lin" valueType="num">
                                      <p:cBhvr>
                                        <p:cTn id="15" dur="1000" fill="hold"/>
                                        <p:tgtEl>
                                          <p:spTgt spid="47"/>
                                        </p:tgtEl>
                                        <p:attrNameLst>
                                          <p:attrName>ppt_x</p:attrName>
                                        </p:attrNameLst>
                                      </p:cBhvr>
                                      <p:tavLst>
                                        <p:tav tm="0">
                                          <p:val>
                                            <p:strVal val="#ppt_x"/>
                                          </p:val>
                                        </p:tav>
                                        <p:tav tm="100000">
                                          <p:val>
                                            <p:strVal val="#ppt_x"/>
                                          </p:val>
                                        </p:tav>
                                      </p:tavLst>
                                    </p:anim>
                                    <p:anim calcmode="lin" valueType="num">
                                      <p:cBhvr>
                                        <p:cTn id="16" dur="1000" fill="hold"/>
                                        <p:tgtEl>
                                          <p:spTgt spid="47"/>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grpId="0" nodeType="clickEffect">
                                  <p:stCondLst>
                                    <p:cond delay="0"/>
                                  </p:stCondLst>
                                  <p:childTnLst>
                                    <p:set>
                                      <p:cBhvr>
                                        <p:cTn id="20" dur="1" fill="hold">
                                          <p:stCondLst>
                                            <p:cond delay="0"/>
                                          </p:stCondLst>
                                        </p:cTn>
                                        <p:tgtEl>
                                          <p:spTgt spid="45"/>
                                        </p:tgtEl>
                                        <p:attrNameLst>
                                          <p:attrName>style.visibility</p:attrName>
                                        </p:attrNameLst>
                                      </p:cBhvr>
                                      <p:to>
                                        <p:strVal val="visible"/>
                                      </p:to>
                                    </p:set>
                                    <p:anim calcmode="lin" valueType="num">
                                      <p:cBhvr additive="base">
                                        <p:cTn id="21" dur="500" fill="hold"/>
                                        <p:tgtEl>
                                          <p:spTgt spid="45"/>
                                        </p:tgtEl>
                                        <p:attrNameLst>
                                          <p:attrName>ppt_x</p:attrName>
                                        </p:attrNameLst>
                                      </p:cBhvr>
                                      <p:tavLst>
                                        <p:tav tm="0">
                                          <p:val>
                                            <p:strVal val="#ppt_x"/>
                                          </p:val>
                                        </p:tav>
                                        <p:tav tm="100000">
                                          <p:val>
                                            <p:strVal val="#ppt_x"/>
                                          </p:val>
                                        </p:tav>
                                      </p:tavLst>
                                    </p:anim>
                                    <p:anim calcmode="lin" valueType="num">
                                      <p:cBhvr additive="base">
                                        <p:cTn id="22" dur="500" fill="hold"/>
                                        <p:tgtEl>
                                          <p:spTgt spid="45"/>
                                        </p:tgtEl>
                                        <p:attrNameLst>
                                          <p:attrName>ppt_y</p:attrName>
                                        </p:attrNameLst>
                                      </p:cBhvr>
                                      <p:tavLst>
                                        <p:tav tm="0">
                                          <p:val>
                                            <p:strVal val="1+#ppt_h/2"/>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nodeType="clickEffect">
                                  <p:stCondLst>
                                    <p:cond delay="0"/>
                                  </p:stCondLst>
                                  <p:childTnLst>
                                    <p:set>
                                      <p:cBhvr>
                                        <p:cTn id="26" dur="1" fill="hold">
                                          <p:stCondLst>
                                            <p:cond delay="0"/>
                                          </p:stCondLst>
                                        </p:cTn>
                                        <p:tgtEl>
                                          <p:spTgt spid="46">
                                            <p:txEl>
                                              <p:pRg st="0" end="0"/>
                                            </p:txEl>
                                          </p:spTgt>
                                        </p:tgtEl>
                                        <p:attrNameLst>
                                          <p:attrName>style.visibility</p:attrName>
                                        </p:attrNameLst>
                                      </p:cBhvr>
                                      <p:to>
                                        <p:strVal val="visible"/>
                                      </p:to>
                                    </p:set>
                                    <p:anim calcmode="lin" valueType="num">
                                      <p:cBhvr additive="base">
                                        <p:cTn id="27" dur="500" fill="hold"/>
                                        <p:tgtEl>
                                          <p:spTgt spid="46">
                                            <p:txEl>
                                              <p:pRg st="0" end="0"/>
                                            </p:txEl>
                                          </p:spTgt>
                                        </p:tgtEl>
                                        <p:attrNameLst>
                                          <p:attrName>ppt_x</p:attrName>
                                        </p:attrNameLst>
                                      </p:cBhvr>
                                      <p:tavLst>
                                        <p:tav tm="0">
                                          <p:val>
                                            <p:strVal val="#ppt_x"/>
                                          </p:val>
                                        </p:tav>
                                        <p:tav tm="100000">
                                          <p:val>
                                            <p:strVal val="#ppt_x"/>
                                          </p:val>
                                        </p:tav>
                                      </p:tavLst>
                                    </p:anim>
                                    <p:anim calcmode="lin" valueType="num">
                                      <p:cBhvr additive="base">
                                        <p:cTn id="28" dur="500" fill="hold"/>
                                        <p:tgtEl>
                                          <p:spTgt spid="46">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2" grpId="0"/>
      <p:bldP spid="45" grpId="0"/>
      <p:bldP spid="47" grpId="0"/>
    </p:bldLst>
  </p:timing>
</p:sld>
</file>

<file path=ppt/slides/slide4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TextBox 2">
            <a:extLst>
              <a:ext uri="{FF2B5EF4-FFF2-40B4-BE49-F238E27FC236}">
                <a16:creationId xmlns="" xmlns:a16="http://schemas.microsoft.com/office/drawing/2014/main" id="{2B7C7B76-B2E3-4135-8FD5-E8308078818F}"/>
              </a:ext>
            </a:extLst>
          </p:cNvPr>
          <p:cNvSpPr txBox="1"/>
          <p:nvPr/>
        </p:nvSpPr>
        <p:spPr>
          <a:xfrm>
            <a:off x="407368" y="548010"/>
            <a:ext cx="11179834" cy="5909310"/>
          </a:xfrm>
          <a:prstGeom prst="rect">
            <a:avLst/>
          </a:prstGeom>
          <a:noFill/>
        </p:spPr>
        <p:txBody>
          <a:bodyPr wrap="square">
            <a:spAutoFit/>
          </a:bodyPr>
          <a:lstStyle/>
          <a:p>
            <a:pPr algn="ctr" rtl="1">
              <a:lnSpc>
                <a:spcPct val="150000"/>
              </a:lnSpc>
            </a:pPr>
            <a:endParaRPr lang="ar-JO" sz="2800" dirty="0" smtClean="0">
              <a:effectLst/>
              <a:latin typeface="Times New Roman" panose="02020603050405020304" pitchFamily="18" charset="0"/>
              <a:ea typeface="Times New Roman" panose="02020603050405020304" pitchFamily="18" charset="0"/>
            </a:endParaRPr>
          </a:p>
          <a:p>
            <a:pPr algn="ctr" rtl="1">
              <a:lnSpc>
                <a:spcPct val="150000"/>
              </a:lnSpc>
            </a:pPr>
            <a:endParaRPr lang="en-US" sz="2800" dirty="0">
              <a:effectLst/>
              <a:latin typeface="Times New Roman" panose="02020603050405020304" pitchFamily="18" charset="0"/>
              <a:ea typeface="Times New Roman" panose="02020603050405020304" pitchFamily="18" charset="0"/>
            </a:endParaRPr>
          </a:p>
          <a:p>
            <a:pPr marL="342900" lvl="0" indent="-342900" algn="justLow" rtl="1">
              <a:lnSpc>
                <a:spcPct val="150000"/>
              </a:lnSpc>
              <a:buFont typeface="Symbol" panose="05050102010706020507" pitchFamily="18" charset="2"/>
              <a:buChar char=""/>
              <a:tabLst>
                <a:tab pos="215900" algn="l"/>
              </a:tabLst>
            </a:pPr>
            <a:r>
              <a:rPr lang="ar-SA" sz="2800" b="1" dirty="0">
                <a:effectLst/>
                <a:latin typeface="Times New Roman" panose="02020603050405020304" pitchFamily="18" charset="0"/>
                <a:ea typeface="Times New Roman" panose="02020603050405020304" pitchFamily="18" charset="0"/>
              </a:rPr>
              <a:t>جانب التحديات الفنية والادارية </a:t>
            </a:r>
            <a:r>
              <a:rPr lang="ar-SA" sz="2800" dirty="0">
                <a:effectLst/>
                <a:latin typeface="Times New Roman" panose="02020603050405020304" pitchFamily="18" charset="0"/>
                <a:ea typeface="Times New Roman" panose="02020603050405020304" pitchFamily="18" charset="0"/>
              </a:rPr>
              <a:t>: توفير الفنيين المختصين </a:t>
            </a:r>
            <a:r>
              <a:rPr lang="ar-SA" sz="2800" dirty="0" smtClean="0">
                <a:effectLst/>
                <a:latin typeface="Times New Roman" panose="02020603050405020304" pitchFamily="18" charset="0"/>
                <a:ea typeface="Times New Roman" panose="02020603050405020304" pitchFamily="18" charset="0"/>
              </a:rPr>
              <a:t>ل</a:t>
            </a:r>
            <a:r>
              <a:rPr lang="ar-JO" sz="2800" dirty="0" smtClean="0">
                <a:effectLst/>
                <a:latin typeface="Times New Roman" panose="02020603050405020304" pitchFamily="18" charset="0"/>
                <a:ea typeface="Times New Roman" panose="02020603050405020304" pitchFamily="18" charset="0"/>
              </a:rPr>
              <a:t>إ</a:t>
            </a:r>
            <a:r>
              <a:rPr lang="ar-SA" sz="2800" dirty="0" smtClean="0">
                <a:effectLst/>
                <a:latin typeface="Times New Roman" panose="02020603050405020304" pitchFamily="18" charset="0"/>
                <a:ea typeface="Times New Roman" panose="02020603050405020304" pitchFamily="18" charset="0"/>
              </a:rPr>
              <a:t>دارة </a:t>
            </a:r>
            <a:r>
              <a:rPr lang="ar-SA" sz="2800" dirty="0">
                <a:effectLst/>
                <a:latin typeface="Times New Roman" panose="02020603050405020304" pitchFamily="18" charset="0"/>
                <a:ea typeface="Times New Roman" panose="02020603050405020304" pitchFamily="18" charset="0"/>
              </a:rPr>
              <a:t>المواقع الالكترونية وتفعيل وصولها </a:t>
            </a:r>
            <a:r>
              <a:rPr lang="ar-JO" sz="2800" dirty="0" smtClean="0">
                <a:effectLst/>
                <a:latin typeface="Times New Roman" panose="02020603050405020304" pitchFamily="18" charset="0"/>
                <a:ea typeface="Times New Roman" panose="02020603050405020304" pitchFamily="18" charset="0"/>
              </a:rPr>
              <a:t>إ</a:t>
            </a:r>
            <a:r>
              <a:rPr lang="ar-SA" sz="2800" dirty="0" smtClean="0">
                <a:effectLst/>
                <a:latin typeface="Times New Roman" panose="02020603050405020304" pitchFamily="18" charset="0"/>
                <a:ea typeface="Times New Roman" panose="02020603050405020304" pitchFamily="18" charset="0"/>
              </a:rPr>
              <a:t>لى </a:t>
            </a:r>
            <a:r>
              <a:rPr lang="ar-SA" sz="2800" dirty="0">
                <a:effectLst/>
                <a:latin typeface="Times New Roman" panose="02020603050405020304" pitchFamily="18" charset="0"/>
                <a:ea typeface="Times New Roman" panose="02020603050405020304" pitchFamily="18" charset="0"/>
              </a:rPr>
              <a:t>كل الطلاب ، وتوفير فيديوهات تعليمية </a:t>
            </a:r>
            <a:r>
              <a:rPr lang="ar-SA" sz="2800" dirty="0" smtClean="0">
                <a:effectLst/>
                <a:latin typeface="Times New Roman" panose="02020603050405020304" pitchFamily="18" charset="0"/>
                <a:ea typeface="Times New Roman" panose="02020603050405020304" pitchFamily="18" charset="0"/>
              </a:rPr>
              <a:t>و</a:t>
            </a:r>
            <a:r>
              <a:rPr lang="ar-JO" sz="2800" dirty="0" smtClean="0">
                <a:effectLst/>
                <a:latin typeface="Times New Roman" panose="02020603050405020304" pitchFamily="18" charset="0"/>
                <a:ea typeface="Times New Roman" panose="02020603050405020304" pitchFamily="18" charset="0"/>
              </a:rPr>
              <a:t>إ</a:t>
            </a:r>
            <a:r>
              <a:rPr lang="ar-SA" sz="2800" dirty="0" smtClean="0">
                <a:effectLst/>
                <a:latin typeface="Times New Roman" panose="02020603050405020304" pitchFamily="18" charset="0"/>
                <a:ea typeface="Times New Roman" panose="02020603050405020304" pitchFamily="18" charset="0"/>
              </a:rPr>
              <a:t>رشادية </a:t>
            </a:r>
            <a:r>
              <a:rPr lang="ar-SA" sz="2800" dirty="0">
                <a:effectLst/>
                <a:latin typeface="Times New Roman" panose="02020603050405020304" pitchFamily="18" charset="0"/>
                <a:ea typeface="Times New Roman" panose="02020603050405020304" pitchFamily="18" charset="0"/>
              </a:rPr>
              <a:t>تضمن معرفتهم لآلية الدخول والاستفادة من منصات التعلم </a:t>
            </a:r>
            <a:r>
              <a:rPr lang="ar-SA" sz="2800" dirty="0" smtClean="0">
                <a:effectLst/>
                <a:latin typeface="Times New Roman" panose="02020603050405020304" pitchFamily="18" charset="0"/>
                <a:ea typeface="Times New Roman" panose="02020603050405020304" pitchFamily="18" charset="0"/>
              </a:rPr>
              <a:t>المتوفرة</a:t>
            </a:r>
            <a:r>
              <a:rPr lang="ar-JO" sz="2800" dirty="0" smtClean="0">
                <a:effectLst/>
                <a:latin typeface="Times New Roman" panose="02020603050405020304" pitchFamily="18" charset="0"/>
                <a:ea typeface="Times New Roman" panose="02020603050405020304" pitchFamily="18" charset="0"/>
              </a:rPr>
              <a:t>،</a:t>
            </a:r>
            <a:r>
              <a:rPr lang="ar-SA" sz="2800" dirty="0" smtClean="0">
                <a:effectLst/>
                <a:latin typeface="Times New Roman" panose="02020603050405020304" pitchFamily="18" charset="0"/>
                <a:ea typeface="Times New Roman" panose="02020603050405020304" pitchFamily="18" charset="0"/>
              </a:rPr>
              <a:t> </a:t>
            </a:r>
            <a:r>
              <a:rPr lang="ar-JO" sz="2800" dirty="0" smtClean="0">
                <a:effectLst/>
                <a:latin typeface="Times New Roman" panose="02020603050405020304" pitchFamily="18" charset="0"/>
                <a:ea typeface="Times New Roman" panose="02020603050405020304" pitchFamily="18" charset="0"/>
              </a:rPr>
              <a:t>و</a:t>
            </a:r>
            <a:r>
              <a:rPr lang="ar-SA" sz="2800" dirty="0" smtClean="0">
                <a:effectLst/>
                <a:latin typeface="Times New Roman" panose="02020603050405020304" pitchFamily="18" charset="0"/>
                <a:ea typeface="Times New Roman" panose="02020603050405020304" pitchFamily="18" charset="0"/>
              </a:rPr>
              <a:t>توفير </a:t>
            </a:r>
            <a:r>
              <a:rPr lang="ar-SA" sz="2800" dirty="0">
                <a:effectLst/>
                <a:latin typeface="Times New Roman" panose="02020603050405020304" pitchFamily="18" charset="0"/>
                <a:ea typeface="Times New Roman" panose="02020603050405020304" pitchFamily="18" charset="0"/>
              </a:rPr>
              <a:t>المنظومة التعليمية </a:t>
            </a:r>
            <a:r>
              <a:rPr lang="ar-SA" sz="2800" dirty="0" smtClean="0">
                <a:effectLst/>
                <a:latin typeface="Times New Roman" panose="02020603050405020304" pitchFamily="18" charset="0"/>
                <a:ea typeface="Times New Roman" panose="02020603050405020304" pitchFamily="18" charset="0"/>
              </a:rPr>
              <a:t>ال</a:t>
            </a:r>
            <a:r>
              <a:rPr lang="ar-JO" sz="2800" dirty="0" smtClean="0">
                <a:effectLst/>
                <a:latin typeface="Times New Roman" panose="02020603050405020304" pitchFamily="18" charset="0"/>
                <a:ea typeface="Times New Roman" panose="02020603050405020304" pitchFamily="18" charset="0"/>
              </a:rPr>
              <a:t>إ</a:t>
            </a:r>
            <a:r>
              <a:rPr lang="ar-SA" sz="2800" dirty="0" smtClean="0">
                <a:effectLst/>
                <a:latin typeface="Times New Roman" panose="02020603050405020304" pitchFamily="18" charset="0"/>
                <a:ea typeface="Times New Roman" panose="02020603050405020304" pitchFamily="18" charset="0"/>
              </a:rPr>
              <a:t>لكترونية </a:t>
            </a:r>
            <a:r>
              <a:rPr lang="ar-SA" sz="2800" dirty="0">
                <a:effectLst/>
                <a:latin typeface="Times New Roman" panose="02020603050405020304" pitchFamily="18" charset="0"/>
                <a:ea typeface="Times New Roman" panose="02020603050405020304" pitchFamily="18" charset="0"/>
              </a:rPr>
              <a:t>الجيدة التي تحتوي على المناهج </a:t>
            </a:r>
            <a:r>
              <a:rPr lang="ar-SA" sz="2800" dirty="0" smtClean="0">
                <a:effectLst/>
                <a:latin typeface="Times New Roman" panose="02020603050405020304" pitchFamily="18" charset="0"/>
                <a:ea typeface="Times New Roman" panose="02020603050405020304" pitchFamily="18" charset="0"/>
              </a:rPr>
              <a:t>المطلوبة</a:t>
            </a:r>
            <a:r>
              <a:rPr lang="ar-JO" sz="2800" dirty="0" smtClean="0">
                <a:effectLst/>
                <a:latin typeface="Times New Roman" panose="02020603050405020304" pitchFamily="18" charset="0"/>
                <a:ea typeface="Times New Roman" panose="02020603050405020304" pitchFamily="18" charset="0"/>
              </a:rPr>
              <a:t> </a:t>
            </a:r>
            <a:r>
              <a:rPr lang="ar-SA" sz="2800" dirty="0" smtClean="0">
                <a:effectLst/>
                <a:latin typeface="Times New Roman" panose="02020603050405020304" pitchFamily="18" charset="0"/>
                <a:ea typeface="Times New Roman" panose="02020603050405020304" pitchFamily="18" charset="0"/>
              </a:rPr>
              <a:t>وكافة </a:t>
            </a:r>
            <a:r>
              <a:rPr lang="ar-SA" sz="2800" dirty="0">
                <a:effectLst/>
                <a:latin typeface="Times New Roman" panose="02020603050405020304" pitchFamily="18" charset="0"/>
                <a:ea typeface="Times New Roman" panose="02020603050405020304" pitchFamily="18" charset="0"/>
              </a:rPr>
              <a:t>المعلومات المتخصصة للطلاب كل حسب تخصصه.</a:t>
            </a:r>
            <a:endParaRPr lang="en-US" sz="2800" dirty="0">
              <a:effectLst/>
              <a:latin typeface="Times New Roman" panose="02020603050405020304" pitchFamily="18" charset="0"/>
              <a:ea typeface="Times New Roman" panose="02020603050405020304" pitchFamily="18" charset="0"/>
            </a:endParaRPr>
          </a:p>
          <a:p>
            <a:pPr marL="342900" lvl="0" indent="-342900" algn="justLow" rtl="1">
              <a:lnSpc>
                <a:spcPct val="150000"/>
              </a:lnSpc>
              <a:buFont typeface="Symbol" panose="05050102010706020507" pitchFamily="18" charset="2"/>
              <a:buChar char=""/>
              <a:tabLst>
                <a:tab pos="215900" algn="l"/>
              </a:tabLst>
            </a:pPr>
            <a:r>
              <a:rPr lang="ar-SA" sz="2800" b="1" dirty="0">
                <a:effectLst/>
                <a:latin typeface="Times New Roman" panose="02020603050405020304" pitchFamily="18" charset="0"/>
                <a:ea typeface="Times New Roman" panose="02020603050405020304" pitchFamily="18" charset="0"/>
              </a:rPr>
              <a:t>جانب التحديات المالية </a:t>
            </a:r>
            <a:r>
              <a:rPr lang="ar-SA" sz="2800" dirty="0">
                <a:effectLst/>
                <a:latin typeface="Times New Roman" panose="02020603050405020304" pitchFamily="18" charset="0"/>
                <a:ea typeface="Times New Roman" panose="02020603050405020304" pitchFamily="18" charset="0"/>
              </a:rPr>
              <a:t>: </a:t>
            </a:r>
            <a:r>
              <a:rPr lang="ar-JO" sz="2800" dirty="0">
                <a:effectLst/>
                <a:latin typeface="Times New Roman" panose="02020603050405020304" pitchFamily="18" charset="0"/>
                <a:ea typeface="Times New Roman" panose="02020603050405020304" pitchFamily="18" charset="0"/>
              </a:rPr>
              <a:t>و</a:t>
            </a:r>
            <a:r>
              <a:rPr lang="ar-SA" sz="2800" dirty="0">
                <a:effectLst/>
                <a:latin typeface="Times New Roman" panose="02020603050405020304" pitchFamily="18" charset="0"/>
                <a:ea typeface="Times New Roman" panose="02020603050405020304" pitchFamily="18" charset="0"/>
              </a:rPr>
              <a:t>ضع موازنة مالية سنوية لتفعيل </a:t>
            </a:r>
            <a:r>
              <a:rPr lang="ar-JO" sz="2800" dirty="0" smtClean="0">
                <a:effectLst/>
                <a:latin typeface="Times New Roman" panose="02020603050405020304" pitchFamily="18" charset="0"/>
                <a:ea typeface="Times New Roman" panose="02020603050405020304" pitchFamily="18" charset="0"/>
              </a:rPr>
              <a:t>أ</a:t>
            </a:r>
            <a:r>
              <a:rPr lang="ar-SA" sz="2800" dirty="0" smtClean="0">
                <a:effectLst/>
                <a:latin typeface="Times New Roman" panose="02020603050405020304" pitchFamily="18" charset="0"/>
                <a:ea typeface="Times New Roman" panose="02020603050405020304" pitchFamily="18" charset="0"/>
              </a:rPr>
              <a:t>نظمة </a:t>
            </a:r>
            <a:r>
              <a:rPr lang="ar-SA" sz="2800" dirty="0">
                <a:effectLst/>
                <a:latin typeface="Times New Roman" panose="02020603050405020304" pitchFamily="18" charset="0"/>
                <a:ea typeface="Times New Roman" panose="02020603050405020304" pitchFamily="18" charset="0"/>
              </a:rPr>
              <a:t>التعليم </a:t>
            </a:r>
            <a:r>
              <a:rPr lang="ar-SA" sz="2800" dirty="0" smtClean="0">
                <a:effectLst/>
                <a:latin typeface="Times New Roman" panose="02020603050405020304" pitchFamily="18" charset="0"/>
                <a:ea typeface="Times New Roman" panose="02020603050405020304" pitchFamily="18" charset="0"/>
              </a:rPr>
              <a:t>ال</a:t>
            </a:r>
            <a:r>
              <a:rPr lang="ar-JO" sz="2800" dirty="0" smtClean="0">
                <a:effectLst/>
                <a:latin typeface="Times New Roman" panose="02020603050405020304" pitchFamily="18" charset="0"/>
                <a:ea typeface="Times New Roman" panose="02020603050405020304" pitchFamily="18" charset="0"/>
              </a:rPr>
              <a:t>إل</a:t>
            </a:r>
            <a:r>
              <a:rPr lang="ar-SA" sz="2800" dirty="0" smtClean="0">
                <a:effectLst/>
                <a:latin typeface="Times New Roman" panose="02020603050405020304" pitchFamily="18" charset="0"/>
                <a:ea typeface="Times New Roman" panose="02020603050405020304" pitchFamily="18" charset="0"/>
              </a:rPr>
              <a:t>كتروني </a:t>
            </a:r>
            <a:r>
              <a:rPr lang="ar-SA" sz="2800" dirty="0">
                <a:effectLst/>
                <a:latin typeface="Times New Roman" panose="02020603050405020304" pitchFamily="18" charset="0"/>
                <a:ea typeface="Times New Roman" panose="02020603050405020304" pitchFamily="18" charset="0"/>
              </a:rPr>
              <a:t>الحديثة ومواكبة المستجدات العالمية بهذا الخصوص، لاستخدام </a:t>
            </a:r>
            <a:r>
              <a:rPr lang="ar-JO" sz="2800" dirty="0" smtClean="0">
                <a:effectLst/>
                <a:latin typeface="Times New Roman" panose="02020603050405020304" pitchFamily="18" charset="0"/>
                <a:ea typeface="Times New Roman" panose="02020603050405020304" pitchFamily="18" charset="0"/>
              </a:rPr>
              <a:t>أ</a:t>
            </a:r>
            <a:r>
              <a:rPr lang="ar-SA" sz="2800" dirty="0" smtClean="0">
                <a:effectLst/>
                <a:latin typeface="Times New Roman" panose="02020603050405020304" pitchFamily="18" charset="0"/>
                <a:ea typeface="Times New Roman" panose="02020603050405020304" pitchFamily="18" charset="0"/>
              </a:rPr>
              <a:t>حدث </a:t>
            </a:r>
            <a:r>
              <a:rPr lang="ar-SA" sz="2800" dirty="0">
                <a:effectLst/>
                <a:latin typeface="Times New Roman" panose="02020603050405020304" pitchFamily="18" charset="0"/>
                <a:ea typeface="Times New Roman" panose="02020603050405020304" pitchFamily="18" charset="0"/>
              </a:rPr>
              <a:t>التقنيات التي تساهم بإثراء التعليم </a:t>
            </a:r>
            <a:r>
              <a:rPr lang="ar-SA" sz="2800" dirty="0" smtClean="0">
                <a:effectLst/>
                <a:latin typeface="Times New Roman" panose="02020603050405020304" pitchFamily="18" charset="0"/>
                <a:ea typeface="Times New Roman" panose="02020603050405020304" pitchFamily="18" charset="0"/>
              </a:rPr>
              <a:t>ال</a:t>
            </a:r>
            <a:r>
              <a:rPr lang="ar-JO" sz="2800" dirty="0" smtClean="0">
                <a:effectLst/>
                <a:latin typeface="Times New Roman" panose="02020603050405020304" pitchFamily="18" charset="0"/>
                <a:ea typeface="Times New Roman" panose="02020603050405020304" pitchFamily="18" charset="0"/>
              </a:rPr>
              <a:t>إ</a:t>
            </a:r>
            <a:r>
              <a:rPr lang="ar-SA" sz="2800" dirty="0" smtClean="0">
                <a:effectLst/>
                <a:latin typeface="Times New Roman" panose="02020603050405020304" pitchFamily="18" charset="0"/>
                <a:ea typeface="Times New Roman" panose="02020603050405020304" pitchFamily="18" charset="0"/>
              </a:rPr>
              <a:t>لكتروني </a:t>
            </a:r>
            <a:r>
              <a:rPr lang="ar-SA" sz="2800" dirty="0">
                <a:effectLst/>
                <a:latin typeface="Times New Roman" panose="02020603050405020304" pitchFamily="18" charset="0"/>
                <a:ea typeface="Times New Roman" panose="02020603050405020304" pitchFamily="18" charset="0"/>
              </a:rPr>
              <a:t>وتعزيز دوره .</a:t>
            </a:r>
            <a:endParaRPr lang="en-US" sz="2800" dirty="0">
              <a:effectLst/>
              <a:latin typeface="Times New Roman" panose="02020603050405020304" pitchFamily="18" charset="0"/>
              <a:ea typeface="Times New Roman" panose="02020603050405020304" pitchFamily="18" charset="0"/>
            </a:endParaRPr>
          </a:p>
        </p:txBody>
      </p:sp>
      <p:pic>
        <p:nvPicPr>
          <p:cNvPr id="4" name="Google Shape;143;p3"/>
          <p:cNvPicPr preferRelativeResize="0"/>
          <p:nvPr/>
        </p:nvPicPr>
        <p:blipFill rotWithShape="1">
          <a:blip r:embed="rId2">
            <a:alphaModFix/>
          </a:blip>
          <a:srcRect/>
          <a:stretch/>
        </p:blipFill>
        <p:spPr>
          <a:xfrm>
            <a:off x="165862" y="-243763"/>
            <a:ext cx="2036258" cy="1497672"/>
          </a:xfrm>
          <a:prstGeom prst="rect">
            <a:avLst/>
          </a:prstGeom>
          <a:noFill/>
          <a:ln>
            <a:noFill/>
          </a:ln>
        </p:spPr>
      </p:pic>
      <p:sp>
        <p:nvSpPr>
          <p:cNvPr id="5" name="Rectangle 4">
            <a:extLst>
              <a:ext uri="{FF2B5EF4-FFF2-40B4-BE49-F238E27FC236}">
                <a16:creationId xmlns="" xmlns:a16="http://schemas.microsoft.com/office/drawing/2014/main" id="{C987F081-9FD4-4746-92EA-067D3E14566B}"/>
              </a:ext>
            </a:extLst>
          </p:cNvPr>
          <p:cNvSpPr>
            <a:spLocks noChangeArrowheads="1"/>
          </p:cNvSpPr>
          <p:nvPr/>
        </p:nvSpPr>
        <p:spPr bwMode="auto">
          <a:xfrm>
            <a:off x="407369" y="1052736"/>
            <a:ext cx="11089232" cy="11079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r" defTabSz="914400" rtl="1" eaLnBrk="0" fontAlgn="base" latinLnBrk="0" hangingPunct="0">
              <a:lnSpc>
                <a:spcPct val="100000"/>
              </a:lnSpc>
              <a:spcBef>
                <a:spcPct val="0"/>
              </a:spcBef>
              <a:spcAft>
                <a:spcPct val="0"/>
              </a:spcAft>
              <a:buClrTx/>
              <a:buSzTx/>
              <a:buFontTx/>
              <a:buNone/>
              <a:tabLst/>
            </a:pPr>
            <a:r>
              <a:rPr kumimoji="0" lang="ar-SA" altLang="ar-EG" sz="2400" i="0" u="none" strike="noStrike" cap="none" normalizeH="0" baseline="0" dirty="0">
                <a:ln>
                  <a:noFill/>
                </a:ln>
                <a:solidFill>
                  <a:schemeClr val="tx1"/>
                </a:solidFill>
                <a:effectLst/>
                <a:latin typeface="Simplified Arabic" panose="02020603050405020304" pitchFamily="18" charset="-78"/>
                <a:ea typeface="MS Mincho" panose="02020609040205080304" pitchFamily="49" charset="-128"/>
                <a:cs typeface="Simplified Arabic" panose="02020603050405020304" pitchFamily="18" charset="-78"/>
              </a:rPr>
              <a:t>لتفعيل التعليم الالكتروني </a:t>
            </a:r>
            <a:r>
              <a:rPr lang="ar-JO" altLang="ar-EG" sz="2400" dirty="0">
                <a:latin typeface="Simplified Arabic" panose="02020603050405020304" pitchFamily="18" charset="-78"/>
                <a:ea typeface="MS Mincho" panose="02020609040205080304" pitchFamily="49" charset="-128"/>
                <a:cs typeface="Simplified Arabic" panose="02020603050405020304" pitchFamily="18" charset="-78"/>
              </a:rPr>
              <a:t>لا </a:t>
            </a:r>
            <a:r>
              <a:rPr lang="ar-JO" altLang="ar-EG" sz="2400" dirty="0" smtClean="0">
                <a:latin typeface="Simplified Arabic" panose="02020603050405020304" pitchFamily="18" charset="-78"/>
                <a:ea typeface="MS Mincho" panose="02020609040205080304" pitchFamily="49" charset="-128"/>
                <a:cs typeface="Simplified Arabic" panose="02020603050405020304" pitchFamily="18" charset="-78"/>
              </a:rPr>
              <a:t>بدّ </a:t>
            </a:r>
            <a:r>
              <a:rPr lang="ar-JO" altLang="ar-EG" sz="2400" dirty="0">
                <a:latin typeface="Simplified Arabic" panose="02020603050405020304" pitchFamily="18" charset="-78"/>
                <a:ea typeface="MS Mincho" panose="02020609040205080304" pitchFamily="49" charset="-128"/>
                <a:cs typeface="Simplified Arabic" panose="02020603050405020304" pitchFamily="18" charset="-78"/>
              </a:rPr>
              <a:t>من وضع</a:t>
            </a:r>
            <a:r>
              <a:rPr kumimoji="0" lang="ar-SA" altLang="ar-EG" sz="2400" i="0" u="none" strike="noStrike" cap="none" normalizeH="0" baseline="0" dirty="0">
                <a:ln>
                  <a:noFill/>
                </a:ln>
                <a:solidFill>
                  <a:schemeClr val="tx1"/>
                </a:solidFill>
                <a:effectLst/>
                <a:latin typeface="Simplified Arabic" panose="02020603050405020304" pitchFamily="18" charset="-78"/>
                <a:ea typeface="MS Mincho" panose="02020609040205080304" pitchFamily="49" charset="-128"/>
                <a:cs typeface="Simplified Arabic" panose="02020603050405020304" pitchFamily="18" charset="-78"/>
              </a:rPr>
              <a:t> خطة تحتوي على التحديات المختلفة التي تعيق عمل التعليم </a:t>
            </a:r>
            <a:r>
              <a:rPr kumimoji="0" lang="ar-SA" altLang="ar-EG" sz="2400" i="0" u="none" strike="noStrike" cap="none" normalizeH="0" baseline="0" dirty="0" smtClean="0">
                <a:ln>
                  <a:noFill/>
                </a:ln>
                <a:solidFill>
                  <a:schemeClr val="tx1"/>
                </a:solidFill>
                <a:effectLst/>
                <a:latin typeface="Simplified Arabic" panose="02020603050405020304" pitchFamily="18" charset="-78"/>
                <a:ea typeface="MS Mincho" panose="02020609040205080304" pitchFamily="49" charset="-128"/>
                <a:cs typeface="Simplified Arabic" panose="02020603050405020304" pitchFamily="18" charset="-78"/>
              </a:rPr>
              <a:t>ال</a:t>
            </a:r>
            <a:r>
              <a:rPr kumimoji="0" lang="ar-JO" altLang="ar-EG" sz="2400" i="0" u="none" strike="noStrike" cap="none" normalizeH="0" baseline="0" dirty="0" smtClean="0">
                <a:ln>
                  <a:noFill/>
                </a:ln>
                <a:solidFill>
                  <a:schemeClr val="tx1"/>
                </a:solidFill>
                <a:effectLst/>
                <a:latin typeface="Simplified Arabic" panose="02020603050405020304" pitchFamily="18" charset="-78"/>
                <a:ea typeface="MS Mincho" panose="02020609040205080304" pitchFamily="49" charset="-128"/>
                <a:cs typeface="Simplified Arabic" panose="02020603050405020304" pitchFamily="18" charset="-78"/>
              </a:rPr>
              <a:t>إ</a:t>
            </a:r>
            <a:r>
              <a:rPr kumimoji="0" lang="ar-SA" altLang="ar-EG" sz="2400" i="0" u="none" strike="noStrike" cap="none" normalizeH="0" baseline="0" dirty="0" smtClean="0">
                <a:ln>
                  <a:noFill/>
                </a:ln>
                <a:solidFill>
                  <a:schemeClr val="tx1"/>
                </a:solidFill>
                <a:effectLst/>
                <a:latin typeface="Simplified Arabic" panose="02020603050405020304" pitchFamily="18" charset="-78"/>
                <a:ea typeface="MS Mincho" panose="02020609040205080304" pitchFamily="49" charset="-128"/>
                <a:cs typeface="Simplified Arabic" panose="02020603050405020304" pitchFamily="18" charset="-78"/>
              </a:rPr>
              <a:t>لكتروني </a:t>
            </a:r>
            <a:r>
              <a:rPr kumimoji="0" lang="ar-SA" altLang="ar-EG" sz="2400" i="0" u="none" strike="noStrike" cap="none" normalizeH="0" baseline="0" dirty="0">
                <a:ln>
                  <a:noFill/>
                </a:ln>
                <a:solidFill>
                  <a:schemeClr val="tx1"/>
                </a:solidFill>
                <a:effectLst/>
                <a:latin typeface="Simplified Arabic" panose="02020603050405020304" pitchFamily="18" charset="-78"/>
                <a:ea typeface="MS Mincho" panose="02020609040205080304" pitchFamily="49" charset="-128"/>
                <a:cs typeface="Simplified Arabic" panose="02020603050405020304" pitchFamily="18" charset="-78"/>
              </a:rPr>
              <a:t>والتي تؤثر </a:t>
            </a:r>
            <a:r>
              <a:rPr kumimoji="0" lang="ar-SA" altLang="ar-EG" sz="2400" i="0" u="none" strike="noStrike" cap="none" normalizeH="0" baseline="0" dirty="0" smtClean="0">
                <a:ln>
                  <a:noFill/>
                </a:ln>
                <a:solidFill>
                  <a:schemeClr val="tx1"/>
                </a:solidFill>
                <a:effectLst/>
                <a:latin typeface="Simplified Arabic" panose="02020603050405020304" pitchFamily="18" charset="-78"/>
                <a:ea typeface="MS Mincho" panose="02020609040205080304" pitchFamily="49" charset="-128"/>
                <a:cs typeface="Simplified Arabic" panose="02020603050405020304" pitchFamily="18" charset="-78"/>
              </a:rPr>
              <a:t>سلب</a:t>
            </a:r>
            <a:r>
              <a:rPr kumimoji="0" lang="ar-JO" altLang="ar-EG" sz="2400" i="0" u="none" strike="noStrike" cap="none" normalizeH="0" baseline="0" dirty="0" smtClean="0">
                <a:ln>
                  <a:noFill/>
                </a:ln>
                <a:solidFill>
                  <a:schemeClr val="tx1"/>
                </a:solidFill>
                <a:effectLst/>
                <a:latin typeface="Simplified Arabic" panose="02020603050405020304" pitchFamily="18" charset="-78"/>
                <a:ea typeface="MS Mincho" panose="02020609040205080304" pitchFamily="49" charset="-128"/>
                <a:cs typeface="Simplified Arabic" panose="02020603050405020304" pitchFamily="18" charset="-78"/>
              </a:rPr>
              <a:t>ً</a:t>
            </a:r>
            <a:r>
              <a:rPr kumimoji="0" lang="ar-SA" altLang="ar-EG" sz="2400" i="0" u="none" strike="noStrike" cap="none" normalizeH="0" baseline="0" dirty="0" smtClean="0">
                <a:ln>
                  <a:noFill/>
                </a:ln>
                <a:solidFill>
                  <a:schemeClr val="tx1"/>
                </a:solidFill>
                <a:effectLst/>
                <a:latin typeface="Simplified Arabic" panose="02020603050405020304" pitchFamily="18" charset="-78"/>
                <a:ea typeface="MS Mincho" panose="02020609040205080304" pitchFamily="49" charset="-128"/>
                <a:cs typeface="Simplified Arabic" panose="02020603050405020304" pitchFamily="18" charset="-78"/>
              </a:rPr>
              <a:t>ا </a:t>
            </a:r>
            <a:r>
              <a:rPr kumimoji="0" lang="ar-SA" altLang="ar-EG" sz="2400" i="0" u="none" strike="noStrike" cap="none" normalizeH="0" baseline="0" dirty="0">
                <a:ln>
                  <a:noFill/>
                </a:ln>
                <a:solidFill>
                  <a:schemeClr val="tx1"/>
                </a:solidFill>
                <a:effectLst/>
                <a:latin typeface="Simplified Arabic" panose="02020603050405020304" pitchFamily="18" charset="-78"/>
                <a:ea typeface="MS Mincho" panose="02020609040205080304" pitchFamily="49" charset="-128"/>
                <a:cs typeface="Simplified Arabic" panose="02020603050405020304" pitchFamily="18" charset="-78"/>
              </a:rPr>
              <a:t>على تفعيل التعليم </a:t>
            </a:r>
            <a:r>
              <a:rPr kumimoji="0" lang="ar-SA" altLang="ar-EG" sz="2400" i="0" u="none" strike="noStrike" cap="none" normalizeH="0" baseline="0" dirty="0" smtClean="0">
                <a:ln>
                  <a:noFill/>
                </a:ln>
                <a:solidFill>
                  <a:schemeClr val="tx1"/>
                </a:solidFill>
                <a:effectLst/>
                <a:latin typeface="Simplified Arabic" panose="02020603050405020304" pitchFamily="18" charset="-78"/>
                <a:ea typeface="MS Mincho" panose="02020609040205080304" pitchFamily="49" charset="-128"/>
                <a:cs typeface="Simplified Arabic" panose="02020603050405020304" pitchFamily="18" charset="-78"/>
              </a:rPr>
              <a:t>الالكتروني:</a:t>
            </a:r>
            <a:endParaRPr kumimoji="0" lang="en-US" altLang="ar-EG" sz="2400" i="0" u="none" strike="noStrike" cap="none" normalizeH="0" baseline="0" dirty="0">
              <a:ln>
                <a:noFill/>
              </a:ln>
              <a:solidFill>
                <a:schemeClr val="tx1"/>
              </a:solidFill>
              <a:effectLst/>
            </a:endParaRPr>
          </a:p>
          <a:p>
            <a:pPr marL="0" marR="0" lvl="0" indent="0" algn="r" defTabSz="914400" rtl="0" eaLnBrk="0" fontAlgn="base" latinLnBrk="0" hangingPunct="0">
              <a:lnSpc>
                <a:spcPct val="100000"/>
              </a:lnSpc>
              <a:spcBef>
                <a:spcPct val="0"/>
              </a:spcBef>
              <a:spcAft>
                <a:spcPct val="0"/>
              </a:spcAft>
              <a:buClrTx/>
              <a:buSzTx/>
              <a:buFontTx/>
              <a:buNone/>
              <a:tabLst/>
            </a:pPr>
            <a:endParaRPr kumimoji="0" lang="en-US" altLang="ar-EG" sz="1800" b="0" i="0" u="none" strike="noStrike" cap="none" normalizeH="0" baseline="0" dirty="0">
              <a:ln>
                <a:noFill/>
              </a:ln>
              <a:solidFill>
                <a:schemeClr val="tx1"/>
              </a:solidFill>
              <a:effectLst/>
              <a:latin typeface="Arial" panose="020B0604020202020204" pitchFamily="34" charset="0"/>
              <a:cs typeface="Arial" panose="020B0604020202020204" pitchFamily="34" charset="0"/>
            </a:endParaRPr>
          </a:p>
        </p:txBody>
      </p:sp>
      <p:sp>
        <p:nvSpPr>
          <p:cNvPr id="2" name="Rectangle 1"/>
          <p:cNvSpPr/>
          <p:nvPr/>
        </p:nvSpPr>
        <p:spPr>
          <a:xfrm>
            <a:off x="3287688" y="8460"/>
            <a:ext cx="4929555" cy="738664"/>
          </a:xfrm>
          <a:prstGeom prst="rect">
            <a:avLst/>
          </a:prstGeom>
        </p:spPr>
        <p:txBody>
          <a:bodyPr wrap="none">
            <a:spAutoFit/>
          </a:bodyPr>
          <a:lstStyle/>
          <a:p>
            <a:pPr lvl="0" algn="ctr" rtl="1">
              <a:lnSpc>
                <a:spcPct val="150000"/>
              </a:lnSpc>
            </a:pPr>
            <a:r>
              <a:rPr lang="ar-JO" sz="2800" b="1" dirty="0">
                <a:latin typeface="Times New Roman" panose="02020603050405020304" pitchFamily="18" charset="0"/>
                <a:ea typeface="Times New Roman" panose="02020603050405020304" pitchFamily="18" charset="0"/>
                <a:cs typeface="Simplified Arabic" panose="02020603050405020304" pitchFamily="18" charset="-78"/>
              </a:rPr>
              <a:t>ال</a:t>
            </a:r>
            <a:r>
              <a:rPr lang="ar-SA" sz="2800" b="1" dirty="0">
                <a:latin typeface="Times New Roman" panose="02020603050405020304" pitchFamily="18" charset="0"/>
                <a:ea typeface="Times New Roman" panose="02020603050405020304" pitchFamily="18" charset="0"/>
                <a:cs typeface="Simplified Arabic" panose="02020603050405020304" pitchFamily="18" charset="-78"/>
              </a:rPr>
              <a:t>حلول </a:t>
            </a:r>
            <a:r>
              <a:rPr lang="ar-JO" sz="2800" b="1" dirty="0">
                <a:latin typeface="Times New Roman" panose="02020603050405020304" pitchFamily="18" charset="0"/>
                <a:ea typeface="Times New Roman" panose="02020603050405020304" pitchFamily="18" charset="0"/>
                <a:cs typeface="Simplified Arabic" panose="02020603050405020304" pitchFamily="18" charset="-78"/>
              </a:rPr>
              <a:t>المقترحة ل</a:t>
            </a:r>
            <a:r>
              <a:rPr lang="ar-SA" altLang="ar-EG" sz="2800" b="1" dirty="0">
                <a:latin typeface="Simplified Arabic" panose="02020603050405020304" pitchFamily="18" charset="-78"/>
                <a:ea typeface="MS Mincho" panose="02020609040205080304" pitchFamily="49" charset="-128"/>
                <a:cs typeface="Simplified Arabic" panose="02020603050405020304" pitchFamily="18" charset="-78"/>
              </a:rPr>
              <a:t>تفعيل التعليم </a:t>
            </a:r>
            <a:r>
              <a:rPr lang="ar-SA" altLang="ar-EG" sz="2800" b="1" dirty="0" smtClean="0">
                <a:latin typeface="Simplified Arabic" panose="02020603050405020304" pitchFamily="18" charset="-78"/>
                <a:ea typeface="MS Mincho" panose="02020609040205080304" pitchFamily="49" charset="-128"/>
                <a:cs typeface="Simplified Arabic" panose="02020603050405020304" pitchFamily="18" charset="-78"/>
              </a:rPr>
              <a:t>ال</a:t>
            </a:r>
            <a:r>
              <a:rPr lang="ar-JO" altLang="ar-EG" sz="2800" b="1" dirty="0" smtClean="0">
                <a:latin typeface="Simplified Arabic" panose="02020603050405020304" pitchFamily="18" charset="-78"/>
                <a:ea typeface="MS Mincho" panose="02020609040205080304" pitchFamily="49" charset="-128"/>
                <a:cs typeface="Simplified Arabic" panose="02020603050405020304" pitchFamily="18" charset="-78"/>
              </a:rPr>
              <a:t>إ</a:t>
            </a:r>
            <a:r>
              <a:rPr lang="ar-SA" altLang="ar-EG" sz="2800" b="1" dirty="0" smtClean="0">
                <a:latin typeface="Simplified Arabic" panose="02020603050405020304" pitchFamily="18" charset="-78"/>
                <a:ea typeface="MS Mincho" panose="02020609040205080304" pitchFamily="49" charset="-128"/>
                <a:cs typeface="Simplified Arabic" panose="02020603050405020304" pitchFamily="18" charset="-78"/>
              </a:rPr>
              <a:t>لكتروني</a:t>
            </a:r>
            <a:endParaRPr lang="ar-JO" altLang="ar-EG" sz="2800" b="1" dirty="0">
              <a:latin typeface="Simplified Arabic" panose="02020603050405020304" pitchFamily="18" charset="-78"/>
              <a:ea typeface="MS Mincho" panose="02020609040205080304" pitchFamily="49" charset="-128"/>
              <a:cs typeface="Simplified Arabic" panose="02020603050405020304" pitchFamily="18" charset="-78"/>
            </a:endParaRPr>
          </a:p>
        </p:txBody>
      </p:sp>
      <p:sp>
        <p:nvSpPr>
          <p:cNvPr id="6" name="Google Shape;110;p1"/>
          <p:cNvSpPr/>
          <p:nvPr/>
        </p:nvSpPr>
        <p:spPr>
          <a:xfrm>
            <a:off x="5350056" y="6418826"/>
            <a:ext cx="1858162" cy="398752"/>
          </a:xfrm>
          <a:prstGeom prst="roundRect">
            <a:avLst>
              <a:gd name="adj" fmla="val 16667"/>
            </a:avLst>
          </a:prstGeom>
          <a:solidFill>
            <a:schemeClr val="accent2">
              <a:lumMod val="40000"/>
              <a:lumOff val="60000"/>
            </a:schemeClr>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1200" b="1" dirty="0" smtClean="0"/>
              <a:t>ELD711/ Lecture</a:t>
            </a:r>
            <a:r>
              <a:rPr lang="ar-JO" sz="1200" b="1" dirty="0" smtClean="0"/>
              <a:t> (3)</a:t>
            </a:r>
            <a:endParaRPr sz="1200" b="1" dirty="0"/>
          </a:p>
        </p:txBody>
      </p:sp>
    </p:spTree>
    <p:extLst>
      <p:ext uri="{BB962C8B-B14F-4D97-AF65-F5344CB8AC3E}">
        <p14:creationId xmlns:p14="http://schemas.microsoft.com/office/powerpoint/2010/main" val="2872935264"/>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TextBox 2">
            <a:extLst>
              <a:ext uri="{FF2B5EF4-FFF2-40B4-BE49-F238E27FC236}">
                <a16:creationId xmlns="" xmlns:a16="http://schemas.microsoft.com/office/drawing/2014/main" id="{63A0E053-E586-4DD4-BFE3-9B1AF8526A81}"/>
              </a:ext>
            </a:extLst>
          </p:cNvPr>
          <p:cNvSpPr txBox="1"/>
          <p:nvPr/>
        </p:nvSpPr>
        <p:spPr>
          <a:xfrm>
            <a:off x="776377" y="491658"/>
            <a:ext cx="10432192" cy="4524315"/>
          </a:xfrm>
          <a:prstGeom prst="rect">
            <a:avLst/>
          </a:prstGeom>
          <a:noFill/>
        </p:spPr>
        <p:txBody>
          <a:bodyPr wrap="square">
            <a:spAutoFit/>
          </a:bodyPr>
          <a:lstStyle/>
          <a:p>
            <a:pPr marL="342900" lvl="0" indent="-342900" algn="justLow" rtl="1">
              <a:lnSpc>
                <a:spcPct val="150000"/>
              </a:lnSpc>
              <a:buFont typeface="Symbol" panose="05050102010706020507" pitchFamily="18" charset="2"/>
              <a:buChar char=""/>
              <a:tabLst>
                <a:tab pos="215900" algn="l"/>
              </a:tabLst>
            </a:pPr>
            <a:r>
              <a:rPr lang="ar-SA" sz="2400" b="1" dirty="0">
                <a:effectLst/>
                <a:latin typeface="Times New Roman" panose="02020603050405020304" pitchFamily="18" charset="0"/>
                <a:ea typeface="Times New Roman" panose="02020603050405020304" pitchFamily="18" charset="0"/>
              </a:rPr>
              <a:t>جانب التحديات  </a:t>
            </a:r>
            <a:r>
              <a:rPr lang="ar-SA" sz="2400" b="1" spc="-30" dirty="0">
                <a:effectLst/>
                <a:latin typeface="Times New Roman" panose="02020603050405020304" pitchFamily="18" charset="0"/>
                <a:ea typeface="Times New Roman" panose="02020603050405020304" pitchFamily="18" charset="0"/>
              </a:rPr>
              <a:t>المهنية العامة للمعلمين في مجال </a:t>
            </a:r>
            <a:r>
              <a:rPr lang="ar-SA" sz="2400" b="1" spc="-30" dirty="0" smtClean="0">
                <a:effectLst/>
                <a:latin typeface="Times New Roman" panose="02020603050405020304" pitchFamily="18" charset="0"/>
                <a:ea typeface="Times New Roman" panose="02020603050405020304" pitchFamily="18" charset="0"/>
              </a:rPr>
              <a:t>الت</a:t>
            </a:r>
            <a:r>
              <a:rPr lang="ar-JO" sz="2400" b="1" spc="-30" dirty="0" smtClean="0">
                <a:effectLst/>
                <a:latin typeface="Times New Roman" panose="02020603050405020304" pitchFamily="18" charset="0"/>
                <a:ea typeface="Times New Roman" panose="02020603050405020304" pitchFamily="18" charset="0"/>
              </a:rPr>
              <a:t>ع</a:t>
            </a:r>
            <a:r>
              <a:rPr lang="ar-SA" sz="2400" b="1" spc="-30" dirty="0" smtClean="0">
                <a:effectLst/>
                <a:latin typeface="Times New Roman" panose="02020603050405020304" pitchFamily="18" charset="0"/>
                <a:ea typeface="Times New Roman" panose="02020603050405020304" pitchFamily="18" charset="0"/>
              </a:rPr>
              <a:t>ل</a:t>
            </a:r>
            <a:r>
              <a:rPr lang="ar-JO" sz="2400" b="1" spc="-30" dirty="0" smtClean="0">
                <a:effectLst/>
                <a:latin typeface="Times New Roman" panose="02020603050405020304" pitchFamily="18" charset="0"/>
                <a:ea typeface="Times New Roman" panose="02020603050405020304" pitchFamily="18" charset="0"/>
              </a:rPr>
              <a:t>ي</a:t>
            </a:r>
            <a:r>
              <a:rPr lang="ar-SA" sz="2400" b="1" spc="-30" dirty="0" smtClean="0">
                <a:effectLst/>
                <a:latin typeface="Times New Roman" panose="02020603050405020304" pitchFamily="18" charset="0"/>
                <a:ea typeface="Times New Roman" panose="02020603050405020304" pitchFamily="18" charset="0"/>
              </a:rPr>
              <a:t>م </a:t>
            </a:r>
            <a:r>
              <a:rPr lang="ar-SA" sz="2400" b="1" spc="-30" dirty="0">
                <a:effectLst/>
                <a:latin typeface="Times New Roman" panose="02020603050405020304" pitchFamily="18" charset="0"/>
                <a:ea typeface="Times New Roman" panose="02020603050405020304" pitchFamily="18" charset="0"/>
              </a:rPr>
              <a:t>الإلكتروني </a:t>
            </a:r>
            <a:r>
              <a:rPr lang="ar-SA" sz="2400" spc="-30" dirty="0">
                <a:effectLst/>
                <a:latin typeface="Times New Roman" panose="02020603050405020304" pitchFamily="18" charset="0"/>
                <a:ea typeface="Times New Roman" panose="02020603050405020304" pitchFamily="18" charset="0"/>
              </a:rPr>
              <a:t>: تغيير الاتجاهات السلب</a:t>
            </a:r>
            <a:r>
              <a:rPr lang="ar-JO" sz="2400" spc="-30" dirty="0">
                <a:effectLst/>
                <a:latin typeface="Times New Roman" panose="02020603050405020304" pitchFamily="18" charset="0"/>
                <a:ea typeface="Times New Roman" panose="02020603050405020304" pitchFamily="18" charset="0"/>
              </a:rPr>
              <a:t>ي</a:t>
            </a:r>
            <a:r>
              <a:rPr lang="ar-SA" sz="2400" spc="-30" dirty="0">
                <a:effectLst/>
                <a:latin typeface="Times New Roman" panose="02020603050405020304" pitchFamily="18" charset="0"/>
                <a:ea typeface="Times New Roman" panose="02020603050405020304" pitchFamily="18" charset="0"/>
              </a:rPr>
              <a:t>ة لبعض المعلمين بخصوص التعليم </a:t>
            </a:r>
            <a:r>
              <a:rPr lang="ar-SA" sz="2400" spc="-30" dirty="0" smtClean="0">
                <a:effectLst/>
                <a:latin typeface="Times New Roman" panose="02020603050405020304" pitchFamily="18" charset="0"/>
                <a:ea typeface="Times New Roman" panose="02020603050405020304" pitchFamily="18" charset="0"/>
              </a:rPr>
              <a:t>الالكتر</a:t>
            </a:r>
            <a:r>
              <a:rPr lang="ar-JO" sz="2400" spc="-30" dirty="0" smtClean="0">
                <a:effectLst/>
                <a:latin typeface="Times New Roman" panose="02020603050405020304" pitchFamily="18" charset="0"/>
                <a:ea typeface="Times New Roman" panose="02020603050405020304" pitchFamily="18" charset="0"/>
              </a:rPr>
              <a:t>و</a:t>
            </a:r>
            <a:r>
              <a:rPr lang="ar-SA" sz="2400" spc="-30" dirty="0" smtClean="0">
                <a:effectLst/>
                <a:latin typeface="Times New Roman" panose="02020603050405020304" pitchFamily="18" charset="0"/>
                <a:ea typeface="Times New Roman" panose="02020603050405020304" pitchFamily="18" charset="0"/>
              </a:rPr>
              <a:t>ني </a:t>
            </a:r>
            <a:r>
              <a:rPr lang="ar-SA" sz="2400" spc="-30" dirty="0">
                <a:effectLst/>
                <a:latin typeface="Times New Roman" panose="02020603050405020304" pitchFamily="18" charset="0"/>
                <a:ea typeface="Times New Roman" panose="02020603050405020304" pitchFamily="18" charset="0"/>
              </a:rPr>
              <a:t>وذلك بعقد لقاءات مع متخصصين لاقناعهم بأهمية هذا الجانب من العملية التعليمية </a:t>
            </a:r>
            <a:r>
              <a:rPr lang="ar-SA" sz="2400" spc="-30" dirty="0" smtClean="0">
                <a:effectLst/>
                <a:latin typeface="Times New Roman" panose="02020603050405020304" pitchFamily="18" charset="0"/>
                <a:ea typeface="Times New Roman" panose="02020603050405020304" pitchFamily="18" charset="0"/>
              </a:rPr>
              <a:t> </a:t>
            </a:r>
            <a:r>
              <a:rPr lang="ar-JO" sz="2400" spc="-30" dirty="0">
                <a:effectLst/>
                <a:latin typeface="Times New Roman" panose="02020603050405020304" pitchFamily="18" charset="0"/>
                <a:ea typeface="Times New Roman" panose="02020603050405020304" pitchFamily="18" charset="0"/>
              </a:rPr>
              <a:t>و</a:t>
            </a:r>
            <a:r>
              <a:rPr lang="ar-SA" sz="2400" spc="-30" dirty="0">
                <a:effectLst/>
                <a:latin typeface="Times New Roman" panose="02020603050405020304" pitchFamily="18" charset="0"/>
                <a:ea typeface="Times New Roman" panose="02020603050405020304" pitchFamily="18" charset="0"/>
              </a:rPr>
              <a:t>عمل دورات متخصصة ومجانية للمعلمين </a:t>
            </a:r>
            <a:r>
              <a:rPr lang="ar-SA" sz="2400" spc="-30" dirty="0" smtClean="0">
                <a:effectLst/>
                <a:latin typeface="Times New Roman" panose="02020603050405020304" pitchFamily="18" charset="0"/>
                <a:ea typeface="Times New Roman" panose="02020603050405020304" pitchFamily="18" charset="0"/>
              </a:rPr>
              <a:t>و</a:t>
            </a:r>
            <a:r>
              <a:rPr lang="ar-JO" sz="2400" spc="-30" dirty="0" smtClean="0">
                <a:effectLst/>
                <a:latin typeface="Times New Roman" panose="02020603050405020304" pitchFamily="18" charset="0"/>
                <a:ea typeface="Times New Roman" panose="02020603050405020304" pitchFamily="18" charset="0"/>
              </a:rPr>
              <a:t>أ</a:t>
            </a:r>
            <a:r>
              <a:rPr lang="ar-SA" sz="2400" spc="-30" dirty="0" smtClean="0">
                <a:effectLst/>
                <a:latin typeface="Times New Roman" panose="02020603050405020304" pitchFamily="18" charset="0"/>
                <a:ea typeface="Times New Roman" panose="02020603050405020304" pitchFamily="18" charset="0"/>
              </a:rPr>
              <a:t>عضاء </a:t>
            </a:r>
            <a:r>
              <a:rPr lang="ar-SA" sz="2400" spc="-30" dirty="0">
                <a:effectLst/>
                <a:latin typeface="Times New Roman" panose="02020603050405020304" pitchFamily="18" charset="0"/>
                <a:ea typeface="Times New Roman" panose="02020603050405020304" pitchFamily="18" charset="0"/>
              </a:rPr>
              <a:t>هيئة التدريس في الجامعات </a:t>
            </a:r>
            <a:r>
              <a:rPr lang="ar-SA" sz="2400" spc="-30" dirty="0" smtClean="0">
                <a:effectLst/>
                <a:latin typeface="Times New Roman" panose="02020603050405020304" pitchFamily="18" charset="0"/>
                <a:ea typeface="Times New Roman" panose="02020603050405020304" pitchFamily="18" charset="0"/>
              </a:rPr>
              <a:t>لضمان </a:t>
            </a:r>
            <a:r>
              <a:rPr lang="ar-SA" sz="2400" spc="-30" dirty="0">
                <a:effectLst/>
                <a:latin typeface="Times New Roman" panose="02020603050405020304" pitchFamily="18" charset="0"/>
                <a:ea typeface="Times New Roman" panose="02020603050405020304" pitchFamily="18" charset="0"/>
              </a:rPr>
              <a:t>معرفتهم بالتقنيات </a:t>
            </a:r>
            <a:r>
              <a:rPr lang="ar-SA" sz="2400" spc="-30" dirty="0" smtClean="0">
                <a:effectLst/>
                <a:latin typeface="Times New Roman" panose="02020603050405020304" pitchFamily="18" charset="0"/>
                <a:ea typeface="Times New Roman" panose="02020603050405020304" pitchFamily="18" charset="0"/>
              </a:rPr>
              <a:t>ال</a:t>
            </a:r>
            <a:r>
              <a:rPr lang="ar-JO" sz="2400" spc="-30" dirty="0" smtClean="0">
                <a:effectLst/>
                <a:latin typeface="Times New Roman" panose="02020603050405020304" pitchFamily="18" charset="0"/>
                <a:ea typeface="Times New Roman" panose="02020603050405020304" pitchFamily="18" charset="0"/>
              </a:rPr>
              <a:t>إل</a:t>
            </a:r>
            <a:r>
              <a:rPr lang="ar-SA" sz="2400" spc="-30" dirty="0" smtClean="0">
                <a:effectLst/>
                <a:latin typeface="Times New Roman" panose="02020603050405020304" pitchFamily="18" charset="0"/>
                <a:ea typeface="Times New Roman" panose="02020603050405020304" pitchFamily="18" charset="0"/>
              </a:rPr>
              <a:t>كترونية الحديثة</a:t>
            </a:r>
            <a:r>
              <a:rPr lang="ar-JO" sz="2400" spc="-30" dirty="0" smtClean="0">
                <a:effectLst/>
                <a:latin typeface="Times New Roman" panose="02020603050405020304" pitchFamily="18" charset="0"/>
                <a:ea typeface="Times New Roman" panose="02020603050405020304" pitchFamily="18" charset="0"/>
              </a:rPr>
              <a:t>،</a:t>
            </a:r>
            <a:r>
              <a:rPr lang="ar-SA" sz="2400" spc="-30" dirty="0" smtClean="0">
                <a:effectLst/>
                <a:latin typeface="Times New Roman" panose="02020603050405020304" pitchFamily="18" charset="0"/>
                <a:ea typeface="Times New Roman" panose="02020603050405020304" pitchFamily="18" charset="0"/>
              </a:rPr>
              <a:t> </a:t>
            </a:r>
            <a:r>
              <a:rPr lang="ar-JO" sz="2400" spc="-30" dirty="0" smtClean="0">
                <a:effectLst/>
                <a:latin typeface="Times New Roman" panose="02020603050405020304" pitchFamily="18" charset="0"/>
                <a:ea typeface="Times New Roman" panose="02020603050405020304" pitchFamily="18" charset="0"/>
              </a:rPr>
              <a:t>و</a:t>
            </a:r>
            <a:r>
              <a:rPr lang="ar-SA" sz="2400" spc="-30" dirty="0" smtClean="0">
                <a:effectLst/>
                <a:latin typeface="Times New Roman" panose="02020603050405020304" pitchFamily="18" charset="0"/>
                <a:ea typeface="Times New Roman" panose="02020603050405020304" pitchFamily="18" charset="0"/>
              </a:rPr>
              <a:t>التي </a:t>
            </a:r>
            <a:r>
              <a:rPr lang="ar-SA" sz="2400" spc="-30" dirty="0">
                <a:effectLst/>
                <a:latin typeface="Times New Roman" panose="02020603050405020304" pitchFamily="18" charset="0"/>
                <a:ea typeface="Times New Roman" panose="02020603050405020304" pitchFamily="18" charset="0"/>
              </a:rPr>
              <a:t>ستؤهلهم للدخول والاستفادة من منصات التعليم </a:t>
            </a:r>
            <a:r>
              <a:rPr lang="ar-SA" sz="2400" spc="-30" dirty="0" smtClean="0">
                <a:effectLst/>
                <a:latin typeface="Times New Roman" panose="02020603050405020304" pitchFamily="18" charset="0"/>
                <a:ea typeface="Times New Roman" panose="02020603050405020304" pitchFamily="18" charset="0"/>
              </a:rPr>
              <a:t>ال</a:t>
            </a:r>
            <a:r>
              <a:rPr lang="ar-JO" sz="2400" spc="-30" dirty="0" smtClean="0">
                <a:effectLst/>
                <a:latin typeface="Times New Roman" panose="02020603050405020304" pitchFamily="18" charset="0"/>
                <a:ea typeface="Times New Roman" panose="02020603050405020304" pitchFamily="18" charset="0"/>
              </a:rPr>
              <a:t>إ</a:t>
            </a:r>
            <a:r>
              <a:rPr lang="ar-SA" sz="2400" spc="-30" dirty="0" smtClean="0">
                <a:effectLst/>
                <a:latin typeface="Times New Roman" panose="02020603050405020304" pitchFamily="18" charset="0"/>
                <a:ea typeface="Times New Roman" panose="02020603050405020304" pitchFamily="18" charset="0"/>
              </a:rPr>
              <a:t>لكتروني </a:t>
            </a:r>
            <a:r>
              <a:rPr lang="ar-SA" sz="2400" spc="-30" dirty="0">
                <a:effectLst/>
                <a:latin typeface="Times New Roman" panose="02020603050405020304" pitchFamily="18" charset="0"/>
                <a:ea typeface="Times New Roman" panose="02020603050405020304" pitchFamily="18" charset="0"/>
              </a:rPr>
              <a:t>، حيث يتم فيها تدريبهم </a:t>
            </a:r>
            <a:r>
              <a:rPr lang="ar-SA" sz="2400" dirty="0">
                <a:effectLst/>
                <a:latin typeface="Times New Roman" panose="02020603050405020304" pitchFamily="18" charset="0"/>
                <a:ea typeface="Times New Roman" panose="02020603050405020304" pitchFamily="18" charset="0"/>
              </a:rPr>
              <a:t>على استخدام محركات البحث والدخول إلى المكتبات العالمية وقواعد البيانات </a:t>
            </a:r>
            <a:r>
              <a:rPr lang="ar-SA" sz="2400" dirty="0" smtClean="0">
                <a:effectLst/>
                <a:latin typeface="Times New Roman" panose="02020603050405020304" pitchFamily="18" charset="0"/>
                <a:ea typeface="Times New Roman" panose="02020603050405020304" pitchFamily="18" charset="0"/>
              </a:rPr>
              <a:t> </a:t>
            </a:r>
            <a:r>
              <a:rPr lang="ar-SA" sz="2400" dirty="0">
                <a:effectLst/>
                <a:latin typeface="Times New Roman" panose="02020603050405020304" pitchFamily="18" charset="0"/>
                <a:ea typeface="Times New Roman" panose="02020603050405020304" pitchFamily="18" charset="0"/>
              </a:rPr>
              <a:t>ومراكز البحوث ، وطرق التعامل مع المواقع العلمية الإلكترونية </a:t>
            </a:r>
            <a:r>
              <a:rPr lang="ar-SA" sz="2400" dirty="0" smtClean="0">
                <a:effectLst/>
                <a:latin typeface="Times New Roman" panose="02020603050405020304" pitchFamily="18" charset="0"/>
                <a:ea typeface="Times New Roman" panose="02020603050405020304" pitchFamily="18" charset="0"/>
              </a:rPr>
              <a:t>بفعالية ل</a:t>
            </a:r>
            <a:r>
              <a:rPr lang="ar-JO" sz="2400" dirty="0" smtClean="0">
                <a:effectLst/>
                <a:latin typeface="Times New Roman" panose="02020603050405020304" pitchFamily="18" charset="0"/>
                <a:ea typeface="Times New Roman" panose="02020603050405020304" pitchFamily="18" charset="0"/>
              </a:rPr>
              <a:t>إ</a:t>
            </a:r>
            <a:r>
              <a:rPr lang="ar-SA" sz="2400" dirty="0" smtClean="0">
                <a:effectLst/>
                <a:latin typeface="Times New Roman" panose="02020603050405020304" pitchFamily="18" charset="0"/>
                <a:ea typeface="Times New Roman" panose="02020603050405020304" pitchFamily="18" charset="0"/>
              </a:rPr>
              <a:t>كسابهم </a:t>
            </a:r>
            <a:r>
              <a:rPr lang="ar-SA" sz="2400" dirty="0">
                <a:effectLst/>
                <a:latin typeface="Times New Roman" panose="02020603050405020304" pitchFamily="18" charset="0"/>
                <a:ea typeface="Times New Roman" panose="02020603050405020304" pitchFamily="18" charset="0"/>
              </a:rPr>
              <a:t>مهارات الاتصال عبر الوسائل الإلكترونية.</a:t>
            </a:r>
            <a:endParaRPr lang="en-US" sz="2400" dirty="0">
              <a:effectLst/>
              <a:latin typeface="Times New Roman" panose="02020603050405020304" pitchFamily="18" charset="0"/>
              <a:ea typeface="Times New Roman" panose="02020603050405020304" pitchFamily="18" charset="0"/>
            </a:endParaRPr>
          </a:p>
          <a:p>
            <a:pPr algn="justLow" rtl="1">
              <a:lnSpc>
                <a:spcPct val="150000"/>
              </a:lnSpc>
            </a:pPr>
            <a:r>
              <a:rPr lang="en-US" sz="2400" dirty="0">
                <a:effectLst/>
                <a:latin typeface="Simplified Arabic" panose="02020603050405020304" pitchFamily="18" charset="-78"/>
                <a:ea typeface="Times New Roman" panose="02020603050405020304" pitchFamily="18" charset="0"/>
              </a:rPr>
              <a:t> </a:t>
            </a:r>
            <a:endParaRPr lang="en-US" sz="2400" dirty="0">
              <a:effectLst/>
              <a:latin typeface="Times New Roman" panose="02020603050405020304" pitchFamily="18" charset="0"/>
              <a:ea typeface="Times New Roman" panose="02020603050405020304" pitchFamily="18" charset="0"/>
            </a:endParaRPr>
          </a:p>
        </p:txBody>
      </p:sp>
      <p:sp>
        <p:nvSpPr>
          <p:cNvPr id="5" name="TextBox 4">
            <a:extLst>
              <a:ext uri="{FF2B5EF4-FFF2-40B4-BE49-F238E27FC236}">
                <a16:creationId xmlns="" xmlns:a16="http://schemas.microsoft.com/office/drawing/2014/main" id="{02B5C6BD-18D9-43E3-9FEC-712705A9A8FE}"/>
              </a:ext>
            </a:extLst>
          </p:cNvPr>
          <p:cNvSpPr txBox="1"/>
          <p:nvPr/>
        </p:nvSpPr>
        <p:spPr>
          <a:xfrm>
            <a:off x="517585" y="4541808"/>
            <a:ext cx="10778703" cy="2308324"/>
          </a:xfrm>
          <a:prstGeom prst="rect">
            <a:avLst/>
          </a:prstGeom>
          <a:noFill/>
        </p:spPr>
        <p:txBody>
          <a:bodyPr wrap="square">
            <a:spAutoFit/>
          </a:bodyPr>
          <a:lstStyle/>
          <a:p>
            <a:pPr marL="342900" lvl="0" indent="-342900" algn="justLow" rtl="1">
              <a:lnSpc>
                <a:spcPct val="150000"/>
              </a:lnSpc>
              <a:buFont typeface="Symbol" panose="05050102010706020507" pitchFamily="18" charset="2"/>
              <a:buChar char=""/>
              <a:tabLst>
                <a:tab pos="215900" algn="l"/>
              </a:tabLst>
            </a:pPr>
            <a:r>
              <a:rPr lang="ar-SA" sz="2400" b="1" spc="-30" dirty="0">
                <a:effectLst/>
                <a:latin typeface="Times New Roman" panose="02020603050405020304" pitchFamily="18" charset="0"/>
                <a:ea typeface="Times New Roman" panose="02020603050405020304" pitchFamily="18" charset="0"/>
              </a:rPr>
              <a:t>وفي مجال </a:t>
            </a:r>
            <a:r>
              <a:rPr lang="ar-SA" sz="2400" b="1" dirty="0">
                <a:effectLst/>
                <a:latin typeface="Times New Roman" panose="02020603050405020304" pitchFamily="18" charset="0"/>
                <a:ea typeface="Times New Roman" panose="02020603050405020304" pitchFamily="18" charset="0"/>
              </a:rPr>
              <a:t>التحديات  </a:t>
            </a:r>
            <a:r>
              <a:rPr lang="ar-SA" sz="2400" b="1" spc="-30" dirty="0">
                <a:effectLst/>
                <a:latin typeface="Times New Roman" panose="02020603050405020304" pitchFamily="18" charset="0"/>
                <a:ea typeface="Times New Roman" panose="02020603050405020304" pitchFamily="18" charset="0"/>
              </a:rPr>
              <a:t>المهنية العامة للطلبة في مجال </a:t>
            </a:r>
            <a:r>
              <a:rPr lang="ar-SA" sz="2400" b="1" spc="-30" dirty="0" smtClean="0">
                <a:effectLst/>
                <a:latin typeface="Times New Roman" panose="02020603050405020304" pitchFamily="18" charset="0"/>
                <a:ea typeface="Times New Roman" panose="02020603050405020304" pitchFamily="18" charset="0"/>
              </a:rPr>
              <a:t>التعل</a:t>
            </a:r>
            <a:r>
              <a:rPr lang="ar-JO" sz="2400" b="1" spc="-30" dirty="0" smtClean="0">
                <a:effectLst/>
                <a:latin typeface="Times New Roman" panose="02020603050405020304" pitchFamily="18" charset="0"/>
                <a:ea typeface="Times New Roman" panose="02020603050405020304" pitchFamily="18" charset="0"/>
              </a:rPr>
              <a:t>ي</a:t>
            </a:r>
            <a:r>
              <a:rPr lang="ar-SA" sz="2400" b="1" spc="-30" dirty="0" smtClean="0">
                <a:effectLst/>
                <a:latin typeface="Times New Roman" panose="02020603050405020304" pitchFamily="18" charset="0"/>
                <a:ea typeface="Times New Roman" panose="02020603050405020304" pitchFamily="18" charset="0"/>
              </a:rPr>
              <a:t>م </a:t>
            </a:r>
            <a:r>
              <a:rPr lang="ar-SA" sz="2400" b="1" spc="-30" dirty="0">
                <a:effectLst/>
                <a:latin typeface="Times New Roman" panose="02020603050405020304" pitchFamily="18" charset="0"/>
                <a:ea typeface="Times New Roman" panose="02020603050405020304" pitchFamily="18" charset="0"/>
              </a:rPr>
              <a:t>الإلكتروني</a:t>
            </a:r>
            <a:r>
              <a:rPr lang="ar-SA" sz="2400" spc="-30" dirty="0">
                <a:effectLst/>
                <a:latin typeface="Times New Roman" panose="02020603050405020304" pitchFamily="18" charset="0"/>
                <a:ea typeface="Times New Roman" panose="02020603050405020304" pitchFamily="18" charset="0"/>
              </a:rPr>
              <a:t>: </a:t>
            </a:r>
            <a:r>
              <a:rPr lang="ar-JO" sz="2400" spc="-30" dirty="0">
                <a:effectLst/>
                <a:latin typeface="Times New Roman" panose="02020603050405020304" pitchFamily="18" charset="0"/>
                <a:ea typeface="Times New Roman" panose="02020603050405020304" pitchFamily="18" charset="0"/>
              </a:rPr>
              <a:t>وضع </a:t>
            </a:r>
            <a:r>
              <a:rPr lang="ar-SA" sz="2400" spc="-30" dirty="0">
                <a:effectLst/>
                <a:latin typeface="Times New Roman" panose="02020603050405020304" pitchFamily="18" charset="0"/>
                <a:ea typeface="Times New Roman" panose="02020603050405020304" pitchFamily="18" charset="0"/>
              </a:rPr>
              <a:t>مناهج عامة للطلاب </a:t>
            </a:r>
            <a:r>
              <a:rPr lang="ar-JO" sz="2400" spc="-30" dirty="0" smtClean="0">
                <a:effectLst/>
                <a:latin typeface="Times New Roman" panose="02020603050405020304" pitchFamily="18" charset="0"/>
                <a:ea typeface="Times New Roman" panose="02020603050405020304" pitchFamily="18" charset="0"/>
              </a:rPr>
              <a:t>أ</a:t>
            </a:r>
            <a:r>
              <a:rPr lang="ar-SA" sz="2400" spc="-30" dirty="0" smtClean="0">
                <a:effectLst/>
                <a:latin typeface="Times New Roman" panose="02020603050405020304" pitchFamily="18" charset="0"/>
                <a:ea typeface="Times New Roman" panose="02020603050405020304" pitchFamily="18" charset="0"/>
              </a:rPr>
              <a:t>و </a:t>
            </a:r>
            <a:r>
              <a:rPr lang="ar-SA" sz="2400" spc="-30" dirty="0">
                <a:effectLst/>
                <a:latin typeface="Times New Roman" panose="02020603050405020304" pitchFamily="18" charset="0"/>
                <a:ea typeface="Times New Roman" panose="02020603050405020304" pitchFamily="18" charset="0"/>
              </a:rPr>
              <a:t>فصول متخصصة في كتاب الحاسوب تتحدث عن </a:t>
            </a:r>
            <a:r>
              <a:rPr lang="ar-JO" sz="2400" spc="-30" dirty="0" smtClean="0">
                <a:effectLst/>
                <a:latin typeface="Times New Roman" panose="02020603050405020304" pitchFamily="18" charset="0"/>
                <a:ea typeface="Times New Roman" panose="02020603050405020304" pitchFamily="18" charset="0"/>
              </a:rPr>
              <a:t>أ</a:t>
            </a:r>
            <a:r>
              <a:rPr lang="ar-SA" sz="2400" spc="-30" dirty="0" smtClean="0">
                <a:effectLst/>
                <a:latin typeface="Times New Roman" panose="02020603050405020304" pitchFamily="18" charset="0"/>
                <a:ea typeface="Times New Roman" panose="02020603050405020304" pitchFamily="18" charset="0"/>
              </a:rPr>
              <a:t>نظمة </a:t>
            </a:r>
            <a:r>
              <a:rPr lang="ar-SA" sz="2400" spc="-30" dirty="0">
                <a:effectLst/>
                <a:latin typeface="Times New Roman" panose="02020603050405020304" pitchFamily="18" charset="0"/>
                <a:ea typeface="Times New Roman" panose="02020603050405020304" pitchFamily="18" charset="0"/>
              </a:rPr>
              <a:t>التعليم </a:t>
            </a:r>
            <a:r>
              <a:rPr lang="ar-SA" sz="2400" spc="-30" dirty="0" smtClean="0">
                <a:effectLst/>
                <a:latin typeface="Times New Roman" panose="02020603050405020304" pitchFamily="18" charset="0"/>
                <a:ea typeface="Times New Roman" panose="02020603050405020304" pitchFamily="18" charset="0"/>
              </a:rPr>
              <a:t>ال</a:t>
            </a:r>
            <a:r>
              <a:rPr lang="ar-JO" sz="2400" spc="-30" dirty="0" smtClean="0">
                <a:effectLst/>
                <a:latin typeface="Times New Roman" panose="02020603050405020304" pitchFamily="18" charset="0"/>
                <a:ea typeface="Times New Roman" panose="02020603050405020304" pitchFamily="18" charset="0"/>
              </a:rPr>
              <a:t>إل</a:t>
            </a:r>
            <a:r>
              <a:rPr lang="ar-SA" sz="2400" spc="-30" dirty="0" smtClean="0">
                <a:effectLst/>
                <a:latin typeface="Times New Roman" panose="02020603050405020304" pitchFamily="18" charset="0"/>
                <a:ea typeface="Times New Roman" panose="02020603050405020304" pitchFamily="18" charset="0"/>
              </a:rPr>
              <a:t>كتروني </a:t>
            </a:r>
            <a:r>
              <a:rPr lang="ar-SA" sz="2400" spc="-30" dirty="0">
                <a:effectLst/>
                <a:latin typeface="Times New Roman" panose="02020603050405020304" pitchFamily="18" charset="0"/>
                <a:ea typeface="Times New Roman" panose="02020603050405020304" pitchFamily="18" charset="0"/>
              </a:rPr>
              <a:t>وشرحها كمادة تحضيرية </a:t>
            </a:r>
            <a:r>
              <a:rPr lang="ar-SA" sz="2400" spc="-30" dirty="0" smtClean="0">
                <a:effectLst/>
                <a:latin typeface="Times New Roman" panose="02020603050405020304" pitchFamily="18" charset="0"/>
                <a:ea typeface="Times New Roman" panose="02020603050405020304" pitchFamily="18" charset="0"/>
              </a:rPr>
              <a:t>ل</a:t>
            </a:r>
            <a:r>
              <a:rPr lang="ar-JO" sz="2400" spc="-30" dirty="0" smtClean="0">
                <a:effectLst/>
                <a:latin typeface="Times New Roman" panose="02020603050405020304" pitchFamily="18" charset="0"/>
                <a:ea typeface="Times New Roman" panose="02020603050405020304" pitchFamily="18" charset="0"/>
              </a:rPr>
              <a:t>ه عند </a:t>
            </a:r>
            <a:r>
              <a:rPr lang="ar-SA" sz="2400" spc="-30" dirty="0" smtClean="0">
                <a:effectLst/>
                <a:latin typeface="Times New Roman" panose="02020603050405020304" pitchFamily="18" charset="0"/>
                <a:ea typeface="Times New Roman" panose="02020603050405020304" pitchFamily="18" charset="0"/>
              </a:rPr>
              <a:t>دخوله الجامعة، </a:t>
            </a:r>
            <a:r>
              <a:rPr lang="ar-JO" sz="2400" spc="-30" dirty="0" smtClean="0">
                <a:effectLst/>
                <a:latin typeface="Times New Roman" panose="02020603050405020304" pitchFamily="18" charset="0"/>
                <a:ea typeface="Times New Roman" panose="02020603050405020304" pitchFamily="18" charset="0"/>
              </a:rPr>
              <a:t>وذلك </a:t>
            </a:r>
            <a:r>
              <a:rPr lang="ar-SA" sz="2400" dirty="0" smtClean="0">
                <a:effectLst/>
                <a:latin typeface="Times New Roman" panose="02020603050405020304" pitchFamily="18" charset="0"/>
                <a:ea typeface="Times New Roman" panose="02020603050405020304" pitchFamily="18" charset="0"/>
              </a:rPr>
              <a:t>ل</a:t>
            </a:r>
            <a:r>
              <a:rPr lang="ar-JO" sz="2400" dirty="0" smtClean="0">
                <a:effectLst/>
                <a:latin typeface="Times New Roman" panose="02020603050405020304" pitchFamily="18" charset="0"/>
                <a:ea typeface="Times New Roman" panose="02020603050405020304" pitchFamily="18" charset="0"/>
              </a:rPr>
              <a:t>إ</a:t>
            </a:r>
            <a:r>
              <a:rPr lang="ar-SA" sz="2400" dirty="0" smtClean="0">
                <a:effectLst/>
                <a:latin typeface="Times New Roman" panose="02020603050405020304" pitchFamily="18" charset="0"/>
                <a:ea typeface="Times New Roman" panose="02020603050405020304" pitchFamily="18" charset="0"/>
              </a:rPr>
              <a:t>كساب</a:t>
            </a:r>
            <a:r>
              <a:rPr lang="ar-JO" sz="2400" dirty="0" smtClean="0">
                <a:effectLst/>
                <a:latin typeface="Times New Roman" panose="02020603050405020304" pitchFamily="18" charset="0"/>
                <a:ea typeface="Times New Roman" panose="02020603050405020304" pitchFamily="18" charset="0"/>
              </a:rPr>
              <a:t> الطلبة </a:t>
            </a:r>
            <a:r>
              <a:rPr lang="ar-SA" sz="2400" dirty="0" smtClean="0">
                <a:effectLst/>
                <a:latin typeface="Times New Roman" panose="02020603050405020304" pitchFamily="18" charset="0"/>
                <a:ea typeface="Times New Roman" panose="02020603050405020304" pitchFamily="18" charset="0"/>
              </a:rPr>
              <a:t> </a:t>
            </a:r>
            <a:r>
              <a:rPr lang="ar-SA" sz="2400" dirty="0">
                <a:effectLst/>
                <a:latin typeface="Times New Roman" panose="02020603050405020304" pitchFamily="18" charset="0"/>
                <a:ea typeface="Times New Roman" panose="02020603050405020304" pitchFamily="18" charset="0"/>
              </a:rPr>
              <a:t>مهارات الاتصال والتواصل عبر الوسائل الإلكترونية ، والدخول والاستفادة من الملفات الموجودة وحفظها وتحميل الملفات إلى الشبكة واستخدام الوسائط المتعددة . </a:t>
            </a:r>
            <a:endParaRPr lang="en-US" sz="2400" dirty="0">
              <a:effectLst/>
              <a:latin typeface="Times New Roman" panose="02020603050405020304" pitchFamily="18" charset="0"/>
              <a:ea typeface="Times New Roman" panose="02020603050405020304" pitchFamily="18" charset="0"/>
            </a:endParaRPr>
          </a:p>
        </p:txBody>
      </p:sp>
      <p:pic>
        <p:nvPicPr>
          <p:cNvPr id="4" name="Google Shape;143;p3"/>
          <p:cNvPicPr preferRelativeResize="0"/>
          <p:nvPr/>
        </p:nvPicPr>
        <p:blipFill rotWithShape="1">
          <a:blip r:embed="rId2">
            <a:alphaModFix/>
          </a:blip>
          <a:srcRect/>
          <a:stretch/>
        </p:blipFill>
        <p:spPr>
          <a:xfrm>
            <a:off x="165862" y="-243763"/>
            <a:ext cx="2036258" cy="1497672"/>
          </a:xfrm>
          <a:prstGeom prst="rect">
            <a:avLst/>
          </a:prstGeom>
          <a:noFill/>
          <a:ln>
            <a:noFill/>
          </a:ln>
        </p:spPr>
      </p:pic>
    </p:spTree>
    <p:extLst>
      <p:ext uri="{BB962C8B-B14F-4D97-AF65-F5344CB8AC3E}">
        <p14:creationId xmlns:p14="http://schemas.microsoft.com/office/powerpoint/2010/main" val="1352679379"/>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bg>
      <p:bgPr>
        <a:gradFill>
          <a:gsLst>
            <a:gs pos="9000">
              <a:schemeClr val="accent2">
                <a:lumMod val="60000"/>
                <a:lumOff val="40000"/>
              </a:schemeClr>
            </a:gs>
            <a:gs pos="82000">
              <a:schemeClr val="accent1">
                <a:tint val="44500"/>
                <a:satMod val="160000"/>
              </a:schemeClr>
            </a:gs>
            <a:gs pos="91000">
              <a:schemeClr val="accent1">
                <a:tint val="23500"/>
                <a:satMod val="160000"/>
              </a:schemeClr>
            </a:gs>
          </a:gsLst>
          <a:lin ang="5400000" scaled="0"/>
        </a:gradFill>
        <a:effectLst/>
      </p:bgPr>
    </p:bg>
    <p:spTree>
      <p:nvGrpSpPr>
        <p:cNvPr id="1" name=""/>
        <p:cNvGrpSpPr/>
        <p:nvPr/>
      </p:nvGrpSpPr>
      <p:grpSpPr>
        <a:xfrm>
          <a:off x="0" y="0"/>
          <a:ext cx="0" cy="0"/>
          <a:chOff x="0" y="0"/>
          <a:chExt cx="0" cy="0"/>
        </a:xfrm>
      </p:grpSpPr>
      <p:sp>
        <p:nvSpPr>
          <p:cNvPr id="8" name="Rounded Rectangle 24">
            <a:extLst>
              <a:ext uri="{FF2B5EF4-FFF2-40B4-BE49-F238E27FC236}">
                <a16:creationId xmlns="" xmlns:a16="http://schemas.microsoft.com/office/drawing/2014/main" id="{C7C359D2-3586-42D3-BDD7-78734A69035D}"/>
              </a:ext>
            </a:extLst>
          </p:cNvPr>
          <p:cNvSpPr/>
          <p:nvPr/>
        </p:nvSpPr>
        <p:spPr>
          <a:xfrm>
            <a:off x="386366" y="878827"/>
            <a:ext cx="6213053" cy="5792791"/>
          </a:xfrm>
          <a:prstGeom prst="roundRect">
            <a:avLst>
              <a:gd name="adj" fmla="val 5126"/>
            </a:avLst>
          </a:prstGeom>
          <a:noFill/>
          <a:ln w="444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solidFill>
                <a:schemeClr val="bg1"/>
              </a:solidFill>
            </a:endParaRPr>
          </a:p>
        </p:txBody>
      </p:sp>
      <p:sp>
        <p:nvSpPr>
          <p:cNvPr id="16" name="Title 1">
            <a:extLst>
              <a:ext uri="{FF2B5EF4-FFF2-40B4-BE49-F238E27FC236}">
                <a16:creationId xmlns="" xmlns:a16="http://schemas.microsoft.com/office/drawing/2014/main" id="{976DF4FD-18A0-4F56-A445-11765C5A2850}"/>
              </a:ext>
            </a:extLst>
          </p:cNvPr>
          <p:cNvSpPr txBox="1">
            <a:spLocks/>
          </p:cNvSpPr>
          <p:nvPr/>
        </p:nvSpPr>
        <p:spPr>
          <a:xfrm>
            <a:off x="6931912" y="922394"/>
            <a:ext cx="4195433" cy="2376487"/>
          </a:xfrm>
          <a:prstGeom prst="rect">
            <a:avLst/>
          </a:prstGeom>
          <a:solidFill>
            <a:schemeClr val="accent2"/>
          </a:solidFill>
        </p:spPr>
        <p:txBody>
          <a:bodyPr anchor="ctr"/>
          <a:lstStyle>
            <a:lvl1pPr algn="l" defTabSz="914400" rtl="0" eaLnBrk="1" latinLnBrk="1" hangingPunct="1">
              <a:lnSpc>
                <a:spcPct val="90000"/>
              </a:lnSpc>
              <a:spcBef>
                <a:spcPct val="0"/>
              </a:spcBef>
              <a:buNone/>
              <a:defRPr sz="4400" kern="1200">
                <a:solidFill>
                  <a:schemeClr val="tx1"/>
                </a:solidFill>
                <a:latin typeface="+mj-lt"/>
                <a:ea typeface="+mj-ea"/>
                <a:cs typeface="+mj-cs"/>
              </a:defRPr>
            </a:lvl1pPr>
          </a:lstStyle>
          <a:p>
            <a:pPr algn="ctr" rtl="1"/>
            <a:r>
              <a:rPr lang="ar-JO" altLang="ko-KR" sz="4800" b="1" dirty="0">
                <a:solidFill>
                  <a:schemeClr val="bg1"/>
                </a:solidFill>
                <a:effectLst>
                  <a:outerShdw blurRad="38100" dist="38100" dir="2700000" algn="tl">
                    <a:srgbClr val="000000">
                      <a:alpha val="43137"/>
                    </a:srgbClr>
                  </a:outerShdw>
                </a:effectLst>
                <a:cs typeface="Arabic Transparent" panose="02010000000000000000" pitchFamily="2" charset="-78"/>
              </a:rPr>
              <a:t>نماذج ناجحة للتعليم </a:t>
            </a:r>
            <a:r>
              <a:rPr lang="ar-JO" altLang="ko-KR" sz="4800" b="1" dirty="0" smtClean="0">
                <a:solidFill>
                  <a:schemeClr val="bg1"/>
                </a:solidFill>
                <a:effectLst>
                  <a:outerShdw blurRad="38100" dist="38100" dir="2700000" algn="tl">
                    <a:srgbClr val="000000">
                      <a:alpha val="43137"/>
                    </a:srgbClr>
                  </a:outerShdw>
                </a:effectLst>
                <a:cs typeface="Arabic Transparent" panose="02010000000000000000" pitchFamily="2" charset="-78"/>
              </a:rPr>
              <a:t>الإلكتروني </a:t>
            </a:r>
            <a:r>
              <a:rPr lang="ar-JO" altLang="ko-KR" sz="4800" b="1" dirty="0">
                <a:solidFill>
                  <a:schemeClr val="bg1"/>
                </a:solidFill>
                <a:effectLst>
                  <a:outerShdw blurRad="38100" dist="38100" dir="2700000" algn="tl">
                    <a:srgbClr val="000000">
                      <a:alpha val="43137"/>
                    </a:srgbClr>
                  </a:outerShdw>
                </a:effectLst>
                <a:cs typeface="Arabic Transparent" panose="02010000000000000000" pitchFamily="2" charset="-78"/>
              </a:rPr>
              <a:t>في التعليم العالي</a:t>
            </a:r>
          </a:p>
        </p:txBody>
      </p:sp>
      <p:sp>
        <p:nvSpPr>
          <p:cNvPr id="3" name="Rectangle 2"/>
          <p:cNvSpPr/>
          <p:nvPr/>
        </p:nvSpPr>
        <p:spPr>
          <a:xfrm>
            <a:off x="386365" y="922394"/>
            <a:ext cx="6213053" cy="5816977"/>
          </a:xfrm>
          <a:prstGeom prst="rect">
            <a:avLst/>
          </a:prstGeom>
        </p:spPr>
        <p:txBody>
          <a:bodyPr wrap="square">
            <a:spAutoFit/>
          </a:bodyPr>
          <a:lstStyle/>
          <a:p>
            <a:pPr algn="just" rtl="1"/>
            <a:r>
              <a:rPr lang="ar-JO" sz="3000" dirty="0" smtClean="0"/>
              <a:t>لقد أشرنا آنفا إلى أن </a:t>
            </a:r>
            <a:r>
              <a:rPr lang="ar-JO" sz="3000" dirty="0"/>
              <a:t>ثورة المعلومات </a:t>
            </a:r>
            <a:r>
              <a:rPr lang="ar-JO" sz="3000" dirty="0" smtClean="0"/>
              <a:t>والإتصالات </a:t>
            </a:r>
            <a:r>
              <a:rPr lang="ar-JO" sz="3000" dirty="0"/>
              <a:t>لمست جميع أوجه الحياة ومجالاتها ومنها مجال التعليم العالي حيث حاولت كثير من </a:t>
            </a:r>
            <a:r>
              <a:rPr lang="ar-JO" sz="3000" dirty="0" smtClean="0"/>
              <a:t>الدّول </a:t>
            </a:r>
            <a:r>
              <a:rPr lang="ar-JO" sz="3000" dirty="0"/>
              <a:t>بنجاح تطبيق فكرة التعليم </a:t>
            </a:r>
            <a:r>
              <a:rPr lang="ar-JO" sz="3000" dirty="0" smtClean="0"/>
              <a:t>الإلكتروني </a:t>
            </a:r>
            <a:r>
              <a:rPr lang="ar-JO" sz="3000" dirty="0"/>
              <a:t>في مؤسسات التعليم </a:t>
            </a:r>
            <a:r>
              <a:rPr lang="ar-JO" sz="3000" dirty="0" smtClean="0"/>
              <a:t>العالي</a:t>
            </a:r>
          </a:p>
          <a:p>
            <a:pPr algn="just" rtl="1"/>
            <a:r>
              <a:rPr lang="ar-JO" sz="3000" dirty="0" smtClean="0"/>
              <a:t>ومن </a:t>
            </a:r>
            <a:r>
              <a:rPr lang="ar-JO" sz="3000" dirty="0"/>
              <a:t>هذه </a:t>
            </a:r>
            <a:r>
              <a:rPr lang="ar-JO" sz="3000" dirty="0" smtClean="0"/>
              <a:t>الدول:</a:t>
            </a:r>
            <a:endParaRPr lang="ar-JO" sz="3000" dirty="0"/>
          </a:p>
          <a:p>
            <a:pPr algn="just" rtl="1">
              <a:lnSpc>
                <a:spcPct val="150000"/>
              </a:lnSpc>
            </a:pPr>
            <a:r>
              <a:rPr lang="ar-SA" sz="3200" dirty="0"/>
              <a:t> </a:t>
            </a:r>
            <a:r>
              <a:rPr lang="ar-SA" sz="3200" b="1" dirty="0"/>
              <a:t>الولايات المتحدة الأمريكية</a:t>
            </a:r>
            <a:endParaRPr lang="en-GB" sz="3200" b="1" dirty="0"/>
          </a:p>
          <a:p>
            <a:pPr algn="just" rtl="1">
              <a:lnSpc>
                <a:spcPct val="150000"/>
              </a:lnSpc>
            </a:pPr>
            <a:r>
              <a:rPr lang="ar-JO" sz="3200" b="1" dirty="0" smtClean="0"/>
              <a:t>المملكة المتحدة</a:t>
            </a:r>
          </a:p>
          <a:p>
            <a:pPr algn="just" rtl="1">
              <a:lnSpc>
                <a:spcPct val="150000"/>
              </a:lnSpc>
            </a:pPr>
            <a:r>
              <a:rPr lang="ar-JO" sz="3200" b="1" dirty="0" smtClean="0"/>
              <a:t>كندا </a:t>
            </a:r>
          </a:p>
          <a:p>
            <a:pPr algn="just" rtl="1">
              <a:lnSpc>
                <a:spcPct val="150000"/>
              </a:lnSpc>
            </a:pPr>
            <a:r>
              <a:rPr lang="ar-JO" sz="3200" b="1" dirty="0" smtClean="0"/>
              <a:t>الدول العربيّة</a:t>
            </a:r>
            <a:endParaRPr lang="ar-JO" sz="3200" b="1" dirty="0"/>
          </a:p>
        </p:txBody>
      </p:sp>
      <p:pic>
        <p:nvPicPr>
          <p:cNvPr id="7" name="Picture Placeholder 7"/>
          <p:cNvPicPr>
            <a:picLocks noChangeAspect="1"/>
          </p:cNvPicPr>
          <p:nvPr/>
        </p:nvPicPr>
        <p:blipFill>
          <a:blip r:embed="rId2" cstate="print">
            <a:duotone>
              <a:schemeClr val="accent2">
                <a:shade val="45000"/>
                <a:satMod val="135000"/>
              </a:schemeClr>
              <a:prstClr val="white"/>
            </a:duotone>
            <a:extLst>
              <a:ext uri="{BEBA8EAE-BF5A-486C-A8C5-ECC9F3942E4B}">
                <a14:imgProps xmlns:a14="http://schemas.microsoft.com/office/drawing/2010/main">
                  <a14:imgLayer r:embed="rId3">
                    <a14:imgEffect>
                      <a14:colorTemperature colorTemp="7132"/>
                    </a14:imgEffect>
                    <a14:imgEffect>
                      <a14:saturation sat="35000"/>
                    </a14:imgEffect>
                    <a14:imgEffect>
                      <a14:brightnessContrast contrast="20000"/>
                    </a14:imgEffect>
                  </a14:imgLayer>
                </a14:imgProps>
              </a:ext>
              <a:ext uri="{28A0092B-C50C-407E-A947-70E740481C1C}">
                <a14:useLocalDpi xmlns:a14="http://schemas.microsoft.com/office/drawing/2010/main" val="0"/>
              </a:ext>
            </a:extLst>
          </a:blip>
          <a:srcRect l="19597" r="19597"/>
          <a:stretch>
            <a:fillRect/>
          </a:stretch>
        </p:blipFill>
        <p:spPr>
          <a:xfrm>
            <a:off x="7104112" y="3356992"/>
            <a:ext cx="4608512" cy="2785407"/>
          </a:xfrm>
          <a:custGeom>
            <a:avLst/>
            <a:gdLst>
              <a:gd name="connsiteX0" fmla="*/ 3930341 w 6441943"/>
              <a:gd name="connsiteY0" fmla="*/ 5551462 h 5959540"/>
              <a:gd name="connsiteX1" fmla="*/ 3930470 w 6441943"/>
              <a:gd name="connsiteY1" fmla="*/ 5553792 h 5959540"/>
              <a:gd name="connsiteX2" fmla="*/ 3930728 w 6441943"/>
              <a:gd name="connsiteY2" fmla="*/ 5581396 h 5959540"/>
              <a:gd name="connsiteX3" fmla="*/ 3101215 w 6441943"/>
              <a:gd name="connsiteY3" fmla="*/ 5522950 h 5959540"/>
              <a:gd name="connsiteX4" fmla="*/ 3096254 w 6441943"/>
              <a:gd name="connsiteY4" fmla="*/ 5540606 h 5959540"/>
              <a:gd name="connsiteX5" fmla="*/ 3100089 w 6441943"/>
              <a:gd name="connsiteY5" fmla="*/ 5529112 h 5959540"/>
              <a:gd name="connsiteX6" fmla="*/ 3179633 w 6441943"/>
              <a:gd name="connsiteY6" fmla="*/ 5436354 h 5959540"/>
              <a:gd name="connsiteX7" fmla="*/ 3179855 w 6441943"/>
              <a:gd name="connsiteY7" fmla="*/ 5457522 h 5959540"/>
              <a:gd name="connsiteX8" fmla="*/ 3179738 w 6441943"/>
              <a:gd name="connsiteY8" fmla="*/ 5446344 h 5959540"/>
              <a:gd name="connsiteX9" fmla="*/ 3798364 w 6441943"/>
              <a:gd name="connsiteY9" fmla="*/ 5116122 h 5959540"/>
              <a:gd name="connsiteX10" fmla="*/ 3835318 w 6441943"/>
              <a:gd name="connsiteY10" fmla="*/ 5181705 h 5959540"/>
              <a:gd name="connsiteX11" fmla="*/ 3838161 w 6441943"/>
              <a:gd name="connsiteY11" fmla="*/ 5187944 h 5959540"/>
              <a:gd name="connsiteX12" fmla="*/ 3772668 w 6441943"/>
              <a:gd name="connsiteY12" fmla="*/ 5021018 h 5959540"/>
              <a:gd name="connsiteX13" fmla="*/ 3772670 w 6441943"/>
              <a:gd name="connsiteY13" fmla="*/ 5021035 h 5959540"/>
              <a:gd name="connsiteX14" fmla="*/ 3772673 w 6441943"/>
              <a:gd name="connsiteY14" fmla="*/ 5021047 h 5959540"/>
              <a:gd name="connsiteX15" fmla="*/ 3772670 w 6441943"/>
              <a:gd name="connsiteY15" fmla="*/ 5021034 h 5959540"/>
              <a:gd name="connsiteX16" fmla="*/ 3761032 w 6441943"/>
              <a:gd name="connsiteY16" fmla="*/ 4843434 h 5959540"/>
              <a:gd name="connsiteX17" fmla="*/ 3760631 w 6441943"/>
              <a:gd name="connsiteY17" fmla="*/ 4854130 h 5959540"/>
              <a:gd name="connsiteX18" fmla="*/ 3761287 w 6441943"/>
              <a:gd name="connsiteY18" fmla="*/ 4871798 h 5959540"/>
              <a:gd name="connsiteX19" fmla="*/ 3384337 w 6441943"/>
              <a:gd name="connsiteY19" fmla="*/ 3767524 h 5959540"/>
              <a:gd name="connsiteX20" fmla="*/ 3346103 w 6441943"/>
              <a:gd name="connsiteY20" fmla="*/ 3782585 h 5959540"/>
              <a:gd name="connsiteX21" fmla="*/ 3160723 w 6441943"/>
              <a:gd name="connsiteY21" fmla="*/ 3891497 h 5959540"/>
              <a:gd name="connsiteX22" fmla="*/ 2789975 w 6441943"/>
              <a:gd name="connsiteY22" fmla="*/ 4375909 h 5959540"/>
              <a:gd name="connsiteX23" fmla="*/ 2780135 w 6441943"/>
              <a:gd name="connsiteY23" fmla="*/ 4386371 h 5959540"/>
              <a:gd name="connsiteX24" fmla="*/ 2777987 w 6441943"/>
              <a:gd name="connsiteY24" fmla="*/ 4376117 h 5959540"/>
              <a:gd name="connsiteX25" fmla="*/ 2780259 w 6441943"/>
              <a:gd name="connsiteY25" fmla="*/ 4386964 h 5959540"/>
              <a:gd name="connsiteX26" fmla="*/ 2813776 w 6441943"/>
              <a:gd name="connsiteY26" fmla="*/ 4528044 h 5959540"/>
              <a:gd name="connsiteX27" fmla="*/ 2780260 w 6441943"/>
              <a:gd name="connsiteY27" fmla="*/ 4386966 h 5959540"/>
              <a:gd name="connsiteX28" fmla="*/ 2780140 w 6441943"/>
              <a:gd name="connsiteY28" fmla="*/ 4386393 h 5959540"/>
              <a:gd name="connsiteX29" fmla="*/ 2780260 w 6441943"/>
              <a:gd name="connsiteY29" fmla="*/ 4386964 h 5959540"/>
              <a:gd name="connsiteX30" fmla="*/ 2827406 w 6441943"/>
              <a:gd name="connsiteY30" fmla="*/ 4585415 h 5959540"/>
              <a:gd name="connsiteX31" fmla="*/ 2980344 w 6441943"/>
              <a:gd name="connsiteY31" fmla="*/ 4916780 h 5959540"/>
              <a:gd name="connsiteX32" fmla="*/ 3179627 w 6441943"/>
              <a:gd name="connsiteY32" fmla="*/ 5435843 h 5959540"/>
              <a:gd name="connsiteX33" fmla="*/ 3179738 w 6441943"/>
              <a:gd name="connsiteY33" fmla="*/ 5446344 h 5959540"/>
              <a:gd name="connsiteX34" fmla="*/ 3179858 w 6441943"/>
              <a:gd name="connsiteY34" fmla="*/ 5457884 h 5959540"/>
              <a:gd name="connsiteX35" fmla="*/ 3177050 w 6441943"/>
              <a:gd name="connsiteY35" fmla="*/ 5492431 h 5959540"/>
              <a:gd name="connsiteX36" fmla="*/ 2859847 w 6441943"/>
              <a:gd name="connsiteY36" fmla="*/ 5869169 h 5959540"/>
              <a:gd name="connsiteX37" fmla="*/ 2850578 w 6441943"/>
              <a:gd name="connsiteY37" fmla="*/ 5871485 h 5959540"/>
              <a:gd name="connsiteX38" fmla="*/ 2723128 w 6441943"/>
              <a:gd name="connsiteY38" fmla="*/ 5887707 h 5959540"/>
              <a:gd name="connsiteX39" fmla="*/ 2723137 w 6441943"/>
              <a:gd name="connsiteY39" fmla="*/ 5887707 h 5959540"/>
              <a:gd name="connsiteX40" fmla="*/ 2730081 w 6441943"/>
              <a:gd name="connsiteY40" fmla="*/ 5887707 h 5959540"/>
              <a:gd name="connsiteX41" fmla="*/ 3527214 w 6441943"/>
              <a:gd name="connsiteY41" fmla="*/ 5883072 h 5959540"/>
              <a:gd name="connsiteX42" fmla="*/ 3860898 w 6441943"/>
              <a:gd name="connsiteY42" fmla="*/ 5593415 h 5959540"/>
              <a:gd name="connsiteX43" fmla="*/ 3861133 w 6441943"/>
              <a:gd name="connsiteY43" fmla="*/ 5581911 h 5959540"/>
              <a:gd name="connsiteX44" fmla="*/ 3861133 w 6441943"/>
              <a:gd name="connsiteY44" fmla="*/ 5581912 h 5959540"/>
              <a:gd name="connsiteX45" fmla="*/ 3861134 w 6441943"/>
              <a:gd name="connsiteY45" fmla="*/ 5581911 h 5959540"/>
              <a:gd name="connsiteX46" fmla="*/ 3738082 w 6441943"/>
              <a:gd name="connsiteY46" fmla="*/ 5153139 h 5959540"/>
              <a:gd name="connsiteX47" fmla="*/ 3732433 w 6441943"/>
              <a:gd name="connsiteY47" fmla="*/ 5140760 h 5959540"/>
              <a:gd name="connsiteX48" fmla="*/ 3732384 w 6441943"/>
              <a:gd name="connsiteY48" fmla="*/ 5140652 h 5959540"/>
              <a:gd name="connsiteX49" fmla="*/ 3731127 w 6441943"/>
              <a:gd name="connsiteY49" fmla="*/ 5137087 h 5959540"/>
              <a:gd name="connsiteX50" fmla="*/ 3731128 w 6441943"/>
              <a:gd name="connsiteY50" fmla="*/ 5137089 h 5959540"/>
              <a:gd name="connsiteX51" fmla="*/ 3721174 w 6441943"/>
              <a:gd name="connsiteY51" fmla="*/ 5108858 h 5959540"/>
              <a:gd name="connsiteX52" fmla="*/ 3720583 w 6441943"/>
              <a:gd name="connsiteY52" fmla="*/ 5106469 h 5959540"/>
              <a:gd name="connsiteX53" fmla="*/ 3720154 w 6441943"/>
              <a:gd name="connsiteY53" fmla="*/ 5104735 h 5959540"/>
              <a:gd name="connsiteX54" fmla="*/ 3720155 w 6441943"/>
              <a:gd name="connsiteY54" fmla="*/ 5104739 h 5959540"/>
              <a:gd name="connsiteX55" fmla="*/ 3708063 w 6441943"/>
              <a:gd name="connsiteY55" fmla="*/ 5055829 h 5959540"/>
              <a:gd name="connsiteX56" fmla="*/ 3696662 w 6441943"/>
              <a:gd name="connsiteY56" fmla="*/ 4979636 h 5959540"/>
              <a:gd name="connsiteX57" fmla="*/ 3691720 w 6441943"/>
              <a:gd name="connsiteY57" fmla="*/ 4897282 h 5959540"/>
              <a:gd name="connsiteX58" fmla="*/ 3691720 w 6441943"/>
              <a:gd name="connsiteY58" fmla="*/ 4897290 h 5959540"/>
              <a:gd name="connsiteX59" fmla="*/ 3691169 w 6441943"/>
              <a:gd name="connsiteY59" fmla="*/ 4888099 h 5959540"/>
              <a:gd name="connsiteX60" fmla="*/ 3690584 w 6441943"/>
              <a:gd name="connsiteY60" fmla="*/ 4878351 h 5959540"/>
              <a:gd name="connsiteX61" fmla="*/ 3693440 w 6441943"/>
              <a:gd name="connsiteY61" fmla="*/ 4750059 h 5959540"/>
              <a:gd name="connsiteX62" fmla="*/ 3693439 w 6441943"/>
              <a:gd name="connsiteY62" fmla="*/ 4750071 h 5959540"/>
              <a:gd name="connsiteX63" fmla="*/ 3693440 w 6441943"/>
              <a:gd name="connsiteY63" fmla="*/ 4750058 h 5959540"/>
              <a:gd name="connsiteX64" fmla="*/ 3693440 w 6441943"/>
              <a:gd name="connsiteY64" fmla="*/ 4750048 h 5959540"/>
              <a:gd name="connsiteX65" fmla="*/ 3740401 w 6441943"/>
              <a:gd name="connsiteY65" fmla="*/ 4404670 h 5959540"/>
              <a:gd name="connsiteX66" fmla="*/ 3740571 w 6441943"/>
              <a:gd name="connsiteY66" fmla="*/ 4404435 h 5959540"/>
              <a:gd name="connsiteX67" fmla="*/ 3706071 w 6441943"/>
              <a:gd name="connsiteY67" fmla="*/ 4362586 h 5959540"/>
              <a:gd name="connsiteX68" fmla="*/ 3422570 w 6441943"/>
              <a:gd name="connsiteY68" fmla="*/ 3821979 h 5959540"/>
              <a:gd name="connsiteX69" fmla="*/ 3384337 w 6441943"/>
              <a:gd name="connsiteY69" fmla="*/ 3767524 h 5959540"/>
              <a:gd name="connsiteX70" fmla="*/ 2542383 w 6441943"/>
              <a:gd name="connsiteY70" fmla="*/ 3241413 h 5959540"/>
              <a:gd name="connsiteX71" fmla="*/ 2512260 w 6441943"/>
              <a:gd name="connsiteY71" fmla="*/ 3280805 h 5959540"/>
              <a:gd name="connsiteX72" fmla="*/ 2712294 w 6441943"/>
              <a:gd name="connsiteY72" fmla="*/ 4403775 h 5959540"/>
              <a:gd name="connsiteX73" fmla="*/ 2720978 w 6441943"/>
              <a:gd name="connsiteY73" fmla="*/ 4440058 h 5959540"/>
              <a:gd name="connsiteX74" fmla="*/ 2776921 w 6441943"/>
              <a:gd name="connsiteY74" fmla="*/ 4371033 h 5959540"/>
              <a:gd name="connsiteX75" fmla="*/ 2735259 w 6441943"/>
              <a:gd name="connsiteY75" fmla="*/ 4172222 h 5959540"/>
              <a:gd name="connsiteX76" fmla="*/ 2581778 w 6441943"/>
              <a:gd name="connsiteY76" fmla="*/ 3271536 h 5959540"/>
              <a:gd name="connsiteX77" fmla="*/ 2542383 w 6441943"/>
              <a:gd name="connsiteY77" fmla="*/ 3241413 h 5959540"/>
              <a:gd name="connsiteX78" fmla="*/ 2168787 w 6441943"/>
              <a:gd name="connsiteY78" fmla="*/ 3080089 h 5959540"/>
              <a:gd name="connsiteX79" fmla="*/ 2101741 w 6441943"/>
              <a:gd name="connsiteY79" fmla="*/ 3124488 h 5959540"/>
              <a:gd name="connsiteX80" fmla="*/ 1992831 w 6441943"/>
              <a:gd name="connsiteY80" fmla="*/ 3386337 h 5959540"/>
              <a:gd name="connsiteX81" fmla="*/ 1819037 w 6441943"/>
              <a:gd name="connsiteY81" fmla="*/ 3520738 h 5959540"/>
              <a:gd name="connsiteX82" fmla="*/ 1814402 w 6441943"/>
              <a:gd name="connsiteY82" fmla="*/ 3652819 h 5959540"/>
              <a:gd name="connsiteX83" fmla="*/ 1888554 w 6441943"/>
              <a:gd name="connsiteY83" fmla="*/ 3669041 h 5959540"/>
              <a:gd name="connsiteX84" fmla="*/ 1939533 w 6441943"/>
              <a:gd name="connsiteY84" fmla="*/ 3722337 h 5959540"/>
              <a:gd name="connsiteX85" fmla="*/ 2009051 w 6441943"/>
              <a:gd name="connsiteY85" fmla="*/ 3710752 h 5959540"/>
              <a:gd name="connsiteX86" fmla="*/ 2108693 w 6441943"/>
              <a:gd name="connsiteY86" fmla="*/ 3622696 h 5959540"/>
              <a:gd name="connsiteX87" fmla="*/ 2166623 w 6441943"/>
              <a:gd name="connsiteY87" fmla="*/ 3564764 h 5959540"/>
              <a:gd name="connsiteX88" fmla="*/ 2217603 w 6441943"/>
              <a:gd name="connsiteY88" fmla="*/ 3476709 h 5959540"/>
              <a:gd name="connsiteX89" fmla="*/ 2419204 w 6441943"/>
              <a:gd name="connsiteY89" fmla="*/ 3326089 h 5959540"/>
              <a:gd name="connsiteX90" fmla="*/ 2210652 w 6441943"/>
              <a:gd name="connsiteY90" fmla="*/ 3112903 h 5959540"/>
              <a:gd name="connsiteX91" fmla="*/ 2168787 w 6441943"/>
              <a:gd name="connsiteY91" fmla="*/ 3080089 h 5959540"/>
              <a:gd name="connsiteX92" fmla="*/ 4736448 w 6441943"/>
              <a:gd name="connsiteY92" fmla="*/ 2146033 h 5959540"/>
              <a:gd name="connsiteX93" fmla="*/ 4759619 w 6441943"/>
              <a:gd name="connsiteY93" fmla="*/ 2155880 h 5959540"/>
              <a:gd name="connsiteX94" fmla="*/ 4766572 w 6441943"/>
              <a:gd name="connsiteY94" fmla="*/ 2255523 h 5959540"/>
              <a:gd name="connsiteX95" fmla="*/ 4422563 w 6441943"/>
              <a:gd name="connsiteY95" fmla="*/ 2763414 h 5959540"/>
              <a:gd name="connsiteX96" fmla="*/ 4399870 w 6441943"/>
              <a:gd name="connsiteY96" fmla="*/ 2748805 h 5959540"/>
              <a:gd name="connsiteX97" fmla="*/ 4361056 w 6441943"/>
              <a:gd name="connsiteY97" fmla="*/ 2693480 h 5959540"/>
              <a:gd name="connsiteX98" fmla="*/ 4298489 w 6441943"/>
              <a:gd name="connsiteY98" fmla="*/ 2605425 h 5959540"/>
              <a:gd name="connsiteX99" fmla="*/ 4236902 w 6441943"/>
              <a:gd name="connsiteY99" fmla="*/ 2622045 h 5959540"/>
              <a:gd name="connsiteX100" fmla="*/ 4205003 w 6441943"/>
              <a:gd name="connsiteY100" fmla="*/ 2639946 h 5959540"/>
              <a:gd name="connsiteX101" fmla="*/ 4213619 w 6441943"/>
              <a:gd name="connsiteY101" fmla="*/ 2615853 h 5959540"/>
              <a:gd name="connsiteX102" fmla="*/ 4233606 w 6441943"/>
              <a:gd name="connsiteY102" fmla="*/ 2591522 h 5959540"/>
              <a:gd name="connsiteX103" fmla="*/ 4678517 w 6441943"/>
              <a:gd name="connsiteY103" fmla="*/ 2167467 h 5959540"/>
              <a:gd name="connsiteX104" fmla="*/ 4736448 w 6441943"/>
              <a:gd name="connsiteY104" fmla="*/ 2146033 h 5959540"/>
              <a:gd name="connsiteX105" fmla="*/ 2679023 w 6441943"/>
              <a:gd name="connsiteY105" fmla="*/ 1316748 h 5959540"/>
              <a:gd name="connsiteX106" fmla="*/ 2660196 w 6441943"/>
              <a:gd name="connsiteY106" fmla="*/ 1335577 h 5959540"/>
              <a:gd name="connsiteX107" fmla="*/ 2599948 w 6441943"/>
              <a:gd name="connsiteY107" fmla="*/ 1592789 h 5959540"/>
              <a:gd name="connsiteX108" fmla="*/ 2727395 w 6441943"/>
              <a:gd name="connsiteY108" fmla="*/ 1942694 h 5959540"/>
              <a:gd name="connsiteX109" fmla="*/ 2796913 w 6441943"/>
              <a:gd name="connsiteY109" fmla="*/ 2220763 h 5959540"/>
              <a:gd name="connsiteX110" fmla="*/ 2831673 w 6441943"/>
              <a:gd name="connsiteY110" fmla="*/ 2255521 h 5959540"/>
              <a:gd name="connsiteX111" fmla="*/ 2866430 w 6441943"/>
              <a:gd name="connsiteY111" fmla="*/ 2223079 h 5959540"/>
              <a:gd name="connsiteX112" fmla="*/ 2787644 w 6441943"/>
              <a:gd name="connsiteY112" fmla="*/ 1905618 h 5959540"/>
              <a:gd name="connsiteX113" fmla="*/ 2669465 w 6441943"/>
              <a:gd name="connsiteY113" fmla="*/ 1588155 h 5959540"/>
              <a:gd name="connsiteX114" fmla="*/ 2725077 w 6441943"/>
              <a:gd name="connsiteY114" fmla="*/ 1363383 h 5959540"/>
              <a:gd name="connsiteX115" fmla="*/ 2706541 w 6441943"/>
              <a:gd name="connsiteY115" fmla="*/ 1317039 h 5959540"/>
              <a:gd name="connsiteX116" fmla="*/ 2679023 w 6441943"/>
              <a:gd name="connsiteY116" fmla="*/ 1316748 h 5959540"/>
              <a:gd name="connsiteX117" fmla="*/ 3661900 w 6441943"/>
              <a:gd name="connsiteY117" fmla="*/ 43514 h 5959540"/>
              <a:gd name="connsiteX118" fmla="*/ 3700637 w 6441943"/>
              <a:gd name="connsiteY118" fmla="*/ 51823 h 5959540"/>
              <a:gd name="connsiteX119" fmla="*/ 3967122 w 6441943"/>
              <a:gd name="connsiteY119" fmla="*/ 290498 h 5959540"/>
              <a:gd name="connsiteX120" fmla="*/ 3955534 w 6441943"/>
              <a:gd name="connsiteY120" fmla="*/ 436486 h 5959540"/>
              <a:gd name="connsiteX121" fmla="*/ 3917409 w 6441943"/>
              <a:gd name="connsiteY121" fmla="*/ 423225 h 5959540"/>
              <a:gd name="connsiteX122" fmla="*/ 3915737 w 6441943"/>
              <a:gd name="connsiteY122" fmla="*/ 421250 h 5959540"/>
              <a:gd name="connsiteX123" fmla="*/ 3559208 w 6441943"/>
              <a:gd name="connsiteY123" fmla="*/ 129965 h 5959540"/>
              <a:gd name="connsiteX124" fmla="*/ 3496142 w 6441943"/>
              <a:gd name="connsiteY124" fmla="*/ 100266 h 5959540"/>
              <a:gd name="connsiteX125" fmla="*/ 3547157 w 6441943"/>
              <a:gd name="connsiteY125" fmla="*/ 71375 h 5959540"/>
              <a:gd name="connsiteX126" fmla="*/ 3661900 w 6441943"/>
              <a:gd name="connsiteY126" fmla="*/ 43514 h 5959540"/>
              <a:gd name="connsiteX127" fmla="*/ 3052075 w 6441943"/>
              <a:gd name="connsiteY127" fmla="*/ 570 h 5959540"/>
              <a:gd name="connsiteX128" fmla="*/ 3058764 w 6441943"/>
              <a:gd name="connsiteY128" fmla="*/ 841 h 5959540"/>
              <a:gd name="connsiteX129" fmla="*/ 3410334 w 6441943"/>
              <a:gd name="connsiteY129" fmla="*/ 59859 h 5959540"/>
              <a:gd name="connsiteX130" fmla="*/ 3496142 w 6441943"/>
              <a:gd name="connsiteY130" fmla="*/ 100266 h 5959540"/>
              <a:gd name="connsiteX131" fmla="*/ 3492399 w 6441943"/>
              <a:gd name="connsiteY131" fmla="*/ 102386 h 5959540"/>
              <a:gd name="connsiteX132" fmla="*/ 3429521 w 6441943"/>
              <a:gd name="connsiteY132" fmla="*/ 149148 h 5959540"/>
              <a:gd name="connsiteX133" fmla="*/ 3290487 w 6441943"/>
              <a:gd name="connsiteY133" fmla="*/ 283548 h 5959540"/>
              <a:gd name="connsiteX134" fmla="*/ 3306706 w 6441943"/>
              <a:gd name="connsiteY134" fmla="*/ 325258 h 5959540"/>
              <a:gd name="connsiteX135" fmla="*/ 3302072 w 6441943"/>
              <a:gd name="connsiteY135" fmla="*/ 366969 h 5959540"/>
              <a:gd name="connsiteX136" fmla="*/ 3248776 w 6441943"/>
              <a:gd name="connsiteY136" fmla="*/ 441121 h 5959540"/>
              <a:gd name="connsiteX137" fmla="*/ 3202431 w 6441943"/>
              <a:gd name="connsiteY137" fmla="*/ 448071 h 5959540"/>
              <a:gd name="connsiteX138" fmla="*/ 3163037 w 6441943"/>
              <a:gd name="connsiteY138" fmla="*/ 420264 h 5959540"/>
              <a:gd name="connsiteX139" fmla="*/ 3112058 w 6441943"/>
              <a:gd name="connsiteY139" fmla="*/ 431852 h 5959540"/>
              <a:gd name="connsiteX140" fmla="*/ 3024002 w 6441943"/>
              <a:gd name="connsiteY140" fmla="*/ 554664 h 5959540"/>
              <a:gd name="connsiteX141" fmla="*/ 2961438 w 6441943"/>
              <a:gd name="connsiteY141" fmla="*/ 594059 h 5959540"/>
              <a:gd name="connsiteX142" fmla="*/ 2609215 w 6441943"/>
              <a:gd name="connsiteY142" fmla="*/ 992625 h 5959540"/>
              <a:gd name="connsiteX143" fmla="*/ 2928997 w 6441943"/>
              <a:gd name="connsiteY143" fmla="*/ 1321673 h 5959540"/>
              <a:gd name="connsiteX144" fmla="*/ 3315975 w 6441943"/>
              <a:gd name="connsiteY144" fmla="*/ 992625 h 5959540"/>
              <a:gd name="connsiteX145" fmla="*/ 3253411 w 6441943"/>
              <a:gd name="connsiteY145" fmla="*/ 749313 h 5959540"/>
              <a:gd name="connsiteX146" fmla="*/ 3248776 w 6441943"/>
              <a:gd name="connsiteY146" fmla="*/ 698333 h 5959540"/>
              <a:gd name="connsiteX147" fmla="*/ 3334513 w 6441943"/>
              <a:gd name="connsiteY147" fmla="*/ 605644 h 5959540"/>
              <a:gd name="connsiteX148" fmla="*/ 3334513 w 6441943"/>
              <a:gd name="connsiteY148" fmla="*/ 559299 h 5959540"/>
              <a:gd name="connsiteX149" fmla="*/ 3304390 w 6441943"/>
              <a:gd name="connsiteY149" fmla="*/ 519907 h 5959540"/>
              <a:gd name="connsiteX150" fmla="*/ 3373907 w 6441943"/>
              <a:gd name="connsiteY150" fmla="*/ 434168 h 5959540"/>
              <a:gd name="connsiteX151" fmla="*/ 3415618 w 6441943"/>
              <a:gd name="connsiteY151" fmla="*/ 415630 h 5959540"/>
              <a:gd name="connsiteX152" fmla="*/ 3457328 w 6441943"/>
              <a:gd name="connsiteY152" fmla="*/ 445755 h 5959540"/>
              <a:gd name="connsiteX153" fmla="*/ 3508307 w 6441943"/>
              <a:gd name="connsiteY153" fmla="*/ 417948 h 5959540"/>
              <a:gd name="connsiteX154" fmla="*/ 3744666 w 6441943"/>
              <a:gd name="connsiteY154" fmla="*/ 271960 h 5959540"/>
              <a:gd name="connsiteX155" fmla="*/ 3902239 w 6441943"/>
              <a:gd name="connsiteY155" fmla="*/ 417948 h 5959540"/>
              <a:gd name="connsiteX156" fmla="*/ 3917409 w 6441943"/>
              <a:gd name="connsiteY156" fmla="*/ 423225 h 5959540"/>
              <a:gd name="connsiteX157" fmla="*/ 3928155 w 6441943"/>
              <a:gd name="connsiteY157" fmla="*/ 435919 h 5959540"/>
              <a:gd name="connsiteX158" fmla="*/ 3932365 w 6441943"/>
              <a:gd name="connsiteY158" fmla="*/ 441118 h 5959540"/>
              <a:gd name="connsiteX159" fmla="*/ 4226656 w 6441943"/>
              <a:gd name="connsiteY159" fmla="*/ 772485 h 5959540"/>
              <a:gd name="connsiteX160" fmla="*/ 4307758 w 6441943"/>
              <a:gd name="connsiteY160" fmla="*/ 1043602 h 5959540"/>
              <a:gd name="connsiteX161" fmla="*/ 4284586 w 6441943"/>
              <a:gd name="connsiteY161" fmla="*/ 1326305 h 5959540"/>
              <a:gd name="connsiteX162" fmla="*/ 4238241 w 6441943"/>
              <a:gd name="connsiteY162" fmla="*/ 1133975 h 5959540"/>
              <a:gd name="connsiteX163" fmla="*/ 4164089 w 6441943"/>
              <a:gd name="connsiteY163" fmla="*/ 1326305 h 5959540"/>
              <a:gd name="connsiteX164" fmla="*/ 4113110 w 6441943"/>
              <a:gd name="connsiteY164" fmla="*/ 1226665 h 5959540"/>
              <a:gd name="connsiteX165" fmla="*/ 4055180 w 6441943"/>
              <a:gd name="connsiteY165" fmla="*/ 1388872 h 5959540"/>
              <a:gd name="connsiteX166" fmla="*/ 4038958 w 6441943"/>
              <a:gd name="connsiteY166" fmla="*/ 1300817 h 5959540"/>
              <a:gd name="connsiteX167" fmla="*/ 3779426 w 6441943"/>
              <a:gd name="connsiteY167" fmla="*/ 1574252 h 5959540"/>
              <a:gd name="connsiteX168" fmla="*/ 3682102 w 6441943"/>
              <a:gd name="connsiteY168" fmla="*/ 1655354 h 5959540"/>
              <a:gd name="connsiteX169" fmla="*/ 3665882 w 6441943"/>
              <a:gd name="connsiteY169" fmla="*/ 1921839 h 5959540"/>
              <a:gd name="connsiteX170" fmla="*/ 3626488 w 6441943"/>
              <a:gd name="connsiteY170" fmla="*/ 1991356 h 5959540"/>
              <a:gd name="connsiteX171" fmla="*/ 3515260 w 6441943"/>
              <a:gd name="connsiteY171" fmla="*/ 2002941 h 5959540"/>
              <a:gd name="connsiteX172" fmla="*/ 3487453 w 6441943"/>
              <a:gd name="connsiteY172" fmla="*/ 2077093 h 5959540"/>
              <a:gd name="connsiteX173" fmla="*/ 3417936 w 6441943"/>
              <a:gd name="connsiteY173" fmla="*/ 2088680 h 5959540"/>
              <a:gd name="connsiteX174" fmla="*/ 3387813 w 6441943"/>
              <a:gd name="connsiteY174" fmla="*/ 2146610 h 5959540"/>
              <a:gd name="connsiteX175" fmla="*/ 3306708 w 6441943"/>
              <a:gd name="connsiteY175" fmla="*/ 2141976 h 5959540"/>
              <a:gd name="connsiteX176" fmla="*/ 3288170 w 6441943"/>
              <a:gd name="connsiteY176" fmla="*/ 2211493 h 5959540"/>
              <a:gd name="connsiteX177" fmla="*/ 3144501 w 6441943"/>
              <a:gd name="connsiteY177" fmla="*/ 2223080 h 5959540"/>
              <a:gd name="connsiteX178" fmla="*/ 3051811 w 6441943"/>
              <a:gd name="connsiteY178" fmla="*/ 2169783 h 5959540"/>
              <a:gd name="connsiteX179" fmla="*/ 2959121 w 6441943"/>
              <a:gd name="connsiteY179" fmla="*/ 2313452 h 5959540"/>
              <a:gd name="connsiteX180" fmla="*/ 3040226 w 6441943"/>
              <a:gd name="connsiteY180" fmla="*/ 2445536 h 5959540"/>
              <a:gd name="connsiteX181" fmla="*/ 3241825 w 6441943"/>
              <a:gd name="connsiteY181" fmla="*/ 2614694 h 5959540"/>
              <a:gd name="connsiteX182" fmla="*/ 3276585 w 6441943"/>
              <a:gd name="connsiteY182" fmla="*/ 2656404 h 5959540"/>
              <a:gd name="connsiteX183" fmla="*/ 3531482 w 6441943"/>
              <a:gd name="connsiteY183" fmla="*/ 2563714 h 5959540"/>
              <a:gd name="connsiteX184" fmla="*/ 3967124 w 6441943"/>
              <a:gd name="connsiteY184" fmla="*/ 2869591 h 5959540"/>
              <a:gd name="connsiteX185" fmla="*/ 4006516 w 6441943"/>
              <a:gd name="connsiteY185" fmla="*/ 2869591 h 5959540"/>
              <a:gd name="connsiteX186" fmla="*/ 4175677 w 6441943"/>
              <a:gd name="connsiteY186" fmla="*/ 2656404 h 5959540"/>
              <a:gd name="connsiteX187" fmla="*/ 4205003 w 6441943"/>
              <a:gd name="connsiteY187" fmla="*/ 2639946 h 5959540"/>
              <a:gd name="connsiteX188" fmla="*/ 4201345 w 6441943"/>
              <a:gd name="connsiteY188" fmla="*/ 2650177 h 5959540"/>
              <a:gd name="connsiteX189" fmla="*/ 4198846 w 6441943"/>
              <a:gd name="connsiteY189" fmla="*/ 2702749 h 5959540"/>
              <a:gd name="connsiteX190" fmla="*/ 4187261 w 6441943"/>
              <a:gd name="connsiteY190" fmla="*/ 2848737 h 5959540"/>
              <a:gd name="connsiteX191" fmla="*/ 4082983 w 6441943"/>
              <a:gd name="connsiteY191" fmla="*/ 2969234 h 5959540"/>
              <a:gd name="connsiteX192" fmla="*/ 4078349 w 6441943"/>
              <a:gd name="connsiteY192" fmla="*/ 3092046 h 5959540"/>
              <a:gd name="connsiteX193" fmla="*/ 4117743 w 6441943"/>
              <a:gd name="connsiteY193" fmla="*/ 3138391 h 5959540"/>
              <a:gd name="connsiteX194" fmla="*/ 4226653 w 6441943"/>
              <a:gd name="connsiteY194" fmla="*/ 3052654 h 5959540"/>
              <a:gd name="connsiteX195" fmla="*/ 4422563 w 6441943"/>
              <a:gd name="connsiteY195" fmla="*/ 2763414 h 5959540"/>
              <a:gd name="connsiteX196" fmla="*/ 4428835 w 6441943"/>
              <a:gd name="connsiteY196" fmla="*/ 2767452 h 5959540"/>
              <a:gd name="connsiteX197" fmla="*/ 4442159 w 6441943"/>
              <a:gd name="connsiteY197" fmla="*/ 2774585 h 5959540"/>
              <a:gd name="connsiteX198" fmla="*/ 4446793 w 6441943"/>
              <a:gd name="connsiteY198" fmla="*/ 2874225 h 5959540"/>
              <a:gd name="connsiteX199" fmla="*/ 4463015 w 6441943"/>
              <a:gd name="connsiteY199" fmla="*/ 2950695 h 5959540"/>
              <a:gd name="connsiteX200" fmla="*/ 4493138 w 6441943"/>
              <a:gd name="connsiteY200" fmla="*/ 3036432 h 5959540"/>
              <a:gd name="connsiteX201" fmla="*/ 4428255 w 6441943"/>
              <a:gd name="connsiteY201" fmla="*/ 3145344 h 5959540"/>
              <a:gd name="connsiteX202" fmla="*/ 4312393 w 6441943"/>
              <a:gd name="connsiteY202" fmla="*/ 3307551 h 5959540"/>
              <a:gd name="connsiteX203" fmla="*/ 4887070 w 6441943"/>
              <a:gd name="connsiteY203" fmla="*/ 3949429 h 5959540"/>
              <a:gd name="connsiteX204" fmla="*/ 4914877 w 6441943"/>
              <a:gd name="connsiteY204" fmla="*/ 4141759 h 5959540"/>
              <a:gd name="connsiteX205" fmla="*/ 4845359 w 6441943"/>
              <a:gd name="connsiteY205" fmla="*/ 4598258 h 5959540"/>
              <a:gd name="connsiteX206" fmla="*/ 5095622 w 6441943"/>
              <a:gd name="connsiteY206" fmla="*/ 4938892 h 5959540"/>
              <a:gd name="connsiteX207" fmla="*/ 5230022 w 6441943"/>
              <a:gd name="connsiteY207" fmla="*/ 4874009 h 5959540"/>
              <a:gd name="connsiteX208" fmla="*/ 5408451 w 6441943"/>
              <a:gd name="connsiteY208" fmla="*/ 4890228 h 5959540"/>
              <a:gd name="connsiteX209" fmla="*/ 5658714 w 6441943"/>
              <a:gd name="connsiteY209" fmla="*/ 4836933 h 5959540"/>
              <a:gd name="connsiteX210" fmla="*/ 5793114 w 6441943"/>
              <a:gd name="connsiteY210" fmla="*/ 4853155 h 5959540"/>
              <a:gd name="connsiteX211" fmla="*/ 5742135 w 6441943"/>
              <a:gd name="connsiteY211" fmla="*/ 4992190 h 5959540"/>
              <a:gd name="connsiteX212" fmla="*/ 5943734 w 6441943"/>
              <a:gd name="connsiteY212" fmla="*/ 4938892 h 5959540"/>
              <a:gd name="connsiteX213" fmla="*/ 6249610 w 6441943"/>
              <a:gd name="connsiteY213" fmla="*/ 4834614 h 5959540"/>
              <a:gd name="connsiteX214" fmla="*/ 6358521 w 6441943"/>
              <a:gd name="connsiteY214" fmla="*/ 4920354 h 5959540"/>
              <a:gd name="connsiteX215" fmla="*/ 6377059 w 6441943"/>
              <a:gd name="connsiteY215" fmla="*/ 4927304 h 5959540"/>
              <a:gd name="connsiteX216" fmla="*/ 6388645 w 6441943"/>
              <a:gd name="connsiteY216" fmla="*/ 4943526 h 5959540"/>
              <a:gd name="connsiteX217" fmla="*/ 6381694 w 6441943"/>
              <a:gd name="connsiteY217" fmla="*/ 4982918 h 5959540"/>
              <a:gd name="connsiteX218" fmla="*/ 6416451 w 6441943"/>
              <a:gd name="connsiteY218" fmla="*/ 5001456 h 5959540"/>
              <a:gd name="connsiteX219" fmla="*/ 6428039 w 6441943"/>
              <a:gd name="connsiteY219" fmla="*/ 5019994 h 5959540"/>
              <a:gd name="connsiteX220" fmla="*/ 6416451 w 6441943"/>
              <a:gd name="connsiteY220" fmla="*/ 5077926 h 5959540"/>
              <a:gd name="connsiteX221" fmla="*/ 6428039 w 6441943"/>
              <a:gd name="connsiteY221" fmla="*/ 5105733 h 5959540"/>
              <a:gd name="connsiteX222" fmla="*/ 6441943 w 6441943"/>
              <a:gd name="connsiteY222" fmla="*/ 5168298 h 5959540"/>
              <a:gd name="connsiteX223" fmla="*/ 6423405 w 6441943"/>
              <a:gd name="connsiteY223" fmla="*/ 5198423 h 5959540"/>
              <a:gd name="connsiteX224" fmla="*/ 6423405 w 6441943"/>
              <a:gd name="connsiteY224" fmla="*/ 5240133 h 5959540"/>
              <a:gd name="connsiteX225" fmla="*/ 6381694 w 6441943"/>
              <a:gd name="connsiteY225" fmla="*/ 5267940 h 5959540"/>
              <a:gd name="connsiteX226" fmla="*/ 6177777 w 6441943"/>
              <a:gd name="connsiteY226" fmla="*/ 5402341 h 5959540"/>
              <a:gd name="connsiteX227" fmla="*/ 5906658 w 6441943"/>
              <a:gd name="connsiteY227" fmla="*/ 5536741 h 5959540"/>
              <a:gd name="connsiteX228" fmla="*/ 5408451 w 6441943"/>
              <a:gd name="connsiteY228" fmla="*/ 5733708 h 5959540"/>
              <a:gd name="connsiteX229" fmla="*/ 5079402 w 6441943"/>
              <a:gd name="connsiteY229" fmla="*/ 5895915 h 5959540"/>
              <a:gd name="connsiteX230" fmla="*/ 4870850 w 6441943"/>
              <a:gd name="connsiteY230" fmla="*/ 5694314 h 5959540"/>
              <a:gd name="connsiteX231" fmla="*/ 4748035 w 6441943"/>
              <a:gd name="connsiteY231" fmla="*/ 5620162 h 5959540"/>
              <a:gd name="connsiteX232" fmla="*/ 4666933 w 6441943"/>
              <a:gd name="connsiteY232" fmla="*/ 5701264 h 5959540"/>
              <a:gd name="connsiteX233" fmla="*/ 4372641 w 6441943"/>
              <a:gd name="connsiteY233" fmla="*/ 5752243 h 5959540"/>
              <a:gd name="connsiteX234" fmla="*/ 4284586 w 6441943"/>
              <a:gd name="connsiteY234" fmla="*/ 5381484 h 5959540"/>
              <a:gd name="connsiteX235" fmla="*/ 3913827 w 6441943"/>
              <a:gd name="connsiteY235" fmla="*/ 4582036 h 5959540"/>
              <a:gd name="connsiteX236" fmla="*/ 3803568 w 6441943"/>
              <a:gd name="connsiteY236" fmla="*/ 4480852 h 5959540"/>
              <a:gd name="connsiteX237" fmla="*/ 3800007 w 6441943"/>
              <a:gd name="connsiteY237" fmla="*/ 4476532 h 5959540"/>
              <a:gd name="connsiteX238" fmla="*/ 3780527 w 6441943"/>
              <a:gd name="connsiteY238" fmla="*/ 4590443 h 5959540"/>
              <a:gd name="connsiteX239" fmla="*/ 3780525 w 6441943"/>
              <a:gd name="connsiteY239" fmla="*/ 4590467 h 5959540"/>
              <a:gd name="connsiteX240" fmla="*/ 3765094 w 6441943"/>
              <a:gd name="connsiteY240" fmla="*/ 4735131 h 5959540"/>
              <a:gd name="connsiteX241" fmla="*/ 3765092 w 6441943"/>
              <a:gd name="connsiteY241" fmla="*/ 4735183 h 5959540"/>
              <a:gd name="connsiteX242" fmla="*/ 3765094 w 6441943"/>
              <a:gd name="connsiteY242" fmla="*/ 4735132 h 5959540"/>
              <a:gd name="connsiteX243" fmla="*/ 3765902 w 6441943"/>
              <a:gd name="connsiteY243" fmla="*/ 4727558 h 5959540"/>
              <a:gd name="connsiteX244" fmla="*/ 3763880 w 6441943"/>
              <a:gd name="connsiteY244" fmla="*/ 4767502 h 5959540"/>
              <a:gd name="connsiteX245" fmla="*/ 3761087 w 6441943"/>
              <a:gd name="connsiteY245" fmla="*/ 4841968 h 5959540"/>
              <a:gd name="connsiteX246" fmla="*/ 3761604 w 6441943"/>
              <a:gd name="connsiteY246" fmla="*/ 4880319 h 5959540"/>
              <a:gd name="connsiteX247" fmla="*/ 3764152 w 6441943"/>
              <a:gd name="connsiteY247" fmla="*/ 4948933 h 5959540"/>
              <a:gd name="connsiteX248" fmla="*/ 3765139 w 6441943"/>
              <a:gd name="connsiteY248" fmla="*/ 4957284 h 5959540"/>
              <a:gd name="connsiteX249" fmla="*/ 3763636 w 6441943"/>
              <a:gd name="connsiteY249" fmla="*/ 4934981 h 5959540"/>
              <a:gd name="connsiteX250" fmla="*/ 3766230 w 6441943"/>
              <a:gd name="connsiteY250" fmla="*/ 4966518 h 5959540"/>
              <a:gd name="connsiteX251" fmla="*/ 3771090 w 6441943"/>
              <a:gd name="connsiteY251" fmla="*/ 5007656 h 5959540"/>
              <a:gd name="connsiteX252" fmla="*/ 3774769 w 6441943"/>
              <a:gd name="connsiteY252" fmla="*/ 5031180 h 5959540"/>
              <a:gd name="connsiteX253" fmla="*/ 3781007 w 6441943"/>
              <a:gd name="connsiteY253" fmla="*/ 5061338 h 5959540"/>
              <a:gd name="connsiteX254" fmla="*/ 3784037 w 6441943"/>
              <a:gd name="connsiteY254" fmla="*/ 5074110 h 5959540"/>
              <a:gd name="connsiteX255" fmla="*/ 3782356 w 6441943"/>
              <a:gd name="connsiteY255" fmla="*/ 5067859 h 5959540"/>
              <a:gd name="connsiteX256" fmla="*/ 3783197 w 6441943"/>
              <a:gd name="connsiteY256" fmla="*/ 5071928 h 5959540"/>
              <a:gd name="connsiteX257" fmla="*/ 3790925 w 6441943"/>
              <a:gd name="connsiteY257" fmla="*/ 5097158 h 5959540"/>
              <a:gd name="connsiteX258" fmla="*/ 3792279 w 6441943"/>
              <a:gd name="connsiteY258" fmla="*/ 5101288 h 5959540"/>
              <a:gd name="connsiteX259" fmla="*/ 3791572 w 6441943"/>
              <a:gd name="connsiteY259" fmla="*/ 5099273 h 5959540"/>
              <a:gd name="connsiteX260" fmla="*/ 3792746 w 6441943"/>
              <a:gd name="connsiteY260" fmla="*/ 5103106 h 5959540"/>
              <a:gd name="connsiteX261" fmla="*/ 3798331 w 6441943"/>
              <a:gd name="connsiteY261" fmla="*/ 5116063 h 5959540"/>
              <a:gd name="connsiteX262" fmla="*/ 3798364 w 6441943"/>
              <a:gd name="connsiteY262" fmla="*/ 5116122 h 5959540"/>
              <a:gd name="connsiteX263" fmla="*/ 3798347 w 6441943"/>
              <a:gd name="connsiteY263" fmla="*/ 5116093 h 5959540"/>
              <a:gd name="connsiteX264" fmla="*/ 3841530 w 6441943"/>
              <a:gd name="connsiteY264" fmla="*/ 5195336 h 5959540"/>
              <a:gd name="connsiteX265" fmla="*/ 3838161 w 6441943"/>
              <a:gd name="connsiteY265" fmla="*/ 5187944 h 5959540"/>
              <a:gd name="connsiteX266" fmla="*/ 3840723 w 6441943"/>
              <a:gd name="connsiteY266" fmla="*/ 5192568 h 5959540"/>
              <a:gd name="connsiteX267" fmla="*/ 3843401 w 6441943"/>
              <a:gd name="connsiteY267" fmla="*/ 5198769 h 5959540"/>
              <a:gd name="connsiteX268" fmla="*/ 3845921 w 6441943"/>
              <a:gd name="connsiteY268" fmla="*/ 5203395 h 5959540"/>
              <a:gd name="connsiteX269" fmla="*/ 3852185 w 6441943"/>
              <a:gd name="connsiteY269" fmla="*/ 5218716 h 5959540"/>
              <a:gd name="connsiteX270" fmla="*/ 3864731 w 6441943"/>
              <a:gd name="connsiteY270" fmla="*/ 5246247 h 5959540"/>
              <a:gd name="connsiteX271" fmla="*/ 3867285 w 6441943"/>
              <a:gd name="connsiteY271" fmla="*/ 5254086 h 5959540"/>
              <a:gd name="connsiteX272" fmla="*/ 3855237 w 6441943"/>
              <a:gd name="connsiteY272" fmla="*/ 5226182 h 5959540"/>
              <a:gd name="connsiteX273" fmla="*/ 3869801 w 6441943"/>
              <a:gd name="connsiteY273" fmla="*/ 5261806 h 5959540"/>
              <a:gd name="connsiteX274" fmla="*/ 3867285 w 6441943"/>
              <a:gd name="connsiteY274" fmla="*/ 5254086 h 5959540"/>
              <a:gd name="connsiteX275" fmla="*/ 3873002 w 6441943"/>
              <a:gd name="connsiteY275" fmla="*/ 5267325 h 5959540"/>
              <a:gd name="connsiteX276" fmla="*/ 3876971 w 6441943"/>
              <a:gd name="connsiteY276" fmla="*/ 5279345 h 5959540"/>
              <a:gd name="connsiteX277" fmla="*/ 3880558 w 6441943"/>
              <a:gd name="connsiteY277" fmla="*/ 5288119 h 5959540"/>
              <a:gd name="connsiteX278" fmla="*/ 3887016 w 6441943"/>
              <a:gd name="connsiteY278" fmla="*/ 5309765 h 5959540"/>
              <a:gd name="connsiteX279" fmla="*/ 3896534 w 6441943"/>
              <a:gd name="connsiteY279" fmla="*/ 5338590 h 5959540"/>
              <a:gd name="connsiteX280" fmla="*/ 3900713 w 6441943"/>
              <a:gd name="connsiteY280" fmla="*/ 5355679 h 5959540"/>
              <a:gd name="connsiteX281" fmla="*/ 3904278 w 6441943"/>
              <a:gd name="connsiteY281" fmla="*/ 5367630 h 5959540"/>
              <a:gd name="connsiteX282" fmla="*/ 3907819 w 6441943"/>
              <a:gd name="connsiteY282" fmla="*/ 5384732 h 5959540"/>
              <a:gd name="connsiteX283" fmla="*/ 3912682 w 6441943"/>
              <a:gd name="connsiteY283" fmla="*/ 5404615 h 5959540"/>
              <a:gd name="connsiteX284" fmla="*/ 3916297 w 6441943"/>
              <a:gd name="connsiteY284" fmla="*/ 5425687 h 5959540"/>
              <a:gd name="connsiteX285" fmla="*/ 3919119 w 6441943"/>
              <a:gd name="connsiteY285" fmla="*/ 5439319 h 5959540"/>
              <a:gd name="connsiteX286" fmla="*/ 3920656 w 6441943"/>
              <a:gd name="connsiteY286" fmla="*/ 5451099 h 5959540"/>
              <a:gd name="connsiteX287" fmla="*/ 3922811 w 6441943"/>
              <a:gd name="connsiteY287" fmla="*/ 5463655 h 5959540"/>
              <a:gd name="connsiteX288" fmla="*/ 3923396 w 6441943"/>
              <a:gd name="connsiteY288" fmla="*/ 5469029 h 5959540"/>
              <a:gd name="connsiteX289" fmla="*/ 3922100 w 6441943"/>
              <a:gd name="connsiteY289" fmla="*/ 5462160 h 5959540"/>
              <a:gd name="connsiteX290" fmla="*/ 3925391 w 6441943"/>
              <a:gd name="connsiteY290" fmla="*/ 5487370 h 5959540"/>
              <a:gd name="connsiteX291" fmla="*/ 3923396 w 6441943"/>
              <a:gd name="connsiteY291" fmla="*/ 5469029 h 5959540"/>
              <a:gd name="connsiteX292" fmla="*/ 3923846 w 6441943"/>
              <a:gd name="connsiteY292" fmla="*/ 5471418 h 5959540"/>
              <a:gd name="connsiteX293" fmla="*/ 3925984 w 6441943"/>
              <a:gd name="connsiteY293" fmla="*/ 5491912 h 5959540"/>
              <a:gd name="connsiteX294" fmla="*/ 3927116 w 6441943"/>
              <a:gd name="connsiteY294" fmla="*/ 5500582 h 5959540"/>
              <a:gd name="connsiteX295" fmla="*/ 3927510 w 6441943"/>
              <a:gd name="connsiteY295" fmla="*/ 5506529 h 5959540"/>
              <a:gd name="connsiteX296" fmla="*/ 3928283 w 6441943"/>
              <a:gd name="connsiteY296" fmla="*/ 5513946 h 5959540"/>
              <a:gd name="connsiteX297" fmla="*/ 3927561 w 6441943"/>
              <a:gd name="connsiteY297" fmla="*/ 5507308 h 5959540"/>
              <a:gd name="connsiteX298" fmla="*/ 3929661 w 6441943"/>
              <a:gd name="connsiteY298" fmla="*/ 5539050 h 5959540"/>
              <a:gd name="connsiteX299" fmla="*/ 3928286 w 6441943"/>
              <a:gd name="connsiteY299" fmla="*/ 5513976 h 5959540"/>
              <a:gd name="connsiteX300" fmla="*/ 3930307 w 6441943"/>
              <a:gd name="connsiteY300" fmla="*/ 5548810 h 5959540"/>
              <a:gd name="connsiteX301" fmla="*/ 3930341 w 6441943"/>
              <a:gd name="connsiteY301" fmla="*/ 5551457 h 5959540"/>
              <a:gd name="connsiteX302" fmla="*/ 3930341 w 6441943"/>
              <a:gd name="connsiteY302" fmla="*/ 5551462 h 5959540"/>
              <a:gd name="connsiteX303" fmla="*/ 3930341 w 6441943"/>
              <a:gd name="connsiteY303" fmla="*/ 5551461 h 5959540"/>
              <a:gd name="connsiteX304" fmla="*/ 3930728 w 6441943"/>
              <a:gd name="connsiteY304" fmla="*/ 5581396 h 5959540"/>
              <a:gd name="connsiteX305" fmla="*/ 3930415 w 6441943"/>
              <a:gd name="connsiteY305" fmla="*/ 5595734 h 5959540"/>
              <a:gd name="connsiteX306" fmla="*/ 3531849 w 6441943"/>
              <a:gd name="connsiteY306" fmla="*/ 5952590 h 5959540"/>
              <a:gd name="connsiteX307" fmla="*/ 3527214 w 6441943"/>
              <a:gd name="connsiteY307" fmla="*/ 5952590 h 5959540"/>
              <a:gd name="connsiteX308" fmla="*/ 2732397 w 6441943"/>
              <a:gd name="connsiteY308" fmla="*/ 5959540 h 5959540"/>
              <a:gd name="connsiteX309" fmla="*/ 2579459 w 6441943"/>
              <a:gd name="connsiteY309" fmla="*/ 5906245 h 5959540"/>
              <a:gd name="connsiteX310" fmla="*/ 2597129 w 6441943"/>
              <a:gd name="connsiteY310" fmla="*/ 5859320 h 5959540"/>
              <a:gd name="connsiteX311" fmla="*/ 2603445 w 6441943"/>
              <a:gd name="connsiteY311" fmla="*/ 5855368 h 5959540"/>
              <a:gd name="connsiteX312" fmla="*/ 2607725 w 6441943"/>
              <a:gd name="connsiteY312" fmla="*/ 5850306 h 5959540"/>
              <a:gd name="connsiteX313" fmla="*/ 2644327 w 6441943"/>
              <a:gd name="connsiteY313" fmla="*/ 5829784 h 5959540"/>
              <a:gd name="connsiteX314" fmla="*/ 2644342 w 6441943"/>
              <a:gd name="connsiteY314" fmla="*/ 5829774 h 5959540"/>
              <a:gd name="connsiteX315" fmla="*/ 2648977 w 6441943"/>
              <a:gd name="connsiteY315" fmla="*/ 5827458 h 5959540"/>
              <a:gd name="connsiteX316" fmla="*/ 2838991 w 6441943"/>
              <a:gd name="connsiteY316" fmla="*/ 5804286 h 5959540"/>
              <a:gd name="connsiteX317" fmla="*/ 2924459 w 6441943"/>
              <a:gd name="connsiteY317" fmla="*/ 5760242 h 5959540"/>
              <a:gd name="connsiteX318" fmla="*/ 2939190 w 6441943"/>
              <a:gd name="connsiteY318" fmla="*/ 5750127 h 5959540"/>
              <a:gd name="connsiteX319" fmla="*/ 2928157 w 6441943"/>
              <a:gd name="connsiteY319" fmla="*/ 5758336 h 5959540"/>
              <a:gd name="connsiteX320" fmla="*/ 2933138 w 6441943"/>
              <a:gd name="connsiteY320" fmla="*/ 5755769 h 5959540"/>
              <a:gd name="connsiteX321" fmla="*/ 2945690 w 6441943"/>
              <a:gd name="connsiteY321" fmla="*/ 5745664 h 5959540"/>
              <a:gd name="connsiteX322" fmla="*/ 2939190 w 6441943"/>
              <a:gd name="connsiteY322" fmla="*/ 5750127 h 5959540"/>
              <a:gd name="connsiteX323" fmla="*/ 2951805 w 6441943"/>
              <a:gd name="connsiteY323" fmla="*/ 5740741 h 5959540"/>
              <a:gd name="connsiteX324" fmla="*/ 2991960 w 6441943"/>
              <a:gd name="connsiteY324" fmla="*/ 5708411 h 5959540"/>
              <a:gd name="connsiteX325" fmla="*/ 2999083 w 6441943"/>
              <a:gd name="connsiteY325" fmla="*/ 5701683 h 5959540"/>
              <a:gd name="connsiteX326" fmla="*/ 2995389 w 6441943"/>
              <a:gd name="connsiteY326" fmla="*/ 5705651 h 5959540"/>
              <a:gd name="connsiteX327" fmla="*/ 3002574 w 6441943"/>
              <a:gd name="connsiteY327" fmla="*/ 5699865 h 5959540"/>
              <a:gd name="connsiteX328" fmla="*/ 3007940 w 6441943"/>
              <a:gd name="connsiteY328" fmla="*/ 5693316 h 5959540"/>
              <a:gd name="connsiteX329" fmla="*/ 2999083 w 6441943"/>
              <a:gd name="connsiteY329" fmla="*/ 5701683 h 5959540"/>
              <a:gd name="connsiteX330" fmla="*/ 3015770 w 6441943"/>
              <a:gd name="connsiteY330" fmla="*/ 5683760 h 5959540"/>
              <a:gd name="connsiteX331" fmla="*/ 3043765 w 6441943"/>
              <a:gd name="connsiteY331" fmla="*/ 5649590 h 5959540"/>
              <a:gd name="connsiteX332" fmla="*/ 3058504 w 6441943"/>
              <a:gd name="connsiteY332" fmla="*/ 5626794 h 5959540"/>
              <a:gd name="connsiteX333" fmla="*/ 3076362 w 6441943"/>
              <a:gd name="connsiteY333" fmla="*/ 5593489 h 5959540"/>
              <a:gd name="connsiteX334" fmla="*/ 3085707 w 6441943"/>
              <a:gd name="connsiteY334" fmla="*/ 5572196 h 5959540"/>
              <a:gd name="connsiteX335" fmla="*/ 3079581 w 6441943"/>
              <a:gd name="connsiteY335" fmla="*/ 5587486 h 5959540"/>
              <a:gd name="connsiteX336" fmla="*/ 3082303 w 6441943"/>
              <a:gd name="connsiteY336" fmla="*/ 5582409 h 5959540"/>
              <a:gd name="connsiteX337" fmla="*/ 3085724 w 6441943"/>
              <a:gd name="connsiteY337" fmla="*/ 5572159 h 5959540"/>
              <a:gd name="connsiteX338" fmla="*/ 3085707 w 6441943"/>
              <a:gd name="connsiteY338" fmla="*/ 5572196 h 5959540"/>
              <a:gd name="connsiteX339" fmla="*/ 3085731 w 6441943"/>
              <a:gd name="connsiteY339" fmla="*/ 5572137 h 5959540"/>
              <a:gd name="connsiteX340" fmla="*/ 3094935 w 6441943"/>
              <a:gd name="connsiteY340" fmla="*/ 5544559 h 5959540"/>
              <a:gd name="connsiteX341" fmla="*/ 3107378 w 6441943"/>
              <a:gd name="connsiteY341" fmla="*/ 5488445 h 5959540"/>
              <a:gd name="connsiteX342" fmla="*/ 3106519 w 6441943"/>
              <a:gd name="connsiteY342" fmla="*/ 5493901 h 5959540"/>
              <a:gd name="connsiteX343" fmla="*/ 3108152 w 6441943"/>
              <a:gd name="connsiteY343" fmla="*/ 5484955 h 5959540"/>
              <a:gd name="connsiteX344" fmla="*/ 3107378 w 6441943"/>
              <a:gd name="connsiteY344" fmla="*/ 5488445 h 5959540"/>
              <a:gd name="connsiteX345" fmla="*/ 3108324 w 6441943"/>
              <a:gd name="connsiteY345" fmla="*/ 5482442 h 5959540"/>
              <a:gd name="connsiteX346" fmla="*/ 3110246 w 6441943"/>
              <a:gd name="connsiteY346" fmla="*/ 5454019 h 5959540"/>
              <a:gd name="connsiteX347" fmla="*/ 3110110 w 6441943"/>
              <a:gd name="connsiteY347" fmla="*/ 5440477 h 5959540"/>
              <a:gd name="connsiteX348" fmla="*/ 3110110 w 6441943"/>
              <a:gd name="connsiteY348" fmla="*/ 5438161 h 5959540"/>
              <a:gd name="connsiteX349" fmla="*/ 3110110 w 6441943"/>
              <a:gd name="connsiteY349" fmla="*/ 5435843 h 5959540"/>
              <a:gd name="connsiteX350" fmla="*/ 2924730 w 6441943"/>
              <a:gd name="connsiteY350" fmla="*/ 4960809 h 5959540"/>
              <a:gd name="connsiteX351" fmla="*/ 2922412 w 6441943"/>
              <a:gd name="connsiteY351" fmla="*/ 4958490 h 5959540"/>
              <a:gd name="connsiteX352" fmla="*/ 2760204 w 6441943"/>
              <a:gd name="connsiteY352" fmla="*/ 4603953 h 5959540"/>
              <a:gd name="connsiteX353" fmla="*/ 2722191 w 6441943"/>
              <a:gd name="connsiteY353" fmla="*/ 4445126 h 5959540"/>
              <a:gd name="connsiteX354" fmla="*/ 2698632 w 6441943"/>
              <a:gd name="connsiteY354" fmla="*/ 4468138 h 5959540"/>
              <a:gd name="connsiteX355" fmla="*/ 2627756 w 6441943"/>
              <a:gd name="connsiteY355" fmla="*/ 4524104 h 5959540"/>
              <a:gd name="connsiteX356" fmla="*/ 2565190 w 6441943"/>
              <a:gd name="connsiteY356" fmla="*/ 4679360 h 5959540"/>
              <a:gd name="connsiteX357" fmla="*/ 2542017 w 6441943"/>
              <a:gd name="connsiteY357" fmla="*/ 4904132 h 5959540"/>
              <a:gd name="connsiteX358" fmla="*/ 2518845 w 6441943"/>
              <a:gd name="connsiteY358" fmla="*/ 5066339 h 5959540"/>
              <a:gd name="connsiteX359" fmla="*/ 2495672 w 6441943"/>
              <a:gd name="connsiteY359" fmla="*/ 5198423 h 5959540"/>
              <a:gd name="connsiteX360" fmla="*/ 2442377 w 6441943"/>
              <a:gd name="connsiteY360" fmla="*/ 5237815 h 5959540"/>
              <a:gd name="connsiteX361" fmla="*/ 2402982 w 6441943"/>
              <a:gd name="connsiteY361" fmla="*/ 5400022 h 5959540"/>
              <a:gd name="connsiteX362" fmla="*/ 2270901 w 6441943"/>
              <a:gd name="connsiteY362" fmla="*/ 5439417 h 5959540"/>
              <a:gd name="connsiteX363" fmla="*/ 2148085 w 6441943"/>
              <a:gd name="connsiteY363" fmla="*/ 5492712 h 5959540"/>
              <a:gd name="connsiteX364" fmla="*/ 1969659 w 6441943"/>
              <a:gd name="connsiteY364" fmla="*/ 5631747 h 5959540"/>
              <a:gd name="connsiteX365" fmla="*/ 1730981 w 6441943"/>
              <a:gd name="connsiteY365" fmla="*/ 5800907 h 5959540"/>
              <a:gd name="connsiteX366" fmla="*/ 827256 w 6441943"/>
              <a:gd name="connsiteY366" fmla="*/ 5893597 h 5959540"/>
              <a:gd name="connsiteX367" fmla="*/ 340634 w 6441943"/>
              <a:gd name="connsiteY367" fmla="*/ 5274893 h 5959540"/>
              <a:gd name="connsiteX368" fmla="*/ 148304 w 6441943"/>
              <a:gd name="connsiteY368" fmla="*/ 5298066 h 5959540"/>
              <a:gd name="connsiteX369" fmla="*/ 62564 w 6441943"/>
              <a:gd name="connsiteY369" fmla="*/ 4850836 h 5959540"/>
              <a:gd name="connsiteX370" fmla="*/ 139035 w 6441943"/>
              <a:gd name="connsiteY370" fmla="*/ 4341042 h 5959540"/>
              <a:gd name="connsiteX371" fmla="*/ 6951 w 6441943"/>
              <a:gd name="connsiteY371" fmla="*/ 4579717 h 5959540"/>
              <a:gd name="connsiteX372" fmla="*/ 122813 w 6441943"/>
              <a:gd name="connsiteY372" fmla="*/ 4109318 h 5959540"/>
              <a:gd name="connsiteX373" fmla="*/ 0 w 6441943"/>
              <a:gd name="connsiteY373" fmla="*/ 4287745 h 5959540"/>
              <a:gd name="connsiteX374" fmla="*/ 76468 w 6441943"/>
              <a:gd name="connsiteY374" fmla="*/ 3738559 h 5959540"/>
              <a:gd name="connsiteX375" fmla="*/ 139035 w 6441943"/>
              <a:gd name="connsiteY375" fmla="*/ 3390972 h 5959540"/>
              <a:gd name="connsiteX376" fmla="*/ 23173 w 6441943"/>
              <a:gd name="connsiteY376" fmla="*/ 3499881 h 5959540"/>
              <a:gd name="connsiteX377" fmla="*/ 308193 w 6441943"/>
              <a:gd name="connsiteY377" fmla="*/ 2811661 h 5959540"/>
              <a:gd name="connsiteX378" fmla="*/ 203918 w 6441943"/>
              <a:gd name="connsiteY378" fmla="*/ 2839468 h 5959540"/>
              <a:gd name="connsiteX379" fmla="*/ 495891 w 6441943"/>
              <a:gd name="connsiteY379" fmla="*/ 2582252 h 5959540"/>
              <a:gd name="connsiteX380" fmla="*/ 780911 w 6441943"/>
              <a:gd name="connsiteY380" fmla="*/ 2102584 h 5959540"/>
              <a:gd name="connsiteX381" fmla="*/ 1035808 w 6441943"/>
              <a:gd name="connsiteY381" fmla="*/ 1646085 h 5959540"/>
              <a:gd name="connsiteX382" fmla="*/ 1622072 w 6441943"/>
              <a:gd name="connsiteY382" fmla="*/ 1235934 h 5959540"/>
              <a:gd name="connsiteX383" fmla="*/ 2039176 w 6441943"/>
              <a:gd name="connsiteY383" fmla="*/ 974084 h 5959540"/>
              <a:gd name="connsiteX384" fmla="*/ 3052075 w 6441943"/>
              <a:gd name="connsiteY384" fmla="*/ 570 h 59595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Lst>
            <a:rect l="l" t="t" r="r" b="b"/>
            <a:pathLst>
              <a:path w="6441943" h="5959540">
                <a:moveTo>
                  <a:pt x="3930341" y="5551462"/>
                </a:moveTo>
                <a:lnTo>
                  <a:pt x="3930470" y="5553792"/>
                </a:lnTo>
                <a:cubicBezTo>
                  <a:pt x="3930801" y="5565128"/>
                  <a:pt x="3930811" y="5574426"/>
                  <a:pt x="3930728" y="5581396"/>
                </a:cubicBezTo>
                <a:close/>
                <a:moveTo>
                  <a:pt x="3101215" y="5522950"/>
                </a:moveTo>
                <a:lnTo>
                  <a:pt x="3096254" y="5540606"/>
                </a:lnTo>
                <a:lnTo>
                  <a:pt x="3100089" y="5529112"/>
                </a:lnTo>
                <a:close/>
                <a:moveTo>
                  <a:pt x="3179633" y="5436354"/>
                </a:moveTo>
                <a:lnTo>
                  <a:pt x="3179855" y="5457522"/>
                </a:lnTo>
                <a:lnTo>
                  <a:pt x="3179738" y="5446344"/>
                </a:lnTo>
                <a:close/>
                <a:moveTo>
                  <a:pt x="3798364" y="5116122"/>
                </a:moveTo>
                <a:lnTo>
                  <a:pt x="3835318" y="5181705"/>
                </a:lnTo>
                <a:lnTo>
                  <a:pt x="3838161" y="5187944"/>
                </a:lnTo>
                <a:close/>
                <a:moveTo>
                  <a:pt x="3772668" y="5021018"/>
                </a:moveTo>
                <a:lnTo>
                  <a:pt x="3772670" y="5021035"/>
                </a:lnTo>
                <a:lnTo>
                  <a:pt x="3772673" y="5021047"/>
                </a:lnTo>
                <a:lnTo>
                  <a:pt x="3772670" y="5021034"/>
                </a:lnTo>
                <a:close/>
                <a:moveTo>
                  <a:pt x="3761032" y="4843434"/>
                </a:moveTo>
                <a:lnTo>
                  <a:pt x="3760631" y="4854130"/>
                </a:lnTo>
                <a:lnTo>
                  <a:pt x="3761287" y="4871798"/>
                </a:lnTo>
                <a:close/>
                <a:moveTo>
                  <a:pt x="3384337" y="3767524"/>
                </a:moveTo>
                <a:cubicBezTo>
                  <a:pt x="3365220" y="3769262"/>
                  <a:pt x="3346103" y="3782585"/>
                  <a:pt x="3346103" y="3782585"/>
                </a:cubicBezTo>
                <a:cubicBezTo>
                  <a:pt x="3269632" y="3759413"/>
                  <a:pt x="3160723" y="3891497"/>
                  <a:pt x="3160723" y="3891497"/>
                </a:cubicBezTo>
                <a:cubicBezTo>
                  <a:pt x="2998516" y="4130753"/>
                  <a:pt x="2876227" y="4281745"/>
                  <a:pt x="2789975" y="4375909"/>
                </a:cubicBezTo>
                <a:lnTo>
                  <a:pt x="2780135" y="4386371"/>
                </a:lnTo>
                <a:lnTo>
                  <a:pt x="2777987" y="4376117"/>
                </a:lnTo>
                <a:lnTo>
                  <a:pt x="2780259" y="4386964"/>
                </a:lnTo>
                <a:lnTo>
                  <a:pt x="2813776" y="4528044"/>
                </a:lnTo>
                <a:lnTo>
                  <a:pt x="2780260" y="4386966"/>
                </a:lnTo>
                <a:lnTo>
                  <a:pt x="2780140" y="4386393"/>
                </a:lnTo>
                <a:lnTo>
                  <a:pt x="2780260" y="4386964"/>
                </a:lnTo>
                <a:cubicBezTo>
                  <a:pt x="2795688" y="4456554"/>
                  <a:pt x="2811475" y="4523428"/>
                  <a:pt x="2827406" y="4585415"/>
                </a:cubicBezTo>
                <a:cubicBezTo>
                  <a:pt x="2827406" y="4585415"/>
                  <a:pt x="2887654" y="4784698"/>
                  <a:pt x="2980344" y="4916780"/>
                </a:cubicBezTo>
                <a:cubicBezTo>
                  <a:pt x="2996564" y="4937636"/>
                  <a:pt x="3186578" y="5183264"/>
                  <a:pt x="3179627" y="5435843"/>
                </a:cubicBezTo>
                <a:lnTo>
                  <a:pt x="3179738" y="5446344"/>
                </a:lnTo>
                <a:lnTo>
                  <a:pt x="3179858" y="5457884"/>
                </a:lnTo>
                <a:lnTo>
                  <a:pt x="3177050" y="5492431"/>
                </a:lnTo>
                <a:cubicBezTo>
                  <a:pt x="3165083" y="5587080"/>
                  <a:pt x="3108227" y="5771590"/>
                  <a:pt x="2859847" y="5869169"/>
                </a:cubicBezTo>
                <a:lnTo>
                  <a:pt x="2850578" y="5871485"/>
                </a:lnTo>
                <a:lnTo>
                  <a:pt x="2723128" y="5887707"/>
                </a:lnTo>
                <a:lnTo>
                  <a:pt x="2723137" y="5887707"/>
                </a:lnTo>
                <a:lnTo>
                  <a:pt x="2730081" y="5887707"/>
                </a:lnTo>
                <a:lnTo>
                  <a:pt x="3527214" y="5883072"/>
                </a:lnTo>
                <a:cubicBezTo>
                  <a:pt x="3557337" y="5878438"/>
                  <a:pt x="3860898" y="5834409"/>
                  <a:pt x="3860898" y="5593415"/>
                </a:cubicBezTo>
                <a:lnTo>
                  <a:pt x="3861133" y="5581911"/>
                </a:lnTo>
                <a:lnTo>
                  <a:pt x="3861133" y="5581912"/>
                </a:lnTo>
                <a:lnTo>
                  <a:pt x="3861134" y="5581911"/>
                </a:lnTo>
                <a:cubicBezTo>
                  <a:pt x="3861513" y="5533312"/>
                  <a:pt x="3855683" y="5339677"/>
                  <a:pt x="3738082" y="5153139"/>
                </a:cubicBezTo>
                <a:lnTo>
                  <a:pt x="3732433" y="5140760"/>
                </a:lnTo>
                <a:lnTo>
                  <a:pt x="3732384" y="5140652"/>
                </a:lnTo>
                <a:lnTo>
                  <a:pt x="3731127" y="5137087"/>
                </a:lnTo>
                <a:lnTo>
                  <a:pt x="3731128" y="5137089"/>
                </a:lnTo>
                <a:lnTo>
                  <a:pt x="3721174" y="5108858"/>
                </a:lnTo>
                <a:lnTo>
                  <a:pt x="3720583" y="5106469"/>
                </a:lnTo>
                <a:lnTo>
                  <a:pt x="3720154" y="5104735"/>
                </a:lnTo>
                <a:lnTo>
                  <a:pt x="3720155" y="5104739"/>
                </a:lnTo>
                <a:lnTo>
                  <a:pt x="3708063" y="5055829"/>
                </a:lnTo>
                <a:cubicBezTo>
                  <a:pt x="3703777" y="5034399"/>
                  <a:pt x="3699776" y="5009108"/>
                  <a:pt x="3696662" y="4979636"/>
                </a:cubicBezTo>
                <a:lnTo>
                  <a:pt x="3691720" y="4897282"/>
                </a:lnTo>
                <a:lnTo>
                  <a:pt x="3691720" y="4897290"/>
                </a:lnTo>
                <a:lnTo>
                  <a:pt x="3691169" y="4888099"/>
                </a:lnTo>
                <a:lnTo>
                  <a:pt x="3690584" y="4878351"/>
                </a:lnTo>
                <a:lnTo>
                  <a:pt x="3693440" y="4750059"/>
                </a:lnTo>
                <a:lnTo>
                  <a:pt x="3693439" y="4750071"/>
                </a:lnTo>
                <a:lnTo>
                  <a:pt x="3693440" y="4750058"/>
                </a:lnTo>
                <a:lnTo>
                  <a:pt x="3693440" y="4750048"/>
                </a:lnTo>
                <a:cubicBezTo>
                  <a:pt x="3699125" y="4655077"/>
                  <a:pt x="3713173" y="4540808"/>
                  <a:pt x="3740401" y="4404670"/>
                </a:cubicBezTo>
                <a:lnTo>
                  <a:pt x="3740571" y="4404435"/>
                </a:lnTo>
                <a:lnTo>
                  <a:pt x="3706071" y="4362586"/>
                </a:lnTo>
                <a:cubicBezTo>
                  <a:pt x="3524240" y="4115257"/>
                  <a:pt x="3422570" y="3821979"/>
                  <a:pt x="3422570" y="3821979"/>
                </a:cubicBezTo>
                <a:cubicBezTo>
                  <a:pt x="3422570" y="3775635"/>
                  <a:pt x="3403453" y="3765786"/>
                  <a:pt x="3384337" y="3767524"/>
                </a:cubicBezTo>
                <a:close/>
                <a:moveTo>
                  <a:pt x="2542383" y="3241413"/>
                </a:moveTo>
                <a:cubicBezTo>
                  <a:pt x="2523845" y="3243729"/>
                  <a:pt x="2509942" y="3262267"/>
                  <a:pt x="2512260" y="3280805"/>
                </a:cubicBezTo>
                <a:cubicBezTo>
                  <a:pt x="2512260" y="3288915"/>
                  <a:pt x="2602741" y="3912654"/>
                  <a:pt x="2712294" y="4403775"/>
                </a:cubicBezTo>
                <a:lnTo>
                  <a:pt x="2720978" y="4440058"/>
                </a:lnTo>
                <a:lnTo>
                  <a:pt x="2776921" y="4371033"/>
                </a:lnTo>
                <a:lnTo>
                  <a:pt x="2735259" y="4172222"/>
                </a:lnTo>
                <a:cubicBezTo>
                  <a:pt x="2648253" y="3735131"/>
                  <a:pt x="2581778" y="3278488"/>
                  <a:pt x="2581778" y="3271536"/>
                </a:cubicBezTo>
                <a:cubicBezTo>
                  <a:pt x="2579459" y="3252998"/>
                  <a:pt x="2560921" y="3239095"/>
                  <a:pt x="2542383" y="3241413"/>
                </a:cubicBezTo>
                <a:close/>
                <a:moveTo>
                  <a:pt x="2168787" y="3080089"/>
                </a:moveTo>
                <a:cubicBezTo>
                  <a:pt x="2151815" y="3079410"/>
                  <a:pt x="2129548" y="3089729"/>
                  <a:pt x="2101741" y="3124488"/>
                </a:cubicBezTo>
                <a:cubicBezTo>
                  <a:pt x="2101741" y="3124488"/>
                  <a:pt x="2057714" y="3316820"/>
                  <a:pt x="1992831" y="3386337"/>
                </a:cubicBezTo>
                <a:cubicBezTo>
                  <a:pt x="1992831" y="3386337"/>
                  <a:pt x="1951121" y="3474393"/>
                  <a:pt x="1819037" y="3520738"/>
                </a:cubicBezTo>
                <a:lnTo>
                  <a:pt x="1814402" y="3652819"/>
                </a:lnTo>
                <a:lnTo>
                  <a:pt x="1888554" y="3669041"/>
                </a:lnTo>
                <a:lnTo>
                  <a:pt x="1939533" y="3722337"/>
                </a:lnTo>
                <a:cubicBezTo>
                  <a:pt x="1939533" y="3722337"/>
                  <a:pt x="1981244" y="3757097"/>
                  <a:pt x="2009051" y="3710752"/>
                </a:cubicBezTo>
                <a:cubicBezTo>
                  <a:pt x="2009051" y="3710752"/>
                  <a:pt x="2009051" y="3615743"/>
                  <a:pt x="2108693" y="3622696"/>
                </a:cubicBezTo>
                <a:cubicBezTo>
                  <a:pt x="2108693" y="3622696"/>
                  <a:pt x="2161989" y="3629647"/>
                  <a:pt x="2166623" y="3564764"/>
                </a:cubicBezTo>
                <a:cubicBezTo>
                  <a:pt x="2166623" y="3564764"/>
                  <a:pt x="2159673" y="3523054"/>
                  <a:pt x="2217603" y="3476709"/>
                </a:cubicBezTo>
                <a:lnTo>
                  <a:pt x="2419204" y="3326089"/>
                </a:lnTo>
                <a:cubicBezTo>
                  <a:pt x="2419204" y="3326089"/>
                  <a:pt x="2215287" y="3159247"/>
                  <a:pt x="2210652" y="3112903"/>
                </a:cubicBezTo>
                <a:cubicBezTo>
                  <a:pt x="2210652" y="3112903"/>
                  <a:pt x="2197074" y="3081221"/>
                  <a:pt x="2168787" y="3080089"/>
                </a:cubicBezTo>
                <a:close/>
                <a:moveTo>
                  <a:pt x="4736448" y="2146033"/>
                </a:moveTo>
                <a:cubicBezTo>
                  <a:pt x="4750930" y="2148349"/>
                  <a:pt x="4759619" y="2155880"/>
                  <a:pt x="4759619" y="2155880"/>
                </a:cubicBezTo>
                <a:cubicBezTo>
                  <a:pt x="4824502" y="2197591"/>
                  <a:pt x="4766572" y="2255523"/>
                  <a:pt x="4766572" y="2255523"/>
                </a:cubicBezTo>
                <a:lnTo>
                  <a:pt x="4422563" y="2763414"/>
                </a:lnTo>
                <a:lnTo>
                  <a:pt x="4399870" y="2748805"/>
                </a:lnTo>
                <a:cubicBezTo>
                  <a:pt x="4379015" y="2733453"/>
                  <a:pt x="4358739" y="2713177"/>
                  <a:pt x="4361056" y="2693480"/>
                </a:cubicBezTo>
                <a:cubicBezTo>
                  <a:pt x="4361056" y="2693480"/>
                  <a:pt x="4395814" y="2593840"/>
                  <a:pt x="4298489" y="2605425"/>
                </a:cubicBezTo>
                <a:cubicBezTo>
                  <a:pt x="4298489" y="2605425"/>
                  <a:pt x="4285455" y="2598909"/>
                  <a:pt x="4236902" y="2622045"/>
                </a:cubicBezTo>
                <a:lnTo>
                  <a:pt x="4205003" y="2639946"/>
                </a:lnTo>
                <a:lnTo>
                  <a:pt x="4213619" y="2615853"/>
                </a:lnTo>
                <a:cubicBezTo>
                  <a:pt x="4223178" y="2598474"/>
                  <a:pt x="4233606" y="2591522"/>
                  <a:pt x="4233606" y="2591522"/>
                </a:cubicBezTo>
                <a:lnTo>
                  <a:pt x="4678517" y="2167467"/>
                </a:lnTo>
                <a:cubicBezTo>
                  <a:pt x="4701690" y="2146612"/>
                  <a:pt x="4721965" y="2143716"/>
                  <a:pt x="4736448" y="2146033"/>
                </a:cubicBezTo>
                <a:close/>
                <a:moveTo>
                  <a:pt x="2679023" y="1316748"/>
                </a:moveTo>
                <a:cubicBezTo>
                  <a:pt x="2670623" y="1319935"/>
                  <a:pt x="2663672" y="1326308"/>
                  <a:pt x="2660196" y="1335577"/>
                </a:cubicBezTo>
                <a:cubicBezTo>
                  <a:pt x="2657878" y="1342527"/>
                  <a:pt x="2595313" y="1488515"/>
                  <a:pt x="2599948" y="1592789"/>
                </a:cubicBezTo>
                <a:cubicBezTo>
                  <a:pt x="2599948" y="1599742"/>
                  <a:pt x="2616167" y="1785122"/>
                  <a:pt x="2727395" y="1942694"/>
                </a:cubicBezTo>
                <a:cubicBezTo>
                  <a:pt x="2729714" y="1942694"/>
                  <a:pt x="2801547" y="2063191"/>
                  <a:pt x="2796913" y="2220763"/>
                </a:cubicBezTo>
                <a:cubicBezTo>
                  <a:pt x="2796913" y="2239301"/>
                  <a:pt x="2810816" y="2255521"/>
                  <a:pt x="2831673" y="2255521"/>
                </a:cubicBezTo>
                <a:cubicBezTo>
                  <a:pt x="2850210" y="2255521"/>
                  <a:pt x="2866430" y="2241617"/>
                  <a:pt x="2866430" y="2223079"/>
                </a:cubicBezTo>
                <a:cubicBezTo>
                  <a:pt x="2871064" y="2044653"/>
                  <a:pt x="2792278" y="1912569"/>
                  <a:pt x="2787644" y="1905618"/>
                </a:cubicBezTo>
                <a:cubicBezTo>
                  <a:pt x="2685685" y="1761949"/>
                  <a:pt x="2669465" y="1588155"/>
                  <a:pt x="2669465" y="1588155"/>
                </a:cubicBezTo>
                <a:cubicBezTo>
                  <a:pt x="2667147" y="1500100"/>
                  <a:pt x="2725077" y="1365699"/>
                  <a:pt x="2725077" y="1363383"/>
                </a:cubicBezTo>
                <a:cubicBezTo>
                  <a:pt x="2732030" y="1344845"/>
                  <a:pt x="2725077" y="1323989"/>
                  <a:pt x="2706541" y="1317039"/>
                </a:cubicBezTo>
                <a:cubicBezTo>
                  <a:pt x="2697272" y="1313562"/>
                  <a:pt x="2687424" y="1313562"/>
                  <a:pt x="2679023" y="1316748"/>
                </a:cubicBezTo>
                <a:close/>
                <a:moveTo>
                  <a:pt x="3661900" y="43514"/>
                </a:moveTo>
                <a:cubicBezTo>
                  <a:pt x="3687603" y="44654"/>
                  <a:pt x="3700637" y="51823"/>
                  <a:pt x="3700637" y="51823"/>
                </a:cubicBezTo>
                <a:cubicBezTo>
                  <a:pt x="3916142" y="151464"/>
                  <a:pt x="3967122" y="290498"/>
                  <a:pt x="3967122" y="290498"/>
                </a:cubicBezTo>
                <a:lnTo>
                  <a:pt x="3955534" y="436486"/>
                </a:lnTo>
                <a:lnTo>
                  <a:pt x="3917409" y="423225"/>
                </a:lnTo>
                <a:lnTo>
                  <a:pt x="3915737" y="421250"/>
                </a:lnTo>
                <a:cubicBezTo>
                  <a:pt x="3871963" y="370741"/>
                  <a:pt x="3744044" y="234060"/>
                  <a:pt x="3559208" y="129965"/>
                </a:cubicBezTo>
                <a:lnTo>
                  <a:pt x="3496142" y="100266"/>
                </a:lnTo>
                <a:lnTo>
                  <a:pt x="3547157" y="71375"/>
                </a:lnTo>
                <a:cubicBezTo>
                  <a:pt x="3597828" y="47261"/>
                  <a:pt x="3636198" y="42373"/>
                  <a:pt x="3661900" y="43514"/>
                </a:cubicBezTo>
                <a:close/>
                <a:moveTo>
                  <a:pt x="3052075" y="570"/>
                </a:moveTo>
                <a:cubicBezTo>
                  <a:pt x="3056474" y="660"/>
                  <a:pt x="3058764" y="841"/>
                  <a:pt x="3058764" y="841"/>
                </a:cubicBezTo>
                <a:cubicBezTo>
                  <a:pt x="3186213" y="-4952"/>
                  <a:pt x="3304537" y="19669"/>
                  <a:pt x="3410334" y="59859"/>
                </a:cubicBezTo>
                <a:lnTo>
                  <a:pt x="3496142" y="100266"/>
                </a:lnTo>
                <a:lnTo>
                  <a:pt x="3492399" y="102386"/>
                </a:lnTo>
                <a:cubicBezTo>
                  <a:pt x="3472788" y="115186"/>
                  <a:pt x="3451825" y="130610"/>
                  <a:pt x="3429521" y="149148"/>
                </a:cubicBezTo>
                <a:lnTo>
                  <a:pt x="3290487" y="283548"/>
                </a:lnTo>
                <a:lnTo>
                  <a:pt x="3306706" y="325258"/>
                </a:lnTo>
                <a:lnTo>
                  <a:pt x="3302072" y="366969"/>
                </a:lnTo>
                <a:lnTo>
                  <a:pt x="3248776" y="441121"/>
                </a:lnTo>
                <a:lnTo>
                  <a:pt x="3202431" y="448071"/>
                </a:lnTo>
                <a:lnTo>
                  <a:pt x="3163037" y="420264"/>
                </a:lnTo>
                <a:cubicBezTo>
                  <a:pt x="3163037" y="420264"/>
                  <a:pt x="3135230" y="401726"/>
                  <a:pt x="3112058" y="431852"/>
                </a:cubicBezTo>
                <a:lnTo>
                  <a:pt x="3024002" y="554664"/>
                </a:lnTo>
                <a:cubicBezTo>
                  <a:pt x="3024002" y="554664"/>
                  <a:pt x="3012417" y="589424"/>
                  <a:pt x="2961438" y="594059"/>
                </a:cubicBezTo>
                <a:cubicBezTo>
                  <a:pt x="2961438" y="594059"/>
                  <a:pt x="2595314" y="589424"/>
                  <a:pt x="2609215" y="992625"/>
                </a:cubicBezTo>
                <a:cubicBezTo>
                  <a:pt x="2609215" y="992625"/>
                  <a:pt x="2604583" y="1298501"/>
                  <a:pt x="2928997" y="1321673"/>
                </a:cubicBezTo>
                <a:cubicBezTo>
                  <a:pt x="2928997" y="1321673"/>
                  <a:pt x="3281218" y="1328624"/>
                  <a:pt x="3315975" y="992625"/>
                </a:cubicBezTo>
                <a:cubicBezTo>
                  <a:pt x="3315975" y="992625"/>
                  <a:pt x="3339147" y="846637"/>
                  <a:pt x="3253411" y="749313"/>
                </a:cubicBezTo>
                <a:cubicBezTo>
                  <a:pt x="3253411" y="749313"/>
                  <a:pt x="3225604" y="719190"/>
                  <a:pt x="3248776" y="698333"/>
                </a:cubicBezTo>
                <a:lnTo>
                  <a:pt x="3334513" y="605644"/>
                </a:lnTo>
                <a:cubicBezTo>
                  <a:pt x="3334513" y="605644"/>
                  <a:pt x="3350735" y="594059"/>
                  <a:pt x="3334513" y="559299"/>
                </a:cubicBezTo>
                <a:lnTo>
                  <a:pt x="3304390" y="519907"/>
                </a:lnTo>
                <a:lnTo>
                  <a:pt x="3373907" y="434168"/>
                </a:lnTo>
                <a:lnTo>
                  <a:pt x="3415618" y="415630"/>
                </a:lnTo>
                <a:lnTo>
                  <a:pt x="3457328" y="445755"/>
                </a:lnTo>
                <a:cubicBezTo>
                  <a:pt x="3457328" y="445755"/>
                  <a:pt x="3441106" y="457340"/>
                  <a:pt x="3508307" y="417948"/>
                </a:cubicBezTo>
                <a:lnTo>
                  <a:pt x="3744666" y="271960"/>
                </a:lnTo>
                <a:lnTo>
                  <a:pt x="3902239" y="417948"/>
                </a:lnTo>
                <a:lnTo>
                  <a:pt x="3917409" y="423225"/>
                </a:lnTo>
                <a:lnTo>
                  <a:pt x="3928155" y="435919"/>
                </a:lnTo>
                <a:cubicBezTo>
                  <a:pt x="3930944" y="439308"/>
                  <a:pt x="3932365" y="441118"/>
                  <a:pt x="3932365" y="441118"/>
                </a:cubicBezTo>
                <a:cubicBezTo>
                  <a:pt x="4034323" y="429533"/>
                  <a:pt x="4226656" y="772485"/>
                  <a:pt x="4226656" y="772485"/>
                </a:cubicBezTo>
                <a:cubicBezTo>
                  <a:pt x="4273001" y="839684"/>
                  <a:pt x="4307758" y="1043602"/>
                  <a:pt x="4307758" y="1043602"/>
                </a:cubicBezTo>
                <a:cubicBezTo>
                  <a:pt x="4349469" y="1194224"/>
                  <a:pt x="4284586" y="1326305"/>
                  <a:pt x="4284586" y="1326305"/>
                </a:cubicBezTo>
                <a:cubicBezTo>
                  <a:pt x="4335565" y="1117754"/>
                  <a:pt x="4238241" y="1133975"/>
                  <a:pt x="4238241" y="1133975"/>
                </a:cubicBezTo>
                <a:cubicBezTo>
                  <a:pt x="4240560" y="1215078"/>
                  <a:pt x="4164089" y="1326305"/>
                  <a:pt x="4164089" y="1326305"/>
                </a:cubicBezTo>
                <a:cubicBezTo>
                  <a:pt x="4171042" y="1233616"/>
                  <a:pt x="4113110" y="1226665"/>
                  <a:pt x="4113110" y="1226665"/>
                </a:cubicBezTo>
                <a:cubicBezTo>
                  <a:pt x="4113110" y="1349478"/>
                  <a:pt x="4055180" y="1388872"/>
                  <a:pt x="4055180" y="1388872"/>
                </a:cubicBezTo>
                <a:cubicBezTo>
                  <a:pt x="4085303" y="1323990"/>
                  <a:pt x="4038958" y="1300817"/>
                  <a:pt x="4038958" y="1300817"/>
                </a:cubicBezTo>
                <a:cubicBezTo>
                  <a:pt x="3981028" y="1453755"/>
                  <a:pt x="3779426" y="1574252"/>
                  <a:pt x="3779426" y="1574252"/>
                </a:cubicBezTo>
                <a:cubicBezTo>
                  <a:pt x="3712227" y="1615962"/>
                  <a:pt x="3682102" y="1655354"/>
                  <a:pt x="3682102" y="1655354"/>
                </a:cubicBezTo>
                <a:cubicBezTo>
                  <a:pt x="3647345" y="1713287"/>
                  <a:pt x="3665882" y="1921839"/>
                  <a:pt x="3665882" y="1921839"/>
                </a:cubicBezTo>
                <a:cubicBezTo>
                  <a:pt x="3668199" y="1995991"/>
                  <a:pt x="3626488" y="1991356"/>
                  <a:pt x="3626488" y="1991356"/>
                </a:cubicBezTo>
                <a:lnTo>
                  <a:pt x="3515260" y="2002941"/>
                </a:lnTo>
                <a:cubicBezTo>
                  <a:pt x="3510626" y="2088680"/>
                  <a:pt x="3487453" y="2077093"/>
                  <a:pt x="3487453" y="2077093"/>
                </a:cubicBezTo>
                <a:cubicBezTo>
                  <a:pt x="3429523" y="2060873"/>
                  <a:pt x="3417936" y="2088680"/>
                  <a:pt x="3417936" y="2088680"/>
                </a:cubicBezTo>
                <a:cubicBezTo>
                  <a:pt x="3417936" y="2135025"/>
                  <a:pt x="3387813" y="2146610"/>
                  <a:pt x="3387813" y="2146610"/>
                </a:cubicBezTo>
                <a:cubicBezTo>
                  <a:pt x="3346103" y="2165148"/>
                  <a:pt x="3306708" y="2141976"/>
                  <a:pt x="3306708" y="2141976"/>
                </a:cubicBezTo>
                <a:cubicBezTo>
                  <a:pt x="3295123" y="2172101"/>
                  <a:pt x="3288170" y="2211493"/>
                  <a:pt x="3288170" y="2211493"/>
                </a:cubicBezTo>
                <a:cubicBezTo>
                  <a:pt x="3230240" y="2304183"/>
                  <a:pt x="3144501" y="2223080"/>
                  <a:pt x="3144501" y="2223080"/>
                </a:cubicBezTo>
                <a:cubicBezTo>
                  <a:pt x="3109744" y="2162832"/>
                  <a:pt x="3051811" y="2169783"/>
                  <a:pt x="3051811" y="2169783"/>
                </a:cubicBezTo>
                <a:cubicBezTo>
                  <a:pt x="2942902" y="2190639"/>
                  <a:pt x="2959121" y="2313452"/>
                  <a:pt x="2959121" y="2313452"/>
                </a:cubicBezTo>
                <a:cubicBezTo>
                  <a:pt x="2959121" y="2429314"/>
                  <a:pt x="3040226" y="2445536"/>
                  <a:pt x="3040226" y="2445536"/>
                </a:cubicBezTo>
                <a:lnTo>
                  <a:pt x="3241825" y="2614694"/>
                </a:lnTo>
                <a:lnTo>
                  <a:pt x="3276585" y="2656404"/>
                </a:lnTo>
                <a:cubicBezTo>
                  <a:pt x="3410985" y="2540542"/>
                  <a:pt x="3531482" y="2563714"/>
                  <a:pt x="3531482" y="2563714"/>
                </a:cubicBezTo>
                <a:cubicBezTo>
                  <a:pt x="3867482" y="2596156"/>
                  <a:pt x="3967124" y="2869591"/>
                  <a:pt x="3967124" y="2869591"/>
                </a:cubicBezTo>
                <a:lnTo>
                  <a:pt x="4006516" y="2869591"/>
                </a:lnTo>
                <a:cubicBezTo>
                  <a:pt x="4041276" y="2783854"/>
                  <a:pt x="4175677" y="2656404"/>
                  <a:pt x="4175677" y="2656404"/>
                </a:cubicBezTo>
                <a:lnTo>
                  <a:pt x="4205003" y="2639946"/>
                </a:lnTo>
                <a:lnTo>
                  <a:pt x="4201345" y="2650177"/>
                </a:lnTo>
                <a:cubicBezTo>
                  <a:pt x="4198412" y="2664515"/>
                  <a:pt x="4197108" y="2681894"/>
                  <a:pt x="4198846" y="2702749"/>
                </a:cubicBezTo>
                <a:cubicBezTo>
                  <a:pt x="4198846" y="2702749"/>
                  <a:pt x="4240556" y="2783854"/>
                  <a:pt x="4187261" y="2848737"/>
                </a:cubicBezTo>
                <a:lnTo>
                  <a:pt x="4082983" y="2969234"/>
                </a:lnTo>
                <a:cubicBezTo>
                  <a:pt x="4082983" y="2969234"/>
                  <a:pt x="4036638" y="3031798"/>
                  <a:pt x="4078349" y="3092046"/>
                </a:cubicBezTo>
                <a:lnTo>
                  <a:pt x="4117743" y="3138391"/>
                </a:lnTo>
                <a:cubicBezTo>
                  <a:pt x="4117743" y="3138391"/>
                  <a:pt x="4147866" y="3177786"/>
                  <a:pt x="4226653" y="3052654"/>
                </a:cubicBezTo>
                <a:lnTo>
                  <a:pt x="4422563" y="2763414"/>
                </a:lnTo>
                <a:lnTo>
                  <a:pt x="4428835" y="2767452"/>
                </a:lnTo>
                <a:cubicBezTo>
                  <a:pt x="4436801" y="2771978"/>
                  <a:pt x="4442159" y="2774585"/>
                  <a:pt x="4442159" y="2774585"/>
                </a:cubicBezTo>
                <a:cubicBezTo>
                  <a:pt x="4488504" y="2774585"/>
                  <a:pt x="4446793" y="2874225"/>
                  <a:pt x="4446793" y="2874225"/>
                </a:cubicBezTo>
                <a:cubicBezTo>
                  <a:pt x="4432890" y="2904350"/>
                  <a:pt x="4463015" y="2950695"/>
                  <a:pt x="4463015" y="2950695"/>
                </a:cubicBezTo>
                <a:cubicBezTo>
                  <a:pt x="4527898" y="2978502"/>
                  <a:pt x="4493138" y="3036432"/>
                  <a:pt x="4493138" y="3036432"/>
                </a:cubicBezTo>
                <a:cubicBezTo>
                  <a:pt x="4446793" y="3071192"/>
                  <a:pt x="4428255" y="3145344"/>
                  <a:pt x="4428255" y="3145344"/>
                </a:cubicBezTo>
                <a:cubicBezTo>
                  <a:pt x="4386545" y="3265841"/>
                  <a:pt x="4312393" y="3307551"/>
                  <a:pt x="4312393" y="3307551"/>
                </a:cubicBezTo>
                <a:cubicBezTo>
                  <a:pt x="4578877" y="3516103"/>
                  <a:pt x="4887070" y="3949429"/>
                  <a:pt x="4887070" y="3949429"/>
                </a:cubicBezTo>
                <a:cubicBezTo>
                  <a:pt x="4907926" y="4056020"/>
                  <a:pt x="4914877" y="4141759"/>
                  <a:pt x="4914877" y="4141759"/>
                </a:cubicBezTo>
                <a:cubicBezTo>
                  <a:pt x="4910242" y="4382753"/>
                  <a:pt x="4845359" y="4598258"/>
                  <a:pt x="4845359" y="4598258"/>
                </a:cubicBezTo>
                <a:cubicBezTo>
                  <a:pt x="4898657" y="4776685"/>
                  <a:pt x="5095622" y="4938892"/>
                  <a:pt x="5095622" y="4938892"/>
                </a:cubicBezTo>
                <a:cubicBezTo>
                  <a:pt x="5160505" y="4880959"/>
                  <a:pt x="5230022" y="4874009"/>
                  <a:pt x="5230022" y="4874009"/>
                </a:cubicBezTo>
                <a:cubicBezTo>
                  <a:pt x="5320396" y="4885594"/>
                  <a:pt x="5408451" y="4890228"/>
                  <a:pt x="5408451" y="4890228"/>
                </a:cubicBezTo>
                <a:cubicBezTo>
                  <a:pt x="5554436" y="4899500"/>
                  <a:pt x="5658714" y="4836933"/>
                  <a:pt x="5658714" y="4836933"/>
                </a:cubicBezTo>
                <a:cubicBezTo>
                  <a:pt x="5765307" y="4776685"/>
                  <a:pt x="5793114" y="4853155"/>
                  <a:pt x="5793114" y="4853155"/>
                </a:cubicBezTo>
                <a:cubicBezTo>
                  <a:pt x="5816286" y="4911085"/>
                  <a:pt x="5742135" y="4992190"/>
                  <a:pt x="5742135" y="4992190"/>
                </a:cubicBezTo>
                <a:cubicBezTo>
                  <a:pt x="5832506" y="4989871"/>
                  <a:pt x="5943734" y="4938892"/>
                  <a:pt x="5943734" y="4938892"/>
                </a:cubicBezTo>
                <a:cubicBezTo>
                  <a:pt x="6048011" y="4864740"/>
                  <a:pt x="6249610" y="4834614"/>
                  <a:pt x="6249610" y="4834614"/>
                </a:cubicBezTo>
                <a:cubicBezTo>
                  <a:pt x="6377059" y="4799857"/>
                  <a:pt x="6358521" y="4920354"/>
                  <a:pt x="6358521" y="4920354"/>
                </a:cubicBezTo>
                <a:lnTo>
                  <a:pt x="6377059" y="4927304"/>
                </a:lnTo>
                <a:lnTo>
                  <a:pt x="6388645" y="4943526"/>
                </a:lnTo>
                <a:lnTo>
                  <a:pt x="6381694" y="4982918"/>
                </a:lnTo>
                <a:lnTo>
                  <a:pt x="6416451" y="5001456"/>
                </a:lnTo>
                <a:lnTo>
                  <a:pt x="6428039" y="5019994"/>
                </a:lnTo>
                <a:lnTo>
                  <a:pt x="6416451" y="5077926"/>
                </a:lnTo>
                <a:lnTo>
                  <a:pt x="6428039" y="5105733"/>
                </a:lnTo>
                <a:lnTo>
                  <a:pt x="6441943" y="5168298"/>
                </a:lnTo>
                <a:lnTo>
                  <a:pt x="6423405" y="5198423"/>
                </a:lnTo>
                <a:lnTo>
                  <a:pt x="6423405" y="5240133"/>
                </a:lnTo>
                <a:lnTo>
                  <a:pt x="6381694" y="5267940"/>
                </a:lnTo>
                <a:cubicBezTo>
                  <a:pt x="6316811" y="5291113"/>
                  <a:pt x="6177777" y="5402341"/>
                  <a:pt x="6177777" y="5402341"/>
                </a:cubicBezTo>
                <a:cubicBezTo>
                  <a:pt x="6075818" y="5513568"/>
                  <a:pt x="5906658" y="5536741"/>
                  <a:pt x="5906658" y="5536741"/>
                </a:cubicBezTo>
                <a:cubicBezTo>
                  <a:pt x="5605416" y="5578451"/>
                  <a:pt x="5408451" y="5733708"/>
                  <a:pt x="5408451" y="5733708"/>
                </a:cubicBezTo>
                <a:cubicBezTo>
                  <a:pt x="5223072" y="5937623"/>
                  <a:pt x="5079402" y="5895915"/>
                  <a:pt x="5079402" y="5895915"/>
                </a:cubicBezTo>
                <a:cubicBezTo>
                  <a:pt x="4928780" y="5898231"/>
                  <a:pt x="4870850" y="5694314"/>
                  <a:pt x="4870850" y="5694314"/>
                </a:cubicBezTo>
                <a:cubicBezTo>
                  <a:pt x="4856947" y="5546010"/>
                  <a:pt x="4748035" y="5620162"/>
                  <a:pt x="4748035" y="5620162"/>
                </a:cubicBezTo>
                <a:lnTo>
                  <a:pt x="4666933" y="5701264"/>
                </a:lnTo>
                <a:cubicBezTo>
                  <a:pt x="4534848" y="5851886"/>
                  <a:pt x="4372641" y="5752243"/>
                  <a:pt x="4372641" y="5752243"/>
                </a:cubicBezTo>
                <a:cubicBezTo>
                  <a:pt x="4254463" y="5682726"/>
                  <a:pt x="4284586" y="5381484"/>
                  <a:pt x="4284586" y="5381484"/>
                </a:cubicBezTo>
                <a:cubicBezTo>
                  <a:pt x="4191896" y="4994506"/>
                  <a:pt x="3913827" y="4582036"/>
                  <a:pt x="3913827" y="4582036"/>
                </a:cubicBezTo>
                <a:cubicBezTo>
                  <a:pt x="3875013" y="4552202"/>
                  <a:pt x="3838227" y="4517950"/>
                  <a:pt x="3803568" y="4480852"/>
                </a:cubicBezTo>
                <a:lnTo>
                  <a:pt x="3800007" y="4476532"/>
                </a:lnTo>
                <a:lnTo>
                  <a:pt x="3780527" y="4590443"/>
                </a:lnTo>
                <a:lnTo>
                  <a:pt x="3780525" y="4590467"/>
                </a:lnTo>
                <a:lnTo>
                  <a:pt x="3765094" y="4735131"/>
                </a:lnTo>
                <a:lnTo>
                  <a:pt x="3765092" y="4735183"/>
                </a:lnTo>
                <a:lnTo>
                  <a:pt x="3765094" y="4735132"/>
                </a:lnTo>
                <a:lnTo>
                  <a:pt x="3765902" y="4727558"/>
                </a:lnTo>
                <a:lnTo>
                  <a:pt x="3763880" y="4767502"/>
                </a:lnTo>
                <a:lnTo>
                  <a:pt x="3761087" y="4841968"/>
                </a:lnTo>
                <a:lnTo>
                  <a:pt x="3761604" y="4880319"/>
                </a:lnTo>
                <a:lnTo>
                  <a:pt x="3764152" y="4948933"/>
                </a:lnTo>
                <a:lnTo>
                  <a:pt x="3765139" y="4957284"/>
                </a:lnTo>
                <a:lnTo>
                  <a:pt x="3763636" y="4934981"/>
                </a:lnTo>
                <a:lnTo>
                  <a:pt x="3766230" y="4966518"/>
                </a:lnTo>
                <a:lnTo>
                  <a:pt x="3771090" y="5007656"/>
                </a:lnTo>
                <a:lnTo>
                  <a:pt x="3774769" y="5031180"/>
                </a:lnTo>
                <a:lnTo>
                  <a:pt x="3781007" y="5061338"/>
                </a:lnTo>
                <a:lnTo>
                  <a:pt x="3784037" y="5074110"/>
                </a:lnTo>
                <a:lnTo>
                  <a:pt x="3782356" y="5067859"/>
                </a:lnTo>
                <a:lnTo>
                  <a:pt x="3783197" y="5071928"/>
                </a:lnTo>
                <a:lnTo>
                  <a:pt x="3790925" y="5097158"/>
                </a:lnTo>
                <a:lnTo>
                  <a:pt x="3792279" y="5101288"/>
                </a:lnTo>
                <a:lnTo>
                  <a:pt x="3791572" y="5099273"/>
                </a:lnTo>
                <a:lnTo>
                  <a:pt x="3792746" y="5103106"/>
                </a:lnTo>
                <a:cubicBezTo>
                  <a:pt x="3795435" y="5110379"/>
                  <a:pt x="3797462" y="5114615"/>
                  <a:pt x="3798331" y="5116063"/>
                </a:cubicBezTo>
                <a:lnTo>
                  <a:pt x="3798364" y="5116122"/>
                </a:lnTo>
                <a:lnTo>
                  <a:pt x="3798347" y="5116093"/>
                </a:lnTo>
                <a:lnTo>
                  <a:pt x="3841530" y="5195336"/>
                </a:lnTo>
                <a:lnTo>
                  <a:pt x="3838161" y="5187944"/>
                </a:lnTo>
                <a:lnTo>
                  <a:pt x="3840723" y="5192568"/>
                </a:lnTo>
                <a:lnTo>
                  <a:pt x="3843401" y="5198769"/>
                </a:lnTo>
                <a:lnTo>
                  <a:pt x="3845921" y="5203395"/>
                </a:lnTo>
                <a:lnTo>
                  <a:pt x="3852185" y="5218716"/>
                </a:lnTo>
                <a:lnTo>
                  <a:pt x="3864731" y="5246247"/>
                </a:lnTo>
                <a:lnTo>
                  <a:pt x="3867285" y="5254086"/>
                </a:lnTo>
                <a:lnTo>
                  <a:pt x="3855237" y="5226182"/>
                </a:lnTo>
                <a:lnTo>
                  <a:pt x="3869801" y="5261806"/>
                </a:lnTo>
                <a:lnTo>
                  <a:pt x="3867285" y="5254086"/>
                </a:lnTo>
                <a:lnTo>
                  <a:pt x="3873002" y="5267325"/>
                </a:lnTo>
                <a:lnTo>
                  <a:pt x="3876971" y="5279345"/>
                </a:lnTo>
                <a:lnTo>
                  <a:pt x="3880558" y="5288119"/>
                </a:lnTo>
                <a:lnTo>
                  <a:pt x="3887016" y="5309765"/>
                </a:lnTo>
                <a:lnTo>
                  <a:pt x="3896534" y="5338590"/>
                </a:lnTo>
                <a:lnTo>
                  <a:pt x="3900713" y="5355679"/>
                </a:lnTo>
                <a:lnTo>
                  <a:pt x="3904278" y="5367630"/>
                </a:lnTo>
                <a:lnTo>
                  <a:pt x="3907819" y="5384732"/>
                </a:lnTo>
                <a:lnTo>
                  <a:pt x="3912682" y="5404615"/>
                </a:lnTo>
                <a:lnTo>
                  <a:pt x="3916297" y="5425687"/>
                </a:lnTo>
                <a:lnTo>
                  <a:pt x="3919119" y="5439319"/>
                </a:lnTo>
                <a:lnTo>
                  <a:pt x="3920656" y="5451099"/>
                </a:lnTo>
                <a:lnTo>
                  <a:pt x="3922811" y="5463655"/>
                </a:lnTo>
                <a:lnTo>
                  <a:pt x="3923396" y="5469029"/>
                </a:lnTo>
                <a:lnTo>
                  <a:pt x="3922100" y="5462160"/>
                </a:lnTo>
                <a:lnTo>
                  <a:pt x="3925391" y="5487370"/>
                </a:lnTo>
                <a:lnTo>
                  <a:pt x="3923396" y="5469029"/>
                </a:lnTo>
                <a:lnTo>
                  <a:pt x="3923846" y="5471418"/>
                </a:lnTo>
                <a:lnTo>
                  <a:pt x="3925984" y="5491912"/>
                </a:lnTo>
                <a:lnTo>
                  <a:pt x="3927116" y="5500582"/>
                </a:lnTo>
                <a:lnTo>
                  <a:pt x="3927510" y="5506529"/>
                </a:lnTo>
                <a:lnTo>
                  <a:pt x="3928283" y="5513946"/>
                </a:lnTo>
                <a:lnTo>
                  <a:pt x="3927561" y="5507308"/>
                </a:lnTo>
                <a:lnTo>
                  <a:pt x="3929661" y="5539050"/>
                </a:lnTo>
                <a:lnTo>
                  <a:pt x="3928286" y="5513976"/>
                </a:lnTo>
                <a:lnTo>
                  <a:pt x="3930307" y="5548810"/>
                </a:lnTo>
                <a:lnTo>
                  <a:pt x="3930341" y="5551457"/>
                </a:lnTo>
                <a:lnTo>
                  <a:pt x="3930341" y="5551462"/>
                </a:lnTo>
                <a:lnTo>
                  <a:pt x="3930341" y="5551461"/>
                </a:lnTo>
                <a:lnTo>
                  <a:pt x="3930728" y="5581396"/>
                </a:lnTo>
                <a:cubicBezTo>
                  <a:pt x="3930633" y="5589361"/>
                  <a:pt x="3930415" y="5594286"/>
                  <a:pt x="3930415" y="5595734"/>
                </a:cubicBezTo>
                <a:cubicBezTo>
                  <a:pt x="3930415" y="5841362"/>
                  <a:pt x="3670884" y="5936368"/>
                  <a:pt x="3531849" y="5952590"/>
                </a:cubicBezTo>
                <a:lnTo>
                  <a:pt x="3527214" y="5952590"/>
                </a:lnTo>
                <a:lnTo>
                  <a:pt x="2732397" y="5959540"/>
                </a:lnTo>
                <a:cubicBezTo>
                  <a:pt x="2642026" y="5957224"/>
                  <a:pt x="2588728" y="5947955"/>
                  <a:pt x="2579459" y="5906245"/>
                </a:cubicBezTo>
                <a:cubicBezTo>
                  <a:pt x="2575984" y="5887707"/>
                  <a:pt x="2584095" y="5872066"/>
                  <a:pt x="2597129" y="5859320"/>
                </a:cubicBezTo>
                <a:lnTo>
                  <a:pt x="2603445" y="5855368"/>
                </a:lnTo>
                <a:lnTo>
                  <a:pt x="2607725" y="5850306"/>
                </a:lnTo>
                <a:lnTo>
                  <a:pt x="2644327" y="5829784"/>
                </a:lnTo>
                <a:lnTo>
                  <a:pt x="2644342" y="5829774"/>
                </a:lnTo>
                <a:lnTo>
                  <a:pt x="2648977" y="5827458"/>
                </a:lnTo>
                <a:lnTo>
                  <a:pt x="2838991" y="5804286"/>
                </a:lnTo>
                <a:lnTo>
                  <a:pt x="2924459" y="5760242"/>
                </a:lnTo>
                <a:lnTo>
                  <a:pt x="2939190" y="5750127"/>
                </a:lnTo>
                <a:lnTo>
                  <a:pt x="2928157" y="5758336"/>
                </a:lnTo>
                <a:lnTo>
                  <a:pt x="2933138" y="5755769"/>
                </a:lnTo>
                <a:lnTo>
                  <a:pt x="2945690" y="5745664"/>
                </a:lnTo>
                <a:lnTo>
                  <a:pt x="2939190" y="5750127"/>
                </a:lnTo>
                <a:lnTo>
                  <a:pt x="2951805" y="5740741"/>
                </a:lnTo>
                <a:lnTo>
                  <a:pt x="2991960" y="5708411"/>
                </a:lnTo>
                <a:lnTo>
                  <a:pt x="2999083" y="5701683"/>
                </a:lnTo>
                <a:lnTo>
                  <a:pt x="2995389" y="5705651"/>
                </a:lnTo>
                <a:lnTo>
                  <a:pt x="3002574" y="5699865"/>
                </a:lnTo>
                <a:lnTo>
                  <a:pt x="3007940" y="5693316"/>
                </a:lnTo>
                <a:lnTo>
                  <a:pt x="2999083" y="5701683"/>
                </a:lnTo>
                <a:lnTo>
                  <a:pt x="3015770" y="5683760"/>
                </a:lnTo>
                <a:lnTo>
                  <a:pt x="3043765" y="5649590"/>
                </a:lnTo>
                <a:lnTo>
                  <a:pt x="3058504" y="5626794"/>
                </a:lnTo>
                <a:lnTo>
                  <a:pt x="3076362" y="5593489"/>
                </a:lnTo>
                <a:lnTo>
                  <a:pt x="3085707" y="5572196"/>
                </a:lnTo>
                <a:lnTo>
                  <a:pt x="3079581" y="5587486"/>
                </a:lnTo>
                <a:lnTo>
                  <a:pt x="3082303" y="5582409"/>
                </a:lnTo>
                <a:lnTo>
                  <a:pt x="3085724" y="5572159"/>
                </a:lnTo>
                <a:lnTo>
                  <a:pt x="3085707" y="5572196"/>
                </a:lnTo>
                <a:lnTo>
                  <a:pt x="3085731" y="5572137"/>
                </a:lnTo>
                <a:lnTo>
                  <a:pt x="3094935" y="5544559"/>
                </a:lnTo>
                <a:lnTo>
                  <a:pt x="3107378" y="5488445"/>
                </a:lnTo>
                <a:lnTo>
                  <a:pt x="3106519" y="5493901"/>
                </a:lnTo>
                <a:lnTo>
                  <a:pt x="3108152" y="5484955"/>
                </a:lnTo>
                <a:lnTo>
                  <a:pt x="3107378" y="5488445"/>
                </a:lnTo>
                <a:lnTo>
                  <a:pt x="3108324" y="5482442"/>
                </a:lnTo>
                <a:lnTo>
                  <a:pt x="3110246" y="5454019"/>
                </a:lnTo>
                <a:cubicBezTo>
                  <a:pt x="3110364" y="5446379"/>
                  <a:pt x="3110110" y="5441636"/>
                  <a:pt x="3110110" y="5440477"/>
                </a:cubicBezTo>
                <a:lnTo>
                  <a:pt x="3110110" y="5438161"/>
                </a:lnTo>
                <a:lnTo>
                  <a:pt x="3110110" y="5435843"/>
                </a:lnTo>
                <a:cubicBezTo>
                  <a:pt x="3117060" y="5204118"/>
                  <a:pt x="2927046" y="4963125"/>
                  <a:pt x="2924730" y="4960809"/>
                </a:cubicBezTo>
                <a:lnTo>
                  <a:pt x="2922412" y="4958490"/>
                </a:lnTo>
                <a:cubicBezTo>
                  <a:pt x="2822771" y="4817139"/>
                  <a:pt x="2762523" y="4613222"/>
                  <a:pt x="2760204" y="4603953"/>
                </a:cubicBezTo>
                <a:lnTo>
                  <a:pt x="2722191" y="4445126"/>
                </a:lnTo>
                <a:lnTo>
                  <a:pt x="2698632" y="4468138"/>
                </a:lnTo>
                <a:cubicBezTo>
                  <a:pt x="2650567" y="4512048"/>
                  <a:pt x="2627756" y="4524104"/>
                  <a:pt x="2627756" y="4524104"/>
                </a:cubicBezTo>
                <a:cubicBezTo>
                  <a:pt x="2542017" y="4563498"/>
                  <a:pt x="2565190" y="4679360"/>
                  <a:pt x="2565190" y="4679360"/>
                </a:cubicBezTo>
                <a:cubicBezTo>
                  <a:pt x="2604584" y="4880959"/>
                  <a:pt x="2542017" y="4904132"/>
                  <a:pt x="2542017" y="4904132"/>
                </a:cubicBezTo>
                <a:cubicBezTo>
                  <a:pt x="2465549" y="4943526"/>
                  <a:pt x="2518845" y="5066339"/>
                  <a:pt x="2518845" y="5066339"/>
                </a:cubicBezTo>
                <a:cubicBezTo>
                  <a:pt x="2588362" y="5205376"/>
                  <a:pt x="2495672" y="5198423"/>
                  <a:pt x="2495672" y="5198423"/>
                </a:cubicBezTo>
                <a:lnTo>
                  <a:pt x="2442377" y="5237815"/>
                </a:lnTo>
                <a:lnTo>
                  <a:pt x="2402982" y="5400022"/>
                </a:lnTo>
                <a:lnTo>
                  <a:pt x="2270901" y="5439417"/>
                </a:lnTo>
                <a:lnTo>
                  <a:pt x="2148085" y="5492712"/>
                </a:lnTo>
                <a:cubicBezTo>
                  <a:pt x="2016004" y="5654919"/>
                  <a:pt x="1969659" y="5631747"/>
                  <a:pt x="1969659" y="5631747"/>
                </a:cubicBezTo>
                <a:cubicBezTo>
                  <a:pt x="1916361" y="5715170"/>
                  <a:pt x="1730981" y="5800907"/>
                  <a:pt x="1730981" y="5800907"/>
                </a:cubicBezTo>
                <a:cubicBezTo>
                  <a:pt x="1422789" y="5932989"/>
                  <a:pt x="827256" y="5893597"/>
                  <a:pt x="827256" y="5893597"/>
                </a:cubicBezTo>
                <a:cubicBezTo>
                  <a:pt x="287339" y="5777734"/>
                  <a:pt x="340634" y="5274893"/>
                  <a:pt x="340634" y="5274893"/>
                </a:cubicBezTo>
                <a:lnTo>
                  <a:pt x="148304" y="5298066"/>
                </a:lnTo>
                <a:cubicBezTo>
                  <a:pt x="139035" y="5075608"/>
                  <a:pt x="62564" y="4850836"/>
                  <a:pt x="62564" y="4850836"/>
                </a:cubicBezTo>
                <a:cubicBezTo>
                  <a:pt x="139035" y="4741925"/>
                  <a:pt x="139035" y="4341042"/>
                  <a:pt x="139035" y="4341042"/>
                </a:cubicBezTo>
                <a:cubicBezTo>
                  <a:pt x="46345" y="4371165"/>
                  <a:pt x="6951" y="4579717"/>
                  <a:pt x="6951" y="4579717"/>
                </a:cubicBezTo>
                <a:cubicBezTo>
                  <a:pt x="-9269" y="4440683"/>
                  <a:pt x="122813" y="4109318"/>
                  <a:pt x="122813" y="4109318"/>
                </a:cubicBezTo>
                <a:cubicBezTo>
                  <a:pt x="62564" y="4257622"/>
                  <a:pt x="0" y="4287745"/>
                  <a:pt x="0" y="4287745"/>
                </a:cubicBezTo>
                <a:cubicBezTo>
                  <a:pt x="99641" y="4000406"/>
                  <a:pt x="76468" y="3738559"/>
                  <a:pt x="76468" y="3738559"/>
                </a:cubicBezTo>
                <a:cubicBezTo>
                  <a:pt x="62564" y="3536957"/>
                  <a:pt x="139035" y="3390972"/>
                  <a:pt x="139035" y="3390972"/>
                </a:cubicBezTo>
                <a:cubicBezTo>
                  <a:pt x="92690" y="3400241"/>
                  <a:pt x="23173" y="3499881"/>
                  <a:pt x="23173" y="3499881"/>
                </a:cubicBezTo>
                <a:cubicBezTo>
                  <a:pt x="69518" y="3159247"/>
                  <a:pt x="308193" y="2811661"/>
                  <a:pt x="308193" y="2811661"/>
                </a:cubicBezTo>
                <a:cubicBezTo>
                  <a:pt x="252579" y="2811661"/>
                  <a:pt x="220137" y="2827880"/>
                  <a:pt x="203918" y="2839468"/>
                </a:cubicBezTo>
                <a:lnTo>
                  <a:pt x="495891" y="2582252"/>
                </a:lnTo>
                <a:cubicBezTo>
                  <a:pt x="665048" y="2433949"/>
                  <a:pt x="780911" y="2102584"/>
                  <a:pt x="780911" y="2102584"/>
                </a:cubicBezTo>
                <a:cubicBezTo>
                  <a:pt x="880553" y="1847687"/>
                  <a:pt x="1035808" y="1646085"/>
                  <a:pt x="1035808" y="1646085"/>
                </a:cubicBezTo>
                <a:cubicBezTo>
                  <a:pt x="1290705" y="1305452"/>
                  <a:pt x="1622072" y="1235934"/>
                  <a:pt x="1622072" y="1235934"/>
                </a:cubicBezTo>
                <a:cubicBezTo>
                  <a:pt x="2022954" y="1106168"/>
                  <a:pt x="2039176" y="974084"/>
                  <a:pt x="2039176" y="974084"/>
                </a:cubicBezTo>
                <a:cubicBezTo>
                  <a:pt x="2445418" y="18221"/>
                  <a:pt x="2986079" y="-788"/>
                  <a:pt x="3052075" y="570"/>
                </a:cubicBezTo>
                <a:close/>
              </a:path>
            </a:pathLst>
          </a:custGeom>
          <a:noFill/>
          <a:ln>
            <a:solidFill>
              <a:schemeClr val="accent2"/>
            </a:solidFill>
          </a:ln>
          <a:scene3d>
            <a:camera prst="orthographicFront"/>
            <a:lightRig rig="threePt" dir="t"/>
          </a:scene3d>
          <a:sp3d contourW="12700">
            <a:contourClr>
              <a:schemeClr val="accent2">
                <a:lumMod val="75000"/>
              </a:schemeClr>
            </a:contourClr>
          </a:sp3d>
        </p:spPr>
      </p:pic>
      <p:pic>
        <p:nvPicPr>
          <p:cNvPr id="9" name="Google Shape;143;p3"/>
          <p:cNvPicPr preferRelativeResize="0"/>
          <p:nvPr/>
        </p:nvPicPr>
        <p:blipFill rotWithShape="1">
          <a:blip r:embed="rId4">
            <a:alphaModFix/>
          </a:blip>
          <a:srcRect/>
          <a:stretch/>
        </p:blipFill>
        <p:spPr>
          <a:xfrm>
            <a:off x="165862" y="-243763"/>
            <a:ext cx="2036258" cy="1497672"/>
          </a:xfrm>
          <a:prstGeom prst="rect">
            <a:avLst/>
          </a:prstGeom>
          <a:noFill/>
          <a:ln>
            <a:noFill/>
          </a:ln>
        </p:spPr>
      </p:pic>
      <p:sp>
        <p:nvSpPr>
          <p:cNvPr id="10" name="Google Shape;110;p1"/>
          <p:cNvSpPr/>
          <p:nvPr/>
        </p:nvSpPr>
        <p:spPr>
          <a:xfrm>
            <a:off x="8479287" y="6407976"/>
            <a:ext cx="1858162" cy="398752"/>
          </a:xfrm>
          <a:prstGeom prst="roundRect">
            <a:avLst>
              <a:gd name="adj" fmla="val 16667"/>
            </a:avLst>
          </a:prstGeom>
          <a:solidFill>
            <a:schemeClr val="accent2">
              <a:lumMod val="40000"/>
              <a:lumOff val="60000"/>
            </a:schemeClr>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1200" b="1" dirty="0" smtClean="0"/>
              <a:t>ELD711/ Lecture</a:t>
            </a:r>
            <a:r>
              <a:rPr lang="ar-JO" sz="1200" b="1" dirty="0" smtClean="0"/>
              <a:t> (3)</a:t>
            </a:r>
            <a:endParaRPr sz="1200" b="1" dirty="0"/>
          </a:p>
        </p:txBody>
      </p:sp>
    </p:spTree>
    <p:extLst>
      <p:ext uri="{BB962C8B-B14F-4D97-AF65-F5344CB8AC3E}">
        <p14:creationId xmlns:p14="http://schemas.microsoft.com/office/powerpoint/2010/main" val="318476650"/>
      </p:ext>
    </p:extLst>
  </p:cSld>
  <p:clrMapOvr>
    <a:masterClrMapping/>
  </p:clrMapOvr>
  <mc:AlternateContent xmlns:mc="http://schemas.openxmlformats.org/markup-compatibility/2006">
    <mc:Choice xmlns:p14="http://schemas.microsoft.com/office/powerpoint/2010/main" Requires="p14">
      <p:transition spd="slow" p14:dur="1250">
        <p14:switch dir="r"/>
      </p:transition>
    </mc:Choice>
    <mc:Fallback>
      <p:transition spd="slow">
        <p:fade/>
      </p:transition>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bg>
      <p:bgPr>
        <a:gradFill>
          <a:gsLst>
            <a:gs pos="9000">
              <a:schemeClr val="accent2">
                <a:lumMod val="60000"/>
                <a:lumOff val="40000"/>
              </a:schemeClr>
            </a:gs>
            <a:gs pos="82000">
              <a:schemeClr val="accent1">
                <a:tint val="44500"/>
                <a:satMod val="160000"/>
              </a:schemeClr>
            </a:gs>
            <a:gs pos="91000">
              <a:schemeClr val="accent1">
                <a:tint val="23500"/>
                <a:satMod val="160000"/>
              </a:schemeClr>
            </a:gs>
          </a:gsLst>
          <a:lin ang="5400000" scaled="0"/>
        </a:gradFill>
        <a:effectLst/>
      </p:bgPr>
    </p:bg>
    <p:spTree>
      <p:nvGrpSpPr>
        <p:cNvPr id="1" name=""/>
        <p:cNvGrpSpPr/>
        <p:nvPr/>
      </p:nvGrpSpPr>
      <p:grpSpPr>
        <a:xfrm>
          <a:off x="0" y="0"/>
          <a:ext cx="0" cy="0"/>
          <a:chOff x="0" y="0"/>
          <a:chExt cx="0" cy="0"/>
        </a:xfrm>
      </p:grpSpPr>
      <p:sp>
        <p:nvSpPr>
          <p:cNvPr id="8" name="Rounded Rectangle 24">
            <a:extLst>
              <a:ext uri="{FF2B5EF4-FFF2-40B4-BE49-F238E27FC236}">
                <a16:creationId xmlns="" xmlns:a16="http://schemas.microsoft.com/office/drawing/2014/main" id="{C7C359D2-3586-42D3-BDD7-78734A69035D}"/>
              </a:ext>
            </a:extLst>
          </p:cNvPr>
          <p:cNvSpPr/>
          <p:nvPr/>
        </p:nvSpPr>
        <p:spPr>
          <a:xfrm>
            <a:off x="191344" y="548680"/>
            <a:ext cx="6840760" cy="5749184"/>
          </a:xfrm>
          <a:prstGeom prst="roundRect">
            <a:avLst>
              <a:gd name="adj" fmla="val 5126"/>
            </a:avLst>
          </a:prstGeom>
          <a:noFill/>
          <a:ln w="444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solidFill>
                <a:schemeClr val="bg1"/>
              </a:solidFill>
            </a:endParaRPr>
          </a:p>
        </p:txBody>
      </p:sp>
      <p:sp>
        <p:nvSpPr>
          <p:cNvPr id="16" name="Title 1">
            <a:extLst>
              <a:ext uri="{FF2B5EF4-FFF2-40B4-BE49-F238E27FC236}">
                <a16:creationId xmlns="" xmlns:a16="http://schemas.microsoft.com/office/drawing/2014/main" id="{976DF4FD-18A0-4F56-A445-11765C5A2850}"/>
              </a:ext>
            </a:extLst>
          </p:cNvPr>
          <p:cNvSpPr txBox="1">
            <a:spLocks/>
          </p:cNvSpPr>
          <p:nvPr/>
        </p:nvSpPr>
        <p:spPr>
          <a:xfrm>
            <a:off x="7320136" y="1046785"/>
            <a:ext cx="4195433" cy="2376487"/>
          </a:xfrm>
          <a:prstGeom prst="rect">
            <a:avLst/>
          </a:prstGeom>
        </p:spPr>
        <p:txBody>
          <a:bodyPr anchor="ctr"/>
          <a:lstStyle>
            <a:lvl1pPr algn="l" defTabSz="914400" rtl="0" eaLnBrk="1" latinLnBrk="1" hangingPunct="1">
              <a:lnSpc>
                <a:spcPct val="90000"/>
              </a:lnSpc>
              <a:spcBef>
                <a:spcPct val="0"/>
              </a:spcBef>
              <a:buNone/>
              <a:defRPr sz="4400" kern="1200">
                <a:solidFill>
                  <a:schemeClr val="tx1"/>
                </a:solidFill>
                <a:latin typeface="+mj-lt"/>
                <a:ea typeface="+mj-ea"/>
                <a:cs typeface="+mj-cs"/>
              </a:defRPr>
            </a:lvl1pPr>
          </a:lstStyle>
          <a:p>
            <a:pPr algn="ctr" rtl="1"/>
            <a:r>
              <a:rPr lang="ar-JO" altLang="ko-KR" sz="4800" b="1" dirty="0">
                <a:solidFill>
                  <a:schemeClr val="bg1"/>
                </a:solidFill>
                <a:effectLst>
                  <a:outerShdw blurRad="38100" dist="38100" dir="2700000" algn="tl">
                    <a:srgbClr val="000000">
                      <a:alpha val="43137"/>
                    </a:srgbClr>
                  </a:outerShdw>
                </a:effectLst>
                <a:cs typeface="Arabic Transparent" panose="02010000000000000000" pitchFamily="2" charset="-78"/>
              </a:rPr>
              <a:t>نماذج ناجحة للتعليم </a:t>
            </a:r>
            <a:r>
              <a:rPr lang="ar-JO" altLang="ko-KR" sz="4800" b="1" dirty="0" smtClean="0">
                <a:solidFill>
                  <a:schemeClr val="bg1"/>
                </a:solidFill>
                <a:effectLst>
                  <a:outerShdw blurRad="38100" dist="38100" dir="2700000" algn="tl">
                    <a:srgbClr val="000000">
                      <a:alpha val="43137"/>
                    </a:srgbClr>
                  </a:outerShdw>
                </a:effectLst>
                <a:cs typeface="Arabic Transparent" panose="02010000000000000000" pitchFamily="2" charset="-78"/>
              </a:rPr>
              <a:t>الإلكتروني </a:t>
            </a:r>
            <a:r>
              <a:rPr lang="ar-JO" altLang="ko-KR" sz="4800" b="1" dirty="0">
                <a:solidFill>
                  <a:schemeClr val="bg1"/>
                </a:solidFill>
                <a:effectLst>
                  <a:outerShdw blurRad="38100" dist="38100" dir="2700000" algn="tl">
                    <a:srgbClr val="000000">
                      <a:alpha val="43137"/>
                    </a:srgbClr>
                  </a:outerShdw>
                </a:effectLst>
                <a:cs typeface="Arabic Transparent" panose="02010000000000000000" pitchFamily="2" charset="-78"/>
              </a:rPr>
              <a:t>في التعليم العالي</a:t>
            </a:r>
          </a:p>
        </p:txBody>
      </p:sp>
      <p:sp>
        <p:nvSpPr>
          <p:cNvPr id="3" name="Rectangle 2"/>
          <p:cNvSpPr/>
          <p:nvPr/>
        </p:nvSpPr>
        <p:spPr>
          <a:xfrm>
            <a:off x="386366" y="764704"/>
            <a:ext cx="6501722" cy="5693866"/>
          </a:xfrm>
          <a:prstGeom prst="rect">
            <a:avLst/>
          </a:prstGeom>
        </p:spPr>
        <p:txBody>
          <a:bodyPr wrap="square">
            <a:spAutoFit/>
          </a:bodyPr>
          <a:lstStyle/>
          <a:p>
            <a:pPr algn="just" rtl="1"/>
            <a:r>
              <a:rPr lang="ar-JO" sz="2800" dirty="0"/>
              <a:t> </a:t>
            </a:r>
            <a:r>
              <a:rPr lang="ar-JO" sz="2800" dirty="0" smtClean="0"/>
              <a:t>تعدّ </a:t>
            </a:r>
            <a:r>
              <a:rPr lang="ar-JO" sz="2800" b="1" dirty="0"/>
              <a:t>الولايات المتحدة </a:t>
            </a:r>
            <a:r>
              <a:rPr lang="ar-JO" sz="2800" b="1" dirty="0" smtClean="0"/>
              <a:t>الأمريكية </a:t>
            </a:r>
            <a:r>
              <a:rPr lang="ar-JO" sz="2800" dirty="0" smtClean="0"/>
              <a:t>من </a:t>
            </a:r>
            <a:r>
              <a:rPr lang="ar-JO" sz="2800" dirty="0"/>
              <a:t>الدول </a:t>
            </a:r>
            <a:r>
              <a:rPr lang="ar-JO" sz="2800" dirty="0" smtClean="0"/>
              <a:t>السبّاقة </a:t>
            </a:r>
            <a:r>
              <a:rPr lang="ar-JO" sz="2800" dirty="0"/>
              <a:t>في تطبيق التعليم </a:t>
            </a:r>
            <a:r>
              <a:rPr lang="ar-JO" sz="2800" dirty="0" smtClean="0"/>
              <a:t>الإلكتروني </a:t>
            </a:r>
            <a:r>
              <a:rPr lang="ar-JO" sz="2800" dirty="0"/>
              <a:t>في مؤسسات التعليم العالي القائمه فيها ومن جامعاتها المشهورة في هذا المجال جامعه </a:t>
            </a:r>
            <a:r>
              <a:rPr lang="ar-JO" sz="2800" dirty="0" smtClean="0">
                <a:solidFill>
                  <a:schemeClr val="tx1"/>
                </a:solidFill>
              </a:rPr>
              <a:t>إلينوي </a:t>
            </a:r>
            <a:r>
              <a:rPr lang="ar-JO" sz="2800" dirty="0"/>
              <a:t>حيث قام كل من قسم الميكانيكا النظرية وقسم الكيمياء بتقديم نماذج من مقرراتها على شبكة الويب حتى مع استخدام أساليب المحاكاة والبرمجة الضمنية والرسوم التفاعلية والحوار الالكتروني وغيرها وكذلك في جامعة كولومبيا حيث قدموا برنامج افتراضي على شبكة الويب لتعليم المدرسين بحيث يتم توفير المقررات الدراسية حتى </a:t>
            </a:r>
            <a:r>
              <a:rPr lang="ar-JO" sz="2800" dirty="0" smtClean="0"/>
              <a:t>يتمكّن </a:t>
            </a:r>
            <a:r>
              <a:rPr lang="ar-JO" sz="2800" dirty="0"/>
              <a:t>الدارسين الاطلاع عليها في أي وقت وفي أي مكان ومن الجامعات الامريكية الاخرى التي </a:t>
            </a:r>
            <a:r>
              <a:rPr lang="ar-JO" sz="2800" dirty="0" smtClean="0"/>
              <a:t>وظّفت </a:t>
            </a:r>
            <a:r>
              <a:rPr lang="ar-JO" sz="2800" dirty="0"/>
              <a:t>التعليم الإلكتروني جامعة ميتشيجان والجامعة كاليفورنيا وجامعة </a:t>
            </a:r>
            <a:r>
              <a:rPr lang="ar-JO" sz="2800" dirty="0" smtClean="0"/>
              <a:t>كنتاكي.</a:t>
            </a:r>
            <a:endParaRPr lang="ar-JO" sz="2800" b="1" dirty="0"/>
          </a:p>
        </p:txBody>
      </p:sp>
      <p:pic>
        <p:nvPicPr>
          <p:cNvPr id="6" name="Google Shape;143;p3"/>
          <p:cNvPicPr preferRelativeResize="0"/>
          <p:nvPr/>
        </p:nvPicPr>
        <p:blipFill rotWithShape="1">
          <a:blip r:embed="rId2">
            <a:alphaModFix/>
          </a:blip>
          <a:srcRect/>
          <a:stretch/>
        </p:blipFill>
        <p:spPr>
          <a:xfrm>
            <a:off x="165862" y="-243763"/>
            <a:ext cx="2036258" cy="1497672"/>
          </a:xfrm>
          <a:prstGeom prst="rect">
            <a:avLst/>
          </a:prstGeom>
          <a:noFill/>
          <a:ln>
            <a:noFill/>
          </a:ln>
        </p:spPr>
      </p:pic>
      <p:sp>
        <p:nvSpPr>
          <p:cNvPr id="7" name="Google Shape;110;p1"/>
          <p:cNvSpPr/>
          <p:nvPr/>
        </p:nvSpPr>
        <p:spPr>
          <a:xfrm>
            <a:off x="5350056" y="6418826"/>
            <a:ext cx="1858162" cy="398752"/>
          </a:xfrm>
          <a:prstGeom prst="roundRect">
            <a:avLst>
              <a:gd name="adj" fmla="val 16667"/>
            </a:avLst>
          </a:prstGeom>
          <a:solidFill>
            <a:schemeClr val="accent2">
              <a:lumMod val="40000"/>
              <a:lumOff val="60000"/>
            </a:schemeClr>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1200" b="1" dirty="0" smtClean="0"/>
              <a:t>ELD711/ Lecture</a:t>
            </a:r>
            <a:r>
              <a:rPr lang="ar-JO" sz="1200" b="1" dirty="0" smtClean="0"/>
              <a:t> (3)</a:t>
            </a:r>
            <a:endParaRPr sz="1200" b="1" dirty="0"/>
          </a:p>
        </p:txBody>
      </p:sp>
    </p:spTree>
    <p:extLst>
      <p:ext uri="{BB962C8B-B14F-4D97-AF65-F5344CB8AC3E}">
        <p14:creationId xmlns:p14="http://schemas.microsoft.com/office/powerpoint/2010/main" val="302491034"/>
      </p:ext>
    </p:extLst>
  </p:cSld>
  <p:clrMapOvr>
    <a:masterClrMapping/>
  </p:clrMapOvr>
  <mc:AlternateContent xmlns:mc="http://schemas.openxmlformats.org/markup-compatibility/2006">
    <mc:Choice xmlns:p14="http://schemas.microsoft.com/office/powerpoint/2010/main" Requires="p14">
      <p:transition spd="slow" p14:dur="1250">
        <p14:switch dir="r"/>
      </p:transition>
    </mc:Choice>
    <mc:Fallback>
      <p:transition spd="slow">
        <p:fade/>
      </p:transition>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bg>
      <p:bgPr>
        <a:gradFill>
          <a:gsLst>
            <a:gs pos="9000">
              <a:schemeClr val="accent2">
                <a:lumMod val="60000"/>
                <a:lumOff val="40000"/>
              </a:schemeClr>
            </a:gs>
            <a:gs pos="82000">
              <a:schemeClr val="accent1">
                <a:tint val="44500"/>
                <a:satMod val="160000"/>
              </a:schemeClr>
            </a:gs>
            <a:gs pos="91000">
              <a:schemeClr val="accent1">
                <a:tint val="23500"/>
                <a:satMod val="160000"/>
              </a:schemeClr>
            </a:gs>
          </a:gsLst>
          <a:lin ang="5400000" scaled="0"/>
        </a:gradFill>
        <a:effectLst/>
      </p:bgPr>
    </p:bg>
    <p:spTree>
      <p:nvGrpSpPr>
        <p:cNvPr id="1" name=""/>
        <p:cNvGrpSpPr/>
        <p:nvPr/>
      </p:nvGrpSpPr>
      <p:grpSpPr>
        <a:xfrm>
          <a:off x="0" y="0"/>
          <a:ext cx="0" cy="0"/>
          <a:chOff x="0" y="0"/>
          <a:chExt cx="0" cy="0"/>
        </a:xfrm>
      </p:grpSpPr>
      <p:sp>
        <p:nvSpPr>
          <p:cNvPr id="8" name="Rounded Rectangle 24">
            <a:extLst>
              <a:ext uri="{FF2B5EF4-FFF2-40B4-BE49-F238E27FC236}">
                <a16:creationId xmlns="" xmlns:a16="http://schemas.microsoft.com/office/drawing/2014/main" id="{C7C359D2-3586-42D3-BDD7-78734A69035D}"/>
              </a:ext>
            </a:extLst>
          </p:cNvPr>
          <p:cNvSpPr/>
          <p:nvPr/>
        </p:nvSpPr>
        <p:spPr>
          <a:xfrm>
            <a:off x="401201" y="1057354"/>
            <a:ext cx="6213053" cy="4251582"/>
          </a:xfrm>
          <a:prstGeom prst="roundRect">
            <a:avLst>
              <a:gd name="adj" fmla="val 5126"/>
            </a:avLst>
          </a:prstGeom>
          <a:noFill/>
          <a:ln w="444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solidFill>
                <a:schemeClr val="bg1"/>
              </a:solidFill>
            </a:endParaRPr>
          </a:p>
        </p:txBody>
      </p:sp>
      <p:sp>
        <p:nvSpPr>
          <p:cNvPr id="16" name="Title 1">
            <a:extLst>
              <a:ext uri="{FF2B5EF4-FFF2-40B4-BE49-F238E27FC236}">
                <a16:creationId xmlns="" xmlns:a16="http://schemas.microsoft.com/office/drawing/2014/main" id="{976DF4FD-18A0-4F56-A445-11765C5A2850}"/>
              </a:ext>
            </a:extLst>
          </p:cNvPr>
          <p:cNvSpPr txBox="1">
            <a:spLocks/>
          </p:cNvSpPr>
          <p:nvPr/>
        </p:nvSpPr>
        <p:spPr>
          <a:xfrm>
            <a:off x="6931912" y="922394"/>
            <a:ext cx="4195433" cy="2376487"/>
          </a:xfrm>
          <a:prstGeom prst="rect">
            <a:avLst/>
          </a:prstGeom>
        </p:spPr>
        <p:txBody>
          <a:bodyPr anchor="ctr"/>
          <a:lstStyle>
            <a:lvl1pPr algn="l" defTabSz="914400" rtl="0" eaLnBrk="1" latinLnBrk="1" hangingPunct="1">
              <a:lnSpc>
                <a:spcPct val="90000"/>
              </a:lnSpc>
              <a:spcBef>
                <a:spcPct val="0"/>
              </a:spcBef>
              <a:buNone/>
              <a:defRPr sz="4400" kern="1200">
                <a:solidFill>
                  <a:schemeClr val="tx1"/>
                </a:solidFill>
                <a:latin typeface="+mj-lt"/>
                <a:ea typeface="+mj-ea"/>
                <a:cs typeface="+mj-cs"/>
              </a:defRPr>
            </a:lvl1pPr>
          </a:lstStyle>
          <a:p>
            <a:pPr algn="ctr" rtl="1"/>
            <a:r>
              <a:rPr lang="ar-JO" altLang="ko-KR" sz="4800" b="1" dirty="0">
                <a:solidFill>
                  <a:schemeClr val="bg1"/>
                </a:solidFill>
                <a:effectLst>
                  <a:outerShdw blurRad="38100" dist="38100" dir="2700000" algn="tl">
                    <a:srgbClr val="000000">
                      <a:alpha val="43137"/>
                    </a:srgbClr>
                  </a:outerShdw>
                </a:effectLst>
                <a:cs typeface="Arabic Transparent" panose="02010000000000000000" pitchFamily="2" charset="-78"/>
              </a:rPr>
              <a:t>نماذج ناجحة للتعليم الالكتروني في التعليم العالي</a:t>
            </a:r>
          </a:p>
        </p:txBody>
      </p:sp>
      <p:sp>
        <p:nvSpPr>
          <p:cNvPr id="3" name="Rectangle 2"/>
          <p:cNvSpPr/>
          <p:nvPr/>
        </p:nvSpPr>
        <p:spPr>
          <a:xfrm>
            <a:off x="373600" y="1413430"/>
            <a:ext cx="5997666" cy="3539430"/>
          </a:xfrm>
          <a:prstGeom prst="rect">
            <a:avLst/>
          </a:prstGeom>
        </p:spPr>
        <p:txBody>
          <a:bodyPr wrap="square">
            <a:spAutoFit/>
          </a:bodyPr>
          <a:lstStyle/>
          <a:p>
            <a:pPr algn="just" rtl="1"/>
            <a:r>
              <a:rPr lang="ar-SA" sz="3200" dirty="0"/>
              <a:t>في </a:t>
            </a:r>
            <a:r>
              <a:rPr lang="ar-SA" sz="3200" b="1" dirty="0"/>
              <a:t>المملكة المتحدة </a:t>
            </a:r>
            <a:r>
              <a:rPr lang="ar-SA" sz="3200" dirty="0"/>
              <a:t>تميزت المملكة المتحدة في مجال التعليم عن بعد وهو أحد أشكال التعليم الإلكتروني وبالذات من خلال جامعتها المفتوحة التي بدأت العمل منذ عام 1971 ونالت </a:t>
            </a:r>
            <a:r>
              <a:rPr lang="ar-JO" sz="3200" dirty="0" smtClean="0"/>
              <a:t>أ</a:t>
            </a:r>
            <a:r>
              <a:rPr lang="ar-SA" sz="3200" dirty="0" smtClean="0"/>
              <a:t>كثر </a:t>
            </a:r>
            <a:r>
              <a:rPr lang="ar-SA" sz="3200" dirty="0"/>
              <a:t>من </a:t>
            </a:r>
            <a:r>
              <a:rPr lang="ar-SA" sz="3200" dirty="0" smtClean="0"/>
              <a:t>جائز</a:t>
            </a:r>
            <a:r>
              <a:rPr lang="ar-JO" sz="3200" dirty="0" smtClean="0"/>
              <a:t>ة</a:t>
            </a:r>
            <a:r>
              <a:rPr lang="ar-SA" sz="3200" dirty="0" smtClean="0"/>
              <a:t> </a:t>
            </a:r>
            <a:r>
              <a:rPr lang="ar-SA" sz="3200" dirty="0"/>
              <a:t>من جوائز الجودة وهي توفر فرص التعليم المفتوح لكل راغب فيه بغض النظر عن مؤهلاته </a:t>
            </a:r>
            <a:r>
              <a:rPr lang="ar-SA" sz="3200" dirty="0" smtClean="0"/>
              <a:t>وعمره</a:t>
            </a:r>
            <a:r>
              <a:rPr lang="ar-JO" sz="3200" dirty="0" smtClean="0"/>
              <a:t>.</a:t>
            </a:r>
            <a:endParaRPr lang="ar-JO" sz="3200" b="1" dirty="0"/>
          </a:p>
        </p:txBody>
      </p:sp>
      <p:pic>
        <p:nvPicPr>
          <p:cNvPr id="6" name="Google Shape;143;p3"/>
          <p:cNvPicPr preferRelativeResize="0"/>
          <p:nvPr/>
        </p:nvPicPr>
        <p:blipFill rotWithShape="1">
          <a:blip r:embed="rId2">
            <a:alphaModFix/>
          </a:blip>
          <a:srcRect/>
          <a:stretch/>
        </p:blipFill>
        <p:spPr>
          <a:xfrm>
            <a:off x="165862" y="-243763"/>
            <a:ext cx="2036258" cy="1497672"/>
          </a:xfrm>
          <a:prstGeom prst="rect">
            <a:avLst/>
          </a:prstGeom>
          <a:noFill/>
          <a:ln>
            <a:noFill/>
          </a:ln>
        </p:spPr>
      </p:pic>
      <p:sp>
        <p:nvSpPr>
          <p:cNvPr id="7" name="Google Shape;110;p1"/>
          <p:cNvSpPr/>
          <p:nvPr/>
        </p:nvSpPr>
        <p:spPr>
          <a:xfrm>
            <a:off x="5350056" y="6418826"/>
            <a:ext cx="1858162" cy="398752"/>
          </a:xfrm>
          <a:prstGeom prst="roundRect">
            <a:avLst>
              <a:gd name="adj" fmla="val 16667"/>
            </a:avLst>
          </a:prstGeom>
          <a:solidFill>
            <a:schemeClr val="accent2">
              <a:lumMod val="40000"/>
              <a:lumOff val="60000"/>
            </a:schemeClr>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1200" b="1" dirty="0" smtClean="0"/>
              <a:t>ELD711/ Lecture</a:t>
            </a:r>
            <a:r>
              <a:rPr lang="ar-JO" sz="1200" b="1" dirty="0" smtClean="0"/>
              <a:t> (3)</a:t>
            </a:r>
            <a:endParaRPr sz="1200" b="1" dirty="0"/>
          </a:p>
        </p:txBody>
      </p:sp>
    </p:spTree>
    <p:extLst>
      <p:ext uri="{BB962C8B-B14F-4D97-AF65-F5344CB8AC3E}">
        <p14:creationId xmlns:p14="http://schemas.microsoft.com/office/powerpoint/2010/main" val="1170869550"/>
      </p:ext>
    </p:extLst>
  </p:cSld>
  <p:clrMapOvr>
    <a:masterClrMapping/>
  </p:clrMapOvr>
  <mc:AlternateContent xmlns:mc="http://schemas.openxmlformats.org/markup-compatibility/2006">
    <mc:Choice xmlns:p14="http://schemas.microsoft.com/office/powerpoint/2010/main" Requires="p14">
      <p:transition spd="slow" p14:dur="1250">
        <p14:switch dir="r"/>
      </p:transition>
    </mc:Choice>
    <mc:Fallback>
      <p:transition spd="slow">
        <p:fade/>
      </p:transition>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bg>
      <p:bgPr>
        <a:gradFill>
          <a:gsLst>
            <a:gs pos="9000">
              <a:schemeClr val="accent2">
                <a:lumMod val="60000"/>
                <a:lumOff val="40000"/>
              </a:schemeClr>
            </a:gs>
            <a:gs pos="82000">
              <a:schemeClr val="accent1">
                <a:tint val="44500"/>
                <a:satMod val="160000"/>
              </a:schemeClr>
            </a:gs>
            <a:gs pos="91000">
              <a:schemeClr val="accent1">
                <a:tint val="23500"/>
                <a:satMod val="160000"/>
              </a:schemeClr>
            </a:gs>
          </a:gsLst>
          <a:lin ang="5400000" scaled="0"/>
        </a:gradFill>
        <a:effectLst/>
      </p:bgPr>
    </p:bg>
    <p:spTree>
      <p:nvGrpSpPr>
        <p:cNvPr id="1" name=""/>
        <p:cNvGrpSpPr/>
        <p:nvPr/>
      </p:nvGrpSpPr>
      <p:grpSpPr>
        <a:xfrm>
          <a:off x="0" y="0"/>
          <a:ext cx="0" cy="0"/>
          <a:chOff x="0" y="0"/>
          <a:chExt cx="0" cy="0"/>
        </a:xfrm>
      </p:grpSpPr>
      <p:sp>
        <p:nvSpPr>
          <p:cNvPr id="8" name="Rounded Rectangle 24">
            <a:extLst>
              <a:ext uri="{FF2B5EF4-FFF2-40B4-BE49-F238E27FC236}">
                <a16:creationId xmlns="" xmlns:a16="http://schemas.microsoft.com/office/drawing/2014/main" id="{C7C359D2-3586-42D3-BDD7-78734A69035D}"/>
              </a:ext>
            </a:extLst>
          </p:cNvPr>
          <p:cNvSpPr/>
          <p:nvPr/>
        </p:nvSpPr>
        <p:spPr>
          <a:xfrm>
            <a:off x="386366" y="833602"/>
            <a:ext cx="6213053" cy="5043670"/>
          </a:xfrm>
          <a:prstGeom prst="roundRect">
            <a:avLst>
              <a:gd name="adj" fmla="val 5126"/>
            </a:avLst>
          </a:prstGeom>
          <a:noFill/>
          <a:ln w="444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solidFill>
                <a:schemeClr val="bg1"/>
              </a:solidFill>
            </a:endParaRPr>
          </a:p>
        </p:txBody>
      </p:sp>
      <p:sp>
        <p:nvSpPr>
          <p:cNvPr id="16" name="Title 1">
            <a:extLst>
              <a:ext uri="{FF2B5EF4-FFF2-40B4-BE49-F238E27FC236}">
                <a16:creationId xmlns="" xmlns:a16="http://schemas.microsoft.com/office/drawing/2014/main" id="{976DF4FD-18A0-4F56-A445-11765C5A2850}"/>
              </a:ext>
            </a:extLst>
          </p:cNvPr>
          <p:cNvSpPr txBox="1">
            <a:spLocks/>
          </p:cNvSpPr>
          <p:nvPr/>
        </p:nvSpPr>
        <p:spPr>
          <a:xfrm>
            <a:off x="6931912" y="922394"/>
            <a:ext cx="4195433" cy="2376487"/>
          </a:xfrm>
          <a:prstGeom prst="rect">
            <a:avLst/>
          </a:prstGeom>
        </p:spPr>
        <p:txBody>
          <a:bodyPr anchor="ctr"/>
          <a:lstStyle>
            <a:lvl1pPr algn="l" defTabSz="914400" rtl="0" eaLnBrk="1" latinLnBrk="1" hangingPunct="1">
              <a:lnSpc>
                <a:spcPct val="90000"/>
              </a:lnSpc>
              <a:spcBef>
                <a:spcPct val="0"/>
              </a:spcBef>
              <a:buNone/>
              <a:defRPr sz="4400" kern="1200">
                <a:solidFill>
                  <a:schemeClr val="tx1"/>
                </a:solidFill>
                <a:latin typeface="+mj-lt"/>
                <a:ea typeface="+mj-ea"/>
                <a:cs typeface="+mj-cs"/>
              </a:defRPr>
            </a:lvl1pPr>
          </a:lstStyle>
          <a:p>
            <a:pPr algn="ctr" rtl="1"/>
            <a:r>
              <a:rPr lang="ar-JO" altLang="ko-KR" sz="4800" b="1" dirty="0">
                <a:solidFill>
                  <a:schemeClr val="bg1"/>
                </a:solidFill>
                <a:effectLst>
                  <a:outerShdw blurRad="38100" dist="38100" dir="2700000" algn="tl">
                    <a:srgbClr val="000000">
                      <a:alpha val="43137"/>
                    </a:srgbClr>
                  </a:outerShdw>
                </a:effectLst>
                <a:cs typeface="Arabic Transparent" panose="02010000000000000000" pitchFamily="2" charset="-78"/>
              </a:rPr>
              <a:t>نماذج ناجحة للتعليم </a:t>
            </a:r>
            <a:r>
              <a:rPr lang="ar-JO" altLang="ko-KR" sz="4800" b="1" dirty="0" smtClean="0">
                <a:solidFill>
                  <a:schemeClr val="bg1"/>
                </a:solidFill>
                <a:effectLst>
                  <a:outerShdw blurRad="38100" dist="38100" dir="2700000" algn="tl">
                    <a:srgbClr val="000000">
                      <a:alpha val="43137"/>
                    </a:srgbClr>
                  </a:outerShdw>
                </a:effectLst>
                <a:cs typeface="Arabic Transparent" panose="02010000000000000000" pitchFamily="2" charset="-78"/>
              </a:rPr>
              <a:t>الإلكتروني </a:t>
            </a:r>
            <a:r>
              <a:rPr lang="ar-JO" altLang="ko-KR" sz="4800" b="1" dirty="0">
                <a:solidFill>
                  <a:schemeClr val="bg1"/>
                </a:solidFill>
                <a:effectLst>
                  <a:outerShdw blurRad="38100" dist="38100" dir="2700000" algn="tl">
                    <a:srgbClr val="000000">
                      <a:alpha val="43137"/>
                    </a:srgbClr>
                  </a:outerShdw>
                </a:effectLst>
                <a:cs typeface="Arabic Transparent" panose="02010000000000000000" pitchFamily="2" charset="-78"/>
              </a:rPr>
              <a:t>في التعليم العالي</a:t>
            </a:r>
          </a:p>
        </p:txBody>
      </p:sp>
      <p:sp>
        <p:nvSpPr>
          <p:cNvPr id="3" name="Rectangle 2"/>
          <p:cNvSpPr/>
          <p:nvPr/>
        </p:nvSpPr>
        <p:spPr>
          <a:xfrm>
            <a:off x="386366" y="1057354"/>
            <a:ext cx="5997666" cy="4586384"/>
          </a:xfrm>
          <a:prstGeom prst="rect">
            <a:avLst/>
          </a:prstGeom>
        </p:spPr>
        <p:txBody>
          <a:bodyPr wrap="square">
            <a:spAutoFit/>
          </a:bodyPr>
          <a:lstStyle/>
          <a:p>
            <a:pPr algn="just" rtl="1">
              <a:lnSpc>
                <a:spcPct val="115000"/>
              </a:lnSpc>
              <a:spcAft>
                <a:spcPts val="1000"/>
              </a:spcAft>
            </a:pPr>
            <a:r>
              <a:rPr lang="ar-SA" sz="3200" dirty="0">
                <a:solidFill>
                  <a:schemeClr val="tx1"/>
                </a:solidFill>
                <a:latin typeface="Calibri"/>
                <a:ea typeface="Calibri"/>
              </a:rPr>
              <a:t>  الواقع أن </a:t>
            </a:r>
            <a:r>
              <a:rPr lang="ar-SA" sz="3200" b="1" dirty="0">
                <a:solidFill>
                  <a:schemeClr val="tx1"/>
                </a:solidFill>
                <a:latin typeface="Calibri"/>
                <a:ea typeface="Calibri"/>
              </a:rPr>
              <a:t>كندا</a:t>
            </a:r>
            <a:r>
              <a:rPr lang="ar-SA" sz="3200" dirty="0">
                <a:solidFill>
                  <a:schemeClr val="tx1"/>
                </a:solidFill>
                <a:latin typeface="Calibri"/>
                <a:ea typeface="Calibri"/>
              </a:rPr>
              <a:t> طبقت فكرة التعليم </a:t>
            </a:r>
            <a:r>
              <a:rPr lang="ar-SA" sz="3200" dirty="0" smtClean="0">
                <a:solidFill>
                  <a:schemeClr val="tx1"/>
                </a:solidFill>
                <a:latin typeface="Calibri"/>
                <a:ea typeface="Calibri"/>
              </a:rPr>
              <a:t>ال</a:t>
            </a:r>
            <a:r>
              <a:rPr lang="ar-JO" sz="3200" dirty="0" smtClean="0">
                <a:solidFill>
                  <a:schemeClr val="tx1"/>
                </a:solidFill>
                <a:latin typeface="Calibri"/>
                <a:ea typeface="Calibri"/>
              </a:rPr>
              <a:t>إ</a:t>
            </a:r>
            <a:r>
              <a:rPr lang="ar-SA" sz="3200" dirty="0" smtClean="0">
                <a:solidFill>
                  <a:schemeClr val="tx1"/>
                </a:solidFill>
                <a:latin typeface="Calibri"/>
                <a:ea typeface="Calibri"/>
              </a:rPr>
              <a:t>لكتروني </a:t>
            </a:r>
            <a:r>
              <a:rPr lang="ar-SA" sz="3200" dirty="0">
                <a:solidFill>
                  <a:schemeClr val="tx1"/>
                </a:solidFill>
                <a:latin typeface="Calibri"/>
                <a:ea typeface="Calibri"/>
              </a:rPr>
              <a:t>في العديد من مؤسسات التعليم العالي فيها ومن هذه المؤسسات </a:t>
            </a:r>
            <a:r>
              <a:rPr lang="ar-SA" sz="3200" dirty="0" smtClean="0">
                <a:solidFill>
                  <a:schemeClr val="tx1"/>
                </a:solidFill>
                <a:latin typeface="Calibri"/>
                <a:ea typeface="Calibri"/>
              </a:rPr>
              <a:t>كلي</a:t>
            </a:r>
            <a:r>
              <a:rPr lang="ar-JO" sz="3200" dirty="0" smtClean="0">
                <a:solidFill>
                  <a:schemeClr val="tx1"/>
                </a:solidFill>
                <a:latin typeface="Calibri"/>
                <a:ea typeface="Calibri"/>
              </a:rPr>
              <a:t>ة</a:t>
            </a:r>
            <a:r>
              <a:rPr lang="ar-SA" sz="3200" dirty="0" smtClean="0">
                <a:solidFill>
                  <a:schemeClr val="tx1"/>
                </a:solidFill>
                <a:latin typeface="Calibri"/>
                <a:ea typeface="Calibri"/>
              </a:rPr>
              <a:t> كاياس </a:t>
            </a:r>
            <a:r>
              <a:rPr lang="ar-SA" sz="3200" dirty="0">
                <a:solidFill>
                  <a:schemeClr val="tx1"/>
                </a:solidFill>
                <a:latin typeface="Calibri"/>
                <a:ea typeface="Calibri"/>
              </a:rPr>
              <a:t>والتي عنيت بشكل خاص بتدريب المدرسين في المناطق النائية </a:t>
            </a:r>
            <a:r>
              <a:rPr lang="ar-JO" sz="3200" dirty="0" smtClean="0">
                <a:solidFill>
                  <a:schemeClr val="tx1"/>
                </a:solidFill>
                <a:latin typeface="Calibri"/>
                <a:ea typeface="Calibri"/>
              </a:rPr>
              <a:t>، و</a:t>
            </a:r>
            <a:r>
              <a:rPr lang="ar-SA" sz="3200" dirty="0" smtClean="0">
                <a:solidFill>
                  <a:schemeClr val="tx1"/>
                </a:solidFill>
                <a:latin typeface="Calibri"/>
                <a:ea typeface="Calibri"/>
              </a:rPr>
              <a:t>كلية </a:t>
            </a:r>
            <a:r>
              <a:rPr lang="ar-SA" sz="3200" dirty="0">
                <a:solidFill>
                  <a:schemeClr val="tx1"/>
                </a:solidFill>
                <a:latin typeface="Calibri"/>
                <a:ea typeface="Calibri"/>
              </a:rPr>
              <a:t>جورج براون والتي تعتبر من أهم مؤسسات التعليم العالي الكندية التي توظف الوسائل متعددة في سياق التعليم </a:t>
            </a:r>
            <a:r>
              <a:rPr lang="ar-SA" sz="3200" dirty="0" smtClean="0">
                <a:solidFill>
                  <a:schemeClr val="tx1"/>
                </a:solidFill>
                <a:latin typeface="Calibri"/>
                <a:ea typeface="Calibri"/>
              </a:rPr>
              <a:t>ال</a:t>
            </a:r>
            <a:r>
              <a:rPr lang="ar-JO" sz="3200" dirty="0" smtClean="0">
                <a:solidFill>
                  <a:schemeClr val="tx1"/>
                </a:solidFill>
                <a:latin typeface="Calibri"/>
                <a:ea typeface="Calibri"/>
              </a:rPr>
              <a:t>إ</a:t>
            </a:r>
            <a:r>
              <a:rPr lang="ar-SA" sz="3200" dirty="0" smtClean="0">
                <a:solidFill>
                  <a:schemeClr val="tx1"/>
                </a:solidFill>
                <a:latin typeface="Calibri"/>
                <a:ea typeface="Calibri"/>
              </a:rPr>
              <a:t>لكتروني</a:t>
            </a:r>
            <a:endParaRPr lang="en-GB" sz="2000" dirty="0">
              <a:solidFill>
                <a:schemeClr val="tx1"/>
              </a:solidFill>
              <a:latin typeface="Calibri"/>
              <a:ea typeface="Calibri"/>
            </a:endParaRPr>
          </a:p>
        </p:txBody>
      </p:sp>
      <p:pic>
        <p:nvPicPr>
          <p:cNvPr id="6" name="Google Shape;143;p3"/>
          <p:cNvPicPr preferRelativeResize="0"/>
          <p:nvPr/>
        </p:nvPicPr>
        <p:blipFill rotWithShape="1">
          <a:blip r:embed="rId2">
            <a:alphaModFix/>
          </a:blip>
          <a:srcRect/>
          <a:stretch/>
        </p:blipFill>
        <p:spPr>
          <a:xfrm>
            <a:off x="165862" y="-243763"/>
            <a:ext cx="2036258" cy="1497672"/>
          </a:xfrm>
          <a:prstGeom prst="rect">
            <a:avLst/>
          </a:prstGeom>
          <a:noFill/>
          <a:ln>
            <a:noFill/>
          </a:ln>
        </p:spPr>
      </p:pic>
      <p:sp>
        <p:nvSpPr>
          <p:cNvPr id="7" name="Google Shape;110;p1"/>
          <p:cNvSpPr/>
          <p:nvPr/>
        </p:nvSpPr>
        <p:spPr>
          <a:xfrm>
            <a:off x="5350056" y="6418826"/>
            <a:ext cx="1858162" cy="398752"/>
          </a:xfrm>
          <a:prstGeom prst="roundRect">
            <a:avLst>
              <a:gd name="adj" fmla="val 16667"/>
            </a:avLst>
          </a:prstGeom>
          <a:solidFill>
            <a:schemeClr val="accent2">
              <a:lumMod val="40000"/>
              <a:lumOff val="60000"/>
            </a:schemeClr>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1200" b="1" dirty="0" smtClean="0"/>
              <a:t>ELD711/ Lecture</a:t>
            </a:r>
            <a:r>
              <a:rPr lang="ar-JO" sz="1200" b="1" dirty="0" smtClean="0"/>
              <a:t> (3)</a:t>
            </a:r>
            <a:endParaRPr sz="1200" b="1" dirty="0"/>
          </a:p>
        </p:txBody>
      </p:sp>
    </p:spTree>
    <p:extLst>
      <p:ext uri="{BB962C8B-B14F-4D97-AF65-F5344CB8AC3E}">
        <p14:creationId xmlns:p14="http://schemas.microsoft.com/office/powerpoint/2010/main" val="2249088133"/>
      </p:ext>
    </p:extLst>
  </p:cSld>
  <p:clrMapOvr>
    <a:masterClrMapping/>
  </p:clrMapOvr>
  <mc:AlternateContent xmlns:mc="http://schemas.openxmlformats.org/markup-compatibility/2006">
    <mc:Choice xmlns:p14="http://schemas.microsoft.com/office/powerpoint/2010/main" Requires="p14">
      <p:transition spd="slow" p14:dur="1250">
        <p14:switch dir="r"/>
      </p:transition>
    </mc:Choice>
    <mc:Fallback>
      <p:transition spd="slow">
        <p:fade/>
      </p:transition>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bg>
      <p:bgPr>
        <a:gradFill>
          <a:gsLst>
            <a:gs pos="9000">
              <a:schemeClr val="accent2">
                <a:lumMod val="60000"/>
                <a:lumOff val="40000"/>
              </a:schemeClr>
            </a:gs>
            <a:gs pos="82000">
              <a:schemeClr val="accent1">
                <a:tint val="44500"/>
                <a:satMod val="160000"/>
              </a:schemeClr>
            </a:gs>
            <a:gs pos="91000">
              <a:schemeClr val="accent1">
                <a:tint val="23500"/>
                <a:satMod val="160000"/>
              </a:schemeClr>
            </a:gs>
          </a:gsLst>
          <a:lin ang="5400000" scaled="0"/>
        </a:gradFill>
        <a:effectLst/>
      </p:bgPr>
    </p:bg>
    <p:spTree>
      <p:nvGrpSpPr>
        <p:cNvPr id="1" name=""/>
        <p:cNvGrpSpPr/>
        <p:nvPr/>
      </p:nvGrpSpPr>
      <p:grpSpPr>
        <a:xfrm>
          <a:off x="0" y="0"/>
          <a:ext cx="0" cy="0"/>
          <a:chOff x="0" y="0"/>
          <a:chExt cx="0" cy="0"/>
        </a:xfrm>
      </p:grpSpPr>
      <p:sp>
        <p:nvSpPr>
          <p:cNvPr id="8" name="Rounded Rectangle 24">
            <a:extLst>
              <a:ext uri="{FF2B5EF4-FFF2-40B4-BE49-F238E27FC236}">
                <a16:creationId xmlns="" xmlns:a16="http://schemas.microsoft.com/office/drawing/2014/main" id="{C7C359D2-3586-42D3-BDD7-78734A69035D}"/>
              </a:ext>
            </a:extLst>
          </p:cNvPr>
          <p:cNvSpPr/>
          <p:nvPr/>
        </p:nvSpPr>
        <p:spPr>
          <a:xfrm>
            <a:off x="373046" y="566750"/>
            <a:ext cx="6659058" cy="6174618"/>
          </a:xfrm>
          <a:prstGeom prst="roundRect">
            <a:avLst>
              <a:gd name="adj" fmla="val 5126"/>
            </a:avLst>
          </a:prstGeom>
          <a:noFill/>
          <a:ln w="444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solidFill>
                <a:schemeClr val="bg1"/>
              </a:solidFill>
            </a:endParaRPr>
          </a:p>
        </p:txBody>
      </p:sp>
      <p:sp>
        <p:nvSpPr>
          <p:cNvPr id="16" name="Title 1">
            <a:extLst>
              <a:ext uri="{FF2B5EF4-FFF2-40B4-BE49-F238E27FC236}">
                <a16:creationId xmlns="" xmlns:a16="http://schemas.microsoft.com/office/drawing/2014/main" id="{976DF4FD-18A0-4F56-A445-11765C5A2850}"/>
              </a:ext>
            </a:extLst>
          </p:cNvPr>
          <p:cNvSpPr txBox="1">
            <a:spLocks/>
          </p:cNvSpPr>
          <p:nvPr/>
        </p:nvSpPr>
        <p:spPr>
          <a:xfrm>
            <a:off x="7392144" y="1352616"/>
            <a:ext cx="4195433" cy="2376487"/>
          </a:xfrm>
          <a:prstGeom prst="rect">
            <a:avLst/>
          </a:prstGeom>
        </p:spPr>
        <p:txBody>
          <a:bodyPr anchor="ctr"/>
          <a:lstStyle>
            <a:lvl1pPr algn="l" defTabSz="914400" rtl="0" eaLnBrk="1" latinLnBrk="1" hangingPunct="1">
              <a:lnSpc>
                <a:spcPct val="90000"/>
              </a:lnSpc>
              <a:spcBef>
                <a:spcPct val="0"/>
              </a:spcBef>
              <a:buNone/>
              <a:defRPr sz="4400" kern="1200">
                <a:solidFill>
                  <a:schemeClr val="tx1"/>
                </a:solidFill>
                <a:latin typeface="+mj-lt"/>
                <a:ea typeface="+mj-ea"/>
                <a:cs typeface="+mj-cs"/>
              </a:defRPr>
            </a:lvl1pPr>
          </a:lstStyle>
          <a:p>
            <a:pPr algn="ctr" rtl="1"/>
            <a:r>
              <a:rPr lang="ar-JO" altLang="ko-KR" sz="4800" b="1" dirty="0">
                <a:solidFill>
                  <a:schemeClr val="bg1"/>
                </a:solidFill>
                <a:effectLst>
                  <a:outerShdw blurRad="38100" dist="38100" dir="2700000" algn="tl">
                    <a:srgbClr val="000000">
                      <a:alpha val="43137"/>
                    </a:srgbClr>
                  </a:outerShdw>
                </a:effectLst>
                <a:cs typeface="Arabic Transparent" panose="02010000000000000000" pitchFamily="2" charset="-78"/>
              </a:rPr>
              <a:t>نماذج ناجحة للتعليم الالكتروني في التعليم العالي</a:t>
            </a:r>
          </a:p>
        </p:txBody>
      </p:sp>
      <p:sp>
        <p:nvSpPr>
          <p:cNvPr id="3" name="Rectangle 2"/>
          <p:cNvSpPr/>
          <p:nvPr/>
        </p:nvSpPr>
        <p:spPr>
          <a:xfrm>
            <a:off x="386364" y="912948"/>
            <a:ext cx="6545548" cy="5632311"/>
          </a:xfrm>
          <a:prstGeom prst="rect">
            <a:avLst/>
          </a:prstGeom>
        </p:spPr>
        <p:txBody>
          <a:bodyPr wrap="square">
            <a:spAutoFit/>
          </a:bodyPr>
          <a:lstStyle/>
          <a:p>
            <a:pPr algn="just" rtl="1"/>
            <a:r>
              <a:rPr lang="ar-SA" sz="2400" dirty="0"/>
              <a:t>في الواقع أن </a:t>
            </a:r>
            <a:r>
              <a:rPr lang="ar-SA" sz="2400" b="1" dirty="0"/>
              <a:t>الدول العربية </a:t>
            </a:r>
            <a:r>
              <a:rPr lang="ar-SA" sz="2400" dirty="0"/>
              <a:t>تحاول اللحاق بثوره المعلومات واتصالات بدون شك ولذا فهي تبذل بعض الجهود المعقولة توظيف منجزات هذه الثورة ولعل التعليم الالكتروني في مجال التعليم العالي هو احد الامثلة على هذه الجهود ويمكن أن نشير في اطار هذه الجهود الى </a:t>
            </a:r>
            <a:r>
              <a:rPr lang="ar-SA" sz="2400" b="1" dirty="0"/>
              <a:t>الجامعة الافتراضية السورية </a:t>
            </a:r>
            <a:r>
              <a:rPr lang="ar-SA" sz="2400" dirty="0"/>
              <a:t>التي أنشئت في عام 2002 وكانت أول جامعة افتراضية في العالم العربي حيث ترتبط بشركات شراكات مع 16جامعة من الجامعات العالمية المعترف بها جامعة بوسطن وجامعة جورج واشنطن وهي تمنح شهادات في 300 اختصاص على مستوى البكالوريوس والدراسات العليا ولديها مكتبة الكترونية تضم أكثر من 200 مليون عنوان و فكرتها المحورية توفير الفرص التعليمية لجميع الراغبين في التعلم، كما وتعد كل من الكلية الإلكترونية للجودة الشاملة في دبي وجامعة القدس المفتوحة والجامعة العربية المفتوحة ومقرها الكويت من أنجح المؤسسات التي تتبنى مبدأ التعليم الإلكتروني في العالم العربي. </a:t>
            </a:r>
            <a:endParaRPr lang="ar-JO" sz="2400" b="1" dirty="0"/>
          </a:p>
        </p:txBody>
      </p:sp>
      <p:pic>
        <p:nvPicPr>
          <p:cNvPr id="6" name="Google Shape;143;p3"/>
          <p:cNvPicPr preferRelativeResize="0"/>
          <p:nvPr/>
        </p:nvPicPr>
        <p:blipFill rotWithShape="1">
          <a:blip r:embed="rId2">
            <a:alphaModFix/>
          </a:blip>
          <a:srcRect/>
          <a:stretch/>
        </p:blipFill>
        <p:spPr>
          <a:xfrm>
            <a:off x="165862" y="-243763"/>
            <a:ext cx="2036258" cy="1497672"/>
          </a:xfrm>
          <a:prstGeom prst="rect">
            <a:avLst/>
          </a:prstGeom>
          <a:noFill/>
          <a:ln>
            <a:noFill/>
          </a:ln>
        </p:spPr>
      </p:pic>
      <p:sp>
        <p:nvSpPr>
          <p:cNvPr id="7" name="Google Shape;110;p1"/>
          <p:cNvSpPr/>
          <p:nvPr/>
        </p:nvSpPr>
        <p:spPr>
          <a:xfrm>
            <a:off x="8760296" y="6459248"/>
            <a:ext cx="1858162" cy="398752"/>
          </a:xfrm>
          <a:prstGeom prst="roundRect">
            <a:avLst>
              <a:gd name="adj" fmla="val 16667"/>
            </a:avLst>
          </a:prstGeom>
          <a:solidFill>
            <a:schemeClr val="accent2">
              <a:lumMod val="40000"/>
              <a:lumOff val="60000"/>
            </a:schemeClr>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1200" b="1" dirty="0" smtClean="0"/>
              <a:t>ELD711/ Lecture</a:t>
            </a:r>
            <a:r>
              <a:rPr lang="ar-JO" sz="1200" b="1" dirty="0" smtClean="0"/>
              <a:t> (3)</a:t>
            </a:r>
            <a:endParaRPr sz="1200" b="1" dirty="0"/>
          </a:p>
        </p:txBody>
      </p:sp>
    </p:spTree>
    <p:extLst>
      <p:ext uri="{BB962C8B-B14F-4D97-AF65-F5344CB8AC3E}">
        <p14:creationId xmlns:p14="http://schemas.microsoft.com/office/powerpoint/2010/main" val="132730344"/>
      </p:ext>
    </p:extLst>
  </p:cSld>
  <p:clrMapOvr>
    <a:masterClrMapping/>
  </p:clrMapOvr>
  <mc:AlternateContent xmlns:mc="http://schemas.openxmlformats.org/markup-compatibility/2006">
    <mc:Choice xmlns:p14="http://schemas.microsoft.com/office/powerpoint/2010/main" Requires="p14">
      <p:transition spd="slow" p14:dur="1250">
        <p14:switch dir="r"/>
      </p:transition>
    </mc:Choice>
    <mc:Fallback>
      <p:transition spd="slow">
        <p:fade/>
      </p:transition>
    </mc:Fallback>
  </mc:AlternateContent>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TextBox 2">
            <a:extLst>
              <a:ext uri="{FF2B5EF4-FFF2-40B4-BE49-F238E27FC236}">
                <a16:creationId xmlns="" xmlns:a16="http://schemas.microsoft.com/office/drawing/2014/main" id="{B8264E5C-B0B5-4DEC-ABDF-0D32BC87D3FB}"/>
              </a:ext>
            </a:extLst>
          </p:cNvPr>
          <p:cNvSpPr txBox="1"/>
          <p:nvPr/>
        </p:nvSpPr>
        <p:spPr>
          <a:xfrm>
            <a:off x="335360" y="528591"/>
            <a:ext cx="11449272" cy="6117829"/>
          </a:xfrm>
          <a:prstGeom prst="rect">
            <a:avLst/>
          </a:prstGeom>
          <a:noFill/>
        </p:spPr>
        <p:txBody>
          <a:bodyPr wrap="square">
            <a:spAutoFit/>
          </a:bodyPr>
          <a:lstStyle/>
          <a:p>
            <a:pPr algn="justLow" rtl="1">
              <a:lnSpc>
                <a:spcPct val="150000"/>
              </a:lnSpc>
            </a:pPr>
            <a:r>
              <a:rPr lang="ar-JO" sz="2400" dirty="0" smtClean="0">
                <a:effectLst/>
                <a:latin typeface="Times New Roman" panose="02020603050405020304" pitchFamily="18" charset="0"/>
                <a:ea typeface="Times New Roman" panose="02020603050405020304" pitchFamily="18" charset="0"/>
              </a:rPr>
              <a:t>       </a:t>
            </a:r>
          </a:p>
          <a:p>
            <a:pPr algn="justLow" rtl="1">
              <a:lnSpc>
                <a:spcPct val="150000"/>
              </a:lnSpc>
            </a:pPr>
            <a:r>
              <a:rPr lang="ar-JO" sz="2400" dirty="0">
                <a:latin typeface="Times New Roman" panose="02020603050405020304" pitchFamily="18" charset="0"/>
                <a:ea typeface="Times New Roman" panose="02020603050405020304" pitchFamily="18" charset="0"/>
              </a:rPr>
              <a:t> </a:t>
            </a:r>
            <a:r>
              <a:rPr lang="ar-JO" sz="2400" dirty="0" smtClean="0">
                <a:latin typeface="Times New Roman" panose="02020603050405020304" pitchFamily="18" charset="0"/>
                <a:ea typeface="Times New Roman" panose="02020603050405020304" pitchFamily="18" charset="0"/>
              </a:rPr>
              <a:t>      </a:t>
            </a:r>
            <a:r>
              <a:rPr lang="ar-JO" sz="2400" dirty="0" smtClean="0">
                <a:effectLst/>
                <a:latin typeface="Times New Roman" panose="02020603050405020304" pitchFamily="18" charset="0"/>
                <a:ea typeface="Times New Roman" panose="02020603050405020304" pitchFamily="18" charset="0"/>
              </a:rPr>
              <a:t>إ</a:t>
            </a:r>
            <a:r>
              <a:rPr lang="ar-SA" sz="2400" dirty="0" smtClean="0">
                <a:effectLst/>
                <a:latin typeface="Times New Roman" panose="02020603050405020304" pitchFamily="18" charset="0"/>
                <a:ea typeface="Times New Roman" panose="02020603050405020304" pitchFamily="18" charset="0"/>
              </a:rPr>
              <a:t>ن </a:t>
            </a:r>
            <a:r>
              <a:rPr lang="ar-SA" sz="2400" dirty="0">
                <a:effectLst/>
                <a:latin typeface="Times New Roman" panose="02020603050405020304" pitchFamily="18" charset="0"/>
                <a:ea typeface="Times New Roman" panose="02020603050405020304" pitchFamily="18" charset="0"/>
              </a:rPr>
              <a:t>العملية التربوية التعليمية لم تسلم من </a:t>
            </a:r>
            <a:r>
              <a:rPr lang="ar-SA" sz="2400" dirty="0">
                <a:latin typeface="Times New Roman" panose="02020603050405020304" pitchFamily="18" charset="0"/>
                <a:ea typeface="Times New Roman" panose="02020603050405020304" pitchFamily="18" charset="0"/>
              </a:rPr>
              <a:t>التأثيرات المباشرة للثورة الرقمية والتكنولوجية على </a:t>
            </a:r>
            <a:r>
              <a:rPr lang="ar-JO" sz="2400" dirty="0" smtClean="0">
                <a:latin typeface="Times New Roman" panose="02020603050405020304" pitchFamily="18" charset="0"/>
                <a:ea typeface="Times New Roman" panose="02020603050405020304" pitchFamily="18" charset="0"/>
              </a:rPr>
              <a:t>أ</a:t>
            </a:r>
            <a:r>
              <a:rPr lang="ar-SA" sz="2400" dirty="0" smtClean="0">
                <a:latin typeface="Times New Roman" panose="02020603050405020304" pitchFamily="18" charset="0"/>
                <a:ea typeface="Times New Roman" panose="02020603050405020304" pitchFamily="18" charset="0"/>
              </a:rPr>
              <a:t>نماط </a:t>
            </a:r>
            <a:r>
              <a:rPr lang="ar-SA" sz="2400" dirty="0">
                <a:latin typeface="Times New Roman" panose="02020603050405020304" pitchFamily="18" charset="0"/>
                <a:ea typeface="Times New Roman" panose="02020603050405020304" pitchFamily="18" charset="0"/>
              </a:rPr>
              <a:t>الحياة </a:t>
            </a:r>
            <a:r>
              <a:rPr lang="ar-SA" sz="2400" dirty="0" smtClean="0">
                <a:latin typeface="Times New Roman" panose="02020603050405020304" pitchFamily="18" charset="0"/>
                <a:ea typeface="Times New Roman" panose="02020603050405020304" pitchFamily="18" charset="0"/>
              </a:rPr>
              <a:t>المختلفة</a:t>
            </a:r>
            <a:r>
              <a:rPr lang="ar-SA" sz="2400" dirty="0">
                <a:latin typeface="Times New Roman" panose="02020603050405020304" pitchFamily="18" charset="0"/>
                <a:ea typeface="Times New Roman" panose="02020603050405020304" pitchFamily="18" charset="0"/>
              </a:rPr>
              <a:t> </a:t>
            </a:r>
            <a:r>
              <a:rPr lang="ar-JO" sz="2400" dirty="0" smtClean="0">
                <a:latin typeface="Times New Roman" panose="02020603050405020304" pitchFamily="18" charset="0"/>
                <a:ea typeface="Times New Roman" panose="02020603050405020304" pitchFamily="18" charset="0"/>
              </a:rPr>
              <a:t>في </a:t>
            </a:r>
            <a:r>
              <a:rPr lang="ar-SA" sz="2400" dirty="0" smtClean="0">
                <a:latin typeface="Times New Roman" panose="02020603050405020304" pitchFamily="18" charset="0"/>
                <a:ea typeface="Times New Roman" panose="02020603050405020304" pitchFamily="18" charset="0"/>
              </a:rPr>
              <a:t>كافة </a:t>
            </a:r>
            <a:r>
              <a:rPr lang="ar-SA" sz="2400" dirty="0">
                <a:latin typeface="Times New Roman" panose="02020603050405020304" pitchFamily="18" charset="0"/>
                <a:ea typeface="Times New Roman" panose="02020603050405020304" pitchFamily="18" charset="0"/>
              </a:rPr>
              <a:t>الأصعدة الاقتصادية والاجتماعية والثقافية والعلمية</a:t>
            </a:r>
            <a:r>
              <a:rPr lang="ar-SA" sz="2400" dirty="0" smtClean="0">
                <a:latin typeface="Times New Roman" panose="02020603050405020304" pitchFamily="18" charset="0"/>
                <a:ea typeface="Times New Roman" panose="02020603050405020304" pitchFamily="18" charset="0"/>
              </a:rPr>
              <a:t>،</a:t>
            </a:r>
            <a:r>
              <a:rPr lang="ar-SA" sz="2400" dirty="0" smtClean="0">
                <a:effectLst/>
                <a:latin typeface="Times New Roman" panose="02020603050405020304" pitchFamily="18" charset="0"/>
                <a:ea typeface="Times New Roman" panose="02020603050405020304" pitchFamily="18" charset="0"/>
              </a:rPr>
              <a:t>، </a:t>
            </a:r>
            <a:r>
              <a:rPr lang="ar-SA" sz="2400" dirty="0">
                <a:effectLst/>
                <a:latin typeface="Times New Roman" panose="02020603050405020304" pitchFamily="18" charset="0"/>
                <a:ea typeface="Times New Roman" panose="02020603050405020304" pitchFamily="18" charset="0"/>
              </a:rPr>
              <a:t>فالتفجر المعرفي والانفجار السكاني وثورة المواصلات والاتصالات والثورة التكنولوجية وما </a:t>
            </a:r>
            <a:r>
              <a:rPr lang="ar-SA" sz="2400" dirty="0" smtClean="0">
                <a:effectLst/>
                <a:latin typeface="Times New Roman" panose="02020603050405020304" pitchFamily="18" charset="0"/>
                <a:ea typeface="Times New Roman" panose="02020603050405020304" pitchFamily="18" charset="0"/>
              </a:rPr>
              <a:t>يترت</a:t>
            </a:r>
            <a:r>
              <a:rPr lang="ar-JO" sz="2400" dirty="0" smtClean="0">
                <a:effectLst/>
                <a:latin typeface="Times New Roman" panose="02020603050405020304" pitchFamily="18" charset="0"/>
                <a:ea typeface="Times New Roman" panose="02020603050405020304" pitchFamily="18" charset="0"/>
              </a:rPr>
              <a:t>ّ</a:t>
            </a:r>
            <a:r>
              <a:rPr lang="ar-SA" sz="2400" dirty="0" smtClean="0">
                <a:effectLst/>
                <a:latin typeface="Times New Roman" panose="02020603050405020304" pitchFamily="18" charset="0"/>
                <a:ea typeface="Times New Roman" panose="02020603050405020304" pitchFamily="18" charset="0"/>
              </a:rPr>
              <a:t>ب </a:t>
            </a:r>
            <a:r>
              <a:rPr lang="ar-SA" sz="2400" dirty="0">
                <a:effectLst/>
                <a:latin typeface="Times New Roman" panose="02020603050405020304" pitchFamily="18" charset="0"/>
                <a:ea typeface="Times New Roman" panose="02020603050405020304" pitchFamily="18" charset="0"/>
              </a:rPr>
              <a:t>عليها من سرعة انتقال المعرفة، كلها عوامل تضغط على المؤسسة التربوية من </a:t>
            </a:r>
            <a:r>
              <a:rPr lang="ar-JO" sz="2400" dirty="0" smtClean="0">
                <a:effectLst/>
                <a:latin typeface="Times New Roman" panose="02020603050405020304" pitchFamily="18" charset="0"/>
                <a:ea typeface="Times New Roman" panose="02020603050405020304" pitchFamily="18" charset="0"/>
              </a:rPr>
              <a:t>أ</a:t>
            </a:r>
            <a:r>
              <a:rPr lang="ar-SA" sz="2400" dirty="0" smtClean="0">
                <a:effectLst/>
                <a:latin typeface="Times New Roman" panose="02020603050405020304" pitchFamily="18" charset="0"/>
                <a:ea typeface="Times New Roman" panose="02020603050405020304" pitchFamily="18" charset="0"/>
              </a:rPr>
              <a:t>جل </a:t>
            </a:r>
            <a:r>
              <a:rPr lang="ar-SA" sz="2400" dirty="0">
                <a:effectLst/>
                <a:latin typeface="Times New Roman" panose="02020603050405020304" pitchFamily="18" charset="0"/>
                <a:ea typeface="Times New Roman" panose="02020603050405020304" pitchFamily="18" charset="0"/>
              </a:rPr>
              <a:t>مزيد من الفعالية والاستحداث والتجديد لمجاراة هذه التغيرات</a:t>
            </a:r>
            <a:r>
              <a:rPr lang="ar-JO" sz="2400" dirty="0">
                <a:latin typeface="Times New Roman" panose="02020603050405020304" pitchFamily="18" charset="0"/>
                <a:ea typeface="Times New Roman" panose="02020603050405020304" pitchFamily="18" charset="0"/>
              </a:rPr>
              <a:t>. فاذا </a:t>
            </a:r>
            <a:r>
              <a:rPr lang="ar-JO" sz="2400" dirty="0" smtClean="0">
                <a:latin typeface="Times New Roman" panose="02020603050405020304" pitchFamily="18" charset="0"/>
                <a:ea typeface="Times New Roman" panose="02020603050405020304" pitchFamily="18" charset="0"/>
              </a:rPr>
              <a:t>أُريد </a:t>
            </a:r>
            <a:r>
              <a:rPr lang="ar-JO" sz="2400" dirty="0">
                <a:latin typeface="Times New Roman" panose="02020603050405020304" pitchFamily="18" charset="0"/>
                <a:ea typeface="Times New Roman" panose="02020603050405020304" pitchFamily="18" charset="0"/>
              </a:rPr>
              <a:t>للتعليم </a:t>
            </a:r>
            <a:r>
              <a:rPr lang="ar-JO" sz="2400" dirty="0" smtClean="0">
                <a:latin typeface="Times New Roman" panose="02020603050405020304" pitchFamily="18" charset="0"/>
                <a:ea typeface="Times New Roman" panose="02020603050405020304" pitchFamily="18" charset="0"/>
              </a:rPr>
              <a:t>الإلكتروني </a:t>
            </a:r>
            <a:r>
              <a:rPr lang="ar-JO" sz="2400" dirty="0">
                <a:latin typeface="Times New Roman" panose="02020603050405020304" pitchFamily="18" charset="0"/>
                <a:ea typeface="Times New Roman" panose="02020603050405020304" pitchFamily="18" charset="0"/>
              </a:rPr>
              <a:t>أن ينجح وأن يحقق الهدف المرسوم فلا </a:t>
            </a:r>
            <a:r>
              <a:rPr lang="ar-JO" sz="2400" dirty="0" smtClean="0">
                <a:latin typeface="Times New Roman" panose="02020603050405020304" pitchFamily="18" charset="0"/>
                <a:ea typeface="Times New Roman" panose="02020603050405020304" pitchFamily="18" charset="0"/>
              </a:rPr>
              <a:t>بدّ </a:t>
            </a:r>
            <a:r>
              <a:rPr lang="ar-JO" sz="2400" dirty="0">
                <a:latin typeface="Times New Roman" panose="02020603050405020304" pitchFamily="18" charset="0"/>
                <a:ea typeface="Times New Roman" panose="02020603050405020304" pitchFamily="18" charset="0"/>
              </a:rPr>
              <a:t>له من الاحتكام إلى منهجية واضحة قائمة على </a:t>
            </a:r>
            <a:r>
              <a:rPr lang="ar-JO" sz="2400" dirty="0" smtClean="0">
                <a:latin typeface="Times New Roman" panose="02020603050405020304" pitchFamily="18" charset="0"/>
                <a:ea typeface="Times New Roman" panose="02020603050405020304" pitchFamily="18" charset="0"/>
              </a:rPr>
              <a:t>توفير </a:t>
            </a:r>
            <a:r>
              <a:rPr lang="ar-JO" sz="2400" dirty="0">
                <a:latin typeface="Times New Roman" panose="02020603050405020304" pitchFamily="18" charset="0"/>
                <a:ea typeface="Times New Roman" panose="02020603050405020304" pitchFamily="18" charset="0"/>
              </a:rPr>
              <a:t>جملة </a:t>
            </a:r>
            <a:r>
              <a:rPr lang="ar-JO" sz="2400" dirty="0" smtClean="0">
                <a:latin typeface="Times New Roman" panose="02020603050405020304" pitchFamily="18" charset="0"/>
                <a:ea typeface="Times New Roman" panose="02020603050405020304" pitchFamily="18" charset="0"/>
              </a:rPr>
              <a:t>من العناصر كتحديد </a:t>
            </a:r>
            <a:r>
              <a:rPr lang="ar-JO" sz="2400" dirty="0">
                <a:latin typeface="Times New Roman" panose="02020603050405020304" pitchFamily="18" charset="0"/>
                <a:ea typeface="Times New Roman" panose="02020603050405020304" pitchFamily="18" charset="0"/>
              </a:rPr>
              <a:t>المجموعة المستهدفة ( </a:t>
            </a:r>
            <a:r>
              <a:rPr lang="ar-JO" sz="2400" dirty="0" smtClean="0">
                <a:latin typeface="Times New Roman" panose="02020603050405020304" pitchFamily="18" charset="0"/>
                <a:ea typeface="Times New Roman" panose="02020603050405020304" pitchFamily="18" charset="0"/>
              </a:rPr>
              <a:t>الطلاب، وأعضاء </a:t>
            </a:r>
            <a:r>
              <a:rPr lang="ar-JO" sz="2400" dirty="0">
                <a:latin typeface="Times New Roman" panose="02020603050405020304" pitchFamily="18" charset="0"/>
                <a:ea typeface="Times New Roman" panose="02020603050405020304" pitchFamily="18" charset="0"/>
              </a:rPr>
              <a:t>هيئة التدريس </a:t>
            </a:r>
            <a:r>
              <a:rPr lang="ar-JO" sz="2400" dirty="0" smtClean="0">
                <a:latin typeface="Times New Roman" panose="02020603050405020304" pitchFamily="18" charset="0"/>
                <a:ea typeface="Times New Roman" panose="02020603050405020304" pitchFamily="18" charset="0"/>
              </a:rPr>
              <a:t>، والمتدربين ، والراغبين </a:t>
            </a:r>
            <a:r>
              <a:rPr lang="ar-JO" sz="2400" dirty="0">
                <a:latin typeface="Times New Roman" panose="02020603050405020304" pitchFamily="18" charset="0"/>
                <a:ea typeface="Times New Roman" panose="02020603050405020304" pitchFamily="18" charset="0"/>
              </a:rPr>
              <a:t>في </a:t>
            </a:r>
            <a:r>
              <a:rPr lang="ar-JO" sz="2400" dirty="0" smtClean="0">
                <a:latin typeface="Times New Roman" panose="02020603050405020304" pitchFamily="18" charset="0"/>
                <a:ea typeface="Times New Roman" panose="02020603050405020304" pitchFamily="18" charset="0"/>
              </a:rPr>
              <a:t>مواصلة التعلّم)، مع </a:t>
            </a:r>
            <a:r>
              <a:rPr lang="ar-JO" sz="2400" dirty="0">
                <a:latin typeface="Times New Roman" panose="02020603050405020304" pitchFamily="18" charset="0"/>
                <a:ea typeface="Times New Roman" panose="02020603050405020304" pitchFamily="18" charset="0"/>
              </a:rPr>
              <a:t>ضرورة تحديد المناهج الافتراضية وهذا يشتمل بالضرورة على تحليل احتياجات المجموعة المستهدفة والأهداف المتوخاة واتباع </a:t>
            </a:r>
            <a:r>
              <a:rPr lang="ar-JO" sz="2400" dirty="0" smtClean="0">
                <a:latin typeface="Times New Roman" panose="02020603050405020304" pitchFamily="18" charset="0"/>
                <a:ea typeface="Times New Roman" panose="02020603050405020304" pitchFamily="18" charset="0"/>
              </a:rPr>
              <a:t>أفضل </a:t>
            </a:r>
            <a:r>
              <a:rPr lang="ar-JO" sz="2400" dirty="0">
                <a:latin typeface="Times New Roman" panose="02020603050405020304" pitchFamily="18" charset="0"/>
                <a:ea typeface="Times New Roman" panose="02020603050405020304" pitchFamily="18" charset="0"/>
              </a:rPr>
              <a:t>الممارسات التي يمكن اعتمادها لتدريب موضوعات التعليم بأساليب فعالة وهذا يتطلب تجميع المقررات الدراسية </a:t>
            </a:r>
            <a:r>
              <a:rPr lang="ar-JO" sz="2400" dirty="0" smtClean="0">
                <a:latin typeface="Times New Roman" panose="02020603050405020304" pitchFamily="18" charset="0"/>
                <a:ea typeface="Times New Roman" panose="02020603050405020304" pitchFamily="18" charset="0"/>
              </a:rPr>
              <a:t>والوسائط </a:t>
            </a:r>
            <a:r>
              <a:rPr lang="ar-JO" sz="2400" dirty="0">
                <a:latin typeface="Times New Roman" panose="02020603050405020304" pitchFamily="18" charset="0"/>
                <a:ea typeface="Times New Roman" panose="02020603050405020304" pitchFamily="18" charset="0"/>
              </a:rPr>
              <a:t>التكنولوجية المرتبطة </a:t>
            </a:r>
            <a:r>
              <a:rPr lang="ar-JO" sz="2400" dirty="0" smtClean="0">
                <a:latin typeface="Times New Roman" panose="02020603050405020304" pitchFamily="18" charset="0"/>
                <a:ea typeface="Times New Roman" panose="02020603050405020304" pitchFamily="18" charset="0"/>
              </a:rPr>
              <a:t> </a:t>
            </a:r>
            <a:r>
              <a:rPr lang="ar-JO" sz="2400" dirty="0">
                <a:latin typeface="Times New Roman" panose="02020603050405020304" pitchFamily="18" charset="0"/>
                <a:ea typeface="Times New Roman" panose="02020603050405020304" pitchFamily="18" charset="0"/>
              </a:rPr>
              <a:t>لنجاح العملية </a:t>
            </a:r>
            <a:r>
              <a:rPr lang="ar-JO" sz="2400" dirty="0" smtClean="0">
                <a:latin typeface="Times New Roman" panose="02020603050405020304" pitchFamily="18" charset="0"/>
                <a:ea typeface="Times New Roman" panose="02020603050405020304" pitchFamily="18" charset="0"/>
              </a:rPr>
              <a:t>التعليمية.</a:t>
            </a:r>
            <a:endParaRPr lang="ar-JO" sz="2400" dirty="0">
              <a:latin typeface="Times New Roman" panose="02020603050405020304" pitchFamily="18" charset="0"/>
              <a:ea typeface="Times New Roman" panose="02020603050405020304" pitchFamily="18" charset="0"/>
            </a:endParaRPr>
          </a:p>
          <a:p>
            <a:pPr marL="16510" algn="justLow" rtl="1">
              <a:lnSpc>
                <a:spcPct val="150000"/>
              </a:lnSpc>
            </a:pPr>
            <a:endParaRPr lang="ar-EG" sz="2400" dirty="0"/>
          </a:p>
        </p:txBody>
      </p:sp>
      <p:sp>
        <p:nvSpPr>
          <p:cNvPr id="5" name="TextBox 4">
            <a:extLst>
              <a:ext uri="{FF2B5EF4-FFF2-40B4-BE49-F238E27FC236}">
                <a16:creationId xmlns="" xmlns:a16="http://schemas.microsoft.com/office/drawing/2014/main" id="{166EDFC3-5AD8-49AF-A1C4-FF019CB1582C}"/>
              </a:ext>
            </a:extLst>
          </p:cNvPr>
          <p:cNvSpPr txBox="1"/>
          <p:nvPr/>
        </p:nvSpPr>
        <p:spPr>
          <a:xfrm>
            <a:off x="3047281" y="0"/>
            <a:ext cx="6094562" cy="757130"/>
          </a:xfrm>
          <a:prstGeom prst="rect">
            <a:avLst/>
          </a:prstGeom>
          <a:noFill/>
        </p:spPr>
        <p:txBody>
          <a:bodyPr wrap="square">
            <a:spAutoFit/>
          </a:bodyPr>
          <a:lstStyle/>
          <a:p>
            <a:pPr marL="0" marR="0" lvl="0" indent="0" algn="ctr" defTabSz="914400" rtl="1" eaLnBrk="1" fontAlgn="auto" latinLnBrk="0" hangingPunct="1">
              <a:lnSpc>
                <a:spcPct val="90000"/>
              </a:lnSpc>
              <a:spcBef>
                <a:spcPts val="1200"/>
              </a:spcBef>
              <a:spcAft>
                <a:spcPts val="200"/>
              </a:spcAft>
              <a:buClr>
                <a:srgbClr val="1CADE4"/>
              </a:buClr>
              <a:buSzPct val="100000"/>
              <a:buFont typeface="Tw Cen MT" panose="020B0602020104020603" pitchFamily="34" charset="0"/>
              <a:buNone/>
              <a:tabLst/>
              <a:defRPr/>
            </a:pPr>
            <a:r>
              <a:rPr kumimoji="0" lang="ar-JO" sz="4800" b="1" i="0" u="none" strike="noStrike" kern="1200" cap="none" spc="0" normalizeH="0" baseline="0" noProof="0" dirty="0" smtClean="0">
                <a:ln>
                  <a:noFill/>
                </a:ln>
                <a:solidFill>
                  <a:srgbClr val="2683C6">
                    <a:lumMod val="50000"/>
                  </a:srgbClr>
                </a:solidFill>
                <a:effectLst/>
                <a:uLnTx/>
                <a:uFillTx/>
                <a:latin typeface="Tw Cen MT Condensed" panose="020B0606020104020203"/>
                <a:ea typeface="+mn-ea"/>
                <a:cs typeface="Arial" pitchFamily="34" charset="0"/>
              </a:rPr>
              <a:t>خاتمة</a:t>
            </a:r>
            <a:endParaRPr kumimoji="0" lang="en-US" sz="4800" b="0" i="0" u="none" strike="noStrike" kern="1200" cap="none" spc="0" normalizeH="0" baseline="0" noProof="0" dirty="0">
              <a:ln>
                <a:noFill/>
              </a:ln>
              <a:solidFill>
                <a:srgbClr val="2683C6">
                  <a:lumMod val="50000"/>
                </a:srgbClr>
              </a:solidFill>
              <a:effectLst/>
              <a:uLnTx/>
              <a:uFillTx/>
              <a:latin typeface="Tw Cen MT Condensed" panose="020B0606020104020203"/>
              <a:ea typeface="+mn-ea"/>
              <a:cs typeface="Arial" pitchFamily="34" charset="0"/>
            </a:endParaRPr>
          </a:p>
        </p:txBody>
      </p:sp>
      <p:pic>
        <p:nvPicPr>
          <p:cNvPr id="4" name="Google Shape;143;p3"/>
          <p:cNvPicPr preferRelativeResize="0"/>
          <p:nvPr/>
        </p:nvPicPr>
        <p:blipFill rotWithShape="1">
          <a:blip r:embed="rId2">
            <a:alphaModFix/>
          </a:blip>
          <a:srcRect/>
          <a:stretch/>
        </p:blipFill>
        <p:spPr>
          <a:xfrm>
            <a:off x="165862" y="-243763"/>
            <a:ext cx="2036258" cy="1497672"/>
          </a:xfrm>
          <a:prstGeom prst="rect">
            <a:avLst/>
          </a:prstGeom>
          <a:noFill/>
          <a:ln>
            <a:noFill/>
          </a:ln>
        </p:spPr>
      </p:pic>
      <p:sp>
        <p:nvSpPr>
          <p:cNvPr id="6" name="Google Shape;110;p1"/>
          <p:cNvSpPr/>
          <p:nvPr/>
        </p:nvSpPr>
        <p:spPr>
          <a:xfrm>
            <a:off x="5350056" y="6418826"/>
            <a:ext cx="1858162" cy="398752"/>
          </a:xfrm>
          <a:prstGeom prst="roundRect">
            <a:avLst>
              <a:gd name="adj" fmla="val 16667"/>
            </a:avLst>
          </a:prstGeom>
          <a:solidFill>
            <a:schemeClr val="accent2">
              <a:lumMod val="40000"/>
              <a:lumOff val="60000"/>
            </a:schemeClr>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1200" b="1" dirty="0" smtClean="0"/>
              <a:t>ELD711/ Lecture</a:t>
            </a:r>
            <a:r>
              <a:rPr lang="ar-JO" sz="1200" b="1" dirty="0" smtClean="0"/>
              <a:t> (3)</a:t>
            </a:r>
            <a:endParaRPr sz="1200" b="1" dirty="0"/>
          </a:p>
        </p:txBody>
      </p:sp>
    </p:spTree>
    <p:extLst>
      <p:ext uri="{BB962C8B-B14F-4D97-AF65-F5344CB8AC3E}">
        <p14:creationId xmlns:p14="http://schemas.microsoft.com/office/powerpoint/2010/main" val="828677456"/>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xmlns="" id="{A7F4B643-5453-42C2-94BB-B4D81BABB876}"/>
              </a:ext>
            </a:extLst>
          </p:cNvPr>
          <p:cNvSpPr/>
          <p:nvPr/>
        </p:nvSpPr>
        <p:spPr>
          <a:xfrm>
            <a:off x="2392215" y="734563"/>
            <a:ext cx="8092988" cy="720000"/>
          </a:xfrm>
          <a:prstGeom prst="rect">
            <a:avLst/>
          </a:prstGeom>
          <a:solidFill>
            <a:schemeClr val="accent2"/>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r"/>
            <a:r>
              <a:rPr lang="ar-JO" altLang="ko-KR" sz="2400" b="1" dirty="0" smtClean="0"/>
              <a:t>تلخيص أهم موضوعات المحاضرة</a:t>
            </a:r>
            <a:endParaRPr lang="ko-KR" altLang="en-US" sz="2400" b="1" dirty="0"/>
          </a:p>
        </p:txBody>
      </p:sp>
      <p:sp>
        <p:nvSpPr>
          <p:cNvPr id="43" name="Text Placeholder 1">
            <a:extLst>
              <a:ext uri="{FF2B5EF4-FFF2-40B4-BE49-F238E27FC236}">
                <a16:creationId xmlns:a16="http://schemas.microsoft.com/office/drawing/2014/main" xmlns="" id="{206381AD-4C2B-4745-99B1-0BBCE6131A71}"/>
              </a:ext>
            </a:extLst>
          </p:cNvPr>
          <p:cNvSpPr txBox="1">
            <a:spLocks/>
          </p:cNvSpPr>
          <p:nvPr/>
        </p:nvSpPr>
        <p:spPr>
          <a:xfrm>
            <a:off x="407835" y="1231210"/>
            <a:ext cx="11573197" cy="724247"/>
          </a:xfrm>
          <a:prstGeom prst="rect">
            <a:avLst/>
          </a:prstGeom>
        </p:spPr>
        <p:txBody>
          <a:bodyPr anchor="ctr"/>
          <a:lstStyle/>
          <a:p>
            <a:pPr marL="0" marR="0" lvl="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400" i="0" u="none" strike="noStrike" kern="1200" cap="none" spc="0" normalizeH="0" baseline="0" noProof="0" dirty="0">
              <a:ln>
                <a:noFill/>
              </a:ln>
              <a:solidFill>
                <a:schemeClr val="tx1">
                  <a:lumMod val="85000"/>
                  <a:lumOff val="15000"/>
                </a:schemeClr>
              </a:solidFill>
              <a:effectLst/>
              <a:uLnTx/>
              <a:uFillTx/>
              <a:latin typeface="+mj-lt"/>
              <a:ea typeface="+mn-ea"/>
              <a:cs typeface="Arial" pitchFamily="34" charset="0"/>
            </a:endParaRPr>
          </a:p>
        </p:txBody>
      </p:sp>
      <p:pic>
        <p:nvPicPr>
          <p:cNvPr id="26" name="Google Shape;111;p1"/>
          <p:cNvPicPr preferRelativeResize="0"/>
          <p:nvPr/>
        </p:nvPicPr>
        <p:blipFill rotWithShape="1">
          <a:blip r:embed="rId3">
            <a:alphaModFix/>
          </a:blip>
          <a:srcRect/>
          <a:stretch/>
        </p:blipFill>
        <p:spPr>
          <a:xfrm>
            <a:off x="191344" y="-243408"/>
            <a:ext cx="2927649" cy="1124744"/>
          </a:xfrm>
          <a:prstGeom prst="rect">
            <a:avLst/>
          </a:prstGeom>
          <a:noFill/>
          <a:ln>
            <a:noFill/>
          </a:ln>
        </p:spPr>
      </p:pic>
      <p:grpSp>
        <p:nvGrpSpPr>
          <p:cNvPr id="8" name="Group 7">
            <a:extLst>
              <a:ext uri="{FF2B5EF4-FFF2-40B4-BE49-F238E27FC236}">
                <a16:creationId xmlns="" xmlns:a16="http://schemas.microsoft.com/office/drawing/2014/main" id="{9B1DEA87-5A5F-4FFA-8934-9C26E8902D12}"/>
              </a:ext>
            </a:extLst>
          </p:cNvPr>
          <p:cNvGrpSpPr/>
          <p:nvPr/>
        </p:nvGrpSpPr>
        <p:grpSpPr>
          <a:xfrm flipH="1">
            <a:off x="10797370" y="494226"/>
            <a:ext cx="1183662" cy="1040677"/>
            <a:chOff x="3983887" y="4061275"/>
            <a:chExt cx="2122406" cy="1866023"/>
          </a:xfrm>
        </p:grpSpPr>
        <p:grpSp>
          <p:nvGrpSpPr>
            <p:cNvPr id="9" name="Group 8">
              <a:extLst>
                <a:ext uri="{FF2B5EF4-FFF2-40B4-BE49-F238E27FC236}">
                  <a16:creationId xmlns="" xmlns:a16="http://schemas.microsoft.com/office/drawing/2014/main" id="{7782A974-77A5-4765-BF6E-FFE22E7B5C69}"/>
                </a:ext>
              </a:extLst>
            </p:cNvPr>
            <p:cNvGrpSpPr/>
            <p:nvPr/>
          </p:nvGrpSpPr>
          <p:grpSpPr>
            <a:xfrm>
              <a:off x="3983887" y="5358975"/>
              <a:ext cx="2049157" cy="568323"/>
              <a:chOff x="3622676" y="3492499"/>
              <a:chExt cx="2575763" cy="714375"/>
            </a:xfrm>
            <a:effectLst>
              <a:outerShdw blurRad="50800" dist="38100" dir="8100000" algn="tr" rotWithShape="0">
                <a:prstClr val="black">
                  <a:alpha val="40000"/>
                </a:prstClr>
              </a:outerShdw>
            </a:effectLst>
          </p:grpSpPr>
          <p:sp>
            <p:nvSpPr>
              <p:cNvPr id="22" name="Freeform 15">
                <a:extLst>
                  <a:ext uri="{FF2B5EF4-FFF2-40B4-BE49-F238E27FC236}">
                    <a16:creationId xmlns="" xmlns:a16="http://schemas.microsoft.com/office/drawing/2014/main" id="{9E81A0D9-3256-4ECD-BCB8-63635DE1C277}"/>
                  </a:ext>
                </a:extLst>
              </p:cNvPr>
              <p:cNvSpPr/>
              <p:nvPr/>
            </p:nvSpPr>
            <p:spPr>
              <a:xfrm>
                <a:off x="3622676" y="3492499"/>
                <a:ext cx="2575763" cy="714375"/>
              </a:xfrm>
              <a:custGeom>
                <a:avLst/>
                <a:gdLst>
                  <a:gd name="connsiteX0" fmla="*/ 190500 w 2559050"/>
                  <a:gd name="connsiteY0" fmla="*/ 0 h 698500"/>
                  <a:gd name="connsiteX1" fmla="*/ 0 w 2559050"/>
                  <a:gd name="connsiteY1" fmla="*/ 152400 h 698500"/>
                  <a:gd name="connsiteX2" fmla="*/ 6350 w 2559050"/>
                  <a:gd name="connsiteY2" fmla="*/ 215900 h 698500"/>
                  <a:gd name="connsiteX3" fmla="*/ 2501900 w 2559050"/>
                  <a:gd name="connsiteY3" fmla="*/ 241300 h 698500"/>
                  <a:gd name="connsiteX4" fmla="*/ 2470150 w 2559050"/>
                  <a:gd name="connsiteY4" fmla="*/ 552450 h 698500"/>
                  <a:gd name="connsiteX5" fmla="*/ 76200 w 2559050"/>
                  <a:gd name="connsiteY5" fmla="*/ 565150 h 698500"/>
                  <a:gd name="connsiteX6" fmla="*/ 101600 w 2559050"/>
                  <a:gd name="connsiteY6" fmla="*/ 520700 h 698500"/>
                  <a:gd name="connsiteX7" fmla="*/ 6350 w 2559050"/>
                  <a:gd name="connsiteY7" fmla="*/ 577850 h 698500"/>
                  <a:gd name="connsiteX8" fmla="*/ 44450 w 2559050"/>
                  <a:gd name="connsiteY8" fmla="*/ 666750 h 698500"/>
                  <a:gd name="connsiteX9" fmla="*/ 2400300 w 2559050"/>
                  <a:gd name="connsiteY9" fmla="*/ 692150 h 698500"/>
                  <a:gd name="connsiteX10" fmla="*/ 2432050 w 2559050"/>
                  <a:gd name="connsiteY10" fmla="*/ 666750 h 698500"/>
                  <a:gd name="connsiteX11" fmla="*/ 2501900 w 2559050"/>
                  <a:gd name="connsiteY11" fmla="*/ 698500 h 698500"/>
                  <a:gd name="connsiteX12" fmla="*/ 2552700 w 2559050"/>
                  <a:gd name="connsiteY12" fmla="*/ 685800 h 698500"/>
                  <a:gd name="connsiteX13" fmla="*/ 2559050 w 2559050"/>
                  <a:gd name="connsiteY13" fmla="*/ 158750 h 698500"/>
                  <a:gd name="connsiteX14" fmla="*/ 2476500 w 2559050"/>
                  <a:gd name="connsiteY14" fmla="*/ 95250 h 698500"/>
                  <a:gd name="connsiteX15" fmla="*/ 520700 w 2559050"/>
                  <a:gd name="connsiteY15" fmla="*/ 184150 h 698500"/>
                  <a:gd name="connsiteX16" fmla="*/ 190500 w 2559050"/>
                  <a:gd name="connsiteY16" fmla="*/ 0 h 698500"/>
                  <a:gd name="connsiteX0" fmla="*/ 190500 w 2559050"/>
                  <a:gd name="connsiteY0" fmla="*/ 0 h 698500"/>
                  <a:gd name="connsiteX1" fmla="*/ 0 w 2559050"/>
                  <a:gd name="connsiteY1" fmla="*/ 152400 h 698500"/>
                  <a:gd name="connsiteX2" fmla="*/ 19050 w 2559050"/>
                  <a:gd name="connsiteY2" fmla="*/ 241300 h 698500"/>
                  <a:gd name="connsiteX3" fmla="*/ 2501900 w 2559050"/>
                  <a:gd name="connsiteY3" fmla="*/ 241300 h 698500"/>
                  <a:gd name="connsiteX4" fmla="*/ 2470150 w 2559050"/>
                  <a:gd name="connsiteY4" fmla="*/ 552450 h 698500"/>
                  <a:gd name="connsiteX5" fmla="*/ 76200 w 2559050"/>
                  <a:gd name="connsiteY5" fmla="*/ 565150 h 698500"/>
                  <a:gd name="connsiteX6" fmla="*/ 101600 w 2559050"/>
                  <a:gd name="connsiteY6" fmla="*/ 520700 h 698500"/>
                  <a:gd name="connsiteX7" fmla="*/ 6350 w 2559050"/>
                  <a:gd name="connsiteY7" fmla="*/ 577850 h 698500"/>
                  <a:gd name="connsiteX8" fmla="*/ 44450 w 2559050"/>
                  <a:gd name="connsiteY8" fmla="*/ 666750 h 698500"/>
                  <a:gd name="connsiteX9" fmla="*/ 2400300 w 2559050"/>
                  <a:gd name="connsiteY9" fmla="*/ 692150 h 698500"/>
                  <a:gd name="connsiteX10" fmla="*/ 2432050 w 2559050"/>
                  <a:gd name="connsiteY10" fmla="*/ 666750 h 698500"/>
                  <a:gd name="connsiteX11" fmla="*/ 2501900 w 2559050"/>
                  <a:gd name="connsiteY11" fmla="*/ 698500 h 698500"/>
                  <a:gd name="connsiteX12" fmla="*/ 2552700 w 2559050"/>
                  <a:gd name="connsiteY12" fmla="*/ 685800 h 698500"/>
                  <a:gd name="connsiteX13" fmla="*/ 2559050 w 2559050"/>
                  <a:gd name="connsiteY13" fmla="*/ 158750 h 698500"/>
                  <a:gd name="connsiteX14" fmla="*/ 2476500 w 2559050"/>
                  <a:gd name="connsiteY14" fmla="*/ 95250 h 698500"/>
                  <a:gd name="connsiteX15" fmla="*/ 520700 w 2559050"/>
                  <a:gd name="connsiteY15" fmla="*/ 184150 h 698500"/>
                  <a:gd name="connsiteX16" fmla="*/ 190500 w 2559050"/>
                  <a:gd name="connsiteY16" fmla="*/ 0 h 698500"/>
                  <a:gd name="connsiteX0" fmla="*/ 184150 w 2552700"/>
                  <a:gd name="connsiteY0" fmla="*/ 0 h 698500"/>
                  <a:gd name="connsiteX1" fmla="*/ 9525 w 2552700"/>
                  <a:gd name="connsiteY1" fmla="*/ 152400 h 698500"/>
                  <a:gd name="connsiteX2" fmla="*/ 12700 w 2552700"/>
                  <a:gd name="connsiteY2" fmla="*/ 241300 h 698500"/>
                  <a:gd name="connsiteX3" fmla="*/ 2495550 w 2552700"/>
                  <a:gd name="connsiteY3" fmla="*/ 241300 h 698500"/>
                  <a:gd name="connsiteX4" fmla="*/ 2463800 w 2552700"/>
                  <a:gd name="connsiteY4" fmla="*/ 552450 h 698500"/>
                  <a:gd name="connsiteX5" fmla="*/ 69850 w 2552700"/>
                  <a:gd name="connsiteY5" fmla="*/ 565150 h 698500"/>
                  <a:gd name="connsiteX6" fmla="*/ 95250 w 2552700"/>
                  <a:gd name="connsiteY6" fmla="*/ 520700 h 698500"/>
                  <a:gd name="connsiteX7" fmla="*/ 0 w 2552700"/>
                  <a:gd name="connsiteY7" fmla="*/ 577850 h 698500"/>
                  <a:gd name="connsiteX8" fmla="*/ 38100 w 2552700"/>
                  <a:gd name="connsiteY8" fmla="*/ 666750 h 698500"/>
                  <a:gd name="connsiteX9" fmla="*/ 2393950 w 2552700"/>
                  <a:gd name="connsiteY9" fmla="*/ 692150 h 698500"/>
                  <a:gd name="connsiteX10" fmla="*/ 2425700 w 2552700"/>
                  <a:gd name="connsiteY10" fmla="*/ 666750 h 698500"/>
                  <a:gd name="connsiteX11" fmla="*/ 2495550 w 2552700"/>
                  <a:gd name="connsiteY11" fmla="*/ 698500 h 698500"/>
                  <a:gd name="connsiteX12" fmla="*/ 2546350 w 2552700"/>
                  <a:gd name="connsiteY12" fmla="*/ 685800 h 698500"/>
                  <a:gd name="connsiteX13" fmla="*/ 2552700 w 2552700"/>
                  <a:gd name="connsiteY13" fmla="*/ 158750 h 698500"/>
                  <a:gd name="connsiteX14" fmla="*/ 2470150 w 2552700"/>
                  <a:gd name="connsiteY14" fmla="*/ 95250 h 698500"/>
                  <a:gd name="connsiteX15" fmla="*/ 514350 w 2552700"/>
                  <a:gd name="connsiteY15" fmla="*/ 184150 h 698500"/>
                  <a:gd name="connsiteX16" fmla="*/ 184150 w 2552700"/>
                  <a:gd name="connsiteY16" fmla="*/ 0 h 698500"/>
                  <a:gd name="connsiteX0" fmla="*/ 184150 w 2571750"/>
                  <a:gd name="connsiteY0" fmla="*/ 0 h 698500"/>
                  <a:gd name="connsiteX1" fmla="*/ 9525 w 2571750"/>
                  <a:gd name="connsiteY1" fmla="*/ 152400 h 698500"/>
                  <a:gd name="connsiteX2" fmla="*/ 12700 w 2571750"/>
                  <a:gd name="connsiteY2" fmla="*/ 241300 h 698500"/>
                  <a:gd name="connsiteX3" fmla="*/ 2495550 w 2571750"/>
                  <a:gd name="connsiteY3" fmla="*/ 241300 h 698500"/>
                  <a:gd name="connsiteX4" fmla="*/ 2463800 w 2571750"/>
                  <a:gd name="connsiteY4" fmla="*/ 552450 h 698500"/>
                  <a:gd name="connsiteX5" fmla="*/ 69850 w 2571750"/>
                  <a:gd name="connsiteY5" fmla="*/ 565150 h 698500"/>
                  <a:gd name="connsiteX6" fmla="*/ 95250 w 2571750"/>
                  <a:gd name="connsiteY6" fmla="*/ 520700 h 698500"/>
                  <a:gd name="connsiteX7" fmla="*/ 0 w 2571750"/>
                  <a:gd name="connsiteY7" fmla="*/ 577850 h 698500"/>
                  <a:gd name="connsiteX8" fmla="*/ 38100 w 2571750"/>
                  <a:gd name="connsiteY8" fmla="*/ 666750 h 698500"/>
                  <a:gd name="connsiteX9" fmla="*/ 2393950 w 2571750"/>
                  <a:gd name="connsiteY9" fmla="*/ 692150 h 698500"/>
                  <a:gd name="connsiteX10" fmla="*/ 2425700 w 2571750"/>
                  <a:gd name="connsiteY10" fmla="*/ 666750 h 698500"/>
                  <a:gd name="connsiteX11" fmla="*/ 2495550 w 2571750"/>
                  <a:gd name="connsiteY11" fmla="*/ 698500 h 698500"/>
                  <a:gd name="connsiteX12" fmla="*/ 2546350 w 2571750"/>
                  <a:gd name="connsiteY12" fmla="*/ 685800 h 698500"/>
                  <a:gd name="connsiteX13" fmla="*/ 2571750 w 2571750"/>
                  <a:gd name="connsiteY13" fmla="*/ 193675 h 698500"/>
                  <a:gd name="connsiteX14" fmla="*/ 2470150 w 2571750"/>
                  <a:gd name="connsiteY14" fmla="*/ 95250 h 698500"/>
                  <a:gd name="connsiteX15" fmla="*/ 514350 w 2571750"/>
                  <a:gd name="connsiteY15" fmla="*/ 184150 h 698500"/>
                  <a:gd name="connsiteX16" fmla="*/ 184150 w 2571750"/>
                  <a:gd name="connsiteY16" fmla="*/ 0 h 698500"/>
                  <a:gd name="connsiteX0" fmla="*/ 184150 w 2555875"/>
                  <a:gd name="connsiteY0" fmla="*/ 0 h 698500"/>
                  <a:gd name="connsiteX1" fmla="*/ 9525 w 2555875"/>
                  <a:gd name="connsiteY1" fmla="*/ 152400 h 698500"/>
                  <a:gd name="connsiteX2" fmla="*/ 12700 w 2555875"/>
                  <a:gd name="connsiteY2" fmla="*/ 241300 h 698500"/>
                  <a:gd name="connsiteX3" fmla="*/ 2495550 w 2555875"/>
                  <a:gd name="connsiteY3" fmla="*/ 241300 h 698500"/>
                  <a:gd name="connsiteX4" fmla="*/ 2463800 w 2555875"/>
                  <a:gd name="connsiteY4" fmla="*/ 552450 h 698500"/>
                  <a:gd name="connsiteX5" fmla="*/ 69850 w 2555875"/>
                  <a:gd name="connsiteY5" fmla="*/ 565150 h 698500"/>
                  <a:gd name="connsiteX6" fmla="*/ 95250 w 2555875"/>
                  <a:gd name="connsiteY6" fmla="*/ 520700 h 698500"/>
                  <a:gd name="connsiteX7" fmla="*/ 0 w 2555875"/>
                  <a:gd name="connsiteY7" fmla="*/ 577850 h 698500"/>
                  <a:gd name="connsiteX8" fmla="*/ 38100 w 2555875"/>
                  <a:gd name="connsiteY8" fmla="*/ 666750 h 698500"/>
                  <a:gd name="connsiteX9" fmla="*/ 2393950 w 2555875"/>
                  <a:gd name="connsiteY9" fmla="*/ 692150 h 698500"/>
                  <a:gd name="connsiteX10" fmla="*/ 2425700 w 2555875"/>
                  <a:gd name="connsiteY10" fmla="*/ 666750 h 698500"/>
                  <a:gd name="connsiteX11" fmla="*/ 2495550 w 2555875"/>
                  <a:gd name="connsiteY11" fmla="*/ 698500 h 698500"/>
                  <a:gd name="connsiteX12" fmla="*/ 2546350 w 2555875"/>
                  <a:gd name="connsiteY12" fmla="*/ 685800 h 698500"/>
                  <a:gd name="connsiteX13" fmla="*/ 2555875 w 2555875"/>
                  <a:gd name="connsiteY13" fmla="*/ 171450 h 698500"/>
                  <a:gd name="connsiteX14" fmla="*/ 2470150 w 2555875"/>
                  <a:gd name="connsiteY14" fmla="*/ 95250 h 698500"/>
                  <a:gd name="connsiteX15" fmla="*/ 514350 w 2555875"/>
                  <a:gd name="connsiteY15" fmla="*/ 184150 h 698500"/>
                  <a:gd name="connsiteX16" fmla="*/ 184150 w 2555875"/>
                  <a:gd name="connsiteY16" fmla="*/ 0 h 698500"/>
                  <a:gd name="connsiteX0" fmla="*/ 184150 w 2562506"/>
                  <a:gd name="connsiteY0" fmla="*/ 0 h 698500"/>
                  <a:gd name="connsiteX1" fmla="*/ 9525 w 2562506"/>
                  <a:gd name="connsiteY1" fmla="*/ 152400 h 698500"/>
                  <a:gd name="connsiteX2" fmla="*/ 12700 w 2562506"/>
                  <a:gd name="connsiteY2" fmla="*/ 241300 h 698500"/>
                  <a:gd name="connsiteX3" fmla="*/ 2495550 w 2562506"/>
                  <a:gd name="connsiteY3" fmla="*/ 241300 h 698500"/>
                  <a:gd name="connsiteX4" fmla="*/ 2463800 w 2562506"/>
                  <a:gd name="connsiteY4" fmla="*/ 552450 h 698500"/>
                  <a:gd name="connsiteX5" fmla="*/ 69850 w 2562506"/>
                  <a:gd name="connsiteY5" fmla="*/ 565150 h 698500"/>
                  <a:gd name="connsiteX6" fmla="*/ 95250 w 2562506"/>
                  <a:gd name="connsiteY6" fmla="*/ 520700 h 698500"/>
                  <a:gd name="connsiteX7" fmla="*/ 0 w 2562506"/>
                  <a:gd name="connsiteY7" fmla="*/ 577850 h 698500"/>
                  <a:gd name="connsiteX8" fmla="*/ 38100 w 2562506"/>
                  <a:gd name="connsiteY8" fmla="*/ 666750 h 698500"/>
                  <a:gd name="connsiteX9" fmla="*/ 2393950 w 2562506"/>
                  <a:gd name="connsiteY9" fmla="*/ 692150 h 698500"/>
                  <a:gd name="connsiteX10" fmla="*/ 2425700 w 2562506"/>
                  <a:gd name="connsiteY10" fmla="*/ 666750 h 698500"/>
                  <a:gd name="connsiteX11" fmla="*/ 2495550 w 2562506"/>
                  <a:gd name="connsiteY11" fmla="*/ 698500 h 698500"/>
                  <a:gd name="connsiteX12" fmla="*/ 2562225 w 2562506"/>
                  <a:gd name="connsiteY12" fmla="*/ 685800 h 698500"/>
                  <a:gd name="connsiteX13" fmla="*/ 2555875 w 2562506"/>
                  <a:gd name="connsiteY13" fmla="*/ 171450 h 698500"/>
                  <a:gd name="connsiteX14" fmla="*/ 2470150 w 2562506"/>
                  <a:gd name="connsiteY14" fmla="*/ 95250 h 698500"/>
                  <a:gd name="connsiteX15" fmla="*/ 514350 w 2562506"/>
                  <a:gd name="connsiteY15" fmla="*/ 184150 h 698500"/>
                  <a:gd name="connsiteX16" fmla="*/ 184150 w 2562506"/>
                  <a:gd name="connsiteY16" fmla="*/ 0 h 698500"/>
                  <a:gd name="connsiteX0" fmla="*/ 184150 w 2562506"/>
                  <a:gd name="connsiteY0" fmla="*/ 0 h 692150"/>
                  <a:gd name="connsiteX1" fmla="*/ 9525 w 2562506"/>
                  <a:gd name="connsiteY1" fmla="*/ 152400 h 692150"/>
                  <a:gd name="connsiteX2" fmla="*/ 12700 w 2562506"/>
                  <a:gd name="connsiteY2" fmla="*/ 241300 h 692150"/>
                  <a:gd name="connsiteX3" fmla="*/ 2495550 w 2562506"/>
                  <a:gd name="connsiteY3" fmla="*/ 241300 h 692150"/>
                  <a:gd name="connsiteX4" fmla="*/ 2463800 w 2562506"/>
                  <a:gd name="connsiteY4" fmla="*/ 552450 h 692150"/>
                  <a:gd name="connsiteX5" fmla="*/ 69850 w 2562506"/>
                  <a:gd name="connsiteY5" fmla="*/ 565150 h 692150"/>
                  <a:gd name="connsiteX6" fmla="*/ 95250 w 2562506"/>
                  <a:gd name="connsiteY6" fmla="*/ 520700 h 692150"/>
                  <a:gd name="connsiteX7" fmla="*/ 0 w 2562506"/>
                  <a:gd name="connsiteY7" fmla="*/ 577850 h 692150"/>
                  <a:gd name="connsiteX8" fmla="*/ 38100 w 2562506"/>
                  <a:gd name="connsiteY8" fmla="*/ 666750 h 692150"/>
                  <a:gd name="connsiteX9" fmla="*/ 2393950 w 2562506"/>
                  <a:gd name="connsiteY9" fmla="*/ 692150 h 692150"/>
                  <a:gd name="connsiteX10" fmla="*/ 2425700 w 2562506"/>
                  <a:gd name="connsiteY10" fmla="*/ 666750 h 692150"/>
                  <a:gd name="connsiteX11" fmla="*/ 2479675 w 2562506"/>
                  <a:gd name="connsiteY11" fmla="*/ 692150 h 692150"/>
                  <a:gd name="connsiteX12" fmla="*/ 2562225 w 2562506"/>
                  <a:gd name="connsiteY12" fmla="*/ 685800 h 692150"/>
                  <a:gd name="connsiteX13" fmla="*/ 2555875 w 2562506"/>
                  <a:gd name="connsiteY13" fmla="*/ 171450 h 692150"/>
                  <a:gd name="connsiteX14" fmla="*/ 2470150 w 2562506"/>
                  <a:gd name="connsiteY14" fmla="*/ 95250 h 692150"/>
                  <a:gd name="connsiteX15" fmla="*/ 514350 w 2562506"/>
                  <a:gd name="connsiteY15" fmla="*/ 184150 h 692150"/>
                  <a:gd name="connsiteX16" fmla="*/ 184150 w 2562506"/>
                  <a:gd name="connsiteY16" fmla="*/ 0 h 692150"/>
                  <a:gd name="connsiteX0" fmla="*/ 184150 w 2562506"/>
                  <a:gd name="connsiteY0" fmla="*/ 0 h 692150"/>
                  <a:gd name="connsiteX1" fmla="*/ 9525 w 2562506"/>
                  <a:gd name="connsiteY1" fmla="*/ 152400 h 692150"/>
                  <a:gd name="connsiteX2" fmla="*/ 12700 w 2562506"/>
                  <a:gd name="connsiteY2" fmla="*/ 241300 h 692150"/>
                  <a:gd name="connsiteX3" fmla="*/ 2495550 w 2562506"/>
                  <a:gd name="connsiteY3" fmla="*/ 241300 h 692150"/>
                  <a:gd name="connsiteX4" fmla="*/ 2463800 w 2562506"/>
                  <a:gd name="connsiteY4" fmla="*/ 552450 h 692150"/>
                  <a:gd name="connsiteX5" fmla="*/ 69850 w 2562506"/>
                  <a:gd name="connsiteY5" fmla="*/ 565150 h 692150"/>
                  <a:gd name="connsiteX6" fmla="*/ 95250 w 2562506"/>
                  <a:gd name="connsiteY6" fmla="*/ 520700 h 692150"/>
                  <a:gd name="connsiteX7" fmla="*/ 0 w 2562506"/>
                  <a:gd name="connsiteY7" fmla="*/ 577850 h 692150"/>
                  <a:gd name="connsiteX8" fmla="*/ 38100 w 2562506"/>
                  <a:gd name="connsiteY8" fmla="*/ 666750 h 692150"/>
                  <a:gd name="connsiteX9" fmla="*/ 2393950 w 2562506"/>
                  <a:gd name="connsiteY9" fmla="*/ 692150 h 692150"/>
                  <a:gd name="connsiteX10" fmla="*/ 2435225 w 2562506"/>
                  <a:gd name="connsiteY10" fmla="*/ 666750 h 692150"/>
                  <a:gd name="connsiteX11" fmla="*/ 2479675 w 2562506"/>
                  <a:gd name="connsiteY11" fmla="*/ 692150 h 692150"/>
                  <a:gd name="connsiteX12" fmla="*/ 2562225 w 2562506"/>
                  <a:gd name="connsiteY12" fmla="*/ 685800 h 692150"/>
                  <a:gd name="connsiteX13" fmla="*/ 2555875 w 2562506"/>
                  <a:gd name="connsiteY13" fmla="*/ 171450 h 692150"/>
                  <a:gd name="connsiteX14" fmla="*/ 2470150 w 2562506"/>
                  <a:gd name="connsiteY14" fmla="*/ 95250 h 692150"/>
                  <a:gd name="connsiteX15" fmla="*/ 514350 w 2562506"/>
                  <a:gd name="connsiteY15" fmla="*/ 184150 h 692150"/>
                  <a:gd name="connsiteX16" fmla="*/ 184150 w 2562506"/>
                  <a:gd name="connsiteY16" fmla="*/ 0 h 692150"/>
                  <a:gd name="connsiteX0" fmla="*/ 184150 w 2562506"/>
                  <a:gd name="connsiteY0" fmla="*/ 0 h 692150"/>
                  <a:gd name="connsiteX1" fmla="*/ 9525 w 2562506"/>
                  <a:gd name="connsiteY1" fmla="*/ 152400 h 692150"/>
                  <a:gd name="connsiteX2" fmla="*/ 12700 w 2562506"/>
                  <a:gd name="connsiteY2" fmla="*/ 241300 h 692150"/>
                  <a:gd name="connsiteX3" fmla="*/ 2495550 w 2562506"/>
                  <a:gd name="connsiteY3" fmla="*/ 241300 h 692150"/>
                  <a:gd name="connsiteX4" fmla="*/ 2463800 w 2562506"/>
                  <a:gd name="connsiteY4" fmla="*/ 552450 h 692150"/>
                  <a:gd name="connsiteX5" fmla="*/ 69850 w 2562506"/>
                  <a:gd name="connsiteY5" fmla="*/ 565150 h 692150"/>
                  <a:gd name="connsiteX6" fmla="*/ 95250 w 2562506"/>
                  <a:gd name="connsiteY6" fmla="*/ 520700 h 692150"/>
                  <a:gd name="connsiteX7" fmla="*/ 0 w 2562506"/>
                  <a:gd name="connsiteY7" fmla="*/ 577850 h 692150"/>
                  <a:gd name="connsiteX8" fmla="*/ 9525 w 2562506"/>
                  <a:gd name="connsiteY8" fmla="*/ 688975 h 692150"/>
                  <a:gd name="connsiteX9" fmla="*/ 2393950 w 2562506"/>
                  <a:gd name="connsiteY9" fmla="*/ 692150 h 692150"/>
                  <a:gd name="connsiteX10" fmla="*/ 2435225 w 2562506"/>
                  <a:gd name="connsiteY10" fmla="*/ 666750 h 692150"/>
                  <a:gd name="connsiteX11" fmla="*/ 2479675 w 2562506"/>
                  <a:gd name="connsiteY11" fmla="*/ 692150 h 692150"/>
                  <a:gd name="connsiteX12" fmla="*/ 2562225 w 2562506"/>
                  <a:gd name="connsiteY12" fmla="*/ 685800 h 692150"/>
                  <a:gd name="connsiteX13" fmla="*/ 2555875 w 2562506"/>
                  <a:gd name="connsiteY13" fmla="*/ 171450 h 692150"/>
                  <a:gd name="connsiteX14" fmla="*/ 2470150 w 2562506"/>
                  <a:gd name="connsiteY14" fmla="*/ 95250 h 692150"/>
                  <a:gd name="connsiteX15" fmla="*/ 514350 w 2562506"/>
                  <a:gd name="connsiteY15" fmla="*/ 184150 h 692150"/>
                  <a:gd name="connsiteX16" fmla="*/ 184150 w 2562506"/>
                  <a:gd name="connsiteY16" fmla="*/ 0 h 692150"/>
                  <a:gd name="connsiteX0" fmla="*/ 180975 w 2559331"/>
                  <a:gd name="connsiteY0" fmla="*/ 0 h 692150"/>
                  <a:gd name="connsiteX1" fmla="*/ 6350 w 2559331"/>
                  <a:gd name="connsiteY1" fmla="*/ 152400 h 692150"/>
                  <a:gd name="connsiteX2" fmla="*/ 9525 w 2559331"/>
                  <a:gd name="connsiteY2" fmla="*/ 241300 h 692150"/>
                  <a:gd name="connsiteX3" fmla="*/ 2492375 w 2559331"/>
                  <a:gd name="connsiteY3" fmla="*/ 241300 h 692150"/>
                  <a:gd name="connsiteX4" fmla="*/ 2460625 w 2559331"/>
                  <a:gd name="connsiteY4" fmla="*/ 552450 h 692150"/>
                  <a:gd name="connsiteX5" fmla="*/ 66675 w 2559331"/>
                  <a:gd name="connsiteY5" fmla="*/ 565150 h 692150"/>
                  <a:gd name="connsiteX6" fmla="*/ 92075 w 2559331"/>
                  <a:gd name="connsiteY6" fmla="*/ 520700 h 692150"/>
                  <a:gd name="connsiteX7" fmla="*/ 0 w 2559331"/>
                  <a:gd name="connsiteY7" fmla="*/ 593725 h 692150"/>
                  <a:gd name="connsiteX8" fmla="*/ 6350 w 2559331"/>
                  <a:gd name="connsiteY8" fmla="*/ 688975 h 692150"/>
                  <a:gd name="connsiteX9" fmla="*/ 2390775 w 2559331"/>
                  <a:gd name="connsiteY9" fmla="*/ 692150 h 692150"/>
                  <a:gd name="connsiteX10" fmla="*/ 2432050 w 2559331"/>
                  <a:gd name="connsiteY10" fmla="*/ 666750 h 692150"/>
                  <a:gd name="connsiteX11" fmla="*/ 2476500 w 2559331"/>
                  <a:gd name="connsiteY11" fmla="*/ 692150 h 692150"/>
                  <a:gd name="connsiteX12" fmla="*/ 2559050 w 2559331"/>
                  <a:gd name="connsiteY12" fmla="*/ 685800 h 692150"/>
                  <a:gd name="connsiteX13" fmla="*/ 2552700 w 2559331"/>
                  <a:gd name="connsiteY13" fmla="*/ 171450 h 692150"/>
                  <a:gd name="connsiteX14" fmla="*/ 2466975 w 2559331"/>
                  <a:gd name="connsiteY14" fmla="*/ 95250 h 692150"/>
                  <a:gd name="connsiteX15" fmla="*/ 511175 w 2559331"/>
                  <a:gd name="connsiteY15" fmla="*/ 184150 h 692150"/>
                  <a:gd name="connsiteX16" fmla="*/ 180975 w 2559331"/>
                  <a:gd name="connsiteY16" fmla="*/ 0 h 692150"/>
                  <a:gd name="connsiteX0" fmla="*/ 180975 w 2559331"/>
                  <a:gd name="connsiteY0" fmla="*/ 0 h 692150"/>
                  <a:gd name="connsiteX1" fmla="*/ 6350 w 2559331"/>
                  <a:gd name="connsiteY1" fmla="*/ 152400 h 692150"/>
                  <a:gd name="connsiteX2" fmla="*/ 9525 w 2559331"/>
                  <a:gd name="connsiteY2" fmla="*/ 241300 h 692150"/>
                  <a:gd name="connsiteX3" fmla="*/ 2492375 w 2559331"/>
                  <a:gd name="connsiteY3" fmla="*/ 241300 h 692150"/>
                  <a:gd name="connsiteX4" fmla="*/ 2460625 w 2559331"/>
                  <a:gd name="connsiteY4" fmla="*/ 552450 h 692150"/>
                  <a:gd name="connsiteX5" fmla="*/ 66675 w 2559331"/>
                  <a:gd name="connsiteY5" fmla="*/ 565150 h 692150"/>
                  <a:gd name="connsiteX6" fmla="*/ 88900 w 2559331"/>
                  <a:gd name="connsiteY6" fmla="*/ 568325 h 692150"/>
                  <a:gd name="connsiteX7" fmla="*/ 92075 w 2559331"/>
                  <a:gd name="connsiteY7" fmla="*/ 520700 h 692150"/>
                  <a:gd name="connsiteX8" fmla="*/ 0 w 2559331"/>
                  <a:gd name="connsiteY8" fmla="*/ 593725 h 692150"/>
                  <a:gd name="connsiteX9" fmla="*/ 6350 w 2559331"/>
                  <a:gd name="connsiteY9" fmla="*/ 688975 h 692150"/>
                  <a:gd name="connsiteX10" fmla="*/ 2390775 w 2559331"/>
                  <a:gd name="connsiteY10" fmla="*/ 692150 h 692150"/>
                  <a:gd name="connsiteX11" fmla="*/ 2432050 w 2559331"/>
                  <a:gd name="connsiteY11" fmla="*/ 666750 h 692150"/>
                  <a:gd name="connsiteX12" fmla="*/ 2476500 w 2559331"/>
                  <a:gd name="connsiteY12" fmla="*/ 692150 h 692150"/>
                  <a:gd name="connsiteX13" fmla="*/ 2559050 w 2559331"/>
                  <a:gd name="connsiteY13" fmla="*/ 685800 h 692150"/>
                  <a:gd name="connsiteX14" fmla="*/ 2552700 w 2559331"/>
                  <a:gd name="connsiteY14" fmla="*/ 171450 h 692150"/>
                  <a:gd name="connsiteX15" fmla="*/ 2466975 w 2559331"/>
                  <a:gd name="connsiteY15" fmla="*/ 95250 h 692150"/>
                  <a:gd name="connsiteX16" fmla="*/ 511175 w 2559331"/>
                  <a:gd name="connsiteY16" fmla="*/ 184150 h 692150"/>
                  <a:gd name="connsiteX17" fmla="*/ 180975 w 2559331"/>
                  <a:gd name="connsiteY17" fmla="*/ 0 h 692150"/>
                  <a:gd name="connsiteX0" fmla="*/ 180975 w 2559331"/>
                  <a:gd name="connsiteY0" fmla="*/ 0 h 692150"/>
                  <a:gd name="connsiteX1" fmla="*/ 6350 w 2559331"/>
                  <a:gd name="connsiteY1" fmla="*/ 152400 h 692150"/>
                  <a:gd name="connsiteX2" fmla="*/ 9525 w 2559331"/>
                  <a:gd name="connsiteY2" fmla="*/ 241300 h 692150"/>
                  <a:gd name="connsiteX3" fmla="*/ 2454275 w 2559331"/>
                  <a:gd name="connsiteY3" fmla="*/ 234950 h 692150"/>
                  <a:gd name="connsiteX4" fmla="*/ 2460625 w 2559331"/>
                  <a:gd name="connsiteY4" fmla="*/ 552450 h 692150"/>
                  <a:gd name="connsiteX5" fmla="*/ 66675 w 2559331"/>
                  <a:gd name="connsiteY5" fmla="*/ 565150 h 692150"/>
                  <a:gd name="connsiteX6" fmla="*/ 88900 w 2559331"/>
                  <a:gd name="connsiteY6" fmla="*/ 568325 h 692150"/>
                  <a:gd name="connsiteX7" fmla="*/ 92075 w 2559331"/>
                  <a:gd name="connsiteY7" fmla="*/ 520700 h 692150"/>
                  <a:gd name="connsiteX8" fmla="*/ 0 w 2559331"/>
                  <a:gd name="connsiteY8" fmla="*/ 593725 h 692150"/>
                  <a:gd name="connsiteX9" fmla="*/ 6350 w 2559331"/>
                  <a:gd name="connsiteY9" fmla="*/ 688975 h 692150"/>
                  <a:gd name="connsiteX10" fmla="*/ 2390775 w 2559331"/>
                  <a:gd name="connsiteY10" fmla="*/ 692150 h 692150"/>
                  <a:gd name="connsiteX11" fmla="*/ 2432050 w 2559331"/>
                  <a:gd name="connsiteY11" fmla="*/ 666750 h 692150"/>
                  <a:gd name="connsiteX12" fmla="*/ 2476500 w 2559331"/>
                  <a:gd name="connsiteY12" fmla="*/ 692150 h 692150"/>
                  <a:gd name="connsiteX13" fmla="*/ 2559050 w 2559331"/>
                  <a:gd name="connsiteY13" fmla="*/ 685800 h 692150"/>
                  <a:gd name="connsiteX14" fmla="*/ 2552700 w 2559331"/>
                  <a:gd name="connsiteY14" fmla="*/ 171450 h 692150"/>
                  <a:gd name="connsiteX15" fmla="*/ 2466975 w 2559331"/>
                  <a:gd name="connsiteY15" fmla="*/ 95250 h 692150"/>
                  <a:gd name="connsiteX16" fmla="*/ 511175 w 2559331"/>
                  <a:gd name="connsiteY16" fmla="*/ 184150 h 692150"/>
                  <a:gd name="connsiteX17" fmla="*/ 180975 w 2559331"/>
                  <a:gd name="connsiteY17" fmla="*/ 0 h 692150"/>
                  <a:gd name="connsiteX0" fmla="*/ 180975 w 2559331"/>
                  <a:gd name="connsiteY0" fmla="*/ 0 h 692150"/>
                  <a:gd name="connsiteX1" fmla="*/ 6350 w 2559331"/>
                  <a:gd name="connsiteY1" fmla="*/ 152400 h 692150"/>
                  <a:gd name="connsiteX2" fmla="*/ 9525 w 2559331"/>
                  <a:gd name="connsiteY2" fmla="*/ 241300 h 692150"/>
                  <a:gd name="connsiteX3" fmla="*/ 2454275 w 2559331"/>
                  <a:gd name="connsiteY3" fmla="*/ 234950 h 692150"/>
                  <a:gd name="connsiteX4" fmla="*/ 2454275 w 2559331"/>
                  <a:gd name="connsiteY4" fmla="*/ 552450 h 692150"/>
                  <a:gd name="connsiteX5" fmla="*/ 66675 w 2559331"/>
                  <a:gd name="connsiteY5" fmla="*/ 565150 h 692150"/>
                  <a:gd name="connsiteX6" fmla="*/ 88900 w 2559331"/>
                  <a:gd name="connsiteY6" fmla="*/ 568325 h 692150"/>
                  <a:gd name="connsiteX7" fmla="*/ 92075 w 2559331"/>
                  <a:gd name="connsiteY7" fmla="*/ 520700 h 692150"/>
                  <a:gd name="connsiteX8" fmla="*/ 0 w 2559331"/>
                  <a:gd name="connsiteY8" fmla="*/ 593725 h 692150"/>
                  <a:gd name="connsiteX9" fmla="*/ 6350 w 2559331"/>
                  <a:gd name="connsiteY9" fmla="*/ 688975 h 692150"/>
                  <a:gd name="connsiteX10" fmla="*/ 2390775 w 2559331"/>
                  <a:gd name="connsiteY10" fmla="*/ 692150 h 692150"/>
                  <a:gd name="connsiteX11" fmla="*/ 2432050 w 2559331"/>
                  <a:gd name="connsiteY11" fmla="*/ 666750 h 692150"/>
                  <a:gd name="connsiteX12" fmla="*/ 2476500 w 2559331"/>
                  <a:gd name="connsiteY12" fmla="*/ 692150 h 692150"/>
                  <a:gd name="connsiteX13" fmla="*/ 2559050 w 2559331"/>
                  <a:gd name="connsiteY13" fmla="*/ 685800 h 692150"/>
                  <a:gd name="connsiteX14" fmla="*/ 2552700 w 2559331"/>
                  <a:gd name="connsiteY14" fmla="*/ 171450 h 692150"/>
                  <a:gd name="connsiteX15" fmla="*/ 2466975 w 2559331"/>
                  <a:gd name="connsiteY15" fmla="*/ 95250 h 692150"/>
                  <a:gd name="connsiteX16" fmla="*/ 511175 w 2559331"/>
                  <a:gd name="connsiteY16" fmla="*/ 184150 h 692150"/>
                  <a:gd name="connsiteX17" fmla="*/ 180975 w 2559331"/>
                  <a:gd name="connsiteY17" fmla="*/ 0 h 692150"/>
                  <a:gd name="connsiteX0" fmla="*/ 180975 w 2559331"/>
                  <a:gd name="connsiteY0" fmla="*/ 0 h 692150"/>
                  <a:gd name="connsiteX1" fmla="*/ 6350 w 2559331"/>
                  <a:gd name="connsiteY1" fmla="*/ 152400 h 692150"/>
                  <a:gd name="connsiteX2" fmla="*/ 9525 w 2559331"/>
                  <a:gd name="connsiteY2" fmla="*/ 241300 h 692150"/>
                  <a:gd name="connsiteX3" fmla="*/ 2454275 w 2559331"/>
                  <a:gd name="connsiteY3" fmla="*/ 234950 h 692150"/>
                  <a:gd name="connsiteX4" fmla="*/ 2454275 w 2559331"/>
                  <a:gd name="connsiteY4" fmla="*/ 552450 h 692150"/>
                  <a:gd name="connsiteX5" fmla="*/ 66675 w 2559331"/>
                  <a:gd name="connsiteY5" fmla="*/ 565150 h 692150"/>
                  <a:gd name="connsiteX6" fmla="*/ 88900 w 2559331"/>
                  <a:gd name="connsiteY6" fmla="*/ 568325 h 692150"/>
                  <a:gd name="connsiteX7" fmla="*/ 92075 w 2559331"/>
                  <a:gd name="connsiteY7" fmla="*/ 520700 h 692150"/>
                  <a:gd name="connsiteX8" fmla="*/ 0 w 2559331"/>
                  <a:gd name="connsiteY8" fmla="*/ 593725 h 692150"/>
                  <a:gd name="connsiteX9" fmla="*/ 6350 w 2559331"/>
                  <a:gd name="connsiteY9" fmla="*/ 688975 h 692150"/>
                  <a:gd name="connsiteX10" fmla="*/ 2390775 w 2559331"/>
                  <a:gd name="connsiteY10" fmla="*/ 692150 h 692150"/>
                  <a:gd name="connsiteX11" fmla="*/ 2432050 w 2559331"/>
                  <a:gd name="connsiteY11" fmla="*/ 666750 h 692150"/>
                  <a:gd name="connsiteX12" fmla="*/ 2476500 w 2559331"/>
                  <a:gd name="connsiteY12" fmla="*/ 692150 h 692150"/>
                  <a:gd name="connsiteX13" fmla="*/ 2559050 w 2559331"/>
                  <a:gd name="connsiteY13" fmla="*/ 685800 h 692150"/>
                  <a:gd name="connsiteX14" fmla="*/ 2552700 w 2559331"/>
                  <a:gd name="connsiteY14" fmla="*/ 171450 h 692150"/>
                  <a:gd name="connsiteX15" fmla="*/ 2466975 w 2559331"/>
                  <a:gd name="connsiteY15" fmla="*/ 95250 h 692150"/>
                  <a:gd name="connsiteX16" fmla="*/ 511175 w 2559331"/>
                  <a:gd name="connsiteY16" fmla="*/ 184150 h 692150"/>
                  <a:gd name="connsiteX17" fmla="*/ 180975 w 2559331"/>
                  <a:gd name="connsiteY17" fmla="*/ 0 h 692150"/>
                  <a:gd name="connsiteX0" fmla="*/ 180975 w 2559331"/>
                  <a:gd name="connsiteY0" fmla="*/ 0 h 692150"/>
                  <a:gd name="connsiteX1" fmla="*/ 6350 w 2559331"/>
                  <a:gd name="connsiteY1" fmla="*/ 152400 h 692150"/>
                  <a:gd name="connsiteX2" fmla="*/ 9525 w 2559331"/>
                  <a:gd name="connsiteY2" fmla="*/ 241300 h 692150"/>
                  <a:gd name="connsiteX3" fmla="*/ 2454275 w 2559331"/>
                  <a:gd name="connsiteY3" fmla="*/ 234950 h 692150"/>
                  <a:gd name="connsiteX4" fmla="*/ 2454275 w 2559331"/>
                  <a:gd name="connsiteY4" fmla="*/ 552450 h 692150"/>
                  <a:gd name="connsiteX5" fmla="*/ 66675 w 2559331"/>
                  <a:gd name="connsiteY5" fmla="*/ 565150 h 692150"/>
                  <a:gd name="connsiteX6" fmla="*/ 88900 w 2559331"/>
                  <a:gd name="connsiteY6" fmla="*/ 568325 h 692150"/>
                  <a:gd name="connsiteX7" fmla="*/ 92075 w 2559331"/>
                  <a:gd name="connsiteY7" fmla="*/ 520700 h 692150"/>
                  <a:gd name="connsiteX8" fmla="*/ 0 w 2559331"/>
                  <a:gd name="connsiteY8" fmla="*/ 593725 h 692150"/>
                  <a:gd name="connsiteX9" fmla="*/ 6350 w 2559331"/>
                  <a:gd name="connsiteY9" fmla="*/ 688975 h 692150"/>
                  <a:gd name="connsiteX10" fmla="*/ 2390775 w 2559331"/>
                  <a:gd name="connsiteY10" fmla="*/ 692150 h 692150"/>
                  <a:gd name="connsiteX11" fmla="*/ 2476500 w 2559331"/>
                  <a:gd name="connsiteY11" fmla="*/ 692150 h 692150"/>
                  <a:gd name="connsiteX12" fmla="*/ 2559050 w 2559331"/>
                  <a:gd name="connsiteY12" fmla="*/ 685800 h 692150"/>
                  <a:gd name="connsiteX13" fmla="*/ 2552700 w 2559331"/>
                  <a:gd name="connsiteY13" fmla="*/ 171450 h 692150"/>
                  <a:gd name="connsiteX14" fmla="*/ 2466975 w 2559331"/>
                  <a:gd name="connsiteY14" fmla="*/ 95250 h 692150"/>
                  <a:gd name="connsiteX15" fmla="*/ 511175 w 2559331"/>
                  <a:gd name="connsiteY15" fmla="*/ 184150 h 692150"/>
                  <a:gd name="connsiteX16" fmla="*/ 180975 w 2559331"/>
                  <a:gd name="connsiteY16" fmla="*/ 0 h 692150"/>
                  <a:gd name="connsiteX0" fmla="*/ 180975 w 2559331"/>
                  <a:gd name="connsiteY0" fmla="*/ 0 h 692150"/>
                  <a:gd name="connsiteX1" fmla="*/ 6350 w 2559331"/>
                  <a:gd name="connsiteY1" fmla="*/ 152400 h 692150"/>
                  <a:gd name="connsiteX2" fmla="*/ 9525 w 2559331"/>
                  <a:gd name="connsiteY2" fmla="*/ 241300 h 692150"/>
                  <a:gd name="connsiteX3" fmla="*/ 2454275 w 2559331"/>
                  <a:gd name="connsiteY3" fmla="*/ 234950 h 692150"/>
                  <a:gd name="connsiteX4" fmla="*/ 2454275 w 2559331"/>
                  <a:gd name="connsiteY4" fmla="*/ 552450 h 692150"/>
                  <a:gd name="connsiteX5" fmla="*/ 66675 w 2559331"/>
                  <a:gd name="connsiteY5" fmla="*/ 565150 h 692150"/>
                  <a:gd name="connsiteX6" fmla="*/ 88900 w 2559331"/>
                  <a:gd name="connsiteY6" fmla="*/ 568325 h 692150"/>
                  <a:gd name="connsiteX7" fmla="*/ 92075 w 2559331"/>
                  <a:gd name="connsiteY7" fmla="*/ 520700 h 692150"/>
                  <a:gd name="connsiteX8" fmla="*/ 0 w 2559331"/>
                  <a:gd name="connsiteY8" fmla="*/ 593725 h 692150"/>
                  <a:gd name="connsiteX9" fmla="*/ 6350 w 2559331"/>
                  <a:gd name="connsiteY9" fmla="*/ 688975 h 692150"/>
                  <a:gd name="connsiteX10" fmla="*/ 2390775 w 2559331"/>
                  <a:gd name="connsiteY10" fmla="*/ 692150 h 692150"/>
                  <a:gd name="connsiteX11" fmla="*/ 2559050 w 2559331"/>
                  <a:gd name="connsiteY11" fmla="*/ 685800 h 692150"/>
                  <a:gd name="connsiteX12" fmla="*/ 2552700 w 2559331"/>
                  <a:gd name="connsiteY12" fmla="*/ 171450 h 692150"/>
                  <a:gd name="connsiteX13" fmla="*/ 2466975 w 2559331"/>
                  <a:gd name="connsiteY13" fmla="*/ 95250 h 692150"/>
                  <a:gd name="connsiteX14" fmla="*/ 511175 w 2559331"/>
                  <a:gd name="connsiteY14" fmla="*/ 184150 h 692150"/>
                  <a:gd name="connsiteX15" fmla="*/ 180975 w 2559331"/>
                  <a:gd name="connsiteY15" fmla="*/ 0 h 692150"/>
                  <a:gd name="connsiteX0" fmla="*/ 180975 w 2559331"/>
                  <a:gd name="connsiteY0" fmla="*/ 0 h 688975"/>
                  <a:gd name="connsiteX1" fmla="*/ 6350 w 2559331"/>
                  <a:gd name="connsiteY1" fmla="*/ 152400 h 688975"/>
                  <a:gd name="connsiteX2" fmla="*/ 9525 w 2559331"/>
                  <a:gd name="connsiteY2" fmla="*/ 241300 h 688975"/>
                  <a:gd name="connsiteX3" fmla="*/ 2454275 w 2559331"/>
                  <a:gd name="connsiteY3" fmla="*/ 234950 h 688975"/>
                  <a:gd name="connsiteX4" fmla="*/ 2454275 w 2559331"/>
                  <a:gd name="connsiteY4" fmla="*/ 552450 h 688975"/>
                  <a:gd name="connsiteX5" fmla="*/ 66675 w 2559331"/>
                  <a:gd name="connsiteY5" fmla="*/ 565150 h 688975"/>
                  <a:gd name="connsiteX6" fmla="*/ 88900 w 2559331"/>
                  <a:gd name="connsiteY6" fmla="*/ 568325 h 688975"/>
                  <a:gd name="connsiteX7" fmla="*/ 92075 w 2559331"/>
                  <a:gd name="connsiteY7" fmla="*/ 520700 h 688975"/>
                  <a:gd name="connsiteX8" fmla="*/ 0 w 2559331"/>
                  <a:gd name="connsiteY8" fmla="*/ 593725 h 688975"/>
                  <a:gd name="connsiteX9" fmla="*/ 6350 w 2559331"/>
                  <a:gd name="connsiteY9" fmla="*/ 688975 h 688975"/>
                  <a:gd name="connsiteX10" fmla="*/ 2559050 w 2559331"/>
                  <a:gd name="connsiteY10" fmla="*/ 685800 h 688975"/>
                  <a:gd name="connsiteX11" fmla="*/ 2552700 w 2559331"/>
                  <a:gd name="connsiteY11" fmla="*/ 171450 h 688975"/>
                  <a:gd name="connsiteX12" fmla="*/ 2466975 w 2559331"/>
                  <a:gd name="connsiteY12" fmla="*/ 95250 h 688975"/>
                  <a:gd name="connsiteX13" fmla="*/ 511175 w 2559331"/>
                  <a:gd name="connsiteY13" fmla="*/ 184150 h 688975"/>
                  <a:gd name="connsiteX14" fmla="*/ 180975 w 2559331"/>
                  <a:gd name="connsiteY14" fmla="*/ 0 h 688975"/>
                  <a:gd name="connsiteX0" fmla="*/ 180975 w 2572231"/>
                  <a:gd name="connsiteY0" fmla="*/ 0 h 688975"/>
                  <a:gd name="connsiteX1" fmla="*/ 6350 w 2572231"/>
                  <a:gd name="connsiteY1" fmla="*/ 152400 h 688975"/>
                  <a:gd name="connsiteX2" fmla="*/ 9525 w 2572231"/>
                  <a:gd name="connsiteY2" fmla="*/ 241300 h 688975"/>
                  <a:gd name="connsiteX3" fmla="*/ 2454275 w 2572231"/>
                  <a:gd name="connsiteY3" fmla="*/ 234950 h 688975"/>
                  <a:gd name="connsiteX4" fmla="*/ 2454275 w 2572231"/>
                  <a:gd name="connsiteY4" fmla="*/ 552450 h 688975"/>
                  <a:gd name="connsiteX5" fmla="*/ 66675 w 2572231"/>
                  <a:gd name="connsiteY5" fmla="*/ 565150 h 688975"/>
                  <a:gd name="connsiteX6" fmla="*/ 88900 w 2572231"/>
                  <a:gd name="connsiteY6" fmla="*/ 568325 h 688975"/>
                  <a:gd name="connsiteX7" fmla="*/ 92075 w 2572231"/>
                  <a:gd name="connsiteY7" fmla="*/ 520700 h 688975"/>
                  <a:gd name="connsiteX8" fmla="*/ 0 w 2572231"/>
                  <a:gd name="connsiteY8" fmla="*/ 593725 h 688975"/>
                  <a:gd name="connsiteX9" fmla="*/ 6350 w 2572231"/>
                  <a:gd name="connsiteY9" fmla="*/ 688975 h 688975"/>
                  <a:gd name="connsiteX10" fmla="*/ 2559050 w 2572231"/>
                  <a:gd name="connsiteY10" fmla="*/ 685800 h 688975"/>
                  <a:gd name="connsiteX11" fmla="*/ 2552700 w 2572231"/>
                  <a:gd name="connsiteY11" fmla="*/ 171450 h 688975"/>
                  <a:gd name="connsiteX12" fmla="*/ 2466975 w 2572231"/>
                  <a:gd name="connsiteY12" fmla="*/ 95250 h 688975"/>
                  <a:gd name="connsiteX13" fmla="*/ 511175 w 2572231"/>
                  <a:gd name="connsiteY13" fmla="*/ 184150 h 688975"/>
                  <a:gd name="connsiteX14" fmla="*/ 180975 w 2572231"/>
                  <a:gd name="connsiteY14" fmla="*/ 0 h 688975"/>
                  <a:gd name="connsiteX0" fmla="*/ 180975 w 2572231"/>
                  <a:gd name="connsiteY0" fmla="*/ 0 h 688975"/>
                  <a:gd name="connsiteX1" fmla="*/ 6350 w 2572231"/>
                  <a:gd name="connsiteY1" fmla="*/ 152400 h 688975"/>
                  <a:gd name="connsiteX2" fmla="*/ 9525 w 2572231"/>
                  <a:gd name="connsiteY2" fmla="*/ 241300 h 688975"/>
                  <a:gd name="connsiteX3" fmla="*/ 2454275 w 2572231"/>
                  <a:gd name="connsiteY3" fmla="*/ 234950 h 688975"/>
                  <a:gd name="connsiteX4" fmla="*/ 2454275 w 2572231"/>
                  <a:gd name="connsiteY4" fmla="*/ 552450 h 688975"/>
                  <a:gd name="connsiteX5" fmla="*/ 66675 w 2572231"/>
                  <a:gd name="connsiteY5" fmla="*/ 565150 h 688975"/>
                  <a:gd name="connsiteX6" fmla="*/ 88900 w 2572231"/>
                  <a:gd name="connsiteY6" fmla="*/ 568325 h 688975"/>
                  <a:gd name="connsiteX7" fmla="*/ 92075 w 2572231"/>
                  <a:gd name="connsiteY7" fmla="*/ 520700 h 688975"/>
                  <a:gd name="connsiteX8" fmla="*/ 0 w 2572231"/>
                  <a:gd name="connsiteY8" fmla="*/ 593725 h 688975"/>
                  <a:gd name="connsiteX9" fmla="*/ 6350 w 2572231"/>
                  <a:gd name="connsiteY9" fmla="*/ 688975 h 688975"/>
                  <a:gd name="connsiteX10" fmla="*/ 2559050 w 2572231"/>
                  <a:gd name="connsiteY10" fmla="*/ 685800 h 688975"/>
                  <a:gd name="connsiteX11" fmla="*/ 2552700 w 2572231"/>
                  <a:gd name="connsiteY11" fmla="*/ 171450 h 688975"/>
                  <a:gd name="connsiteX12" fmla="*/ 2466975 w 2572231"/>
                  <a:gd name="connsiteY12" fmla="*/ 95250 h 688975"/>
                  <a:gd name="connsiteX13" fmla="*/ 511175 w 2572231"/>
                  <a:gd name="connsiteY13" fmla="*/ 184150 h 688975"/>
                  <a:gd name="connsiteX14" fmla="*/ 180975 w 2572231"/>
                  <a:gd name="connsiteY14" fmla="*/ 0 h 688975"/>
                  <a:gd name="connsiteX0" fmla="*/ 180975 w 2574798"/>
                  <a:gd name="connsiteY0" fmla="*/ 0 h 688975"/>
                  <a:gd name="connsiteX1" fmla="*/ 6350 w 2574798"/>
                  <a:gd name="connsiteY1" fmla="*/ 152400 h 688975"/>
                  <a:gd name="connsiteX2" fmla="*/ 9525 w 2574798"/>
                  <a:gd name="connsiteY2" fmla="*/ 241300 h 688975"/>
                  <a:gd name="connsiteX3" fmla="*/ 2454275 w 2574798"/>
                  <a:gd name="connsiteY3" fmla="*/ 234950 h 688975"/>
                  <a:gd name="connsiteX4" fmla="*/ 2454275 w 2574798"/>
                  <a:gd name="connsiteY4" fmla="*/ 552450 h 688975"/>
                  <a:gd name="connsiteX5" fmla="*/ 66675 w 2574798"/>
                  <a:gd name="connsiteY5" fmla="*/ 565150 h 688975"/>
                  <a:gd name="connsiteX6" fmla="*/ 88900 w 2574798"/>
                  <a:gd name="connsiteY6" fmla="*/ 568325 h 688975"/>
                  <a:gd name="connsiteX7" fmla="*/ 92075 w 2574798"/>
                  <a:gd name="connsiteY7" fmla="*/ 520700 h 688975"/>
                  <a:gd name="connsiteX8" fmla="*/ 0 w 2574798"/>
                  <a:gd name="connsiteY8" fmla="*/ 593725 h 688975"/>
                  <a:gd name="connsiteX9" fmla="*/ 6350 w 2574798"/>
                  <a:gd name="connsiteY9" fmla="*/ 688975 h 688975"/>
                  <a:gd name="connsiteX10" fmla="*/ 2562225 w 2574798"/>
                  <a:gd name="connsiteY10" fmla="*/ 666750 h 688975"/>
                  <a:gd name="connsiteX11" fmla="*/ 2552700 w 2574798"/>
                  <a:gd name="connsiteY11" fmla="*/ 171450 h 688975"/>
                  <a:gd name="connsiteX12" fmla="*/ 2466975 w 2574798"/>
                  <a:gd name="connsiteY12" fmla="*/ 95250 h 688975"/>
                  <a:gd name="connsiteX13" fmla="*/ 511175 w 2574798"/>
                  <a:gd name="connsiteY13" fmla="*/ 184150 h 688975"/>
                  <a:gd name="connsiteX14" fmla="*/ 180975 w 2574798"/>
                  <a:gd name="connsiteY14" fmla="*/ 0 h 688975"/>
                  <a:gd name="connsiteX0" fmla="*/ 180975 w 2574798"/>
                  <a:gd name="connsiteY0" fmla="*/ 0 h 688975"/>
                  <a:gd name="connsiteX1" fmla="*/ 6350 w 2574798"/>
                  <a:gd name="connsiteY1" fmla="*/ 152400 h 688975"/>
                  <a:gd name="connsiteX2" fmla="*/ 9525 w 2574798"/>
                  <a:gd name="connsiteY2" fmla="*/ 241300 h 688975"/>
                  <a:gd name="connsiteX3" fmla="*/ 2454275 w 2574798"/>
                  <a:gd name="connsiteY3" fmla="*/ 234950 h 688975"/>
                  <a:gd name="connsiteX4" fmla="*/ 2454275 w 2574798"/>
                  <a:gd name="connsiteY4" fmla="*/ 552450 h 688975"/>
                  <a:gd name="connsiteX5" fmla="*/ 66675 w 2574798"/>
                  <a:gd name="connsiteY5" fmla="*/ 565150 h 688975"/>
                  <a:gd name="connsiteX6" fmla="*/ 88900 w 2574798"/>
                  <a:gd name="connsiteY6" fmla="*/ 568325 h 688975"/>
                  <a:gd name="connsiteX7" fmla="*/ 92075 w 2574798"/>
                  <a:gd name="connsiteY7" fmla="*/ 520700 h 688975"/>
                  <a:gd name="connsiteX8" fmla="*/ 0 w 2574798"/>
                  <a:gd name="connsiteY8" fmla="*/ 593725 h 688975"/>
                  <a:gd name="connsiteX9" fmla="*/ 6350 w 2574798"/>
                  <a:gd name="connsiteY9" fmla="*/ 688975 h 688975"/>
                  <a:gd name="connsiteX10" fmla="*/ 2562225 w 2574798"/>
                  <a:gd name="connsiteY10" fmla="*/ 666750 h 688975"/>
                  <a:gd name="connsiteX11" fmla="*/ 2552700 w 2574798"/>
                  <a:gd name="connsiteY11" fmla="*/ 171450 h 688975"/>
                  <a:gd name="connsiteX12" fmla="*/ 2466975 w 2574798"/>
                  <a:gd name="connsiteY12" fmla="*/ 95250 h 688975"/>
                  <a:gd name="connsiteX13" fmla="*/ 511175 w 2574798"/>
                  <a:gd name="connsiteY13" fmla="*/ 184150 h 688975"/>
                  <a:gd name="connsiteX14" fmla="*/ 180975 w 2574798"/>
                  <a:gd name="connsiteY14" fmla="*/ 0 h 688975"/>
                  <a:gd name="connsiteX0" fmla="*/ 180975 w 2577418"/>
                  <a:gd name="connsiteY0" fmla="*/ 0 h 688975"/>
                  <a:gd name="connsiteX1" fmla="*/ 6350 w 2577418"/>
                  <a:gd name="connsiteY1" fmla="*/ 152400 h 688975"/>
                  <a:gd name="connsiteX2" fmla="*/ 9525 w 2577418"/>
                  <a:gd name="connsiteY2" fmla="*/ 241300 h 688975"/>
                  <a:gd name="connsiteX3" fmla="*/ 2454275 w 2577418"/>
                  <a:gd name="connsiteY3" fmla="*/ 234950 h 688975"/>
                  <a:gd name="connsiteX4" fmla="*/ 2454275 w 2577418"/>
                  <a:gd name="connsiteY4" fmla="*/ 552450 h 688975"/>
                  <a:gd name="connsiteX5" fmla="*/ 66675 w 2577418"/>
                  <a:gd name="connsiteY5" fmla="*/ 565150 h 688975"/>
                  <a:gd name="connsiteX6" fmla="*/ 88900 w 2577418"/>
                  <a:gd name="connsiteY6" fmla="*/ 568325 h 688975"/>
                  <a:gd name="connsiteX7" fmla="*/ 92075 w 2577418"/>
                  <a:gd name="connsiteY7" fmla="*/ 520700 h 688975"/>
                  <a:gd name="connsiteX8" fmla="*/ 0 w 2577418"/>
                  <a:gd name="connsiteY8" fmla="*/ 593725 h 688975"/>
                  <a:gd name="connsiteX9" fmla="*/ 6350 w 2577418"/>
                  <a:gd name="connsiteY9" fmla="*/ 688975 h 688975"/>
                  <a:gd name="connsiteX10" fmla="*/ 2565400 w 2577418"/>
                  <a:gd name="connsiteY10" fmla="*/ 688975 h 688975"/>
                  <a:gd name="connsiteX11" fmla="*/ 2552700 w 2577418"/>
                  <a:gd name="connsiteY11" fmla="*/ 171450 h 688975"/>
                  <a:gd name="connsiteX12" fmla="*/ 2466975 w 2577418"/>
                  <a:gd name="connsiteY12" fmla="*/ 95250 h 688975"/>
                  <a:gd name="connsiteX13" fmla="*/ 511175 w 2577418"/>
                  <a:gd name="connsiteY13" fmla="*/ 184150 h 688975"/>
                  <a:gd name="connsiteX14" fmla="*/ 180975 w 2577418"/>
                  <a:gd name="connsiteY14" fmla="*/ 0 h 688975"/>
                  <a:gd name="connsiteX0" fmla="*/ 180975 w 2577418"/>
                  <a:gd name="connsiteY0" fmla="*/ 0 h 688975"/>
                  <a:gd name="connsiteX1" fmla="*/ 6350 w 2577418"/>
                  <a:gd name="connsiteY1" fmla="*/ 152400 h 688975"/>
                  <a:gd name="connsiteX2" fmla="*/ 9525 w 2577418"/>
                  <a:gd name="connsiteY2" fmla="*/ 241300 h 688975"/>
                  <a:gd name="connsiteX3" fmla="*/ 2454275 w 2577418"/>
                  <a:gd name="connsiteY3" fmla="*/ 234950 h 688975"/>
                  <a:gd name="connsiteX4" fmla="*/ 2454275 w 2577418"/>
                  <a:gd name="connsiteY4" fmla="*/ 552450 h 688975"/>
                  <a:gd name="connsiteX5" fmla="*/ 66675 w 2577418"/>
                  <a:gd name="connsiteY5" fmla="*/ 565150 h 688975"/>
                  <a:gd name="connsiteX6" fmla="*/ 88900 w 2577418"/>
                  <a:gd name="connsiteY6" fmla="*/ 568325 h 688975"/>
                  <a:gd name="connsiteX7" fmla="*/ 92075 w 2577418"/>
                  <a:gd name="connsiteY7" fmla="*/ 520700 h 688975"/>
                  <a:gd name="connsiteX8" fmla="*/ 0 w 2577418"/>
                  <a:gd name="connsiteY8" fmla="*/ 593725 h 688975"/>
                  <a:gd name="connsiteX9" fmla="*/ 6350 w 2577418"/>
                  <a:gd name="connsiteY9" fmla="*/ 688975 h 688975"/>
                  <a:gd name="connsiteX10" fmla="*/ 2565400 w 2577418"/>
                  <a:gd name="connsiteY10" fmla="*/ 688975 h 688975"/>
                  <a:gd name="connsiteX11" fmla="*/ 2552700 w 2577418"/>
                  <a:gd name="connsiteY11" fmla="*/ 171450 h 688975"/>
                  <a:gd name="connsiteX12" fmla="*/ 2466975 w 2577418"/>
                  <a:gd name="connsiteY12" fmla="*/ 95250 h 688975"/>
                  <a:gd name="connsiteX13" fmla="*/ 511175 w 2577418"/>
                  <a:gd name="connsiteY13" fmla="*/ 184150 h 688975"/>
                  <a:gd name="connsiteX14" fmla="*/ 180975 w 2577418"/>
                  <a:gd name="connsiteY14" fmla="*/ 0 h 688975"/>
                  <a:gd name="connsiteX0" fmla="*/ 180975 w 2570812"/>
                  <a:gd name="connsiteY0" fmla="*/ 0 h 688975"/>
                  <a:gd name="connsiteX1" fmla="*/ 6350 w 2570812"/>
                  <a:gd name="connsiteY1" fmla="*/ 152400 h 688975"/>
                  <a:gd name="connsiteX2" fmla="*/ 9525 w 2570812"/>
                  <a:gd name="connsiteY2" fmla="*/ 241300 h 688975"/>
                  <a:gd name="connsiteX3" fmla="*/ 2454275 w 2570812"/>
                  <a:gd name="connsiteY3" fmla="*/ 234950 h 688975"/>
                  <a:gd name="connsiteX4" fmla="*/ 2454275 w 2570812"/>
                  <a:gd name="connsiteY4" fmla="*/ 552450 h 688975"/>
                  <a:gd name="connsiteX5" fmla="*/ 66675 w 2570812"/>
                  <a:gd name="connsiteY5" fmla="*/ 565150 h 688975"/>
                  <a:gd name="connsiteX6" fmla="*/ 88900 w 2570812"/>
                  <a:gd name="connsiteY6" fmla="*/ 568325 h 688975"/>
                  <a:gd name="connsiteX7" fmla="*/ 92075 w 2570812"/>
                  <a:gd name="connsiteY7" fmla="*/ 520700 h 688975"/>
                  <a:gd name="connsiteX8" fmla="*/ 0 w 2570812"/>
                  <a:gd name="connsiteY8" fmla="*/ 593725 h 688975"/>
                  <a:gd name="connsiteX9" fmla="*/ 6350 w 2570812"/>
                  <a:gd name="connsiteY9" fmla="*/ 688975 h 688975"/>
                  <a:gd name="connsiteX10" fmla="*/ 2565400 w 2570812"/>
                  <a:gd name="connsiteY10" fmla="*/ 688975 h 688975"/>
                  <a:gd name="connsiteX11" fmla="*/ 2552700 w 2570812"/>
                  <a:gd name="connsiteY11" fmla="*/ 171450 h 688975"/>
                  <a:gd name="connsiteX12" fmla="*/ 2466975 w 2570812"/>
                  <a:gd name="connsiteY12" fmla="*/ 95250 h 688975"/>
                  <a:gd name="connsiteX13" fmla="*/ 511175 w 2570812"/>
                  <a:gd name="connsiteY13" fmla="*/ 184150 h 688975"/>
                  <a:gd name="connsiteX14" fmla="*/ 180975 w 2570812"/>
                  <a:gd name="connsiteY14" fmla="*/ 0 h 688975"/>
                  <a:gd name="connsiteX0" fmla="*/ 180975 w 2570812"/>
                  <a:gd name="connsiteY0" fmla="*/ 0 h 688975"/>
                  <a:gd name="connsiteX1" fmla="*/ 6350 w 2570812"/>
                  <a:gd name="connsiteY1" fmla="*/ 152400 h 688975"/>
                  <a:gd name="connsiteX2" fmla="*/ 9525 w 2570812"/>
                  <a:gd name="connsiteY2" fmla="*/ 241300 h 688975"/>
                  <a:gd name="connsiteX3" fmla="*/ 2460625 w 2570812"/>
                  <a:gd name="connsiteY3" fmla="*/ 247650 h 688975"/>
                  <a:gd name="connsiteX4" fmla="*/ 2454275 w 2570812"/>
                  <a:gd name="connsiteY4" fmla="*/ 552450 h 688975"/>
                  <a:gd name="connsiteX5" fmla="*/ 66675 w 2570812"/>
                  <a:gd name="connsiteY5" fmla="*/ 565150 h 688975"/>
                  <a:gd name="connsiteX6" fmla="*/ 88900 w 2570812"/>
                  <a:gd name="connsiteY6" fmla="*/ 568325 h 688975"/>
                  <a:gd name="connsiteX7" fmla="*/ 92075 w 2570812"/>
                  <a:gd name="connsiteY7" fmla="*/ 520700 h 688975"/>
                  <a:gd name="connsiteX8" fmla="*/ 0 w 2570812"/>
                  <a:gd name="connsiteY8" fmla="*/ 593725 h 688975"/>
                  <a:gd name="connsiteX9" fmla="*/ 6350 w 2570812"/>
                  <a:gd name="connsiteY9" fmla="*/ 688975 h 688975"/>
                  <a:gd name="connsiteX10" fmla="*/ 2565400 w 2570812"/>
                  <a:gd name="connsiteY10" fmla="*/ 688975 h 688975"/>
                  <a:gd name="connsiteX11" fmla="*/ 2552700 w 2570812"/>
                  <a:gd name="connsiteY11" fmla="*/ 171450 h 688975"/>
                  <a:gd name="connsiteX12" fmla="*/ 2466975 w 2570812"/>
                  <a:gd name="connsiteY12" fmla="*/ 95250 h 688975"/>
                  <a:gd name="connsiteX13" fmla="*/ 511175 w 2570812"/>
                  <a:gd name="connsiteY13" fmla="*/ 184150 h 688975"/>
                  <a:gd name="connsiteX14" fmla="*/ 180975 w 2570812"/>
                  <a:gd name="connsiteY14" fmla="*/ 0 h 688975"/>
                  <a:gd name="connsiteX0" fmla="*/ 180975 w 2570812"/>
                  <a:gd name="connsiteY0" fmla="*/ 0 h 688975"/>
                  <a:gd name="connsiteX1" fmla="*/ 6350 w 2570812"/>
                  <a:gd name="connsiteY1" fmla="*/ 152400 h 688975"/>
                  <a:gd name="connsiteX2" fmla="*/ 9525 w 2570812"/>
                  <a:gd name="connsiteY2" fmla="*/ 241300 h 688975"/>
                  <a:gd name="connsiteX3" fmla="*/ 2460625 w 2570812"/>
                  <a:gd name="connsiteY3" fmla="*/ 247650 h 688975"/>
                  <a:gd name="connsiteX4" fmla="*/ 2457450 w 2570812"/>
                  <a:gd name="connsiteY4" fmla="*/ 561975 h 688975"/>
                  <a:gd name="connsiteX5" fmla="*/ 66675 w 2570812"/>
                  <a:gd name="connsiteY5" fmla="*/ 565150 h 688975"/>
                  <a:gd name="connsiteX6" fmla="*/ 88900 w 2570812"/>
                  <a:gd name="connsiteY6" fmla="*/ 568325 h 688975"/>
                  <a:gd name="connsiteX7" fmla="*/ 92075 w 2570812"/>
                  <a:gd name="connsiteY7" fmla="*/ 520700 h 688975"/>
                  <a:gd name="connsiteX8" fmla="*/ 0 w 2570812"/>
                  <a:gd name="connsiteY8" fmla="*/ 593725 h 688975"/>
                  <a:gd name="connsiteX9" fmla="*/ 6350 w 2570812"/>
                  <a:gd name="connsiteY9" fmla="*/ 688975 h 688975"/>
                  <a:gd name="connsiteX10" fmla="*/ 2565400 w 2570812"/>
                  <a:gd name="connsiteY10" fmla="*/ 688975 h 688975"/>
                  <a:gd name="connsiteX11" fmla="*/ 2552700 w 2570812"/>
                  <a:gd name="connsiteY11" fmla="*/ 171450 h 688975"/>
                  <a:gd name="connsiteX12" fmla="*/ 2466975 w 2570812"/>
                  <a:gd name="connsiteY12" fmla="*/ 95250 h 688975"/>
                  <a:gd name="connsiteX13" fmla="*/ 511175 w 2570812"/>
                  <a:gd name="connsiteY13" fmla="*/ 184150 h 688975"/>
                  <a:gd name="connsiteX14" fmla="*/ 180975 w 2570812"/>
                  <a:gd name="connsiteY14" fmla="*/ 0 h 688975"/>
                  <a:gd name="connsiteX0" fmla="*/ 180975 w 2570812"/>
                  <a:gd name="connsiteY0" fmla="*/ 0 h 688975"/>
                  <a:gd name="connsiteX1" fmla="*/ 6350 w 2570812"/>
                  <a:gd name="connsiteY1" fmla="*/ 152400 h 688975"/>
                  <a:gd name="connsiteX2" fmla="*/ 9525 w 2570812"/>
                  <a:gd name="connsiteY2" fmla="*/ 241300 h 688975"/>
                  <a:gd name="connsiteX3" fmla="*/ 2460625 w 2570812"/>
                  <a:gd name="connsiteY3" fmla="*/ 247650 h 688975"/>
                  <a:gd name="connsiteX4" fmla="*/ 2457450 w 2570812"/>
                  <a:gd name="connsiteY4" fmla="*/ 561975 h 688975"/>
                  <a:gd name="connsiteX5" fmla="*/ 66675 w 2570812"/>
                  <a:gd name="connsiteY5" fmla="*/ 565150 h 688975"/>
                  <a:gd name="connsiteX6" fmla="*/ 88900 w 2570812"/>
                  <a:gd name="connsiteY6" fmla="*/ 568325 h 688975"/>
                  <a:gd name="connsiteX7" fmla="*/ 92075 w 2570812"/>
                  <a:gd name="connsiteY7" fmla="*/ 520700 h 688975"/>
                  <a:gd name="connsiteX8" fmla="*/ 0 w 2570812"/>
                  <a:gd name="connsiteY8" fmla="*/ 593725 h 688975"/>
                  <a:gd name="connsiteX9" fmla="*/ 6350 w 2570812"/>
                  <a:gd name="connsiteY9" fmla="*/ 688975 h 688975"/>
                  <a:gd name="connsiteX10" fmla="*/ 2565400 w 2570812"/>
                  <a:gd name="connsiteY10" fmla="*/ 688975 h 688975"/>
                  <a:gd name="connsiteX11" fmla="*/ 2552700 w 2570812"/>
                  <a:gd name="connsiteY11" fmla="*/ 171450 h 688975"/>
                  <a:gd name="connsiteX12" fmla="*/ 2466975 w 2570812"/>
                  <a:gd name="connsiteY12" fmla="*/ 95250 h 688975"/>
                  <a:gd name="connsiteX13" fmla="*/ 485775 w 2570812"/>
                  <a:gd name="connsiteY13" fmla="*/ 171450 h 688975"/>
                  <a:gd name="connsiteX14" fmla="*/ 180975 w 2570812"/>
                  <a:gd name="connsiteY14" fmla="*/ 0 h 688975"/>
                  <a:gd name="connsiteX0" fmla="*/ 180975 w 2570812"/>
                  <a:gd name="connsiteY0" fmla="*/ 0 h 688975"/>
                  <a:gd name="connsiteX1" fmla="*/ 6350 w 2570812"/>
                  <a:gd name="connsiteY1" fmla="*/ 152400 h 688975"/>
                  <a:gd name="connsiteX2" fmla="*/ 9525 w 2570812"/>
                  <a:gd name="connsiteY2" fmla="*/ 241300 h 688975"/>
                  <a:gd name="connsiteX3" fmla="*/ 2460625 w 2570812"/>
                  <a:gd name="connsiteY3" fmla="*/ 247650 h 688975"/>
                  <a:gd name="connsiteX4" fmla="*/ 2457450 w 2570812"/>
                  <a:gd name="connsiteY4" fmla="*/ 561975 h 688975"/>
                  <a:gd name="connsiteX5" fmla="*/ 66675 w 2570812"/>
                  <a:gd name="connsiteY5" fmla="*/ 565150 h 688975"/>
                  <a:gd name="connsiteX6" fmla="*/ 88900 w 2570812"/>
                  <a:gd name="connsiteY6" fmla="*/ 568325 h 688975"/>
                  <a:gd name="connsiteX7" fmla="*/ 92075 w 2570812"/>
                  <a:gd name="connsiteY7" fmla="*/ 520700 h 688975"/>
                  <a:gd name="connsiteX8" fmla="*/ 0 w 2570812"/>
                  <a:gd name="connsiteY8" fmla="*/ 593725 h 688975"/>
                  <a:gd name="connsiteX9" fmla="*/ 6350 w 2570812"/>
                  <a:gd name="connsiteY9" fmla="*/ 688975 h 688975"/>
                  <a:gd name="connsiteX10" fmla="*/ 2565400 w 2570812"/>
                  <a:gd name="connsiteY10" fmla="*/ 688975 h 688975"/>
                  <a:gd name="connsiteX11" fmla="*/ 2552700 w 2570812"/>
                  <a:gd name="connsiteY11" fmla="*/ 171450 h 688975"/>
                  <a:gd name="connsiteX12" fmla="*/ 2466975 w 2570812"/>
                  <a:gd name="connsiteY12" fmla="*/ 95250 h 688975"/>
                  <a:gd name="connsiteX13" fmla="*/ 180975 w 2570812"/>
                  <a:gd name="connsiteY13" fmla="*/ 0 h 688975"/>
                  <a:gd name="connsiteX0" fmla="*/ 180975 w 2570812"/>
                  <a:gd name="connsiteY0" fmla="*/ 31750 h 720725"/>
                  <a:gd name="connsiteX1" fmla="*/ 6350 w 2570812"/>
                  <a:gd name="connsiteY1" fmla="*/ 184150 h 720725"/>
                  <a:gd name="connsiteX2" fmla="*/ 9525 w 2570812"/>
                  <a:gd name="connsiteY2" fmla="*/ 273050 h 720725"/>
                  <a:gd name="connsiteX3" fmla="*/ 2460625 w 2570812"/>
                  <a:gd name="connsiteY3" fmla="*/ 279400 h 720725"/>
                  <a:gd name="connsiteX4" fmla="*/ 2457450 w 2570812"/>
                  <a:gd name="connsiteY4" fmla="*/ 593725 h 720725"/>
                  <a:gd name="connsiteX5" fmla="*/ 66675 w 2570812"/>
                  <a:gd name="connsiteY5" fmla="*/ 596900 h 720725"/>
                  <a:gd name="connsiteX6" fmla="*/ 88900 w 2570812"/>
                  <a:gd name="connsiteY6" fmla="*/ 600075 h 720725"/>
                  <a:gd name="connsiteX7" fmla="*/ 92075 w 2570812"/>
                  <a:gd name="connsiteY7" fmla="*/ 552450 h 720725"/>
                  <a:gd name="connsiteX8" fmla="*/ 0 w 2570812"/>
                  <a:gd name="connsiteY8" fmla="*/ 625475 h 720725"/>
                  <a:gd name="connsiteX9" fmla="*/ 6350 w 2570812"/>
                  <a:gd name="connsiteY9" fmla="*/ 720725 h 720725"/>
                  <a:gd name="connsiteX10" fmla="*/ 2565400 w 2570812"/>
                  <a:gd name="connsiteY10" fmla="*/ 720725 h 720725"/>
                  <a:gd name="connsiteX11" fmla="*/ 2552700 w 2570812"/>
                  <a:gd name="connsiteY11" fmla="*/ 203200 h 720725"/>
                  <a:gd name="connsiteX12" fmla="*/ 2336800 w 2570812"/>
                  <a:gd name="connsiteY12" fmla="*/ 0 h 720725"/>
                  <a:gd name="connsiteX13" fmla="*/ 180975 w 2570812"/>
                  <a:gd name="connsiteY13" fmla="*/ 31750 h 720725"/>
                  <a:gd name="connsiteX0" fmla="*/ 180975 w 2570812"/>
                  <a:gd name="connsiteY0" fmla="*/ 0 h 688975"/>
                  <a:gd name="connsiteX1" fmla="*/ 6350 w 2570812"/>
                  <a:gd name="connsiteY1" fmla="*/ 152400 h 688975"/>
                  <a:gd name="connsiteX2" fmla="*/ 9525 w 2570812"/>
                  <a:gd name="connsiteY2" fmla="*/ 241300 h 688975"/>
                  <a:gd name="connsiteX3" fmla="*/ 2460625 w 2570812"/>
                  <a:gd name="connsiteY3" fmla="*/ 247650 h 688975"/>
                  <a:gd name="connsiteX4" fmla="*/ 2457450 w 2570812"/>
                  <a:gd name="connsiteY4" fmla="*/ 561975 h 688975"/>
                  <a:gd name="connsiteX5" fmla="*/ 66675 w 2570812"/>
                  <a:gd name="connsiteY5" fmla="*/ 565150 h 688975"/>
                  <a:gd name="connsiteX6" fmla="*/ 88900 w 2570812"/>
                  <a:gd name="connsiteY6" fmla="*/ 568325 h 688975"/>
                  <a:gd name="connsiteX7" fmla="*/ 92075 w 2570812"/>
                  <a:gd name="connsiteY7" fmla="*/ 520700 h 688975"/>
                  <a:gd name="connsiteX8" fmla="*/ 0 w 2570812"/>
                  <a:gd name="connsiteY8" fmla="*/ 593725 h 688975"/>
                  <a:gd name="connsiteX9" fmla="*/ 6350 w 2570812"/>
                  <a:gd name="connsiteY9" fmla="*/ 688975 h 688975"/>
                  <a:gd name="connsiteX10" fmla="*/ 2565400 w 2570812"/>
                  <a:gd name="connsiteY10" fmla="*/ 688975 h 688975"/>
                  <a:gd name="connsiteX11" fmla="*/ 2552700 w 2570812"/>
                  <a:gd name="connsiteY11" fmla="*/ 171450 h 688975"/>
                  <a:gd name="connsiteX12" fmla="*/ 2352675 w 2570812"/>
                  <a:gd name="connsiteY12" fmla="*/ 19050 h 688975"/>
                  <a:gd name="connsiteX13" fmla="*/ 180975 w 2570812"/>
                  <a:gd name="connsiteY13" fmla="*/ 0 h 688975"/>
                  <a:gd name="connsiteX0" fmla="*/ 225425 w 2570812"/>
                  <a:gd name="connsiteY0" fmla="*/ 0 h 714375"/>
                  <a:gd name="connsiteX1" fmla="*/ 6350 w 2570812"/>
                  <a:gd name="connsiteY1" fmla="*/ 177800 h 714375"/>
                  <a:gd name="connsiteX2" fmla="*/ 9525 w 2570812"/>
                  <a:gd name="connsiteY2" fmla="*/ 266700 h 714375"/>
                  <a:gd name="connsiteX3" fmla="*/ 2460625 w 2570812"/>
                  <a:gd name="connsiteY3" fmla="*/ 273050 h 714375"/>
                  <a:gd name="connsiteX4" fmla="*/ 2457450 w 2570812"/>
                  <a:gd name="connsiteY4" fmla="*/ 587375 h 714375"/>
                  <a:gd name="connsiteX5" fmla="*/ 66675 w 2570812"/>
                  <a:gd name="connsiteY5" fmla="*/ 590550 h 714375"/>
                  <a:gd name="connsiteX6" fmla="*/ 88900 w 2570812"/>
                  <a:gd name="connsiteY6" fmla="*/ 593725 h 714375"/>
                  <a:gd name="connsiteX7" fmla="*/ 92075 w 2570812"/>
                  <a:gd name="connsiteY7" fmla="*/ 546100 h 714375"/>
                  <a:gd name="connsiteX8" fmla="*/ 0 w 2570812"/>
                  <a:gd name="connsiteY8" fmla="*/ 619125 h 714375"/>
                  <a:gd name="connsiteX9" fmla="*/ 6350 w 2570812"/>
                  <a:gd name="connsiteY9" fmla="*/ 714375 h 714375"/>
                  <a:gd name="connsiteX10" fmla="*/ 2565400 w 2570812"/>
                  <a:gd name="connsiteY10" fmla="*/ 714375 h 714375"/>
                  <a:gd name="connsiteX11" fmla="*/ 2552700 w 2570812"/>
                  <a:gd name="connsiteY11" fmla="*/ 196850 h 714375"/>
                  <a:gd name="connsiteX12" fmla="*/ 2352675 w 2570812"/>
                  <a:gd name="connsiteY12" fmla="*/ 44450 h 714375"/>
                  <a:gd name="connsiteX13" fmla="*/ 225425 w 2570812"/>
                  <a:gd name="connsiteY13" fmla="*/ 0 h 714375"/>
                  <a:gd name="connsiteX0" fmla="*/ 225425 w 2570812"/>
                  <a:gd name="connsiteY0" fmla="*/ 0 h 714375"/>
                  <a:gd name="connsiteX1" fmla="*/ 6350 w 2570812"/>
                  <a:gd name="connsiteY1" fmla="*/ 177800 h 714375"/>
                  <a:gd name="connsiteX2" fmla="*/ 9525 w 2570812"/>
                  <a:gd name="connsiteY2" fmla="*/ 266700 h 714375"/>
                  <a:gd name="connsiteX3" fmla="*/ 2460625 w 2570812"/>
                  <a:gd name="connsiteY3" fmla="*/ 273050 h 714375"/>
                  <a:gd name="connsiteX4" fmla="*/ 2457450 w 2570812"/>
                  <a:gd name="connsiteY4" fmla="*/ 587375 h 714375"/>
                  <a:gd name="connsiteX5" fmla="*/ 66675 w 2570812"/>
                  <a:gd name="connsiteY5" fmla="*/ 590550 h 714375"/>
                  <a:gd name="connsiteX6" fmla="*/ 88900 w 2570812"/>
                  <a:gd name="connsiteY6" fmla="*/ 593725 h 714375"/>
                  <a:gd name="connsiteX7" fmla="*/ 92075 w 2570812"/>
                  <a:gd name="connsiteY7" fmla="*/ 546100 h 714375"/>
                  <a:gd name="connsiteX8" fmla="*/ 0 w 2570812"/>
                  <a:gd name="connsiteY8" fmla="*/ 619125 h 714375"/>
                  <a:gd name="connsiteX9" fmla="*/ 6350 w 2570812"/>
                  <a:gd name="connsiteY9" fmla="*/ 714375 h 714375"/>
                  <a:gd name="connsiteX10" fmla="*/ 2565400 w 2570812"/>
                  <a:gd name="connsiteY10" fmla="*/ 714375 h 714375"/>
                  <a:gd name="connsiteX11" fmla="*/ 2552700 w 2570812"/>
                  <a:gd name="connsiteY11" fmla="*/ 196850 h 714375"/>
                  <a:gd name="connsiteX12" fmla="*/ 2308225 w 2570812"/>
                  <a:gd name="connsiteY12" fmla="*/ 12700 h 714375"/>
                  <a:gd name="connsiteX13" fmla="*/ 225425 w 2570812"/>
                  <a:gd name="connsiteY13" fmla="*/ 0 h 714375"/>
                  <a:gd name="connsiteX0" fmla="*/ 225425 w 2570812"/>
                  <a:gd name="connsiteY0" fmla="*/ 0 h 714375"/>
                  <a:gd name="connsiteX1" fmla="*/ 6350 w 2570812"/>
                  <a:gd name="connsiteY1" fmla="*/ 177800 h 714375"/>
                  <a:gd name="connsiteX2" fmla="*/ 9525 w 2570812"/>
                  <a:gd name="connsiteY2" fmla="*/ 266700 h 714375"/>
                  <a:gd name="connsiteX3" fmla="*/ 2460625 w 2570812"/>
                  <a:gd name="connsiteY3" fmla="*/ 273050 h 714375"/>
                  <a:gd name="connsiteX4" fmla="*/ 2457450 w 2570812"/>
                  <a:gd name="connsiteY4" fmla="*/ 587375 h 714375"/>
                  <a:gd name="connsiteX5" fmla="*/ 66675 w 2570812"/>
                  <a:gd name="connsiteY5" fmla="*/ 590550 h 714375"/>
                  <a:gd name="connsiteX6" fmla="*/ 88900 w 2570812"/>
                  <a:gd name="connsiteY6" fmla="*/ 593725 h 714375"/>
                  <a:gd name="connsiteX7" fmla="*/ 92075 w 2570812"/>
                  <a:gd name="connsiteY7" fmla="*/ 546100 h 714375"/>
                  <a:gd name="connsiteX8" fmla="*/ 0 w 2570812"/>
                  <a:gd name="connsiteY8" fmla="*/ 619125 h 714375"/>
                  <a:gd name="connsiteX9" fmla="*/ 6350 w 2570812"/>
                  <a:gd name="connsiteY9" fmla="*/ 714375 h 714375"/>
                  <a:gd name="connsiteX10" fmla="*/ 2565400 w 2570812"/>
                  <a:gd name="connsiteY10" fmla="*/ 714375 h 714375"/>
                  <a:gd name="connsiteX11" fmla="*/ 2552700 w 2570812"/>
                  <a:gd name="connsiteY11" fmla="*/ 196850 h 714375"/>
                  <a:gd name="connsiteX12" fmla="*/ 2295525 w 2570812"/>
                  <a:gd name="connsiteY12" fmla="*/ 0 h 714375"/>
                  <a:gd name="connsiteX13" fmla="*/ 225425 w 2570812"/>
                  <a:gd name="connsiteY13" fmla="*/ 0 h 714375"/>
                  <a:gd name="connsiteX0" fmla="*/ 225425 w 2570812"/>
                  <a:gd name="connsiteY0" fmla="*/ 0 h 714375"/>
                  <a:gd name="connsiteX1" fmla="*/ 6350 w 2570812"/>
                  <a:gd name="connsiteY1" fmla="*/ 177800 h 714375"/>
                  <a:gd name="connsiteX2" fmla="*/ 9525 w 2570812"/>
                  <a:gd name="connsiteY2" fmla="*/ 266700 h 714375"/>
                  <a:gd name="connsiteX3" fmla="*/ 2460625 w 2570812"/>
                  <a:gd name="connsiteY3" fmla="*/ 273050 h 714375"/>
                  <a:gd name="connsiteX4" fmla="*/ 2457450 w 2570812"/>
                  <a:gd name="connsiteY4" fmla="*/ 587375 h 714375"/>
                  <a:gd name="connsiteX5" fmla="*/ 66675 w 2570812"/>
                  <a:gd name="connsiteY5" fmla="*/ 590550 h 714375"/>
                  <a:gd name="connsiteX6" fmla="*/ 88900 w 2570812"/>
                  <a:gd name="connsiteY6" fmla="*/ 593725 h 714375"/>
                  <a:gd name="connsiteX7" fmla="*/ 92075 w 2570812"/>
                  <a:gd name="connsiteY7" fmla="*/ 546100 h 714375"/>
                  <a:gd name="connsiteX8" fmla="*/ 0 w 2570812"/>
                  <a:gd name="connsiteY8" fmla="*/ 619125 h 714375"/>
                  <a:gd name="connsiteX9" fmla="*/ 6350 w 2570812"/>
                  <a:gd name="connsiteY9" fmla="*/ 714375 h 714375"/>
                  <a:gd name="connsiteX10" fmla="*/ 2565400 w 2570812"/>
                  <a:gd name="connsiteY10" fmla="*/ 714375 h 714375"/>
                  <a:gd name="connsiteX11" fmla="*/ 2552700 w 2570812"/>
                  <a:gd name="connsiteY11" fmla="*/ 196850 h 714375"/>
                  <a:gd name="connsiteX12" fmla="*/ 2295525 w 2570812"/>
                  <a:gd name="connsiteY12" fmla="*/ 0 h 714375"/>
                  <a:gd name="connsiteX13" fmla="*/ 225425 w 2570812"/>
                  <a:gd name="connsiteY13" fmla="*/ 0 h 714375"/>
                  <a:gd name="connsiteX0" fmla="*/ 225425 w 2572985"/>
                  <a:gd name="connsiteY0" fmla="*/ 0 h 714375"/>
                  <a:gd name="connsiteX1" fmla="*/ 6350 w 2572985"/>
                  <a:gd name="connsiteY1" fmla="*/ 177800 h 714375"/>
                  <a:gd name="connsiteX2" fmla="*/ 9525 w 2572985"/>
                  <a:gd name="connsiteY2" fmla="*/ 266700 h 714375"/>
                  <a:gd name="connsiteX3" fmla="*/ 2460625 w 2572985"/>
                  <a:gd name="connsiteY3" fmla="*/ 273050 h 714375"/>
                  <a:gd name="connsiteX4" fmla="*/ 2457450 w 2572985"/>
                  <a:gd name="connsiteY4" fmla="*/ 587375 h 714375"/>
                  <a:gd name="connsiteX5" fmla="*/ 66675 w 2572985"/>
                  <a:gd name="connsiteY5" fmla="*/ 590550 h 714375"/>
                  <a:gd name="connsiteX6" fmla="*/ 88900 w 2572985"/>
                  <a:gd name="connsiteY6" fmla="*/ 593725 h 714375"/>
                  <a:gd name="connsiteX7" fmla="*/ 92075 w 2572985"/>
                  <a:gd name="connsiteY7" fmla="*/ 546100 h 714375"/>
                  <a:gd name="connsiteX8" fmla="*/ 0 w 2572985"/>
                  <a:gd name="connsiteY8" fmla="*/ 619125 h 714375"/>
                  <a:gd name="connsiteX9" fmla="*/ 6350 w 2572985"/>
                  <a:gd name="connsiteY9" fmla="*/ 714375 h 714375"/>
                  <a:gd name="connsiteX10" fmla="*/ 2565400 w 2572985"/>
                  <a:gd name="connsiteY10" fmla="*/ 714375 h 714375"/>
                  <a:gd name="connsiteX11" fmla="*/ 2565567 w 2572985"/>
                  <a:gd name="connsiteY11" fmla="*/ 205427 h 714375"/>
                  <a:gd name="connsiteX12" fmla="*/ 2295525 w 2572985"/>
                  <a:gd name="connsiteY12" fmla="*/ 0 h 714375"/>
                  <a:gd name="connsiteX13" fmla="*/ 225425 w 2572985"/>
                  <a:gd name="connsiteY13" fmla="*/ 0 h 714375"/>
                  <a:gd name="connsiteX0" fmla="*/ 225425 w 2575763"/>
                  <a:gd name="connsiteY0" fmla="*/ 0 h 714375"/>
                  <a:gd name="connsiteX1" fmla="*/ 6350 w 2575763"/>
                  <a:gd name="connsiteY1" fmla="*/ 177800 h 714375"/>
                  <a:gd name="connsiteX2" fmla="*/ 9525 w 2575763"/>
                  <a:gd name="connsiteY2" fmla="*/ 266700 h 714375"/>
                  <a:gd name="connsiteX3" fmla="*/ 2460625 w 2575763"/>
                  <a:gd name="connsiteY3" fmla="*/ 273050 h 714375"/>
                  <a:gd name="connsiteX4" fmla="*/ 2457450 w 2575763"/>
                  <a:gd name="connsiteY4" fmla="*/ 587375 h 714375"/>
                  <a:gd name="connsiteX5" fmla="*/ 66675 w 2575763"/>
                  <a:gd name="connsiteY5" fmla="*/ 590550 h 714375"/>
                  <a:gd name="connsiteX6" fmla="*/ 88900 w 2575763"/>
                  <a:gd name="connsiteY6" fmla="*/ 593725 h 714375"/>
                  <a:gd name="connsiteX7" fmla="*/ 92075 w 2575763"/>
                  <a:gd name="connsiteY7" fmla="*/ 546100 h 714375"/>
                  <a:gd name="connsiteX8" fmla="*/ 0 w 2575763"/>
                  <a:gd name="connsiteY8" fmla="*/ 619125 h 714375"/>
                  <a:gd name="connsiteX9" fmla="*/ 6350 w 2575763"/>
                  <a:gd name="connsiteY9" fmla="*/ 714375 h 714375"/>
                  <a:gd name="connsiteX10" fmla="*/ 2565400 w 2575763"/>
                  <a:gd name="connsiteY10" fmla="*/ 714375 h 714375"/>
                  <a:gd name="connsiteX11" fmla="*/ 2574145 w 2575763"/>
                  <a:gd name="connsiteY11" fmla="*/ 205427 h 714375"/>
                  <a:gd name="connsiteX12" fmla="*/ 2295525 w 2575763"/>
                  <a:gd name="connsiteY12" fmla="*/ 0 h 714375"/>
                  <a:gd name="connsiteX13" fmla="*/ 225425 w 2575763"/>
                  <a:gd name="connsiteY13" fmla="*/ 0 h 7143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2575763" h="714375">
                    <a:moveTo>
                      <a:pt x="225425" y="0"/>
                    </a:moveTo>
                    <a:lnTo>
                      <a:pt x="6350" y="177800"/>
                    </a:lnTo>
                    <a:lnTo>
                      <a:pt x="9525" y="266700"/>
                    </a:lnTo>
                    <a:lnTo>
                      <a:pt x="2460625" y="273050"/>
                    </a:lnTo>
                    <a:cubicBezTo>
                      <a:pt x="2459567" y="377825"/>
                      <a:pt x="2458508" y="482600"/>
                      <a:pt x="2457450" y="587375"/>
                    </a:cubicBezTo>
                    <a:lnTo>
                      <a:pt x="66675" y="590550"/>
                    </a:lnTo>
                    <a:cubicBezTo>
                      <a:pt x="69850" y="588433"/>
                      <a:pt x="85725" y="595842"/>
                      <a:pt x="88900" y="593725"/>
                    </a:cubicBezTo>
                    <a:lnTo>
                      <a:pt x="92075" y="546100"/>
                    </a:lnTo>
                    <a:lnTo>
                      <a:pt x="0" y="619125"/>
                    </a:lnTo>
                    <a:lnTo>
                      <a:pt x="6350" y="714375"/>
                    </a:lnTo>
                    <a:lnTo>
                      <a:pt x="2565400" y="714375"/>
                    </a:lnTo>
                    <a:cubicBezTo>
                      <a:pt x="2583392" y="672042"/>
                      <a:pt x="2572028" y="381110"/>
                      <a:pt x="2574145" y="205427"/>
                    </a:cubicBezTo>
                    <a:cubicBezTo>
                      <a:pt x="2488420" y="123935"/>
                      <a:pt x="2381250" y="65617"/>
                      <a:pt x="2295525" y="0"/>
                    </a:cubicBezTo>
                    <a:lnTo>
                      <a:pt x="225425" y="0"/>
                    </a:lnTo>
                    <a:close/>
                  </a:path>
                </a:pathLst>
              </a:custGeom>
              <a:solidFill>
                <a:schemeClr val="accent1"/>
              </a:solidFill>
              <a:ln>
                <a:noFill/>
              </a:ln>
              <a:effectLst>
                <a:outerShdw blurRad="76200" dist="12700" dir="8100000" sy="-23000" kx="800400" algn="b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400" dirty="0"/>
              </a:p>
            </p:txBody>
          </p:sp>
          <p:sp>
            <p:nvSpPr>
              <p:cNvPr id="23" name="Rectangle 22">
                <a:extLst>
                  <a:ext uri="{FF2B5EF4-FFF2-40B4-BE49-F238E27FC236}">
                    <a16:creationId xmlns="" xmlns:a16="http://schemas.microsoft.com/office/drawing/2014/main" id="{169C667E-41BB-4D4C-B430-4DB878F4F2ED}"/>
                  </a:ext>
                </a:extLst>
              </p:cNvPr>
              <p:cNvSpPr/>
              <p:nvPr/>
            </p:nvSpPr>
            <p:spPr>
              <a:xfrm>
                <a:off x="3707904" y="3762375"/>
                <a:ext cx="2376264" cy="321543"/>
              </a:xfrm>
              <a:custGeom>
                <a:avLst/>
                <a:gdLst>
                  <a:gd name="connsiteX0" fmla="*/ 0 w 2376264"/>
                  <a:gd name="connsiteY0" fmla="*/ 0 h 321543"/>
                  <a:gd name="connsiteX1" fmla="*/ 2376264 w 2376264"/>
                  <a:gd name="connsiteY1" fmla="*/ 0 h 321543"/>
                  <a:gd name="connsiteX2" fmla="*/ 2376264 w 2376264"/>
                  <a:gd name="connsiteY2" fmla="*/ 321543 h 321543"/>
                  <a:gd name="connsiteX3" fmla="*/ 0 w 2376264"/>
                  <a:gd name="connsiteY3" fmla="*/ 321543 h 321543"/>
                  <a:gd name="connsiteX4" fmla="*/ 0 w 2376264"/>
                  <a:gd name="connsiteY4" fmla="*/ 0 h 321543"/>
                  <a:gd name="connsiteX0" fmla="*/ 0 w 2376264"/>
                  <a:gd name="connsiteY0" fmla="*/ 0 h 321543"/>
                  <a:gd name="connsiteX1" fmla="*/ 2376264 w 2376264"/>
                  <a:gd name="connsiteY1" fmla="*/ 0 h 321543"/>
                  <a:gd name="connsiteX2" fmla="*/ 2376264 w 2376264"/>
                  <a:gd name="connsiteY2" fmla="*/ 321543 h 321543"/>
                  <a:gd name="connsiteX3" fmla="*/ 0 w 2376264"/>
                  <a:gd name="connsiteY3" fmla="*/ 321543 h 321543"/>
                  <a:gd name="connsiteX4" fmla="*/ 0 w 2376264"/>
                  <a:gd name="connsiteY4" fmla="*/ 0 h 321543"/>
                  <a:gd name="connsiteX0" fmla="*/ 0 w 2376264"/>
                  <a:gd name="connsiteY0" fmla="*/ 0 h 321543"/>
                  <a:gd name="connsiteX1" fmla="*/ 2376264 w 2376264"/>
                  <a:gd name="connsiteY1" fmla="*/ 0 h 321543"/>
                  <a:gd name="connsiteX2" fmla="*/ 2376264 w 2376264"/>
                  <a:gd name="connsiteY2" fmla="*/ 321543 h 321543"/>
                  <a:gd name="connsiteX3" fmla="*/ 0 w 2376264"/>
                  <a:gd name="connsiteY3" fmla="*/ 321543 h 321543"/>
                  <a:gd name="connsiteX4" fmla="*/ 0 w 2376264"/>
                  <a:gd name="connsiteY4" fmla="*/ 0 h 321543"/>
                  <a:gd name="connsiteX0" fmla="*/ 0 w 2376264"/>
                  <a:gd name="connsiteY0" fmla="*/ 0 h 321543"/>
                  <a:gd name="connsiteX1" fmla="*/ 2376264 w 2376264"/>
                  <a:gd name="connsiteY1" fmla="*/ 0 h 321543"/>
                  <a:gd name="connsiteX2" fmla="*/ 2376264 w 2376264"/>
                  <a:gd name="connsiteY2" fmla="*/ 321543 h 321543"/>
                  <a:gd name="connsiteX3" fmla="*/ 0 w 2376264"/>
                  <a:gd name="connsiteY3" fmla="*/ 321543 h 321543"/>
                  <a:gd name="connsiteX4" fmla="*/ 0 w 2376264"/>
                  <a:gd name="connsiteY4" fmla="*/ 0 h 32154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76264" h="321543">
                    <a:moveTo>
                      <a:pt x="0" y="0"/>
                    </a:moveTo>
                    <a:lnTo>
                      <a:pt x="2376264" y="0"/>
                    </a:lnTo>
                    <a:lnTo>
                      <a:pt x="2376264" y="321543"/>
                    </a:lnTo>
                    <a:lnTo>
                      <a:pt x="0" y="321543"/>
                    </a:lnTo>
                    <a:cubicBezTo>
                      <a:pt x="34925" y="258812"/>
                      <a:pt x="50800" y="110356"/>
                      <a:pt x="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400"/>
              </a:p>
            </p:txBody>
          </p:sp>
        </p:grpSp>
        <p:grpSp>
          <p:nvGrpSpPr>
            <p:cNvPr id="10" name="Group 9">
              <a:extLst>
                <a:ext uri="{FF2B5EF4-FFF2-40B4-BE49-F238E27FC236}">
                  <a16:creationId xmlns="" xmlns:a16="http://schemas.microsoft.com/office/drawing/2014/main" id="{E281F405-2EE9-40BC-95BD-D8D982D4C430}"/>
                </a:ext>
              </a:extLst>
            </p:cNvPr>
            <p:cNvGrpSpPr/>
            <p:nvPr/>
          </p:nvGrpSpPr>
          <p:grpSpPr>
            <a:xfrm>
              <a:off x="4035197" y="5083389"/>
              <a:ext cx="2071096" cy="442029"/>
              <a:chOff x="3644106" y="3130550"/>
              <a:chExt cx="2603340" cy="555625"/>
            </a:xfrm>
            <a:effectLst>
              <a:outerShdw blurRad="50800" dist="38100" dir="8100000" algn="tr" rotWithShape="0">
                <a:prstClr val="black">
                  <a:alpha val="40000"/>
                </a:prstClr>
              </a:outerShdw>
            </a:effectLst>
          </p:grpSpPr>
          <p:sp>
            <p:nvSpPr>
              <p:cNvPr id="20" name="Freeform 18">
                <a:extLst>
                  <a:ext uri="{FF2B5EF4-FFF2-40B4-BE49-F238E27FC236}">
                    <a16:creationId xmlns="" xmlns:a16="http://schemas.microsoft.com/office/drawing/2014/main" id="{E730ABE9-6B4A-4770-9A61-36F22B8B0D6E}"/>
                  </a:ext>
                </a:extLst>
              </p:cNvPr>
              <p:cNvSpPr/>
              <p:nvPr/>
            </p:nvSpPr>
            <p:spPr>
              <a:xfrm>
                <a:off x="3644106" y="3130550"/>
                <a:ext cx="2603340" cy="555625"/>
              </a:xfrm>
              <a:custGeom>
                <a:avLst/>
                <a:gdLst>
                  <a:gd name="connsiteX0" fmla="*/ 47625 w 2552700"/>
                  <a:gd name="connsiteY0" fmla="*/ 374650 h 685800"/>
                  <a:gd name="connsiteX1" fmla="*/ 0 w 2552700"/>
                  <a:gd name="connsiteY1" fmla="*/ 422275 h 685800"/>
                  <a:gd name="connsiteX2" fmla="*/ 447675 w 2552700"/>
                  <a:gd name="connsiteY2" fmla="*/ 685800 h 685800"/>
                  <a:gd name="connsiteX3" fmla="*/ 2549525 w 2552700"/>
                  <a:gd name="connsiteY3" fmla="*/ 615950 h 685800"/>
                  <a:gd name="connsiteX4" fmla="*/ 2552700 w 2552700"/>
                  <a:gd name="connsiteY4" fmla="*/ 273050 h 685800"/>
                  <a:gd name="connsiteX5" fmla="*/ 1384300 w 2552700"/>
                  <a:gd name="connsiteY5" fmla="*/ 0 h 685800"/>
                  <a:gd name="connsiteX6" fmla="*/ 6350 w 2552700"/>
                  <a:gd name="connsiteY6" fmla="*/ 168275 h 685800"/>
                  <a:gd name="connsiteX7" fmla="*/ 3175 w 2552700"/>
                  <a:gd name="connsiteY7" fmla="*/ 206375 h 685800"/>
                  <a:gd name="connsiteX8" fmla="*/ 463550 w 2552700"/>
                  <a:gd name="connsiteY8" fmla="*/ 374650 h 685800"/>
                  <a:gd name="connsiteX9" fmla="*/ 2520950 w 2552700"/>
                  <a:gd name="connsiteY9" fmla="*/ 333375 h 685800"/>
                  <a:gd name="connsiteX10" fmla="*/ 2501900 w 2552700"/>
                  <a:gd name="connsiteY10" fmla="*/ 549275 h 685800"/>
                  <a:gd name="connsiteX11" fmla="*/ 473075 w 2552700"/>
                  <a:gd name="connsiteY11" fmla="*/ 622300 h 685800"/>
                  <a:gd name="connsiteX12" fmla="*/ 47625 w 2552700"/>
                  <a:gd name="connsiteY12" fmla="*/ 374650 h 685800"/>
                  <a:gd name="connsiteX0" fmla="*/ 47625 w 2552700"/>
                  <a:gd name="connsiteY0" fmla="*/ 263525 h 574675"/>
                  <a:gd name="connsiteX1" fmla="*/ 0 w 2552700"/>
                  <a:gd name="connsiteY1" fmla="*/ 311150 h 574675"/>
                  <a:gd name="connsiteX2" fmla="*/ 447675 w 2552700"/>
                  <a:gd name="connsiteY2" fmla="*/ 574675 h 574675"/>
                  <a:gd name="connsiteX3" fmla="*/ 2549525 w 2552700"/>
                  <a:gd name="connsiteY3" fmla="*/ 504825 h 574675"/>
                  <a:gd name="connsiteX4" fmla="*/ 2552700 w 2552700"/>
                  <a:gd name="connsiteY4" fmla="*/ 161925 h 574675"/>
                  <a:gd name="connsiteX5" fmla="*/ 1552575 w 2552700"/>
                  <a:gd name="connsiteY5" fmla="*/ 0 h 574675"/>
                  <a:gd name="connsiteX6" fmla="*/ 6350 w 2552700"/>
                  <a:gd name="connsiteY6" fmla="*/ 57150 h 574675"/>
                  <a:gd name="connsiteX7" fmla="*/ 3175 w 2552700"/>
                  <a:gd name="connsiteY7" fmla="*/ 95250 h 574675"/>
                  <a:gd name="connsiteX8" fmla="*/ 463550 w 2552700"/>
                  <a:gd name="connsiteY8" fmla="*/ 263525 h 574675"/>
                  <a:gd name="connsiteX9" fmla="*/ 2520950 w 2552700"/>
                  <a:gd name="connsiteY9" fmla="*/ 222250 h 574675"/>
                  <a:gd name="connsiteX10" fmla="*/ 2501900 w 2552700"/>
                  <a:gd name="connsiteY10" fmla="*/ 438150 h 574675"/>
                  <a:gd name="connsiteX11" fmla="*/ 473075 w 2552700"/>
                  <a:gd name="connsiteY11" fmla="*/ 511175 h 574675"/>
                  <a:gd name="connsiteX12" fmla="*/ 47625 w 2552700"/>
                  <a:gd name="connsiteY12" fmla="*/ 263525 h 574675"/>
                  <a:gd name="connsiteX0" fmla="*/ 47625 w 2552700"/>
                  <a:gd name="connsiteY0" fmla="*/ 244475 h 555625"/>
                  <a:gd name="connsiteX1" fmla="*/ 0 w 2552700"/>
                  <a:gd name="connsiteY1" fmla="*/ 292100 h 555625"/>
                  <a:gd name="connsiteX2" fmla="*/ 447675 w 2552700"/>
                  <a:gd name="connsiteY2" fmla="*/ 555625 h 555625"/>
                  <a:gd name="connsiteX3" fmla="*/ 2549525 w 2552700"/>
                  <a:gd name="connsiteY3" fmla="*/ 485775 h 555625"/>
                  <a:gd name="connsiteX4" fmla="*/ 2552700 w 2552700"/>
                  <a:gd name="connsiteY4" fmla="*/ 142875 h 555625"/>
                  <a:gd name="connsiteX5" fmla="*/ 1606550 w 2552700"/>
                  <a:gd name="connsiteY5" fmla="*/ 0 h 555625"/>
                  <a:gd name="connsiteX6" fmla="*/ 6350 w 2552700"/>
                  <a:gd name="connsiteY6" fmla="*/ 38100 h 555625"/>
                  <a:gd name="connsiteX7" fmla="*/ 3175 w 2552700"/>
                  <a:gd name="connsiteY7" fmla="*/ 76200 h 555625"/>
                  <a:gd name="connsiteX8" fmla="*/ 463550 w 2552700"/>
                  <a:gd name="connsiteY8" fmla="*/ 244475 h 555625"/>
                  <a:gd name="connsiteX9" fmla="*/ 2520950 w 2552700"/>
                  <a:gd name="connsiteY9" fmla="*/ 203200 h 555625"/>
                  <a:gd name="connsiteX10" fmla="*/ 2501900 w 2552700"/>
                  <a:gd name="connsiteY10" fmla="*/ 419100 h 555625"/>
                  <a:gd name="connsiteX11" fmla="*/ 473075 w 2552700"/>
                  <a:gd name="connsiteY11" fmla="*/ 492125 h 555625"/>
                  <a:gd name="connsiteX12" fmla="*/ 47625 w 2552700"/>
                  <a:gd name="connsiteY12" fmla="*/ 244475 h 555625"/>
                  <a:gd name="connsiteX0" fmla="*/ 47625 w 2585519"/>
                  <a:gd name="connsiteY0" fmla="*/ 244475 h 555625"/>
                  <a:gd name="connsiteX1" fmla="*/ 0 w 2585519"/>
                  <a:gd name="connsiteY1" fmla="*/ 292100 h 555625"/>
                  <a:gd name="connsiteX2" fmla="*/ 447675 w 2585519"/>
                  <a:gd name="connsiteY2" fmla="*/ 555625 h 555625"/>
                  <a:gd name="connsiteX3" fmla="*/ 2549525 w 2585519"/>
                  <a:gd name="connsiteY3" fmla="*/ 485775 h 555625"/>
                  <a:gd name="connsiteX4" fmla="*/ 2552700 w 2585519"/>
                  <a:gd name="connsiteY4" fmla="*/ 142875 h 555625"/>
                  <a:gd name="connsiteX5" fmla="*/ 1606550 w 2585519"/>
                  <a:gd name="connsiteY5" fmla="*/ 0 h 555625"/>
                  <a:gd name="connsiteX6" fmla="*/ 6350 w 2585519"/>
                  <a:gd name="connsiteY6" fmla="*/ 38100 h 555625"/>
                  <a:gd name="connsiteX7" fmla="*/ 3175 w 2585519"/>
                  <a:gd name="connsiteY7" fmla="*/ 76200 h 555625"/>
                  <a:gd name="connsiteX8" fmla="*/ 463550 w 2585519"/>
                  <a:gd name="connsiteY8" fmla="*/ 244475 h 555625"/>
                  <a:gd name="connsiteX9" fmla="*/ 2520950 w 2585519"/>
                  <a:gd name="connsiteY9" fmla="*/ 203200 h 555625"/>
                  <a:gd name="connsiteX10" fmla="*/ 2501900 w 2585519"/>
                  <a:gd name="connsiteY10" fmla="*/ 419100 h 555625"/>
                  <a:gd name="connsiteX11" fmla="*/ 473075 w 2585519"/>
                  <a:gd name="connsiteY11" fmla="*/ 492125 h 555625"/>
                  <a:gd name="connsiteX12" fmla="*/ 47625 w 2585519"/>
                  <a:gd name="connsiteY12" fmla="*/ 244475 h 555625"/>
                  <a:gd name="connsiteX0" fmla="*/ 47625 w 2599371"/>
                  <a:gd name="connsiteY0" fmla="*/ 244475 h 555625"/>
                  <a:gd name="connsiteX1" fmla="*/ 0 w 2599371"/>
                  <a:gd name="connsiteY1" fmla="*/ 292100 h 555625"/>
                  <a:gd name="connsiteX2" fmla="*/ 447675 w 2599371"/>
                  <a:gd name="connsiteY2" fmla="*/ 555625 h 555625"/>
                  <a:gd name="connsiteX3" fmla="*/ 2549525 w 2599371"/>
                  <a:gd name="connsiteY3" fmla="*/ 485775 h 555625"/>
                  <a:gd name="connsiteX4" fmla="*/ 2552700 w 2599371"/>
                  <a:gd name="connsiteY4" fmla="*/ 142875 h 555625"/>
                  <a:gd name="connsiteX5" fmla="*/ 1606550 w 2599371"/>
                  <a:gd name="connsiteY5" fmla="*/ 0 h 555625"/>
                  <a:gd name="connsiteX6" fmla="*/ 6350 w 2599371"/>
                  <a:gd name="connsiteY6" fmla="*/ 38100 h 555625"/>
                  <a:gd name="connsiteX7" fmla="*/ 3175 w 2599371"/>
                  <a:gd name="connsiteY7" fmla="*/ 76200 h 555625"/>
                  <a:gd name="connsiteX8" fmla="*/ 463550 w 2599371"/>
                  <a:gd name="connsiteY8" fmla="*/ 244475 h 555625"/>
                  <a:gd name="connsiteX9" fmla="*/ 2520950 w 2599371"/>
                  <a:gd name="connsiteY9" fmla="*/ 203200 h 555625"/>
                  <a:gd name="connsiteX10" fmla="*/ 2501900 w 2599371"/>
                  <a:gd name="connsiteY10" fmla="*/ 419100 h 555625"/>
                  <a:gd name="connsiteX11" fmla="*/ 473075 w 2599371"/>
                  <a:gd name="connsiteY11" fmla="*/ 492125 h 555625"/>
                  <a:gd name="connsiteX12" fmla="*/ 47625 w 2599371"/>
                  <a:gd name="connsiteY12" fmla="*/ 244475 h 555625"/>
                  <a:gd name="connsiteX0" fmla="*/ 47625 w 2599371"/>
                  <a:gd name="connsiteY0" fmla="*/ 244475 h 555625"/>
                  <a:gd name="connsiteX1" fmla="*/ 0 w 2599371"/>
                  <a:gd name="connsiteY1" fmla="*/ 292100 h 555625"/>
                  <a:gd name="connsiteX2" fmla="*/ 447675 w 2599371"/>
                  <a:gd name="connsiteY2" fmla="*/ 555625 h 555625"/>
                  <a:gd name="connsiteX3" fmla="*/ 2549525 w 2599371"/>
                  <a:gd name="connsiteY3" fmla="*/ 485775 h 555625"/>
                  <a:gd name="connsiteX4" fmla="*/ 2552700 w 2599371"/>
                  <a:gd name="connsiteY4" fmla="*/ 142875 h 555625"/>
                  <a:gd name="connsiteX5" fmla="*/ 1606550 w 2599371"/>
                  <a:gd name="connsiteY5" fmla="*/ 0 h 555625"/>
                  <a:gd name="connsiteX6" fmla="*/ 6350 w 2599371"/>
                  <a:gd name="connsiteY6" fmla="*/ 38100 h 555625"/>
                  <a:gd name="connsiteX7" fmla="*/ 3175 w 2599371"/>
                  <a:gd name="connsiteY7" fmla="*/ 76200 h 555625"/>
                  <a:gd name="connsiteX8" fmla="*/ 463550 w 2599371"/>
                  <a:gd name="connsiteY8" fmla="*/ 244475 h 555625"/>
                  <a:gd name="connsiteX9" fmla="*/ 2495550 w 2599371"/>
                  <a:gd name="connsiteY9" fmla="*/ 206375 h 555625"/>
                  <a:gd name="connsiteX10" fmla="*/ 2501900 w 2599371"/>
                  <a:gd name="connsiteY10" fmla="*/ 419100 h 555625"/>
                  <a:gd name="connsiteX11" fmla="*/ 473075 w 2599371"/>
                  <a:gd name="connsiteY11" fmla="*/ 492125 h 555625"/>
                  <a:gd name="connsiteX12" fmla="*/ 47625 w 2599371"/>
                  <a:gd name="connsiteY12" fmla="*/ 244475 h 555625"/>
                  <a:gd name="connsiteX0" fmla="*/ 47625 w 2599371"/>
                  <a:gd name="connsiteY0" fmla="*/ 244475 h 555625"/>
                  <a:gd name="connsiteX1" fmla="*/ 0 w 2599371"/>
                  <a:gd name="connsiteY1" fmla="*/ 292100 h 555625"/>
                  <a:gd name="connsiteX2" fmla="*/ 447675 w 2599371"/>
                  <a:gd name="connsiteY2" fmla="*/ 555625 h 555625"/>
                  <a:gd name="connsiteX3" fmla="*/ 2549525 w 2599371"/>
                  <a:gd name="connsiteY3" fmla="*/ 485775 h 555625"/>
                  <a:gd name="connsiteX4" fmla="*/ 2552700 w 2599371"/>
                  <a:gd name="connsiteY4" fmla="*/ 142875 h 555625"/>
                  <a:gd name="connsiteX5" fmla="*/ 1606550 w 2599371"/>
                  <a:gd name="connsiteY5" fmla="*/ 0 h 555625"/>
                  <a:gd name="connsiteX6" fmla="*/ 6350 w 2599371"/>
                  <a:gd name="connsiteY6" fmla="*/ 38100 h 555625"/>
                  <a:gd name="connsiteX7" fmla="*/ 3175 w 2599371"/>
                  <a:gd name="connsiteY7" fmla="*/ 76200 h 555625"/>
                  <a:gd name="connsiteX8" fmla="*/ 463550 w 2599371"/>
                  <a:gd name="connsiteY8" fmla="*/ 244475 h 555625"/>
                  <a:gd name="connsiteX9" fmla="*/ 2495550 w 2599371"/>
                  <a:gd name="connsiteY9" fmla="*/ 206375 h 555625"/>
                  <a:gd name="connsiteX10" fmla="*/ 2527300 w 2599371"/>
                  <a:gd name="connsiteY10" fmla="*/ 307975 h 555625"/>
                  <a:gd name="connsiteX11" fmla="*/ 2501900 w 2599371"/>
                  <a:gd name="connsiteY11" fmla="*/ 419100 h 555625"/>
                  <a:gd name="connsiteX12" fmla="*/ 473075 w 2599371"/>
                  <a:gd name="connsiteY12" fmla="*/ 492125 h 555625"/>
                  <a:gd name="connsiteX13" fmla="*/ 47625 w 2599371"/>
                  <a:gd name="connsiteY13" fmla="*/ 244475 h 555625"/>
                  <a:gd name="connsiteX0" fmla="*/ 47625 w 2599371"/>
                  <a:gd name="connsiteY0" fmla="*/ 244475 h 555625"/>
                  <a:gd name="connsiteX1" fmla="*/ 0 w 2599371"/>
                  <a:gd name="connsiteY1" fmla="*/ 292100 h 555625"/>
                  <a:gd name="connsiteX2" fmla="*/ 447675 w 2599371"/>
                  <a:gd name="connsiteY2" fmla="*/ 555625 h 555625"/>
                  <a:gd name="connsiteX3" fmla="*/ 2549525 w 2599371"/>
                  <a:gd name="connsiteY3" fmla="*/ 485775 h 555625"/>
                  <a:gd name="connsiteX4" fmla="*/ 2552700 w 2599371"/>
                  <a:gd name="connsiteY4" fmla="*/ 142875 h 555625"/>
                  <a:gd name="connsiteX5" fmla="*/ 1606550 w 2599371"/>
                  <a:gd name="connsiteY5" fmla="*/ 0 h 555625"/>
                  <a:gd name="connsiteX6" fmla="*/ 6350 w 2599371"/>
                  <a:gd name="connsiteY6" fmla="*/ 38100 h 555625"/>
                  <a:gd name="connsiteX7" fmla="*/ 3175 w 2599371"/>
                  <a:gd name="connsiteY7" fmla="*/ 76200 h 555625"/>
                  <a:gd name="connsiteX8" fmla="*/ 463550 w 2599371"/>
                  <a:gd name="connsiteY8" fmla="*/ 244475 h 555625"/>
                  <a:gd name="connsiteX9" fmla="*/ 2495550 w 2599371"/>
                  <a:gd name="connsiteY9" fmla="*/ 206375 h 555625"/>
                  <a:gd name="connsiteX10" fmla="*/ 2527300 w 2599371"/>
                  <a:gd name="connsiteY10" fmla="*/ 307975 h 555625"/>
                  <a:gd name="connsiteX11" fmla="*/ 2479675 w 2599371"/>
                  <a:gd name="connsiteY11" fmla="*/ 425450 h 555625"/>
                  <a:gd name="connsiteX12" fmla="*/ 473075 w 2599371"/>
                  <a:gd name="connsiteY12" fmla="*/ 492125 h 555625"/>
                  <a:gd name="connsiteX13" fmla="*/ 47625 w 2599371"/>
                  <a:gd name="connsiteY13" fmla="*/ 244475 h 555625"/>
                  <a:gd name="connsiteX0" fmla="*/ 47625 w 2740156"/>
                  <a:gd name="connsiteY0" fmla="*/ 244475 h 555625"/>
                  <a:gd name="connsiteX1" fmla="*/ 0 w 2740156"/>
                  <a:gd name="connsiteY1" fmla="*/ 292100 h 555625"/>
                  <a:gd name="connsiteX2" fmla="*/ 447675 w 2740156"/>
                  <a:gd name="connsiteY2" fmla="*/ 555625 h 555625"/>
                  <a:gd name="connsiteX3" fmla="*/ 2549525 w 2740156"/>
                  <a:gd name="connsiteY3" fmla="*/ 485775 h 555625"/>
                  <a:gd name="connsiteX4" fmla="*/ 2552700 w 2740156"/>
                  <a:gd name="connsiteY4" fmla="*/ 142875 h 555625"/>
                  <a:gd name="connsiteX5" fmla="*/ 1606550 w 2740156"/>
                  <a:gd name="connsiteY5" fmla="*/ 0 h 555625"/>
                  <a:gd name="connsiteX6" fmla="*/ 6350 w 2740156"/>
                  <a:gd name="connsiteY6" fmla="*/ 38100 h 555625"/>
                  <a:gd name="connsiteX7" fmla="*/ 3175 w 2740156"/>
                  <a:gd name="connsiteY7" fmla="*/ 76200 h 555625"/>
                  <a:gd name="connsiteX8" fmla="*/ 463550 w 2740156"/>
                  <a:gd name="connsiteY8" fmla="*/ 244475 h 555625"/>
                  <a:gd name="connsiteX9" fmla="*/ 2495550 w 2740156"/>
                  <a:gd name="connsiteY9" fmla="*/ 206375 h 555625"/>
                  <a:gd name="connsiteX10" fmla="*/ 2479675 w 2740156"/>
                  <a:gd name="connsiteY10" fmla="*/ 425450 h 555625"/>
                  <a:gd name="connsiteX11" fmla="*/ 473075 w 2740156"/>
                  <a:gd name="connsiteY11" fmla="*/ 492125 h 555625"/>
                  <a:gd name="connsiteX12" fmla="*/ 47625 w 2740156"/>
                  <a:gd name="connsiteY12" fmla="*/ 244475 h 555625"/>
                  <a:gd name="connsiteX0" fmla="*/ 47625 w 2646925"/>
                  <a:gd name="connsiteY0" fmla="*/ 244475 h 555625"/>
                  <a:gd name="connsiteX1" fmla="*/ 0 w 2646925"/>
                  <a:gd name="connsiteY1" fmla="*/ 292100 h 555625"/>
                  <a:gd name="connsiteX2" fmla="*/ 447675 w 2646925"/>
                  <a:gd name="connsiteY2" fmla="*/ 555625 h 555625"/>
                  <a:gd name="connsiteX3" fmla="*/ 2549525 w 2646925"/>
                  <a:gd name="connsiteY3" fmla="*/ 485775 h 555625"/>
                  <a:gd name="connsiteX4" fmla="*/ 2552700 w 2646925"/>
                  <a:gd name="connsiteY4" fmla="*/ 142875 h 555625"/>
                  <a:gd name="connsiteX5" fmla="*/ 1606550 w 2646925"/>
                  <a:gd name="connsiteY5" fmla="*/ 0 h 555625"/>
                  <a:gd name="connsiteX6" fmla="*/ 6350 w 2646925"/>
                  <a:gd name="connsiteY6" fmla="*/ 38100 h 555625"/>
                  <a:gd name="connsiteX7" fmla="*/ 3175 w 2646925"/>
                  <a:gd name="connsiteY7" fmla="*/ 76200 h 555625"/>
                  <a:gd name="connsiteX8" fmla="*/ 463550 w 2646925"/>
                  <a:gd name="connsiteY8" fmla="*/ 244475 h 555625"/>
                  <a:gd name="connsiteX9" fmla="*/ 2495550 w 2646925"/>
                  <a:gd name="connsiteY9" fmla="*/ 206375 h 555625"/>
                  <a:gd name="connsiteX10" fmla="*/ 2479675 w 2646925"/>
                  <a:gd name="connsiteY10" fmla="*/ 425450 h 555625"/>
                  <a:gd name="connsiteX11" fmla="*/ 473075 w 2646925"/>
                  <a:gd name="connsiteY11" fmla="*/ 492125 h 555625"/>
                  <a:gd name="connsiteX12" fmla="*/ 47625 w 2646925"/>
                  <a:gd name="connsiteY12" fmla="*/ 244475 h 555625"/>
                  <a:gd name="connsiteX0" fmla="*/ 47625 w 2599371"/>
                  <a:gd name="connsiteY0" fmla="*/ 244475 h 555625"/>
                  <a:gd name="connsiteX1" fmla="*/ 0 w 2599371"/>
                  <a:gd name="connsiteY1" fmla="*/ 292100 h 555625"/>
                  <a:gd name="connsiteX2" fmla="*/ 447675 w 2599371"/>
                  <a:gd name="connsiteY2" fmla="*/ 555625 h 555625"/>
                  <a:gd name="connsiteX3" fmla="*/ 2549525 w 2599371"/>
                  <a:gd name="connsiteY3" fmla="*/ 485775 h 555625"/>
                  <a:gd name="connsiteX4" fmla="*/ 2552700 w 2599371"/>
                  <a:gd name="connsiteY4" fmla="*/ 142875 h 555625"/>
                  <a:gd name="connsiteX5" fmla="*/ 1606550 w 2599371"/>
                  <a:gd name="connsiteY5" fmla="*/ 0 h 555625"/>
                  <a:gd name="connsiteX6" fmla="*/ 6350 w 2599371"/>
                  <a:gd name="connsiteY6" fmla="*/ 38100 h 555625"/>
                  <a:gd name="connsiteX7" fmla="*/ 3175 w 2599371"/>
                  <a:gd name="connsiteY7" fmla="*/ 76200 h 555625"/>
                  <a:gd name="connsiteX8" fmla="*/ 463550 w 2599371"/>
                  <a:gd name="connsiteY8" fmla="*/ 244475 h 555625"/>
                  <a:gd name="connsiteX9" fmla="*/ 2495550 w 2599371"/>
                  <a:gd name="connsiteY9" fmla="*/ 206375 h 555625"/>
                  <a:gd name="connsiteX10" fmla="*/ 2479675 w 2599371"/>
                  <a:gd name="connsiteY10" fmla="*/ 425450 h 555625"/>
                  <a:gd name="connsiteX11" fmla="*/ 473075 w 2599371"/>
                  <a:gd name="connsiteY11" fmla="*/ 492125 h 555625"/>
                  <a:gd name="connsiteX12" fmla="*/ 47625 w 2599371"/>
                  <a:gd name="connsiteY12" fmla="*/ 244475 h 555625"/>
                  <a:gd name="connsiteX0" fmla="*/ 47625 w 2599371"/>
                  <a:gd name="connsiteY0" fmla="*/ 244475 h 555625"/>
                  <a:gd name="connsiteX1" fmla="*/ 0 w 2599371"/>
                  <a:gd name="connsiteY1" fmla="*/ 292100 h 555625"/>
                  <a:gd name="connsiteX2" fmla="*/ 447675 w 2599371"/>
                  <a:gd name="connsiteY2" fmla="*/ 555625 h 555625"/>
                  <a:gd name="connsiteX3" fmla="*/ 2549525 w 2599371"/>
                  <a:gd name="connsiteY3" fmla="*/ 485775 h 555625"/>
                  <a:gd name="connsiteX4" fmla="*/ 2552700 w 2599371"/>
                  <a:gd name="connsiteY4" fmla="*/ 142875 h 555625"/>
                  <a:gd name="connsiteX5" fmla="*/ 1606550 w 2599371"/>
                  <a:gd name="connsiteY5" fmla="*/ 0 h 555625"/>
                  <a:gd name="connsiteX6" fmla="*/ 6350 w 2599371"/>
                  <a:gd name="connsiteY6" fmla="*/ 38100 h 555625"/>
                  <a:gd name="connsiteX7" fmla="*/ 3175 w 2599371"/>
                  <a:gd name="connsiteY7" fmla="*/ 76200 h 555625"/>
                  <a:gd name="connsiteX8" fmla="*/ 463550 w 2599371"/>
                  <a:gd name="connsiteY8" fmla="*/ 244475 h 555625"/>
                  <a:gd name="connsiteX9" fmla="*/ 2470150 w 2599371"/>
                  <a:gd name="connsiteY9" fmla="*/ 209550 h 555625"/>
                  <a:gd name="connsiteX10" fmla="*/ 2479675 w 2599371"/>
                  <a:gd name="connsiteY10" fmla="*/ 425450 h 555625"/>
                  <a:gd name="connsiteX11" fmla="*/ 473075 w 2599371"/>
                  <a:gd name="connsiteY11" fmla="*/ 492125 h 555625"/>
                  <a:gd name="connsiteX12" fmla="*/ 47625 w 2599371"/>
                  <a:gd name="connsiteY12" fmla="*/ 244475 h 555625"/>
                  <a:gd name="connsiteX0" fmla="*/ 47625 w 2599371"/>
                  <a:gd name="connsiteY0" fmla="*/ 244475 h 555625"/>
                  <a:gd name="connsiteX1" fmla="*/ 0 w 2599371"/>
                  <a:gd name="connsiteY1" fmla="*/ 292100 h 555625"/>
                  <a:gd name="connsiteX2" fmla="*/ 447675 w 2599371"/>
                  <a:gd name="connsiteY2" fmla="*/ 555625 h 555625"/>
                  <a:gd name="connsiteX3" fmla="*/ 2549525 w 2599371"/>
                  <a:gd name="connsiteY3" fmla="*/ 485775 h 555625"/>
                  <a:gd name="connsiteX4" fmla="*/ 2552700 w 2599371"/>
                  <a:gd name="connsiteY4" fmla="*/ 142875 h 555625"/>
                  <a:gd name="connsiteX5" fmla="*/ 1606550 w 2599371"/>
                  <a:gd name="connsiteY5" fmla="*/ 0 h 555625"/>
                  <a:gd name="connsiteX6" fmla="*/ 6350 w 2599371"/>
                  <a:gd name="connsiteY6" fmla="*/ 38100 h 555625"/>
                  <a:gd name="connsiteX7" fmla="*/ 3175 w 2599371"/>
                  <a:gd name="connsiteY7" fmla="*/ 76200 h 555625"/>
                  <a:gd name="connsiteX8" fmla="*/ 463550 w 2599371"/>
                  <a:gd name="connsiteY8" fmla="*/ 244475 h 555625"/>
                  <a:gd name="connsiteX9" fmla="*/ 2470150 w 2599371"/>
                  <a:gd name="connsiteY9" fmla="*/ 209550 h 555625"/>
                  <a:gd name="connsiteX10" fmla="*/ 2479675 w 2599371"/>
                  <a:gd name="connsiteY10" fmla="*/ 425450 h 555625"/>
                  <a:gd name="connsiteX11" fmla="*/ 473075 w 2599371"/>
                  <a:gd name="connsiteY11" fmla="*/ 492125 h 555625"/>
                  <a:gd name="connsiteX12" fmla="*/ 47625 w 2599371"/>
                  <a:gd name="connsiteY12" fmla="*/ 244475 h 555625"/>
                  <a:gd name="connsiteX0" fmla="*/ 47625 w 2599371"/>
                  <a:gd name="connsiteY0" fmla="*/ 244475 h 555625"/>
                  <a:gd name="connsiteX1" fmla="*/ 0 w 2599371"/>
                  <a:gd name="connsiteY1" fmla="*/ 292100 h 555625"/>
                  <a:gd name="connsiteX2" fmla="*/ 447675 w 2599371"/>
                  <a:gd name="connsiteY2" fmla="*/ 555625 h 555625"/>
                  <a:gd name="connsiteX3" fmla="*/ 2549525 w 2599371"/>
                  <a:gd name="connsiteY3" fmla="*/ 485775 h 555625"/>
                  <a:gd name="connsiteX4" fmla="*/ 2552700 w 2599371"/>
                  <a:gd name="connsiteY4" fmla="*/ 142875 h 555625"/>
                  <a:gd name="connsiteX5" fmla="*/ 1606550 w 2599371"/>
                  <a:gd name="connsiteY5" fmla="*/ 0 h 555625"/>
                  <a:gd name="connsiteX6" fmla="*/ 6350 w 2599371"/>
                  <a:gd name="connsiteY6" fmla="*/ 38100 h 555625"/>
                  <a:gd name="connsiteX7" fmla="*/ 3175 w 2599371"/>
                  <a:gd name="connsiteY7" fmla="*/ 76200 h 555625"/>
                  <a:gd name="connsiteX8" fmla="*/ 463550 w 2599371"/>
                  <a:gd name="connsiteY8" fmla="*/ 244475 h 555625"/>
                  <a:gd name="connsiteX9" fmla="*/ 2470150 w 2599371"/>
                  <a:gd name="connsiteY9" fmla="*/ 209550 h 555625"/>
                  <a:gd name="connsiteX10" fmla="*/ 2479675 w 2599371"/>
                  <a:gd name="connsiteY10" fmla="*/ 425450 h 555625"/>
                  <a:gd name="connsiteX11" fmla="*/ 473075 w 2599371"/>
                  <a:gd name="connsiteY11" fmla="*/ 492125 h 555625"/>
                  <a:gd name="connsiteX12" fmla="*/ 47625 w 2599371"/>
                  <a:gd name="connsiteY12" fmla="*/ 244475 h 555625"/>
                  <a:gd name="connsiteX0" fmla="*/ 24625 w 2608121"/>
                  <a:gd name="connsiteY0" fmla="*/ 244475 h 555625"/>
                  <a:gd name="connsiteX1" fmla="*/ 8750 w 2608121"/>
                  <a:gd name="connsiteY1" fmla="*/ 292100 h 555625"/>
                  <a:gd name="connsiteX2" fmla="*/ 456425 w 2608121"/>
                  <a:gd name="connsiteY2" fmla="*/ 555625 h 555625"/>
                  <a:gd name="connsiteX3" fmla="*/ 2558275 w 2608121"/>
                  <a:gd name="connsiteY3" fmla="*/ 485775 h 555625"/>
                  <a:gd name="connsiteX4" fmla="*/ 2561450 w 2608121"/>
                  <a:gd name="connsiteY4" fmla="*/ 142875 h 555625"/>
                  <a:gd name="connsiteX5" fmla="*/ 1615300 w 2608121"/>
                  <a:gd name="connsiteY5" fmla="*/ 0 h 555625"/>
                  <a:gd name="connsiteX6" fmla="*/ 15100 w 2608121"/>
                  <a:gd name="connsiteY6" fmla="*/ 38100 h 555625"/>
                  <a:gd name="connsiteX7" fmla="*/ 11925 w 2608121"/>
                  <a:gd name="connsiteY7" fmla="*/ 76200 h 555625"/>
                  <a:gd name="connsiteX8" fmla="*/ 472300 w 2608121"/>
                  <a:gd name="connsiteY8" fmla="*/ 244475 h 555625"/>
                  <a:gd name="connsiteX9" fmla="*/ 2478900 w 2608121"/>
                  <a:gd name="connsiteY9" fmla="*/ 209550 h 555625"/>
                  <a:gd name="connsiteX10" fmla="*/ 2488425 w 2608121"/>
                  <a:gd name="connsiteY10" fmla="*/ 425450 h 555625"/>
                  <a:gd name="connsiteX11" fmla="*/ 481825 w 2608121"/>
                  <a:gd name="connsiteY11" fmla="*/ 492125 h 555625"/>
                  <a:gd name="connsiteX12" fmla="*/ 24625 w 2608121"/>
                  <a:gd name="connsiteY12" fmla="*/ 244475 h 555625"/>
                  <a:gd name="connsiteX0" fmla="*/ 20208 w 2622754"/>
                  <a:gd name="connsiteY0" fmla="*/ 244475 h 555625"/>
                  <a:gd name="connsiteX1" fmla="*/ 23383 w 2622754"/>
                  <a:gd name="connsiteY1" fmla="*/ 292100 h 555625"/>
                  <a:gd name="connsiteX2" fmla="*/ 471058 w 2622754"/>
                  <a:gd name="connsiteY2" fmla="*/ 555625 h 555625"/>
                  <a:gd name="connsiteX3" fmla="*/ 2572908 w 2622754"/>
                  <a:gd name="connsiteY3" fmla="*/ 485775 h 555625"/>
                  <a:gd name="connsiteX4" fmla="*/ 2576083 w 2622754"/>
                  <a:gd name="connsiteY4" fmla="*/ 142875 h 555625"/>
                  <a:gd name="connsiteX5" fmla="*/ 1629933 w 2622754"/>
                  <a:gd name="connsiteY5" fmla="*/ 0 h 555625"/>
                  <a:gd name="connsiteX6" fmla="*/ 29733 w 2622754"/>
                  <a:gd name="connsiteY6" fmla="*/ 38100 h 555625"/>
                  <a:gd name="connsiteX7" fmla="*/ 26558 w 2622754"/>
                  <a:gd name="connsiteY7" fmla="*/ 76200 h 555625"/>
                  <a:gd name="connsiteX8" fmla="*/ 486933 w 2622754"/>
                  <a:gd name="connsiteY8" fmla="*/ 244475 h 555625"/>
                  <a:gd name="connsiteX9" fmla="*/ 2493533 w 2622754"/>
                  <a:gd name="connsiteY9" fmla="*/ 209550 h 555625"/>
                  <a:gd name="connsiteX10" fmla="*/ 2503058 w 2622754"/>
                  <a:gd name="connsiteY10" fmla="*/ 425450 h 555625"/>
                  <a:gd name="connsiteX11" fmla="*/ 496458 w 2622754"/>
                  <a:gd name="connsiteY11" fmla="*/ 492125 h 555625"/>
                  <a:gd name="connsiteX12" fmla="*/ 20208 w 2622754"/>
                  <a:gd name="connsiteY12" fmla="*/ 244475 h 555625"/>
                  <a:gd name="connsiteX0" fmla="*/ 63500 w 2599371"/>
                  <a:gd name="connsiteY0" fmla="*/ 244475 h 555625"/>
                  <a:gd name="connsiteX1" fmla="*/ 0 w 2599371"/>
                  <a:gd name="connsiteY1" fmla="*/ 292100 h 555625"/>
                  <a:gd name="connsiteX2" fmla="*/ 447675 w 2599371"/>
                  <a:gd name="connsiteY2" fmla="*/ 555625 h 555625"/>
                  <a:gd name="connsiteX3" fmla="*/ 2549525 w 2599371"/>
                  <a:gd name="connsiteY3" fmla="*/ 485775 h 555625"/>
                  <a:gd name="connsiteX4" fmla="*/ 2552700 w 2599371"/>
                  <a:gd name="connsiteY4" fmla="*/ 142875 h 555625"/>
                  <a:gd name="connsiteX5" fmla="*/ 1606550 w 2599371"/>
                  <a:gd name="connsiteY5" fmla="*/ 0 h 555625"/>
                  <a:gd name="connsiteX6" fmla="*/ 6350 w 2599371"/>
                  <a:gd name="connsiteY6" fmla="*/ 38100 h 555625"/>
                  <a:gd name="connsiteX7" fmla="*/ 3175 w 2599371"/>
                  <a:gd name="connsiteY7" fmla="*/ 76200 h 555625"/>
                  <a:gd name="connsiteX8" fmla="*/ 463550 w 2599371"/>
                  <a:gd name="connsiteY8" fmla="*/ 244475 h 555625"/>
                  <a:gd name="connsiteX9" fmla="*/ 2470150 w 2599371"/>
                  <a:gd name="connsiteY9" fmla="*/ 209550 h 555625"/>
                  <a:gd name="connsiteX10" fmla="*/ 2479675 w 2599371"/>
                  <a:gd name="connsiteY10" fmla="*/ 425450 h 555625"/>
                  <a:gd name="connsiteX11" fmla="*/ 473075 w 2599371"/>
                  <a:gd name="connsiteY11" fmla="*/ 492125 h 555625"/>
                  <a:gd name="connsiteX12" fmla="*/ 63500 w 2599371"/>
                  <a:gd name="connsiteY12" fmla="*/ 244475 h 555625"/>
                  <a:gd name="connsiteX0" fmla="*/ 63500 w 2599371"/>
                  <a:gd name="connsiteY0" fmla="*/ 244475 h 555625"/>
                  <a:gd name="connsiteX1" fmla="*/ 0 w 2599371"/>
                  <a:gd name="connsiteY1" fmla="*/ 292100 h 555625"/>
                  <a:gd name="connsiteX2" fmla="*/ 447675 w 2599371"/>
                  <a:gd name="connsiteY2" fmla="*/ 555625 h 555625"/>
                  <a:gd name="connsiteX3" fmla="*/ 2549525 w 2599371"/>
                  <a:gd name="connsiteY3" fmla="*/ 485775 h 555625"/>
                  <a:gd name="connsiteX4" fmla="*/ 2552700 w 2599371"/>
                  <a:gd name="connsiteY4" fmla="*/ 142875 h 555625"/>
                  <a:gd name="connsiteX5" fmla="*/ 1606550 w 2599371"/>
                  <a:gd name="connsiteY5" fmla="*/ 0 h 555625"/>
                  <a:gd name="connsiteX6" fmla="*/ 6350 w 2599371"/>
                  <a:gd name="connsiteY6" fmla="*/ 38100 h 555625"/>
                  <a:gd name="connsiteX7" fmla="*/ 3175 w 2599371"/>
                  <a:gd name="connsiteY7" fmla="*/ 76200 h 555625"/>
                  <a:gd name="connsiteX8" fmla="*/ 463550 w 2599371"/>
                  <a:gd name="connsiteY8" fmla="*/ 244475 h 555625"/>
                  <a:gd name="connsiteX9" fmla="*/ 2470150 w 2599371"/>
                  <a:gd name="connsiteY9" fmla="*/ 209550 h 555625"/>
                  <a:gd name="connsiteX10" fmla="*/ 2479675 w 2599371"/>
                  <a:gd name="connsiteY10" fmla="*/ 425450 h 555625"/>
                  <a:gd name="connsiteX11" fmla="*/ 485775 w 2599371"/>
                  <a:gd name="connsiteY11" fmla="*/ 488950 h 555625"/>
                  <a:gd name="connsiteX12" fmla="*/ 63500 w 2599371"/>
                  <a:gd name="connsiteY12" fmla="*/ 244475 h 555625"/>
                  <a:gd name="connsiteX0" fmla="*/ 96355 w 2632226"/>
                  <a:gd name="connsiteY0" fmla="*/ 244475 h 555625"/>
                  <a:gd name="connsiteX1" fmla="*/ 36030 w 2632226"/>
                  <a:gd name="connsiteY1" fmla="*/ 247650 h 555625"/>
                  <a:gd name="connsiteX2" fmla="*/ 32855 w 2632226"/>
                  <a:gd name="connsiteY2" fmla="*/ 292100 h 555625"/>
                  <a:gd name="connsiteX3" fmla="*/ 480530 w 2632226"/>
                  <a:gd name="connsiteY3" fmla="*/ 555625 h 555625"/>
                  <a:gd name="connsiteX4" fmla="*/ 2582380 w 2632226"/>
                  <a:gd name="connsiteY4" fmla="*/ 485775 h 555625"/>
                  <a:gd name="connsiteX5" fmla="*/ 2585555 w 2632226"/>
                  <a:gd name="connsiteY5" fmla="*/ 142875 h 555625"/>
                  <a:gd name="connsiteX6" fmla="*/ 1639405 w 2632226"/>
                  <a:gd name="connsiteY6" fmla="*/ 0 h 555625"/>
                  <a:gd name="connsiteX7" fmla="*/ 39205 w 2632226"/>
                  <a:gd name="connsiteY7" fmla="*/ 38100 h 555625"/>
                  <a:gd name="connsiteX8" fmla="*/ 36030 w 2632226"/>
                  <a:gd name="connsiteY8" fmla="*/ 76200 h 555625"/>
                  <a:gd name="connsiteX9" fmla="*/ 496405 w 2632226"/>
                  <a:gd name="connsiteY9" fmla="*/ 244475 h 555625"/>
                  <a:gd name="connsiteX10" fmla="*/ 2503005 w 2632226"/>
                  <a:gd name="connsiteY10" fmla="*/ 209550 h 555625"/>
                  <a:gd name="connsiteX11" fmla="*/ 2512530 w 2632226"/>
                  <a:gd name="connsiteY11" fmla="*/ 425450 h 555625"/>
                  <a:gd name="connsiteX12" fmla="*/ 518630 w 2632226"/>
                  <a:gd name="connsiteY12" fmla="*/ 488950 h 555625"/>
                  <a:gd name="connsiteX13" fmla="*/ 96355 w 2632226"/>
                  <a:gd name="connsiteY13" fmla="*/ 244475 h 555625"/>
                  <a:gd name="connsiteX0" fmla="*/ 105580 w 2641451"/>
                  <a:gd name="connsiteY0" fmla="*/ 244475 h 555625"/>
                  <a:gd name="connsiteX1" fmla="*/ 19061 w 2641451"/>
                  <a:gd name="connsiteY1" fmla="*/ 226218 h 555625"/>
                  <a:gd name="connsiteX2" fmla="*/ 42080 w 2641451"/>
                  <a:gd name="connsiteY2" fmla="*/ 292100 h 555625"/>
                  <a:gd name="connsiteX3" fmla="*/ 489755 w 2641451"/>
                  <a:gd name="connsiteY3" fmla="*/ 555625 h 555625"/>
                  <a:gd name="connsiteX4" fmla="*/ 2591605 w 2641451"/>
                  <a:gd name="connsiteY4" fmla="*/ 485775 h 555625"/>
                  <a:gd name="connsiteX5" fmla="*/ 2594780 w 2641451"/>
                  <a:gd name="connsiteY5" fmla="*/ 142875 h 555625"/>
                  <a:gd name="connsiteX6" fmla="*/ 1648630 w 2641451"/>
                  <a:gd name="connsiteY6" fmla="*/ 0 h 555625"/>
                  <a:gd name="connsiteX7" fmla="*/ 48430 w 2641451"/>
                  <a:gd name="connsiteY7" fmla="*/ 38100 h 555625"/>
                  <a:gd name="connsiteX8" fmla="*/ 45255 w 2641451"/>
                  <a:gd name="connsiteY8" fmla="*/ 76200 h 555625"/>
                  <a:gd name="connsiteX9" fmla="*/ 505630 w 2641451"/>
                  <a:gd name="connsiteY9" fmla="*/ 244475 h 555625"/>
                  <a:gd name="connsiteX10" fmla="*/ 2512230 w 2641451"/>
                  <a:gd name="connsiteY10" fmla="*/ 209550 h 555625"/>
                  <a:gd name="connsiteX11" fmla="*/ 2521755 w 2641451"/>
                  <a:gd name="connsiteY11" fmla="*/ 425450 h 555625"/>
                  <a:gd name="connsiteX12" fmla="*/ 527855 w 2641451"/>
                  <a:gd name="connsiteY12" fmla="*/ 488950 h 555625"/>
                  <a:gd name="connsiteX13" fmla="*/ 105580 w 2641451"/>
                  <a:gd name="connsiteY13" fmla="*/ 244475 h 555625"/>
                  <a:gd name="connsiteX0" fmla="*/ 100036 w 2635907"/>
                  <a:gd name="connsiteY0" fmla="*/ 244475 h 555625"/>
                  <a:gd name="connsiteX1" fmla="*/ 27804 w 2635907"/>
                  <a:gd name="connsiteY1" fmla="*/ 266699 h 555625"/>
                  <a:gd name="connsiteX2" fmla="*/ 36536 w 2635907"/>
                  <a:gd name="connsiteY2" fmla="*/ 292100 h 555625"/>
                  <a:gd name="connsiteX3" fmla="*/ 484211 w 2635907"/>
                  <a:gd name="connsiteY3" fmla="*/ 555625 h 555625"/>
                  <a:gd name="connsiteX4" fmla="*/ 2586061 w 2635907"/>
                  <a:gd name="connsiteY4" fmla="*/ 485775 h 555625"/>
                  <a:gd name="connsiteX5" fmla="*/ 2589236 w 2635907"/>
                  <a:gd name="connsiteY5" fmla="*/ 142875 h 555625"/>
                  <a:gd name="connsiteX6" fmla="*/ 1643086 w 2635907"/>
                  <a:gd name="connsiteY6" fmla="*/ 0 h 555625"/>
                  <a:gd name="connsiteX7" fmla="*/ 42886 w 2635907"/>
                  <a:gd name="connsiteY7" fmla="*/ 38100 h 555625"/>
                  <a:gd name="connsiteX8" fmla="*/ 39711 w 2635907"/>
                  <a:gd name="connsiteY8" fmla="*/ 76200 h 555625"/>
                  <a:gd name="connsiteX9" fmla="*/ 500086 w 2635907"/>
                  <a:gd name="connsiteY9" fmla="*/ 244475 h 555625"/>
                  <a:gd name="connsiteX10" fmla="*/ 2506686 w 2635907"/>
                  <a:gd name="connsiteY10" fmla="*/ 209550 h 555625"/>
                  <a:gd name="connsiteX11" fmla="*/ 2516211 w 2635907"/>
                  <a:gd name="connsiteY11" fmla="*/ 425450 h 555625"/>
                  <a:gd name="connsiteX12" fmla="*/ 522311 w 2635907"/>
                  <a:gd name="connsiteY12" fmla="*/ 488950 h 555625"/>
                  <a:gd name="connsiteX13" fmla="*/ 100036 w 2635907"/>
                  <a:gd name="connsiteY13" fmla="*/ 244475 h 555625"/>
                  <a:gd name="connsiteX0" fmla="*/ 103571 w 2639442"/>
                  <a:gd name="connsiteY0" fmla="*/ 244475 h 555625"/>
                  <a:gd name="connsiteX1" fmla="*/ 21814 w 2639442"/>
                  <a:gd name="connsiteY1" fmla="*/ 226218 h 555625"/>
                  <a:gd name="connsiteX2" fmla="*/ 40071 w 2639442"/>
                  <a:gd name="connsiteY2" fmla="*/ 292100 h 555625"/>
                  <a:gd name="connsiteX3" fmla="*/ 487746 w 2639442"/>
                  <a:gd name="connsiteY3" fmla="*/ 555625 h 555625"/>
                  <a:gd name="connsiteX4" fmla="*/ 2589596 w 2639442"/>
                  <a:gd name="connsiteY4" fmla="*/ 485775 h 555625"/>
                  <a:gd name="connsiteX5" fmla="*/ 2592771 w 2639442"/>
                  <a:gd name="connsiteY5" fmla="*/ 142875 h 555625"/>
                  <a:gd name="connsiteX6" fmla="*/ 1646621 w 2639442"/>
                  <a:gd name="connsiteY6" fmla="*/ 0 h 555625"/>
                  <a:gd name="connsiteX7" fmla="*/ 46421 w 2639442"/>
                  <a:gd name="connsiteY7" fmla="*/ 38100 h 555625"/>
                  <a:gd name="connsiteX8" fmla="*/ 43246 w 2639442"/>
                  <a:gd name="connsiteY8" fmla="*/ 76200 h 555625"/>
                  <a:gd name="connsiteX9" fmla="*/ 503621 w 2639442"/>
                  <a:gd name="connsiteY9" fmla="*/ 244475 h 555625"/>
                  <a:gd name="connsiteX10" fmla="*/ 2510221 w 2639442"/>
                  <a:gd name="connsiteY10" fmla="*/ 209550 h 555625"/>
                  <a:gd name="connsiteX11" fmla="*/ 2519746 w 2639442"/>
                  <a:gd name="connsiteY11" fmla="*/ 425450 h 555625"/>
                  <a:gd name="connsiteX12" fmla="*/ 525846 w 2639442"/>
                  <a:gd name="connsiteY12" fmla="*/ 488950 h 555625"/>
                  <a:gd name="connsiteX13" fmla="*/ 103571 w 2639442"/>
                  <a:gd name="connsiteY13" fmla="*/ 244475 h 555625"/>
                  <a:gd name="connsiteX0" fmla="*/ 103571 w 2639442"/>
                  <a:gd name="connsiteY0" fmla="*/ 244475 h 555625"/>
                  <a:gd name="connsiteX1" fmla="*/ 21814 w 2639442"/>
                  <a:gd name="connsiteY1" fmla="*/ 226218 h 555625"/>
                  <a:gd name="connsiteX2" fmla="*/ 40071 w 2639442"/>
                  <a:gd name="connsiteY2" fmla="*/ 292100 h 555625"/>
                  <a:gd name="connsiteX3" fmla="*/ 487746 w 2639442"/>
                  <a:gd name="connsiteY3" fmla="*/ 555625 h 555625"/>
                  <a:gd name="connsiteX4" fmla="*/ 2589596 w 2639442"/>
                  <a:gd name="connsiteY4" fmla="*/ 485775 h 555625"/>
                  <a:gd name="connsiteX5" fmla="*/ 2592771 w 2639442"/>
                  <a:gd name="connsiteY5" fmla="*/ 142875 h 555625"/>
                  <a:gd name="connsiteX6" fmla="*/ 1646621 w 2639442"/>
                  <a:gd name="connsiteY6" fmla="*/ 0 h 555625"/>
                  <a:gd name="connsiteX7" fmla="*/ 46421 w 2639442"/>
                  <a:gd name="connsiteY7" fmla="*/ 38100 h 555625"/>
                  <a:gd name="connsiteX8" fmla="*/ 43246 w 2639442"/>
                  <a:gd name="connsiteY8" fmla="*/ 76200 h 555625"/>
                  <a:gd name="connsiteX9" fmla="*/ 503621 w 2639442"/>
                  <a:gd name="connsiteY9" fmla="*/ 244475 h 555625"/>
                  <a:gd name="connsiteX10" fmla="*/ 2510221 w 2639442"/>
                  <a:gd name="connsiteY10" fmla="*/ 209550 h 555625"/>
                  <a:gd name="connsiteX11" fmla="*/ 2519746 w 2639442"/>
                  <a:gd name="connsiteY11" fmla="*/ 425450 h 555625"/>
                  <a:gd name="connsiteX12" fmla="*/ 525846 w 2639442"/>
                  <a:gd name="connsiteY12" fmla="*/ 488950 h 555625"/>
                  <a:gd name="connsiteX13" fmla="*/ 103571 w 2639442"/>
                  <a:gd name="connsiteY13" fmla="*/ 244475 h 555625"/>
                  <a:gd name="connsiteX0" fmla="*/ 98616 w 2634487"/>
                  <a:gd name="connsiteY0" fmla="*/ 244475 h 555625"/>
                  <a:gd name="connsiteX1" fmla="*/ 16859 w 2634487"/>
                  <a:gd name="connsiteY1" fmla="*/ 226218 h 555625"/>
                  <a:gd name="connsiteX2" fmla="*/ 35116 w 2634487"/>
                  <a:gd name="connsiteY2" fmla="*/ 292100 h 555625"/>
                  <a:gd name="connsiteX3" fmla="*/ 482791 w 2634487"/>
                  <a:gd name="connsiteY3" fmla="*/ 555625 h 555625"/>
                  <a:gd name="connsiteX4" fmla="*/ 2584641 w 2634487"/>
                  <a:gd name="connsiteY4" fmla="*/ 485775 h 555625"/>
                  <a:gd name="connsiteX5" fmla="*/ 2587816 w 2634487"/>
                  <a:gd name="connsiteY5" fmla="*/ 142875 h 555625"/>
                  <a:gd name="connsiteX6" fmla="*/ 1641666 w 2634487"/>
                  <a:gd name="connsiteY6" fmla="*/ 0 h 555625"/>
                  <a:gd name="connsiteX7" fmla="*/ 41466 w 2634487"/>
                  <a:gd name="connsiteY7" fmla="*/ 38100 h 555625"/>
                  <a:gd name="connsiteX8" fmla="*/ 38291 w 2634487"/>
                  <a:gd name="connsiteY8" fmla="*/ 76200 h 555625"/>
                  <a:gd name="connsiteX9" fmla="*/ 498666 w 2634487"/>
                  <a:gd name="connsiteY9" fmla="*/ 244475 h 555625"/>
                  <a:gd name="connsiteX10" fmla="*/ 2505266 w 2634487"/>
                  <a:gd name="connsiteY10" fmla="*/ 209550 h 555625"/>
                  <a:gd name="connsiteX11" fmla="*/ 2514791 w 2634487"/>
                  <a:gd name="connsiteY11" fmla="*/ 425450 h 555625"/>
                  <a:gd name="connsiteX12" fmla="*/ 520891 w 2634487"/>
                  <a:gd name="connsiteY12" fmla="*/ 488950 h 555625"/>
                  <a:gd name="connsiteX13" fmla="*/ 98616 w 2634487"/>
                  <a:gd name="connsiteY13" fmla="*/ 244475 h 555625"/>
                  <a:gd name="connsiteX0" fmla="*/ 81757 w 2617628"/>
                  <a:gd name="connsiteY0" fmla="*/ 244475 h 555625"/>
                  <a:gd name="connsiteX1" fmla="*/ 0 w 2617628"/>
                  <a:gd name="connsiteY1" fmla="*/ 226218 h 555625"/>
                  <a:gd name="connsiteX2" fmla="*/ 18257 w 2617628"/>
                  <a:gd name="connsiteY2" fmla="*/ 292100 h 555625"/>
                  <a:gd name="connsiteX3" fmla="*/ 465932 w 2617628"/>
                  <a:gd name="connsiteY3" fmla="*/ 555625 h 555625"/>
                  <a:gd name="connsiteX4" fmla="*/ 2567782 w 2617628"/>
                  <a:gd name="connsiteY4" fmla="*/ 485775 h 555625"/>
                  <a:gd name="connsiteX5" fmla="*/ 2570957 w 2617628"/>
                  <a:gd name="connsiteY5" fmla="*/ 142875 h 555625"/>
                  <a:gd name="connsiteX6" fmla="*/ 1624807 w 2617628"/>
                  <a:gd name="connsiteY6" fmla="*/ 0 h 555625"/>
                  <a:gd name="connsiteX7" fmla="*/ 24607 w 2617628"/>
                  <a:gd name="connsiteY7" fmla="*/ 38100 h 555625"/>
                  <a:gd name="connsiteX8" fmla="*/ 21432 w 2617628"/>
                  <a:gd name="connsiteY8" fmla="*/ 76200 h 555625"/>
                  <a:gd name="connsiteX9" fmla="*/ 481807 w 2617628"/>
                  <a:gd name="connsiteY9" fmla="*/ 244475 h 555625"/>
                  <a:gd name="connsiteX10" fmla="*/ 2488407 w 2617628"/>
                  <a:gd name="connsiteY10" fmla="*/ 209550 h 555625"/>
                  <a:gd name="connsiteX11" fmla="*/ 2497932 w 2617628"/>
                  <a:gd name="connsiteY11" fmla="*/ 425450 h 555625"/>
                  <a:gd name="connsiteX12" fmla="*/ 504032 w 2617628"/>
                  <a:gd name="connsiteY12" fmla="*/ 488950 h 555625"/>
                  <a:gd name="connsiteX13" fmla="*/ 81757 w 2617628"/>
                  <a:gd name="connsiteY13" fmla="*/ 244475 h 555625"/>
                  <a:gd name="connsiteX0" fmla="*/ 67469 w 2603340"/>
                  <a:gd name="connsiteY0" fmla="*/ 244475 h 555625"/>
                  <a:gd name="connsiteX1" fmla="*/ 0 w 2603340"/>
                  <a:gd name="connsiteY1" fmla="*/ 247649 h 555625"/>
                  <a:gd name="connsiteX2" fmla="*/ 3969 w 2603340"/>
                  <a:gd name="connsiteY2" fmla="*/ 292100 h 555625"/>
                  <a:gd name="connsiteX3" fmla="*/ 451644 w 2603340"/>
                  <a:gd name="connsiteY3" fmla="*/ 555625 h 555625"/>
                  <a:gd name="connsiteX4" fmla="*/ 2553494 w 2603340"/>
                  <a:gd name="connsiteY4" fmla="*/ 485775 h 555625"/>
                  <a:gd name="connsiteX5" fmla="*/ 2556669 w 2603340"/>
                  <a:gd name="connsiteY5" fmla="*/ 142875 h 555625"/>
                  <a:gd name="connsiteX6" fmla="*/ 1610519 w 2603340"/>
                  <a:gd name="connsiteY6" fmla="*/ 0 h 555625"/>
                  <a:gd name="connsiteX7" fmla="*/ 10319 w 2603340"/>
                  <a:gd name="connsiteY7" fmla="*/ 38100 h 555625"/>
                  <a:gd name="connsiteX8" fmla="*/ 7144 w 2603340"/>
                  <a:gd name="connsiteY8" fmla="*/ 76200 h 555625"/>
                  <a:gd name="connsiteX9" fmla="*/ 467519 w 2603340"/>
                  <a:gd name="connsiteY9" fmla="*/ 244475 h 555625"/>
                  <a:gd name="connsiteX10" fmla="*/ 2474119 w 2603340"/>
                  <a:gd name="connsiteY10" fmla="*/ 209550 h 555625"/>
                  <a:gd name="connsiteX11" fmla="*/ 2483644 w 2603340"/>
                  <a:gd name="connsiteY11" fmla="*/ 425450 h 555625"/>
                  <a:gd name="connsiteX12" fmla="*/ 489744 w 2603340"/>
                  <a:gd name="connsiteY12" fmla="*/ 488950 h 555625"/>
                  <a:gd name="connsiteX13" fmla="*/ 67469 w 2603340"/>
                  <a:gd name="connsiteY13" fmla="*/ 244475 h 555625"/>
                  <a:gd name="connsiteX0" fmla="*/ 67469 w 2603340"/>
                  <a:gd name="connsiteY0" fmla="*/ 244475 h 555625"/>
                  <a:gd name="connsiteX1" fmla="*/ 0 w 2603340"/>
                  <a:gd name="connsiteY1" fmla="*/ 247649 h 555625"/>
                  <a:gd name="connsiteX2" fmla="*/ 3969 w 2603340"/>
                  <a:gd name="connsiteY2" fmla="*/ 292100 h 555625"/>
                  <a:gd name="connsiteX3" fmla="*/ 451644 w 2603340"/>
                  <a:gd name="connsiteY3" fmla="*/ 555625 h 555625"/>
                  <a:gd name="connsiteX4" fmla="*/ 2553494 w 2603340"/>
                  <a:gd name="connsiteY4" fmla="*/ 485775 h 555625"/>
                  <a:gd name="connsiteX5" fmla="*/ 2556669 w 2603340"/>
                  <a:gd name="connsiteY5" fmla="*/ 142875 h 555625"/>
                  <a:gd name="connsiteX6" fmla="*/ 1610519 w 2603340"/>
                  <a:gd name="connsiteY6" fmla="*/ 0 h 555625"/>
                  <a:gd name="connsiteX7" fmla="*/ 10319 w 2603340"/>
                  <a:gd name="connsiteY7" fmla="*/ 38100 h 555625"/>
                  <a:gd name="connsiteX8" fmla="*/ 7144 w 2603340"/>
                  <a:gd name="connsiteY8" fmla="*/ 76200 h 555625"/>
                  <a:gd name="connsiteX9" fmla="*/ 467519 w 2603340"/>
                  <a:gd name="connsiteY9" fmla="*/ 244475 h 555625"/>
                  <a:gd name="connsiteX10" fmla="*/ 2474119 w 2603340"/>
                  <a:gd name="connsiteY10" fmla="*/ 209550 h 555625"/>
                  <a:gd name="connsiteX11" fmla="*/ 2483644 w 2603340"/>
                  <a:gd name="connsiteY11" fmla="*/ 425450 h 555625"/>
                  <a:gd name="connsiteX12" fmla="*/ 489744 w 2603340"/>
                  <a:gd name="connsiteY12" fmla="*/ 488950 h 555625"/>
                  <a:gd name="connsiteX13" fmla="*/ 67469 w 2603340"/>
                  <a:gd name="connsiteY13" fmla="*/ 244475 h 555625"/>
                  <a:gd name="connsiteX0" fmla="*/ 67469 w 2603340"/>
                  <a:gd name="connsiteY0" fmla="*/ 244475 h 555625"/>
                  <a:gd name="connsiteX1" fmla="*/ 0 w 2603340"/>
                  <a:gd name="connsiteY1" fmla="*/ 242887 h 555625"/>
                  <a:gd name="connsiteX2" fmla="*/ 3969 w 2603340"/>
                  <a:gd name="connsiteY2" fmla="*/ 292100 h 555625"/>
                  <a:gd name="connsiteX3" fmla="*/ 451644 w 2603340"/>
                  <a:gd name="connsiteY3" fmla="*/ 555625 h 555625"/>
                  <a:gd name="connsiteX4" fmla="*/ 2553494 w 2603340"/>
                  <a:gd name="connsiteY4" fmla="*/ 485775 h 555625"/>
                  <a:gd name="connsiteX5" fmla="*/ 2556669 w 2603340"/>
                  <a:gd name="connsiteY5" fmla="*/ 142875 h 555625"/>
                  <a:gd name="connsiteX6" fmla="*/ 1610519 w 2603340"/>
                  <a:gd name="connsiteY6" fmla="*/ 0 h 555625"/>
                  <a:gd name="connsiteX7" fmla="*/ 10319 w 2603340"/>
                  <a:gd name="connsiteY7" fmla="*/ 38100 h 555625"/>
                  <a:gd name="connsiteX8" fmla="*/ 7144 w 2603340"/>
                  <a:gd name="connsiteY8" fmla="*/ 76200 h 555625"/>
                  <a:gd name="connsiteX9" fmla="*/ 467519 w 2603340"/>
                  <a:gd name="connsiteY9" fmla="*/ 244475 h 555625"/>
                  <a:gd name="connsiteX10" fmla="*/ 2474119 w 2603340"/>
                  <a:gd name="connsiteY10" fmla="*/ 209550 h 555625"/>
                  <a:gd name="connsiteX11" fmla="*/ 2483644 w 2603340"/>
                  <a:gd name="connsiteY11" fmla="*/ 425450 h 555625"/>
                  <a:gd name="connsiteX12" fmla="*/ 489744 w 2603340"/>
                  <a:gd name="connsiteY12" fmla="*/ 488950 h 555625"/>
                  <a:gd name="connsiteX13" fmla="*/ 67469 w 2603340"/>
                  <a:gd name="connsiteY13" fmla="*/ 244475 h 555625"/>
                  <a:gd name="connsiteX0" fmla="*/ 67469 w 2603340"/>
                  <a:gd name="connsiteY0" fmla="*/ 244475 h 555625"/>
                  <a:gd name="connsiteX1" fmla="*/ 0 w 2603340"/>
                  <a:gd name="connsiteY1" fmla="*/ 242887 h 555625"/>
                  <a:gd name="connsiteX2" fmla="*/ 3969 w 2603340"/>
                  <a:gd name="connsiteY2" fmla="*/ 292100 h 555625"/>
                  <a:gd name="connsiteX3" fmla="*/ 451644 w 2603340"/>
                  <a:gd name="connsiteY3" fmla="*/ 555625 h 555625"/>
                  <a:gd name="connsiteX4" fmla="*/ 2553494 w 2603340"/>
                  <a:gd name="connsiteY4" fmla="*/ 485775 h 555625"/>
                  <a:gd name="connsiteX5" fmla="*/ 2556669 w 2603340"/>
                  <a:gd name="connsiteY5" fmla="*/ 142875 h 555625"/>
                  <a:gd name="connsiteX6" fmla="*/ 1610519 w 2603340"/>
                  <a:gd name="connsiteY6" fmla="*/ 0 h 555625"/>
                  <a:gd name="connsiteX7" fmla="*/ 19844 w 2603340"/>
                  <a:gd name="connsiteY7" fmla="*/ 33337 h 555625"/>
                  <a:gd name="connsiteX8" fmla="*/ 7144 w 2603340"/>
                  <a:gd name="connsiteY8" fmla="*/ 76200 h 555625"/>
                  <a:gd name="connsiteX9" fmla="*/ 467519 w 2603340"/>
                  <a:gd name="connsiteY9" fmla="*/ 244475 h 555625"/>
                  <a:gd name="connsiteX10" fmla="*/ 2474119 w 2603340"/>
                  <a:gd name="connsiteY10" fmla="*/ 209550 h 555625"/>
                  <a:gd name="connsiteX11" fmla="*/ 2483644 w 2603340"/>
                  <a:gd name="connsiteY11" fmla="*/ 425450 h 555625"/>
                  <a:gd name="connsiteX12" fmla="*/ 489744 w 2603340"/>
                  <a:gd name="connsiteY12" fmla="*/ 488950 h 555625"/>
                  <a:gd name="connsiteX13" fmla="*/ 67469 w 2603340"/>
                  <a:gd name="connsiteY13" fmla="*/ 244475 h 555625"/>
                  <a:gd name="connsiteX0" fmla="*/ 67469 w 2603340"/>
                  <a:gd name="connsiteY0" fmla="*/ 244475 h 555625"/>
                  <a:gd name="connsiteX1" fmla="*/ 0 w 2603340"/>
                  <a:gd name="connsiteY1" fmla="*/ 242887 h 555625"/>
                  <a:gd name="connsiteX2" fmla="*/ 3969 w 2603340"/>
                  <a:gd name="connsiteY2" fmla="*/ 292100 h 555625"/>
                  <a:gd name="connsiteX3" fmla="*/ 451644 w 2603340"/>
                  <a:gd name="connsiteY3" fmla="*/ 555625 h 555625"/>
                  <a:gd name="connsiteX4" fmla="*/ 2553494 w 2603340"/>
                  <a:gd name="connsiteY4" fmla="*/ 485775 h 555625"/>
                  <a:gd name="connsiteX5" fmla="*/ 2556669 w 2603340"/>
                  <a:gd name="connsiteY5" fmla="*/ 142875 h 555625"/>
                  <a:gd name="connsiteX6" fmla="*/ 1610519 w 2603340"/>
                  <a:gd name="connsiteY6" fmla="*/ 0 h 555625"/>
                  <a:gd name="connsiteX7" fmla="*/ 10319 w 2603340"/>
                  <a:gd name="connsiteY7" fmla="*/ 30955 h 555625"/>
                  <a:gd name="connsiteX8" fmla="*/ 7144 w 2603340"/>
                  <a:gd name="connsiteY8" fmla="*/ 76200 h 555625"/>
                  <a:gd name="connsiteX9" fmla="*/ 467519 w 2603340"/>
                  <a:gd name="connsiteY9" fmla="*/ 244475 h 555625"/>
                  <a:gd name="connsiteX10" fmla="*/ 2474119 w 2603340"/>
                  <a:gd name="connsiteY10" fmla="*/ 209550 h 555625"/>
                  <a:gd name="connsiteX11" fmla="*/ 2483644 w 2603340"/>
                  <a:gd name="connsiteY11" fmla="*/ 425450 h 555625"/>
                  <a:gd name="connsiteX12" fmla="*/ 489744 w 2603340"/>
                  <a:gd name="connsiteY12" fmla="*/ 488950 h 555625"/>
                  <a:gd name="connsiteX13" fmla="*/ 67469 w 2603340"/>
                  <a:gd name="connsiteY13" fmla="*/ 244475 h 555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2603340" h="555625">
                    <a:moveTo>
                      <a:pt x="67469" y="244475"/>
                    </a:moveTo>
                    <a:cubicBezTo>
                      <a:pt x="66940" y="247651"/>
                      <a:pt x="46301" y="239713"/>
                      <a:pt x="0" y="242887"/>
                    </a:cubicBezTo>
                    <a:cubicBezTo>
                      <a:pt x="6086" y="288924"/>
                      <a:pt x="-2116" y="262732"/>
                      <a:pt x="3969" y="292100"/>
                    </a:cubicBezTo>
                    <a:lnTo>
                      <a:pt x="451644" y="555625"/>
                    </a:lnTo>
                    <a:lnTo>
                      <a:pt x="2553494" y="485775"/>
                    </a:lnTo>
                    <a:cubicBezTo>
                      <a:pt x="2605352" y="396875"/>
                      <a:pt x="2631811" y="276225"/>
                      <a:pt x="2556669" y="142875"/>
                    </a:cubicBezTo>
                    <a:lnTo>
                      <a:pt x="1610519" y="0"/>
                    </a:lnTo>
                    <a:lnTo>
                      <a:pt x="10319" y="30955"/>
                    </a:lnTo>
                    <a:lnTo>
                      <a:pt x="7144" y="76200"/>
                    </a:lnTo>
                    <a:lnTo>
                      <a:pt x="467519" y="244475"/>
                    </a:lnTo>
                    <a:lnTo>
                      <a:pt x="2474119" y="209550"/>
                    </a:lnTo>
                    <a:cubicBezTo>
                      <a:pt x="2527565" y="280988"/>
                      <a:pt x="2515923" y="346075"/>
                      <a:pt x="2483644" y="425450"/>
                    </a:cubicBezTo>
                    <a:lnTo>
                      <a:pt x="489744" y="488950"/>
                    </a:lnTo>
                    <a:lnTo>
                      <a:pt x="67469" y="244475"/>
                    </a:lnTo>
                    <a:close/>
                  </a:path>
                </a:pathLst>
              </a:custGeom>
              <a:solidFill>
                <a:schemeClr val="accent4"/>
              </a:solidFill>
              <a:ln>
                <a:noFill/>
              </a:ln>
              <a:effectLst>
                <a:outerShdw blurRad="508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400"/>
              </a:p>
            </p:txBody>
          </p:sp>
          <p:sp>
            <p:nvSpPr>
              <p:cNvPr id="21" name="Freeform 19">
                <a:extLst>
                  <a:ext uri="{FF2B5EF4-FFF2-40B4-BE49-F238E27FC236}">
                    <a16:creationId xmlns="" xmlns:a16="http://schemas.microsoft.com/office/drawing/2014/main" id="{A332EC7E-8242-416D-8522-3C9AD4C2D40D}"/>
                  </a:ext>
                </a:extLst>
              </p:cNvPr>
              <p:cNvSpPr/>
              <p:nvPr/>
            </p:nvSpPr>
            <p:spPr>
              <a:xfrm>
                <a:off x="3695702" y="3233738"/>
                <a:ext cx="2458684" cy="383382"/>
              </a:xfrm>
              <a:custGeom>
                <a:avLst/>
                <a:gdLst>
                  <a:gd name="connsiteX0" fmla="*/ 7144 w 2424113"/>
                  <a:gd name="connsiteY0" fmla="*/ 0 h 378619"/>
                  <a:gd name="connsiteX1" fmla="*/ 0 w 2424113"/>
                  <a:gd name="connsiteY1" fmla="*/ 130969 h 378619"/>
                  <a:gd name="connsiteX2" fmla="*/ 431007 w 2424113"/>
                  <a:gd name="connsiteY2" fmla="*/ 378619 h 378619"/>
                  <a:gd name="connsiteX3" fmla="*/ 2424113 w 2424113"/>
                  <a:gd name="connsiteY3" fmla="*/ 304800 h 378619"/>
                  <a:gd name="connsiteX4" fmla="*/ 2414588 w 2424113"/>
                  <a:gd name="connsiteY4" fmla="*/ 109538 h 378619"/>
                  <a:gd name="connsiteX5" fmla="*/ 428625 w 2424113"/>
                  <a:gd name="connsiteY5" fmla="*/ 150019 h 378619"/>
                  <a:gd name="connsiteX6" fmla="*/ 7144 w 2424113"/>
                  <a:gd name="connsiteY6" fmla="*/ 0 h 378619"/>
                  <a:gd name="connsiteX0" fmla="*/ 7144 w 2436996"/>
                  <a:gd name="connsiteY0" fmla="*/ 0 h 378619"/>
                  <a:gd name="connsiteX1" fmla="*/ 0 w 2436996"/>
                  <a:gd name="connsiteY1" fmla="*/ 130969 h 378619"/>
                  <a:gd name="connsiteX2" fmla="*/ 431007 w 2436996"/>
                  <a:gd name="connsiteY2" fmla="*/ 378619 h 378619"/>
                  <a:gd name="connsiteX3" fmla="*/ 2424113 w 2436996"/>
                  <a:gd name="connsiteY3" fmla="*/ 304800 h 378619"/>
                  <a:gd name="connsiteX4" fmla="*/ 2414588 w 2436996"/>
                  <a:gd name="connsiteY4" fmla="*/ 109538 h 378619"/>
                  <a:gd name="connsiteX5" fmla="*/ 428625 w 2436996"/>
                  <a:gd name="connsiteY5" fmla="*/ 150019 h 378619"/>
                  <a:gd name="connsiteX6" fmla="*/ 7144 w 2436996"/>
                  <a:gd name="connsiteY6" fmla="*/ 0 h 378619"/>
                  <a:gd name="connsiteX0" fmla="*/ 7144 w 2448855"/>
                  <a:gd name="connsiteY0" fmla="*/ 0 h 378619"/>
                  <a:gd name="connsiteX1" fmla="*/ 0 w 2448855"/>
                  <a:gd name="connsiteY1" fmla="*/ 130969 h 378619"/>
                  <a:gd name="connsiteX2" fmla="*/ 431007 w 2448855"/>
                  <a:gd name="connsiteY2" fmla="*/ 378619 h 378619"/>
                  <a:gd name="connsiteX3" fmla="*/ 2424113 w 2448855"/>
                  <a:gd name="connsiteY3" fmla="*/ 304800 h 378619"/>
                  <a:gd name="connsiteX4" fmla="*/ 2414588 w 2448855"/>
                  <a:gd name="connsiteY4" fmla="*/ 109538 h 378619"/>
                  <a:gd name="connsiteX5" fmla="*/ 428625 w 2448855"/>
                  <a:gd name="connsiteY5" fmla="*/ 150019 h 378619"/>
                  <a:gd name="connsiteX6" fmla="*/ 7144 w 2448855"/>
                  <a:gd name="connsiteY6" fmla="*/ 0 h 378619"/>
                  <a:gd name="connsiteX0" fmla="*/ 7144 w 2444270"/>
                  <a:gd name="connsiteY0" fmla="*/ 0 h 378619"/>
                  <a:gd name="connsiteX1" fmla="*/ 0 w 2444270"/>
                  <a:gd name="connsiteY1" fmla="*/ 130969 h 378619"/>
                  <a:gd name="connsiteX2" fmla="*/ 431007 w 2444270"/>
                  <a:gd name="connsiteY2" fmla="*/ 378619 h 378619"/>
                  <a:gd name="connsiteX3" fmla="*/ 2414588 w 2444270"/>
                  <a:gd name="connsiteY3" fmla="*/ 314325 h 378619"/>
                  <a:gd name="connsiteX4" fmla="*/ 2414588 w 2444270"/>
                  <a:gd name="connsiteY4" fmla="*/ 109538 h 378619"/>
                  <a:gd name="connsiteX5" fmla="*/ 428625 w 2444270"/>
                  <a:gd name="connsiteY5" fmla="*/ 150019 h 378619"/>
                  <a:gd name="connsiteX6" fmla="*/ 7144 w 2444270"/>
                  <a:gd name="connsiteY6" fmla="*/ 0 h 378619"/>
                  <a:gd name="connsiteX0" fmla="*/ 7144 w 2446779"/>
                  <a:gd name="connsiteY0" fmla="*/ 0 h 378619"/>
                  <a:gd name="connsiteX1" fmla="*/ 0 w 2446779"/>
                  <a:gd name="connsiteY1" fmla="*/ 130969 h 378619"/>
                  <a:gd name="connsiteX2" fmla="*/ 431007 w 2446779"/>
                  <a:gd name="connsiteY2" fmla="*/ 378619 h 378619"/>
                  <a:gd name="connsiteX3" fmla="*/ 2414588 w 2446779"/>
                  <a:gd name="connsiteY3" fmla="*/ 314325 h 378619"/>
                  <a:gd name="connsiteX4" fmla="*/ 2414588 w 2446779"/>
                  <a:gd name="connsiteY4" fmla="*/ 109538 h 378619"/>
                  <a:gd name="connsiteX5" fmla="*/ 428625 w 2446779"/>
                  <a:gd name="connsiteY5" fmla="*/ 150019 h 378619"/>
                  <a:gd name="connsiteX6" fmla="*/ 7144 w 2446779"/>
                  <a:gd name="connsiteY6" fmla="*/ 0 h 378619"/>
                  <a:gd name="connsiteX0" fmla="*/ 7144 w 2446779"/>
                  <a:gd name="connsiteY0" fmla="*/ 0 h 378619"/>
                  <a:gd name="connsiteX1" fmla="*/ 0 w 2446779"/>
                  <a:gd name="connsiteY1" fmla="*/ 130969 h 378619"/>
                  <a:gd name="connsiteX2" fmla="*/ 431007 w 2446779"/>
                  <a:gd name="connsiteY2" fmla="*/ 378619 h 378619"/>
                  <a:gd name="connsiteX3" fmla="*/ 2414588 w 2446779"/>
                  <a:gd name="connsiteY3" fmla="*/ 314325 h 378619"/>
                  <a:gd name="connsiteX4" fmla="*/ 2414588 w 2446779"/>
                  <a:gd name="connsiteY4" fmla="*/ 109538 h 378619"/>
                  <a:gd name="connsiteX5" fmla="*/ 433388 w 2446779"/>
                  <a:gd name="connsiteY5" fmla="*/ 140494 h 378619"/>
                  <a:gd name="connsiteX6" fmla="*/ 7144 w 2446779"/>
                  <a:gd name="connsiteY6" fmla="*/ 0 h 378619"/>
                  <a:gd name="connsiteX0" fmla="*/ 7144 w 2446779"/>
                  <a:gd name="connsiteY0" fmla="*/ 0 h 378619"/>
                  <a:gd name="connsiteX1" fmla="*/ 0 w 2446779"/>
                  <a:gd name="connsiteY1" fmla="*/ 130969 h 378619"/>
                  <a:gd name="connsiteX2" fmla="*/ 431007 w 2446779"/>
                  <a:gd name="connsiteY2" fmla="*/ 378619 h 378619"/>
                  <a:gd name="connsiteX3" fmla="*/ 2414588 w 2446779"/>
                  <a:gd name="connsiteY3" fmla="*/ 314325 h 378619"/>
                  <a:gd name="connsiteX4" fmla="*/ 2414588 w 2446779"/>
                  <a:gd name="connsiteY4" fmla="*/ 100013 h 378619"/>
                  <a:gd name="connsiteX5" fmla="*/ 433388 w 2446779"/>
                  <a:gd name="connsiteY5" fmla="*/ 140494 h 378619"/>
                  <a:gd name="connsiteX6" fmla="*/ 7144 w 2446779"/>
                  <a:gd name="connsiteY6" fmla="*/ 0 h 378619"/>
                  <a:gd name="connsiteX0" fmla="*/ 7144 w 2446779"/>
                  <a:gd name="connsiteY0" fmla="*/ 0 h 378619"/>
                  <a:gd name="connsiteX1" fmla="*/ 0 w 2446779"/>
                  <a:gd name="connsiteY1" fmla="*/ 130969 h 378619"/>
                  <a:gd name="connsiteX2" fmla="*/ 431007 w 2446779"/>
                  <a:gd name="connsiteY2" fmla="*/ 378619 h 378619"/>
                  <a:gd name="connsiteX3" fmla="*/ 2414588 w 2446779"/>
                  <a:gd name="connsiteY3" fmla="*/ 314325 h 378619"/>
                  <a:gd name="connsiteX4" fmla="*/ 2414588 w 2446779"/>
                  <a:gd name="connsiteY4" fmla="*/ 100013 h 378619"/>
                  <a:gd name="connsiteX5" fmla="*/ 442913 w 2446779"/>
                  <a:gd name="connsiteY5" fmla="*/ 142875 h 378619"/>
                  <a:gd name="connsiteX6" fmla="*/ 7144 w 2446779"/>
                  <a:gd name="connsiteY6" fmla="*/ 0 h 378619"/>
                  <a:gd name="connsiteX0" fmla="*/ 7144 w 2446779"/>
                  <a:gd name="connsiteY0" fmla="*/ 0 h 378619"/>
                  <a:gd name="connsiteX1" fmla="*/ 0 w 2446779"/>
                  <a:gd name="connsiteY1" fmla="*/ 130969 h 378619"/>
                  <a:gd name="connsiteX2" fmla="*/ 431007 w 2446779"/>
                  <a:gd name="connsiteY2" fmla="*/ 378619 h 378619"/>
                  <a:gd name="connsiteX3" fmla="*/ 2414588 w 2446779"/>
                  <a:gd name="connsiteY3" fmla="*/ 314325 h 378619"/>
                  <a:gd name="connsiteX4" fmla="*/ 2414588 w 2446779"/>
                  <a:gd name="connsiteY4" fmla="*/ 100013 h 378619"/>
                  <a:gd name="connsiteX5" fmla="*/ 445294 w 2446779"/>
                  <a:gd name="connsiteY5" fmla="*/ 135731 h 378619"/>
                  <a:gd name="connsiteX6" fmla="*/ 7144 w 2446779"/>
                  <a:gd name="connsiteY6" fmla="*/ 0 h 378619"/>
                  <a:gd name="connsiteX0" fmla="*/ 9525 w 2446779"/>
                  <a:gd name="connsiteY0" fmla="*/ 0 h 385763"/>
                  <a:gd name="connsiteX1" fmla="*/ 0 w 2446779"/>
                  <a:gd name="connsiteY1" fmla="*/ 138113 h 385763"/>
                  <a:gd name="connsiteX2" fmla="*/ 431007 w 2446779"/>
                  <a:gd name="connsiteY2" fmla="*/ 385763 h 385763"/>
                  <a:gd name="connsiteX3" fmla="*/ 2414588 w 2446779"/>
                  <a:gd name="connsiteY3" fmla="*/ 321469 h 385763"/>
                  <a:gd name="connsiteX4" fmla="*/ 2414588 w 2446779"/>
                  <a:gd name="connsiteY4" fmla="*/ 107157 h 385763"/>
                  <a:gd name="connsiteX5" fmla="*/ 445294 w 2446779"/>
                  <a:gd name="connsiteY5" fmla="*/ 142875 h 385763"/>
                  <a:gd name="connsiteX6" fmla="*/ 9525 w 2446779"/>
                  <a:gd name="connsiteY6" fmla="*/ 0 h 385763"/>
                  <a:gd name="connsiteX0" fmla="*/ 9525 w 2446779"/>
                  <a:gd name="connsiteY0" fmla="*/ 0 h 385763"/>
                  <a:gd name="connsiteX1" fmla="*/ 0 w 2446779"/>
                  <a:gd name="connsiteY1" fmla="*/ 138113 h 385763"/>
                  <a:gd name="connsiteX2" fmla="*/ 431007 w 2446779"/>
                  <a:gd name="connsiteY2" fmla="*/ 385763 h 385763"/>
                  <a:gd name="connsiteX3" fmla="*/ 2414588 w 2446779"/>
                  <a:gd name="connsiteY3" fmla="*/ 321469 h 385763"/>
                  <a:gd name="connsiteX4" fmla="*/ 2414588 w 2446779"/>
                  <a:gd name="connsiteY4" fmla="*/ 107157 h 385763"/>
                  <a:gd name="connsiteX5" fmla="*/ 445294 w 2446779"/>
                  <a:gd name="connsiteY5" fmla="*/ 142875 h 385763"/>
                  <a:gd name="connsiteX6" fmla="*/ 9525 w 2446779"/>
                  <a:gd name="connsiteY6" fmla="*/ 0 h 385763"/>
                  <a:gd name="connsiteX0" fmla="*/ 9525 w 2446779"/>
                  <a:gd name="connsiteY0" fmla="*/ 0 h 385763"/>
                  <a:gd name="connsiteX1" fmla="*/ 0 w 2446779"/>
                  <a:gd name="connsiteY1" fmla="*/ 138113 h 385763"/>
                  <a:gd name="connsiteX2" fmla="*/ 431007 w 2446779"/>
                  <a:gd name="connsiteY2" fmla="*/ 385763 h 385763"/>
                  <a:gd name="connsiteX3" fmla="*/ 2414588 w 2446779"/>
                  <a:gd name="connsiteY3" fmla="*/ 321469 h 385763"/>
                  <a:gd name="connsiteX4" fmla="*/ 2414588 w 2446779"/>
                  <a:gd name="connsiteY4" fmla="*/ 107157 h 385763"/>
                  <a:gd name="connsiteX5" fmla="*/ 445294 w 2446779"/>
                  <a:gd name="connsiteY5" fmla="*/ 142875 h 385763"/>
                  <a:gd name="connsiteX6" fmla="*/ 9525 w 2446779"/>
                  <a:gd name="connsiteY6" fmla="*/ 0 h 385763"/>
                  <a:gd name="connsiteX0" fmla="*/ 14287 w 2451541"/>
                  <a:gd name="connsiteY0" fmla="*/ 0 h 385763"/>
                  <a:gd name="connsiteX1" fmla="*/ 0 w 2451541"/>
                  <a:gd name="connsiteY1" fmla="*/ 145257 h 385763"/>
                  <a:gd name="connsiteX2" fmla="*/ 435769 w 2451541"/>
                  <a:gd name="connsiteY2" fmla="*/ 385763 h 385763"/>
                  <a:gd name="connsiteX3" fmla="*/ 2419350 w 2451541"/>
                  <a:gd name="connsiteY3" fmla="*/ 321469 h 385763"/>
                  <a:gd name="connsiteX4" fmla="*/ 2419350 w 2451541"/>
                  <a:gd name="connsiteY4" fmla="*/ 107157 h 385763"/>
                  <a:gd name="connsiteX5" fmla="*/ 450056 w 2451541"/>
                  <a:gd name="connsiteY5" fmla="*/ 142875 h 385763"/>
                  <a:gd name="connsiteX6" fmla="*/ 14287 w 2451541"/>
                  <a:gd name="connsiteY6" fmla="*/ 0 h 385763"/>
                  <a:gd name="connsiteX0" fmla="*/ 4762 w 2451541"/>
                  <a:gd name="connsiteY0" fmla="*/ 0 h 383382"/>
                  <a:gd name="connsiteX1" fmla="*/ 0 w 2451541"/>
                  <a:gd name="connsiteY1" fmla="*/ 142876 h 383382"/>
                  <a:gd name="connsiteX2" fmla="*/ 435769 w 2451541"/>
                  <a:gd name="connsiteY2" fmla="*/ 383382 h 383382"/>
                  <a:gd name="connsiteX3" fmla="*/ 2419350 w 2451541"/>
                  <a:gd name="connsiteY3" fmla="*/ 319088 h 383382"/>
                  <a:gd name="connsiteX4" fmla="*/ 2419350 w 2451541"/>
                  <a:gd name="connsiteY4" fmla="*/ 104776 h 383382"/>
                  <a:gd name="connsiteX5" fmla="*/ 450056 w 2451541"/>
                  <a:gd name="connsiteY5" fmla="*/ 140494 h 383382"/>
                  <a:gd name="connsiteX6" fmla="*/ 4762 w 2451541"/>
                  <a:gd name="connsiteY6" fmla="*/ 0 h 383382"/>
                  <a:gd name="connsiteX0" fmla="*/ 4762 w 2451541"/>
                  <a:gd name="connsiteY0" fmla="*/ 0 h 383382"/>
                  <a:gd name="connsiteX1" fmla="*/ 0 w 2451541"/>
                  <a:gd name="connsiteY1" fmla="*/ 142876 h 383382"/>
                  <a:gd name="connsiteX2" fmla="*/ 435769 w 2451541"/>
                  <a:gd name="connsiteY2" fmla="*/ 383382 h 383382"/>
                  <a:gd name="connsiteX3" fmla="*/ 2419350 w 2451541"/>
                  <a:gd name="connsiteY3" fmla="*/ 319088 h 383382"/>
                  <a:gd name="connsiteX4" fmla="*/ 2419350 w 2451541"/>
                  <a:gd name="connsiteY4" fmla="*/ 104776 h 383382"/>
                  <a:gd name="connsiteX5" fmla="*/ 450056 w 2451541"/>
                  <a:gd name="connsiteY5" fmla="*/ 140494 h 383382"/>
                  <a:gd name="connsiteX6" fmla="*/ 4762 w 2451541"/>
                  <a:gd name="connsiteY6" fmla="*/ 0 h 383382"/>
                  <a:gd name="connsiteX0" fmla="*/ 11905 w 2458684"/>
                  <a:gd name="connsiteY0" fmla="*/ 0 h 383382"/>
                  <a:gd name="connsiteX1" fmla="*/ 0 w 2458684"/>
                  <a:gd name="connsiteY1" fmla="*/ 138114 h 383382"/>
                  <a:gd name="connsiteX2" fmla="*/ 442912 w 2458684"/>
                  <a:gd name="connsiteY2" fmla="*/ 383382 h 383382"/>
                  <a:gd name="connsiteX3" fmla="*/ 2426493 w 2458684"/>
                  <a:gd name="connsiteY3" fmla="*/ 319088 h 383382"/>
                  <a:gd name="connsiteX4" fmla="*/ 2426493 w 2458684"/>
                  <a:gd name="connsiteY4" fmla="*/ 104776 h 383382"/>
                  <a:gd name="connsiteX5" fmla="*/ 457199 w 2458684"/>
                  <a:gd name="connsiteY5" fmla="*/ 140494 h 383382"/>
                  <a:gd name="connsiteX6" fmla="*/ 11905 w 2458684"/>
                  <a:gd name="connsiteY6" fmla="*/ 0 h 3833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458684" h="383382">
                    <a:moveTo>
                      <a:pt x="11905" y="0"/>
                    </a:moveTo>
                    <a:cubicBezTo>
                      <a:pt x="25399" y="53182"/>
                      <a:pt x="19843" y="123033"/>
                      <a:pt x="0" y="138114"/>
                    </a:cubicBezTo>
                    <a:lnTo>
                      <a:pt x="442912" y="383382"/>
                    </a:lnTo>
                    <a:lnTo>
                      <a:pt x="2426493" y="319088"/>
                    </a:lnTo>
                    <a:cubicBezTo>
                      <a:pt x="2466181" y="277813"/>
                      <a:pt x="2472531" y="174625"/>
                      <a:pt x="2426493" y="104776"/>
                    </a:cubicBezTo>
                    <a:lnTo>
                      <a:pt x="457199" y="140494"/>
                    </a:lnTo>
                    <a:lnTo>
                      <a:pt x="11905" y="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400"/>
              </a:p>
            </p:txBody>
          </p:sp>
        </p:grpSp>
        <p:grpSp>
          <p:nvGrpSpPr>
            <p:cNvPr id="11" name="Group 10">
              <a:extLst>
                <a:ext uri="{FF2B5EF4-FFF2-40B4-BE49-F238E27FC236}">
                  <a16:creationId xmlns="" xmlns:a16="http://schemas.microsoft.com/office/drawing/2014/main" id="{2B752409-3C27-4488-AD82-C7ED806590F8}"/>
                </a:ext>
              </a:extLst>
            </p:cNvPr>
            <p:cNvGrpSpPr/>
            <p:nvPr/>
          </p:nvGrpSpPr>
          <p:grpSpPr>
            <a:xfrm flipH="1">
              <a:off x="4155315" y="4711652"/>
              <a:ext cx="1753505" cy="486436"/>
              <a:chOff x="3622676" y="3492499"/>
              <a:chExt cx="2575177" cy="714375"/>
            </a:xfrm>
            <a:effectLst>
              <a:outerShdw blurRad="50800" dist="38100" dir="8100000" algn="tr" rotWithShape="0">
                <a:prstClr val="black">
                  <a:alpha val="40000"/>
                </a:prstClr>
              </a:outerShdw>
            </a:effectLst>
          </p:grpSpPr>
          <p:sp>
            <p:nvSpPr>
              <p:cNvPr id="18" name="Freeform 21">
                <a:extLst>
                  <a:ext uri="{FF2B5EF4-FFF2-40B4-BE49-F238E27FC236}">
                    <a16:creationId xmlns="" xmlns:a16="http://schemas.microsoft.com/office/drawing/2014/main" id="{6BC3A07B-F63D-47E8-8101-204CBC6D9DDD}"/>
                  </a:ext>
                </a:extLst>
              </p:cNvPr>
              <p:cNvSpPr/>
              <p:nvPr/>
            </p:nvSpPr>
            <p:spPr>
              <a:xfrm>
                <a:off x="3622676" y="3492499"/>
                <a:ext cx="2575177" cy="714375"/>
              </a:xfrm>
              <a:custGeom>
                <a:avLst/>
                <a:gdLst>
                  <a:gd name="connsiteX0" fmla="*/ 190500 w 2559050"/>
                  <a:gd name="connsiteY0" fmla="*/ 0 h 698500"/>
                  <a:gd name="connsiteX1" fmla="*/ 0 w 2559050"/>
                  <a:gd name="connsiteY1" fmla="*/ 152400 h 698500"/>
                  <a:gd name="connsiteX2" fmla="*/ 6350 w 2559050"/>
                  <a:gd name="connsiteY2" fmla="*/ 215900 h 698500"/>
                  <a:gd name="connsiteX3" fmla="*/ 2501900 w 2559050"/>
                  <a:gd name="connsiteY3" fmla="*/ 241300 h 698500"/>
                  <a:gd name="connsiteX4" fmla="*/ 2470150 w 2559050"/>
                  <a:gd name="connsiteY4" fmla="*/ 552450 h 698500"/>
                  <a:gd name="connsiteX5" fmla="*/ 76200 w 2559050"/>
                  <a:gd name="connsiteY5" fmla="*/ 565150 h 698500"/>
                  <a:gd name="connsiteX6" fmla="*/ 101600 w 2559050"/>
                  <a:gd name="connsiteY6" fmla="*/ 520700 h 698500"/>
                  <a:gd name="connsiteX7" fmla="*/ 6350 w 2559050"/>
                  <a:gd name="connsiteY7" fmla="*/ 577850 h 698500"/>
                  <a:gd name="connsiteX8" fmla="*/ 44450 w 2559050"/>
                  <a:gd name="connsiteY8" fmla="*/ 666750 h 698500"/>
                  <a:gd name="connsiteX9" fmla="*/ 2400300 w 2559050"/>
                  <a:gd name="connsiteY9" fmla="*/ 692150 h 698500"/>
                  <a:gd name="connsiteX10" fmla="*/ 2432050 w 2559050"/>
                  <a:gd name="connsiteY10" fmla="*/ 666750 h 698500"/>
                  <a:gd name="connsiteX11" fmla="*/ 2501900 w 2559050"/>
                  <a:gd name="connsiteY11" fmla="*/ 698500 h 698500"/>
                  <a:gd name="connsiteX12" fmla="*/ 2552700 w 2559050"/>
                  <a:gd name="connsiteY12" fmla="*/ 685800 h 698500"/>
                  <a:gd name="connsiteX13" fmla="*/ 2559050 w 2559050"/>
                  <a:gd name="connsiteY13" fmla="*/ 158750 h 698500"/>
                  <a:gd name="connsiteX14" fmla="*/ 2476500 w 2559050"/>
                  <a:gd name="connsiteY14" fmla="*/ 95250 h 698500"/>
                  <a:gd name="connsiteX15" fmla="*/ 520700 w 2559050"/>
                  <a:gd name="connsiteY15" fmla="*/ 184150 h 698500"/>
                  <a:gd name="connsiteX16" fmla="*/ 190500 w 2559050"/>
                  <a:gd name="connsiteY16" fmla="*/ 0 h 698500"/>
                  <a:gd name="connsiteX0" fmla="*/ 190500 w 2559050"/>
                  <a:gd name="connsiteY0" fmla="*/ 0 h 698500"/>
                  <a:gd name="connsiteX1" fmla="*/ 0 w 2559050"/>
                  <a:gd name="connsiteY1" fmla="*/ 152400 h 698500"/>
                  <a:gd name="connsiteX2" fmla="*/ 19050 w 2559050"/>
                  <a:gd name="connsiteY2" fmla="*/ 241300 h 698500"/>
                  <a:gd name="connsiteX3" fmla="*/ 2501900 w 2559050"/>
                  <a:gd name="connsiteY3" fmla="*/ 241300 h 698500"/>
                  <a:gd name="connsiteX4" fmla="*/ 2470150 w 2559050"/>
                  <a:gd name="connsiteY4" fmla="*/ 552450 h 698500"/>
                  <a:gd name="connsiteX5" fmla="*/ 76200 w 2559050"/>
                  <a:gd name="connsiteY5" fmla="*/ 565150 h 698500"/>
                  <a:gd name="connsiteX6" fmla="*/ 101600 w 2559050"/>
                  <a:gd name="connsiteY6" fmla="*/ 520700 h 698500"/>
                  <a:gd name="connsiteX7" fmla="*/ 6350 w 2559050"/>
                  <a:gd name="connsiteY7" fmla="*/ 577850 h 698500"/>
                  <a:gd name="connsiteX8" fmla="*/ 44450 w 2559050"/>
                  <a:gd name="connsiteY8" fmla="*/ 666750 h 698500"/>
                  <a:gd name="connsiteX9" fmla="*/ 2400300 w 2559050"/>
                  <a:gd name="connsiteY9" fmla="*/ 692150 h 698500"/>
                  <a:gd name="connsiteX10" fmla="*/ 2432050 w 2559050"/>
                  <a:gd name="connsiteY10" fmla="*/ 666750 h 698500"/>
                  <a:gd name="connsiteX11" fmla="*/ 2501900 w 2559050"/>
                  <a:gd name="connsiteY11" fmla="*/ 698500 h 698500"/>
                  <a:gd name="connsiteX12" fmla="*/ 2552700 w 2559050"/>
                  <a:gd name="connsiteY12" fmla="*/ 685800 h 698500"/>
                  <a:gd name="connsiteX13" fmla="*/ 2559050 w 2559050"/>
                  <a:gd name="connsiteY13" fmla="*/ 158750 h 698500"/>
                  <a:gd name="connsiteX14" fmla="*/ 2476500 w 2559050"/>
                  <a:gd name="connsiteY14" fmla="*/ 95250 h 698500"/>
                  <a:gd name="connsiteX15" fmla="*/ 520700 w 2559050"/>
                  <a:gd name="connsiteY15" fmla="*/ 184150 h 698500"/>
                  <a:gd name="connsiteX16" fmla="*/ 190500 w 2559050"/>
                  <a:gd name="connsiteY16" fmla="*/ 0 h 698500"/>
                  <a:gd name="connsiteX0" fmla="*/ 184150 w 2552700"/>
                  <a:gd name="connsiteY0" fmla="*/ 0 h 698500"/>
                  <a:gd name="connsiteX1" fmla="*/ 9525 w 2552700"/>
                  <a:gd name="connsiteY1" fmla="*/ 152400 h 698500"/>
                  <a:gd name="connsiteX2" fmla="*/ 12700 w 2552700"/>
                  <a:gd name="connsiteY2" fmla="*/ 241300 h 698500"/>
                  <a:gd name="connsiteX3" fmla="*/ 2495550 w 2552700"/>
                  <a:gd name="connsiteY3" fmla="*/ 241300 h 698500"/>
                  <a:gd name="connsiteX4" fmla="*/ 2463800 w 2552700"/>
                  <a:gd name="connsiteY4" fmla="*/ 552450 h 698500"/>
                  <a:gd name="connsiteX5" fmla="*/ 69850 w 2552700"/>
                  <a:gd name="connsiteY5" fmla="*/ 565150 h 698500"/>
                  <a:gd name="connsiteX6" fmla="*/ 95250 w 2552700"/>
                  <a:gd name="connsiteY6" fmla="*/ 520700 h 698500"/>
                  <a:gd name="connsiteX7" fmla="*/ 0 w 2552700"/>
                  <a:gd name="connsiteY7" fmla="*/ 577850 h 698500"/>
                  <a:gd name="connsiteX8" fmla="*/ 38100 w 2552700"/>
                  <a:gd name="connsiteY8" fmla="*/ 666750 h 698500"/>
                  <a:gd name="connsiteX9" fmla="*/ 2393950 w 2552700"/>
                  <a:gd name="connsiteY9" fmla="*/ 692150 h 698500"/>
                  <a:gd name="connsiteX10" fmla="*/ 2425700 w 2552700"/>
                  <a:gd name="connsiteY10" fmla="*/ 666750 h 698500"/>
                  <a:gd name="connsiteX11" fmla="*/ 2495550 w 2552700"/>
                  <a:gd name="connsiteY11" fmla="*/ 698500 h 698500"/>
                  <a:gd name="connsiteX12" fmla="*/ 2546350 w 2552700"/>
                  <a:gd name="connsiteY12" fmla="*/ 685800 h 698500"/>
                  <a:gd name="connsiteX13" fmla="*/ 2552700 w 2552700"/>
                  <a:gd name="connsiteY13" fmla="*/ 158750 h 698500"/>
                  <a:gd name="connsiteX14" fmla="*/ 2470150 w 2552700"/>
                  <a:gd name="connsiteY14" fmla="*/ 95250 h 698500"/>
                  <a:gd name="connsiteX15" fmla="*/ 514350 w 2552700"/>
                  <a:gd name="connsiteY15" fmla="*/ 184150 h 698500"/>
                  <a:gd name="connsiteX16" fmla="*/ 184150 w 2552700"/>
                  <a:gd name="connsiteY16" fmla="*/ 0 h 698500"/>
                  <a:gd name="connsiteX0" fmla="*/ 184150 w 2571750"/>
                  <a:gd name="connsiteY0" fmla="*/ 0 h 698500"/>
                  <a:gd name="connsiteX1" fmla="*/ 9525 w 2571750"/>
                  <a:gd name="connsiteY1" fmla="*/ 152400 h 698500"/>
                  <a:gd name="connsiteX2" fmla="*/ 12700 w 2571750"/>
                  <a:gd name="connsiteY2" fmla="*/ 241300 h 698500"/>
                  <a:gd name="connsiteX3" fmla="*/ 2495550 w 2571750"/>
                  <a:gd name="connsiteY3" fmla="*/ 241300 h 698500"/>
                  <a:gd name="connsiteX4" fmla="*/ 2463800 w 2571750"/>
                  <a:gd name="connsiteY4" fmla="*/ 552450 h 698500"/>
                  <a:gd name="connsiteX5" fmla="*/ 69850 w 2571750"/>
                  <a:gd name="connsiteY5" fmla="*/ 565150 h 698500"/>
                  <a:gd name="connsiteX6" fmla="*/ 95250 w 2571750"/>
                  <a:gd name="connsiteY6" fmla="*/ 520700 h 698500"/>
                  <a:gd name="connsiteX7" fmla="*/ 0 w 2571750"/>
                  <a:gd name="connsiteY7" fmla="*/ 577850 h 698500"/>
                  <a:gd name="connsiteX8" fmla="*/ 38100 w 2571750"/>
                  <a:gd name="connsiteY8" fmla="*/ 666750 h 698500"/>
                  <a:gd name="connsiteX9" fmla="*/ 2393950 w 2571750"/>
                  <a:gd name="connsiteY9" fmla="*/ 692150 h 698500"/>
                  <a:gd name="connsiteX10" fmla="*/ 2425700 w 2571750"/>
                  <a:gd name="connsiteY10" fmla="*/ 666750 h 698500"/>
                  <a:gd name="connsiteX11" fmla="*/ 2495550 w 2571750"/>
                  <a:gd name="connsiteY11" fmla="*/ 698500 h 698500"/>
                  <a:gd name="connsiteX12" fmla="*/ 2546350 w 2571750"/>
                  <a:gd name="connsiteY12" fmla="*/ 685800 h 698500"/>
                  <a:gd name="connsiteX13" fmla="*/ 2571750 w 2571750"/>
                  <a:gd name="connsiteY13" fmla="*/ 193675 h 698500"/>
                  <a:gd name="connsiteX14" fmla="*/ 2470150 w 2571750"/>
                  <a:gd name="connsiteY14" fmla="*/ 95250 h 698500"/>
                  <a:gd name="connsiteX15" fmla="*/ 514350 w 2571750"/>
                  <a:gd name="connsiteY15" fmla="*/ 184150 h 698500"/>
                  <a:gd name="connsiteX16" fmla="*/ 184150 w 2571750"/>
                  <a:gd name="connsiteY16" fmla="*/ 0 h 698500"/>
                  <a:gd name="connsiteX0" fmla="*/ 184150 w 2555875"/>
                  <a:gd name="connsiteY0" fmla="*/ 0 h 698500"/>
                  <a:gd name="connsiteX1" fmla="*/ 9525 w 2555875"/>
                  <a:gd name="connsiteY1" fmla="*/ 152400 h 698500"/>
                  <a:gd name="connsiteX2" fmla="*/ 12700 w 2555875"/>
                  <a:gd name="connsiteY2" fmla="*/ 241300 h 698500"/>
                  <a:gd name="connsiteX3" fmla="*/ 2495550 w 2555875"/>
                  <a:gd name="connsiteY3" fmla="*/ 241300 h 698500"/>
                  <a:gd name="connsiteX4" fmla="*/ 2463800 w 2555875"/>
                  <a:gd name="connsiteY4" fmla="*/ 552450 h 698500"/>
                  <a:gd name="connsiteX5" fmla="*/ 69850 w 2555875"/>
                  <a:gd name="connsiteY5" fmla="*/ 565150 h 698500"/>
                  <a:gd name="connsiteX6" fmla="*/ 95250 w 2555875"/>
                  <a:gd name="connsiteY6" fmla="*/ 520700 h 698500"/>
                  <a:gd name="connsiteX7" fmla="*/ 0 w 2555875"/>
                  <a:gd name="connsiteY7" fmla="*/ 577850 h 698500"/>
                  <a:gd name="connsiteX8" fmla="*/ 38100 w 2555875"/>
                  <a:gd name="connsiteY8" fmla="*/ 666750 h 698500"/>
                  <a:gd name="connsiteX9" fmla="*/ 2393950 w 2555875"/>
                  <a:gd name="connsiteY9" fmla="*/ 692150 h 698500"/>
                  <a:gd name="connsiteX10" fmla="*/ 2425700 w 2555875"/>
                  <a:gd name="connsiteY10" fmla="*/ 666750 h 698500"/>
                  <a:gd name="connsiteX11" fmla="*/ 2495550 w 2555875"/>
                  <a:gd name="connsiteY11" fmla="*/ 698500 h 698500"/>
                  <a:gd name="connsiteX12" fmla="*/ 2546350 w 2555875"/>
                  <a:gd name="connsiteY12" fmla="*/ 685800 h 698500"/>
                  <a:gd name="connsiteX13" fmla="*/ 2555875 w 2555875"/>
                  <a:gd name="connsiteY13" fmla="*/ 171450 h 698500"/>
                  <a:gd name="connsiteX14" fmla="*/ 2470150 w 2555875"/>
                  <a:gd name="connsiteY14" fmla="*/ 95250 h 698500"/>
                  <a:gd name="connsiteX15" fmla="*/ 514350 w 2555875"/>
                  <a:gd name="connsiteY15" fmla="*/ 184150 h 698500"/>
                  <a:gd name="connsiteX16" fmla="*/ 184150 w 2555875"/>
                  <a:gd name="connsiteY16" fmla="*/ 0 h 698500"/>
                  <a:gd name="connsiteX0" fmla="*/ 184150 w 2562506"/>
                  <a:gd name="connsiteY0" fmla="*/ 0 h 698500"/>
                  <a:gd name="connsiteX1" fmla="*/ 9525 w 2562506"/>
                  <a:gd name="connsiteY1" fmla="*/ 152400 h 698500"/>
                  <a:gd name="connsiteX2" fmla="*/ 12700 w 2562506"/>
                  <a:gd name="connsiteY2" fmla="*/ 241300 h 698500"/>
                  <a:gd name="connsiteX3" fmla="*/ 2495550 w 2562506"/>
                  <a:gd name="connsiteY3" fmla="*/ 241300 h 698500"/>
                  <a:gd name="connsiteX4" fmla="*/ 2463800 w 2562506"/>
                  <a:gd name="connsiteY4" fmla="*/ 552450 h 698500"/>
                  <a:gd name="connsiteX5" fmla="*/ 69850 w 2562506"/>
                  <a:gd name="connsiteY5" fmla="*/ 565150 h 698500"/>
                  <a:gd name="connsiteX6" fmla="*/ 95250 w 2562506"/>
                  <a:gd name="connsiteY6" fmla="*/ 520700 h 698500"/>
                  <a:gd name="connsiteX7" fmla="*/ 0 w 2562506"/>
                  <a:gd name="connsiteY7" fmla="*/ 577850 h 698500"/>
                  <a:gd name="connsiteX8" fmla="*/ 38100 w 2562506"/>
                  <a:gd name="connsiteY8" fmla="*/ 666750 h 698500"/>
                  <a:gd name="connsiteX9" fmla="*/ 2393950 w 2562506"/>
                  <a:gd name="connsiteY9" fmla="*/ 692150 h 698500"/>
                  <a:gd name="connsiteX10" fmla="*/ 2425700 w 2562506"/>
                  <a:gd name="connsiteY10" fmla="*/ 666750 h 698500"/>
                  <a:gd name="connsiteX11" fmla="*/ 2495550 w 2562506"/>
                  <a:gd name="connsiteY11" fmla="*/ 698500 h 698500"/>
                  <a:gd name="connsiteX12" fmla="*/ 2562225 w 2562506"/>
                  <a:gd name="connsiteY12" fmla="*/ 685800 h 698500"/>
                  <a:gd name="connsiteX13" fmla="*/ 2555875 w 2562506"/>
                  <a:gd name="connsiteY13" fmla="*/ 171450 h 698500"/>
                  <a:gd name="connsiteX14" fmla="*/ 2470150 w 2562506"/>
                  <a:gd name="connsiteY14" fmla="*/ 95250 h 698500"/>
                  <a:gd name="connsiteX15" fmla="*/ 514350 w 2562506"/>
                  <a:gd name="connsiteY15" fmla="*/ 184150 h 698500"/>
                  <a:gd name="connsiteX16" fmla="*/ 184150 w 2562506"/>
                  <a:gd name="connsiteY16" fmla="*/ 0 h 698500"/>
                  <a:gd name="connsiteX0" fmla="*/ 184150 w 2562506"/>
                  <a:gd name="connsiteY0" fmla="*/ 0 h 692150"/>
                  <a:gd name="connsiteX1" fmla="*/ 9525 w 2562506"/>
                  <a:gd name="connsiteY1" fmla="*/ 152400 h 692150"/>
                  <a:gd name="connsiteX2" fmla="*/ 12700 w 2562506"/>
                  <a:gd name="connsiteY2" fmla="*/ 241300 h 692150"/>
                  <a:gd name="connsiteX3" fmla="*/ 2495550 w 2562506"/>
                  <a:gd name="connsiteY3" fmla="*/ 241300 h 692150"/>
                  <a:gd name="connsiteX4" fmla="*/ 2463800 w 2562506"/>
                  <a:gd name="connsiteY4" fmla="*/ 552450 h 692150"/>
                  <a:gd name="connsiteX5" fmla="*/ 69850 w 2562506"/>
                  <a:gd name="connsiteY5" fmla="*/ 565150 h 692150"/>
                  <a:gd name="connsiteX6" fmla="*/ 95250 w 2562506"/>
                  <a:gd name="connsiteY6" fmla="*/ 520700 h 692150"/>
                  <a:gd name="connsiteX7" fmla="*/ 0 w 2562506"/>
                  <a:gd name="connsiteY7" fmla="*/ 577850 h 692150"/>
                  <a:gd name="connsiteX8" fmla="*/ 38100 w 2562506"/>
                  <a:gd name="connsiteY8" fmla="*/ 666750 h 692150"/>
                  <a:gd name="connsiteX9" fmla="*/ 2393950 w 2562506"/>
                  <a:gd name="connsiteY9" fmla="*/ 692150 h 692150"/>
                  <a:gd name="connsiteX10" fmla="*/ 2425700 w 2562506"/>
                  <a:gd name="connsiteY10" fmla="*/ 666750 h 692150"/>
                  <a:gd name="connsiteX11" fmla="*/ 2479675 w 2562506"/>
                  <a:gd name="connsiteY11" fmla="*/ 692150 h 692150"/>
                  <a:gd name="connsiteX12" fmla="*/ 2562225 w 2562506"/>
                  <a:gd name="connsiteY12" fmla="*/ 685800 h 692150"/>
                  <a:gd name="connsiteX13" fmla="*/ 2555875 w 2562506"/>
                  <a:gd name="connsiteY13" fmla="*/ 171450 h 692150"/>
                  <a:gd name="connsiteX14" fmla="*/ 2470150 w 2562506"/>
                  <a:gd name="connsiteY14" fmla="*/ 95250 h 692150"/>
                  <a:gd name="connsiteX15" fmla="*/ 514350 w 2562506"/>
                  <a:gd name="connsiteY15" fmla="*/ 184150 h 692150"/>
                  <a:gd name="connsiteX16" fmla="*/ 184150 w 2562506"/>
                  <a:gd name="connsiteY16" fmla="*/ 0 h 692150"/>
                  <a:gd name="connsiteX0" fmla="*/ 184150 w 2562506"/>
                  <a:gd name="connsiteY0" fmla="*/ 0 h 692150"/>
                  <a:gd name="connsiteX1" fmla="*/ 9525 w 2562506"/>
                  <a:gd name="connsiteY1" fmla="*/ 152400 h 692150"/>
                  <a:gd name="connsiteX2" fmla="*/ 12700 w 2562506"/>
                  <a:gd name="connsiteY2" fmla="*/ 241300 h 692150"/>
                  <a:gd name="connsiteX3" fmla="*/ 2495550 w 2562506"/>
                  <a:gd name="connsiteY3" fmla="*/ 241300 h 692150"/>
                  <a:gd name="connsiteX4" fmla="*/ 2463800 w 2562506"/>
                  <a:gd name="connsiteY4" fmla="*/ 552450 h 692150"/>
                  <a:gd name="connsiteX5" fmla="*/ 69850 w 2562506"/>
                  <a:gd name="connsiteY5" fmla="*/ 565150 h 692150"/>
                  <a:gd name="connsiteX6" fmla="*/ 95250 w 2562506"/>
                  <a:gd name="connsiteY6" fmla="*/ 520700 h 692150"/>
                  <a:gd name="connsiteX7" fmla="*/ 0 w 2562506"/>
                  <a:gd name="connsiteY7" fmla="*/ 577850 h 692150"/>
                  <a:gd name="connsiteX8" fmla="*/ 38100 w 2562506"/>
                  <a:gd name="connsiteY8" fmla="*/ 666750 h 692150"/>
                  <a:gd name="connsiteX9" fmla="*/ 2393950 w 2562506"/>
                  <a:gd name="connsiteY9" fmla="*/ 692150 h 692150"/>
                  <a:gd name="connsiteX10" fmla="*/ 2435225 w 2562506"/>
                  <a:gd name="connsiteY10" fmla="*/ 666750 h 692150"/>
                  <a:gd name="connsiteX11" fmla="*/ 2479675 w 2562506"/>
                  <a:gd name="connsiteY11" fmla="*/ 692150 h 692150"/>
                  <a:gd name="connsiteX12" fmla="*/ 2562225 w 2562506"/>
                  <a:gd name="connsiteY12" fmla="*/ 685800 h 692150"/>
                  <a:gd name="connsiteX13" fmla="*/ 2555875 w 2562506"/>
                  <a:gd name="connsiteY13" fmla="*/ 171450 h 692150"/>
                  <a:gd name="connsiteX14" fmla="*/ 2470150 w 2562506"/>
                  <a:gd name="connsiteY14" fmla="*/ 95250 h 692150"/>
                  <a:gd name="connsiteX15" fmla="*/ 514350 w 2562506"/>
                  <a:gd name="connsiteY15" fmla="*/ 184150 h 692150"/>
                  <a:gd name="connsiteX16" fmla="*/ 184150 w 2562506"/>
                  <a:gd name="connsiteY16" fmla="*/ 0 h 692150"/>
                  <a:gd name="connsiteX0" fmla="*/ 184150 w 2562506"/>
                  <a:gd name="connsiteY0" fmla="*/ 0 h 692150"/>
                  <a:gd name="connsiteX1" fmla="*/ 9525 w 2562506"/>
                  <a:gd name="connsiteY1" fmla="*/ 152400 h 692150"/>
                  <a:gd name="connsiteX2" fmla="*/ 12700 w 2562506"/>
                  <a:gd name="connsiteY2" fmla="*/ 241300 h 692150"/>
                  <a:gd name="connsiteX3" fmla="*/ 2495550 w 2562506"/>
                  <a:gd name="connsiteY3" fmla="*/ 241300 h 692150"/>
                  <a:gd name="connsiteX4" fmla="*/ 2463800 w 2562506"/>
                  <a:gd name="connsiteY4" fmla="*/ 552450 h 692150"/>
                  <a:gd name="connsiteX5" fmla="*/ 69850 w 2562506"/>
                  <a:gd name="connsiteY5" fmla="*/ 565150 h 692150"/>
                  <a:gd name="connsiteX6" fmla="*/ 95250 w 2562506"/>
                  <a:gd name="connsiteY6" fmla="*/ 520700 h 692150"/>
                  <a:gd name="connsiteX7" fmla="*/ 0 w 2562506"/>
                  <a:gd name="connsiteY7" fmla="*/ 577850 h 692150"/>
                  <a:gd name="connsiteX8" fmla="*/ 9525 w 2562506"/>
                  <a:gd name="connsiteY8" fmla="*/ 688975 h 692150"/>
                  <a:gd name="connsiteX9" fmla="*/ 2393950 w 2562506"/>
                  <a:gd name="connsiteY9" fmla="*/ 692150 h 692150"/>
                  <a:gd name="connsiteX10" fmla="*/ 2435225 w 2562506"/>
                  <a:gd name="connsiteY10" fmla="*/ 666750 h 692150"/>
                  <a:gd name="connsiteX11" fmla="*/ 2479675 w 2562506"/>
                  <a:gd name="connsiteY11" fmla="*/ 692150 h 692150"/>
                  <a:gd name="connsiteX12" fmla="*/ 2562225 w 2562506"/>
                  <a:gd name="connsiteY12" fmla="*/ 685800 h 692150"/>
                  <a:gd name="connsiteX13" fmla="*/ 2555875 w 2562506"/>
                  <a:gd name="connsiteY13" fmla="*/ 171450 h 692150"/>
                  <a:gd name="connsiteX14" fmla="*/ 2470150 w 2562506"/>
                  <a:gd name="connsiteY14" fmla="*/ 95250 h 692150"/>
                  <a:gd name="connsiteX15" fmla="*/ 514350 w 2562506"/>
                  <a:gd name="connsiteY15" fmla="*/ 184150 h 692150"/>
                  <a:gd name="connsiteX16" fmla="*/ 184150 w 2562506"/>
                  <a:gd name="connsiteY16" fmla="*/ 0 h 692150"/>
                  <a:gd name="connsiteX0" fmla="*/ 180975 w 2559331"/>
                  <a:gd name="connsiteY0" fmla="*/ 0 h 692150"/>
                  <a:gd name="connsiteX1" fmla="*/ 6350 w 2559331"/>
                  <a:gd name="connsiteY1" fmla="*/ 152400 h 692150"/>
                  <a:gd name="connsiteX2" fmla="*/ 9525 w 2559331"/>
                  <a:gd name="connsiteY2" fmla="*/ 241300 h 692150"/>
                  <a:gd name="connsiteX3" fmla="*/ 2492375 w 2559331"/>
                  <a:gd name="connsiteY3" fmla="*/ 241300 h 692150"/>
                  <a:gd name="connsiteX4" fmla="*/ 2460625 w 2559331"/>
                  <a:gd name="connsiteY4" fmla="*/ 552450 h 692150"/>
                  <a:gd name="connsiteX5" fmla="*/ 66675 w 2559331"/>
                  <a:gd name="connsiteY5" fmla="*/ 565150 h 692150"/>
                  <a:gd name="connsiteX6" fmla="*/ 92075 w 2559331"/>
                  <a:gd name="connsiteY6" fmla="*/ 520700 h 692150"/>
                  <a:gd name="connsiteX7" fmla="*/ 0 w 2559331"/>
                  <a:gd name="connsiteY7" fmla="*/ 593725 h 692150"/>
                  <a:gd name="connsiteX8" fmla="*/ 6350 w 2559331"/>
                  <a:gd name="connsiteY8" fmla="*/ 688975 h 692150"/>
                  <a:gd name="connsiteX9" fmla="*/ 2390775 w 2559331"/>
                  <a:gd name="connsiteY9" fmla="*/ 692150 h 692150"/>
                  <a:gd name="connsiteX10" fmla="*/ 2432050 w 2559331"/>
                  <a:gd name="connsiteY10" fmla="*/ 666750 h 692150"/>
                  <a:gd name="connsiteX11" fmla="*/ 2476500 w 2559331"/>
                  <a:gd name="connsiteY11" fmla="*/ 692150 h 692150"/>
                  <a:gd name="connsiteX12" fmla="*/ 2559050 w 2559331"/>
                  <a:gd name="connsiteY12" fmla="*/ 685800 h 692150"/>
                  <a:gd name="connsiteX13" fmla="*/ 2552700 w 2559331"/>
                  <a:gd name="connsiteY13" fmla="*/ 171450 h 692150"/>
                  <a:gd name="connsiteX14" fmla="*/ 2466975 w 2559331"/>
                  <a:gd name="connsiteY14" fmla="*/ 95250 h 692150"/>
                  <a:gd name="connsiteX15" fmla="*/ 511175 w 2559331"/>
                  <a:gd name="connsiteY15" fmla="*/ 184150 h 692150"/>
                  <a:gd name="connsiteX16" fmla="*/ 180975 w 2559331"/>
                  <a:gd name="connsiteY16" fmla="*/ 0 h 692150"/>
                  <a:gd name="connsiteX0" fmla="*/ 180975 w 2559331"/>
                  <a:gd name="connsiteY0" fmla="*/ 0 h 692150"/>
                  <a:gd name="connsiteX1" fmla="*/ 6350 w 2559331"/>
                  <a:gd name="connsiteY1" fmla="*/ 152400 h 692150"/>
                  <a:gd name="connsiteX2" fmla="*/ 9525 w 2559331"/>
                  <a:gd name="connsiteY2" fmla="*/ 241300 h 692150"/>
                  <a:gd name="connsiteX3" fmla="*/ 2492375 w 2559331"/>
                  <a:gd name="connsiteY3" fmla="*/ 241300 h 692150"/>
                  <a:gd name="connsiteX4" fmla="*/ 2460625 w 2559331"/>
                  <a:gd name="connsiteY4" fmla="*/ 552450 h 692150"/>
                  <a:gd name="connsiteX5" fmla="*/ 66675 w 2559331"/>
                  <a:gd name="connsiteY5" fmla="*/ 565150 h 692150"/>
                  <a:gd name="connsiteX6" fmla="*/ 88900 w 2559331"/>
                  <a:gd name="connsiteY6" fmla="*/ 568325 h 692150"/>
                  <a:gd name="connsiteX7" fmla="*/ 92075 w 2559331"/>
                  <a:gd name="connsiteY7" fmla="*/ 520700 h 692150"/>
                  <a:gd name="connsiteX8" fmla="*/ 0 w 2559331"/>
                  <a:gd name="connsiteY8" fmla="*/ 593725 h 692150"/>
                  <a:gd name="connsiteX9" fmla="*/ 6350 w 2559331"/>
                  <a:gd name="connsiteY9" fmla="*/ 688975 h 692150"/>
                  <a:gd name="connsiteX10" fmla="*/ 2390775 w 2559331"/>
                  <a:gd name="connsiteY10" fmla="*/ 692150 h 692150"/>
                  <a:gd name="connsiteX11" fmla="*/ 2432050 w 2559331"/>
                  <a:gd name="connsiteY11" fmla="*/ 666750 h 692150"/>
                  <a:gd name="connsiteX12" fmla="*/ 2476500 w 2559331"/>
                  <a:gd name="connsiteY12" fmla="*/ 692150 h 692150"/>
                  <a:gd name="connsiteX13" fmla="*/ 2559050 w 2559331"/>
                  <a:gd name="connsiteY13" fmla="*/ 685800 h 692150"/>
                  <a:gd name="connsiteX14" fmla="*/ 2552700 w 2559331"/>
                  <a:gd name="connsiteY14" fmla="*/ 171450 h 692150"/>
                  <a:gd name="connsiteX15" fmla="*/ 2466975 w 2559331"/>
                  <a:gd name="connsiteY15" fmla="*/ 95250 h 692150"/>
                  <a:gd name="connsiteX16" fmla="*/ 511175 w 2559331"/>
                  <a:gd name="connsiteY16" fmla="*/ 184150 h 692150"/>
                  <a:gd name="connsiteX17" fmla="*/ 180975 w 2559331"/>
                  <a:gd name="connsiteY17" fmla="*/ 0 h 692150"/>
                  <a:gd name="connsiteX0" fmla="*/ 180975 w 2559331"/>
                  <a:gd name="connsiteY0" fmla="*/ 0 h 692150"/>
                  <a:gd name="connsiteX1" fmla="*/ 6350 w 2559331"/>
                  <a:gd name="connsiteY1" fmla="*/ 152400 h 692150"/>
                  <a:gd name="connsiteX2" fmla="*/ 9525 w 2559331"/>
                  <a:gd name="connsiteY2" fmla="*/ 241300 h 692150"/>
                  <a:gd name="connsiteX3" fmla="*/ 2454275 w 2559331"/>
                  <a:gd name="connsiteY3" fmla="*/ 234950 h 692150"/>
                  <a:gd name="connsiteX4" fmla="*/ 2460625 w 2559331"/>
                  <a:gd name="connsiteY4" fmla="*/ 552450 h 692150"/>
                  <a:gd name="connsiteX5" fmla="*/ 66675 w 2559331"/>
                  <a:gd name="connsiteY5" fmla="*/ 565150 h 692150"/>
                  <a:gd name="connsiteX6" fmla="*/ 88900 w 2559331"/>
                  <a:gd name="connsiteY6" fmla="*/ 568325 h 692150"/>
                  <a:gd name="connsiteX7" fmla="*/ 92075 w 2559331"/>
                  <a:gd name="connsiteY7" fmla="*/ 520700 h 692150"/>
                  <a:gd name="connsiteX8" fmla="*/ 0 w 2559331"/>
                  <a:gd name="connsiteY8" fmla="*/ 593725 h 692150"/>
                  <a:gd name="connsiteX9" fmla="*/ 6350 w 2559331"/>
                  <a:gd name="connsiteY9" fmla="*/ 688975 h 692150"/>
                  <a:gd name="connsiteX10" fmla="*/ 2390775 w 2559331"/>
                  <a:gd name="connsiteY10" fmla="*/ 692150 h 692150"/>
                  <a:gd name="connsiteX11" fmla="*/ 2432050 w 2559331"/>
                  <a:gd name="connsiteY11" fmla="*/ 666750 h 692150"/>
                  <a:gd name="connsiteX12" fmla="*/ 2476500 w 2559331"/>
                  <a:gd name="connsiteY12" fmla="*/ 692150 h 692150"/>
                  <a:gd name="connsiteX13" fmla="*/ 2559050 w 2559331"/>
                  <a:gd name="connsiteY13" fmla="*/ 685800 h 692150"/>
                  <a:gd name="connsiteX14" fmla="*/ 2552700 w 2559331"/>
                  <a:gd name="connsiteY14" fmla="*/ 171450 h 692150"/>
                  <a:gd name="connsiteX15" fmla="*/ 2466975 w 2559331"/>
                  <a:gd name="connsiteY15" fmla="*/ 95250 h 692150"/>
                  <a:gd name="connsiteX16" fmla="*/ 511175 w 2559331"/>
                  <a:gd name="connsiteY16" fmla="*/ 184150 h 692150"/>
                  <a:gd name="connsiteX17" fmla="*/ 180975 w 2559331"/>
                  <a:gd name="connsiteY17" fmla="*/ 0 h 692150"/>
                  <a:gd name="connsiteX0" fmla="*/ 180975 w 2559331"/>
                  <a:gd name="connsiteY0" fmla="*/ 0 h 692150"/>
                  <a:gd name="connsiteX1" fmla="*/ 6350 w 2559331"/>
                  <a:gd name="connsiteY1" fmla="*/ 152400 h 692150"/>
                  <a:gd name="connsiteX2" fmla="*/ 9525 w 2559331"/>
                  <a:gd name="connsiteY2" fmla="*/ 241300 h 692150"/>
                  <a:gd name="connsiteX3" fmla="*/ 2454275 w 2559331"/>
                  <a:gd name="connsiteY3" fmla="*/ 234950 h 692150"/>
                  <a:gd name="connsiteX4" fmla="*/ 2454275 w 2559331"/>
                  <a:gd name="connsiteY4" fmla="*/ 552450 h 692150"/>
                  <a:gd name="connsiteX5" fmla="*/ 66675 w 2559331"/>
                  <a:gd name="connsiteY5" fmla="*/ 565150 h 692150"/>
                  <a:gd name="connsiteX6" fmla="*/ 88900 w 2559331"/>
                  <a:gd name="connsiteY6" fmla="*/ 568325 h 692150"/>
                  <a:gd name="connsiteX7" fmla="*/ 92075 w 2559331"/>
                  <a:gd name="connsiteY7" fmla="*/ 520700 h 692150"/>
                  <a:gd name="connsiteX8" fmla="*/ 0 w 2559331"/>
                  <a:gd name="connsiteY8" fmla="*/ 593725 h 692150"/>
                  <a:gd name="connsiteX9" fmla="*/ 6350 w 2559331"/>
                  <a:gd name="connsiteY9" fmla="*/ 688975 h 692150"/>
                  <a:gd name="connsiteX10" fmla="*/ 2390775 w 2559331"/>
                  <a:gd name="connsiteY10" fmla="*/ 692150 h 692150"/>
                  <a:gd name="connsiteX11" fmla="*/ 2432050 w 2559331"/>
                  <a:gd name="connsiteY11" fmla="*/ 666750 h 692150"/>
                  <a:gd name="connsiteX12" fmla="*/ 2476500 w 2559331"/>
                  <a:gd name="connsiteY12" fmla="*/ 692150 h 692150"/>
                  <a:gd name="connsiteX13" fmla="*/ 2559050 w 2559331"/>
                  <a:gd name="connsiteY13" fmla="*/ 685800 h 692150"/>
                  <a:gd name="connsiteX14" fmla="*/ 2552700 w 2559331"/>
                  <a:gd name="connsiteY14" fmla="*/ 171450 h 692150"/>
                  <a:gd name="connsiteX15" fmla="*/ 2466975 w 2559331"/>
                  <a:gd name="connsiteY15" fmla="*/ 95250 h 692150"/>
                  <a:gd name="connsiteX16" fmla="*/ 511175 w 2559331"/>
                  <a:gd name="connsiteY16" fmla="*/ 184150 h 692150"/>
                  <a:gd name="connsiteX17" fmla="*/ 180975 w 2559331"/>
                  <a:gd name="connsiteY17" fmla="*/ 0 h 692150"/>
                  <a:gd name="connsiteX0" fmla="*/ 180975 w 2559331"/>
                  <a:gd name="connsiteY0" fmla="*/ 0 h 692150"/>
                  <a:gd name="connsiteX1" fmla="*/ 6350 w 2559331"/>
                  <a:gd name="connsiteY1" fmla="*/ 152400 h 692150"/>
                  <a:gd name="connsiteX2" fmla="*/ 9525 w 2559331"/>
                  <a:gd name="connsiteY2" fmla="*/ 241300 h 692150"/>
                  <a:gd name="connsiteX3" fmla="*/ 2454275 w 2559331"/>
                  <a:gd name="connsiteY3" fmla="*/ 234950 h 692150"/>
                  <a:gd name="connsiteX4" fmla="*/ 2454275 w 2559331"/>
                  <a:gd name="connsiteY4" fmla="*/ 552450 h 692150"/>
                  <a:gd name="connsiteX5" fmla="*/ 66675 w 2559331"/>
                  <a:gd name="connsiteY5" fmla="*/ 565150 h 692150"/>
                  <a:gd name="connsiteX6" fmla="*/ 88900 w 2559331"/>
                  <a:gd name="connsiteY6" fmla="*/ 568325 h 692150"/>
                  <a:gd name="connsiteX7" fmla="*/ 92075 w 2559331"/>
                  <a:gd name="connsiteY7" fmla="*/ 520700 h 692150"/>
                  <a:gd name="connsiteX8" fmla="*/ 0 w 2559331"/>
                  <a:gd name="connsiteY8" fmla="*/ 593725 h 692150"/>
                  <a:gd name="connsiteX9" fmla="*/ 6350 w 2559331"/>
                  <a:gd name="connsiteY9" fmla="*/ 688975 h 692150"/>
                  <a:gd name="connsiteX10" fmla="*/ 2390775 w 2559331"/>
                  <a:gd name="connsiteY10" fmla="*/ 692150 h 692150"/>
                  <a:gd name="connsiteX11" fmla="*/ 2432050 w 2559331"/>
                  <a:gd name="connsiteY11" fmla="*/ 666750 h 692150"/>
                  <a:gd name="connsiteX12" fmla="*/ 2476500 w 2559331"/>
                  <a:gd name="connsiteY12" fmla="*/ 692150 h 692150"/>
                  <a:gd name="connsiteX13" fmla="*/ 2559050 w 2559331"/>
                  <a:gd name="connsiteY13" fmla="*/ 685800 h 692150"/>
                  <a:gd name="connsiteX14" fmla="*/ 2552700 w 2559331"/>
                  <a:gd name="connsiteY14" fmla="*/ 171450 h 692150"/>
                  <a:gd name="connsiteX15" fmla="*/ 2466975 w 2559331"/>
                  <a:gd name="connsiteY15" fmla="*/ 95250 h 692150"/>
                  <a:gd name="connsiteX16" fmla="*/ 511175 w 2559331"/>
                  <a:gd name="connsiteY16" fmla="*/ 184150 h 692150"/>
                  <a:gd name="connsiteX17" fmla="*/ 180975 w 2559331"/>
                  <a:gd name="connsiteY17" fmla="*/ 0 h 692150"/>
                  <a:gd name="connsiteX0" fmla="*/ 180975 w 2559331"/>
                  <a:gd name="connsiteY0" fmla="*/ 0 h 692150"/>
                  <a:gd name="connsiteX1" fmla="*/ 6350 w 2559331"/>
                  <a:gd name="connsiteY1" fmla="*/ 152400 h 692150"/>
                  <a:gd name="connsiteX2" fmla="*/ 9525 w 2559331"/>
                  <a:gd name="connsiteY2" fmla="*/ 241300 h 692150"/>
                  <a:gd name="connsiteX3" fmla="*/ 2454275 w 2559331"/>
                  <a:gd name="connsiteY3" fmla="*/ 234950 h 692150"/>
                  <a:gd name="connsiteX4" fmla="*/ 2454275 w 2559331"/>
                  <a:gd name="connsiteY4" fmla="*/ 552450 h 692150"/>
                  <a:gd name="connsiteX5" fmla="*/ 66675 w 2559331"/>
                  <a:gd name="connsiteY5" fmla="*/ 565150 h 692150"/>
                  <a:gd name="connsiteX6" fmla="*/ 88900 w 2559331"/>
                  <a:gd name="connsiteY6" fmla="*/ 568325 h 692150"/>
                  <a:gd name="connsiteX7" fmla="*/ 92075 w 2559331"/>
                  <a:gd name="connsiteY7" fmla="*/ 520700 h 692150"/>
                  <a:gd name="connsiteX8" fmla="*/ 0 w 2559331"/>
                  <a:gd name="connsiteY8" fmla="*/ 593725 h 692150"/>
                  <a:gd name="connsiteX9" fmla="*/ 6350 w 2559331"/>
                  <a:gd name="connsiteY9" fmla="*/ 688975 h 692150"/>
                  <a:gd name="connsiteX10" fmla="*/ 2390775 w 2559331"/>
                  <a:gd name="connsiteY10" fmla="*/ 692150 h 692150"/>
                  <a:gd name="connsiteX11" fmla="*/ 2476500 w 2559331"/>
                  <a:gd name="connsiteY11" fmla="*/ 692150 h 692150"/>
                  <a:gd name="connsiteX12" fmla="*/ 2559050 w 2559331"/>
                  <a:gd name="connsiteY12" fmla="*/ 685800 h 692150"/>
                  <a:gd name="connsiteX13" fmla="*/ 2552700 w 2559331"/>
                  <a:gd name="connsiteY13" fmla="*/ 171450 h 692150"/>
                  <a:gd name="connsiteX14" fmla="*/ 2466975 w 2559331"/>
                  <a:gd name="connsiteY14" fmla="*/ 95250 h 692150"/>
                  <a:gd name="connsiteX15" fmla="*/ 511175 w 2559331"/>
                  <a:gd name="connsiteY15" fmla="*/ 184150 h 692150"/>
                  <a:gd name="connsiteX16" fmla="*/ 180975 w 2559331"/>
                  <a:gd name="connsiteY16" fmla="*/ 0 h 692150"/>
                  <a:gd name="connsiteX0" fmla="*/ 180975 w 2559331"/>
                  <a:gd name="connsiteY0" fmla="*/ 0 h 692150"/>
                  <a:gd name="connsiteX1" fmla="*/ 6350 w 2559331"/>
                  <a:gd name="connsiteY1" fmla="*/ 152400 h 692150"/>
                  <a:gd name="connsiteX2" fmla="*/ 9525 w 2559331"/>
                  <a:gd name="connsiteY2" fmla="*/ 241300 h 692150"/>
                  <a:gd name="connsiteX3" fmla="*/ 2454275 w 2559331"/>
                  <a:gd name="connsiteY3" fmla="*/ 234950 h 692150"/>
                  <a:gd name="connsiteX4" fmla="*/ 2454275 w 2559331"/>
                  <a:gd name="connsiteY4" fmla="*/ 552450 h 692150"/>
                  <a:gd name="connsiteX5" fmla="*/ 66675 w 2559331"/>
                  <a:gd name="connsiteY5" fmla="*/ 565150 h 692150"/>
                  <a:gd name="connsiteX6" fmla="*/ 88900 w 2559331"/>
                  <a:gd name="connsiteY6" fmla="*/ 568325 h 692150"/>
                  <a:gd name="connsiteX7" fmla="*/ 92075 w 2559331"/>
                  <a:gd name="connsiteY7" fmla="*/ 520700 h 692150"/>
                  <a:gd name="connsiteX8" fmla="*/ 0 w 2559331"/>
                  <a:gd name="connsiteY8" fmla="*/ 593725 h 692150"/>
                  <a:gd name="connsiteX9" fmla="*/ 6350 w 2559331"/>
                  <a:gd name="connsiteY9" fmla="*/ 688975 h 692150"/>
                  <a:gd name="connsiteX10" fmla="*/ 2390775 w 2559331"/>
                  <a:gd name="connsiteY10" fmla="*/ 692150 h 692150"/>
                  <a:gd name="connsiteX11" fmla="*/ 2559050 w 2559331"/>
                  <a:gd name="connsiteY11" fmla="*/ 685800 h 692150"/>
                  <a:gd name="connsiteX12" fmla="*/ 2552700 w 2559331"/>
                  <a:gd name="connsiteY12" fmla="*/ 171450 h 692150"/>
                  <a:gd name="connsiteX13" fmla="*/ 2466975 w 2559331"/>
                  <a:gd name="connsiteY13" fmla="*/ 95250 h 692150"/>
                  <a:gd name="connsiteX14" fmla="*/ 511175 w 2559331"/>
                  <a:gd name="connsiteY14" fmla="*/ 184150 h 692150"/>
                  <a:gd name="connsiteX15" fmla="*/ 180975 w 2559331"/>
                  <a:gd name="connsiteY15" fmla="*/ 0 h 692150"/>
                  <a:gd name="connsiteX0" fmla="*/ 180975 w 2559331"/>
                  <a:gd name="connsiteY0" fmla="*/ 0 h 688975"/>
                  <a:gd name="connsiteX1" fmla="*/ 6350 w 2559331"/>
                  <a:gd name="connsiteY1" fmla="*/ 152400 h 688975"/>
                  <a:gd name="connsiteX2" fmla="*/ 9525 w 2559331"/>
                  <a:gd name="connsiteY2" fmla="*/ 241300 h 688975"/>
                  <a:gd name="connsiteX3" fmla="*/ 2454275 w 2559331"/>
                  <a:gd name="connsiteY3" fmla="*/ 234950 h 688975"/>
                  <a:gd name="connsiteX4" fmla="*/ 2454275 w 2559331"/>
                  <a:gd name="connsiteY4" fmla="*/ 552450 h 688975"/>
                  <a:gd name="connsiteX5" fmla="*/ 66675 w 2559331"/>
                  <a:gd name="connsiteY5" fmla="*/ 565150 h 688975"/>
                  <a:gd name="connsiteX6" fmla="*/ 88900 w 2559331"/>
                  <a:gd name="connsiteY6" fmla="*/ 568325 h 688975"/>
                  <a:gd name="connsiteX7" fmla="*/ 92075 w 2559331"/>
                  <a:gd name="connsiteY7" fmla="*/ 520700 h 688975"/>
                  <a:gd name="connsiteX8" fmla="*/ 0 w 2559331"/>
                  <a:gd name="connsiteY8" fmla="*/ 593725 h 688975"/>
                  <a:gd name="connsiteX9" fmla="*/ 6350 w 2559331"/>
                  <a:gd name="connsiteY9" fmla="*/ 688975 h 688975"/>
                  <a:gd name="connsiteX10" fmla="*/ 2559050 w 2559331"/>
                  <a:gd name="connsiteY10" fmla="*/ 685800 h 688975"/>
                  <a:gd name="connsiteX11" fmla="*/ 2552700 w 2559331"/>
                  <a:gd name="connsiteY11" fmla="*/ 171450 h 688975"/>
                  <a:gd name="connsiteX12" fmla="*/ 2466975 w 2559331"/>
                  <a:gd name="connsiteY12" fmla="*/ 95250 h 688975"/>
                  <a:gd name="connsiteX13" fmla="*/ 511175 w 2559331"/>
                  <a:gd name="connsiteY13" fmla="*/ 184150 h 688975"/>
                  <a:gd name="connsiteX14" fmla="*/ 180975 w 2559331"/>
                  <a:gd name="connsiteY14" fmla="*/ 0 h 688975"/>
                  <a:gd name="connsiteX0" fmla="*/ 180975 w 2572231"/>
                  <a:gd name="connsiteY0" fmla="*/ 0 h 688975"/>
                  <a:gd name="connsiteX1" fmla="*/ 6350 w 2572231"/>
                  <a:gd name="connsiteY1" fmla="*/ 152400 h 688975"/>
                  <a:gd name="connsiteX2" fmla="*/ 9525 w 2572231"/>
                  <a:gd name="connsiteY2" fmla="*/ 241300 h 688975"/>
                  <a:gd name="connsiteX3" fmla="*/ 2454275 w 2572231"/>
                  <a:gd name="connsiteY3" fmla="*/ 234950 h 688975"/>
                  <a:gd name="connsiteX4" fmla="*/ 2454275 w 2572231"/>
                  <a:gd name="connsiteY4" fmla="*/ 552450 h 688975"/>
                  <a:gd name="connsiteX5" fmla="*/ 66675 w 2572231"/>
                  <a:gd name="connsiteY5" fmla="*/ 565150 h 688975"/>
                  <a:gd name="connsiteX6" fmla="*/ 88900 w 2572231"/>
                  <a:gd name="connsiteY6" fmla="*/ 568325 h 688975"/>
                  <a:gd name="connsiteX7" fmla="*/ 92075 w 2572231"/>
                  <a:gd name="connsiteY7" fmla="*/ 520700 h 688975"/>
                  <a:gd name="connsiteX8" fmla="*/ 0 w 2572231"/>
                  <a:gd name="connsiteY8" fmla="*/ 593725 h 688975"/>
                  <a:gd name="connsiteX9" fmla="*/ 6350 w 2572231"/>
                  <a:gd name="connsiteY9" fmla="*/ 688975 h 688975"/>
                  <a:gd name="connsiteX10" fmla="*/ 2559050 w 2572231"/>
                  <a:gd name="connsiteY10" fmla="*/ 685800 h 688975"/>
                  <a:gd name="connsiteX11" fmla="*/ 2552700 w 2572231"/>
                  <a:gd name="connsiteY11" fmla="*/ 171450 h 688975"/>
                  <a:gd name="connsiteX12" fmla="*/ 2466975 w 2572231"/>
                  <a:gd name="connsiteY12" fmla="*/ 95250 h 688975"/>
                  <a:gd name="connsiteX13" fmla="*/ 511175 w 2572231"/>
                  <a:gd name="connsiteY13" fmla="*/ 184150 h 688975"/>
                  <a:gd name="connsiteX14" fmla="*/ 180975 w 2572231"/>
                  <a:gd name="connsiteY14" fmla="*/ 0 h 688975"/>
                  <a:gd name="connsiteX0" fmla="*/ 180975 w 2572231"/>
                  <a:gd name="connsiteY0" fmla="*/ 0 h 688975"/>
                  <a:gd name="connsiteX1" fmla="*/ 6350 w 2572231"/>
                  <a:gd name="connsiteY1" fmla="*/ 152400 h 688975"/>
                  <a:gd name="connsiteX2" fmla="*/ 9525 w 2572231"/>
                  <a:gd name="connsiteY2" fmla="*/ 241300 h 688975"/>
                  <a:gd name="connsiteX3" fmla="*/ 2454275 w 2572231"/>
                  <a:gd name="connsiteY3" fmla="*/ 234950 h 688975"/>
                  <a:gd name="connsiteX4" fmla="*/ 2454275 w 2572231"/>
                  <a:gd name="connsiteY4" fmla="*/ 552450 h 688975"/>
                  <a:gd name="connsiteX5" fmla="*/ 66675 w 2572231"/>
                  <a:gd name="connsiteY5" fmla="*/ 565150 h 688975"/>
                  <a:gd name="connsiteX6" fmla="*/ 88900 w 2572231"/>
                  <a:gd name="connsiteY6" fmla="*/ 568325 h 688975"/>
                  <a:gd name="connsiteX7" fmla="*/ 92075 w 2572231"/>
                  <a:gd name="connsiteY7" fmla="*/ 520700 h 688975"/>
                  <a:gd name="connsiteX8" fmla="*/ 0 w 2572231"/>
                  <a:gd name="connsiteY8" fmla="*/ 593725 h 688975"/>
                  <a:gd name="connsiteX9" fmla="*/ 6350 w 2572231"/>
                  <a:gd name="connsiteY9" fmla="*/ 688975 h 688975"/>
                  <a:gd name="connsiteX10" fmla="*/ 2559050 w 2572231"/>
                  <a:gd name="connsiteY10" fmla="*/ 685800 h 688975"/>
                  <a:gd name="connsiteX11" fmla="*/ 2552700 w 2572231"/>
                  <a:gd name="connsiteY11" fmla="*/ 171450 h 688975"/>
                  <a:gd name="connsiteX12" fmla="*/ 2466975 w 2572231"/>
                  <a:gd name="connsiteY12" fmla="*/ 95250 h 688975"/>
                  <a:gd name="connsiteX13" fmla="*/ 511175 w 2572231"/>
                  <a:gd name="connsiteY13" fmla="*/ 184150 h 688975"/>
                  <a:gd name="connsiteX14" fmla="*/ 180975 w 2572231"/>
                  <a:gd name="connsiteY14" fmla="*/ 0 h 688975"/>
                  <a:gd name="connsiteX0" fmla="*/ 180975 w 2574798"/>
                  <a:gd name="connsiteY0" fmla="*/ 0 h 688975"/>
                  <a:gd name="connsiteX1" fmla="*/ 6350 w 2574798"/>
                  <a:gd name="connsiteY1" fmla="*/ 152400 h 688975"/>
                  <a:gd name="connsiteX2" fmla="*/ 9525 w 2574798"/>
                  <a:gd name="connsiteY2" fmla="*/ 241300 h 688975"/>
                  <a:gd name="connsiteX3" fmla="*/ 2454275 w 2574798"/>
                  <a:gd name="connsiteY3" fmla="*/ 234950 h 688975"/>
                  <a:gd name="connsiteX4" fmla="*/ 2454275 w 2574798"/>
                  <a:gd name="connsiteY4" fmla="*/ 552450 h 688975"/>
                  <a:gd name="connsiteX5" fmla="*/ 66675 w 2574798"/>
                  <a:gd name="connsiteY5" fmla="*/ 565150 h 688975"/>
                  <a:gd name="connsiteX6" fmla="*/ 88900 w 2574798"/>
                  <a:gd name="connsiteY6" fmla="*/ 568325 h 688975"/>
                  <a:gd name="connsiteX7" fmla="*/ 92075 w 2574798"/>
                  <a:gd name="connsiteY7" fmla="*/ 520700 h 688975"/>
                  <a:gd name="connsiteX8" fmla="*/ 0 w 2574798"/>
                  <a:gd name="connsiteY8" fmla="*/ 593725 h 688975"/>
                  <a:gd name="connsiteX9" fmla="*/ 6350 w 2574798"/>
                  <a:gd name="connsiteY9" fmla="*/ 688975 h 688975"/>
                  <a:gd name="connsiteX10" fmla="*/ 2562225 w 2574798"/>
                  <a:gd name="connsiteY10" fmla="*/ 666750 h 688975"/>
                  <a:gd name="connsiteX11" fmla="*/ 2552700 w 2574798"/>
                  <a:gd name="connsiteY11" fmla="*/ 171450 h 688975"/>
                  <a:gd name="connsiteX12" fmla="*/ 2466975 w 2574798"/>
                  <a:gd name="connsiteY12" fmla="*/ 95250 h 688975"/>
                  <a:gd name="connsiteX13" fmla="*/ 511175 w 2574798"/>
                  <a:gd name="connsiteY13" fmla="*/ 184150 h 688975"/>
                  <a:gd name="connsiteX14" fmla="*/ 180975 w 2574798"/>
                  <a:gd name="connsiteY14" fmla="*/ 0 h 688975"/>
                  <a:gd name="connsiteX0" fmla="*/ 180975 w 2574798"/>
                  <a:gd name="connsiteY0" fmla="*/ 0 h 688975"/>
                  <a:gd name="connsiteX1" fmla="*/ 6350 w 2574798"/>
                  <a:gd name="connsiteY1" fmla="*/ 152400 h 688975"/>
                  <a:gd name="connsiteX2" fmla="*/ 9525 w 2574798"/>
                  <a:gd name="connsiteY2" fmla="*/ 241300 h 688975"/>
                  <a:gd name="connsiteX3" fmla="*/ 2454275 w 2574798"/>
                  <a:gd name="connsiteY3" fmla="*/ 234950 h 688975"/>
                  <a:gd name="connsiteX4" fmla="*/ 2454275 w 2574798"/>
                  <a:gd name="connsiteY4" fmla="*/ 552450 h 688975"/>
                  <a:gd name="connsiteX5" fmla="*/ 66675 w 2574798"/>
                  <a:gd name="connsiteY5" fmla="*/ 565150 h 688975"/>
                  <a:gd name="connsiteX6" fmla="*/ 88900 w 2574798"/>
                  <a:gd name="connsiteY6" fmla="*/ 568325 h 688975"/>
                  <a:gd name="connsiteX7" fmla="*/ 92075 w 2574798"/>
                  <a:gd name="connsiteY7" fmla="*/ 520700 h 688975"/>
                  <a:gd name="connsiteX8" fmla="*/ 0 w 2574798"/>
                  <a:gd name="connsiteY8" fmla="*/ 593725 h 688975"/>
                  <a:gd name="connsiteX9" fmla="*/ 6350 w 2574798"/>
                  <a:gd name="connsiteY9" fmla="*/ 688975 h 688975"/>
                  <a:gd name="connsiteX10" fmla="*/ 2562225 w 2574798"/>
                  <a:gd name="connsiteY10" fmla="*/ 666750 h 688975"/>
                  <a:gd name="connsiteX11" fmla="*/ 2552700 w 2574798"/>
                  <a:gd name="connsiteY11" fmla="*/ 171450 h 688975"/>
                  <a:gd name="connsiteX12" fmla="*/ 2466975 w 2574798"/>
                  <a:gd name="connsiteY12" fmla="*/ 95250 h 688975"/>
                  <a:gd name="connsiteX13" fmla="*/ 511175 w 2574798"/>
                  <a:gd name="connsiteY13" fmla="*/ 184150 h 688975"/>
                  <a:gd name="connsiteX14" fmla="*/ 180975 w 2574798"/>
                  <a:gd name="connsiteY14" fmla="*/ 0 h 688975"/>
                  <a:gd name="connsiteX0" fmla="*/ 180975 w 2577418"/>
                  <a:gd name="connsiteY0" fmla="*/ 0 h 688975"/>
                  <a:gd name="connsiteX1" fmla="*/ 6350 w 2577418"/>
                  <a:gd name="connsiteY1" fmla="*/ 152400 h 688975"/>
                  <a:gd name="connsiteX2" fmla="*/ 9525 w 2577418"/>
                  <a:gd name="connsiteY2" fmla="*/ 241300 h 688975"/>
                  <a:gd name="connsiteX3" fmla="*/ 2454275 w 2577418"/>
                  <a:gd name="connsiteY3" fmla="*/ 234950 h 688975"/>
                  <a:gd name="connsiteX4" fmla="*/ 2454275 w 2577418"/>
                  <a:gd name="connsiteY4" fmla="*/ 552450 h 688975"/>
                  <a:gd name="connsiteX5" fmla="*/ 66675 w 2577418"/>
                  <a:gd name="connsiteY5" fmla="*/ 565150 h 688975"/>
                  <a:gd name="connsiteX6" fmla="*/ 88900 w 2577418"/>
                  <a:gd name="connsiteY6" fmla="*/ 568325 h 688975"/>
                  <a:gd name="connsiteX7" fmla="*/ 92075 w 2577418"/>
                  <a:gd name="connsiteY7" fmla="*/ 520700 h 688975"/>
                  <a:gd name="connsiteX8" fmla="*/ 0 w 2577418"/>
                  <a:gd name="connsiteY8" fmla="*/ 593725 h 688975"/>
                  <a:gd name="connsiteX9" fmla="*/ 6350 w 2577418"/>
                  <a:gd name="connsiteY9" fmla="*/ 688975 h 688975"/>
                  <a:gd name="connsiteX10" fmla="*/ 2565400 w 2577418"/>
                  <a:gd name="connsiteY10" fmla="*/ 688975 h 688975"/>
                  <a:gd name="connsiteX11" fmla="*/ 2552700 w 2577418"/>
                  <a:gd name="connsiteY11" fmla="*/ 171450 h 688975"/>
                  <a:gd name="connsiteX12" fmla="*/ 2466975 w 2577418"/>
                  <a:gd name="connsiteY12" fmla="*/ 95250 h 688975"/>
                  <a:gd name="connsiteX13" fmla="*/ 511175 w 2577418"/>
                  <a:gd name="connsiteY13" fmla="*/ 184150 h 688975"/>
                  <a:gd name="connsiteX14" fmla="*/ 180975 w 2577418"/>
                  <a:gd name="connsiteY14" fmla="*/ 0 h 688975"/>
                  <a:gd name="connsiteX0" fmla="*/ 180975 w 2577418"/>
                  <a:gd name="connsiteY0" fmla="*/ 0 h 688975"/>
                  <a:gd name="connsiteX1" fmla="*/ 6350 w 2577418"/>
                  <a:gd name="connsiteY1" fmla="*/ 152400 h 688975"/>
                  <a:gd name="connsiteX2" fmla="*/ 9525 w 2577418"/>
                  <a:gd name="connsiteY2" fmla="*/ 241300 h 688975"/>
                  <a:gd name="connsiteX3" fmla="*/ 2454275 w 2577418"/>
                  <a:gd name="connsiteY3" fmla="*/ 234950 h 688975"/>
                  <a:gd name="connsiteX4" fmla="*/ 2454275 w 2577418"/>
                  <a:gd name="connsiteY4" fmla="*/ 552450 h 688975"/>
                  <a:gd name="connsiteX5" fmla="*/ 66675 w 2577418"/>
                  <a:gd name="connsiteY5" fmla="*/ 565150 h 688975"/>
                  <a:gd name="connsiteX6" fmla="*/ 88900 w 2577418"/>
                  <a:gd name="connsiteY6" fmla="*/ 568325 h 688975"/>
                  <a:gd name="connsiteX7" fmla="*/ 92075 w 2577418"/>
                  <a:gd name="connsiteY7" fmla="*/ 520700 h 688975"/>
                  <a:gd name="connsiteX8" fmla="*/ 0 w 2577418"/>
                  <a:gd name="connsiteY8" fmla="*/ 593725 h 688975"/>
                  <a:gd name="connsiteX9" fmla="*/ 6350 w 2577418"/>
                  <a:gd name="connsiteY9" fmla="*/ 688975 h 688975"/>
                  <a:gd name="connsiteX10" fmla="*/ 2565400 w 2577418"/>
                  <a:gd name="connsiteY10" fmla="*/ 688975 h 688975"/>
                  <a:gd name="connsiteX11" fmla="*/ 2552700 w 2577418"/>
                  <a:gd name="connsiteY11" fmla="*/ 171450 h 688975"/>
                  <a:gd name="connsiteX12" fmla="*/ 2466975 w 2577418"/>
                  <a:gd name="connsiteY12" fmla="*/ 95250 h 688975"/>
                  <a:gd name="connsiteX13" fmla="*/ 511175 w 2577418"/>
                  <a:gd name="connsiteY13" fmla="*/ 184150 h 688975"/>
                  <a:gd name="connsiteX14" fmla="*/ 180975 w 2577418"/>
                  <a:gd name="connsiteY14" fmla="*/ 0 h 688975"/>
                  <a:gd name="connsiteX0" fmla="*/ 180975 w 2570812"/>
                  <a:gd name="connsiteY0" fmla="*/ 0 h 688975"/>
                  <a:gd name="connsiteX1" fmla="*/ 6350 w 2570812"/>
                  <a:gd name="connsiteY1" fmla="*/ 152400 h 688975"/>
                  <a:gd name="connsiteX2" fmla="*/ 9525 w 2570812"/>
                  <a:gd name="connsiteY2" fmla="*/ 241300 h 688975"/>
                  <a:gd name="connsiteX3" fmla="*/ 2454275 w 2570812"/>
                  <a:gd name="connsiteY3" fmla="*/ 234950 h 688975"/>
                  <a:gd name="connsiteX4" fmla="*/ 2454275 w 2570812"/>
                  <a:gd name="connsiteY4" fmla="*/ 552450 h 688975"/>
                  <a:gd name="connsiteX5" fmla="*/ 66675 w 2570812"/>
                  <a:gd name="connsiteY5" fmla="*/ 565150 h 688975"/>
                  <a:gd name="connsiteX6" fmla="*/ 88900 w 2570812"/>
                  <a:gd name="connsiteY6" fmla="*/ 568325 h 688975"/>
                  <a:gd name="connsiteX7" fmla="*/ 92075 w 2570812"/>
                  <a:gd name="connsiteY7" fmla="*/ 520700 h 688975"/>
                  <a:gd name="connsiteX8" fmla="*/ 0 w 2570812"/>
                  <a:gd name="connsiteY8" fmla="*/ 593725 h 688975"/>
                  <a:gd name="connsiteX9" fmla="*/ 6350 w 2570812"/>
                  <a:gd name="connsiteY9" fmla="*/ 688975 h 688975"/>
                  <a:gd name="connsiteX10" fmla="*/ 2565400 w 2570812"/>
                  <a:gd name="connsiteY10" fmla="*/ 688975 h 688975"/>
                  <a:gd name="connsiteX11" fmla="*/ 2552700 w 2570812"/>
                  <a:gd name="connsiteY11" fmla="*/ 171450 h 688975"/>
                  <a:gd name="connsiteX12" fmla="*/ 2466975 w 2570812"/>
                  <a:gd name="connsiteY12" fmla="*/ 95250 h 688975"/>
                  <a:gd name="connsiteX13" fmla="*/ 511175 w 2570812"/>
                  <a:gd name="connsiteY13" fmla="*/ 184150 h 688975"/>
                  <a:gd name="connsiteX14" fmla="*/ 180975 w 2570812"/>
                  <a:gd name="connsiteY14" fmla="*/ 0 h 688975"/>
                  <a:gd name="connsiteX0" fmla="*/ 180975 w 2570812"/>
                  <a:gd name="connsiteY0" fmla="*/ 0 h 688975"/>
                  <a:gd name="connsiteX1" fmla="*/ 6350 w 2570812"/>
                  <a:gd name="connsiteY1" fmla="*/ 152400 h 688975"/>
                  <a:gd name="connsiteX2" fmla="*/ 9525 w 2570812"/>
                  <a:gd name="connsiteY2" fmla="*/ 241300 h 688975"/>
                  <a:gd name="connsiteX3" fmla="*/ 2460625 w 2570812"/>
                  <a:gd name="connsiteY3" fmla="*/ 247650 h 688975"/>
                  <a:gd name="connsiteX4" fmla="*/ 2454275 w 2570812"/>
                  <a:gd name="connsiteY4" fmla="*/ 552450 h 688975"/>
                  <a:gd name="connsiteX5" fmla="*/ 66675 w 2570812"/>
                  <a:gd name="connsiteY5" fmla="*/ 565150 h 688975"/>
                  <a:gd name="connsiteX6" fmla="*/ 88900 w 2570812"/>
                  <a:gd name="connsiteY6" fmla="*/ 568325 h 688975"/>
                  <a:gd name="connsiteX7" fmla="*/ 92075 w 2570812"/>
                  <a:gd name="connsiteY7" fmla="*/ 520700 h 688975"/>
                  <a:gd name="connsiteX8" fmla="*/ 0 w 2570812"/>
                  <a:gd name="connsiteY8" fmla="*/ 593725 h 688975"/>
                  <a:gd name="connsiteX9" fmla="*/ 6350 w 2570812"/>
                  <a:gd name="connsiteY9" fmla="*/ 688975 h 688975"/>
                  <a:gd name="connsiteX10" fmla="*/ 2565400 w 2570812"/>
                  <a:gd name="connsiteY10" fmla="*/ 688975 h 688975"/>
                  <a:gd name="connsiteX11" fmla="*/ 2552700 w 2570812"/>
                  <a:gd name="connsiteY11" fmla="*/ 171450 h 688975"/>
                  <a:gd name="connsiteX12" fmla="*/ 2466975 w 2570812"/>
                  <a:gd name="connsiteY12" fmla="*/ 95250 h 688975"/>
                  <a:gd name="connsiteX13" fmla="*/ 511175 w 2570812"/>
                  <a:gd name="connsiteY13" fmla="*/ 184150 h 688975"/>
                  <a:gd name="connsiteX14" fmla="*/ 180975 w 2570812"/>
                  <a:gd name="connsiteY14" fmla="*/ 0 h 688975"/>
                  <a:gd name="connsiteX0" fmla="*/ 180975 w 2570812"/>
                  <a:gd name="connsiteY0" fmla="*/ 0 h 688975"/>
                  <a:gd name="connsiteX1" fmla="*/ 6350 w 2570812"/>
                  <a:gd name="connsiteY1" fmla="*/ 152400 h 688975"/>
                  <a:gd name="connsiteX2" fmla="*/ 9525 w 2570812"/>
                  <a:gd name="connsiteY2" fmla="*/ 241300 h 688975"/>
                  <a:gd name="connsiteX3" fmla="*/ 2460625 w 2570812"/>
                  <a:gd name="connsiteY3" fmla="*/ 247650 h 688975"/>
                  <a:gd name="connsiteX4" fmla="*/ 2457450 w 2570812"/>
                  <a:gd name="connsiteY4" fmla="*/ 561975 h 688975"/>
                  <a:gd name="connsiteX5" fmla="*/ 66675 w 2570812"/>
                  <a:gd name="connsiteY5" fmla="*/ 565150 h 688975"/>
                  <a:gd name="connsiteX6" fmla="*/ 88900 w 2570812"/>
                  <a:gd name="connsiteY6" fmla="*/ 568325 h 688975"/>
                  <a:gd name="connsiteX7" fmla="*/ 92075 w 2570812"/>
                  <a:gd name="connsiteY7" fmla="*/ 520700 h 688975"/>
                  <a:gd name="connsiteX8" fmla="*/ 0 w 2570812"/>
                  <a:gd name="connsiteY8" fmla="*/ 593725 h 688975"/>
                  <a:gd name="connsiteX9" fmla="*/ 6350 w 2570812"/>
                  <a:gd name="connsiteY9" fmla="*/ 688975 h 688975"/>
                  <a:gd name="connsiteX10" fmla="*/ 2565400 w 2570812"/>
                  <a:gd name="connsiteY10" fmla="*/ 688975 h 688975"/>
                  <a:gd name="connsiteX11" fmla="*/ 2552700 w 2570812"/>
                  <a:gd name="connsiteY11" fmla="*/ 171450 h 688975"/>
                  <a:gd name="connsiteX12" fmla="*/ 2466975 w 2570812"/>
                  <a:gd name="connsiteY12" fmla="*/ 95250 h 688975"/>
                  <a:gd name="connsiteX13" fmla="*/ 511175 w 2570812"/>
                  <a:gd name="connsiteY13" fmla="*/ 184150 h 688975"/>
                  <a:gd name="connsiteX14" fmla="*/ 180975 w 2570812"/>
                  <a:gd name="connsiteY14" fmla="*/ 0 h 688975"/>
                  <a:gd name="connsiteX0" fmla="*/ 180975 w 2570812"/>
                  <a:gd name="connsiteY0" fmla="*/ 0 h 688975"/>
                  <a:gd name="connsiteX1" fmla="*/ 6350 w 2570812"/>
                  <a:gd name="connsiteY1" fmla="*/ 152400 h 688975"/>
                  <a:gd name="connsiteX2" fmla="*/ 9525 w 2570812"/>
                  <a:gd name="connsiteY2" fmla="*/ 241300 h 688975"/>
                  <a:gd name="connsiteX3" fmla="*/ 2460625 w 2570812"/>
                  <a:gd name="connsiteY3" fmla="*/ 247650 h 688975"/>
                  <a:gd name="connsiteX4" fmla="*/ 2457450 w 2570812"/>
                  <a:gd name="connsiteY4" fmla="*/ 561975 h 688975"/>
                  <a:gd name="connsiteX5" fmla="*/ 66675 w 2570812"/>
                  <a:gd name="connsiteY5" fmla="*/ 565150 h 688975"/>
                  <a:gd name="connsiteX6" fmla="*/ 88900 w 2570812"/>
                  <a:gd name="connsiteY6" fmla="*/ 568325 h 688975"/>
                  <a:gd name="connsiteX7" fmla="*/ 92075 w 2570812"/>
                  <a:gd name="connsiteY7" fmla="*/ 520700 h 688975"/>
                  <a:gd name="connsiteX8" fmla="*/ 0 w 2570812"/>
                  <a:gd name="connsiteY8" fmla="*/ 593725 h 688975"/>
                  <a:gd name="connsiteX9" fmla="*/ 6350 w 2570812"/>
                  <a:gd name="connsiteY9" fmla="*/ 688975 h 688975"/>
                  <a:gd name="connsiteX10" fmla="*/ 2565400 w 2570812"/>
                  <a:gd name="connsiteY10" fmla="*/ 688975 h 688975"/>
                  <a:gd name="connsiteX11" fmla="*/ 2552700 w 2570812"/>
                  <a:gd name="connsiteY11" fmla="*/ 171450 h 688975"/>
                  <a:gd name="connsiteX12" fmla="*/ 2466975 w 2570812"/>
                  <a:gd name="connsiteY12" fmla="*/ 95250 h 688975"/>
                  <a:gd name="connsiteX13" fmla="*/ 485775 w 2570812"/>
                  <a:gd name="connsiteY13" fmla="*/ 171450 h 688975"/>
                  <a:gd name="connsiteX14" fmla="*/ 180975 w 2570812"/>
                  <a:gd name="connsiteY14" fmla="*/ 0 h 688975"/>
                  <a:gd name="connsiteX0" fmla="*/ 180975 w 2570812"/>
                  <a:gd name="connsiteY0" fmla="*/ 0 h 688975"/>
                  <a:gd name="connsiteX1" fmla="*/ 6350 w 2570812"/>
                  <a:gd name="connsiteY1" fmla="*/ 152400 h 688975"/>
                  <a:gd name="connsiteX2" fmla="*/ 9525 w 2570812"/>
                  <a:gd name="connsiteY2" fmla="*/ 241300 h 688975"/>
                  <a:gd name="connsiteX3" fmla="*/ 2460625 w 2570812"/>
                  <a:gd name="connsiteY3" fmla="*/ 247650 h 688975"/>
                  <a:gd name="connsiteX4" fmla="*/ 2457450 w 2570812"/>
                  <a:gd name="connsiteY4" fmla="*/ 561975 h 688975"/>
                  <a:gd name="connsiteX5" fmla="*/ 66675 w 2570812"/>
                  <a:gd name="connsiteY5" fmla="*/ 565150 h 688975"/>
                  <a:gd name="connsiteX6" fmla="*/ 88900 w 2570812"/>
                  <a:gd name="connsiteY6" fmla="*/ 568325 h 688975"/>
                  <a:gd name="connsiteX7" fmla="*/ 92075 w 2570812"/>
                  <a:gd name="connsiteY7" fmla="*/ 520700 h 688975"/>
                  <a:gd name="connsiteX8" fmla="*/ 0 w 2570812"/>
                  <a:gd name="connsiteY8" fmla="*/ 593725 h 688975"/>
                  <a:gd name="connsiteX9" fmla="*/ 6350 w 2570812"/>
                  <a:gd name="connsiteY9" fmla="*/ 688975 h 688975"/>
                  <a:gd name="connsiteX10" fmla="*/ 2565400 w 2570812"/>
                  <a:gd name="connsiteY10" fmla="*/ 688975 h 688975"/>
                  <a:gd name="connsiteX11" fmla="*/ 2552700 w 2570812"/>
                  <a:gd name="connsiteY11" fmla="*/ 171450 h 688975"/>
                  <a:gd name="connsiteX12" fmla="*/ 2466975 w 2570812"/>
                  <a:gd name="connsiteY12" fmla="*/ 95250 h 688975"/>
                  <a:gd name="connsiteX13" fmla="*/ 180975 w 2570812"/>
                  <a:gd name="connsiteY13" fmla="*/ 0 h 688975"/>
                  <a:gd name="connsiteX0" fmla="*/ 180975 w 2570812"/>
                  <a:gd name="connsiteY0" fmla="*/ 31750 h 720725"/>
                  <a:gd name="connsiteX1" fmla="*/ 6350 w 2570812"/>
                  <a:gd name="connsiteY1" fmla="*/ 184150 h 720725"/>
                  <a:gd name="connsiteX2" fmla="*/ 9525 w 2570812"/>
                  <a:gd name="connsiteY2" fmla="*/ 273050 h 720725"/>
                  <a:gd name="connsiteX3" fmla="*/ 2460625 w 2570812"/>
                  <a:gd name="connsiteY3" fmla="*/ 279400 h 720725"/>
                  <a:gd name="connsiteX4" fmla="*/ 2457450 w 2570812"/>
                  <a:gd name="connsiteY4" fmla="*/ 593725 h 720725"/>
                  <a:gd name="connsiteX5" fmla="*/ 66675 w 2570812"/>
                  <a:gd name="connsiteY5" fmla="*/ 596900 h 720725"/>
                  <a:gd name="connsiteX6" fmla="*/ 88900 w 2570812"/>
                  <a:gd name="connsiteY6" fmla="*/ 600075 h 720725"/>
                  <a:gd name="connsiteX7" fmla="*/ 92075 w 2570812"/>
                  <a:gd name="connsiteY7" fmla="*/ 552450 h 720725"/>
                  <a:gd name="connsiteX8" fmla="*/ 0 w 2570812"/>
                  <a:gd name="connsiteY8" fmla="*/ 625475 h 720725"/>
                  <a:gd name="connsiteX9" fmla="*/ 6350 w 2570812"/>
                  <a:gd name="connsiteY9" fmla="*/ 720725 h 720725"/>
                  <a:gd name="connsiteX10" fmla="*/ 2565400 w 2570812"/>
                  <a:gd name="connsiteY10" fmla="*/ 720725 h 720725"/>
                  <a:gd name="connsiteX11" fmla="*/ 2552700 w 2570812"/>
                  <a:gd name="connsiteY11" fmla="*/ 203200 h 720725"/>
                  <a:gd name="connsiteX12" fmla="*/ 2336800 w 2570812"/>
                  <a:gd name="connsiteY12" fmla="*/ 0 h 720725"/>
                  <a:gd name="connsiteX13" fmla="*/ 180975 w 2570812"/>
                  <a:gd name="connsiteY13" fmla="*/ 31750 h 720725"/>
                  <a:gd name="connsiteX0" fmla="*/ 180975 w 2570812"/>
                  <a:gd name="connsiteY0" fmla="*/ 0 h 688975"/>
                  <a:gd name="connsiteX1" fmla="*/ 6350 w 2570812"/>
                  <a:gd name="connsiteY1" fmla="*/ 152400 h 688975"/>
                  <a:gd name="connsiteX2" fmla="*/ 9525 w 2570812"/>
                  <a:gd name="connsiteY2" fmla="*/ 241300 h 688975"/>
                  <a:gd name="connsiteX3" fmla="*/ 2460625 w 2570812"/>
                  <a:gd name="connsiteY3" fmla="*/ 247650 h 688975"/>
                  <a:gd name="connsiteX4" fmla="*/ 2457450 w 2570812"/>
                  <a:gd name="connsiteY4" fmla="*/ 561975 h 688975"/>
                  <a:gd name="connsiteX5" fmla="*/ 66675 w 2570812"/>
                  <a:gd name="connsiteY5" fmla="*/ 565150 h 688975"/>
                  <a:gd name="connsiteX6" fmla="*/ 88900 w 2570812"/>
                  <a:gd name="connsiteY6" fmla="*/ 568325 h 688975"/>
                  <a:gd name="connsiteX7" fmla="*/ 92075 w 2570812"/>
                  <a:gd name="connsiteY7" fmla="*/ 520700 h 688975"/>
                  <a:gd name="connsiteX8" fmla="*/ 0 w 2570812"/>
                  <a:gd name="connsiteY8" fmla="*/ 593725 h 688975"/>
                  <a:gd name="connsiteX9" fmla="*/ 6350 w 2570812"/>
                  <a:gd name="connsiteY9" fmla="*/ 688975 h 688975"/>
                  <a:gd name="connsiteX10" fmla="*/ 2565400 w 2570812"/>
                  <a:gd name="connsiteY10" fmla="*/ 688975 h 688975"/>
                  <a:gd name="connsiteX11" fmla="*/ 2552700 w 2570812"/>
                  <a:gd name="connsiteY11" fmla="*/ 171450 h 688975"/>
                  <a:gd name="connsiteX12" fmla="*/ 2352675 w 2570812"/>
                  <a:gd name="connsiteY12" fmla="*/ 19050 h 688975"/>
                  <a:gd name="connsiteX13" fmla="*/ 180975 w 2570812"/>
                  <a:gd name="connsiteY13" fmla="*/ 0 h 688975"/>
                  <a:gd name="connsiteX0" fmla="*/ 225425 w 2570812"/>
                  <a:gd name="connsiteY0" fmla="*/ 0 h 714375"/>
                  <a:gd name="connsiteX1" fmla="*/ 6350 w 2570812"/>
                  <a:gd name="connsiteY1" fmla="*/ 177800 h 714375"/>
                  <a:gd name="connsiteX2" fmla="*/ 9525 w 2570812"/>
                  <a:gd name="connsiteY2" fmla="*/ 266700 h 714375"/>
                  <a:gd name="connsiteX3" fmla="*/ 2460625 w 2570812"/>
                  <a:gd name="connsiteY3" fmla="*/ 273050 h 714375"/>
                  <a:gd name="connsiteX4" fmla="*/ 2457450 w 2570812"/>
                  <a:gd name="connsiteY4" fmla="*/ 587375 h 714375"/>
                  <a:gd name="connsiteX5" fmla="*/ 66675 w 2570812"/>
                  <a:gd name="connsiteY5" fmla="*/ 590550 h 714375"/>
                  <a:gd name="connsiteX6" fmla="*/ 88900 w 2570812"/>
                  <a:gd name="connsiteY6" fmla="*/ 593725 h 714375"/>
                  <a:gd name="connsiteX7" fmla="*/ 92075 w 2570812"/>
                  <a:gd name="connsiteY7" fmla="*/ 546100 h 714375"/>
                  <a:gd name="connsiteX8" fmla="*/ 0 w 2570812"/>
                  <a:gd name="connsiteY8" fmla="*/ 619125 h 714375"/>
                  <a:gd name="connsiteX9" fmla="*/ 6350 w 2570812"/>
                  <a:gd name="connsiteY9" fmla="*/ 714375 h 714375"/>
                  <a:gd name="connsiteX10" fmla="*/ 2565400 w 2570812"/>
                  <a:gd name="connsiteY10" fmla="*/ 714375 h 714375"/>
                  <a:gd name="connsiteX11" fmla="*/ 2552700 w 2570812"/>
                  <a:gd name="connsiteY11" fmla="*/ 196850 h 714375"/>
                  <a:gd name="connsiteX12" fmla="*/ 2352675 w 2570812"/>
                  <a:gd name="connsiteY12" fmla="*/ 44450 h 714375"/>
                  <a:gd name="connsiteX13" fmla="*/ 225425 w 2570812"/>
                  <a:gd name="connsiteY13" fmla="*/ 0 h 714375"/>
                  <a:gd name="connsiteX0" fmla="*/ 225425 w 2570812"/>
                  <a:gd name="connsiteY0" fmla="*/ 0 h 714375"/>
                  <a:gd name="connsiteX1" fmla="*/ 6350 w 2570812"/>
                  <a:gd name="connsiteY1" fmla="*/ 177800 h 714375"/>
                  <a:gd name="connsiteX2" fmla="*/ 9525 w 2570812"/>
                  <a:gd name="connsiteY2" fmla="*/ 266700 h 714375"/>
                  <a:gd name="connsiteX3" fmla="*/ 2460625 w 2570812"/>
                  <a:gd name="connsiteY3" fmla="*/ 273050 h 714375"/>
                  <a:gd name="connsiteX4" fmla="*/ 2457450 w 2570812"/>
                  <a:gd name="connsiteY4" fmla="*/ 587375 h 714375"/>
                  <a:gd name="connsiteX5" fmla="*/ 66675 w 2570812"/>
                  <a:gd name="connsiteY5" fmla="*/ 590550 h 714375"/>
                  <a:gd name="connsiteX6" fmla="*/ 88900 w 2570812"/>
                  <a:gd name="connsiteY6" fmla="*/ 593725 h 714375"/>
                  <a:gd name="connsiteX7" fmla="*/ 92075 w 2570812"/>
                  <a:gd name="connsiteY7" fmla="*/ 546100 h 714375"/>
                  <a:gd name="connsiteX8" fmla="*/ 0 w 2570812"/>
                  <a:gd name="connsiteY8" fmla="*/ 619125 h 714375"/>
                  <a:gd name="connsiteX9" fmla="*/ 6350 w 2570812"/>
                  <a:gd name="connsiteY9" fmla="*/ 714375 h 714375"/>
                  <a:gd name="connsiteX10" fmla="*/ 2565400 w 2570812"/>
                  <a:gd name="connsiteY10" fmla="*/ 714375 h 714375"/>
                  <a:gd name="connsiteX11" fmla="*/ 2552700 w 2570812"/>
                  <a:gd name="connsiteY11" fmla="*/ 196850 h 714375"/>
                  <a:gd name="connsiteX12" fmla="*/ 2308225 w 2570812"/>
                  <a:gd name="connsiteY12" fmla="*/ 12700 h 714375"/>
                  <a:gd name="connsiteX13" fmla="*/ 225425 w 2570812"/>
                  <a:gd name="connsiteY13" fmla="*/ 0 h 714375"/>
                  <a:gd name="connsiteX0" fmla="*/ 225425 w 2570812"/>
                  <a:gd name="connsiteY0" fmla="*/ 0 h 714375"/>
                  <a:gd name="connsiteX1" fmla="*/ 6350 w 2570812"/>
                  <a:gd name="connsiteY1" fmla="*/ 177800 h 714375"/>
                  <a:gd name="connsiteX2" fmla="*/ 9525 w 2570812"/>
                  <a:gd name="connsiteY2" fmla="*/ 266700 h 714375"/>
                  <a:gd name="connsiteX3" fmla="*/ 2460625 w 2570812"/>
                  <a:gd name="connsiteY3" fmla="*/ 273050 h 714375"/>
                  <a:gd name="connsiteX4" fmla="*/ 2457450 w 2570812"/>
                  <a:gd name="connsiteY4" fmla="*/ 587375 h 714375"/>
                  <a:gd name="connsiteX5" fmla="*/ 66675 w 2570812"/>
                  <a:gd name="connsiteY5" fmla="*/ 590550 h 714375"/>
                  <a:gd name="connsiteX6" fmla="*/ 88900 w 2570812"/>
                  <a:gd name="connsiteY6" fmla="*/ 593725 h 714375"/>
                  <a:gd name="connsiteX7" fmla="*/ 92075 w 2570812"/>
                  <a:gd name="connsiteY7" fmla="*/ 546100 h 714375"/>
                  <a:gd name="connsiteX8" fmla="*/ 0 w 2570812"/>
                  <a:gd name="connsiteY8" fmla="*/ 619125 h 714375"/>
                  <a:gd name="connsiteX9" fmla="*/ 6350 w 2570812"/>
                  <a:gd name="connsiteY9" fmla="*/ 714375 h 714375"/>
                  <a:gd name="connsiteX10" fmla="*/ 2565400 w 2570812"/>
                  <a:gd name="connsiteY10" fmla="*/ 714375 h 714375"/>
                  <a:gd name="connsiteX11" fmla="*/ 2552700 w 2570812"/>
                  <a:gd name="connsiteY11" fmla="*/ 196850 h 714375"/>
                  <a:gd name="connsiteX12" fmla="*/ 2295525 w 2570812"/>
                  <a:gd name="connsiteY12" fmla="*/ 0 h 714375"/>
                  <a:gd name="connsiteX13" fmla="*/ 225425 w 2570812"/>
                  <a:gd name="connsiteY13" fmla="*/ 0 h 714375"/>
                  <a:gd name="connsiteX0" fmla="*/ 225425 w 2570812"/>
                  <a:gd name="connsiteY0" fmla="*/ 0 h 714375"/>
                  <a:gd name="connsiteX1" fmla="*/ 6350 w 2570812"/>
                  <a:gd name="connsiteY1" fmla="*/ 177800 h 714375"/>
                  <a:gd name="connsiteX2" fmla="*/ 9525 w 2570812"/>
                  <a:gd name="connsiteY2" fmla="*/ 266700 h 714375"/>
                  <a:gd name="connsiteX3" fmla="*/ 2460625 w 2570812"/>
                  <a:gd name="connsiteY3" fmla="*/ 273050 h 714375"/>
                  <a:gd name="connsiteX4" fmla="*/ 2457450 w 2570812"/>
                  <a:gd name="connsiteY4" fmla="*/ 587375 h 714375"/>
                  <a:gd name="connsiteX5" fmla="*/ 66675 w 2570812"/>
                  <a:gd name="connsiteY5" fmla="*/ 590550 h 714375"/>
                  <a:gd name="connsiteX6" fmla="*/ 88900 w 2570812"/>
                  <a:gd name="connsiteY6" fmla="*/ 593725 h 714375"/>
                  <a:gd name="connsiteX7" fmla="*/ 92075 w 2570812"/>
                  <a:gd name="connsiteY7" fmla="*/ 546100 h 714375"/>
                  <a:gd name="connsiteX8" fmla="*/ 0 w 2570812"/>
                  <a:gd name="connsiteY8" fmla="*/ 619125 h 714375"/>
                  <a:gd name="connsiteX9" fmla="*/ 6350 w 2570812"/>
                  <a:gd name="connsiteY9" fmla="*/ 714375 h 714375"/>
                  <a:gd name="connsiteX10" fmla="*/ 2565400 w 2570812"/>
                  <a:gd name="connsiteY10" fmla="*/ 714375 h 714375"/>
                  <a:gd name="connsiteX11" fmla="*/ 2552700 w 2570812"/>
                  <a:gd name="connsiteY11" fmla="*/ 196850 h 714375"/>
                  <a:gd name="connsiteX12" fmla="*/ 2295525 w 2570812"/>
                  <a:gd name="connsiteY12" fmla="*/ 0 h 714375"/>
                  <a:gd name="connsiteX13" fmla="*/ 225425 w 2570812"/>
                  <a:gd name="connsiteY13" fmla="*/ 0 h 714375"/>
                  <a:gd name="connsiteX0" fmla="*/ 225425 w 2573535"/>
                  <a:gd name="connsiteY0" fmla="*/ 0 h 714375"/>
                  <a:gd name="connsiteX1" fmla="*/ 6350 w 2573535"/>
                  <a:gd name="connsiteY1" fmla="*/ 177800 h 714375"/>
                  <a:gd name="connsiteX2" fmla="*/ 9525 w 2573535"/>
                  <a:gd name="connsiteY2" fmla="*/ 266700 h 714375"/>
                  <a:gd name="connsiteX3" fmla="*/ 2460625 w 2573535"/>
                  <a:gd name="connsiteY3" fmla="*/ 273050 h 714375"/>
                  <a:gd name="connsiteX4" fmla="*/ 2457450 w 2573535"/>
                  <a:gd name="connsiteY4" fmla="*/ 587375 h 714375"/>
                  <a:gd name="connsiteX5" fmla="*/ 66675 w 2573535"/>
                  <a:gd name="connsiteY5" fmla="*/ 590550 h 714375"/>
                  <a:gd name="connsiteX6" fmla="*/ 88900 w 2573535"/>
                  <a:gd name="connsiteY6" fmla="*/ 593725 h 714375"/>
                  <a:gd name="connsiteX7" fmla="*/ 92075 w 2573535"/>
                  <a:gd name="connsiteY7" fmla="*/ 546100 h 714375"/>
                  <a:gd name="connsiteX8" fmla="*/ 0 w 2573535"/>
                  <a:gd name="connsiteY8" fmla="*/ 619125 h 714375"/>
                  <a:gd name="connsiteX9" fmla="*/ 6350 w 2573535"/>
                  <a:gd name="connsiteY9" fmla="*/ 714375 h 714375"/>
                  <a:gd name="connsiteX10" fmla="*/ 2565400 w 2573535"/>
                  <a:gd name="connsiteY10" fmla="*/ 714375 h 714375"/>
                  <a:gd name="connsiteX11" fmla="*/ 2567732 w 2573535"/>
                  <a:gd name="connsiteY11" fmla="*/ 201861 h 714375"/>
                  <a:gd name="connsiteX12" fmla="*/ 2295525 w 2573535"/>
                  <a:gd name="connsiteY12" fmla="*/ 0 h 714375"/>
                  <a:gd name="connsiteX13" fmla="*/ 225425 w 2573535"/>
                  <a:gd name="connsiteY13" fmla="*/ 0 h 714375"/>
                  <a:gd name="connsiteX0" fmla="*/ 225425 w 2575177"/>
                  <a:gd name="connsiteY0" fmla="*/ 0 h 714375"/>
                  <a:gd name="connsiteX1" fmla="*/ 6350 w 2575177"/>
                  <a:gd name="connsiteY1" fmla="*/ 177800 h 714375"/>
                  <a:gd name="connsiteX2" fmla="*/ 9525 w 2575177"/>
                  <a:gd name="connsiteY2" fmla="*/ 266700 h 714375"/>
                  <a:gd name="connsiteX3" fmla="*/ 2460625 w 2575177"/>
                  <a:gd name="connsiteY3" fmla="*/ 273050 h 714375"/>
                  <a:gd name="connsiteX4" fmla="*/ 2457450 w 2575177"/>
                  <a:gd name="connsiteY4" fmla="*/ 587375 h 714375"/>
                  <a:gd name="connsiteX5" fmla="*/ 66675 w 2575177"/>
                  <a:gd name="connsiteY5" fmla="*/ 590550 h 714375"/>
                  <a:gd name="connsiteX6" fmla="*/ 88900 w 2575177"/>
                  <a:gd name="connsiteY6" fmla="*/ 593725 h 714375"/>
                  <a:gd name="connsiteX7" fmla="*/ 92075 w 2575177"/>
                  <a:gd name="connsiteY7" fmla="*/ 546100 h 714375"/>
                  <a:gd name="connsiteX8" fmla="*/ 0 w 2575177"/>
                  <a:gd name="connsiteY8" fmla="*/ 619125 h 714375"/>
                  <a:gd name="connsiteX9" fmla="*/ 6350 w 2575177"/>
                  <a:gd name="connsiteY9" fmla="*/ 714375 h 714375"/>
                  <a:gd name="connsiteX10" fmla="*/ 2565400 w 2575177"/>
                  <a:gd name="connsiteY10" fmla="*/ 714375 h 714375"/>
                  <a:gd name="connsiteX11" fmla="*/ 2572743 w 2575177"/>
                  <a:gd name="connsiteY11" fmla="*/ 201861 h 714375"/>
                  <a:gd name="connsiteX12" fmla="*/ 2295525 w 2575177"/>
                  <a:gd name="connsiteY12" fmla="*/ 0 h 714375"/>
                  <a:gd name="connsiteX13" fmla="*/ 225425 w 2575177"/>
                  <a:gd name="connsiteY13" fmla="*/ 0 h 7143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2575177" h="714375">
                    <a:moveTo>
                      <a:pt x="225425" y="0"/>
                    </a:moveTo>
                    <a:lnTo>
                      <a:pt x="6350" y="177800"/>
                    </a:lnTo>
                    <a:lnTo>
                      <a:pt x="9525" y="266700"/>
                    </a:lnTo>
                    <a:lnTo>
                      <a:pt x="2460625" y="273050"/>
                    </a:lnTo>
                    <a:cubicBezTo>
                      <a:pt x="2459567" y="377825"/>
                      <a:pt x="2458508" y="482600"/>
                      <a:pt x="2457450" y="587375"/>
                    </a:cubicBezTo>
                    <a:lnTo>
                      <a:pt x="66675" y="590550"/>
                    </a:lnTo>
                    <a:cubicBezTo>
                      <a:pt x="69850" y="588433"/>
                      <a:pt x="85725" y="595842"/>
                      <a:pt x="88900" y="593725"/>
                    </a:cubicBezTo>
                    <a:lnTo>
                      <a:pt x="92075" y="546100"/>
                    </a:lnTo>
                    <a:lnTo>
                      <a:pt x="0" y="619125"/>
                    </a:lnTo>
                    <a:lnTo>
                      <a:pt x="6350" y="714375"/>
                    </a:lnTo>
                    <a:lnTo>
                      <a:pt x="2565400" y="714375"/>
                    </a:lnTo>
                    <a:cubicBezTo>
                      <a:pt x="2583392" y="672042"/>
                      <a:pt x="2570626" y="377544"/>
                      <a:pt x="2572743" y="201861"/>
                    </a:cubicBezTo>
                    <a:cubicBezTo>
                      <a:pt x="2487018" y="120369"/>
                      <a:pt x="2381250" y="65617"/>
                      <a:pt x="2295525" y="0"/>
                    </a:cubicBezTo>
                    <a:lnTo>
                      <a:pt x="225425" y="0"/>
                    </a:lnTo>
                    <a:close/>
                  </a:path>
                </a:pathLst>
              </a:custGeom>
              <a:solidFill>
                <a:schemeClr val="accent3"/>
              </a:solidFill>
              <a:ln>
                <a:noFill/>
              </a:ln>
              <a:effectLst>
                <a:outerShdw blurRad="508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400" dirty="0"/>
              </a:p>
            </p:txBody>
          </p:sp>
          <p:sp>
            <p:nvSpPr>
              <p:cNvPr id="19" name="Rectangle 22">
                <a:extLst>
                  <a:ext uri="{FF2B5EF4-FFF2-40B4-BE49-F238E27FC236}">
                    <a16:creationId xmlns="" xmlns:a16="http://schemas.microsoft.com/office/drawing/2014/main" id="{53FC7B13-8F9F-43F2-814D-9ADB346D520C}"/>
                  </a:ext>
                </a:extLst>
              </p:cNvPr>
              <p:cNvSpPr/>
              <p:nvPr/>
            </p:nvSpPr>
            <p:spPr>
              <a:xfrm>
                <a:off x="3707904" y="3762375"/>
                <a:ext cx="2376264" cy="321543"/>
              </a:xfrm>
              <a:custGeom>
                <a:avLst/>
                <a:gdLst>
                  <a:gd name="connsiteX0" fmla="*/ 0 w 2376264"/>
                  <a:gd name="connsiteY0" fmla="*/ 0 h 321543"/>
                  <a:gd name="connsiteX1" fmla="*/ 2376264 w 2376264"/>
                  <a:gd name="connsiteY1" fmla="*/ 0 h 321543"/>
                  <a:gd name="connsiteX2" fmla="*/ 2376264 w 2376264"/>
                  <a:gd name="connsiteY2" fmla="*/ 321543 h 321543"/>
                  <a:gd name="connsiteX3" fmla="*/ 0 w 2376264"/>
                  <a:gd name="connsiteY3" fmla="*/ 321543 h 321543"/>
                  <a:gd name="connsiteX4" fmla="*/ 0 w 2376264"/>
                  <a:gd name="connsiteY4" fmla="*/ 0 h 321543"/>
                  <a:gd name="connsiteX0" fmla="*/ 0 w 2376264"/>
                  <a:gd name="connsiteY0" fmla="*/ 0 h 321543"/>
                  <a:gd name="connsiteX1" fmla="*/ 2376264 w 2376264"/>
                  <a:gd name="connsiteY1" fmla="*/ 0 h 321543"/>
                  <a:gd name="connsiteX2" fmla="*/ 2376264 w 2376264"/>
                  <a:gd name="connsiteY2" fmla="*/ 321543 h 321543"/>
                  <a:gd name="connsiteX3" fmla="*/ 0 w 2376264"/>
                  <a:gd name="connsiteY3" fmla="*/ 321543 h 321543"/>
                  <a:gd name="connsiteX4" fmla="*/ 0 w 2376264"/>
                  <a:gd name="connsiteY4" fmla="*/ 0 h 321543"/>
                  <a:gd name="connsiteX0" fmla="*/ 0 w 2376264"/>
                  <a:gd name="connsiteY0" fmla="*/ 0 h 321543"/>
                  <a:gd name="connsiteX1" fmla="*/ 2376264 w 2376264"/>
                  <a:gd name="connsiteY1" fmla="*/ 0 h 321543"/>
                  <a:gd name="connsiteX2" fmla="*/ 2376264 w 2376264"/>
                  <a:gd name="connsiteY2" fmla="*/ 321543 h 321543"/>
                  <a:gd name="connsiteX3" fmla="*/ 0 w 2376264"/>
                  <a:gd name="connsiteY3" fmla="*/ 321543 h 321543"/>
                  <a:gd name="connsiteX4" fmla="*/ 0 w 2376264"/>
                  <a:gd name="connsiteY4" fmla="*/ 0 h 321543"/>
                  <a:gd name="connsiteX0" fmla="*/ 0 w 2376264"/>
                  <a:gd name="connsiteY0" fmla="*/ 0 h 321543"/>
                  <a:gd name="connsiteX1" fmla="*/ 2376264 w 2376264"/>
                  <a:gd name="connsiteY1" fmla="*/ 0 h 321543"/>
                  <a:gd name="connsiteX2" fmla="*/ 2376264 w 2376264"/>
                  <a:gd name="connsiteY2" fmla="*/ 321543 h 321543"/>
                  <a:gd name="connsiteX3" fmla="*/ 0 w 2376264"/>
                  <a:gd name="connsiteY3" fmla="*/ 321543 h 321543"/>
                  <a:gd name="connsiteX4" fmla="*/ 0 w 2376264"/>
                  <a:gd name="connsiteY4" fmla="*/ 0 h 32154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76264" h="321543">
                    <a:moveTo>
                      <a:pt x="0" y="0"/>
                    </a:moveTo>
                    <a:lnTo>
                      <a:pt x="2376264" y="0"/>
                    </a:lnTo>
                    <a:lnTo>
                      <a:pt x="2376264" y="321543"/>
                    </a:lnTo>
                    <a:lnTo>
                      <a:pt x="0" y="321543"/>
                    </a:lnTo>
                    <a:cubicBezTo>
                      <a:pt x="34925" y="258812"/>
                      <a:pt x="50800" y="110356"/>
                      <a:pt x="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400"/>
              </a:p>
            </p:txBody>
          </p:sp>
        </p:grpSp>
        <p:grpSp>
          <p:nvGrpSpPr>
            <p:cNvPr id="12" name="Group 11">
              <a:extLst>
                <a:ext uri="{FF2B5EF4-FFF2-40B4-BE49-F238E27FC236}">
                  <a16:creationId xmlns="" xmlns:a16="http://schemas.microsoft.com/office/drawing/2014/main" id="{31279CA7-84B3-40DB-A053-5C1E531FA5BC}"/>
                </a:ext>
              </a:extLst>
            </p:cNvPr>
            <p:cNvGrpSpPr/>
            <p:nvPr/>
          </p:nvGrpSpPr>
          <p:grpSpPr>
            <a:xfrm>
              <a:off x="4203709" y="4329734"/>
              <a:ext cx="1681345" cy="465751"/>
              <a:chOff x="3622676" y="3492499"/>
              <a:chExt cx="2578868" cy="714375"/>
            </a:xfrm>
            <a:effectLst>
              <a:outerShdw blurRad="50800" dist="38100" dir="8100000" algn="tr" rotWithShape="0">
                <a:prstClr val="black">
                  <a:alpha val="40000"/>
                </a:prstClr>
              </a:outerShdw>
            </a:effectLst>
          </p:grpSpPr>
          <p:sp>
            <p:nvSpPr>
              <p:cNvPr id="16" name="Freeform 24">
                <a:extLst>
                  <a:ext uri="{FF2B5EF4-FFF2-40B4-BE49-F238E27FC236}">
                    <a16:creationId xmlns="" xmlns:a16="http://schemas.microsoft.com/office/drawing/2014/main" id="{9DB16EC4-24F4-4589-A48C-48A293E99769}"/>
                  </a:ext>
                </a:extLst>
              </p:cNvPr>
              <p:cNvSpPr/>
              <p:nvPr/>
            </p:nvSpPr>
            <p:spPr>
              <a:xfrm>
                <a:off x="3622676" y="3492499"/>
                <a:ext cx="2578868" cy="714375"/>
              </a:xfrm>
              <a:custGeom>
                <a:avLst/>
                <a:gdLst>
                  <a:gd name="connsiteX0" fmla="*/ 190500 w 2559050"/>
                  <a:gd name="connsiteY0" fmla="*/ 0 h 698500"/>
                  <a:gd name="connsiteX1" fmla="*/ 0 w 2559050"/>
                  <a:gd name="connsiteY1" fmla="*/ 152400 h 698500"/>
                  <a:gd name="connsiteX2" fmla="*/ 6350 w 2559050"/>
                  <a:gd name="connsiteY2" fmla="*/ 215900 h 698500"/>
                  <a:gd name="connsiteX3" fmla="*/ 2501900 w 2559050"/>
                  <a:gd name="connsiteY3" fmla="*/ 241300 h 698500"/>
                  <a:gd name="connsiteX4" fmla="*/ 2470150 w 2559050"/>
                  <a:gd name="connsiteY4" fmla="*/ 552450 h 698500"/>
                  <a:gd name="connsiteX5" fmla="*/ 76200 w 2559050"/>
                  <a:gd name="connsiteY5" fmla="*/ 565150 h 698500"/>
                  <a:gd name="connsiteX6" fmla="*/ 101600 w 2559050"/>
                  <a:gd name="connsiteY6" fmla="*/ 520700 h 698500"/>
                  <a:gd name="connsiteX7" fmla="*/ 6350 w 2559050"/>
                  <a:gd name="connsiteY7" fmla="*/ 577850 h 698500"/>
                  <a:gd name="connsiteX8" fmla="*/ 44450 w 2559050"/>
                  <a:gd name="connsiteY8" fmla="*/ 666750 h 698500"/>
                  <a:gd name="connsiteX9" fmla="*/ 2400300 w 2559050"/>
                  <a:gd name="connsiteY9" fmla="*/ 692150 h 698500"/>
                  <a:gd name="connsiteX10" fmla="*/ 2432050 w 2559050"/>
                  <a:gd name="connsiteY10" fmla="*/ 666750 h 698500"/>
                  <a:gd name="connsiteX11" fmla="*/ 2501900 w 2559050"/>
                  <a:gd name="connsiteY11" fmla="*/ 698500 h 698500"/>
                  <a:gd name="connsiteX12" fmla="*/ 2552700 w 2559050"/>
                  <a:gd name="connsiteY12" fmla="*/ 685800 h 698500"/>
                  <a:gd name="connsiteX13" fmla="*/ 2559050 w 2559050"/>
                  <a:gd name="connsiteY13" fmla="*/ 158750 h 698500"/>
                  <a:gd name="connsiteX14" fmla="*/ 2476500 w 2559050"/>
                  <a:gd name="connsiteY14" fmla="*/ 95250 h 698500"/>
                  <a:gd name="connsiteX15" fmla="*/ 520700 w 2559050"/>
                  <a:gd name="connsiteY15" fmla="*/ 184150 h 698500"/>
                  <a:gd name="connsiteX16" fmla="*/ 190500 w 2559050"/>
                  <a:gd name="connsiteY16" fmla="*/ 0 h 698500"/>
                  <a:gd name="connsiteX0" fmla="*/ 190500 w 2559050"/>
                  <a:gd name="connsiteY0" fmla="*/ 0 h 698500"/>
                  <a:gd name="connsiteX1" fmla="*/ 0 w 2559050"/>
                  <a:gd name="connsiteY1" fmla="*/ 152400 h 698500"/>
                  <a:gd name="connsiteX2" fmla="*/ 19050 w 2559050"/>
                  <a:gd name="connsiteY2" fmla="*/ 241300 h 698500"/>
                  <a:gd name="connsiteX3" fmla="*/ 2501900 w 2559050"/>
                  <a:gd name="connsiteY3" fmla="*/ 241300 h 698500"/>
                  <a:gd name="connsiteX4" fmla="*/ 2470150 w 2559050"/>
                  <a:gd name="connsiteY4" fmla="*/ 552450 h 698500"/>
                  <a:gd name="connsiteX5" fmla="*/ 76200 w 2559050"/>
                  <a:gd name="connsiteY5" fmla="*/ 565150 h 698500"/>
                  <a:gd name="connsiteX6" fmla="*/ 101600 w 2559050"/>
                  <a:gd name="connsiteY6" fmla="*/ 520700 h 698500"/>
                  <a:gd name="connsiteX7" fmla="*/ 6350 w 2559050"/>
                  <a:gd name="connsiteY7" fmla="*/ 577850 h 698500"/>
                  <a:gd name="connsiteX8" fmla="*/ 44450 w 2559050"/>
                  <a:gd name="connsiteY8" fmla="*/ 666750 h 698500"/>
                  <a:gd name="connsiteX9" fmla="*/ 2400300 w 2559050"/>
                  <a:gd name="connsiteY9" fmla="*/ 692150 h 698500"/>
                  <a:gd name="connsiteX10" fmla="*/ 2432050 w 2559050"/>
                  <a:gd name="connsiteY10" fmla="*/ 666750 h 698500"/>
                  <a:gd name="connsiteX11" fmla="*/ 2501900 w 2559050"/>
                  <a:gd name="connsiteY11" fmla="*/ 698500 h 698500"/>
                  <a:gd name="connsiteX12" fmla="*/ 2552700 w 2559050"/>
                  <a:gd name="connsiteY12" fmla="*/ 685800 h 698500"/>
                  <a:gd name="connsiteX13" fmla="*/ 2559050 w 2559050"/>
                  <a:gd name="connsiteY13" fmla="*/ 158750 h 698500"/>
                  <a:gd name="connsiteX14" fmla="*/ 2476500 w 2559050"/>
                  <a:gd name="connsiteY14" fmla="*/ 95250 h 698500"/>
                  <a:gd name="connsiteX15" fmla="*/ 520700 w 2559050"/>
                  <a:gd name="connsiteY15" fmla="*/ 184150 h 698500"/>
                  <a:gd name="connsiteX16" fmla="*/ 190500 w 2559050"/>
                  <a:gd name="connsiteY16" fmla="*/ 0 h 698500"/>
                  <a:gd name="connsiteX0" fmla="*/ 184150 w 2552700"/>
                  <a:gd name="connsiteY0" fmla="*/ 0 h 698500"/>
                  <a:gd name="connsiteX1" fmla="*/ 9525 w 2552700"/>
                  <a:gd name="connsiteY1" fmla="*/ 152400 h 698500"/>
                  <a:gd name="connsiteX2" fmla="*/ 12700 w 2552700"/>
                  <a:gd name="connsiteY2" fmla="*/ 241300 h 698500"/>
                  <a:gd name="connsiteX3" fmla="*/ 2495550 w 2552700"/>
                  <a:gd name="connsiteY3" fmla="*/ 241300 h 698500"/>
                  <a:gd name="connsiteX4" fmla="*/ 2463800 w 2552700"/>
                  <a:gd name="connsiteY4" fmla="*/ 552450 h 698500"/>
                  <a:gd name="connsiteX5" fmla="*/ 69850 w 2552700"/>
                  <a:gd name="connsiteY5" fmla="*/ 565150 h 698500"/>
                  <a:gd name="connsiteX6" fmla="*/ 95250 w 2552700"/>
                  <a:gd name="connsiteY6" fmla="*/ 520700 h 698500"/>
                  <a:gd name="connsiteX7" fmla="*/ 0 w 2552700"/>
                  <a:gd name="connsiteY7" fmla="*/ 577850 h 698500"/>
                  <a:gd name="connsiteX8" fmla="*/ 38100 w 2552700"/>
                  <a:gd name="connsiteY8" fmla="*/ 666750 h 698500"/>
                  <a:gd name="connsiteX9" fmla="*/ 2393950 w 2552700"/>
                  <a:gd name="connsiteY9" fmla="*/ 692150 h 698500"/>
                  <a:gd name="connsiteX10" fmla="*/ 2425700 w 2552700"/>
                  <a:gd name="connsiteY10" fmla="*/ 666750 h 698500"/>
                  <a:gd name="connsiteX11" fmla="*/ 2495550 w 2552700"/>
                  <a:gd name="connsiteY11" fmla="*/ 698500 h 698500"/>
                  <a:gd name="connsiteX12" fmla="*/ 2546350 w 2552700"/>
                  <a:gd name="connsiteY12" fmla="*/ 685800 h 698500"/>
                  <a:gd name="connsiteX13" fmla="*/ 2552700 w 2552700"/>
                  <a:gd name="connsiteY13" fmla="*/ 158750 h 698500"/>
                  <a:gd name="connsiteX14" fmla="*/ 2470150 w 2552700"/>
                  <a:gd name="connsiteY14" fmla="*/ 95250 h 698500"/>
                  <a:gd name="connsiteX15" fmla="*/ 514350 w 2552700"/>
                  <a:gd name="connsiteY15" fmla="*/ 184150 h 698500"/>
                  <a:gd name="connsiteX16" fmla="*/ 184150 w 2552700"/>
                  <a:gd name="connsiteY16" fmla="*/ 0 h 698500"/>
                  <a:gd name="connsiteX0" fmla="*/ 184150 w 2571750"/>
                  <a:gd name="connsiteY0" fmla="*/ 0 h 698500"/>
                  <a:gd name="connsiteX1" fmla="*/ 9525 w 2571750"/>
                  <a:gd name="connsiteY1" fmla="*/ 152400 h 698500"/>
                  <a:gd name="connsiteX2" fmla="*/ 12700 w 2571750"/>
                  <a:gd name="connsiteY2" fmla="*/ 241300 h 698500"/>
                  <a:gd name="connsiteX3" fmla="*/ 2495550 w 2571750"/>
                  <a:gd name="connsiteY3" fmla="*/ 241300 h 698500"/>
                  <a:gd name="connsiteX4" fmla="*/ 2463800 w 2571750"/>
                  <a:gd name="connsiteY4" fmla="*/ 552450 h 698500"/>
                  <a:gd name="connsiteX5" fmla="*/ 69850 w 2571750"/>
                  <a:gd name="connsiteY5" fmla="*/ 565150 h 698500"/>
                  <a:gd name="connsiteX6" fmla="*/ 95250 w 2571750"/>
                  <a:gd name="connsiteY6" fmla="*/ 520700 h 698500"/>
                  <a:gd name="connsiteX7" fmla="*/ 0 w 2571750"/>
                  <a:gd name="connsiteY7" fmla="*/ 577850 h 698500"/>
                  <a:gd name="connsiteX8" fmla="*/ 38100 w 2571750"/>
                  <a:gd name="connsiteY8" fmla="*/ 666750 h 698500"/>
                  <a:gd name="connsiteX9" fmla="*/ 2393950 w 2571750"/>
                  <a:gd name="connsiteY9" fmla="*/ 692150 h 698500"/>
                  <a:gd name="connsiteX10" fmla="*/ 2425700 w 2571750"/>
                  <a:gd name="connsiteY10" fmla="*/ 666750 h 698500"/>
                  <a:gd name="connsiteX11" fmla="*/ 2495550 w 2571750"/>
                  <a:gd name="connsiteY11" fmla="*/ 698500 h 698500"/>
                  <a:gd name="connsiteX12" fmla="*/ 2546350 w 2571750"/>
                  <a:gd name="connsiteY12" fmla="*/ 685800 h 698500"/>
                  <a:gd name="connsiteX13" fmla="*/ 2571750 w 2571750"/>
                  <a:gd name="connsiteY13" fmla="*/ 193675 h 698500"/>
                  <a:gd name="connsiteX14" fmla="*/ 2470150 w 2571750"/>
                  <a:gd name="connsiteY14" fmla="*/ 95250 h 698500"/>
                  <a:gd name="connsiteX15" fmla="*/ 514350 w 2571750"/>
                  <a:gd name="connsiteY15" fmla="*/ 184150 h 698500"/>
                  <a:gd name="connsiteX16" fmla="*/ 184150 w 2571750"/>
                  <a:gd name="connsiteY16" fmla="*/ 0 h 698500"/>
                  <a:gd name="connsiteX0" fmla="*/ 184150 w 2555875"/>
                  <a:gd name="connsiteY0" fmla="*/ 0 h 698500"/>
                  <a:gd name="connsiteX1" fmla="*/ 9525 w 2555875"/>
                  <a:gd name="connsiteY1" fmla="*/ 152400 h 698500"/>
                  <a:gd name="connsiteX2" fmla="*/ 12700 w 2555875"/>
                  <a:gd name="connsiteY2" fmla="*/ 241300 h 698500"/>
                  <a:gd name="connsiteX3" fmla="*/ 2495550 w 2555875"/>
                  <a:gd name="connsiteY3" fmla="*/ 241300 h 698500"/>
                  <a:gd name="connsiteX4" fmla="*/ 2463800 w 2555875"/>
                  <a:gd name="connsiteY4" fmla="*/ 552450 h 698500"/>
                  <a:gd name="connsiteX5" fmla="*/ 69850 w 2555875"/>
                  <a:gd name="connsiteY5" fmla="*/ 565150 h 698500"/>
                  <a:gd name="connsiteX6" fmla="*/ 95250 w 2555875"/>
                  <a:gd name="connsiteY6" fmla="*/ 520700 h 698500"/>
                  <a:gd name="connsiteX7" fmla="*/ 0 w 2555875"/>
                  <a:gd name="connsiteY7" fmla="*/ 577850 h 698500"/>
                  <a:gd name="connsiteX8" fmla="*/ 38100 w 2555875"/>
                  <a:gd name="connsiteY8" fmla="*/ 666750 h 698500"/>
                  <a:gd name="connsiteX9" fmla="*/ 2393950 w 2555875"/>
                  <a:gd name="connsiteY9" fmla="*/ 692150 h 698500"/>
                  <a:gd name="connsiteX10" fmla="*/ 2425700 w 2555875"/>
                  <a:gd name="connsiteY10" fmla="*/ 666750 h 698500"/>
                  <a:gd name="connsiteX11" fmla="*/ 2495550 w 2555875"/>
                  <a:gd name="connsiteY11" fmla="*/ 698500 h 698500"/>
                  <a:gd name="connsiteX12" fmla="*/ 2546350 w 2555875"/>
                  <a:gd name="connsiteY12" fmla="*/ 685800 h 698500"/>
                  <a:gd name="connsiteX13" fmla="*/ 2555875 w 2555875"/>
                  <a:gd name="connsiteY13" fmla="*/ 171450 h 698500"/>
                  <a:gd name="connsiteX14" fmla="*/ 2470150 w 2555875"/>
                  <a:gd name="connsiteY14" fmla="*/ 95250 h 698500"/>
                  <a:gd name="connsiteX15" fmla="*/ 514350 w 2555875"/>
                  <a:gd name="connsiteY15" fmla="*/ 184150 h 698500"/>
                  <a:gd name="connsiteX16" fmla="*/ 184150 w 2555875"/>
                  <a:gd name="connsiteY16" fmla="*/ 0 h 698500"/>
                  <a:gd name="connsiteX0" fmla="*/ 184150 w 2562506"/>
                  <a:gd name="connsiteY0" fmla="*/ 0 h 698500"/>
                  <a:gd name="connsiteX1" fmla="*/ 9525 w 2562506"/>
                  <a:gd name="connsiteY1" fmla="*/ 152400 h 698500"/>
                  <a:gd name="connsiteX2" fmla="*/ 12700 w 2562506"/>
                  <a:gd name="connsiteY2" fmla="*/ 241300 h 698500"/>
                  <a:gd name="connsiteX3" fmla="*/ 2495550 w 2562506"/>
                  <a:gd name="connsiteY3" fmla="*/ 241300 h 698500"/>
                  <a:gd name="connsiteX4" fmla="*/ 2463800 w 2562506"/>
                  <a:gd name="connsiteY4" fmla="*/ 552450 h 698500"/>
                  <a:gd name="connsiteX5" fmla="*/ 69850 w 2562506"/>
                  <a:gd name="connsiteY5" fmla="*/ 565150 h 698500"/>
                  <a:gd name="connsiteX6" fmla="*/ 95250 w 2562506"/>
                  <a:gd name="connsiteY6" fmla="*/ 520700 h 698500"/>
                  <a:gd name="connsiteX7" fmla="*/ 0 w 2562506"/>
                  <a:gd name="connsiteY7" fmla="*/ 577850 h 698500"/>
                  <a:gd name="connsiteX8" fmla="*/ 38100 w 2562506"/>
                  <a:gd name="connsiteY8" fmla="*/ 666750 h 698500"/>
                  <a:gd name="connsiteX9" fmla="*/ 2393950 w 2562506"/>
                  <a:gd name="connsiteY9" fmla="*/ 692150 h 698500"/>
                  <a:gd name="connsiteX10" fmla="*/ 2425700 w 2562506"/>
                  <a:gd name="connsiteY10" fmla="*/ 666750 h 698500"/>
                  <a:gd name="connsiteX11" fmla="*/ 2495550 w 2562506"/>
                  <a:gd name="connsiteY11" fmla="*/ 698500 h 698500"/>
                  <a:gd name="connsiteX12" fmla="*/ 2562225 w 2562506"/>
                  <a:gd name="connsiteY12" fmla="*/ 685800 h 698500"/>
                  <a:gd name="connsiteX13" fmla="*/ 2555875 w 2562506"/>
                  <a:gd name="connsiteY13" fmla="*/ 171450 h 698500"/>
                  <a:gd name="connsiteX14" fmla="*/ 2470150 w 2562506"/>
                  <a:gd name="connsiteY14" fmla="*/ 95250 h 698500"/>
                  <a:gd name="connsiteX15" fmla="*/ 514350 w 2562506"/>
                  <a:gd name="connsiteY15" fmla="*/ 184150 h 698500"/>
                  <a:gd name="connsiteX16" fmla="*/ 184150 w 2562506"/>
                  <a:gd name="connsiteY16" fmla="*/ 0 h 698500"/>
                  <a:gd name="connsiteX0" fmla="*/ 184150 w 2562506"/>
                  <a:gd name="connsiteY0" fmla="*/ 0 h 692150"/>
                  <a:gd name="connsiteX1" fmla="*/ 9525 w 2562506"/>
                  <a:gd name="connsiteY1" fmla="*/ 152400 h 692150"/>
                  <a:gd name="connsiteX2" fmla="*/ 12700 w 2562506"/>
                  <a:gd name="connsiteY2" fmla="*/ 241300 h 692150"/>
                  <a:gd name="connsiteX3" fmla="*/ 2495550 w 2562506"/>
                  <a:gd name="connsiteY3" fmla="*/ 241300 h 692150"/>
                  <a:gd name="connsiteX4" fmla="*/ 2463800 w 2562506"/>
                  <a:gd name="connsiteY4" fmla="*/ 552450 h 692150"/>
                  <a:gd name="connsiteX5" fmla="*/ 69850 w 2562506"/>
                  <a:gd name="connsiteY5" fmla="*/ 565150 h 692150"/>
                  <a:gd name="connsiteX6" fmla="*/ 95250 w 2562506"/>
                  <a:gd name="connsiteY6" fmla="*/ 520700 h 692150"/>
                  <a:gd name="connsiteX7" fmla="*/ 0 w 2562506"/>
                  <a:gd name="connsiteY7" fmla="*/ 577850 h 692150"/>
                  <a:gd name="connsiteX8" fmla="*/ 38100 w 2562506"/>
                  <a:gd name="connsiteY8" fmla="*/ 666750 h 692150"/>
                  <a:gd name="connsiteX9" fmla="*/ 2393950 w 2562506"/>
                  <a:gd name="connsiteY9" fmla="*/ 692150 h 692150"/>
                  <a:gd name="connsiteX10" fmla="*/ 2425700 w 2562506"/>
                  <a:gd name="connsiteY10" fmla="*/ 666750 h 692150"/>
                  <a:gd name="connsiteX11" fmla="*/ 2479675 w 2562506"/>
                  <a:gd name="connsiteY11" fmla="*/ 692150 h 692150"/>
                  <a:gd name="connsiteX12" fmla="*/ 2562225 w 2562506"/>
                  <a:gd name="connsiteY12" fmla="*/ 685800 h 692150"/>
                  <a:gd name="connsiteX13" fmla="*/ 2555875 w 2562506"/>
                  <a:gd name="connsiteY13" fmla="*/ 171450 h 692150"/>
                  <a:gd name="connsiteX14" fmla="*/ 2470150 w 2562506"/>
                  <a:gd name="connsiteY14" fmla="*/ 95250 h 692150"/>
                  <a:gd name="connsiteX15" fmla="*/ 514350 w 2562506"/>
                  <a:gd name="connsiteY15" fmla="*/ 184150 h 692150"/>
                  <a:gd name="connsiteX16" fmla="*/ 184150 w 2562506"/>
                  <a:gd name="connsiteY16" fmla="*/ 0 h 692150"/>
                  <a:gd name="connsiteX0" fmla="*/ 184150 w 2562506"/>
                  <a:gd name="connsiteY0" fmla="*/ 0 h 692150"/>
                  <a:gd name="connsiteX1" fmla="*/ 9525 w 2562506"/>
                  <a:gd name="connsiteY1" fmla="*/ 152400 h 692150"/>
                  <a:gd name="connsiteX2" fmla="*/ 12700 w 2562506"/>
                  <a:gd name="connsiteY2" fmla="*/ 241300 h 692150"/>
                  <a:gd name="connsiteX3" fmla="*/ 2495550 w 2562506"/>
                  <a:gd name="connsiteY3" fmla="*/ 241300 h 692150"/>
                  <a:gd name="connsiteX4" fmla="*/ 2463800 w 2562506"/>
                  <a:gd name="connsiteY4" fmla="*/ 552450 h 692150"/>
                  <a:gd name="connsiteX5" fmla="*/ 69850 w 2562506"/>
                  <a:gd name="connsiteY5" fmla="*/ 565150 h 692150"/>
                  <a:gd name="connsiteX6" fmla="*/ 95250 w 2562506"/>
                  <a:gd name="connsiteY6" fmla="*/ 520700 h 692150"/>
                  <a:gd name="connsiteX7" fmla="*/ 0 w 2562506"/>
                  <a:gd name="connsiteY7" fmla="*/ 577850 h 692150"/>
                  <a:gd name="connsiteX8" fmla="*/ 38100 w 2562506"/>
                  <a:gd name="connsiteY8" fmla="*/ 666750 h 692150"/>
                  <a:gd name="connsiteX9" fmla="*/ 2393950 w 2562506"/>
                  <a:gd name="connsiteY9" fmla="*/ 692150 h 692150"/>
                  <a:gd name="connsiteX10" fmla="*/ 2435225 w 2562506"/>
                  <a:gd name="connsiteY10" fmla="*/ 666750 h 692150"/>
                  <a:gd name="connsiteX11" fmla="*/ 2479675 w 2562506"/>
                  <a:gd name="connsiteY11" fmla="*/ 692150 h 692150"/>
                  <a:gd name="connsiteX12" fmla="*/ 2562225 w 2562506"/>
                  <a:gd name="connsiteY12" fmla="*/ 685800 h 692150"/>
                  <a:gd name="connsiteX13" fmla="*/ 2555875 w 2562506"/>
                  <a:gd name="connsiteY13" fmla="*/ 171450 h 692150"/>
                  <a:gd name="connsiteX14" fmla="*/ 2470150 w 2562506"/>
                  <a:gd name="connsiteY14" fmla="*/ 95250 h 692150"/>
                  <a:gd name="connsiteX15" fmla="*/ 514350 w 2562506"/>
                  <a:gd name="connsiteY15" fmla="*/ 184150 h 692150"/>
                  <a:gd name="connsiteX16" fmla="*/ 184150 w 2562506"/>
                  <a:gd name="connsiteY16" fmla="*/ 0 h 692150"/>
                  <a:gd name="connsiteX0" fmla="*/ 184150 w 2562506"/>
                  <a:gd name="connsiteY0" fmla="*/ 0 h 692150"/>
                  <a:gd name="connsiteX1" fmla="*/ 9525 w 2562506"/>
                  <a:gd name="connsiteY1" fmla="*/ 152400 h 692150"/>
                  <a:gd name="connsiteX2" fmla="*/ 12700 w 2562506"/>
                  <a:gd name="connsiteY2" fmla="*/ 241300 h 692150"/>
                  <a:gd name="connsiteX3" fmla="*/ 2495550 w 2562506"/>
                  <a:gd name="connsiteY3" fmla="*/ 241300 h 692150"/>
                  <a:gd name="connsiteX4" fmla="*/ 2463800 w 2562506"/>
                  <a:gd name="connsiteY4" fmla="*/ 552450 h 692150"/>
                  <a:gd name="connsiteX5" fmla="*/ 69850 w 2562506"/>
                  <a:gd name="connsiteY5" fmla="*/ 565150 h 692150"/>
                  <a:gd name="connsiteX6" fmla="*/ 95250 w 2562506"/>
                  <a:gd name="connsiteY6" fmla="*/ 520700 h 692150"/>
                  <a:gd name="connsiteX7" fmla="*/ 0 w 2562506"/>
                  <a:gd name="connsiteY7" fmla="*/ 577850 h 692150"/>
                  <a:gd name="connsiteX8" fmla="*/ 9525 w 2562506"/>
                  <a:gd name="connsiteY8" fmla="*/ 688975 h 692150"/>
                  <a:gd name="connsiteX9" fmla="*/ 2393950 w 2562506"/>
                  <a:gd name="connsiteY9" fmla="*/ 692150 h 692150"/>
                  <a:gd name="connsiteX10" fmla="*/ 2435225 w 2562506"/>
                  <a:gd name="connsiteY10" fmla="*/ 666750 h 692150"/>
                  <a:gd name="connsiteX11" fmla="*/ 2479675 w 2562506"/>
                  <a:gd name="connsiteY11" fmla="*/ 692150 h 692150"/>
                  <a:gd name="connsiteX12" fmla="*/ 2562225 w 2562506"/>
                  <a:gd name="connsiteY12" fmla="*/ 685800 h 692150"/>
                  <a:gd name="connsiteX13" fmla="*/ 2555875 w 2562506"/>
                  <a:gd name="connsiteY13" fmla="*/ 171450 h 692150"/>
                  <a:gd name="connsiteX14" fmla="*/ 2470150 w 2562506"/>
                  <a:gd name="connsiteY14" fmla="*/ 95250 h 692150"/>
                  <a:gd name="connsiteX15" fmla="*/ 514350 w 2562506"/>
                  <a:gd name="connsiteY15" fmla="*/ 184150 h 692150"/>
                  <a:gd name="connsiteX16" fmla="*/ 184150 w 2562506"/>
                  <a:gd name="connsiteY16" fmla="*/ 0 h 692150"/>
                  <a:gd name="connsiteX0" fmla="*/ 180975 w 2559331"/>
                  <a:gd name="connsiteY0" fmla="*/ 0 h 692150"/>
                  <a:gd name="connsiteX1" fmla="*/ 6350 w 2559331"/>
                  <a:gd name="connsiteY1" fmla="*/ 152400 h 692150"/>
                  <a:gd name="connsiteX2" fmla="*/ 9525 w 2559331"/>
                  <a:gd name="connsiteY2" fmla="*/ 241300 h 692150"/>
                  <a:gd name="connsiteX3" fmla="*/ 2492375 w 2559331"/>
                  <a:gd name="connsiteY3" fmla="*/ 241300 h 692150"/>
                  <a:gd name="connsiteX4" fmla="*/ 2460625 w 2559331"/>
                  <a:gd name="connsiteY4" fmla="*/ 552450 h 692150"/>
                  <a:gd name="connsiteX5" fmla="*/ 66675 w 2559331"/>
                  <a:gd name="connsiteY5" fmla="*/ 565150 h 692150"/>
                  <a:gd name="connsiteX6" fmla="*/ 92075 w 2559331"/>
                  <a:gd name="connsiteY6" fmla="*/ 520700 h 692150"/>
                  <a:gd name="connsiteX7" fmla="*/ 0 w 2559331"/>
                  <a:gd name="connsiteY7" fmla="*/ 593725 h 692150"/>
                  <a:gd name="connsiteX8" fmla="*/ 6350 w 2559331"/>
                  <a:gd name="connsiteY8" fmla="*/ 688975 h 692150"/>
                  <a:gd name="connsiteX9" fmla="*/ 2390775 w 2559331"/>
                  <a:gd name="connsiteY9" fmla="*/ 692150 h 692150"/>
                  <a:gd name="connsiteX10" fmla="*/ 2432050 w 2559331"/>
                  <a:gd name="connsiteY10" fmla="*/ 666750 h 692150"/>
                  <a:gd name="connsiteX11" fmla="*/ 2476500 w 2559331"/>
                  <a:gd name="connsiteY11" fmla="*/ 692150 h 692150"/>
                  <a:gd name="connsiteX12" fmla="*/ 2559050 w 2559331"/>
                  <a:gd name="connsiteY12" fmla="*/ 685800 h 692150"/>
                  <a:gd name="connsiteX13" fmla="*/ 2552700 w 2559331"/>
                  <a:gd name="connsiteY13" fmla="*/ 171450 h 692150"/>
                  <a:gd name="connsiteX14" fmla="*/ 2466975 w 2559331"/>
                  <a:gd name="connsiteY14" fmla="*/ 95250 h 692150"/>
                  <a:gd name="connsiteX15" fmla="*/ 511175 w 2559331"/>
                  <a:gd name="connsiteY15" fmla="*/ 184150 h 692150"/>
                  <a:gd name="connsiteX16" fmla="*/ 180975 w 2559331"/>
                  <a:gd name="connsiteY16" fmla="*/ 0 h 692150"/>
                  <a:gd name="connsiteX0" fmla="*/ 180975 w 2559331"/>
                  <a:gd name="connsiteY0" fmla="*/ 0 h 692150"/>
                  <a:gd name="connsiteX1" fmla="*/ 6350 w 2559331"/>
                  <a:gd name="connsiteY1" fmla="*/ 152400 h 692150"/>
                  <a:gd name="connsiteX2" fmla="*/ 9525 w 2559331"/>
                  <a:gd name="connsiteY2" fmla="*/ 241300 h 692150"/>
                  <a:gd name="connsiteX3" fmla="*/ 2492375 w 2559331"/>
                  <a:gd name="connsiteY3" fmla="*/ 241300 h 692150"/>
                  <a:gd name="connsiteX4" fmla="*/ 2460625 w 2559331"/>
                  <a:gd name="connsiteY4" fmla="*/ 552450 h 692150"/>
                  <a:gd name="connsiteX5" fmla="*/ 66675 w 2559331"/>
                  <a:gd name="connsiteY5" fmla="*/ 565150 h 692150"/>
                  <a:gd name="connsiteX6" fmla="*/ 88900 w 2559331"/>
                  <a:gd name="connsiteY6" fmla="*/ 568325 h 692150"/>
                  <a:gd name="connsiteX7" fmla="*/ 92075 w 2559331"/>
                  <a:gd name="connsiteY7" fmla="*/ 520700 h 692150"/>
                  <a:gd name="connsiteX8" fmla="*/ 0 w 2559331"/>
                  <a:gd name="connsiteY8" fmla="*/ 593725 h 692150"/>
                  <a:gd name="connsiteX9" fmla="*/ 6350 w 2559331"/>
                  <a:gd name="connsiteY9" fmla="*/ 688975 h 692150"/>
                  <a:gd name="connsiteX10" fmla="*/ 2390775 w 2559331"/>
                  <a:gd name="connsiteY10" fmla="*/ 692150 h 692150"/>
                  <a:gd name="connsiteX11" fmla="*/ 2432050 w 2559331"/>
                  <a:gd name="connsiteY11" fmla="*/ 666750 h 692150"/>
                  <a:gd name="connsiteX12" fmla="*/ 2476500 w 2559331"/>
                  <a:gd name="connsiteY12" fmla="*/ 692150 h 692150"/>
                  <a:gd name="connsiteX13" fmla="*/ 2559050 w 2559331"/>
                  <a:gd name="connsiteY13" fmla="*/ 685800 h 692150"/>
                  <a:gd name="connsiteX14" fmla="*/ 2552700 w 2559331"/>
                  <a:gd name="connsiteY14" fmla="*/ 171450 h 692150"/>
                  <a:gd name="connsiteX15" fmla="*/ 2466975 w 2559331"/>
                  <a:gd name="connsiteY15" fmla="*/ 95250 h 692150"/>
                  <a:gd name="connsiteX16" fmla="*/ 511175 w 2559331"/>
                  <a:gd name="connsiteY16" fmla="*/ 184150 h 692150"/>
                  <a:gd name="connsiteX17" fmla="*/ 180975 w 2559331"/>
                  <a:gd name="connsiteY17" fmla="*/ 0 h 692150"/>
                  <a:gd name="connsiteX0" fmla="*/ 180975 w 2559331"/>
                  <a:gd name="connsiteY0" fmla="*/ 0 h 692150"/>
                  <a:gd name="connsiteX1" fmla="*/ 6350 w 2559331"/>
                  <a:gd name="connsiteY1" fmla="*/ 152400 h 692150"/>
                  <a:gd name="connsiteX2" fmla="*/ 9525 w 2559331"/>
                  <a:gd name="connsiteY2" fmla="*/ 241300 h 692150"/>
                  <a:gd name="connsiteX3" fmla="*/ 2454275 w 2559331"/>
                  <a:gd name="connsiteY3" fmla="*/ 234950 h 692150"/>
                  <a:gd name="connsiteX4" fmla="*/ 2460625 w 2559331"/>
                  <a:gd name="connsiteY4" fmla="*/ 552450 h 692150"/>
                  <a:gd name="connsiteX5" fmla="*/ 66675 w 2559331"/>
                  <a:gd name="connsiteY5" fmla="*/ 565150 h 692150"/>
                  <a:gd name="connsiteX6" fmla="*/ 88900 w 2559331"/>
                  <a:gd name="connsiteY6" fmla="*/ 568325 h 692150"/>
                  <a:gd name="connsiteX7" fmla="*/ 92075 w 2559331"/>
                  <a:gd name="connsiteY7" fmla="*/ 520700 h 692150"/>
                  <a:gd name="connsiteX8" fmla="*/ 0 w 2559331"/>
                  <a:gd name="connsiteY8" fmla="*/ 593725 h 692150"/>
                  <a:gd name="connsiteX9" fmla="*/ 6350 w 2559331"/>
                  <a:gd name="connsiteY9" fmla="*/ 688975 h 692150"/>
                  <a:gd name="connsiteX10" fmla="*/ 2390775 w 2559331"/>
                  <a:gd name="connsiteY10" fmla="*/ 692150 h 692150"/>
                  <a:gd name="connsiteX11" fmla="*/ 2432050 w 2559331"/>
                  <a:gd name="connsiteY11" fmla="*/ 666750 h 692150"/>
                  <a:gd name="connsiteX12" fmla="*/ 2476500 w 2559331"/>
                  <a:gd name="connsiteY12" fmla="*/ 692150 h 692150"/>
                  <a:gd name="connsiteX13" fmla="*/ 2559050 w 2559331"/>
                  <a:gd name="connsiteY13" fmla="*/ 685800 h 692150"/>
                  <a:gd name="connsiteX14" fmla="*/ 2552700 w 2559331"/>
                  <a:gd name="connsiteY14" fmla="*/ 171450 h 692150"/>
                  <a:gd name="connsiteX15" fmla="*/ 2466975 w 2559331"/>
                  <a:gd name="connsiteY15" fmla="*/ 95250 h 692150"/>
                  <a:gd name="connsiteX16" fmla="*/ 511175 w 2559331"/>
                  <a:gd name="connsiteY16" fmla="*/ 184150 h 692150"/>
                  <a:gd name="connsiteX17" fmla="*/ 180975 w 2559331"/>
                  <a:gd name="connsiteY17" fmla="*/ 0 h 692150"/>
                  <a:gd name="connsiteX0" fmla="*/ 180975 w 2559331"/>
                  <a:gd name="connsiteY0" fmla="*/ 0 h 692150"/>
                  <a:gd name="connsiteX1" fmla="*/ 6350 w 2559331"/>
                  <a:gd name="connsiteY1" fmla="*/ 152400 h 692150"/>
                  <a:gd name="connsiteX2" fmla="*/ 9525 w 2559331"/>
                  <a:gd name="connsiteY2" fmla="*/ 241300 h 692150"/>
                  <a:gd name="connsiteX3" fmla="*/ 2454275 w 2559331"/>
                  <a:gd name="connsiteY3" fmla="*/ 234950 h 692150"/>
                  <a:gd name="connsiteX4" fmla="*/ 2454275 w 2559331"/>
                  <a:gd name="connsiteY4" fmla="*/ 552450 h 692150"/>
                  <a:gd name="connsiteX5" fmla="*/ 66675 w 2559331"/>
                  <a:gd name="connsiteY5" fmla="*/ 565150 h 692150"/>
                  <a:gd name="connsiteX6" fmla="*/ 88900 w 2559331"/>
                  <a:gd name="connsiteY6" fmla="*/ 568325 h 692150"/>
                  <a:gd name="connsiteX7" fmla="*/ 92075 w 2559331"/>
                  <a:gd name="connsiteY7" fmla="*/ 520700 h 692150"/>
                  <a:gd name="connsiteX8" fmla="*/ 0 w 2559331"/>
                  <a:gd name="connsiteY8" fmla="*/ 593725 h 692150"/>
                  <a:gd name="connsiteX9" fmla="*/ 6350 w 2559331"/>
                  <a:gd name="connsiteY9" fmla="*/ 688975 h 692150"/>
                  <a:gd name="connsiteX10" fmla="*/ 2390775 w 2559331"/>
                  <a:gd name="connsiteY10" fmla="*/ 692150 h 692150"/>
                  <a:gd name="connsiteX11" fmla="*/ 2432050 w 2559331"/>
                  <a:gd name="connsiteY11" fmla="*/ 666750 h 692150"/>
                  <a:gd name="connsiteX12" fmla="*/ 2476500 w 2559331"/>
                  <a:gd name="connsiteY12" fmla="*/ 692150 h 692150"/>
                  <a:gd name="connsiteX13" fmla="*/ 2559050 w 2559331"/>
                  <a:gd name="connsiteY13" fmla="*/ 685800 h 692150"/>
                  <a:gd name="connsiteX14" fmla="*/ 2552700 w 2559331"/>
                  <a:gd name="connsiteY14" fmla="*/ 171450 h 692150"/>
                  <a:gd name="connsiteX15" fmla="*/ 2466975 w 2559331"/>
                  <a:gd name="connsiteY15" fmla="*/ 95250 h 692150"/>
                  <a:gd name="connsiteX16" fmla="*/ 511175 w 2559331"/>
                  <a:gd name="connsiteY16" fmla="*/ 184150 h 692150"/>
                  <a:gd name="connsiteX17" fmla="*/ 180975 w 2559331"/>
                  <a:gd name="connsiteY17" fmla="*/ 0 h 692150"/>
                  <a:gd name="connsiteX0" fmla="*/ 180975 w 2559331"/>
                  <a:gd name="connsiteY0" fmla="*/ 0 h 692150"/>
                  <a:gd name="connsiteX1" fmla="*/ 6350 w 2559331"/>
                  <a:gd name="connsiteY1" fmla="*/ 152400 h 692150"/>
                  <a:gd name="connsiteX2" fmla="*/ 9525 w 2559331"/>
                  <a:gd name="connsiteY2" fmla="*/ 241300 h 692150"/>
                  <a:gd name="connsiteX3" fmla="*/ 2454275 w 2559331"/>
                  <a:gd name="connsiteY3" fmla="*/ 234950 h 692150"/>
                  <a:gd name="connsiteX4" fmla="*/ 2454275 w 2559331"/>
                  <a:gd name="connsiteY4" fmla="*/ 552450 h 692150"/>
                  <a:gd name="connsiteX5" fmla="*/ 66675 w 2559331"/>
                  <a:gd name="connsiteY5" fmla="*/ 565150 h 692150"/>
                  <a:gd name="connsiteX6" fmla="*/ 88900 w 2559331"/>
                  <a:gd name="connsiteY6" fmla="*/ 568325 h 692150"/>
                  <a:gd name="connsiteX7" fmla="*/ 92075 w 2559331"/>
                  <a:gd name="connsiteY7" fmla="*/ 520700 h 692150"/>
                  <a:gd name="connsiteX8" fmla="*/ 0 w 2559331"/>
                  <a:gd name="connsiteY8" fmla="*/ 593725 h 692150"/>
                  <a:gd name="connsiteX9" fmla="*/ 6350 w 2559331"/>
                  <a:gd name="connsiteY9" fmla="*/ 688975 h 692150"/>
                  <a:gd name="connsiteX10" fmla="*/ 2390775 w 2559331"/>
                  <a:gd name="connsiteY10" fmla="*/ 692150 h 692150"/>
                  <a:gd name="connsiteX11" fmla="*/ 2432050 w 2559331"/>
                  <a:gd name="connsiteY11" fmla="*/ 666750 h 692150"/>
                  <a:gd name="connsiteX12" fmla="*/ 2476500 w 2559331"/>
                  <a:gd name="connsiteY12" fmla="*/ 692150 h 692150"/>
                  <a:gd name="connsiteX13" fmla="*/ 2559050 w 2559331"/>
                  <a:gd name="connsiteY13" fmla="*/ 685800 h 692150"/>
                  <a:gd name="connsiteX14" fmla="*/ 2552700 w 2559331"/>
                  <a:gd name="connsiteY14" fmla="*/ 171450 h 692150"/>
                  <a:gd name="connsiteX15" fmla="*/ 2466975 w 2559331"/>
                  <a:gd name="connsiteY15" fmla="*/ 95250 h 692150"/>
                  <a:gd name="connsiteX16" fmla="*/ 511175 w 2559331"/>
                  <a:gd name="connsiteY16" fmla="*/ 184150 h 692150"/>
                  <a:gd name="connsiteX17" fmla="*/ 180975 w 2559331"/>
                  <a:gd name="connsiteY17" fmla="*/ 0 h 692150"/>
                  <a:gd name="connsiteX0" fmla="*/ 180975 w 2559331"/>
                  <a:gd name="connsiteY0" fmla="*/ 0 h 692150"/>
                  <a:gd name="connsiteX1" fmla="*/ 6350 w 2559331"/>
                  <a:gd name="connsiteY1" fmla="*/ 152400 h 692150"/>
                  <a:gd name="connsiteX2" fmla="*/ 9525 w 2559331"/>
                  <a:gd name="connsiteY2" fmla="*/ 241300 h 692150"/>
                  <a:gd name="connsiteX3" fmla="*/ 2454275 w 2559331"/>
                  <a:gd name="connsiteY3" fmla="*/ 234950 h 692150"/>
                  <a:gd name="connsiteX4" fmla="*/ 2454275 w 2559331"/>
                  <a:gd name="connsiteY4" fmla="*/ 552450 h 692150"/>
                  <a:gd name="connsiteX5" fmla="*/ 66675 w 2559331"/>
                  <a:gd name="connsiteY5" fmla="*/ 565150 h 692150"/>
                  <a:gd name="connsiteX6" fmla="*/ 88900 w 2559331"/>
                  <a:gd name="connsiteY6" fmla="*/ 568325 h 692150"/>
                  <a:gd name="connsiteX7" fmla="*/ 92075 w 2559331"/>
                  <a:gd name="connsiteY7" fmla="*/ 520700 h 692150"/>
                  <a:gd name="connsiteX8" fmla="*/ 0 w 2559331"/>
                  <a:gd name="connsiteY8" fmla="*/ 593725 h 692150"/>
                  <a:gd name="connsiteX9" fmla="*/ 6350 w 2559331"/>
                  <a:gd name="connsiteY9" fmla="*/ 688975 h 692150"/>
                  <a:gd name="connsiteX10" fmla="*/ 2390775 w 2559331"/>
                  <a:gd name="connsiteY10" fmla="*/ 692150 h 692150"/>
                  <a:gd name="connsiteX11" fmla="*/ 2476500 w 2559331"/>
                  <a:gd name="connsiteY11" fmla="*/ 692150 h 692150"/>
                  <a:gd name="connsiteX12" fmla="*/ 2559050 w 2559331"/>
                  <a:gd name="connsiteY12" fmla="*/ 685800 h 692150"/>
                  <a:gd name="connsiteX13" fmla="*/ 2552700 w 2559331"/>
                  <a:gd name="connsiteY13" fmla="*/ 171450 h 692150"/>
                  <a:gd name="connsiteX14" fmla="*/ 2466975 w 2559331"/>
                  <a:gd name="connsiteY14" fmla="*/ 95250 h 692150"/>
                  <a:gd name="connsiteX15" fmla="*/ 511175 w 2559331"/>
                  <a:gd name="connsiteY15" fmla="*/ 184150 h 692150"/>
                  <a:gd name="connsiteX16" fmla="*/ 180975 w 2559331"/>
                  <a:gd name="connsiteY16" fmla="*/ 0 h 692150"/>
                  <a:gd name="connsiteX0" fmla="*/ 180975 w 2559331"/>
                  <a:gd name="connsiteY0" fmla="*/ 0 h 692150"/>
                  <a:gd name="connsiteX1" fmla="*/ 6350 w 2559331"/>
                  <a:gd name="connsiteY1" fmla="*/ 152400 h 692150"/>
                  <a:gd name="connsiteX2" fmla="*/ 9525 w 2559331"/>
                  <a:gd name="connsiteY2" fmla="*/ 241300 h 692150"/>
                  <a:gd name="connsiteX3" fmla="*/ 2454275 w 2559331"/>
                  <a:gd name="connsiteY3" fmla="*/ 234950 h 692150"/>
                  <a:gd name="connsiteX4" fmla="*/ 2454275 w 2559331"/>
                  <a:gd name="connsiteY4" fmla="*/ 552450 h 692150"/>
                  <a:gd name="connsiteX5" fmla="*/ 66675 w 2559331"/>
                  <a:gd name="connsiteY5" fmla="*/ 565150 h 692150"/>
                  <a:gd name="connsiteX6" fmla="*/ 88900 w 2559331"/>
                  <a:gd name="connsiteY6" fmla="*/ 568325 h 692150"/>
                  <a:gd name="connsiteX7" fmla="*/ 92075 w 2559331"/>
                  <a:gd name="connsiteY7" fmla="*/ 520700 h 692150"/>
                  <a:gd name="connsiteX8" fmla="*/ 0 w 2559331"/>
                  <a:gd name="connsiteY8" fmla="*/ 593725 h 692150"/>
                  <a:gd name="connsiteX9" fmla="*/ 6350 w 2559331"/>
                  <a:gd name="connsiteY9" fmla="*/ 688975 h 692150"/>
                  <a:gd name="connsiteX10" fmla="*/ 2390775 w 2559331"/>
                  <a:gd name="connsiteY10" fmla="*/ 692150 h 692150"/>
                  <a:gd name="connsiteX11" fmla="*/ 2559050 w 2559331"/>
                  <a:gd name="connsiteY11" fmla="*/ 685800 h 692150"/>
                  <a:gd name="connsiteX12" fmla="*/ 2552700 w 2559331"/>
                  <a:gd name="connsiteY12" fmla="*/ 171450 h 692150"/>
                  <a:gd name="connsiteX13" fmla="*/ 2466975 w 2559331"/>
                  <a:gd name="connsiteY13" fmla="*/ 95250 h 692150"/>
                  <a:gd name="connsiteX14" fmla="*/ 511175 w 2559331"/>
                  <a:gd name="connsiteY14" fmla="*/ 184150 h 692150"/>
                  <a:gd name="connsiteX15" fmla="*/ 180975 w 2559331"/>
                  <a:gd name="connsiteY15" fmla="*/ 0 h 692150"/>
                  <a:gd name="connsiteX0" fmla="*/ 180975 w 2559331"/>
                  <a:gd name="connsiteY0" fmla="*/ 0 h 688975"/>
                  <a:gd name="connsiteX1" fmla="*/ 6350 w 2559331"/>
                  <a:gd name="connsiteY1" fmla="*/ 152400 h 688975"/>
                  <a:gd name="connsiteX2" fmla="*/ 9525 w 2559331"/>
                  <a:gd name="connsiteY2" fmla="*/ 241300 h 688975"/>
                  <a:gd name="connsiteX3" fmla="*/ 2454275 w 2559331"/>
                  <a:gd name="connsiteY3" fmla="*/ 234950 h 688975"/>
                  <a:gd name="connsiteX4" fmla="*/ 2454275 w 2559331"/>
                  <a:gd name="connsiteY4" fmla="*/ 552450 h 688975"/>
                  <a:gd name="connsiteX5" fmla="*/ 66675 w 2559331"/>
                  <a:gd name="connsiteY5" fmla="*/ 565150 h 688975"/>
                  <a:gd name="connsiteX6" fmla="*/ 88900 w 2559331"/>
                  <a:gd name="connsiteY6" fmla="*/ 568325 h 688975"/>
                  <a:gd name="connsiteX7" fmla="*/ 92075 w 2559331"/>
                  <a:gd name="connsiteY7" fmla="*/ 520700 h 688975"/>
                  <a:gd name="connsiteX8" fmla="*/ 0 w 2559331"/>
                  <a:gd name="connsiteY8" fmla="*/ 593725 h 688975"/>
                  <a:gd name="connsiteX9" fmla="*/ 6350 w 2559331"/>
                  <a:gd name="connsiteY9" fmla="*/ 688975 h 688975"/>
                  <a:gd name="connsiteX10" fmla="*/ 2559050 w 2559331"/>
                  <a:gd name="connsiteY10" fmla="*/ 685800 h 688975"/>
                  <a:gd name="connsiteX11" fmla="*/ 2552700 w 2559331"/>
                  <a:gd name="connsiteY11" fmla="*/ 171450 h 688975"/>
                  <a:gd name="connsiteX12" fmla="*/ 2466975 w 2559331"/>
                  <a:gd name="connsiteY12" fmla="*/ 95250 h 688975"/>
                  <a:gd name="connsiteX13" fmla="*/ 511175 w 2559331"/>
                  <a:gd name="connsiteY13" fmla="*/ 184150 h 688975"/>
                  <a:gd name="connsiteX14" fmla="*/ 180975 w 2559331"/>
                  <a:gd name="connsiteY14" fmla="*/ 0 h 688975"/>
                  <a:gd name="connsiteX0" fmla="*/ 180975 w 2572231"/>
                  <a:gd name="connsiteY0" fmla="*/ 0 h 688975"/>
                  <a:gd name="connsiteX1" fmla="*/ 6350 w 2572231"/>
                  <a:gd name="connsiteY1" fmla="*/ 152400 h 688975"/>
                  <a:gd name="connsiteX2" fmla="*/ 9525 w 2572231"/>
                  <a:gd name="connsiteY2" fmla="*/ 241300 h 688975"/>
                  <a:gd name="connsiteX3" fmla="*/ 2454275 w 2572231"/>
                  <a:gd name="connsiteY3" fmla="*/ 234950 h 688975"/>
                  <a:gd name="connsiteX4" fmla="*/ 2454275 w 2572231"/>
                  <a:gd name="connsiteY4" fmla="*/ 552450 h 688975"/>
                  <a:gd name="connsiteX5" fmla="*/ 66675 w 2572231"/>
                  <a:gd name="connsiteY5" fmla="*/ 565150 h 688975"/>
                  <a:gd name="connsiteX6" fmla="*/ 88900 w 2572231"/>
                  <a:gd name="connsiteY6" fmla="*/ 568325 h 688975"/>
                  <a:gd name="connsiteX7" fmla="*/ 92075 w 2572231"/>
                  <a:gd name="connsiteY7" fmla="*/ 520700 h 688975"/>
                  <a:gd name="connsiteX8" fmla="*/ 0 w 2572231"/>
                  <a:gd name="connsiteY8" fmla="*/ 593725 h 688975"/>
                  <a:gd name="connsiteX9" fmla="*/ 6350 w 2572231"/>
                  <a:gd name="connsiteY9" fmla="*/ 688975 h 688975"/>
                  <a:gd name="connsiteX10" fmla="*/ 2559050 w 2572231"/>
                  <a:gd name="connsiteY10" fmla="*/ 685800 h 688975"/>
                  <a:gd name="connsiteX11" fmla="*/ 2552700 w 2572231"/>
                  <a:gd name="connsiteY11" fmla="*/ 171450 h 688975"/>
                  <a:gd name="connsiteX12" fmla="*/ 2466975 w 2572231"/>
                  <a:gd name="connsiteY12" fmla="*/ 95250 h 688975"/>
                  <a:gd name="connsiteX13" fmla="*/ 511175 w 2572231"/>
                  <a:gd name="connsiteY13" fmla="*/ 184150 h 688975"/>
                  <a:gd name="connsiteX14" fmla="*/ 180975 w 2572231"/>
                  <a:gd name="connsiteY14" fmla="*/ 0 h 688975"/>
                  <a:gd name="connsiteX0" fmla="*/ 180975 w 2572231"/>
                  <a:gd name="connsiteY0" fmla="*/ 0 h 688975"/>
                  <a:gd name="connsiteX1" fmla="*/ 6350 w 2572231"/>
                  <a:gd name="connsiteY1" fmla="*/ 152400 h 688975"/>
                  <a:gd name="connsiteX2" fmla="*/ 9525 w 2572231"/>
                  <a:gd name="connsiteY2" fmla="*/ 241300 h 688975"/>
                  <a:gd name="connsiteX3" fmla="*/ 2454275 w 2572231"/>
                  <a:gd name="connsiteY3" fmla="*/ 234950 h 688975"/>
                  <a:gd name="connsiteX4" fmla="*/ 2454275 w 2572231"/>
                  <a:gd name="connsiteY4" fmla="*/ 552450 h 688975"/>
                  <a:gd name="connsiteX5" fmla="*/ 66675 w 2572231"/>
                  <a:gd name="connsiteY5" fmla="*/ 565150 h 688975"/>
                  <a:gd name="connsiteX6" fmla="*/ 88900 w 2572231"/>
                  <a:gd name="connsiteY6" fmla="*/ 568325 h 688975"/>
                  <a:gd name="connsiteX7" fmla="*/ 92075 w 2572231"/>
                  <a:gd name="connsiteY7" fmla="*/ 520700 h 688975"/>
                  <a:gd name="connsiteX8" fmla="*/ 0 w 2572231"/>
                  <a:gd name="connsiteY8" fmla="*/ 593725 h 688975"/>
                  <a:gd name="connsiteX9" fmla="*/ 6350 w 2572231"/>
                  <a:gd name="connsiteY9" fmla="*/ 688975 h 688975"/>
                  <a:gd name="connsiteX10" fmla="*/ 2559050 w 2572231"/>
                  <a:gd name="connsiteY10" fmla="*/ 685800 h 688975"/>
                  <a:gd name="connsiteX11" fmla="*/ 2552700 w 2572231"/>
                  <a:gd name="connsiteY11" fmla="*/ 171450 h 688975"/>
                  <a:gd name="connsiteX12" fmla="*/ 2466975 w 2572231"/>
                  <a:gd name="connsiteY12" fmla="*/ 95250 h 688975"/>
                  <a:gd name="connsiteX13" fmla="*/ 511175 w 2572231"/>
                  <a:gd name="connsiteY13" fmla="*/ 184150 h 688975"/>
                  <a:gd name="connsiteX14" fmla="*/ 180975 w 2572231"/>
                  <a:gd name="connsiteY14" fmla="*/ 0 h 688975"/>
                  <a:gd name="connsiteX0" fmla="*/ 180975 w 2574798"/>
                  <a:gd name="connsiteY0" fmla="*/ 0 h 688975"/>
                  <a:gd name="connsiteX1" fmla="*/ 6350 w 2574798"/>
                  <a:gd name="connsiteY1" fmla="*/ 152400 h 688975"/>
                  <a:gd name="connsiteX2" fmla="*/ 9525 w 2574798"/>
                  <a:gd name="connsiteY2" fmla="*/ 241300 h 688975"/>
                  <a:gd name="connsiteX3" fmla="*/ 2454275 w 2574798"/>
                  <a:gd name="connsiteY3" fmla="*/ 234950 h 688975"/>
                  <a:gd name="connsiteX4" fmla="*/ 2454275 w 2574798"/>
                  <a:gd name="connsiteY4" fmla="*/ 552450 h 688975"/>
                  <a:gd name="connsiteX5" fmla="*/ 66675 w 2574798"/>
                  <a:gd name="connsiteY5" fmla="*/ 565150 h 688975"/>
                  <a:gd name="connsiteX6" fmla="*/ 88900 w 2574798"/>
                  <a:gd name="connsiteY6" fmla="*/ 568325 h 688975"/>
                  <a:gd name="connsiteX7" fmla="*/ 92075 w 2574798"/>
                  <a:gd name="connsiteY7" fmla="*/ 520700 h 688975"/>
                  <a:gd name="connsiteX8" fmla="*/ 0 w 2574798"/>
                  <a:gd name="connsiteY8" fmla="*/ 593725 h 688975"/>
                  <a:gd name="connsiteX9" fmla="*/ 6350 w 2574798"/>
                  <a:gd name="connsiteY9" fmla="*/ 688975 h 688975"/>
                  <a:gd name="connsiteX10" fmla="*/ 2562225 w 2574798"/>
                  <a:gd name="connsiteY10" fmla="*/ 666750 h 688975"/>
                  <a:gd name="connsiteX11" fmla="*/ 2552700 w 2574798"/>
                  <a:gd name="connsiteY11" fmla="*/ 171450 h 688975"/>
                  <a:gd name="connsiteX12" fmla="*/ 2466975 w 2574798"/>
                  <a:gd name="connsiteY12" fmla="*/ 95250 h 688975"/>
                  <a:gd name="connsiteX13" fmla="*/ 511175 w 2574798"/>
                  <a:gd name="connsiteY13" fmla="*/ 184150 h 688975"/>
                  <a:gd name="connsiteX14" fmla="*/ 180975 w 2574798"/>
                  <a:gd name="connsiteY14" fmla="*/ 0 h 688975"/>
                  <a:gd name="connsiteX0" fmla="*/ 180975 w 2574798"/>
                  <a:gd name="connsiteY0" fmla="*/ 0 h 688975"/>
                  <a:gd name="connsiteX1" fmla="*/ 6350 w 2574798"/>
                  <a:gd name="connsiteY1" fmla="*/ 152400 h 688975"/>
                  <a:gd name="connsiteX2" fmla="*/ 9525 w 2574798"/>
                  <a:gd name="connsiteY2" fmla="*/ 241300 h 688975"/>
                  <a:gd name="connsiteX3" fmla="*/ 2454275 w 2574798"/>
                  <a:gd name="connsiteY3" fmla="*/ 234950 h 688975"/>
                  <a:gd name="connsiteX4" fmla="*/ 2454275 w 2574798"/>
                  <a:gd name="connsiteY4" fmla="*/ 552450 h 688975"/>
                  <a:gd name="connsiteX5" fmla="*/ 66675 w 2574798"/>
                  <a:gd name="connsiteY5" fmla="*/ 565150 h 688975"/>
                  <a:gd name="connsiteX6" fmla="*/ 88900 w 2574798"/>
                  <a:gd name="connsiteY6" fmla="*/ 568325 h 688975"/>
                  <a:gd name="connsiteX7" fmla="*/ 92075 w 2574798"/>
                  <a:gd name="connsiteY7" fmla="*/ 520700 h 688975"/>
                  <a:gd name="connsiteX8" fmla="*/ 0 w 2574798"/>
                  <a:gd name="connsiteY8" fmla="*/ 593725 h 688975"/>
                  <a:gd name="connsiteX9" fmla="*/ 6350 w 2574798"/>
                  <a:gd name="connsiteY9" fmla="*/ 688975 h 688975"/>
                  <a:gd name="connsiteX10" fmla="*/ 2562225 w 2574798"/>
                  <a:gd name="connsiteY10" fmla="*/ 666750 h 688975"/>
                  <a:gd name="connsiteX11" fmla="*/ 2552700 w 2574798"/>
                  <a:gd name="connsiteY11" fmla="*/ 171450 h 688975"/>
                  <a:gd name="connsiteX12" fmla="*/ 2466975 w 2574798"/>
                  <a:gd name="connsiteY12" fmla="*/ 95250 h 688975"/>
                  <a:gd name="connsiteX13" fmla="*/ 511175 w 2574798"/>
                  <a:gd name="connsiteY13" fmla="*/ 184150 h 688975"/>
                  <a:gd name="connsiteX14" fmla="*/ 180975 w 2574798"/>
                  <a:gd name="connsiteY14" fmla="*/ 0 h 688975"/>
                  <a:gd name="connsiteX0" fmla="*/ 180975 w 2577418"/>
                  <a:gd name="connsiteY0" fmla="*/ 0 h 688975"/>
                  <a:gd name="connsiteX1" fmla="*/ 6350 w 2577418"/>
                  <a:gd name="connsiteY1" fmla="*/ 152400 h 688975"/>
                  <a:gd name="connsiteX2" fmla="*/ 9525 w 2577418"/>
                  <a:gd name="connsiteY2" fmla="*/ 241300 h 688975"/>
                  <a:gd name="connsiteX3" fmla="*/ 2454275 w 2577418"/>
                  <a:gd name="connsiteY3" fmla="*/ 234950 h 688975"/>
                  <a:gd name="connsiteX4" fmla="*/ 2454275 w 2577418"/>
                  <a:gd name="connsiteY4" fmla="*/ 552450 h 688975"/>
                  <a:gd name="connsiteX5" fmla="*/ 66675 w 2577418"/>
                  <a:gd name="connsiteY5" fmla="*/ 565150 h 688975"/>
                  <a:gd name="connsiteX6" fmla="*/ 88900 w 2577418"/>
                  <a:gd name="connsiteY6" fmla="*/ 568325 h 688975"/>
                  <a:gd name="connsiteX7" fmla="*/ 92075 w 2577418"/>
                  <a:gd name="connsiteY7" fmla="*/ 520700 h 688975"/>
                  <a:gd name="connsiteX8" fmla="*/ 0 w 2577418"/>
                  <a:gd name="connsiteY8" fmla="*/ 593725 h 688975"/>
                  <a:gd name="connsiteX9" fmla="*/ 6350 w 2577418"/>
                  <a:gd name="connsiteY9" fmla="*/ 688975 h 688975"/>
                  <a:gd name="connsiteX10" fmla="*/ 2565400 w 2577418"/>
                  <a:gd name="connsiteY10" fmla="*/ 688975 h 688975"/>
                  <a:gd name="connsiteX11" fmla="*/ 2552700 w 2577418"/>
                  <a:gd name="connsiteY11" fmla="*/ 171450 h 688975"/>
                  <a:gd name="connsiteX12" fmla="*/ 2466975 w 2577418"/>
                  <a:gd name="connsiteY12" fmla="*/ 95250 h 688975"/>
                  <a:gd name="connsiteX13" fmla="*/ 511175 w 2577418"/>
                  <a:gd name="connsiteY13" fmla="*/ 184150 h 688975"/>
                  <a:gd name="connsiteX14" fmla="*/ 180975 w 2577418"/>
                  <a:gd name="connsiteY14" fmla="*/ 0 h 688975"/>
                  <a:gd name="connsiteX0" fmla="*/ 180975 w 2577418"/>
                  <a:gd name="connsiteY0" fmla="*/ 0 h 688975"/>
                  <a:gd name="connsiteX1" fmla="*/ 6350 w 2577418"/>
                  <a:gd name="connsiteY1" fmla="*/ 152400 h 688975"/>
                  <a:gd name="connsiteX2" fmla="*/ 9525 w 2577418"/>
                  <a:gd name="connsiteY2" fmla="*/ 241300 h 688975"/>
                  <a:gd name="connsiteX3" fmla="*/ 2454275 w 2577418"/>
                  <a:gd name="connsiteY3" fmla="*/ 234950 h 688975"/>
                  <a:gd name="connsiteX4" fmla="*/ 2454275 w 2577418"/>
                  <a:gd name="connsiteY4" fmla="*/ 552450 h 688975"/>
                  <a:gd name="connsiteX5" fmla="*/ 66675 w 2577418"/>
                  <a:gd name="connsiteY5" fmla="*/ 565150 h 688975"/>
                  <a:gd name="connsiteX6" fmla="*/ 88900 w 2577418"/>
                  <a:gd name="connsiteY6" fmla="*/ 568325 h 688975"/>
                  <a:gd name="connsiteX7" fmla="*/ 92075 w 2577418"/>
                  <a:gd name="connsiteY7" fmla="*/ 520700 h 688975"/>
                  <a:gd name="connsiteX8" fmla="*/ 0 w 2577418"/>
                  <a:gd name="connsiteY8" fmla="*/ 593725 h 688975"/>
                  <a:gd name="connsiteX9" fmla="*/ 6350 w 2577418"/>
                  <a:gd name="connsiteY9" fmla="*/ 688975 h 688975"/>
                  <a:gd name="connsiteX10" fmla="*/ 2565400 w 2577418"/>
                  <a:gd name="connsiteY10" fmla="*/ 688975 h 688975"/>
                  <a:gd name="connsiteX11" fmla="*/ 2552700 w 2577418"/>
                  <a:gd name="connsiteY11" fmla="*/ 171450 h 688975"/>
                  <a:gd name="connsiteX12" fmla="*/ 2466975 w 2577418"/>
                  <a:gd name="connsiteY12" fmla="*/ 95250 h 688975"/>
                  <a:gd name="connsiteX13" fmla="*/ 511175 w 2577418"/>
                  <a:gd name="connsiteY13" fmla="*/ 184150 h 688975"/>
                  <a:gd name="connsiteX14" fmla="*/ 180975 w 2577418"/>
                  <a:gd name="connsiteY14" fmla="*/ 0 h 688975"/>
                  <a:gd name="connsiteX0" fmla="*/ 180975 w 2570812"/>
                  <a:gd name="connsiteY0" fmla="*/ 0 h 688975"/>
                  <a:gd name="connsiteX1" fmla="*/ 6350 w 2570812"/>
                  <a:gd name="connsiteY1" fmla="*/ 152400 h 688975"/>
                  <a:gd name="connsiteX2" fmla="*/ 9525 w 2570812"/>
                  <a:gd name="connsiteY2" fmla="*/ 241300 h 688975"/>
                  <a:gd name="connsiteX3" fmla="*/ 2454275 w 2570812"/>
                  <a:gd name="connsiteY3" fmla="*/ 234950 h 688975"/>
                  <a:gd name="connsiteX4" fmla="*/ 2454275 w 2570812"/>
                  <a:gd name="connsiteY4" fmla="*/ 552450 h 688975"/>
                  <a:gd name="connsiteX5" fmla="*/ 66675 w 2570812"/>
                  <a:gd name="connsiteY5" fmla="*/ 565150 h 688975"/>
                  <a:gd name="connsiteX6" fmla="*/ 88900 w 2570812"/>
                  <a:gd name="connsiteY6" fmla="*/ 568325 h 688975"/>
                  <a:gd name="connsiteX7" fmla="*/ 92075 w 2570812"/>
                  <a:gd name="connsiteY7" fmla="*/ 520700 h 688975"/>
                  <a:gd name="connsiteX8" fmla="*/ 0 w 2570812"/>
                  <a:gd name="connsiteY8" fmla="*/ 593725 h 688975"/>
                  <a:gd name="connsiteX9" fmla="*/ 6350 w 2570812"/>
                  <a:gd name="connsiteY9" fmla="*/ 688975 h 688975"/>
                  <a:gd name="connsiteX10" fmla="*/ 2565400 w 2570812"/>
                  <a:gd name="connsiteY10" fmla="*/ 688975 h 688975"/>
                  <a:gd name="connsiteX11" fmla="*/ 2552700 w 2570812"/>
                  <a:gd name="connsiteY11" fmla="*/ 171450 h 688975"/>
                  <a:gd name="connsiteX12" fmla="*/ 2466975 w 2570812"/>
                  <a:gd name="connsiteY12" fmla="*/ 95250 h 688975"/>
                  <a:gd name="connsiteX13" fmla="*/ 511175 w 2570812"/>
                  <a:gd name="connsiteY13" fmla="*/ 184150 h 688975"/>
                  <a:gd name="connsiteX14" fmla="*/ 180975 w 2570812"/>
                  <a:gd name="connsiteY14" fmla="*/ 0 h 688975"/>
                  <a:gd name="connsiteX0" fmla="*/ 180975 w 2570812"/>
                  <a:gd name="connsiteY0" fmla="*/ 0 h 688975"/>
                  <a:gd name="connsiteX1" fmla="*/ 6350 w 2570812"/>
                  <a:gd name="connsiteY1" fmla="*/ 152400 h 688975"/>
                  <a:gd name="connsiteX2" fmla="*/ 9525 w 2570812"/>
                  <a:gd name="connsiteY2" fmla="*/ 241300 h 688975"/>
                  <a:gd name="connsiteX3" fmla="*/ 2460625 w 2570812"/>
                  <a:gd name="connsiteY3" fmla="*/ 247650 h 688975"/>
                  <a:gd name="connsiteX4" fmla="*/ 2454275 w 2570812"/>
                  <a:gd name="connsiteY4" fmla="*/ 552450 h 688975"/>
                  <a:gd name="connsiteX5" fmla="*/ 66675 w 2570812"/>
                  <a:gd name="connsiteY5" fmla="*/ 565150 h 688975"/>
                  <a:gd name="connsiteX6" fmla="*/ 88900 w 2570812"/>
                  <a:gd name="connsiteY6" fmla="*/ 568325 h 688975"/>
                  <a:gd name="connsiteX7" fmla="*/ 92075 w 2570812"/>
                  <a:gd name="connsiteY7" fmla="*/ 520700 h 688975"/>
                  <a:gd name="connsiteX8" fmla="*/ 0 w 2570812"/>
                  <a:gd name="connsiteY8" fmla="*/ 593725 h 688975"/>
                  <a:gd name="connsiteX9" fmla="*/ 6350 w 2570812"/>
                  <a:gd name="connsiteY9" fmla="*/ 688975 h 688975"/>
                  <a:gd name="connsiteX10" fmla="*/ 2565400 w 2570812"/>
                  <a:gd name="connsiteY10" fmla="*/ 688975 h 688975"/>
                  <a:gd name="connsiteX11" fmla="*/ 2552700 w 2570812"/>
                  <a:gd name="connsiteY11" fmla="*/ 171450 h 688975"/>
                  <a:gd name="connsiteX12" fmla="*/ 2466975 w 2570812"/>
                  <a:gd name="connsiteY12" fmla="*/ 95250 h 688975"/>
                  <a:gd name="connsiteX13" fmla="*/ 511175 w 2570812"/>
                  <a:gd name="connsiteY13" fmla="*/ 184150 h 688975"/>
                  <a:gd name="connsiteX14" fmla="*/ 180975 w 2570812"/>
                  <a:gd name="connsiteY14" fmla="*/ 0 h 688975"/>
                  <a:gd name="connsiteX0" fmla="*/ 180975 w 2570812"/>
                  <a:gd name="connsiteY0" fmla="*/ 0 h 688975"/>
                  <a:gd name="connsiteX1" fmla="*/ 6350 w 2570812"/>
                  <a:gd name="connsiteY1" fmla="*/ 152400 h 688975"/>
                  <a:gd name="connsiteX2" fmla="*/ 9525 w 2570812"/>
                  <a:gd name="connsiteY2" fmla="*/ 241300 h 688975"/>
                  <a:gd name="connsiteX3" fmla="*/ 2460625 w 2570812"/>
                  <a:gd name="connsiteY3" fmla="*/ 247650 h 688975"/>
                  <a:gd name="connsiteX4" fmla="*/ 2457450 w 2570812"/>
                  <a:gd name="connsiteY4" fmla="*/ 561975 h 688975"/>
                  <a:gd name="connsiteX5" fmla="*/ 66675 w 2570812"/>
                  <a:gd name="connsiteY5" fmla="*/ 565150 h 688975"/>
                  <a:gd name="connsiteX6" fmla="*/ 88900 w 2570812"/>
                  <a:gd name="connsiteY6" fmla="*/ 568325 h 688975"/>
                  <a:gd name="connsiteX7" fmla="*/ 92075 w 2570812"/>
                  <a:gd name="connsiteY7" fmla="*/ 520700 h 688975"/>
                  <a:gd name="connsiteX8" fmla="*/ 0 w 2570812"/>
                  <a:gd name="connsiteY8" fmla="*/ 593725 h 688975"/>
                  <a:gd name="connsiteX9" fmla="*/ 6350 w 2570812"/>
                  <a:gd name="connsiteY9" fmla="*/ 688975 h 688975"/>
                  <a:gd name="connsiteX10" fmla="*/ 2565400 w 2570812"/>
                  <a:gd name="connsiteY10" fmla="*/ 688975 h 688975"/>
                  <a:gd name="connsiteX11" fmla="*/ 2552700 w 2570812"/>
                  <a:gd name="connsiteY11" fmla="*/ 171450 h 688975"/>
                  <a:gd name="connsiteX12" fmla="*/ 2466975 w 2570812"/>
                  <a:gd name="connsiteY12" fmla="*/ 95250 h 688975"/>
                  <a:gd name="connsiteX13" fmla="*/ 511175 w 2570812"/>
                  <a:gd name="connsiteY13" fmla="*/ 184150 h 688975"/>
                  <a:gd name="connsiteX14" fmla="*/ 180975 w 2570812"/>
                  <a:gd name="connsiteY14" fmla="*/ 0 h 688975"/>
                  <a:gd name="connsiteX0" fmla="*/ 180975 w 2570812"/>
                  <a:gd name="connsiteY0" fmla="*/ 0 h 688975"/>
                  <a:gd name="connsiteX1" fmla="*/ 6350 w 2570812"/>
                  <a:gd name="connsiteY1" fmla="*/ 152400 h 688975"/>
                  <a:gd name="connsiteX2" fmla="*/ 9525 w 2570812"/>
                  <a:gd name="connsiteY2" fmla="*/ 241300 h 688975"/>
                  <a:gd name="connsiteX3" fmla="*/ 2460625 w 2570812"/>
                  <a:gd name="connsiteY3" fmla="*/ 247650 h 688975"/>
                  <a:gd name="connsiteX4" fmla="*/ 2457450 w 2570812"/>
                  <a:gd name="connsiteY4" fmla="*/ 561975 h 688975"/>
                  <a:gd name="connsiteX5" fmla="*/ 66675 w 2570812"/>
                  <a:gd name="connsiteY5" fmla="*/ 565150 h 688975"/>
                  <a:gd name="connsiteX6" fmla="*/ 88900 w 2570812"/>
                  <a:gd name="connsiteY6" fmla="*/ 568325 h 688975"/>
                  <a:gd name="connsiteX7" fmla="*/ 92075 w 2570812"/>
                  <a:gd name="connsiteY7" fmla="*/ 520700 h 688975"/>
                  <a:gd name="connsiteX8" fmla="*/ 0 w 2570812"/>
                  <a:gd name="connsiteY8" fmla="*/ 593725 h 688975"/>
                  <a:gd name="connsiteX9" fmla="*/ 6350 w 2570812"/>
                  <a:gd name="connsiteY9" fmla="*/ 688975 h 688975"/>
                  <a:gd name="connsiteX10" fmla="*/ 2565400 w 2570812"/>
                  <a:gd name="connsiteY10" fmla="*/ 688975 h 688975"/>
                  <a:gd name="connsiteX11" fmla="*/ 2552700 w 2570812"/>
                  <a:gd name="connsiteY11" fmla="*/ 171450 h 688975"/>
                  <a:gd name="connsiteX12" fmla="*/ 2466975 w 2570812"/>
                  <a:gd name="connsiteY12" fmla="*/ 95250 h 688975"/>
                  <a:gd name="connsiteX13" fmla="*/ 485775 w 2570812"/>
                  <a:gd name="connsiteY13" fmla="*/ 171450 h 688975"/>
                  <a:gd name="connsiteX14" fmla="*/ 180975 w 2570812"/>
                  <a:gd name="connsiteY14" fmla="*/ 0 h 688975"/>
                  <a:gd name="connsiteX0" fmla="*/ 180975 w 2570812"/>
                  <a:gd name="connsiteY0" fmla="*/ 0 h 688975"/>
                  <a:gd name="connsiteX1" fmla="*/ 6350 w 2570812"/>
                  <a:gd name="connsiteY1" fmla="*/ 152400 h 688975"/>
                  <a:gd name="connsiteX2" fmla="*/ 9525 w 2570812"/>
                  <a:gd name="connsiteY2" fmla="*/ 241300 h 688975"/>
                  <a:gd name="connsiteX3" fmla="*/ 2460625 w 2570812"/>
                  <a:gd name="connsiteY3" fmla="*/ 247650 h 688975"/>
                  <a:gd name="connsiteX4" fmla="*/ 2457450 w 2570812"/>
                  <a:gd name="connsiteY4" fmla="*/ 561975 h 688975"/>
                  <a:gd name="connsiteX5" fmla="*/ 66675 w 2570812"/>
                  <a:gd name="connsiteY5" fmla="*/ 565150 h 688975"/>
                  <a:gd name="connsiteX6" fmla="*/ 88900 w 2570812"/>
                  <a:gd name="connsiteY6" fmla="*/ 568325 h 688975"/>
                  <a:gd name="connsiteX7" fmla="*/ 92075 w 2570812"/>
                  <a:gd name="connsiteY7" fmla="*/ 520700 h 688975"/>
                  <a:gd name="connsiteX8" fmla="*/ 0 w 2570812"/>
                  <a:gd name="connsiteY8" fmla="*/ 593725 h 688975"/>
                  <a:gd name="connsiteX9" fmla="*/ 6350 w 2570812"/>
                  <a:gd name="connsiteY9" fmla="*/ 688975 h 688975"/>
                  <a:gd name="connsiteX10" fmla="*/ 2565400 w 2570812"/>
                  <a:gd name="connsiteY10" fmla="*/ 688975 h 688975"/>
                  <a:gd name="connsiteX11" fmla="*/ 2552700 w 2570812"/>
                  <a:gd name="connsiteY11" fmla="*/ 171450 h 688975"/>
                  <a:gd name="connsiteX12" fmla="*/ 2466975 w 2570812"/>
                  <a:gd name="connsiteY12" fmla="*/ 95250 h 688975"/>
                  <a:gd name="connsiteX13" fmla="*/ 180975 w 2570812"/>
                  <a:gd name="connsiteY13" fmla="*/ 0 h 688975"/>
                  <a:gd name="connsiteX0" fmla="*/ 180975 w 2570812"/>
                  <a:gd name="connsiteY0" fmla="*/ 31750 h 720725"/>
                  <a:gd name="connsiteX1" fmla="*/ 6350 w 2570812"/>
                  <a:gd name="connsiteY1" fmla="*/ 184150 h 720725"/>
                  <a:gd name="connsiteX2" fmla="*/ 9525 w 2570812"/>
                  <a:gd name="connsiteY2" fmla="*/ 273050 h 720725"/>
                  <a:gd name="connsiteX3" fmla="*/ 2460625 w 2570812"/>
                  <a:gd name="connsiteY3" fmla="*/ 279400 h 720725"/>
                  <a:gd name="connsiteX4" fmla="*/ 2457450 w 2570812"/>
                  <a:gd name="connsiteY4" fmla="*/ 593725 h 720725"/>
                  <a:gd name="connsiteX5" fmla="*/ 66675 w 2570812"/>
                  <a:gd name="connsiteY5" fmla="*/ 596900 h 720725"/>
                  <a:gd name="connsiteX6" fmla="*/ 88900 w 2570812"/>
                  <a:gd name="connsiteY6" fmla="*/ 600075 h 720725"/>
                  <a:gd name="connsiteX7" fmla="*/ 92075 w 2570812"/>
                  <a:gd name="connsiteY7" fmla="*/ 552450 h 720725"/>
                  <a:gd name="connsiteX8" fmla="*/ 0 w 2570812"/>
                  <a:gd name="connsiteY8" fmla="*/ 625475 h 720725"/>
                  <a:gd name="connsiteX9" fmla="*/ 6350 w 2570812"/>
                  <a:gd name="connsiteY9" fmla="*/ 720725 h 720725"/>
                  <a:gd name="connsiteX10" fmla="*/ 2565400 w 2570812"/>
                  <a:gd name="connsiteY10" fmla="*/ 720725 h 720725"/>
                  <a:gd name="connsiteX11" fmla="*/ 2552700 w 2570812"/>
                  <a:gd name="connsiteY11" fmla="*/ 203200 h 720725"/>
                  <a:gd name="connsiteX12" fmla="*/ 2336800 w 2570812"/>
                  <a:gd name="connsiteY12" fmla="*/ 0 h 720725"/>
                  <a:gd name="connsiteX13" fmla="*/ 180975 w 2570812"/>
                  <a:gd name="connsiteY13" fmla="*/ 31750 h 720725"/>
                  <a:gd name="connsiteX0" fmla="*/ 180975 w 2570812"/>
                  <a:gd name="connsiteY0" fmla="*/ 0 h 688975"/>
                  <a:gd name="connsiteX1" fmla="*/ 6350 w 2570812"/>
                  <a:gd name="connsiteY1" fmla="*/ 152400 h 688975"/>
                  <a:gd name="connsiteX2" fmla="*/ 9525 w 2570812"/>
                  <a:gd name="connsiteY2" fmla="*/ 241300 h 688975"/>
                  <a:gd name="connsiteX3" fmla="*/ 2460625 w 2570812"/>
                  <a:gd name="connsiteY3" fmla="*/ 247650 h 688975"/>
                  <a:gd name="connsiteX4" fmla="*/ 2457450 w 2570812"/>
                  <a:gd name="connsiteY4" fmla="*/ 561975 h 688975"/>
                  <a:gd name="connsiteX5" fmla="*/ 66675 w 2570812"/>
                  <a:gd name="connsiteY5" fmla="*/ 565150 h 688975"/>
                  <a:gd name="connsiteX6" fmla="*/ 88900 w 2570812"/>
                  <a:gd name="connsiteY6" fmla="*/ 568325 h 688975"/>
                  <a:gd name="connsiteX7" fmla="*/ 92075 w 2570812"/>
                  <a:gd name="connsiteY7" fmla="*/ 520700 h 688975"/>
                  <a:gd name="connsiteX8" fmla="*/ 0 w 2570812"/>
                  <a:gd name="connsiteY8" fmla="*/ 593725 h 688975"/>
                  <a:gd name="connsiteX9" fmla="*/ 6350 w 2570812"/>
                  <a:gd name="connsiteY9" fmla="*/ 688975 h 688975"/>
                  <a:gd name="connsiteX10" fmla="*/ 2565400 w 2570812"/>
                  <a:gd name="connsiteY10" fmla="*/ 688975 h 688975"/>
                  <a:gd name="connsiteX11" fmla="*/ 2552700 w 2570812"/>
                  <a:gd name="connsiteY11" fmla="*/ 171450 h 688975"/>
                  <a:gd name="connsiteX12" fmla="*/ 2352675 w 2570812"/>
                  <a:gd name="connsiteY12" fmla="*/ 19050 h 688975"/>
                  <a:gd name="connsiteX13" fmla="*/ 180975 w 2570812"/>
                  <a:gd name="connsiteY13" fmla="*/ 0 h 688975"/>
                  <a:gd name="connsiteX0" fmla="*/ 225425 w 2570812"/>
                  <a:gd name="connsiteY0" fmla="*/ 0 h 714375"/>
                  <a:gd name="connsiteX1" fmla="*/ 6350 w 2570812"/>
                  <a:gd name="connsiteY1" fmla="*/ 177800 h 714375"/>
                  <a:gd name="connsiteX2" fmla="*/ 9525 w 2570812"/>
                  <a:gd name="connsiteY2" fmla="*/ 266700 h 714375"/>
                  <a:gd name="connsiteX3" fmla="*/ 2460625 w 2570812"/>
                  <a:gd name="connsiteY3" fmla="*/ 273050 h 714375"/>
                  <a:gd name="connsiteX4" fmla="*/ 2457450 w 2570812"/>
                  <a:gd name="connsiteY4" fmla="*/ 587375 h 714375"/>
                  <a:gd name="connsiteX5" fmla="*/ 66675 w 2570812"/>
                  <a:gd name="connsiteY5" fmla="*/ 590550 h 714375"/>
                  <a:gd name="connsiteX6" fmla="*/ 88900 w 2570812"/>
                  <a:gd name="connsiteY6" fmla="*/ 593725 h 714375"/>
                  <a:gd name="connsiteX7" fmla="*/ 92075 w 2570812"/>
                  <a:gd name="connsiteY7" fmla="*/ 546100 h 714375"/>
                  <a:gd name="connsiteX8" fmla="*/ 0 w 2570812"/>
                  <a:gd name="connsiteY8" fmla="*/ 619125 h 714375"/>
                  <a:gd name="connsiteX9" fmla="*/ 6350 w 2570812"/>
                  <a:gd name="connsiteY9" fmla="*/ 714375 h 714375"/>
                  <a:gd name="connsiteX10" fmla="*/ 2565400 w 2570812"/>
                  <a:gd name="connsiteY10" fmla="*/ 714375 h 714375"/>
                  <a:gd name="connsiteX11" fmla="*/ 2552700 w 2570812"/>
                  <a:gd name="connsiteY11" fmla="*/ 196850 h 714375"/>
                  <a:gd name="connsiteX12" fmla="*/ 2352675 w 2570812"/>
                  <a:gd name="connsiteY12" fmla="*/ 44450 h 714375"/>
                  <a:gd name="connsiteX13" fmla="*/ 225425 w 2570812"/>
                  <a:gd name="connsiteY13" fmla="*/ 0 h 714375"/>
                  <a:gd name="connsiteX0" fmla="*/ 225425 w 2570812"/>
                  <a:gd name="connsiteY0" fmla="*/ 0 h 714375"/>
                  <a:gd name="connsiteX1" fmla="*/ 6350 w 2570812"/>
                  <a:gd name="connsiteY1" fmla="*/ 177800 h 714375"/>
                  <a:gd name="connsiteX2" fmla="*/ 9525 w 2570812"/>
                  <a:gd name="connsiteY2" fmla="*/ 266700 h 714375"/>
                  <a:gd name="connsiteX3" fmla="*/ 2460625 w 2570812"/>
                  <a:gd name="connsiteY3" fmla="*/ 273050 h 714375"/>
                  <a:gd name="connsiteX4" fmla="*/ 2457450 w 2570812"/>
                  <a:gd name="connsiteY4" fmla="*/ 587375 h 714375"/>
                  <a:gd name="connsiteX5" fmla="*/ 66675 w 2570812"/>
                  <a:gd name="connsiteY5" fmla="*/ 590550 h 714375"/>
                  <a:gd name="connsiteX6" fmla="*/ 88900 w 2570812"/>
                  <a:gd name="connsiteY6" fmla="*/ 593725 h 714375"/>
                  <a:gd name="connsiteX7" fmla="*/ 92075 w 2570812"/>
                  <a:gd name="connsiteY7" fmla="*/ 546100 h 714375"/>
                  <a:gd name="connsiteX8" fmla="*/ 0 w 2570812"/>
                  <a:gd name="connsiteY8" fmla="*/ 619125 h 714375"/>
                  <a:gd name="connsiteX9" fmla="*/ 6350 w 2570812"/>
                  <a:gd name="connsiteY9" fmla="*/ 714375 h 714375"/>
                  <a:gd name="connsiteX10" fmla="*/ 2565400 w 2570812"/>
                  <a:gd name="connsiteY10" fmla="*/ 714375 h 714375"/>
                  <a:gd name="connsiteX11" fmla="*/ 2552700 w 2570812"/>
                  <a:gd name="connsiteY11" fmla="*/ 196850 h 714375"/>
                  <a:gd name="connsiteX12" fmla="*/ 2308225 w 2570812"/>
                  <a:gd name="connsiteY12" fmla="*/ 12700 h 714375"/>
                  <a:gd name="connsiteX13" fmla="*/ 225425 w 2570812"/>
                  <a:gd name="connsiteY13" fmla="*/ 0 h 714375"/>
                  <a:gd name="connsiteX0" fmla="*/ 225425 w 2570812"/>
                  <a:gd name="connsiteY0" fmla="*/ 0 h 714375"/>
                  <a:gd name="connsiteX1" fmla="*/ 6350 w 2570812"/>
                  <a:gd name="connsiteY1" fmla="*/ 177800 h 714375"/>
                  <a:gd name="connsiteX2" fmla="*/ 9525 w 2570812"/>
                  <a:gd name="connsiteY2" fmla="*/ 266700 h 714375"/>
                  <a:gd name="connsiteX3" fmla="*/ 2460625 w 2570812"/>
                  <a:gd name="connsiteY3" fmla="*/ 273050 h 714375"/>
                  <a:gd name="connsiteX4" fmla="*/ 2457450 w 2570812"/>
                  <a:gd name="connsiteY4" fmla="*/ 587375 h 714375"/>
                  <a:gd name="connsiteX5" fmla="*/ 66675 w 2570812"/>
                  <a:gd name="connsiteY5" fmla="*/ 590550 h 714375"/>
                  <a:gd name="connsiteX6" fmla="*/ 88900 w 2570812"/>
                  <a:gd name="connsiteY6" fmla="*/ 593725 h 714375"/>
                  <a:gd name="connsiteX7" fmla="*/ 92075 w 2570812"/>
                  <a:gd name="connsiteY7" fmla="*/ 546100 h 714375"/>
                  <a:gd name="connsiteX8" fmla="*/ 0 w 2570812"/>
                  <a:gd name="connsiteY8" fmla="*/ 619125 h 714375"/>
                  <a:gd name="connsiteX9" fmla="*/ 6350 w 2570812"/>
                  <a:gd name="connsiteY9" fmla="*/ 714375 h 714375"/>
                  <a:gd name="connsiteX10" fmla="*/ 2565400 w 2570812"/>
                  <a:gd name="connsiteY10" fmla="*/ 714375 h 714375"/>
                  <a:gd name="connsiteX11" fmla="*/ 2552700 w 2570812"/>
                  <a:gd name="connsiteY11" fmla="*/ 196850 h 714375"/>
                  <a:gd name="connsiteX12" fmla="*/ 2295525 w 2570812"/>
                  <a:gd name="connsiteY12" fmla="*/ 0 h 714375"/>
                  <a:gd name="connsiteX13" fmla="*/ 225425 w 2570812"/>
                  <a:gd name="connsiteY13" fmla="*/ 0 h 714375"/>
                  <a:gd name="connsiteX0" fmla="*/ 225425 w 2570812"/>
                  <a:gd name="connsiteY0" fmla="*/ 0 h 714375"/>
                  <a:gd name="connsiteX1" fmla="*/ 6350 w 2570812"/>
                  <a:gd name="connsiteY1" fmla="*/ 177800 h 714375"/>
                  <a:gd name="connsiteX2" fmla="*/ 9525 w 2570812"/>
                  <a:gd name="connsiteY2" fmla="*/ 266700 h 714375"/>
                  <a:gd name="connsiteX3" fmla="*/ 2460625 w 2570812"/>
                  <a:gd name="connsiteY3" fmla="*/ 273050 h 714375"/>
                  <a:gd name="connsiteX4" fmla="*/ 2457450 w 2570812"/>
                  <a:gd name="connsiteY4" fmla="*/ 587375 h 714375"/>
                  <a:gd name="connsiteX5" fmla="*/ 66675 w 2570812"/>
                  <a:gd name="connsiteY5" fmla="*/ 590550 h 714375"/>
                  <a:gd name="connsiteX6" fmla="*/ 88900 w 2570812"/>
                  <a:gd name="connsiteY6" fmla="*/ 593725 h 714375"/>
                  <a:gd name="connsiteX7" fmla="*/ 92075 w 2570812"/>
                  <a:gd name="connsiteY7" fmla="*/ 546100 h 714375"/>
                  <a:gd name="connsiteX8" fmla="*/ 0 w 2570812"/>
                  <a:gd name="connsiteY8" fmla="*/ 619125 h 714375"/>
                  <a:gd name="connsiteX9" fmla="*/ 6350 w 2570812"/>
                  <a:gd name="connsiteY9" fmla="*/ 714375 h 714375"/>
                  <a:gd name="connsiteX10" fmla="*/ 2565400 w 2570812"/>
                  <a:gd name="connsiteY10" fmla="*/ 714375 h 714375"/>
                  <a:gd name="connsiteX11" fmla="*/ 2552700 w 2570812"/>
                  <a:gd name="connsiteY11" fmla="*/ 196850 h 714375"/>
                  <a:gd name="connsiteX12" fmla="*/ 2295525 w 2570812"/>
                  <a:gd name="connsiteY12" fmla="*/ 0 h 714375"/>
                  <a:gd name="connsiteX13" fmla="*/ 225425 w 2570812"/>
                  <a:gd name="connsiteY13" fmla="*/ 0 h 714375"/>
                  <a:gd name="connsiteX0" fmla="*/ 225425 w 2578868"/>
                  <a:gd name="connsiteY0" fmla="*/ 0 h 714375"/>
                  <a:gd name="connsiteX1" fmla="*/ 6350 w 2578868"/>
                  <a:gd name="connsiteY1" fmla="*/ 177800 h 714375"/>
                  <a:gd name="connsiteX2" fmla="*/ 9525 w 2578868"/>
                  <a:gd name="connsiteY2" fmla="*/ 266700 h 714375"/>
                  <a:gd name="connsiteX3" fmla="*/ 2460625 w 2578868"/>
                  <a:gd name="connsiteY3" fmla="*/ 273050 h 714375"/>
                  <a:gd name="connsiteX4" fmla="*/ 2457450 w 2578868"/>
                  <a:gd name="connsiteY4" fmla="*/ 587375 h 714375"/>
                  <a:gd name="connsiteX5" fmla="*/ 66675 w 2578868"/>
                  <a:gd name="connsiteY5" fmla="*/ 590550 h 714375"/>
                  <a:gd name="connsiteX6" fmla="*/ 88900 w 2578868"/>
                  <a:gd name="connsiteY6" fmla="*/ 593725 h 714375"/>
                  <a:gd name="connsiteX7" fmla="*/ 92075 w 2578868"/>
                  <a:gd name="connsiteY7" fmla="*/ 546100 h 714375"/>
                  <a:gd name="connsiteX8" fmla="*/ 0 w 2578868"/>
                  <a:gd name="connsiteY8" fmla="*/ 619125 h 714375"/>
                  <a:gd name="connsiteX9" fmla="*/ 6350 w 2578868"/>
                  <a:gd name="connsiteY9" fmla="*/ 714375 h 714375"/>
                  <a:gd name="connsiteX10" fmla="*/ 2565400 w 2578868"/>
                  <a:gd name="connsiteY10" fmla="*/ 714375 h 714375"/>
                  <a:gd name="connsiteX11" fmla="*/ 2578868 w 2578868"/>
                  <a:gd name="connsiteY11" fmla="*/ 202083 h 714375"/>
                  <a:gd name="connsiteX12" fmla="*/ 2295525 w 2578868"/>
                  <a:gd name="connsiteY12" fmla="*/ 0 h 714375"/>
                  <a:gd name="connsiteX13" fmla="*/ 225425 w 2578868"/>
                  <a:gd name="connsiteY13" fmla="*/ 0 h 7143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2578868" h="714375">
                    <a:moveTo>
                      <a:pt x="225425" y="0"/>
                    </a:moveTo>
                    <a:lnTo>
                      <a:pt x="6350" y="177800"/>
                    </a:lnTo>
                    <a:lnTo>
                      <a:pt x="9525" y="266700"/>
                    </a:lnTo>
                    <a:lnTo>
                      <a:pt x="2460625" y="273050"/>
                    </a:lnTo>
                    <a:cubicBezTo>
                      <a:pt x="2459567" y="377825"/>
                      <a:pt x="2458508" y="482600"/>
                      <a:pt x="2457450" y="587375"/>
                    </a:cubicBezTo>
                    <a:lnTo>
                      <a:pt x="66675" y="590550"/>
                    </a:lnTo>
                    <a:cubicBezTo>
                      <a:pt x="69850" y="588433"/>
                      <a:pt x="85725" y="595842"/>
                      <a:pt x="88900" y="593725"/>
                    </a:cubicBezTo>
                    <a:lnTo>
                      <a:pt x="92075" y="546100"/>
                    </a:lnTo>
                    <a:lnTo>
                      <a:pt x="0" y="619125"/>
                    </a:lnTo>
                    <a:lnTo>
                      <a:pt x="6350" y="714375"/>
                    </a:lnTo>
                    <a:lnTo>
                      <a:pt x="2565400" y="714375"/>
                    </a:lnTo>
                    <a:cubicBezTo>
                      <a:pt x="2583392" y="672042"/>
                      <a:pt x="2576751" y="377766"/>
                      <a:pt x="2578868" y="202083"/>
                    </a:cubicBezTo>
                    <a:cubicBezTo>
                      <a:pt x="2493143" y="120591"/>
                      <a:pt x="2381250" y="65617"/>
                      <a:pt x="2295525" y="0"/>
                    </a:cubicBezTo>
                    <a:lnTo>
                      <a:pt x="225425" y="0"/>
                    </a:lnTo>
                    <a:close/>
                  </a:path>
                </a:pathLst>
              </a:custGeom>
              <a:solidFill>
                <a:schemeClr val="accent2"/>
              </a:solidFill>
              <a:ln>
                <a:noFill/>
              </a:ln>
              <a:effectLst>
                <a:outerShdw blurRad="508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400" dirty="0"/>
              </a:p>
            </p:txBody>
          </p:sp>
          <p:sp>
            <p:nvSpPr>
              <p:cNvPr id="17" name="Rectangle 22">
                <a:extLst>
                  <a:ext uri="{FF2B5EF4-FFF2-40B4-BE49-F238E27FC236}">
                    <a16:creationId xmlns="" xmlns:a16="http://schemas.microsoft.com/office/drawing/2014/main" id="{42C56BDA-E2FE-4836-BFCA-6CADB1BF9691}"/>
                  </a:ext>
                </a:extLst>
              </p:cNvPr>
              <p:cNvSpPr/>
              <p:nvPr/>
            </p:nvSpPr>
            <p:spPr>
              <a:xfrm>
                <a:off x="3707904" y="3762375"/>
                <a:ext cx="2376264" cy="321543"/>
              </a:xfrm>
              <a:custGeom>
                <a:avLst/>
                <a:gdLst>
                  <a:gd name="connsiteX0" fmla="*/ 0 w 2376264"/>
                  <a:gd name="connsiteY0" fmla="*/ 0 h 321543"/>
                  <a:gd name="connsiteX1" fmla="*/ 2376264 w 2376264"/>
                  <a:gd name="connsiteY1" fmla="*/ 0 h 321543"/>
                  <a:gd name="connsiteX2" fmla="*/ 2376264 w 2376264"/>
                  <a:gd name="connsiteY2" fmla="*/ 321543 h 321543"/>
                  <a:gd name="connsiteX3" fmla="*/ 0 w 2376264"/>
                  <a:gd name="connsiteY3" fmla="*/ 321543 h 321543"/>
                  <a:gd name="connsiteX4" fmla="*/ 0 w 2376264"/>
                  <a:gd name="connsiteY4" fmla="*/ 0 h 321543"/>
                  <a:gd name="connsiteX0" fmla="*/ 0 w 2376264"/>
                  <a:gd name="connsiteY0" fmla="*/ 0 h 321543"/>
                  <a:gd name="connsiteX1" fmla="*/ 2376264 w 2376264"/>
                  <a:gd name="connsiteY1" fmla="*/ 0 h 321543"/>
                  <a:gd name="connsiteX2" fmla="*/ 2376264 w 2376264"/>
                  <a:gd name="connsiteY2" fmla="*/ 321543 h 321543"/>
                  <a:gd name="connsiteX3" fmla="*/ 0 w 2376264"/>
                  <a:gd name="connsiteY3" fmla="*/ 321543 h 321543"/>
                  <a:gd name="connsiteX4" fmla="*/ 0 w 2376264"/>
                  <a:gd name="connsiteY4" fmla="*/ 0 h 321543"/>
                  <a:gd name="connsiteX0" fmla="*/ 0 w 2376264"/>
                  <a:gd name="connsiteY0" fmla="*/ 0 h 321543"/>
                  <a:gd name="connsiteX1" fmla="*/ 2376264 w 2376264"/>
                  <a:gd name="connsiteY1" fmla="*/ 0 h 321543"/>
                  <a:gd name="connsiteX2" fmla="*/ 2376264 w 2376264"/>
                  <a:gd name="connsiteY2" fmla="*/ 321543 h 321543"/>
                  <a:gd name="connsiteX3" fmla="*/ 0 w 2376264"/>
                  <a:gd name="connsiteY3" fmla="*/ 321543 h 321543"/>
                  <a:gd name="connsiteX4" fmla="*/ 0 w 2376264"/>
                  <a:gd name="connsiteY4" fmla="*/ 0 h 321543"/>
                  <a:gd name="connsiteX0" fmla="*/ 0 w 2376264"/>
                  <a:gd name="connsiteY0" fmla="*/ 0 h 321543"/>
                  <a:gd name="connsiteX1" fmla="*/ 2376264 w 2376264"/>
                  <a:gd name="connsiteY1" fmla="*/ 0 h 321543"/>
                  <a:gd name="connsiteX2" fmla="*/ 2376264 w 2376264"/>
                  <a:gd name="connsiteY2" fmla="*/ 321543 h 321543"/>
                  <a:gd name="connsiteX3" fmla="*/ 0 w 2376264"/>
                  <a:gd name="connsiteY3" fmla="*/ 321543 h 321543"/>
                  <a:gd name="connsiteX4" fmla="*/ 0 w 2376264"/>
                  <a:gd name="connsiteY4" fmla="*/ 0 h 32154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76264" h="321543">
                    <a:moveTo>
                      <a:pt x="0" y="0"/>
                    </a:moveTo>
                    <a:lnTo>
                      <a:pt x="2376264" y="0"/>
                    </a:lnTo>
                    <a:lnTo>
                      <a:pt x="2376264" y="321543"/>
                    </a:lnTo>
                    <a:lnTo>
                      <a:pt x="0" y="321543"/>
                    </a:lnTo>
                    <a:cubicBezTo>
                      <a:pt x="34925" y="258812"/>
                      <a:pt x="50800" y="110356"/>
                      <a:pt x="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400"/>
              </a:p>
            </p:txBody>
          </p:sp>
        </p:grpSp>
        <p:grpSp>
          <p:nvGrpSpPr>
            <p:cNvPr id="13" name="Group 12">
              <a:extLst>
                <a:ext uri="{FF2B5EF4-FFF2-40B4-BE49-F238E27FC236}">
                  <a16:creationId xmlns="" xmlns:a16="http://schemas.microsoft.com/office/drawing/2014/main" id="{A806BAE6-2B82-4A65-A0B3-98FC9E9941D8}"/>
                </a:ext>
              </a:extLst>
            </p:cNvPr>
            <p:cNvGrpSpPr/>
            <p:nvPr/>
          </p:nvGrpSpPr>
          <p:grpSpPr>
            <a:xfrm>
              <a:off x="4117666" y="4061275"/>
              <a:ext cx="1832471" cy="391100"/>
              <a:chOff x="3644106" y="3130550"/>
              <a:chExt cx="2603340" cy="555625"/>
            </a:xfrm>
            <a:effectLst>
              <a:outerShdw blurRad="50800" dist="38100" dir="8100000" algn="tr" rotWithShape="0">
                <a:prstClr val="black">
                  <a:alpha val="40000"/>
                </a:prstClr>
              </a:outerShdw>
            </a:effectLst>
          </p:grpSpPr>
          <p:sp>
            <p:nvSpPr>
              <p:cNvPr id="14" name="Freeform 27">
                <a:extLst>
                  <a:ext uri="{FF2B5EF4-FFF2-40B4-BE49-F238E27FC236}">
                    <a16:creationId xmlns="" xmlns:a16="http://schemas.microsoft.com/office/drawing/2014/main" id="{EEBF2CB3-984E-427D-B525-F685ED293445}"/>
                  </a:ext>
                </a:extLst>
              </p:cNvPr>
              <p:cNvSpPr/>
              <p:nvPr/>
            </p:nvSpPr>
            <p:spPr>
              <a:xfrm>
                <a:off x="3644106" y="3130550"/>
                <a:ext cx="2603340" cy="555625"/>
              </a:xfrm>
              <a:custGeom>
                <a:avLst/>
                <a:gdLst>
                  <a:gd name="connsiteX0" fmla="*/ 47625 w 2552700"/>
                  <a:gd name="connsiteY0" fmla="*/ 374650 h 685800"/>
                  <a:gd name="connsiteX1" fmla="*/ 0 w 2552700"/>
                  <a:gd name="connsiteY1" fmla="*/ 422275 h 685800"/>
                  <a:gd name="connsiteX2" fmla="*/ 447675 w 2552700"/>
                  <a:gd name="connsiteY2" fmla="*/ 685800 h 685800"/>
                  <a:gd name="connsiteX3" fmla="*/ 2549525 w 2552700"/>
                  <a:gd name="connsiteY3" fmla="*/ 615950 h 685800"/>
                  <a:gd name="connsiteX4" fmla="*/ 2552700 w 2552700"/>
                  <a:gd name="connsiteY4" fmla="*/ 273050 h 685800"/>
                  <a:gd name="connsiteX5" fmla="*/ 1384300 w 2552700"/>
                  <a:gd name="connsiteY5" fmla="*/ 0 h 685800"/>
                  <a:gd name="connsiteX6" fmla="*/ 6350 w 2552700"/>
                  <a:gd name="connsiteY6" fmla="*/ 168275 h 685800"/>
                  <a:gd name="connsiteX7" fmla="*/ 3175 w 2552700"/>
                  <a:gd name="connsiteY7" fmla="*/ 206375 h 685800"/>
                  <a:gd name="connsiteX8" fmla="*/ 463550 w 2552700"/>
                  <a:gd name="connsiteY8" fmla="*/ 374650 h 685800"/>
                  <a:gd name="connsiteX9" fmla="*/ 2520950 w 2552700"/>
                  <a:gd name="connsiteY9" fmla="*/ 333375 h 685800"/>
                  <a:gd name="connsiteX10" fmla="*/ 2501900 w 2552700"/>
                  <a:gd name="connsiteY10" fmla="*/ 549275 h 685800"/>
                  <a:gd name="connsiteX11" fmla="*/ 473075 w 2552700"/>
                  <a:gd name="connsiteY11" fmla="*/ 622300 h 685800"/>
                  <a:gd name="connsiteX12" fmla="*/ 47625 w 2552700"/>
                  <a:gd name="connsiteY12" fmla="*/ 374650 h 685800"/>
                  <a:gd name="connsiteX0" fmla="*/ 47625 w 2552700"/>
                  <a:gd name="connsiteY0" fmla="*/ 263525 h 574675"/>
                  <a:gd name="connsiteX1" fmla="*/ 0 w 2552700"/>
                  <a:gd name="connsiteY1" fmla="*/ 311150 h 574675"/>
                  <a:gd name="connsiteX2" fmla="*/ 447675 w 2552700"/>
                  <a:gd name="connsiteY2" fmla="*/ 574675 h 574675"/>
                  <a:gd name="connsiteX3" fmla="*/ 2549525 w 2552700"/>
                  <a:gd name="connsiteY3" fmla="*/ 504825 h 574675"/>
                  <a:gd name="connsiteX4" fmla="*/ 2552700 w 2552700"/>
                  <a:gd name="connsiteY4" fmla="*/ 161925 h 574675"/>
                  <a:gd name="connsiteX5" fmla="*/ 1552575 w 2552700"/>
                  <a:gd name="connsiteY5" fmla="*/ 0 h 574675"/>
                  <a:gd name="connsiteX6" fmla="*/ 6350 w 2552700"/>
                  <a:gd name="connsiteY6" fmla="*/ 57150 h 574675"/>
                  <a:gd name="connsiteX7" fmla="*/ 3175 w 2552700"/>
                  <a:gd name="connsiteY7" fmla="*/ 95250 h 574675"/>
                  <a:gd name="connsiteX8" fmla="*/ 463550 w 2552700"/>
                  <a:gd name="connsiteY8" fmla="*/ 263525 h 574675"/>
                  <a:gd name="connsiteX9" fmla="*/ 2520950 w 2552700"/>
                  <a:gd name="connsiteY9" fmla="*/ 222250 h 574675"/>
                  <a:gd name="connsiteX10" fmla="*/ 2501900 w 2552700"/>
                  <a:gd name="connsiteY10" fmla="*/ 438150 h 574675"/>
                  <a:gd name="connsiteX11" fmla="*/ 473075 w 2552700"/>
                  <a:gd name="connsiteY11" fmla="*/ 511175 h 574675"/>
                  <a:gd name="connsiteX12" fmla="*/ 47625 w 2552700"/>
                  <a:gd name="connsiteY12" fmla="*/ 263525 h 574675"/>
                  <a:gd name="connsiteX0" fmla="*/ 47625 w 2552700"/>
                  <a:gd name="connsiteY0" fmla="*/ 244475 h 555625"/>
                  <a:gd name="connsiteX1" fmla="*/ 0 w 2552700"/>
                  <a:gd name="connsiteY1" fmla="*/ 292100 h 555625"/>
                  <a:gd name="connsiteX2" fmla="*/ 447675 w 2552700"/>
                  <a:gd name="connsiteY2" fmla="*/ 555625 h 555625"/>
                  <a:gd name="connsiteX3" fmla="*/ 2549525 w 2552700"/>
                  <a:gd name="connsiteY3" fmla="*/ 485775 h 555625"/>
                  <a:gd name="connsiteX4" fmla="*/ 2552700 w 2552700"/>
                  <a:gd name="connsiteY4" fmla="*/ 142875 h 555625"/>
                  <a:gd name="connsiteX5" fmla="*/ 1606550 w 2552700"/>
                  <a:gd name="connsiteY5" fmla="*/ 0 h 555625"/>
                  <a:gd name="connsiteX6" fmla="*/ 6350 w 2552700"/>
                  <a:gd name="connsiteY6" fmla="*/ 38100 h 555625"/>
                  <a:gd name="connsiteX7" fmla="*/ 3175 w 2552700"/>
                  <a:gd name="connsiteY7" fmla="*/ 76200 h 555625"/>
                  <a:gd name="connsiteX8" fmla="*/ 463550 w 2552700"/>
                  <a:gd name="connsiteY8" fmla="*/ 244475 h 555625"/>
                  <a:gd name="connsiteX9" fmla="*/ 2520950 w 2552700"/>
                  <a:gd name="connsiteY9" fmla="*/ 203200 h 555625"/>
                  <a:gd name="connsiteX10" fmla="*/ 2501900 w 2552700"/>
                  <a:gd name="connsiteY10" fmla="*/ 419100 h 555625"/>
                  <a:gd name="connsiteX11" fmla="*/ 473075 w 2552700"/>
                  <a:gd name="connsiteY11" fmla="*/ 492125 h 555625"/>
                  <a:gd name="connsiteX12" fmla="*/ 47625 w 2552700"/>
                  <a:gd name="connsiteY12" fmla="*/ 244475 h 555625"/>
                  <a:gd name="connsiteX0" fmla="*/ 47625 w 2585519"/>
                  <a:gd name="connsiteY0" fmla="*/ 244475 h 555625"/>
                  <a:gd name="connsiteX1" fmla="*/ 0 w 2585519"/>
                  <a:gd name="connsiteY1" fmla="*/ 292100 h 555625"/>
                  <a:gd name="connsiteX2" fmla="*/ 447675 w 2585519"/>
                  <a:gd name="connsiteY2" fmla="*/ 555625 h 555625"/>
                  <a:gd name="connsiteX3" fmla="*/ 2549525 w 2585519"/>
                  <a:gd name="connsiteY3" fmla="*/ 485775 h 555625"/>
                  <a:gd name="connsiteX4" fmla="*/ 2552700 w 2585519"/>
                  <a:gd name="connsiteY4" fmla="*/ 142875 h 555625"/>
                  <a:gd name="connsiteX5" fmla="*/ 1606550 w 2585519"/>
                  <a:gd name="connsiteY5" fmla="*/ 0 h 555625"/>
                  <a:gd name="connsiteX6" fmla="*/ 6350 w 2585519"/>
                  <a:gd name="connsiteY6" fmla="*/ 38100 h 555625"/>
                  <a:gd name="connsiteX7" fmla="*/ 3175 w 2585519"/>
                  <a:gd name="connsiteY7" fmla="*/ 76200 h 555625"/>
                  <a:gd name="connsiteX8" fmla="*/ 463550 w 2585519"/>
                  <a:gd name="connsiteY8" fmla="*/ 244475 h 555625"/>
                  <a:gd name="connsiteX9" fmla="*/ 2520950 w 2585519"/>
                  <a:gd name="connsiteY9" fmla="*/ 203200 h 555625"/>
                  <a:gd name="connsiteX10" fmla="*/ 2501900 w 2585519"/>
                  <a:gd name="connsiteY10" fmla="*/ 419100 h 555625"/>
                  <a:gd name="connsiteX11" fmla="*/ 473075 w 2585519"/>
                  <a:gd name="connsiteY11" fmla="*/ 492125 h 555625"/>
                  <a:gd name="connsiteX12" fmla="*/ 47625 w 2585519"/>
                  <a:gd name="connsiteY12" fmla="*/ 244475 h 555625"/>
                  <a:gd name="connsiteX0" fmla="*/ 47625 w 2599371"/>
                  <a:gd name="connsiteY0" fmla="*/ 244475 h 555625"/>
                  <a:gd name="connsiteX1" fmla="*/ 0 w 2599371"/>
                  <a:gd name="connsiteY1" fmla="*/ 292100 h 555625"/>
                  <a:gd name="connsiteX2" fmla="*/ 447675 w 2599371"/>
                  <a:gd name="connsiteY2" fmla="*/ 555625 h 555625"/>
                  <a:gd name="connsiteX3" fmla="*/ 2549525 w 2599371"/>
                  <a:gd name="connsiteY3" fmla="*/ 485775 h 555625"/>
                  <a:gd name="connsiteX4" fmla="*/ 2552700 w 2599371"/>
                  <a:gd name="connsiteY4" fmla="*/ 142875 h 555625"/>
                  <a:gd name="connsiteX5" fmla="*/ 1606550 w 2599371"/>
                  <a:gd name="connsiteY5" fmla="*/ 0 h 555625"/>
                  <a:gd name="connsiteX6" fmla="*/ 6350 w 2599371"/>
                  <a:gd name="connsiteY6" fmla="*/ 38100 h 555625"/>
                  <a:gd name="connsiteX7" fmla="*/ 3175 w 2599371"/>
                  <a:gd name="connsiteY7" fmla="*/ 76200 h 555625"/>
                  <a:gd name="connsiteX8" fmla="*/ 463550 w 2599371"/>
                  <a:gd name="connsiteY8" fmla="*/ 244475 h 555625"/>
                  <a:gd name="connsiteX9" fmla="*/ 2520950 w 2599371"/>
                  <a:gd name="connsiteY9" fmla="*/ 203200 h 555625"/>
                  <a:gd name="connsiteX10" fmla="*/ 2501900 w 2599371"/>
                  <a:gd name="connsiteY10" fmla="*/ 419100 h 555625"/>
                  <a:gd name="connsiteX11" fmla="*/ 473075 w 2599371"/>
                  <a:gd name="connsiteY11" fmla="*/ 492125 h 555625"/>
                  <a:gd name="connsiteX12" fmla="*/ 47625 w 2599371"/>
                  <a:gd name="connsiteY12" fmla="*/ 244475 h 555625"/>
                  <a:gd name="connsiteX0" fmla="*/ 47625 w 2599371"/>
                  <a:gd name="connsiteY0" fmla="*/ 244475 h 555625"/>
                  <a:gd name="connsiteX1" fmla="*/ 0 w 2599371"/>
                  <a:gd name="connsiteY1" fmla="*/ 292100 h 555625"/>
                  <a:gd name="connsiteX2" fmla="*/ 447675 w 2599371"/>
                  <a:gd name="connsiteY2" fmla="*/ 555625 h 555625"/>
                  <a:gd name="connsiteX3" fmla="*/ 2549525 w 2599371"/>
                  <a:gd name="connsiteY3" fmla="*/ 485775 h 555625"/>
                  <a:gd name="connsiteX4" fmla="*/ 2552700 w 2599371"/>
                  <a:gd name="connsiteY4" fmla="*/ 142875 h 555625"/>
                  <a:gd name="connsiteX5" fmla="*/ 1606550 w 2599371"/>
                  <a:gd name="connsiteY5" fmla="*/ 0 h 555625"/>
                  <a:gd name="connsiteX6" fmla="*/ 6350 w 2599371"/>
                  <a:gd name="connsiteY6" fmla="*/ 38100 h 555625"/>
                  <a:gd name="connsiteX7" fmla="*/ 3175 w 2599371"/>
                  <a:gd name="connsiteY7" fmla="*/ 76200 h 555625"/>
                  <a:gd name="connsiteX8" fmla="*/ 463550 w 2599371"/>
                  <a:gd name="connsiteY8" fmla="*/ 244475 h 555625"/>
                  <a:gd name="connsiteX9" fmla="*/ 2495550 w 2599371"/>
                  <a:gd name="connsiteY9" fmla="*/ 206375 h 555625"/>
                  <a:gd name="connsiteX10" fmla="*/ 2501900 w 2599371"/>
                  <a:gd name="connsiteY10" fmla="*/ 419100 h 555625"/>
                  <a:gd name="connsiteX11" fmla="*/ 473075 w 2599371"/>
                  <a:gd name="connsiteY11" fmla="*/ 492125 h 555625"/>
                  <a:gd name="connsiteX12" fmla="*/ 47625 w 2599371"/>
                  <a:gd name="connsiteY12" fmla="*/ 244475 h 555625"/>
                  <a:gd name="connsiteX0" fmla="*/ 47625 w 2599371"/>
                  <a:gd name="connsiteY0" fmla="*/ 244475 h 555625"/>
                  <a:gd name="connsiteX1" fmla="*/ 0 w 2599371"/>
                  <a:gd name="connsiteY1" fmla="*/ 292100 h 555625"/>
                  <a:gd name="connsiteX2" fmla="*/ 447675 w 2599371"/>
                  <a:gd name="connsiteY2" fmla="*/ 555625 h 555625"/>
                  <a:gd name="connsiteX3" fmla="*/ 2549525 w 2599371"/>
                  <a:gd name="connsiteY3" fmla="*/ 485775 h 555625"/>
                  <a:gd name="connsiteX4" fmla="*/ 2552700 w 2599371"/>
                  <a:gd name="connsiteY4" fmla="*/ 142875 h 555625"/>
                  <a:gd name="connsiteX5" fmla="*/ 1606550 w 2599371"/>
                  <a:gd name="connsiteY5" fmla="*/ 0 h 555625"/>
                  <a:gd name="connsiteX6" fmla="*/ 6350 w 2599371"/>
                  <a:gd name="connsiteY6" fmla="*/ 38100 h 555625"/>
                  <a:gd name="connsiteX7" fmla="*/ 3175 w 2599371"/>
                  <a:gd name="connsiteY7" fmla="*/ 76200 h 555625"/>
                  <a:gd name="connsiteX8" fmla="*/ 463550 w 2599371"/>
                  <a:gd name="connsiteY8" fmla="*/ 244475 h 555625"/>
                  <a:gd name="connsiteX9" fmla="*/ 2495550 w 2599371"/>
                  <a:gd name="connsiteY9" fmla="*/ 206375 h 555625"/>
                  <a:gd name="connsiteX10" fmla="*/ 2527300 w 2599371"/>
                  <a:gd name="connsiteY10" fmla="*/ 307975 h 555625"/>
                  <a:gd name="connsiteX11" fmla="*/ 2501900 w 2599371"/>
                  <a:gd name="connsiteY11" fmla="*/ 419100 h 555625"/>
                  <a:gd name="connsiteX12" fmla="*/ 473075 w 2599371"/>
                  <a:gd name="connsiteY12" fmla="*/ 492125 h 555625"/>
                  <a:gd name="connsiteX13" fmla="*/ 47625 w 2599371"/>
                  <a:gd name="connsiteY13" fmla="*/ 244475 h 555625"/>
                  <a:gd name="connsiteX0" fmla="*/ 47625 w 2599371"/>
                  <a:gd name="connsiteY0" fmla="*/ 244475 h 555625"/>
                  <a:gd name="connsiteX1" fmla="*/ 0 w 2599371"/>
                  <a:gd name="connsiteY1" fmla="*/ 292100 h 555625"/>
                  <a:gd name="connsiteX2" fmla="*/ 447675 w 2599371"/>
                  <a:gd name="connsiteY2" fmla="*/ 555625 h 555625"/>
                  <a:gd name="connsiteX3" fmla="*/ 2549525 w 2599371"/>
                  <a:gd name="connsiteY3" fmla="*/ 485775 h 555625"/>
                  <a:gd name="connsiteX4" fmla="*/ 2552700 w 2599371"/>
                  <a:gd name="connsiteY4" fmla="*/ 142875 h 555625"/>
                  <a:gd name="connsiteX5" fmla="*/ 1606550 w 2599371"/>
                  <a:gd name="connsiteY5" fmla="*/ 0 h 555625"/>
                  <a:gd name="connsiteX6" fmla="*/ 6350 w 2599371"/>
                  <a:gd name="connsiteY6" fmla="*/ 38100 h 555625"/>
                  <a:gd name="connsiteX7" fmla="*/ 3175 w 2599371"/>
                  <a:gd name="connsiteY7" fmla="*/ 76200 h 555625"/>
                  <a:gd name="connsiteX8" fmla="*/ 463550 w 2599371"/>
                  <a:gd name="connsiteY8" fmla="*/ 244475 h 555625"/>
                  <a:gd name="connsiteX9" fmla="*/ 2495550 w 2599371"/>
                  <a:gd name="connsiteY9" fmla="*/ 206375 h 555625"/>
                  <a:gd name="connsiteX10" fmla="*/ 2527300 w 2599371"/>
                  <a:gd name="connsiteY10" fmla="*/ 307975 h 555625"/>
                  <a:gd name="connsiteX11" fmla="*/ 2479675 w 2599371"/>
                  <a:gd name="connsiteY11" fmla="*/ 425450 h 555625"/>
                  <a:gd name="connsiteX12" fmla="*/ 473075 w 2599371"/>
                  <a:gd name="connsiteY12" fmla="*/ 492125 h 555625"/>
                  <a:gd name="connsiteX13" fmla="*/ 47625 w 2599371"/>
                  <a:gd name="connsiteY13" fmla="*/ 244475 h 555625"/>
                  <a:gd name="connsiteX0" fmla="*/ 47625 w 2740156"/>
                  <a:gd name="connsiteY0" fmla="*/ 244475 h 555625"/>
                  <a:gd name="connsiteX1" fmla="*/ 0 w 2740156"/>
                  <a:gd name="connsiteY1" fmla="*/ 292100 h 555625"/>
                  <a:gd name="connsiteX2" fmla="*/ 447675 w 2740156"/>
                  <a:gd name="connsiteY2" fmla="*/ 555625 h 555625"/>
                  <a:gd name="connsiteX3" fmla="*/ 2549525 w 2740156"/>
                  <a:gd name="connsiteY3" fmla="*/ 485775 h 555625"/>
                  <a:gd name="connsiteX4" fmla="*/ 2552700 w 2740156"/>
                  <a:gd name="connsiteY4" fmla="*/ 142875 h 555625"/>
                  <a:gd name="connsiteX5" fmla="*/ 1606550 w 2740156"/>
                  <a:gd name="connsiteY5" fmla="*/ 0 h 555625"/>
                  <a:gd name="connsiteX6" fmla="*/ 6350 w 2740156"/>
                  <a:gd name="connsiteY6" fmla="*/ 38100 h 555625"/>
                  <a:gd name="connsiteX7" fmla="*/ 3175 w 2740156"/>
                  <a:gd name="connsiteY7" fmla="*/ 76200 h 555625"/>
                  <a:gd name="connsiteX8" fmla="*/ 463550 w 2740156"/>
                  <a:gd name="connsiteY8" fmla="*/ 244475 h 555625"/>
                  <a:gd name="connsiteX9" fmla="*/ 2495550 w 2740156"/>
                  <a:gd name="connsiteY9" fmla="*/ 206375 h 555625"/>
                  <a:gd name="connsiteX10" fmla="*/ 2479675 w 2740156"/>
                  <a:gd name="connsiteY10" fmla="*/ 425450 h 555625"/>
                  <a:gd name="connsiteX11" fmla="*/ 473075 w 2740156"/>
                  <a:gd name="connsiteY11" fmla="*/ 492125 h 555625"/>
                  <a:gd name="connsiteX12" fmla="*/ 47625 w 2740156"/>
                  <a:gd name="connsiteY12" fmla="*/ 244475 h 555625"/>
                  <a:gd name="connsiteX0" fmla="*/ 47625 w 2646925"/>
                  <a:gd name="connsiteY0" fmla="*/ 244475 h 555625"/>
                  <a:gd name="connsiteX1" fmla="*/ 0 w 2646925"/>
                  <a:gd name="connsiteY1" fmla="*/ 292100 h 555625"/>
                  <a:gd name="connsiteX2" fmla="*/ 447675 w 2646925"/>
                  <a:gd name="connsiteY2" fmla="*/ 555625 h 555625"/>
                  <a:gd name="connsiteX3" fmla="*/ 2549525 w 2646925"/>
                  <a:gd name="connsiteY3" fmla="*/ 485775 h 555625"/>
                  <a:gd name="connsiteX4" fmla="*/ 2552700 w 2646925"/>
                  <a:gd name="connsiteY4" fmla="*/ 142875 h 555625"/>
                  <a:gd name="connsiteX5" fmla="*/ 1606550 w 2646925"/>
                  <a:gd name="connsiteY5" fmla="*/ 0 h 555625"/>
                  <a:gd name="connsiteX6" fmla="*/ 6350 w 2646925"/>
                  <a:gd name="connsiteY6" fmla="*/ 38100 h 555625"/>
                  <a:gd name="connsiteX7" fmla="*/ 3175 w 2646925"/>
                  <a:gd name="connsiteY7" fmla="*/ 76200 h 555625"/>
                  <a:gd name="connsiteX8" fmla="*/ 463550 w 2646925"/>
                  <a:gd name="connsiteY8" fmla="*/ 244475 h 555625"/>
                  <a:gd name="connsiteX9" fmla="*/ 2495550 w 2646925"/>
                  <a:gd name="connsiteY9" fmla="*/ 206375 h 555625"/>
                  <a:gd name="connsiteX10" fmla="*/ 2479675 w 2646925"/>
                  <a:gd name="connsiteY10" fmla="*/ 425450 h 555625"/>
                  <a:gd name="connsiteX11" fmla="*/ 473075 w 2646925"/>
                  <a:gd name="connsiteY11" fmla="*/ 492125 h 555625"/>
                  <a:gd name="connsiteX12" fmla="*/ 47625 w 2646925"/>
                  <a:gd name="connsiteY12" fmla="*/ 244475 h 555625"/>
                  <a:gd name="connsiteX0" fmla="*/ 47625 w 2599371"/>
                  <a:gd name="connsiteY0" fmla="*/ 244475 h 555625"/>
                  <a:gd name="connsiteX1" fmla="*/ 0 w 2599371"/>
                  <a:gd name="connsiteY1" fmla="*/ 292100 h 555625"/>
                  <a:gd name="connsiteX2" fmla="*/ 447675 w 2599371"/>
                  <a:gd name="connsiteY2" fmla="*/ 555625 h 555625"/>
                  <a:gd name="connsiteX3" fmla="*/ 2549525 w 2599371"/>
                  <a:gd name="connsiteY3" fmla="*/ 485775 h 555625"/>
                  <a:gd name="connsiteX4" fmla="*/ 2552700 w 2599371"/>
                  <a:gd name="connsiteY4" fmla="*/ 142875 h 555625"/>
                  <a:gd name="connsiteX5" fmla="*/ 1606550 w 2599371"/>
                  <a:gd name="connsiteY5" fmla="*/ 0 h 555625"/>
                  <a:gd name="connsiteX6" fmla="*/ 6350 w 2599371"/>
                  <a:gd name="connsiteY6" fmla="*/ 38100 h 555625"/>
                  <a:gd name="connsiteX7" fmla="*/ 3175 w 2599371"/>
                  <a:gd name="connsiteY7" fmla="*/ 76200 h 555625"/>
                  <a:gd name="connsiteX8" fmla="*/ 463550 w 2599371"/>
                  <a:gd name="connsiteY8" fmla="*/ 244475 h 555625"/>
                  <a:gd name="connsiteX9" fmla="*/ 2495550 w 2599371"/>
                  <a:gd name="connsiteY9" fmla="*/ 206375 h 555625"/>
                  <a:gd name="connsiteX10" fmla="*/ 2479675 w 2599371"/>
                  <a:gd name="connsiteY10" fmla="*/ 425450 h 555625"/>
                  <a:gd name="connsiteX11" fmla="*/ 473075 w 2599371"/>
                  <a:gd name="connsiteY11" fmla="*/ 492125 h 555625"/>
                  <a:gd name="connsiteX12" fmla="*/ 47625 w 2599371"/>
                  <a:gd name="connsiteY12" fmla="*/ 244475 h 555625"/>
                  <a:gd name="connsiteX0" fmla="*/ 47625 w 2599371"/>
                  <a:gd name="connsiteY0" fmla="*/ 244475 h 555625"/>
                  <a:gd name="connsiteX1" fmla="*/ 0 w 2599371"/>
                  <a:gd name="connsiteY1" fmla="*/ 292100 h 555625"/>
                  <a:gd name="connsiteX2" fmla="*/ 447675 w 2599371"/>
                  <a:gd name="connsiteY2" fmla="*/ 555625 h 555625"/>
                  <a:gd name="connsiteX3" fmla="*/ 2549525 w 2599371"/>
                  <a:gd name="connsiteY3" fmla="*/ 485775 h 555625"/>
                  <a:gd name="connsiteX4" fmla="*/ 2552700 w 2599371"/>
                  <a:gd name="connsiteY4" fmla="*/ 142875 h 555625"/>
                  <a:gd name="connsiteX5" fmla="*/ 1606550 w 2599371"/>
                  <a:gd name="connsiteY5" fmla="*/ 0 h 555625"/>
                  <a:gd name="connsiteX6" fmla="*/ 6350 w 2599371"/>
                  <a:gd name="connsiteY6" fmla="*/ 38100 h 555625"/>
                  <a:gd name="connsiteX7" fmla="*/ 3175 w 2599371"/>
                  <a:gd name="connsiteY7" fmla="*/ 76200 h 555625"/>
                  <a:gd name="connsiteX8" fmla="*/ 463550 w 2599371"/>
                  <a:gd name="connsiteY8" fmla="*/ 244475 h 555625"/>
                  <a:gd name="connsiteX9" fmla="*/ 2470150 w 2599371"/>
                  <a:gd name="connsiteY9" fmla="*/ 209550 h 555625"/>
                  <a:gd name="connsiteX10" fmla="*/ 2479675 w 2599371"/>
                  <a:gd name="connsiteY10" fmla="*/ 425450 h 555625"/>
                  <a:gd name="connsiteX11" fmla="*/ 473075 w 2599371"/>
                  <a:gd name="connsiteY11" fmla="*/ 492125 h 555625"/>
                  <a:gd name="connsiteX12" fmla="*/ 47625 w 2599371"/>
                  <a:gd name="connsiteY12" fmla="*/ 244475 h 555625"/>
                  <a:gd name="connsiteX0" fmla="*/ 47625 w 2599371"/>
                  <a:gd name="connsiteY0" fmla="*/ 244475 h 555625"/>
                  <a:gd name="connsiteX1" fmla="*/ 0 w 2599371"/>
                  <a:gd name="connsiteY1" fmla="*/ 292100 h 555625"/>
                  <a:gd name="connsiteX2" fmla="*/ 447675 w 2599371"/>
                  <a:gd name="connsiteY2" fmla="*/ 555625 h 555625"/>
                  <a:gd name="connsiteX3" fmla="*/ 2549525 w 2599371"/>
                  <a:gd name="connsiteY3" fmla="*/ 485775 h 555625"/>
                  <a:gd name="connsiteX4" fmla="*/ 2552700 w 2599371"/>
                  <a:gd name="connsiteY4" fmla="*/ 142875 h 555625"/>
                  <a:gd name="connsiteX5" fmla="*/ 1606550 w 2599371"/>
                  <a:gd name="connsiteY5" fmla="*/ 0 h 555625"/>
                  <a:gd name="connsiteX6" fmla="*/ 6350 w 2599371"/>
                  <a:gd name="connsiteY6" fmla="*/ 38100 h 555625"/>
                  <a:gd name="connsiteX7" fmla="*/ 3175 w 2599371"/>
                  <a:gd name="connsiteY7" fmla="*/ 76200 h 555625"/>
                  <a:gd name="connsiteX8" fmla="*/ 463550 w 2599371"/>
                  <a:gd name="connsiteY8" fmla="*/ 244475 h 555625"/>
                  <a:gd name="connsiteX9" fmla="*/ 2470150 w 2599371"/>
                  <a:gd name="connsiteY9" fmla="*/ 209550 h 555625"/>
                  <a:gd name="connsiteX10" fmla="*/ 2479675 w 2599371"/>
                  <a:gd name="connsiteY10" fmla="*/ 425450 h 555625"/>
                  <a:gd name="connsiteX11" fmla="*/ 473075 w 2599371"/>
                  <a:gd name="connsiteY11" fmla="*/ 492125 h 555625"/>
                  <a:gd name="connsiteX12" fmla="*/ 47625 w 2599371"/>
                  <a:gd name="connsiteY12" fmla="*/ 244475 h 555625"/>
                  <a:gd name="connsiteX0" fmla="*/ 47625 w 2599371"/>
                  <a:gd name="connsiteY0" fmla="*/ 244475 h 555625"/>
                  <a:gd name="connsiteX1" fmla="*/ 0 w 2599371"/>
                  <a:gd name="connsiteY1" fmla="*/ 292100 h 555625"/>
                  <a:gd name="connsiteX2" fmla="*/ 447675 w 2599371"/>
                  <a:gd name="connsiteY2" fmla="*/ 555625 h 555625"/>
                  <a:gd name="connsiteX3" fmla="*/ 2549525 w 2599371"/>
                  <a:gd name="connsiteY3" fmla="*/ 485775 h 555625"/>
                  <a:gd name="connsiteX4" fmla="*/ 2552700 w 2599371"/>
                  <a:gd name="connsiteY4" fmla="*/ 142875 h 555625"/>
                  <a:gd name="connsiteX5" fmla="*/ 1606550 w 2599371"/>
                  <a:gd name="connsiteY5" fmla="*/ 0 h 555625"/>
                  <a:gd name="connsiteX6" fmla="*/ 6350 w 2599371"/>
                  <a:gd name="connsiteY6" fmla="*/ 38100 h 555625"/>
                  <a:gd name="connsiteX7" fmla="*/ 3175 w 2599371"/>
                  <a:gd name="connsiteY7" fmla="*/ 76200 h 555625"/>
                  <a:gd name="connsiteX8" fmla="*/ 463550 w 2599371"/>
                  <a:gd name="connsiteY8" fmla="*/ 244475 h 555625"/>
                  <a:gd name="connsiteX9" fmla="*/ 2470150 w 2599371"/>
                  <a:gd name="connsiteY9" fmla="*/ 209550 h 555625"/>
                  <a:gd name="connsiteX10" fmla="*/ 2479675 w 2599371"/>
                  <a:gd name="connsiteY10" fmla="*/ 425450 h 555625"/>
                  <a:gd name="connsiteX11" fmla="*/ 473075 w 2599371"/>
                  <a:gd name="connsiteY11" fmla="*/ 492125 h 555625"/>
                  <a:gd name="connsiteX12" fmla="*/ 47625 w 2599371"/>
                  <a:gd name="connsiteY12" fmla="*/ 244475 h 555625"/>
                  <a:gd name="connsiteX0" fmla="*/ 24625 w 2608121"/>
                  <a:gd name="connsiteY0" fmla="*/ 244475 h 555625"/>
                  <a:gd name="connsiteX1" fmla="*/ 8750 w 2608121"/>
                  <a:gd name="connsiteY1" fmla="*/ 292100 h 555625"/>
                  <a:gd name="connsiteX2" fmla="*/ 456425 w 2608121"/>
                  <a:gd name="connsiteY2" fmla="*/ 555625 h 555625"/>
                  <a:gd name="connsiteX3" fmla="*/ 2558275 w 2608121"/>
                  <a:gd name="connsiteY3" fmla="*/ 485775 h 555625"/>
                  <a:gd name="connsiteX4" fmla="*/ 2561450 w 2608121"/>
                  <a:gd name="connsiteY4" fmla="*/ 142875 h 555625"/>
                  <a:gd name="connsiteX5" fmla="*/ 1615300 w 2608121"/>
                  <a:gd name="connsiteY5" fmla="*/ 0 h 555625"/>
                  <a:gd name="connsiteX6" fmla="*/ 15100 w 2608121"/>
                  <a:gd name="connsiteY6" fmla="*/ 38100 h 555625"/>
                  <a:gd name="connsiteX7" fmla="*/ 11925 w 2608121"/>
                  <a:gd name="connsiteY7" fmla="*/ 76200 h 555625"/>
                  <a:gd name="connsiteX8" fmla="*/ 472300 w 2608121"/>
                  <a:gd name="connsiteY8" fmla="*/ 244475 h 555625"/>
                  <a:gd name="connsiteX9" fmla="*/ 2478900 w 2608121"/>
                  <a:gd name="connsiteY9" fmla="*/ 209550 h 555625"/>
                  <a:gd name="connsiteX10" fmla="*/ 2488425 w 2608121"/>
                  <a:gd name="connsiteY10" fmla="*/ 425450 h 555625"/>
                  <a:gd name="connsiteX11" fmla="*/ 481825 w 2608121"/>
                  <a:gd name="connsiteY11" fmla="*/ 492125 h 555625"/>
                  <a:gd name="connsiteX12" fmla="*/ 24625 w 2608121"/>
                  <a:gd name="connsiteY12" fmla="*/ 244475 h 555625"/>
                  <a:gd name="connsiteX0" fmla="*/ 20208 w 2622754"/>
                  <a:gd name="connsiteY0" fmla="*/ 244475 h 555625"/>
                  <a:gd name="connsiteX1" fmla="*/ 23383 w 2622754"/>
                  <a:gd name="connsiteY1" fmla="*/ 292100 h 555625"/>
                  <a:gd name="connsiteX2" fmla="*/ 471058 w 2622754"/>
                  <a:gd name="connsiteY2" fmla="*/ 555625 h 555625"/>
                  <a:gd name="connsiteX3" fmla="*/ 2572908 w 2622754"/>
                  <a:gd name="connsiteY3" fmla="*/ 485775 h 555625"/>
                  <a:gd name="connsiteX4" fmla="*/ 2576083 w 2622754"/>
                  <a:gd name="connsiteY4" fmla="*/ 142875 h 555625"/>
                  <a:gd name="connsiteX5" fmla="*/ 1629933 w 2622754"/>
                  <a:gd name="connsiteY5" fmla="*/ 0 h 555625"/>
                  <a:gd name="connsiteX6" fmla="*/ 29733 w 2622754"/>
                  <a:gd name="connsiteY6" fmla="*/ 38100 h 555625"/>
                  <a:gd name="connsiteX7" fmla="*/ 26558 w 2622754"/>
                  <a:gd name="connsiteY7" fmla="*/ 76200 h 555625"/>
                  <a:gd name="connsiteX8" fmla="*/ 486933 w 2622754"/>
                  <a:gd name="connsiteY8" fmla="*/ 244475 h 555625"/>
                  <a:gd name="connsiteX9" fmla="*/ 2493533 w 2622754"/>
                  <a:gd name="connsiteY9" fmla="*/ 209550 h 555625"/>
                  <a:gd name="connsiteX10" fmla="*/ 2503058 w 2622754"/>
                  <a:gd name="connsiteY10" fmla="*/ 425450 h 555625"/>
                  <a:gd name="connsiteX11" fmla="*/ 496458 w 2622754"/>
                  <a:gd name="connsiteY11" fmla="*/ 492125 h 555625"/>
                  <a:gd name="connsiteX12" fmla="*/ 20208 w 2622754"/>
                  <a:gd name="connsiteY12" fmla="*/ 244475 h 555625"/>
                  <a:gd name="connsiteX0" fmla="*/ 63500 w 2599371"/>
                  <a:gd name="connsiteY0" fmla="*/ 244475 h 555625"/>
                  <a:gd name="connsiteX1" fmla="*/ 0 w 2599371"/>
                  <a:gd name="connsiteY1" fmla="*/ 292100 h 555625"/>
                  <a:gd name="connsiteX2" fmla="*/ 447675 w 2599371"/>
                  <a:gd name="connsiteY2" fmla="*/ 555625 h 555625"/>
                  <a:gd name="connsiteX3" fmla="*/ 2549525 w 2599371"/>
                  <a:gd name="connsiteY3" fmla="*/ 485775 h 555625"/>
                  <a:gd name="connsiteX4" fmla="*/ 2552700 w 2599371"/>
                  <a:gd name="connsiteY4" fmla="*/ 142875 h 555625"/>
                  <a:gd name="connsiteX5" fmla="*/ 1606550 w 2599371"/>
                  <a:gd name="connsiteY5" fmla="*/ 0 h 555625"/>
                  <a:gd name="connsiteX6" fmla="*/ 6350 w 2599371"/>
                  <a:gd name="connsiteY6" fmla="*/ 38100 h 555625"/>
                  <a:gd name="connsiteX7" fmla="*/ 3175 w 2599371"/>
                  <a:gd name="connsiteY7" fmla="*/ 76200 h 555625"/>
                  <a:gd name="connsiteX8" fmla="*/ 463550 w 2599371"/>
                  <a:gd name="connsiteY8" fmla="*/ 244475 h 555625"/>
                  <a:gd name="connsiteX9" fmla="*/ 2470150 w 2599371"/>
                  <a:gd name="connsiteY9" fmla="*/ 209550 h 555625"/>
                  <a:gd name="connsiteX10" fmla="*/ 2479675 w 2599371"/>
                  <a:gd name="connsiteY10" fmla="*/ 425450 h 555625"/>
                  <a:gd name="connsiteX11" fmla="*/ 473075 w 2599371"/>
                  <a:gd name="connsiteY11" fmla="*/ 492125 h 555625"/>
                  <a:gd name="connsiteX12" fmla="*/ 63500 w 2599371"/>
                  <a:gd name="connsiteY12" fmla="*/ 244475 h 555625"/>
                  <a:gd name="connsiteX0" fmla="*/ 63500 w 2599371"/>
                  <a:gd name="connsiteY0" fmla="*/ 244475 h 555625"/>
                  <a:gd name="connsiteX1" fmla="*/ 0 w 2599371"/>
                  <a:gd name="connsiteY1" fmla="*/ 292100 h 555625"/>
                  <a:gd name="connsiteX2" fmla="*/ 447675 w 2599371"/>
                  <a:gd name="connsiteY2" fmla="*/ 555625 h 555625"/>
                  <a:gd name="connsiteX3" fmla="*/ 2549525 w 2599371"/>
                  <a:gd name="connsiteY3" fmla="*/ 485775 h 555625"/>
                  <a:gd name="connsiteX4" fmla="*/ 2552700 w 2599371"/>
                  <a:gd name="connsiteY4" fmla="*/ 142875 h 555625"/>
                  <a:gd name="connsiteX5" fmla="*/ 1606550 w 2599371"/>
                  <a:gd name="connsiteY5" fmla="*/ 0 h 555625"/>
                  <a:gd name="connsiteX6" fmla="*/ 6350 w 2599371"/>
                  <a:gd name="connsiteY6" fmla="*/ 38100 h 555625"/>
                  <a:gd name="connsiteX7" fmla="*/ 3175 w 2599371"/>
                  <a:gd name="connsiteY7" fmla="*/ 76200 h 555625"/>
                  <a:gd name="connsiteX8" fmla="*/ 463550 w 2599371"/>
                  <a:gd name="connsiteY8" fmla="*/ 244475 h 555625"/>
                  <a:gd name="connsiteX9" fmla="*/ 2470150 w 2599371"/>
                  <a:gd name="connsiteY9" fmla="*/ 209550 h 555625"/>
                  <a:gd name="connsiteX10" fmla="*/ 2479675 w 2599371"/>
                  <a:gd name="connsiteY10" fmla="*/ 425450 h 555625"/>
                  <a:gd name="connsiteX11" fmla="*/ 485775 w 2599371"/>
                  <a:gd name="connsiteY11" fmla="*/ 488950 h 555625"/>
                  <a:gd name="connsiteX12" fmla="*/ 63500 w 2599371"/>
                  <a:gd name="connsiteY12" fmla="*/ 244475 h 555625"/>
                  <a:gd name="connsiteX0" fmla="*/ 96355 w 2632226"/>
                  <a:gd name="connsiteY0" fmla="*/ 244475 h 555625"/>
                  <a:gd name="connsiteX1" fmla="*/ 36030 w 2632226"/>
                  <a:gd name="connsiteY1" fmla="*/ 247650 h 555625"/>
                  <a:gd name="connsiteX2" fmla="*/ 32855 w 2632226"/>
                  <a:gd name="connsiteY2" fmla="*/ 292100 h 555625"/>
                  <a:gd name="connsiteX3" fmla="*/ 480530 w 2632226"/>
                  <a:gd name="connsiteY3" fmla="*/ 555625 h 555625"/>
                  <a:gd name="connsiteX4" fmla="*/ 2582380 w 2632226"/>
                  <a:gd name="connsiteY4" fmla="*/ 485775 h 555625"/>
                  <a:gd name="connsiteX5" fmla="*/ 2585555 w 2632226"/>
                  <a:gd name="connsiteY5" fmla="*/ 142875 h 555625"/>
                  <a:gd name="connsiteX6" fmla="*/ 1639405 w 2632226"/>
                  <a:gd name="connsiteY6" fmla="*/ 0 h 555625"/>
                  <a:gd name="connsiteX7" fmla="*/ 39205 w 2632226"/>
                  <a:gd name="connsiteY7" fmla="*/ 38100 h 555625"/>
                  <a:gd name="connsiteX8" fmla="*/ 36030 w 2632226"/>
                  <a:gd name="connsiteY8" fmla="*/ 76200 h 555625"/>
                  <a:gd name="connsiteX9" fmla="*/ 496405 w 2632226"/>
                  <a:gd name="connsiteY9" fmla="*/ 244475 h 555625"/>
                  <a:gd name="connsiteX10" fmla="*/ 2503005 w 2632226"/>
                  <a:gd name="connsiteY10" fmla="*/ 209550 h 555625"/>
                  <a:gd name="connsiteX11" fmla="*/ 2512530 w 2632226"/>
                  <a:gd name="connsiteY11" fmla="*/ 425450 h 555625"/>
                  <a:gd name="connsiteX12" fmla="*/ 518630 w 2632226"/>
                  <a:gd name="connsiteY12" fmla="*/ 488950 h 555625"/>
                  <a:gd name="connsiteX13" fmla="*/ 96355 w 2632226"/>
                  <a:gd name="connsiteY13" fmla="*/ 244475 h 555625"/>
                  <a:gd name="connsiteX0" fmla="*/ 105580 w 2641451"/>
                  <a:gd name="connsiteY0" fmla="*/ 244475 h 555625"/>
                  <a:gd name="connsiteX1" fmla="*/ 19061 w 2641451"/>
                  <a:gd name="connsiteY1" fmla="*/ 226218 h 555625"/>
                  <a:gd name="connsiteX2" fmla="*/ 42080 w 2641451"/>
                  <a:gd name="connsiteY2" fmla="*/ 292100 h 555625"/>
                  <a:gd name="connsiteX3" fmla="*/ 489755 w 2641451"/>
                  <a:gd name="connsiteY3" fmla="*/ 555625 h 555625"/>
                  <a:gd name="connsiteX4" fmla="*/ 2591605 w 2641451"/>
                  <a:gd name="connsiteY4" fmla="*/ 485775 h 555625"/>
                  <a:gd name="connsiteX5" fmla="*/ 2594780 w 2641451"/>
                  <a:gd name="connsiteY5" fmla="*/ 142875 h 555625"/>
                  <a:gd name="connsiteX6" fmla="*/ 1648630 w 2641451"/>
                  <a:gd name="connsiteY6" fmla="*/ 0 h 555625"/>
                  <a:gd name="connsiteX7" fmla="*/ 48430 w 2641451"/>
                  <a:gd name="connsiteY7" fmla="*/ 38100 h 555625"/>
                  <a:gd name="connsiteX8" fmla="*/ 45255 w 2641451"/>
                  <a:gd name="connsiteY8" fmla="*/ 76200 h 555625"/>
                  <a:gd name="connsiteX9" fmla="*/ 505630 w 2641451"/>
                  <a:gd name="connsiteY9" fmla="*/ 244475 h 555625"/>
                  <a:gd name="connsiteX10" fmla="*/ 2512230 w 2641451"/>
                  <a:gd name="connsiteY10" fmla="*/ 209550 h 555625"/>
                  <a:gd name="connsiteX11" fmla="*/ 2521755 w 2641451"/>
                  <a:gd name="connsiteY11" fmla="*/ 425450 h 555625"/>
                  <a:gd name="connsiteX12" fmla="*/ 527855 w 2641451"/>
                  <a:gd name="connsiteY12" fmla="*/ 488950 h 555625"/>
                  <a:gd name="connsiteX13" fmla="*/ 105580 w 2641451"/>
                  <a:gd name="connsiteY13" fmla="*/ 244475 h 555625"/>
                  <a:gd name="connsiteX0" fmla="*/ 100036 w 2635907"/>
                  <a:gd name="connsiteY0" fmla="*/ 244475 h 555625"/>
                  <a:gd name="connsiteX1" fmla="*/ 27804 w 2635907"/>
                  <a:gd name="connsiteY1" fmla="*/ 266699 h 555625"/>
                  <a:gd name="connsiteX2" fmla="*/ 36536 w 2635907"/>
                  <a:gd name="connsiteY2" fmla="*/ 292100 h 555625"/>
                  <a:gd name="connsiteX3" fmla="*/ 484211 w 2635907"/>
                  <a:gd name="connsiteY3" fmla="*/ 555625 h 555625"/>
                  <a:gd name="connsiteX4" fmla="*/ 2586061 w 2635907"/>
                  <a:gd name="connsiteY4" fmla="*/ 485775 h 555625"/>
                  <a:gd name="connsiteX5" fmla="*/ 2589236 w 2635907"/>
                  <a:gd name="connsiteY5" fmla="*/ 142875 h 555625"/>
                  <a:gd name="connsiteX6" fmla="*/ 1643086 w 2635907"/>
                  <a:gd name="connsiteY6" fmla="*/ 0 h 555625"/>
                  <a:gd name="connsiteX7" fmla="*/ 42886 w 2635907"/>
                  <a:gd name="connsiteY7" fmla="*/ 38100 h 555625"/>
                  <a:gd name="connsiteX8" fmla="*/ 39711 w 2635907"/>
                  <a:gd name="connsiteY8" fmla="*/ 76200 h 555625"/>
                  <a:gd name="connsiteX9" fmla="*/ 500086 w 2635907"/>
                  <a:gd name="connsiteY9" fmla="*/ 244475 h 555625"/>
                  <a:gd name="connsiteX10" fmla="*/ 2506686 w 2635907"/>
                  <a:gd name="connsiteY10" fmla="*/ 209550 h 555625"/>
                  <a:gd name="connsiteX11" fmla="*/ 2516211 w 2635907"/>
                  <a:gd name="connsiteY11" fmla="*/ 425450 h 555625"/>
                  <a:gd name="connsiteX12" fmla="*/ 522311 w 2635907"/>
                  <a:gd name="connsiteY12" fmla="*/ 488950 h 555625"/>
                  <a:gd name="connsiteX13" fmla="*/ 100036 w 2635907"/>
                  <a:gd name="connsiteY13" fmla="*/ 244475 h 555625"/>
                  <a:gd name="connsiteX0" fmla="*/ 103571 w 2639442"/>
                  <a:gd name="connsiteY0" fmla="*/ 244475 h 555625"/>
                  <a:gd name="connsiteX1" fmla="*/ 21814 w 2639442"/>
                  <a:gd name="connsiteY1" fmla="*/ 226218 h 555625"/>
                  <a:gd name="connsiteX2" fmla="*/ 40071 w 2639442"/>
                  <a:gd name="connsiteY2" fmla="*/ 292100 h 555625"/>
                  <a:gd name="connsiteX3" fmla="*/ 487746 w 2639442"/>
                  <a:gd name="connsiteY3" fmla="*/ 555625 h 555625"/>
                  <a:gd name="connsiteX4" fmla="*/ 2589596 w 2639442"/>
                  <a:gd name="connsiteY4" fmla="*/ 485775 h 555625"/>
                  <a:gd name="connsiteX5" fmla="*/ 2592771 w 2639442"/>
                  <a:gd name="connsiteY5" fmla="*/ 142875 h 555625"/>
                  <a:gd name="connsiteX6" fmla="*/ 1646621 w 2639442"/>
                  <a:gd name="connsiteY6" fmla="*/ 0 h 555625"/>
                  <a:gd name="connsiteX7" fmla="*/ 46421 w 2639442"/>
                  <a:gd name="connsiteY7" fmla="*/ 38100 h 555625"/>
                  <a:gd name="connsiteX8" fmla="*/ 43246 w 2639442"/>
                  <a:gd name="connsiteY8" fmla="*/ 76200 h 555625"/>
                  <a:gd name="connsiteX9" fmla="*/ 503621 w 2639442"/>
                  <a:gd name="connsiteY9" fmla="*/ 244475 h 555625"/>
                  <a:gd name="connsiteX10" fmla="*/ 2510221 w 2639442"/>
                  <a:gd name="connsiteY10" fmla="*/ 209550 h 555625"/>
                  <a:gd name="connsiteX11" fmla="*/ 2519746 w 2639442"/>
                  <a:gd name="connsiteY11" fmla="*/ 425450 h 555625"/>
                  <a:gd name="connsiteX12" fmla="*/ 525846 w 2639442"/>
                  <a:gd name="connsiteY12" fmla="*/ 488950 h 555625"/>
                  <a:gd name="connsiteX13" fmla="*/ 103571 w 2639442"/>
                  <a:gd name="connsiteY13" fmla="*/ 244475 h 555625"/>
                  <a:gd name="connsiteX0" fmla="*/ 103571 w 2639442"/>
                  <a:gd name="connsiteY0" fmla="*/ 244475 h 555625"/>
                  <a:gd name="connsiteX1" fmla="*/ 21814 w 2639442"/>
                  <a:gd name="connsiteY1" fmla="*/ 226218 h 555625"/>
                  <a:gd name="connsiteX2" fmla="*/ 40071 w 2639442"/>
                  <a:gd name="connsiteY2" fmla="*/ 292100 h 555625"/>
                  <a:gd name="connsiteX3" fmla="*/ 487746 w 2639442"/>
                  <a:gd name="connsiteY3" fmla="*/ 555625 h 555625"/>
                  <a:gd name="connsiteX4" fmla="*/ 2589596 w 2639442"/>
                  <a:gd name="connsiteY4" fmla="*/ 485775 h 555625"/>
                  <a:gd name="connsiteX5" fmla="*/ 2592771 w 2639442"/>
                  <a:gd name="connsiteY5" fmla="*/ 142875 h 555625"/>
                  <a:gd name="connsiteX6" fmla="*/ 1646621 w 2639442"/>
                  <a:gd name="connsiteY6" fmla="*/ 0 h 555625"/>
                  <a:gd name="connsiteX7" fmla="*/ 46421 w 2639442"/>
                  <a:gd name="connsiteY7" fmla="*/ 38100 h 555625"/>
                  <a:gd name="connsiteX8" fmla="*/ 43246 w 2639442"/>
                  <a:gd name="connsiteY8" fmla="*/ 76200 h 555625"/>
                  <a:gd name="connsiteX9" fmla="*/ 503621 w 2639442"/>
                  <a:gd name="connsiteY9" fmla="*/ 244475 h 555625"/>
                  <a:gd name="connsiteX10" fmla="*/ 2510221 w 2639442"/>
                  <a:gd name="connsiteY10" fmla="*/ 209550 h 555625"/>
                  <a:gd name="connsiteX11" fmla="*/ 2519746 w 2639442"/>
                  <a:gd name="connsiteY11" fmla="*/ 425450 h 555625"/>
                  <a:gd name="connsiteX12" fmla="*/ 525846 w 2639442"/>
                  <a:gd name="connsiteY12" fmla="*/ 488950 h 555625"/>
                  <a:gd name="connsiteX13" fmla="*/ 103571 w 2639442"/>
                  <a:gd name="connsiteY13" fmla="*/ 244475 h 555625"/>
                  <a:gd name="connsiteX0" fmla="*/ 98616 w 2634487"/>
                  <a:gd name="connsiteY0" fmla="*/ 244475 h 555625"/>
                  <a:gd name="connsiteX1" fmla="*/ 16859 w 2634487"/>
                  <a:gd name="connsiteY1" fmla="*/ 226218 h 555625"/>
                  <a:gd name="connsiteX2" fmla="*/ 35116 w 2634487"/>
                  <a:gd name="connsiteY2" fmla="*/ 292100 h 555625"/>
                  <a:gd name="connsiteX3" fmla="*/ 482791 w 2634487"/>
                  <a:gd name="connsiteY3" fmla="*/ 555625 h 555625"/>
                  <a:gd name="connsiteX4" fmla="*/ 2584641 w 2634487"/>
                  <a:gd name="connsiteY4" fmla="*/ 485775 h 555625"/>
                  <a:gd name="connsiteX5" fmla="*/ 2587816 w 2634487"/>
                  <a:gd name="connsiteY5" fmla="*/ 142875 h 555625"/>
                  <a:gd name="connsiteX6" fmla="*/ 1641666 w 2634487"/>
                  <a:gd name="connsiteY6" fmla="*/ 0 h 555625"/>
                  <a:gd name="connsiteX7" fmla="*/ 41466 w 2634487"/>
                  <a:gd name="connsiteY7" fmla="*/ 38100 h 555625"/>
                  <a:gd name="connsiteX8" fmla="*/ 38291 w 2634487"/>
                  <a:gd name="connsiteY8" fmla="*/ 76200 h 555625"/>
                  <a:gd name="connsiteX9" fmla="*/ 498666 w 2634487"/>
                  <a:gd name="connsiteY9" fmla="*/ 244475 h 555625"/>
                  <a:gd name="connsiteX10" fmla="*/ 2505266 w 2634487"/>
                  <a:gd name="connsiteY10" fmla="*/ 209550 h 555625"/>
                  <a:gd name="connsiteX11" fmla="*/ 2514791 w 2634487"/>
                  <a:gd name="connsiteY11" fmla="*/ 425450 h 555625"/>
                  <a:gd name="connsiteX12" fmla="*/ 520891 w 2634487"/>
                  <a:gd name="connsiteY12" fmla="*/ 488950 h 555625"/>
                  <a:gd name="connsiteX13" fmla="*/ 98616 w 2634487"/>
                  <a:gd name="connsiteY13" fmla="*/ 244475 h 555625"/>
                  <a:gd name="connsiteX0" fmla="*/ 81757 w 2617628"/>
                  <a:gd name="connsiteY0" fmla="*/ 244475 h 555625"/>
                  <a:gd name="connsiteX1" fmla="*/ 0 w 2617628"/>
                  <a:gd name="connsiteY1" fmla="*/ 226218 h 555625"/>
                  <a:gd name="connsiteX2" fmla="*/ 18257 w 2617628"/>
                  <a:gd name="connsiteY2" fmla="*/ 292100 h 555625"/>
                  <a:gd name="connsiteX3" fmla="*/ 465932 w 2617628"/>
                  <a:gd name="connsiteY3" fmla="*/ 555625 h 555625"/>
                  <a:gd name="connsiteX4" fmla="*/ 2567782 w 2617628"/>
                  <a:gd name="connsiteY4" fmla="*/ 485775 h 555625"/>
                  <a:gd name="connsiteX5" fmla="*/ 2570957 w 2617628"/>
                  <a:gd name="connsiteY5" fmla="*/ 142875 h 555625"/>
                  <a:gd name="connsiteX6" fmla="*/ 1624807 w 2617628"/>
                  <a:gd name="connsiteY6" fmla="*/ 0 h 555625"/>
                  <a:gd name="connsiteX7" fmla="*/ 24607 w 2617628"/>
                  <a:gd name="connsiteY7" fmla="*/ 38100 h 555625"/>
                  <a:gd name="connsiteX8" fmla="*/ 21432 w 2617628"/>
                  <a:gd name="connsiteY8" fmla="*/ 76200 h 555625"/>
                  <a:gd name="connsiteX9" fmla="*/ 481807 w 2617628"/>
                  <a:gd name="connsiteY9" fmla="*/ 244475 h 555625"/>
                  <a:gd name="connsiteX10" fmla="*/ 2488407 w 2617628"/>
                  <a:gd name="connsiteY10" fmla="*/ 209550 h 555625"/>
                  <a:gd name="connsiteX11" fmla="*/ 2497932 w 2617628"/>
                  <a:gd name="connsiteY11" fmla="*/ 425450 h 555625"/>
                  <a:gd name="connsiteX12" fmla="*/ 504032 w 2617628"/>
                  <a:gd name="connsiteY12" fmla="*/ 488950 h 555625"/>
                  <a:gd name="connsiteX13" fmla="*/ 81757 w 2617628"/>
                  <a:gd name="connsiteY13" fmla="*/ 244475 h 555625"/>
                  <a:gd name="connsiteX0" fmla="*/ 67469 w 2603340"/>
                  <a:gd name="connsiteY0" fmla="*/ 244475 h 555625"/>
                  <a:gd name="connsiteX1" fmla="*/ 0 w 2603340"/>
                  <a:gd name="connsiteY1" fmla="*/ 247649 h 555625"/>
                  <a:gd name="connsiteX2" fmla="*/ 3969 w 2603340"/>
                  <a:gd name="connsiteY2" fmla="*/ 292100 h 555625"/>
                  <a:gd name="connsiteX3" fmla="*/ 451644 w 2603340"/>
                  <a:gd name="connsiteY3" fmla="*/ 555625 h 555625"/>
                  <a:gd name="connsiteX4" fmla="*/ 2553494 w 2603340"/>
                  <a:gd name="connsiteY4" fmla="*/ 485775 h 555625"/>
                  <a:gd name="connsiteX5" fmla="*/ 2556669 w 2603340"/>
                  <a:gd name="connsiteY5" fmla="*/ 142875 h 555625"/>
                  <a:gd name="connsiteX6" fmla="*/ 1610519 w 2603340"/>
                  <a:gd name="connsiteY6" fmla="*/ 0 h 555625"/>
                  <a:gd name="connsiteX7" fmla="*/ 10319 w 2603340"/>
                  <a:gd name="connsiteY7" fmla="*/ 38100 h 555625"/>
                  <a:gd name="connsiteX8" fmla="*/ 7144 w 2603340"/>
                  <a:gd name="connsiteY8" fmla="*/ 76200 h 555625"/>
                  <a:gd name="connsiteX9" fmla="*/ 467519 w 2603340"/>
                  <a:gd name="connsiteY9" fmla="*/ 244475 h 555625"/>
                  <a:gd name="connsiteX10" fmla="*/ 2474119 w 2603340"/>
                  <a:gd name="connsiteY10" fmla="*/ 209550 h 555625"/>
                  <a:gd name="connsiteX11" fmla="*/ 2483644 w 2603340"/>
                  <a:gd name="connsiteY11" fmla="*/ 425450 h 555625"/>
                  <a:gd name="connsiteX12" fmla="*/ 489744 w 2603340"/>
                  <a:gd name="connsiteY12" fmla="*/ 488950 h 555625"/>
                  <a:gd name="connsiteX13" fmla="*/ 67469 w 2603340"/>
                  <a:gd name="connsiteY13" fmla="*/ 244475 h 555625"/>
                  <a:gd name="connsiteX0" fmla="*/ 67469 w 2603340"/>
                  <a:gd name="connsiteY0" fmla="*/ 244475 h 555625"/>
                  <a:gd name="connsiteX1" fmla="*/ 0 w 2603340"/>
                  <a:gd name="connsiteY1" fmla="*/ 247649 h 555625"/>
                  <a:gd name="connsiteX2" fmla="*/ 3969 w 2603340"/>
                  <a:gd name="connsiteY2" fmla="*/ 292100 h 555625"/>
                  <a:gd name="connsiteX3" fmla="*/ 451644 w 2603340"/>
                  <a:gd name="connsiteY3" fmla="*/ 555625 h 555625"/>
                  <a:gd name="connsiteX4" fmla="*/ 2553494 w 2603340"/>
                  <a:gd name="connsiteY4" fmla="*/ 485775 h 555625"/>
                  <a:gd name="connsiteX5" fmla="*/ 2556669 w 2603340"/>
                  <a:gd name="connsiteY5" fmla="*/ 142875 h 555625"/>
                  <a:gd name="connsiteX6" fmla="*/ 1610519 w 2603340"/>
                  <a:gd name="connsiteY6" fmla="*/ 0 h 555625"/>
                  <a:gd name="connsiteX7" fmla="*/ 10319 w 2603340"/>
                  <a:gd name="connsiteY7" fmla="*/ 38100 h 555625"/>
                  <a:gd name="connsiteX8" fmla="*/ 7144 w 2603340"/>
                  <a:gd name="connsiteY8" fmla="*/ 76200 h 555625"/>
                  <a:gd name="connsiteX9" fmla="*/ 467519 w 2603340"/>
                  <a:gd name="connsiteY9" fmla="*/ 244475 h 555625"/>
                  <a:gd name="connsiteX10" fmla="*/ 2474119 w 2603340"/>
                  <a:gd name="connsiteY10" fmla="*/ 209550 h 555625"/>
                  <a:gd name="connsiteX11" fmla="*/ 2483644 w 2603340"/>
                  <a:gd name="connsiteY11" fmla="*/ 425450 h 555625"/>
                  <a:gd name="connsiteX12" fmla="*/ 489744 w 2603340"/>
                  <a:gd name="connsiteY12" fmla="*/ 488950 h 555625"/>
                  <a:gd name="connsiteX13" fmla="*/ 67469 w 2603340"/>
                  <a:gd name="connsiteY13" fmla="*/ 244475 h 555625"/>
                  <a:gd name="connsiteX0" fmla="*/ 67469 w 2603340"/>
                  <a:gd name="connsiteY0" fmla="*/ 244475 h 555625"/>
                  <a:gd name="connsiteX1" fmla="*/ 0 w 2603340"/>
                  <a:gd name="connsiteY1" fmla="*/ 242887 h 555625"/>
                  <a:gd name="connsiteX2" fmla="*/ 3969 w 2603340"/>
                  <a:gd name="connsiteY2" fmla="*/ 292100 h 555625"/>
                  <a:gd name="connsiteX3" fmla="*/ 451644 w 2603340"/>
                  <a:gd name="connsiteY3" fmla="*/ 555625 h 555625"/>
                  <a:gd name="connsiteX4" fmla="*/ 2553494 w 2603340"/>
                  <a:gd name="connsiteY4" fmla="*/ 485775 h 555625"/>
                  <a:gd name="connsiteX5" fmla="*/ 2556669 w 2603340"/>
                  <a:gd name="connsiteY5" fmla="*/ 142875 h 555625"/>
                  <a:gd name="connsiteX6" fmla="*/ 1610519 w 2603340"/>
                  <a:gd name="connsiteY6" fmla="*/ 0 h 555625"/>
                  <a:gd name="connsiteX7" fmla="*/ 10319 w 2603340"/>
                  <a:gd name="connsiteY7" fmla="*/ 38100 h 555625"/>
                  <a:gd name="connsiteX8" fmla="*/ 7144 w 2603340"/>
                  <a:gd name="connsiteY8" fmla="*/ 76200 h 555625"/>
                  <a:gd name="connsiteX9" fmla="*/ 467519 w 2603340"/>
                  <a:gd name="connsiteY9" fmla="*/ 244475 h 555625"/>
                  <a:gd name="connsiteX10" fmla="*/ 2474119 w 2603340"/>
                  <a:gd name="connsiteY10" fmla="*/ 209550 h 555625"/>
                  <a:gd name="connsiteX11" fmla="*/ 2483644 w 2603340"/>
                  <a:gd name="connsiteY11" fmla="*/ 425450 h 555625"/>
                  <a:gd name="connsiteX12" fmla="*/ 489744 w 2603340"/>
                  <a:gd name="connsiteY12" fmla="*/ 488950 h 555625"/>
                  <a:gd name="connsiteX13" fmla="*/ 67469 w 2603340"/>
                  <a:gd name="connsiteY13" fmla="*/ 244475 h 555625"/>
                  <a:gd name="connsiteX0" fmla="*/ 67469 w 2603340"/>
                  <a:gd name="connsiteY0" fmla="*/ 244475 h 555625"/>
                  <a:gd name="connsiteX1" fmla="*/ 0 w 2603340"/>
                  <a:gd name="connsiteY1" fmla="*/ 242887 h 555625"/>
                  <a:gd name="connsiteX2" fmla="*/ 3969 w 2603340"/>
                  <a:gd name="connsiteY2" fmla="*/ 292100 h 555625"/>
                  <a:gd name="connsiteX3" fmla="*/ 451644 w 2603340"/>
                  <a:gd name="connsiteY3" fmla="*/ 555625 h 555625"/>
                  <a:gd name="connsiteX4" fmla="*/ 2553494 w 2603340"/>
                  <a:gd name="connsiteY4" fmla="*/ 485775 h 555625"/>
                  <a:gd name="connsiteX5" fmla="*/ 2556669 w 2603340"/>
                  <a:gd name="connsiteY5" fmla="*/ 142875 h 555625"/>
                  <a:gd name="connsiteX6" fmla="*/ 1610519 w 2603340"/>
                  <a:gd name="connsiteY6" fmla="*/ 0 h 555625"/>
                  <a:gd name="connsiteX7" fmla="*/ 19844 w 2603340"/>
                  <a:gd name="connsiteY7" fmla="*/ 33337 h 555625"/>
                  <a:gd name="connsiteX8" fmla="*/ 7144 w 2603340"/>
                  <a:gd name="connsiteY8" fmla="*/ 76200 h 555625"/>
                  <a:gd name="connsiteX9" fmla="*/ 467519 w 2603340"/>
                  <a:gd name="connsiteY9" fmla="*/ 244475 h 555625"/>
                  <a:gd name="connsiteX10" fmla="*/ 2474119 w 2603340"/>
                  <a:gd name="connsiteY10" fmla="*/ 209550 h 555625"/>
                  <a:gd name="connsiteX11" fmla="*/ 2483644 w 2603340"/>
                  <a:gd name="connsiteY11" fmla="*/ 425450 h 555625"/>
                  <a:gd name="connsiteX12" fmla="*/ 489744 w 2603340"/>
                  <a:gd name="connsiteY12" fmla="*/ 488950 h 555625"/>
                  <a:gd name="connsiteX13" fmla="*/ 67469 w 2603340"/>
                  <a:gd name="connsiteY13" fmla="*/ 244475 h 555625"/>
                  <a:gd name="connsiteX0" fmla="*/ 67469 w 2603340"/>
                  <a:gd name="connsiteY0" fmla="*/ 244475 h 555625"/>
                  <a:gd name="connsiteX1" fmla="*/ 0 w 2603340"/>
                  <a:gd name="connsiteY1" fmla="*/ 242887 h 555625"/>
                  <a:gd name="connsiteX2" fmla="*/ 3969 w 2603340"/>
                  <a:gd name="connsiteY2" fmla="*/ 292100 h 555625"/>
                  <a:gd name="connsiteX3" fmla="*/ 451644 w 2603340"/>
                  <a:gd name="connsiteY3" fmla="*/ 555625 h 555625"/>
                  <a:gd name="connsiteX4" fmla="*/ 2553494 w 2603340"/>
                  <a:gd name="connsiteY4" fmla="*/ 485775 h 555625"/>
                  <a:gd name="connsiteX5" fmla="*/ 2556669 w 2603340"/>
                  <a:gd name="connsiteY5" fmla="*/ 142875 h 555625"/>
                  <a:gd name="connsiteX6" fmla="*/ 1610519 w 2603340"/>
                  <a:gd name="connsiteY6" fmla="*/ 0 h 555625"/>
                  <a:gd name="connsiteX7" fmla="*/ 10319 w 2603340"/>
                  <a:gd name="connsiteY7" fmla="*/ 30955 h 555625"/>
                  <a:gd name="connsiteX8" fmla="*/ 7144 w 2603340"/>
                  <a:gd name="connsiteY8" fmla="*/ 76200 h 555625"/>
                  <a:gd name="connsiteX9" fmla="*/ 467519 w 2603340"/>
                  <a:gd name="connsiteY9" fmla="*/ 244475 h 555625"/>
                  <a:gd name="connsiteX10" fmla="*/ 2474119 w 2603340"/>
                  <a:gd name="connsiteY10" fmla="*/ 209550 h 555625"/>
                  <a:gd name="connsiteX11" fmla="*/ 2483644 w 2603340"/>
                  <a:gd name="connsiteY11" fmla="*/ 425450 h 555625"/>
                  <a:gd name="connsiteX12" fmla="*/ 489744 w 2603340"/>
                  <a:gd name="connsiteY12" fmla="*/ 488950 h 555625"/>
                  <a:gd name="connsiteX13" fmla="*/ 67469 w 2603340"/>
                  <a:gd name="connsiteY13" fmla="*/ 244475 h 555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2603340" h="555625">
                    <a:moveTo>
                      <a:pt x="67469" y="244475"/>
                    </a:moveTo>
                    <a:cubicBezTo>
                      <a:pt x="66940" y="247651"/>
                      <a:pt x="46301" y="239713"/>
                      <a:pt x="0" y="242887"/>
                    </a:cubicBezTo>
                    <a:cubicBezTo>
                      <a:pt x="6086" y="288924"/>
                      <a:pt x="-2116" y="262732"/>
                      <a:pt x="3969" y="292100"/>
                    </a:cubicBezTo>
                    <a:lnTo>
                      <a:pt x="451644" y="555625"/>
                    </a:lnTo>
                    <a:lnTo>
                      <a:pt x="2553494" y="485775"/>
                    </a:lnTo>
                    <a:cubicBezTo>
                      <a:pt x="2605352" y="396875"/>
                      <a:pt x="2631811" y="276225"/>
                      <a:pt x="2556669" y="142875"/>
                    </a:cubicBezTo>
                    <a:lnTo>
                      <a:pt x="1610519" y="0"/>
                    </a:lnTo>
                    <a:lnTo>
                      <a:pt x="10319" y="30955"/>
                    </a:lnTo>
                    <a:lnTo>
                      <a:pt x="7144" y="76200"/>
                    </a:lnTo>
                    <a:lnTo>
                      <a:pt x="467519" y="244475"/>
                    </a:lnTo>
                    <a:lnTo>
                      <a:pt x="2474119" y="209550"/>
                    </a:lnTo>
                    <a:cubicBezTo>
                      <a:pt x="2527565" y="280988"/>
                      <a:pt x="2515923" y="346075"/>
                      <a:pt x="2483644" y="425450"/>
                    </a:cubicBezTo>
                    <a:lnTo>
                      <a:pt x="489744" y="488950"/>
                    </a:lnTo>
                    <a:lnTo>
                      <a:pt x="67469" y="244475"/>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400" dirty="0"/>
              </a:p>
            </p:txBody>
          </p:sp>
          <p:sp>
            <p:nvSpPr>
              <p:cNvPr id="15" name="Freeform 28">
                <a:extLst>
                  <a:ext uri="{FF2B5EF4-FFF2-40B4-BE49-F238E27FC236}">
                    <a16:creationId xmlns="" xmlns:a16="http://schemas.microsoft.com/office/drawing/2014/main" id="{2BAA341A-C14F-416E-9AC9-8B9F73626165}"/>
                  </a:ext>
                </a:extLst>
              </p:cNvPr>
              <p:cNvSpPr/>
              <p:nvPr/>
            </p:nvSpPr>
            <p:spPr>
              <a:xfrm>
                <a:off x="3695702" y="3233738"/>
                <a:ext cx="2458684" cy="383382"/>
              </a:xfrm>
              <a:custGeom>
                <a:avLst/>
                <a:gdLst>
                  <a:gd name="connsiteX0" fmla="*/ 7144 w 2424113"/>
                  <a:gd name="connsiteY0" fmla="*/ 0 h 378619"/>
                  <a:gd name="connsiteX1" fmla="*/ 0 w 2424113"/>
                  <a:gd name="connsiteY1" fmla="*/ 130969 h 378619"/>
                  <a:gd name="connsiteX2" fmla="*/ 431007 w 2424113"/>
                  <a:gd name="connsiteY2" fmla="*/ 378619 h 378619"/>
                  <a:gd name="connsiteX3" fmla="*/ 2424113 w 2424113"/>
                  <a:gd name="connsiteY3" fmla="*/ 304800 h 378619"/>
                  <a:gd name="connsiteX4" fmla="*/ 2414588 w 2424113"/>
                  <a:gd name="connsiteY4" fmla="*/ 109538 h 378619"/>
                  <a:gd name="connsiteX5" fmla="*/ 428625 w 2424113"/>
                  <a:gd name="connsiteY5" fmla="*/ 150019 h 378619"/>
                  <a:gd name="connsiteX6" fmla="*/ 7144 w 2424113"/>
                  <a:gd name="connsiteY6" fmla="*/ 0 h 378619"/>
                  <a:gd name="connsiteX0" fmla="*/ 7144 w 2436996"/>
                  <a:gd name="connsiteY0" fmla="*/ 0 h 378619"/>
                  <a:gd name="connsiteX1" fmla="*/ 0 w 2436996"/>
                  <a:gd name="connsiteY1" fmla="*/ 130969 h 378619"/>
                  <a:gd name="connsiteX2" fmla="*/ 431007 w 2436996"/>
                  <a:gd name="connsiteY2" fmla="*/ 378619 h 378619"/>
                  <a:gd name="connsiteX3" fmla="*/ 2424113 w 2436996"/>
                  <a:gd name="connsiteY3" fmla="*/ 304800 h 378619"/>
                  <a:gd name="connsiteX4" fmla="*/ 2414588 w 2436996"/>
                  <a:gd name="connsiteY4" fmla="*/ 109538 h 378619"/>
                  <a:gd name="connsiteX5" fmla="*/ 428625 w 2436996"/>
                  <a:gd name="connsiteY5" fmla="*/ 150019 h 378619"/>
                  <a:gd name="connsiteX6" fmla="*/ 7144 w 2436996"/>
                  <a:gd name="connsiteY6" fmla="*/ 0 h 378619"/>
                  <a:gd name="connsiteX0" fmla="*/ 7144 w 2448855"/>
                  <a:gd name="connsiteY0" fmla="*/ 0 h 378619"/>
                  <a:gd name="connsiteX1" fmla="*/ 0 w 2448855"/>
                  <a:gd name="connsiteY1" fmla="*/ 130969 h 378619"/>
                  <a:gd name="connsiteX2" fmla="*/ 431007 w 2448855"/>
                  <a:gd name="connsiteY2" fmla="*/ 378619 h 378619"/>
                  <a:gd name="connsiteX3" fmla="*/ 2424113 w 2448855"/>
                  <a:gd name="connsiteY3" fmla="*/ 304800 h 378619"/>
                  <a:gd name="connsiteX4" fmla="*/ 2414588 w 2448855"/>
                  <a:gd name="connsiteY4" fmla="*/ 109538 h 378619"/>
                  <a:gd name="connsiteX5" fmla="*/ 428625 w 2448855"/>
                  <a:gd name="connsiteY5" fmla="*/ 150019 h 378619"/>
                  <a:gd name="connsiteX6" fmla="*/ 7144 w 2448855"/>
                  <a:gd name="connsiteY6" fmla="*/ 0 h 378619"/>
                  <a:gd name="connsiteX0" fmla="*/ 7144 w 2444270"/>
                  <a:gd name="connsiteY0" fmla="*/ 0 h 378619"/>
                  <a:gd name="connsiteX1" fmla="*/ 0 w 2444270"/>
                  <a:gd name="connsiteY1" fmla="*/ 130969 h 378619"/>
                  <a:gd name="connsiteX2" fmla="*/ 431007 w 2444270"/>
                  <a:gd name="connsiteY2" fmla="*/ 378619 h 378619"/>
                  <a:gd name="connsiteX3" fmla="*/ 2414588 w 2444270"/>
                  <a:gd name="connsiteY3" fmla="*/ 314325 h 378619"/>
                  <a:gd name="connsiteX4" fmla="*/ 2414588 w 2444270"/>
                  <a:gd name="connsiteY4" fmla="*/ 109538 h 378619"/>
                  <a:gd name="connsiteX5" fmla="*/ 428625 w 2444270"/>
                  <a:gd name="connsiteY5" fmla="*/ 150019 h 378619"/>
                  <a:gd name="connsiteX6" fmla="*/ 7144 w 2444270"/>
                  <a:gd name="connsiteY6" fmla="*/ 0 h 378619"/>
                  <a:gd name="connsiteX0" fmla="*/ 7144 w 2446779"/>
                  <a:gd name="connsiteY0" fmla="*/ 0 h 378619"/>
                  <a:gd name="connsiteX1" fmla="*/ 0 w 2446779"/>
                  <a:gd name="connsiteY1" fmla="*/ 130969 h 378619"/>
                  <a:gd name="connsiteX2" fmla="*/ 431007 w 2446779"/>
                  <a:gd name="connsiteY2" fmla="*/ 378619 h 378619"/>
                  <a:gd name="connsiteX3" fmla="*/ 2414588 w 2446779"/>
                  <a:gd name="connsiteY3" fmla="*/ 314325 h 378619"/>
                  <a:gd name="connsiteX4" fmla="*/ 2414588 w 2446779"/>
                  <a:gd name="connsiteY4" fmla="*/ 109538 h 378619"/>
                  <a:gd name="connsiteX5" fmla="*/ 428625 w 2446779"/>
                  <a:gd name="connsiteY5" fmla="*/ 150019 h 378619"/>
                  <a:gd name="connsiteX6" fmla="*/ 7144 w 2446779"/>
                  <a:gd name="connsiteY6" fmla="*/ 0 h 378619"/>
                  <a:gd name="connsiteX0" fmla="*/ 7144 w 2446779"/>
                  <a:gd name="connsiteY0" fmla="*/ 0 h 378619"/>
                  <a:gd name="connsiteX1" fmla="*/ 0 w 2446779"/>
                  <a:gd name="connsiteY1" fmla="*/ 130969 h 378619"/>
                  <a:gd name="connsiteX2" fmla="*/ 431007 w 2446779"/>
                  <a:gd name="connsiteY2" fmla="*/ 378619 h 378619"/>
                  <a:gd name="connsiteX3" fmla="*/ 2414588 w 2446779"/>
                  <a:gd name="connsiteY3" fmla="*/ 314325 h 378619"/>
                  <a:gd name="connsiteX4" fmla="*/ 2414588 w 2446779"/>
                  <a:gd name="connsiteY4" fmla="*/ 109538 h 378619"/>
                  <a:gd name="connsiteX5" fmla="*/ 433388 w 2446779"/>
                  <a:gd name="connsiteY5" fmla="*/ 140494 h 378619"/>
                  <a:gd name="connsiteX6" fmla="*/ 7144 w 2446779"/>
                  <a:gd name="connsiteY6" fmla="*/ 0 h 378619"/>
                  <a:gd name="connsiteX0" fmla="*/ 7144 w 2446779"/>
                  <a:gd name="connsiteY0" fmla="*/ 0 h 378619"/>
                  <a:gd name="connsiteX1" fmla="*/ 0 w 2446779"/>
                  <a:gd name="connsiteY1" fmla="*/ 130969 h 378619"/>
                  <a:gd name="connsiteX2" fmla="*/ 431007 w 2446779"/>
                  <a:gd name="connsiteY2" fmla="*/ 378619 h 378619"/>
                  <a:gd name="connsiteX3" fmla="*/ 2414588 w 2446779"/>
                  <a:gd name="connsiteY3" fmla="*/ 314325 h 378619"/>
                  <a:gd name="connsiteX4" fmla="*/ 2414588 w 2446779"/>
                  <a:gd name="connsiteY4" fmla="*/ 100013 h 378619"/>
                  <a:gd name="connsiteX5" fmla="*/ 433388 w 2446779"/>
                  <a:gd name="connsiteY5" fmla="*/ 140494 h 378619"/>
                  <a:gd name="connsiteX6" fmla="*/ 7144 w 2446779"/>
                  <a:gd name="connsiteY6" fmla="*/ 0 h 378619"/>
                  <a:gd name="connsiteX0" fmla="*/ 7144 w 2446779"/>
                  <a:gd name="connsiteY0" fmla="*/ 0 h 378619"/>
                  <a:gd name="connsiteX1" fmla="*/ 0 w 2446779"/>
                  <a:gd name="connsiteY1" fmla="*/ 130969 h 378619"/>
                  <a:gd name="connsiteX2" fmla="*/ 431007 w 2446779"/>
                  <a:gd name="connsiteY2" fmla="*/ 378619 h 378619"/>
                  <a:gd name="connsiteX3" fmla="*/ 2414588 w 2446779"/>
                  <a:gd name="connsiteY3" fmla="*/ 314325 h 378619"/>
                  <a:gd name="connsiteX4" fmla="*/ 2414588 w 2446779"/>
                  <a:gd name="connsiteY4" fmla="*/ 100013 h 378619"/>
                  <a:gd name="connsiteX5" fmla="*/ 442913 w 2446779"/>
                  <a:gd name="connsiteY5" fmla="*/ 142875 h 378619"/>
                  <a:gd name="connsiteX6" fmla="*/ 7144 w 2446779"/>
                  <a:gd name="connsiteY6" fmla="*/ 0 h 378619"/>
                  <a:gd name="connsiteX0" fmla="*/ 7144 w 2446779"/>
                  <a:gd name="connsiteY0" fmla="*/ 0 h 378619"/>
                  <a:gd name="connsiteX1" fmla="*/ 0 w 2446779"/>
                  <a:gd name="connsiteY1" fmla="*/ 130969 h 378619"/>
                  <a:gd name="connsiteX2" fmla="*/ 431007 w 2446779"/>
                  <a:gd name="connsiteY2" fmla="*/ 378619 h 378619"/>
                  <a:gd name="connsiteX3" fmla="*/ 2414588 w 2446779"/>
                  <a:gd name="connsiteY3" fmla="*/ 314325 h 378619"/>
                  <a:gd name="connsiteX4" fmla="*/ 2414588 w 2446779"/>
                  <a:gd name="connsiteY4" fmla="*/ 100013 h 378619"/>
                  <a:gd name="connsiteX5" fmla="*/ 445294 w 2446779"/>
                  <a:gd name="connsiteY5" fmla="*/ 135731 h 378619"/>
                  <a:gd name="connsiteX6" fmla="*/ 7144 w 2446779"/>
                  <a:gd name="connsiteY6" fmla="*/ 0 h 378619"/>
                  <a:gd name="connsiteX0" fmla="*/ 9525 w 2446779"/>
                  <a:gd name="connsiteY0" fmla="*/ 0 h 385763"/>
                  <a:gd name="connsiteX1" fmla="*/ 0 w 2446779"/>
                  <a:gd name="connsiteY1" fmla="*/ 138113 h 385763"/>
                  <a:gd name="connsiteX2" fmla="*/ 431007 w 2446779"/>
                  <a:gd name="connsiteY2" fmla="*/ 385763 h 385763"/>
                  <a:gd name="connsiteX3" fmla="*/ 2414588 w 2446779"/>
                  <a:gd name="connsiteY3" fmla="*/ 321469 h 385763"/>
                  <a:gd name="connsiteX4" fmla="*/ 2414588 w 2446779"/>
                  <a:gd name="connsiteY4" fmla="*/ 107157 h 385763"/>
                  <a:gd name="connsiteX5" fmla="*/ 445294 w 2446779"/>
                  <a:gd name="connsiteY5" fmla="*/ 142875 h 385763"/>
                  <a:gd name="connsiteX6" fmla="*/ 9525 w 2446779"/>
                  <a:gd name="connsiteY6" fmla="*/ 0 h 385763"/>
                  <a:gd name="connsiteX0" fmla="*/ 9525 w 2446779"/>
                  <a:gd name="connsiteY0" fmla="*/ 0 h 385763"/>
                  <a:gd name="connsiteX1" fmla="*/ 0 w 2446779"/>
                  <a:gd name="connsiteY1" fmla="*/ 138113 h 385763"/>
                  <a:gd name="connsiteX2" fmla="*/ 431007 w 2446779"/>
                  <a:gd name="connsiteY2" fmla="*/ 385763 h 385763"/>
                  <a:gd name="connsiteX3" fmla="*/ 2414588 w 2446779"/>
                  <a:gd name="connsiteY3" fmla="*/ 321469 h 385763"/>
                  <a:gd name="connsiteX4" fmla="*/ 2414588 w 2446779"/>
                  <a:gd name="connsiteY4" fmla="*/ 107157 h 385763"/>
                  <a:gd name="connsiteX5" fmla="*/ 445294 w 2446779"/>
                  <a:gd name="connsiteY5" fmla="*/ 142875 h 385763"/>
                  <a:gd name="connsiteX6" fmla="*/ 9525 w 2446779"/>
                  <a:gd name="connsiteY6" fmla="*/ 0 h 385763"/>
                  <a:gd name="connsiteX0" fmla="*/ 9525 w 2446779"/>
                  <a:gd name="connsiteY0" fmla="*/ 0 h 385763"/>
                  <a:gd name="connsiteX1" fmla="*/ 0 w 2446779"/>
                  <a:gd name="connsiteY1" fmla="*/ 138113 h 385763"/>
                  <a:gd name="connsiteX2" fmla="*/ 431007 w 2446779"/>
                  <a:gd name="connsiteY2" fmla="*/ 385763 h 385763"/>
                  <a:gd name="connsiteX3" fmla="*/ 2414588 w 2446779"/>
                  <a:gd name="connsiteY3" fmla="*/ 321469 h 385763"/>
                  <a:gd name="connsiteX4" fmla="*/ 2414588 w 2446779"/>
                  <a:gd name="connsiteY4" fmla="*/ 107157 h 385763"/>
                  <a:gd name="connsiteX5" fmla="*/ 445294 w 2446779"/>
                  <a:gd name="connsiteY5" fmla="*/ 142875 h 385763"/>
                  <a:gd name="connsiteX6" fmla="*/ 9525 w 2446779"/>
                  <a:gd name="connsiteY6" fmla="*/ 0 h 385763"/>
                  <a:gd name="connsiteX0" fmla="*/ 14287 w 2451541"/>
                  <a:gd name="connsiteY0" fmla="*/ 0 h 385763"/>
                  <a:gd name="connsiteX1" fmla="*/ 0 w 2451541"/>
                  <a:gd name="connsiteY1" fmla="*/ 145257 h 385763"/>
                  <a:gd name="connsiteX2" fmla="*/ 435769 w 2451541"/>
                  <a:gd name="connsiteY2" fmla="*/ 385763 h 385763"/>
                  <a:gd name="connsiteX3" fmla="*/ 2419350 w 2451541"/>
                  <a:gd name="connsiteY3" fmla="*/ 321469 h 385763"/>
                  <a:gd name="connsiteX4" fmla="*/ 2419350 w 2451541"/>
                  <a:gd name="connsiteY4" fmla="*/ 107157 h 385763"/>
                  <a:gd name="connsiteX5" fmla="*/ 450056 w 2451541"/>
                  <a:gd name="connsiteY5" fmla="*/ 142875 h 385763"/>
                  <a:gd name="connsiteX6" fmla="*/ 14287 w 2451541"/>
                  <a:gd name="connsiteY6" fmla="*/ 0 h 385763"/>
                  <a:gd name="connsiteX0" fmla="*/ 4762 w 2451541"/>
                  <a:gd name="connsiteY0" fmla="*/ 0 h 383382"/>
                  <a:gd name="connsiteX1" fmla="*/ 0 w 2451541"/>
                  <a:gd name="connsiteY1" fmla="*/ 142876 h 383382"/>
                  <a:gd name="connsiteX2" fmla="*/ 435769 w 2451541"/>
                  <a:gd name="connsiteY2" fmla="*/ 383382 h 383382"/>
                  <a:gd name="connsiteX3" fmla="*/ 2419350 w 2451541"/>
                  <a:gd name="connsiteY3" fmla="*/ 319088 h 383382"/>
                  <a:gd name="connsiteX4" fmla="*/ 2419350 w 2451541"/>
                  <a:gd name="connsiteY4" fmla="*/ 104776 h 383382"/>
                  <a:gd name="connsiteX5" fmla="*/ 450056 w 2451541"/>
                  <a:gd name="connsiteY5" fmla="*/ 140494 h 383382"/>
                  <a:gd name="connsiteX6" fmla="*/ 4762 w 2451541"/>
                  <a:gd name="connsiteY6" fmla="*/ 0 h 383382"/>
                  <a:gd name="connsiteX0" fmla="*/ 4762 w 2451541"/>
                  <a:gd name="connsiteY0" fmla="*/ 0 h 383382"/>
                  <a:gd name="connsiteX1" fmla="*/ 0 w 2451541"/>
                  <a:gd name="connsiteY1" fmla="*/ 142876 h 383382"/>
                  <a:gd name="connsiteX2" fmla="*/ 435769 w 2451541"/>
                  <a:gd name="connsiteY2" fmla="*/ 383382 h 383382"/>
                  <a:gd name="connsiteX3" fmla="*/ 2419350 w 2451541"/>
                  <a:gd name="connsiteY3" fmla="*/ 319088 h 383382"/>
                  <a:gd name="connsiteX4" fmla="*/ 2419350 w 2451541"/>
                  <a:gd name="connsiteY4" fmla="*/ 104776 h 383382"/>
                  <a:gd name="connsiteX5" fmla="*/ 450056 w 2451541"/>
                  <a:gd name="connsiteY5" fmla="*/ 140494 h 383382"/>
                  <a:gd name="connsiteX6" fmla="*/ 4762 w 2451541"/>
                  <a:gd name="connsiteY6" fmla="*/ 0 h 383382"/>
                  <a:gd name="connsiteX0" fmla="*/ 11905 w 2458684"/>
                  <a:gd name="connsiteY0" fmla="*/ 0 h 383382"/>
                  <a:gd name="connsiteX1" fmla="*/ 0 w 2458684"/>
                  <a:gd name="connsiteY1" fmla="*/ 138114 h 383382"/>
                  <a:gd name="connsiteX2" fmla="*/ 442912 w 2458684"/>
                  <a:gd name="connsiteY2" fmla="*/ 383382 h 383382"/>
                  <a:gd name="connsiteX3" fmla="*/ 2426493 w 2458684"/>
                  <a:gd name="connsiteY3" fmla="*/ 319088 h 383382"/>
                  <a:gd name="connsiteX4" fmla="*/ 2426493 w 2458684"/>
                  <a:gd name="connsiteY4" fmla="*/ 104776 h 383382"/>
                  <a:gd name="connsiteX5" fmla="*/ 457199 w 2458684"/>
                  <a:gd name="connsiteY5" fmla="*/ 140494 h 383382"/>
                  <a:gd name="connsiteX6" fmla="*/ 11905 w 2458684"/>
                  <a:gd name="connsiteY6" fmla="*/ 0 h 3833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458684" h="383382">
                    <a:moveTo>
                      <a:pt x="11905" y="0"/>
                    </a:moveTo>
                    <a:cubicBezTo>
                      <a:pt x="25399" y="53182"/>
                      <a:pt x="19843" y="123033"/>
                      <a:pt x="0" y="138114"/>
                    </a:cubicBezTo>
                    <a:lnTo>
                      <a:pt x="442912" y="383382"/>
                    </a:lnTo>
                    <a:lnTo>
                      <a:pt x="2426493" y="319088"/>
                    </a:lnTo>
                    <a:cubicBezTo>
                      <a:pt x="2466181" y="277813"/>
                      <a:pt x="2472531" y="174625"/>
                      <a:pt x="2426493" y="104776"/>
                    </a:cubicBezTo>
                    <a:lnTo>
                      <a:pt x="457199" y="140494"/>
                    </a:lnTo>
                    <a:lnTo>
                      <a:pt x="11905" y="0"/>
                    </a:lnTo>
                    <a:close/>
                  </a:path>
                </a:pathLst>
              </a:custGeom>
              <a:solidFill>
                <a:schemeClr val="bg1"/>
              </a:solidFill>
              <a:ln>
                <a:noFill/>
              </a:ln>
              <a:effectLst>
                <a:outerShdw blurRad="508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400"/>
              </a:p>
            </p:txBody>
          </p:sp>
        </p:grpSp>
      </p:grpSp>
      <p:sp>
        <p:nvSpPr>
          <p:cNvPr id="24" name="Google Shape;110;p1"/>
          <p:cNvSpPr/>
          <p:nvPr/>
        </p:nvSpPr>
        <p:spPr>
          <a:xfrm>
            <a:off x="5350056" y="6418826"/>
            <a:ext cx="1858162" cy="398752"/>
          </a:xfrm>
          <a:prstGeom prst="roundRect">
            <a:avLst>
              <a:gd name="adj" fmla="val 16667"/>
            </a:avLst>
          </a:prstGeom>
          <a:solidFill>
            <a:schemeClr val="accent2">
              <a:lumMod val="40000"/>
              <a:lumOff val="60000"/>
            </a:schemeClr>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1200" dirty="0" smtClean="0"/>
              <a:t>ELD711/ Lecture</a:t>
            </a:r>
            <a:r>
              <a:rPr lang="ar-JO" sz="1200" dirty="0" smtClean="0"/>
              <a:t> (3)</a:t>
            </a:r>
            <a:endParaRPr sz="1200" dirty="0"/>
          </a:p>
        </p:txBody>
      </p:sp>
      <p:sp>
        <p:nvSpPr>
          <p:cNvPr id="6" name="Rectangle 5"/>
          <p:cNvSpPr/>
          <p:nvPr/>
        </p:nvSpPr>
        <p:spPr>
          <a:xfrm>
            <a:off x="623392" y="1678451"/>
            <a:ext cx="11262778" cy="1569660"/>
          </a:xfrm>
          <a:prstGeom prst="rect">
            <a:avLst/>
          </a:prstGeom>
          <a:noFill/>
        </p:spPr>
        <p:txBody>
          <a:bodyPr wrap="square">
            <a:spAutoFit/>
          </a:bodyPr>
          <a:lstStyle/>
          <a:p>
            <a:pPr algn="r"/>
            <a:r>
              <a:rPr lang="ar-JO" sz="2400" dirty="0"/>
              <a:t>مستحدثات تكنولوجيا </a:t>
            </a:r>
            <a:r>
              <a:rPr lang="ar-JO" sz="2400" dirty="0" smtClean="0"/>
              <a:t>التعليم: </a:t>
            </a:r>
            <a:r>
              <a:rPr lang="ar-JO" sz="2400" dirty="0"/>
              <a:t>استخدام وتوظيف الوسائل التكنولوجية الحديثة والمتطورة في العملية التعليمية من: أجهزة وآلات حديثة، وأساليب تدريس؛ بهدف زيادة قدرات المعلم والمتعلم على التفاعل مع العملية التعليمية بغية تحقيق الأهداف المنشودة.</a:t>
            </a:r>
          </a:p>
          <a:p>
            <a:pPr algn="r"/>
            <a:r>
              <a:rPr lang="ar-JO" sz="2400" dirty="0" smtClean="0"/>
              <a:t>. </a:t>
            </a:r>
            <a:endParaRPr lang="en-GB" sz="2400" dirty="0"/>
          </a:p>
        </p:txBody>
      </p:sp>
      <p:sp>
        <p:nvSpPr>
          <p:cNvPr id="7" name="Rectangle 6"/>
          <p:cNvSpPr/>
          <p:nvPr/>
        </p:nvSpPr>
        <p:spPr>
          <a:xfrm>
            <a:off x="416623" y="3068960"/>
            <a:ext cx="11450602" cy="830997"/>
          </a:xfrm>
          <a:prstGeom prst="rect">
            <a:avLst/>
          </a:prstGeom>
          <a:noFill/>
        </p:spPr>
        <p:txBody>
          <a:bodyPr wrap="square">
            <a:spAutoFit/>
          </a:bodyPr>
          <a:lstStyle/>
          <a:p>
            <a:pPr algn="just" rtl="1"/>
            <a:r>
              <a:rPr lang="ar-JO" sz="2400" dirty="0" smtClean="0"/>
              <a:t>يقصد بتوظيف </a:t>
            </a:r>
            <a:r>
              <a:rPr lang="ar-JO" sz="2400" dirty="0"/>
              <a:t>مستحدثات تكنولوجيا </a:t>
            </a:r>
            <a:r>
              <a:rPr lang="ar-JO" sz="2400" dirty="0" smtClean="0"/>
              <a:t>التعليم </a:t>
            </a:r>
            <a:r>
              <a:rPr lang="ar-JO" sz="2400" dirty="0"/>
              <a:t>: العمليات التي تشمل التخطيط والتصميم والتنفيذ لاستخدام </a:t>
            </a:r>
            <a:r>
              <a:rPr lang="ar-JO" sz="2400" dirty="0" smtClean="0"/>
              <a:t>مستحدثات </a:t>
            </a:r>
            <a:r>
              <a:rPr lang="ar-JO" sz="2400" dirty="0"/>
              <a:t>تكنولوجيا </a:t>
            </a:r>
            <a:r>
              <a:rPr lang="ar-JO" sz="2400" dirty="0" smtClean="0"/>
              <a:t>التعليم الحديثة  </a:t>
            </a:r>
            <a:r>
              <a:rPr lang="ar-JO" sz="2400" dirty="0"/>
              <a:t>في العملية التعليمية </a:t>
            </a:r>
            <a:r>
              <a:rPr lang="ar-JO" sz="2400" dirty="0" smtClean="0"/>
              <a:t>.بشكل </a:t>
            </a:r>
            <a:r>
              <a:rPr lang="ar-JO" sz="2400" dirty="0"/>
              <a:t>متكامل ومنسّق  مع مصادر التعلّم </a:t>
            </a:r>
            <a:r>
              <a:rPr lang="ar-JO" sz="2400" dirty="0" smtClean="0"/>
              <a:t>الأخرى. </a:t>
            </a:r>
            <a:endParaRPr lang="en-GB" sz="2400" dirty="0"/>
          </a:p>
        </p:txBody>
      </p:sp>
      <p:sp>
        <p:nvSpPr>
          <p:cNvPr id="25" name="Rectangle 24"/>
          <p:cNvSpPr/>
          <p:nvPr/>
        </p:nvSpPr>
        <p:spPr>
          <a:xfrm>
            <a:off x="422642" y="4221088"/>
            <a:ext cx="11419613" cy="461665"/>
          </a:xfrm>
          <a:prstGeom prst="rect">
            <a:avLst/>
          </a:prstGeom>
          <a:noFill/>
        </p:spPr>
        <p:txBody>
          <a:bodyPr wrap="square">
            <a:spAutoFit/>
          </a:bodyPr>
          <a:lstStyle/>
          <a:p>
            <a:pPr algn="r"/>
            <a:r>
              <a:rPr lang="ar-JO" sz="2400" dirty="0" smtClean="0"/>
              <a:t> من أهم خصائص </a:t>
            </a:r>
            <a:r>
              <a:rPr lang="ar-JO" sz="2400" dirty="0"/>
              <a:t>ومميزات المستحدثات </a:t>
            </a:r>
            <a:r>
              <a:rPr lang="ar-JO" sz="2400" dirty="0" smtClean="0"/>
              <a:t>التكنولوجية: التفاعلية والتفريد والاتقان والتّنوع والكونية والتكاملية. </a:t>
            </a:r>
            <a:endParaRPr lang="ar-JO" sz="2400" dirty="0"/>
          </a:p>
        </p:txBody>
      </p:sp>
      <p:sp>
        <p:nvSpPr>
          <p:cNvPr id="27" name="Rectangle 26"/>
          <p:cNvSpPr/>
          <p:nvPr/>
        </p:nvSpPr>
        <p:spPr>
          <a:xfrm>
            <a:off x="349644" y="5229200"/>
            <a:ext cx="11536526" cy="830997"/>
          </a:xfrm>
          <a:prstGeom prst="rect">
            <a:avLst/>
          </a:prstGeom>
          <a:noFill/>
        </p:spPr>
        <p:txBody>
          <a:bodyPr wrap="square">
            <a:spAutoFit/>
          </a:bodyPr>
          <a:lstStyle/>
          <a:p>
            <a:pPr algn="r"/>
            <a:r>
              <a:rPr lang="ar-JO" sz="2400" dirty="0"/>
              <a:t>ومن أمثلة الاتجاهات الحديثة في مستحدثات تقنيات </a:t>
            </a:r>
            <a:r>
              <a:rPr lang="ar-JO" sz="2400" dirty="0" smtClean="0"/>
              <a:t>التعليم: الواقع الافتراضي والمعزز والحوسبة السحابية واستخدام الألعاب في التعليم.</a:t>
            </a:r>
            <a:endParaRPr lang="ar-JO" sz="2400" dirty="0"/>
          </a:p>
        </p:txBody>
      </p:sp>
      <p:sp>
        <p:nvSpPr>
          <p:cNvPr id="2" name="Rectangle 1"/>
          <p:cNvSpPr/>
          <p:nvPr/>
        </p:nvSpPr>
        <p:spPr>
          <a:xfrm>
            <a:off x="2855640" y="889752"/>
            <a:ext cx="2658100" cy="461665"/>
          </a:xfrm>
          <a:prstGeom prst="rect">
            <a:avLst/>
          </a:prstGeom>
        </p:spPr>
        <p:txBody>
          <a:bodyPr wrap="none">
            <a:spAutoFit/>
          </a:bodyPr>
          <a:lstStyle/>
          <a:p>
            <a:pPr lvl="0" algn="ctr"/>
            <a:r>
              <a:rPr lang="ar-JO" altLang="ko-KR" sz="2400" b="1" dirty="0">
                <a:solidFill>
                  <a:srgbClr val="FFFFFF"/>
                </a:solidFill>
                <a:ea typeface="맑은 고딕"/>
              </a:rPr>
              <a:t>المستحدثات التكنولوجية </a:t>
            </a:r>
            <a:endParaRPr lang="ko-KR" altLang="en-US" sz="2400" b="1" dirty="0">
              <a:solidFill>
                <a:srgbClr val="FFFFFF"/>
              </a:solidFill>
              <a:ea typeface="맑은 고딕"/>
              <a:cs typeface="+mn-cs"/>
            </a:endParaRPr>
          </a:p>
        </p:txBody>
      </p:sp>
    </p:spTree>
    <p:custDataLst>
      <p:tags r:id="rId1"/>
    </p:custDataLst>
    <p:extLst>
      <p:ext uri="{BB962C8B-B14F-4D97-AF65-F5344CB8AC3E}">
        <p14:creationId xmlns:p14="http://schemas.microsoft.com/office/powerpoint/2010/main" val="358584086"/>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heel(1)">
                                      <p:cBhvr>
                                        <p:cTn id="7"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xmlns="" id="{A7F4B643-5453-42C2-94BB-B4D81BABB876}"/>
              </a:ext>
            </a:extLst>
          </p:cNvPr>
          <p:cNvSpPr/>
          <p:nvPr/>
        </p:nvSpPr>
        <p:spPr>
          <a:xfrm>
            <a:off x="2423592" y="754690"/>
            <a:ext cx="8092988" cy="720000"/>
          </a:xfrm>
          <a:prstGeom prst="rect">
            <a:avLst/>
          </a:prstGeom>
          <a:solidFill>
            <a:schemeClr val="accent2"/>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r"/>
            <a:r>
              <a:rPr lang="ar-JO" altLang="ko-KR" sz="2800" b="1" dirty="0" smtClean="0"/>
              <a:t>تلخيص أهم موضوعات المحاضرة</a:t>
            </a:r>
            <a:endParaRPr lang="ko-KR" altLang="en-US" sz="2800" b="1" dirty="0"/>
          </a:p>
        </p:txBody>
      </p:sp>
      <p:sp>
        <p:nvSpPr>
          <p:cNvPr id="6" name="Rectangle 5"/>
          <p:cNvSpPr/>
          <p:nvPr/>
        </p:nvSpPr>
        <p:spPr>
          <a:xfrm>
            <a:off x="695400" y="2780688"/>
            <a:ext cx="10739636" cy="369332"/>
          </a:xfrm>
          <a:prstGeom prst="rect">
            <a:avLst/>
          </a:prstGeom>
          <a:noFill/>
        </p:spPr>
        <p:txBody>
          <a:bodyPr wrap="square">
            <a:spAutoFit/>
          </a:bodyPr>
          <a:lstStyle/>
          <a:p>
            <a:pPr algn="r"/>
            <a:r>
              <a:rPr lang="ar-JO" sz="1800" b="1" dirty="0" smtClean="0"/>
              <a:t>مراحل التعليم عن بعد :أنظمة المراسلة - أنظمة </a:t>
            </a:r>
            <a:r>
              <a:rPr lang="ar-JO" sz="1800" b="1" dirty="0"/>
              <a:t>التلفزيون والراديو التعليمي  - أنظمة الوسائط المتعددة  - الأنظمة المرتكزة على الإنترنت </a:t>
            </a:r>
            <a:r>
              <a:rPr lang="ar-JO" sz="1800" b="1" dirty="0" smtClean="0"/>
              <a:t>.</a:t>
            </a:r>
            <a:endParaRPr lang="en-GB" sz="1800" b="1" dirty="0"/>
          </a:p>
        </p:txBody>
      </p:sp>
      <p:sp>
        <p:nvSpPr>
          <p:cNvPr id="7" name="Rectangle 6"/>
          <p:cNvSpPr/>
          <p:nvPr/>
        </p:nvSpPr>
        <p:spPr>
          <a:xfrm>
            <a:off x="551384" y="1718859"/>
            <a:ext cx="11051444" cy="646331"/>
          </a:xfrm>
          <a:prstGeom prst="rect">
            <a:avLst/>
          </a:prstGeom>
          <a:noFill/>
        </p:spPr>
        <p:txBody>
          <a:bodyPr wrap="square">
            <a:spAutoFit/>
          </a:bodyPr>
          <a:lstStyle/>
          <a:p>
            <a:pPr marL="285750" indent="-285750" algn="just" rtl="1">
              <a:buFont typeface="Wingdings" panose="05000000000000000000" pitchFamily="2" charset="2"/>
              <a:buChar char="Ø"/>
            </a:pPr>
            <a:r>
              <a:rPr lang="ar-JO" altLang="ko-KR" sz="1800" b="1" dirty="0">
                <a:cs typeface="Arabic Transparent" panose="02010000000000000000" pitchFamily="2" charset="-78"/>
              </a:rPr>
              <a:t>طريقة للتعليم باستخدام آليات الإتصال الحديثة كالحاسوب والشبكات والوسائط المتعددة وبوابات الإنترنت من أجل إيصال المعلومات للمتعلمين بأسرع وقت وأقل تكلفة وبصورة تمكن من إدارة العملية التعليمية وضبطها وقياس وتقييم أداء المتعلمين.</a:t>
            </a:r>
          </a:p>
        </p:txBody>
      </p:sp>
      <p:sp>
        <p:nvSpPr>
          <p:cNvPr id="8" name="TextBox 7">
            <a:extLst>
              <a:ext uri="{FF2B5EF4-FFF2-40B4-BE49-F238E27FC236}">
                <a16:creationId xmlns="" xmlns:a16="http://schemas.microsoft.com/office/drawing/2014/main" id="{9B583191-69B8-463E-8E8A-295A73BDD1DC}"/>
              </a:ext>
            </a:extLst>
          </p:cNvPr>
          <p:cNvSpPr txBox="1"/>
          <p:nvPr/>
        </p:nvSpPr>
        <p:spPr>
          <a:xfrm>
            <a:off x="551384" y="3538395"/>
            <a:ext cx="10883651" cy="646331"/>
          </a:xfrm>
          <a:prstGeom prst="rect">
            <a:avLst/>
          </a:prstGeom>
          <a:noFill/>
        </p:spPr>
        <p:txBody>
          <a:bodyPr wrap="square" lIns="0" rtlCol="0">
            <a:spAutoFit/>
          </a:bodyPr>
          <a:lstStyle/>
          <a:p>
            <a:pPr algn="just" rtl="1"/>
            <a:r>
              <a:rPr lang="ar-JO" sz="1800" b="1" dirty="0" smtClean="0">
                <a:cs typeface="Arabic Transparent" panose="02010000000000000000" pitchFamily="2" charset="-78"/>
              </a:rPr>
              <a:t>من أهمية التعليم الالكتروني أنه </a:t>
            </a:r>
            <a:r>
              <a:rPr lang="ar-JO" sz="1800" b="1" dirty="0">
                <a:cs typeface="Arabic Transparent" panose="02010000000000000000" pitchFamily="2" charset="-78"/>
              </a:rPr>
              <a:t>يعمل على تقليل التكاليف</a:t>
            </a:r>
            <a:r>
              <a:rPr lang="ar-JO" sz="1800" b="1" dirty="0" smtClean="0">
                <a:cs typeface="Arabic Transparent" panose="02010000000000000000" pitchFamily="2" charset="-78"/>
              </a:rPr>
              <a:t>، يتوفر </a:t>
            </a:r>
            <a:r>
              <a:rPr lang="ar-JO" sz="1800" b="1" dirty="0">
                <a:cs typeface="Arabic Transparent" panose="02010000000000000000" pitchFamily="2" charset="-78"/>
              </a:rPr>
              <a:t>لجميع الأفراد والفئات العمرية المختلفة، </a:t>
            </a:r>
            <a:r>
              <a:rPr lang="ar-JO" sz="1800" b="1" dirty="0" smtClean="0">
                <a:cs typeface="Arabic Transparent" panose="02010000000000000000" pitchFamily="2" charset="-78"/>
              </a:rPr>
              <a:t>يتسم </a:t>
            </a:r>
            <a:r>
              <a:rPr lang="ar-JO" sz="1800" b="1" dirty="0">
                <a:cs typeface="Arabic Transparent" panose="02010000000000000000" pitchFamily="2" charset="-78"/>
              </a:rPr>
              <a:t>بالمرونة، خصوصاً أنه لا يوجد ارتباطات بموضوع الوقت، فيستطيع الأشخاص التعلم </a:t>
            </a:r>
            <a:r>
              <a:rPr lang="ar-JO" sz="1800" b="1" dirty="0" smtClean="0">
                <a:cs typeface="Arabic Transparent" panose="02010000000000000000" pitchFamily="2" charset="-78"/>
              </a:rPr>
              <a:t>حسب </a:t>
            </a:r>
            <a:r>
              <a:rPr lang="ar-JO" sz="1800" b="1" dirty="0">
                <a:cs typeface="Arabic Transparent" panose="02010000000000000000" pitchFamily="2" charset="-78"/>
              </a:rPr>
              <a:t>الوقت الملائم لهم. </a:t>
            </a:r>
            <a:endParaRPr lang="en-US" sz="1800" b="1" dirty="0">
              <a:cs typeface="Arabic Transparent" panose="02010000000000000000" pitchFamily="2" charset="-78"/>
            </a:endParaRPr>
          </a:p>
        </p:txBody>
      </p:sp>
      <p:sp>
        <p:nvSpPr>
          <p:cNvPr id="9" name="Rectangle 8"/>
          <p:cNvSpPr/>
          <p:nvPr/>
        </p:nvSpPr>
        <p:spPr>
          <a:xfrm>
            <a:off x="551384" y="4478495"/>
            <a:ext cx="10883651" cy="1200329"/>
          </a:xfrm>
          <a:prstGeom prst="rect">
            <a:avLst/>
          </a:prstGeom>
          <a:noFill/>
        </p:spPr>
        <p:txBody>
          <a:bodyPr wrap="square">
            <a:spAutoFit/>
          </a:bodyPr>
          <a:lstStyle/>
          <a:p>
            <a:pPr algn="just" rtl="1"/>
            <a:r>
              <a:rPr lang="ar-JO" sz="1800" b="1" dirty="0" smtClean="0"/>
              <a:t>ومن المتطلبات اللازمة لنجاح التعليم الإلكتروني : اكساب </a:t>
            </a:r>
            <a:r>
              <a:rPr lang="ar-JO" sz="1800" b="1" dirty="0"/>
              <a:t>المستخدمين مهارات التعلم الذاتي ومهارات تنظيم أوقات الدراسة </a:t>
            </a:r>
            <a:r>
              <a:rPr lang="ar-JO" sz="1800" b="1" dirty="0" smtClean="0"/>
              <a:t>، وتـدريب </a:t>
            </a:r>
            <a:r>
              <a:rPr lang="ar-JO" sz="1800" b="1" dirty="0"/>
              <a:t>المدرس والطالـب علـى حـد سـواء علـى مهـارات التعامـل مـع تكنولوجيـا المعلومات والاتصالات، وكيفية استخدام الوسائل التقنية في التعلم والاتصال والتواصل وعلى البرمجيات التعليمية والتقنيات الحديثة المستخدمة في عملية التعليم </a:t>
            </a:r>
            <a:r>
              <a:rPr lang="ar-JO" sz="1800" b="1" dirty="0" smtClean="0"/>
              <a:t>الإلكتروني .</a:t>
            </a:r>
            <a:r>
              <a:rPr lang="ar-JO" sz="1800" b="1" dirty="0"/>
              <a:t> </a:t>
            </a:r>
            <a:r>
              <a:rPr lang="ar-JO" sz="1800" b="1" dirty="0" smtClean="0"/>
              <a:t>وتوفير </a:t>
            </a:r>
            <a:r>
              <a:rPr lang="ar-JO" sz="1800" b="1" dirty="0"/>
              <a:t>مادة تعليمية ذات نوعية عالية تناسب الأهداف الموضوعة والمحتوى المناسب </a:t>
            </a:r>
            <a:r>
              <a:rPr lang="ar-JO" sz="1800" b="1" dirty="0" smtClean="0"/>
              <a:t>بالإضافة إلى ضرورة </a:t>
            </a:r>
            <a:r>
              <a:rPr lang="ar-JO" sz="1800" b="1" dirty="0"/>
              <a:t> تأمين كادر كادر تدريسي </a:t>
            </a:r>
            <a:r>
              <a:rPr lang="ar-JO" sz="1800" b="1" dirty="0" smtClean="0"/>
              <a:t>مؤهل لهذا النوع من التعليم.</a:t>
            </a:r>
            <a:endParaRPr lang="en-GB" sz="1800" b="1" dirty="0"/>
          </a:p>
        </p:txBody>
      </p:sp>
      <p:sp>
        <p:nvSpPr>
          <p:cNvPr id="10" name="Rectangle 9"/>
          <p:cNvSpPr/>
          <p:nvPr/>
        </p:nvSpPr>
        <p:spPr>
          <a:xfrm>
            <a:off x="695399" y="6036038"/>
            <a:ext cx="10739636" cy="646331"/>
          </a:xfrm>
          <a:prstGeom prst="rect">
            <a:avLst/>
          </a:prstGeom>
          <a:noFill/>
        </p:spPr>
        <p:txBody>
          <a:bodyPr wrap="square">
            <a:spAutoFit/>
          </a:bodyPr>
          <a:lstStyle/>
          <a:p>
            <a:pPr algn="r"/>
            <a:r>
              <a:rPr lang="ar-JO" sz="1800" b="1" dirty="0" smtClean="0"/>
              <a:t>ومن </a:t>
            </a:r>
            <a:r>
              <a:rPr lang="ar-JO" sz="1800" b="1" dirty="0"/>
              <a:t>الدّول </a:t>
            </a:r>
            <a:r>
              <a:rPr lang="ar-JO" sz="1800" b="1" dirty="0" smtClean="0"/>
              <a:t>التي طبقت بنجاح التعليم </a:t>
            </a:r>
            <a:r>
              <a:rPr lang="ar-JO" sz="1800" b="1" dirty="0"/>
              <a:t>الإلكتروني في مؤسسات التعليم </a:t>
            </a:r>
            <a:r>
              <a:rPr lang="ar-JO" sz="1800" b="1" dirty="0" smtClean="0"/>
              <a:t>العالي</a:t>
            </a:r>
            <a:r>
              <a:rPr lang="ar-JO" sz="1800" b="1" dirty="0"/>
              <a:t> الولايات المتحدة </a:t>
            </a:r>
            <a:r>
              <a:rPr lang="ar-JO" sz="1800" b="1" dirty="0" smtClean="0"/>
              <a:t>الأمريكية، والمملكة المتحدة ، وكندا ، وبعض الدول العربيّة.</a:t>
            </a:r>
            <a:endParaRPr lang="ar-JO" sz="1800" b="1" dirty="0"/>
          </a:p>
        </p:txBody>
      </p:sp>
      <p:grpSp>
        <p:nvGrpSpPr>
          <p:cNvPr id="11" name="Group 10">
            <a:extLst>
              <a:ext uri="{FF2B5EF4-FFF2-40B4-BE49-F238E27FC236}">
                <a16:creationId xmlns="" xmlns:a16="http://schemas.microsoft.com/office/drawing/2014/main" id="{9B1DEA87-5A5F-4FFA-8934-9C26E8902D12}"/>
              </a:ext>
            </a:extLst>
          </p:cNvPr>
          <p:cNvGrpSpPr/>
          <p:nvPr/>
        </p:nvGrpSpPr>
        <p:grpSpPr>
          <a:xfrm flipH="1">
            <a:off x="10953664" y="253480"/>
            <a:ext cx="1183662" cy="1040677"/>
            <a:chOff x="3983887" y="4061275"/>
            <a:chExt cx="2122406" cy="1866023"/>
          </a:xfrm>
        </p:grpSpPr>
        <p:grpSp>
          <p:nvGrpSpPr>
            <p:cNvPr id="12" name="Group 11">
              <a:extLst>
                <a:ext uri="{FF2B5EF4-FFF2-40B4-BE49-F238E27FC236}">
                  <a16:creationId xmlns="" xmlns:a16="http://schemas.microsoft.com/office/drawing/2014/main" id="{7782A974-77A5-4765-BF6E-FFE22E7B5C69}"/>
                </a:ext>
              </a:extLst>
            </p:cNvPr>
            <p:cNvGrpSpPr/>
            <p:nvPr/>
          </p:nvGrpSpPr>
          <p:grpSpPr>
            <a:xfrm>
              <a:off x="3983887" y="5358975"/>
              <a:ext cx="2049157" cy="568323"/>
              <a:chOff x="3622676" y="3492499"/>
              <a:chExt cx="2575763" cy="714375"/>
            </a:xfrm>
            <a:effectLst>
              <a:outerShdw blurRad="50800" dist="38100" dir="8100000" algn="tr" rotWithShape="0">
                <a:prstClr val="black">
                  <a:alpha val="40000"/>
                </a:prstClr>
              </a:outerShdw>
            </a:effectLst>
          </p:grpSpPr>
          <p:sp>
            <p:nvSpPr>
              <p:cNvPr id="25" name="Freeform 15">
                <a:extLst>
                  <a:ext uri="{FF2B5EF4-FFF2-40B4-BE49-F238E27FC236}">
                    <a16:creationId xmlns="" xmlns:a16="http://schemas.microsoft.com/office/drawing/2014/main" id="{9E81A0D9-3256-4ECD-BCB8-63635DE1C277}"/>
                  </a:ext>
                </a:extLst>
              </p:cNvPr>
              <p:cNvSpPr/>
              <p:nvPr/>
            </p:nvSpPr>
            <p:spPr>
              <a:xfrm>
                <a:off x="3622676" y="3492499"/>
                <a:ext cx="2575763" cy="714375"/>
              </a:xfrm>
              <a:custGeom>
                <a:avLst/>
                <a:gdLst>
                  <a:gd name="connsiteX0" fmla="*/ 190500 w 2559050"/>
                  <a:gd name="connsiteY0" fmla="*/ 0 h 698500"/>
                  <a:gd name="connsiteX1" fmla="*/ 0 w 2559050"/>
                  <a:gd name="connsiteY1" fmla="*/ 152400 h 698500"/>
                  <a:gd name="connsiteX2" fmla="*/ 6350 w 2559050"/>
                  <a:gd name="connsiteY2" fmla="*/ 215900 h 698500"/>
                  <a:gd name="connsiteX3" fmla="*/ 2501900 w 2559050"/>
                  <a:gd name="connsiteY3" fmla="*/ 241300 h 698500"/>
                  <a:gd name="connsiteX4" fmla="*/ 2470150 w 2559050"/>
                  <a:gd name="connsiteY4" fmla="*/ 552450 h 698500"/>
                  <a:gd name="connsiteX5" fmla="*/ 76200 w 2559050"/>
                  <a:gd name="connsiteY5" fmla="*/ 565150 h 698500"/>
                  <a:gd name="connsiteX6" fmla="*/ 101600 w 2559050"/>
                  <a:gd name="connsiteY6" fmla="*/ 520700 h 698500"/>
                  <a:gd name="connsiteX7" fmla="*/ 6350 w 2559050"/>
                  <a:gd name="connsiteY7" fmla="*/ 577850 h 698500"/>
                  <a:gd name="connsiteX8" fmla="*/ 44450 w 2559050"/>
                  <a:gd name="connsiteY8" fmla="*/ 666750 h 698500"/>
                  <a:gd name="connsiteX9" fmla="*/ 2400300 w 2559050"/>
                  <a:gd name="connsiteY9" fmla="*/ 692150 h 698500"/>
                  <a:gd name="connsiteX10" fmla="*/ 2432050 w 2559050"/>
                  <a:gd name="connsiteY10" fmla="*/ 666750 h 698500"/>
                  <a:gd name="connsiteX11" fmla="*/ 2501900 w 2559050"/>
                  <a:gd name="connsiteY11" fmla="*/ 698500 h 698500"/>
                  <a:gd name="connsiteX12" fmla="*/ 2552700 w 2559050"/>
                  <a:gd name="connsiteY12" fmla="*/ 685800 h 698500"/>
                  <a:gd name="connsiteX13" fmla="*/ 2559050 w 2559050"/>
                  <a:gd name="connsiteY13" fmla="*/ 158750 h 698500"/>
                  <a:gd name="connsiteX14" fmla="*/ 2476500 w 2559050"/>
                  <a:gd name="connsiteY14" fmla="*/ 95250 h 698500"/>
                  <a:gd name="connsiteX15" fmla="*/ 520700 w 2559050"/>
                  <a:gd name="connsiteY15" fmla="*/ 184150 h 698500"/>
                  <a:gd name="connsiteX16" fmla="*/ 190500 w 2559050"/>
                  <a:gd name="connsiteY16" fmla="*/ 0 h 698500"/>
                  <a:gd name="connsiteX0" fmla="*/ 190500 w 2559050"/>
                  <a:gd name="connsiteY0" fmla="*/ 0 h 698500"/>
                  <a:gd name="connsiteX1" fmla="*/ 0 w 2559050"/>
                  <a:gd name="connsiteY1" fmla="*/ 152400 h 698500"/>
                  <a:gd name="connsiteX2" fmla="*/ 19050 w 2559050"/>
                  <a:gd name="connsiteY2" fmla="*/ 241300 h 698500"/>
                  <a:gd name="connsiteX3" fmla="*/ 2501900 w 2559050"/>
                  <a:gd name="connsiteY3" fmla="*/ 241300 h 698500"/>
                  <a:gd name="connsiteX4" fmla="*/ 2470150 w 2559050"/>
                  <a:gd name="connsiteY4" fmla="*/ 552450 h 698500"/>
                  <a:gd name="connsiteX5" fmla="*/ 76200 w 2559050"/>
                  <a:gd name="connsiteY5" fmla="*/ 565150 h 698500"/>
                  <a:gd name="connsiteX6" fmla="*/ 101600 w 2559050"/>
                  <a:gd name="connsiteY6" fmla="*/ 520700 h 698500"/>
                  <a:gd name="connsiteX7" fmla="*/ 6350 w 2559050"/>
                  <a:gd name="connsiteY7" fmla="*/ 577850 h 698500"/>
                  <a:gd name="connsiteX8" fmla="*/ 44450 w 2559050"/>
                  <a:gd name="connsiteY8" fmla="*/ 666750 h 698500"/>
                  <a:gd name="connsiteX9" fmla="*/ 2400300 w 2559050"/>
                  <a:gd name="connsiteY9" fmla="*/ 692150 h 698500"/>
                  <a:gd name="connsiteX10" fmla="*/ 2432050 w 2559050"/>
                  <a:gd name="connsiteY10" fmla="*/ 666750 h 698500"/>
                  <a:gd name="connsiteX11" fmla="*/ 2501900 w 2559050"/>
                  <a:gd name="connsiteY11" fmla="*/ 698500 h 698500"/>
                  <a:gd name="connsiteX12" fmla="*/ 2552700 w 2559050"/>
                  <a:gd name="connsiteY12" fmla="*/ 685800 h 698500"/>
                  <a:gd name="connsiteX13" fmla="*/ 2559050 w 2559050"/>
                  <a:gd name="connsiteY13" fmla="*/ 158750 h 698500"/>
                  <a:gd name="connsiteX14" fmla="*/ 2476500 w 2559050"/>
                  <a:gd name="connsiteY14" fmla="*/ 95250 h 698500"/>
                  <a:gd name="connsiteX15" fmla="*/ 520700 w 2559050"/>
                  <a:gd name="connsiteY15" fmla="*/ 184150 h 698500"/>
                  <a:gd name="connsiteX16" fmla="*/ 190500 w 2559050"/>
                  <a:gd name="connsiteY16" fmla="*/ 0 h 698500"/>
                  <a:gd name="connsiteX0" fmla="*/ 184150 w 2552700"/>
                  <a:gd name="connsiteY0" fmla="*/ 0 h 698500"/>
                  <a:gd name="connsiteX1" fmla="*/ 9525 w 2552700"/>
                  <a:gd name="connsiteY1" fmla="*/ 152400 h 698500"/>
                  <a:gd name="connsiteX2" fmla="*/ 12700 w 2552700"/>
                  <a:gd name="connsiteY2" fmla="*/ 241300 h 698500"/>
                  <a:gd name="connsiteX3" fmla="*/ 2495550 w 2552700"/>
                  <a:gd name="connsiteY3" fmla="*/ 241300 h 698500"/>
                  <a:gd name="connsiteX4" fmla="*/ 2463800 w 2552700"/>
                  <a:gd name="connsiteY4" fmla="*/ 552450 h 698500"/>
                  <a:gd name="connsiteX5" fmla="*/ 69850 w 2552700"/>
                  <a:gd name="connsiteY5" fmla="*/ 565150 h 698500"/>
                  <a:gd name="connsiteX6" fmla="*/ 95250 w 2552700"/>
                  <a:gd name="connsiteY6" fmla="*/ 520700 h 698500"/>
                  <a:gd name="connsiteX7" fmla="*/ 0 w 2552700"/>
                  <a:gd name="connsiteY7" fmla="*/ 577850 h 698500"/>
                  <a:gd name="connsiteX8" fmla="*/ 38100 w 2552700"/>
                  <a:gd name="connsiteY8" fmla="*/ 666750 h 698500"/>
                  <a:gd name="connsiteX9" fmla="*/ 2393950 w 2552700"/>
                  <a:gd name="connsiteY9" fmla="*/ 692150 h 698500"/>
                  <a:gd name="connsiteX10" fmla="*/ 2425700 w 2552700"/>
                  <a:gd name="connsiteY10" fmla="*/ 666750 h 698500"/>
                  <a:gd name="connsiteX11" fmla="*/ 2495550 w 2552700"/>
                  <a:gd name="connsiteY11" fmla="*/ 698500 h 698500"/>
                  <a:gd name="connsiteX12" fmla="*/ 2546350 w 2552700"/>
                  <a:gd name="connsiteY12" fmla="*/ 685800 h 698500"/>
                  <a:gd name="connsiteX13" fmla="*/ 2552700 w 2552700"/>
                  <a:gd name="connsiteY13" fmla="*/ 158750 h 698500"/>
                  <a:gd name="connsiteX14" fmla="*/ 2470150 w 2552700"/>
                  <a:gd name="connsiteY14" fmla="*/ 95250 h 698500"/>
                  <a:gd name="connsiteX15" fmla="*/ 514350 w 2552700"/>
                  <a:gd name="connsiteY15" fmla="*/ 184150 h 698500"/>
                  <a:gd name="connsiteX16" fmla="*/ 184150 w 2552700"/>
                  <a:gd name="connsiteY16" fmla="*/ 0 h 698500"/>
                  <a:gd name="connsiteX0" fmla="*/ 184150 w 2571750"/>
                  <a:gd name="connsiteY0" fmla="*/ 0 h 698500"/>
                  <a:gd name="connsiteX1" fmla="*/ 9525 w 2571750"/>
                  <a:gd name="connsiteY1" fmla="*/ 152400 h 698500"/>
                  <a:gd name="connsiteX2" fmla="*/ 12700 w 2571750"/>
                  <a:gd name="connsiteY2" fmla="*/ 241300 h 698500"/>
                  <a:gd name="connsiteX3" fmla="*/ 2495550 w 2571750"/>
                  <a:gd name="connsiteY3" fmla="*/ 241300 h 698500"/>
                  <a:gd name="connsiteX4" fmla="*/ 2463800 w 2571750"/>
                  <a:gd name="connsiteY4" fmla="*/ 552450 h 698500"/>
                  <a:gd name="connsiteX5" fmla="*/ 69850 w 2571750"/>
                  <a:gd name="connsiteY5" fmla="*/ 565150 h 698500"/>
                  <a:gd name="connsiteX6" fmla="*/ 95250 w 2571750"/>
                  <a:gd name="connsiteY6" fmla="*/ 520700 h 698500"/>
                  <a:gd name="connsiteX7" fmla="*/ 0 w 2571750"/>
                  <a:gd name="connsiteY7" fmla="*/ 577850 h 698500"/>
                  <a:gd name="connsiteX8" fmla="*/ 38100 w 2571750"/>
                  <a:gd name="connsiteY8" fmla="*/ 666750 h 698500"/>
                  <a:gd name="connsiteX9" fmla="*/ 2393950 w 2571750"/>
                  <a:gd name="connsiteY9" fmla="*/ 692150 h 698500"/>
                  <a:gd name="connsiteX10" fmla="*/ 2425700 w 2571750"/>
                  <a:gd name="connsiteY10" fmla="*/ 666750 h 698500"/>
                  <a:gd name="connsiteX11" fmla="*/ 2495550 w 2571750"/>
                  <a:gd name="connsiteY11" fmla="*/ 698500 h 698500"/>
                  <a:gd name="connsiteX12" fmla="*/ 2546350 w 2571750"/>
                  <a:gd name="connsiteY12" fmla="*/ 685800 h 698500"/>
                  <a:gd name="connsiteX13" fmla="*/ 2571750 w 2571750"/>
                  <a:gd name="connsiteY13" fmla="*/ 193675 h 698500"/>
                  <a:gd name="connsiteX14" fmla="*/ 2470150 w 2571750"/>
                  <a:gd name="connsiteY14" fmla="*/ 95250 h 698500"/>
                  <a:gd name="connsiteX15" fmla="*/ 514350 w 2571750"/>
                  <a:gd name="connsiteY15" fmla="*/ 184150 h 698500"/>
                  <a:gd name="connsiteX16" fmla="*/ 184150 w 2571750"/>
                  <a:gd name="connsiteY16" fmla="*/ 0 h 698500"/>
                  <a:gd name="connsiteX0" fmla="*/ 184150 w 2555875"/>
                  <a:gd name="connsiteY0" fmla="*/ 0 h 698500"/>
                  <a:gd name="connsiteX1" fmla="*/ 9525 w 2555875"/>
                  <a:gd name="connsiteY1" fmla="*/ 152400 h 698500"/>
                  <a:gd name="connsiteX2" fmla="*/ 12700 w 2555875"/>
                  <a:gd name="connsiteY2" fmla="*/ 241300 h 698500"/>
                  <a:gd name="connsiteX3" fmla="*/ 2495550 w 2555875"/>
                  <a:gd name="connsiteY3" fmla="*/ 241300 h 698500"/>
                  <a:gd name="connsiteX4" fmla="*/ 2463800 w 2555875"/>
                  <a:gd name="connsiteY4" fmla="*/ 552450 h 698500"/>
                  <a:gd name="connsiteX5" fmla="*/ 69850 w 2555875"/>
                  <a:gd name="connsiteY5" fmla="*/ 565150 h 698500"/>
                  <a:gd name="connsiteX6" fmla="*/ 95250 w 2555875"/>
                  <a:gd name="connsiteY6" fmla="*/ 520700 h 698500"/>
                  <a:gd name="connsiteX7" fmla="*/ 0 w 2555875"/>
                  <a:gd name="connsiteY7" fmla="*/ 577850 h 698500"/>
                  <a:gd name="connsiteX8" fmla="*/ 38100 w 2555875"/>
                  <a:gd name="connsiteY8" fmla="*/ 666750 h 698500"/>
                  <a:gd name="connsiteX9" fmla="*/ 2393950 w 2555875"/>
                  <a:gd name="connsiteY9" fmla="*/ 692150 h 698500"/>
                  <a:gd name="connsiteX10" fmla="*/ 2425700 w 2555875"/>
                  <a:gd name="connsiteY10" fmla="*/ 666750 h 698500"/>
                  <a:gd name="connsiteX11" fmla="*/ 2495550 w 2555875"/>
                  <a:gd name="connsiteY11" fmla="*/ 698500 h 698500"/>
                  <a:gd name="connsiteX12" fmla="*/ 2546350 w 2555875"/>
                  <a:gd name="connsiteY12" fmla="*/ 685800 h 698500"/>
                  <a:gd name="connsiteX13" fmla="*/ 2555875 w 2555875"/>
                  <a:gd name="connsiteY13" fmla="*/ 171450 h 698500"/>
                  <a:gd name="connsiteX14" fmla="*/ 2470150 w 2555875"/>
                  <a:gd name="connsiteY14" fmla="*/ 95250 h 698500"/>
                  <a:gd name="connsiteX15" fmla="*/ 514350 w 2555875"/>
                  <a:gd name="connsiteY15" fmla="*/ 184150 h 698500"/>
                  <a:gd name="connsiteX16" fmla="*/ 184150 w 2555875"/>
                  <a:gd name="connsiteY16" fmla="*/ 0 h 698500"/>
                  <a:gd name="connsiteX0" fmla="*/ 184150 w 2562506"/>
                  <a:gd name="connsiteY0" fmla="*/ 0 h 698500"/>
                  <a:gd name="connsiteX1" fmla="*/ 9525 w 2562506"/>
                  <a:gd name="connsiteY1" fmla="*/ 152400 h 698500"/>
                  <a:gd name="connsiteX2" fmla="*/ 12700 w 2562506"/>
                  <a:gd name="connsiteY2" fmla="*/ 241300 h 698500"/>
                  <a:gd name="connsiteX3" fmla="*/ 2495550 w 2562506"/>
                  <a:gd name="connsiteY3" fmla="*/ 241300 h 698500"/>
                  <a:gd name="connsiteX4" fmla="*/ 2463800 w 2562506"/>
                  <a:gd name="connsiteY4" fmla="*/ 552450 h 698500"/>
                  <a:gd name="connsiteX5" fmla="*/ 69850 w 2562506"/>
                  <a:gd name="connsiteY5" fmla="*/ 565150 h 698500"/>
                  <a:gd name="connsiteX6" fmla="*/ 95250 w 2562506"/>
                  <a:gd name="connsiteY6" fmla="*/ 520700 h 698500"/>
                  <a:gd name="connsiteX7" fmla="*/ 0 w 2562506"/>
                  <a:gd name="connsiteY7" fmla="*/ 577850 h 698500"/>
                  <a:gd name="connsiteX8" fmla="*/ 38100 w 2562506"/>
                  <a:gd name="connsiteY8" fmla="*/ 666750 h 698500"/>
                  <a:gd name="connsiteX9" fmla="*/ 2393950 w 2562506"/>
                  <a:gd name="connsiteY9" fmla="*/ 692150 h 698500"/>
                  <a:gd name="connsiteX10" fmla="*/ 2425700 w 2562506"/>
                  <a:gd name="connsiteY10" fmla="*/ 666750 h 698500"/>
                  <a:gd name="connsiteX11" fmla="*/ 2495550 w 2562506"/>
                  <a:gd name="connsiteY11" fmla="*/ 698500 h 698500"/>
                  <a:gd name="connsiteX12" fmla="*/ 2562225 w 2562506"/>
                  <a:gd name="connsiteY12" fmla="*/ 685800 h 698500"/>
                  <a:gd name="connsiteX13" fmla="*/ 2555875 w 2562506"/>
                  <a:gd name="connsiteY13" fmla="*/ 171450 h 698500"/>
                  <a:gd name="connsiteX14" fmla="*/ 2470150 w 2562506"/>
                  <a:gd name="connsiteY14" fmla="*/ 95250 h 698500"/>
                  <a:gd name="connsiteX15" fmla="*/ 514350 w 2562506"/>
                  <a:gd name="connsiteY15" fmla="*/ 184150 h 698500"/>
                  <a:gd name="connsiteX16" fmla="*/ 184150 w 2562506"/>
                  <a:gd name="connsiteY16" fmla="*/ 0 h 698500"/>
                  <a:gd name="connsiteX0" fmla="*/ 184150 w 2562506"/>
                  <a:gd name="connsiteY0" fmla="*/ 0 h 692150"/>
                  <a:gd name="connsiteX1" fmla="*/ 9525 w 2562506"/>
                  <a:gd name="connsiteY1" fmla="*/ 152400 h 692150"/>
                  <a:gd name="connsiteX2" fmla="*/ 12700 w 2562506"/>
                  <a:gd name="connsiteY2" fmla="*/ 241300 h 692150"/>
                  <a:gd name="connsiteX3" fmla="*/ 2495550 w 2562506"/>
                  <a:gd name="connsiteY3" fmla="*/ 241300 h 692150"/>
                  <a:gd name="connsiteX4" fmla="*/ 2463800 w 2562506"/>
                  <a:gd name="connsiteY4" fmla="*/ 552450 h 692150"/>
                  <a:gd name="connsiteX5" fmla="*/ 69850 w 2562506"/>
                  <a:gd name="connsiteY5" fmla="*/ 565150 h 692150"/>
                  <a:gd name="connsiteX6" fmla="*/ 95250 w 2562506"/>
                  <a:gd name="connsiteY6" fmla="*/ 520700 h 692150"/>
                  <a:gd name="connsiteX7" fmla="*/ 0 w 2562506"/>
                  <a:gd name="connsiteY7" fmla="*/ 577850 h 692150"/>
                  <a:gd name="connsiteX8" fmla="*/ 38100 w 2562506"/>
                  <a:gd name="connsiteY8" fmla="*/ 666750 h 692150"/>
                  <a:gd name="connsiteX9" fmla="*/ 2393950 w 2562506"/>
                  <a:gd name="connsiteY9" fmla="*/ 692150 h 692150"/>
                  <a:gd name="connsiteX10" fmla="*/ 2425700 w 2562506"/>
                  <a:gd name="connsiteY10" fmla="*/ 666750 h 692150"/>
                  <a:gd name="connsiteX11" fmla="*/ 2479675 w 2562506"/>
                  <a:gd name="connsiteY11" fmla="*/ 692150 h 692150"/>
                  <a:gd name="connsiteX12" fmla="*/ 2562225 w 2562506"/>
                  <a:gd name="connsiteY12" fmla="*/ 685800 h 692150"/>
                  <a:gd name="connsiteX13" fmla="*/ 2555875 w 2562506"/>
                  <a:gd name="connsiteY13" fmla="*/ 171450 h 692150"/>
                  <a:gd name="connsiteX14" fmla="*/ 2470150 w 2562506"/>
                  <a:gd name="connsiteY14" fmla="*/ 95250 h 692150"/>
                  <a:gd name="connsiteX15" fmla="*/ 514350 w 2562506"/>
                  <a:gd name="connsiteY15" fmla="*/ 184150 h 692150"/>
                  <a:gd name="connsiteX16" fmla="*/ 184150 w 2562506"/>
                  <a:gd name="connsiteY16" fmla="*/ 0 h 692150"/>
                  <a:gd name="connsiteX0" fmla="*/ 184150 w 2562506"/>
                  <a:gd name="connsiteY0" fmla="*/ 0 h 692150"/>
                  <a:gd name="connsiteX1" fmla="*/ 9525 w 2562506"/>
                  <a:gd name="connsiteY1" fmla="*/ 152400 h 692150"/>
                  <a:gd name="connsiteX2" fmla="*/ 12700 w 2562506"/>
                  <a:gd name="connsiteY2" fmla="*/ 241300 h 692150"/>
                  <a:gd name="connsiteX3" fmla="*/ 2495550 w 2562506"/>
                  <a:gd name="connsiteY3" fmla="*/ 241300 h 692150"/>
                  <a:gd name="connsiteX4" fmla="*/ 2463800 w 2562506"/>
                  <a:gd name="connsiteY4" fmla="*/ 552450 h 692150"/>
                  <a:gd name="connsiteX5" fmla="*/ 69850 w 2562506"/>
                  <a:gd name="connsiteY5" fmla="*/ 565150 h 692150"/>
                  <a:gd name="connsiteX6" fmla="*/ 95250 w 2562506"/>
                  <a:gd name="connsiteY6" fmla="*/ 520700 h 692150"/>
                  <a:gd name="connsiteX7" fmla="*/ 0 w 2562506"/>
                  <a:gd name="connsiteY7" fmla="*/ 577850 h 692150"/>
                  <a:gd name="connsiteX8" fmla="*/ 38100 w 2562506"/>
                  <a:gd name="connsiteY8" fmla="*/ 666750 h 692150"/>
                  <a:gd name="connsiteX9" fmla="*/ 2393950 w 2562506"/>
                  <a:gd name="connsiteY9" fmla="*/ 692150 h 692150"/>
                  <a:gd name="connsiteX10" fmla="*/ 2435225 w 2562506"/>
                  <a:gd name="connsiteY10" fmla="*/ 666750 h 692150"/>
                  <a:gd name="connsiteX11" fmla="*/ 2479675 w 2562506"/>
                  <a:gd name="connsiteY11" fmla="*/ 692150 h 692150"/>
                  <a:gd name="connsiteX12" fmla="*/ 2562225 w 2562506"/>
                  <a:gd name="connsiteY12" fmla="*/ 685800 h 692150"/>
                  <a:gd name="connsiteX13" fmla="*/ 2555875 w 2562506"/>
                  <a:gd name="connsiteY13" fmla="*/ 171450 h 692150"/>
                  <a:gd name="connsiteX14" fmla="*/ 2470150 w 2562506"/>
                  <a:gd name="connsiteY14" fmla="*/ 95250 h 692150"/>
                  <a:gd name="connsiteX15" fmla="*/ 514350 w 2562506"/>
                  <a:gd name="connsiteY15" fmla="*/ 184150 h 692150"/>
                  <a:gd name="connsiteX16" fmla="*/ 184150 w 2562506"/>
                  <a:gd name="connsiteY16" fmla="*/ 0 h 692150"/>
                  <a:gd name="connsiteX0" fmla="*/ 184150 w 2562506"/>
                  <a:gd name="connsiteY0" fmla="*/ 0 h 692150"/>
                  <a:gd name="connsiteX1" fmla="*/ 9525 w 2562506"/>
                  <a:gd name="connsiteY1" fmla="*/ 152400 h 692150"/>
                  <a:gd name="connsiteX2" fmla="*/ 12700 w 2562506"/>
                  <a:gd name="connsiteY2" fmla="*/ 241300 h 692150"/>
                  <a:gd name="connsiteX3" fmla="*/ 2495550 w 2562506"/>
                  <a:gd name="connsiteY3" fmla="*/ 241300 h 692150"/>
                  <a:gd name="connsiteX4" fmla="*/ 2463800 w 2562506"/>
                  <a:gd name="connsiteY4" fmla="*/ 552450 h 692150"/>
                  <a:gd name="connsiteX5" fmla="*/ 69850 w 2562506"/>
                  <a:gd name="connsiteY5" fmla="*/ 565150 h 692150"/>
                  <a:gd name="connsiteX6" fmla="*/ 95250 w 2562506"/>
                  <a:gd name="connsiteY6" fmla="*/ 520700 h 692150"/>
                  <a:gd name="connsiteX7" fmla="*/ 0 w 2562506"/>
                  <a:gd name="connsiteY7" fmla="*/ 577850 h 692150"/>
                  <a:gd name="connsiteX8" fmla="*/ 9525 w 2562506"/>
                  <a:gd name="connsiteY8" fmla="*/ 688975 h 692150"/>
                  <a:gd name="connsiteX9" fmla="*/ 2393950 w 2562506"/>
                  <a:gd name="connsiteY9" fmla="*/ 692150 h 692150"/>
                  <a:gd name="connsiteX10" fmla="*/ 2435225 w 2562506"/>
                  <a:gd name="connsiteY10" fmla="*/ 666750 h 692150"/>
                  <a:gd name="connsiteX11" fmla="*/ 2479675 w 2562506"/>
                  <a:gd name="connsiteY11" fmla="*/ 692150 h 692150"/>
                  <a:gd name="connsiteX12" fmla="*/ 2562225 w 2562506"/>
                  <a:gd name="connsiteY12" fmla="*/ 685800 h 692150"/>
                  <a:gd name="connsiteX13" fmla="*/ 2555875 w 2562506"/>
                  <a:gd name="connsiteY13" fmla="*/ 171450 h 692150"/>
                  <a:gd name="connsiteX14" fmla="*/ 2470150 w 2562506"/>
                  <a:gd name="connsiteY14" fmla="*/ 95250 h 692150"/>
                  <a:gd name="connsiteX15" fmla="*/ 514350 w 2562506"/>
                  <a:gd name="connsiteY15" fmla="*/ 184150 h 692150"/>
                  <a:gd name="connsiteX16" fmla="*/ 184150 w 2562506"/>
                  <a:gd name="connsiteY16" fmla="*/ 0 h 692150"/>
                  <a:gd name="connsiteX0" fmla="*/ 180975 w 2559331"/>
                  <a:gd name="connsiteY0" fmla="*/ 0 h 692150"/>
                  <a:gd name="connsiteX1" fmla="*/ 6350 w 2559331"/>
                  <a:gd name="connsiteY1" fmla="*/ 152400 h 692150"/>
                  <a:gd name="connsiteX2" fmla="*/ 9525 w 2559331"/>
                  <a:gd name="connsiteY2" fmla="*/ 241300 h 692150"/>
                  <a:gd name="connsiteX3" fmla="*/ 2492375 w 2559331"/>
                  <a:gd name="connsiteY3" fmla="*/ 241300 h 692150"/>
                  <a:gd name="connsiteX4" fmla="*/ 2460625 w 2559331"/>
                  <a:gd name="connsiteY4" fmla="*/ 552450 h 692150"/>
                  <a:gd name="connsiteX5" fmla="*/ 66675 w 2559331"/>
                  <a:gd name="connsiteY5" fmla="*/ 565150 h 692150"/>
                  <a:gd name="connsiteX6" fmla="*/ 92075 w 2559331"/>
                  <a:gd name="connsiteY6" fmla="*/ 520700 h 692150"/>
                  <a:gd name="connsiteX7" fmla="*/ 0 w 2559331"/>
                  <a:gd name="connsiteY7" fmla="*/ 593725 h 692150"/>
                  <a:gd name="connsiteX8" fmla="*/ 6350 w 2559331"/>
                  <a:gd name="connsiteY8" fmla="*/ 688975 h 692150"/>
                  <a:gd name="connsiteX9" fmla="*/ 2390775 w 2559331"/>
                  <a:gd name="connsiteY9" fmla="*/ 692150 h 692150"/>
                  <a:gd name="connsiteX10" fmla="*/ 2432050 w 2559331"/>
                  <a:gd name="connsiteY10" fmla="*/ 666750 h 692150"/>
                  <a:gd name="connsiteX11" fmla="*/ 2476500 w 2559331"/>
                  <a:gd name="connsiteY11" fmla="*/ 692150 h 692150"/>
                  <a:gd name="connsiteX12" fmla="*/ 2559050 w 2559331"/>
                  <a:gd name="connsiteY12" fmla="*/ 685800 h 692150"/>
                  <a:gd name="connsiteX13" fmla="*/ 2552700 w 2559331"/>
                  <a:gd name="connsiteY13" fmla="*/ 171450 h 692150"/>
                  <a:gd name="connsiteX14" fmla="*/ 2466975 w 2559331"/>
                  <a:gd name="connsiteY14" fmla="*/ 95250 h 692150"/>
                  <a:gd name="connsiteX15" fmla="*/ 511175 w 2559331"/>
                  <a:gd name="connsiteY15" fmla="*/ 184150 h 692150"/>
                  <a:gd name="connsiteX16" fmla="*/ 180975 w 2559331"/>
                  <a:gd name="connsiteY16" fmla="*/ 0 h 692150"/>
                  <a:gd name="connsiteX0" fmla="*/ 180975 w 2559331"/>
                  <a:gd name="connsiteY0" fmla="*/ 0 h 692150"/>
                  <a:gd name="connsiteX1" fmla="*/ 6350 w 2559331"/>
                  <a:gd name="connsiteY1" fmla="*/ 152400 h 692150"/>
                  <a:gd name="connsiteX2" fmla="*/ 9525 w 2559331"/>
                  <a:gd name="connsiteY2" fmla="*/ 241300 h 692150"/>
                  <a:gd name="connsiteX3" fmla="*/ 2492375 w 2559331"/>
                  <a:gd name="connsiteY3" fmla="*/ 241300 h 692150"/>
                  <a:gd name="connsiteX4" fmla="*/ 2460625 w 2559331"/>
                  <a:gd name="connsiteY4" fmla="*/ 552450 h 692150"/>
                  <a:gd name="connsiteX5" fmla="*/ 66675 w 2559331"/>
                  <a:gd name="connsiteY5" fmla="*/ 565150 h 692150"/>
                  <a:gd name="connsiteX6" fmla="*/ 88900 w 2559331"/>
                  <a:gd name="connsiteY6" fmla="*/ 568325 h 692150"/>
                  <a:gd name="connsiteX7" fmla="*/ 92075 w 2559331"/>
                  <a:gd name="connsiteY7" fmla="*/ 520700 h 692150"/>
                  <a:gd name="connsiteX8" fmla="*/ 0 w 2559331"/>
                  <a:gd name="connsiteY8" fmla="*/ 593725 h 692150"/>
                  <a:gd name="connsiteX9" fmla="*/ 6350 w 2559331"/>
                  <a:gd name="connsiteY9" fmla="*/ 688975 h 692150"/>
                  <a:gd name="connsiteX10" fmla="*/ 2390775 w 2559331"/>
                  <a:gd name="connsiteY10" fmla="*/ 692150 h 692150"/>
                  <a:gd name="connsiteX11" fmla="*/ 2432050 w 2559331"/>
                  <a:gd name="connsiteY11" fmla="*/ 666750 h 692150"/>
                  <a:gd name="connsiteX12" fmla="*/ 2476500 w 2559331"/>
                  <a:gd name="connsiteY12" fmla="*/ 692150 h 692150"/>
                  <a:gd name="connsiteX13" fmla="*/ 2559050 w 2559331"/>
                  <a:gd name="connsiteY13" fmla="*/ 685800 h 692150"/>
                  <a:gd name="connsiteX14" fmla="*/ 2552700 w 2559331"/>
                  <a:gd name="connsiteY14" fmla="*/ 171450 h 692150"/>
                  <a:gd name="connsiteX15" fmla="*/ 2466975 w 2559331"/>
                  <a:gd name="connsiteY15" fmla="*/ 95250 h 692150"/>
                  <a:gd name="connsiteX16" fmla="*/ 511175 w 2559331"/>
                  <a:gd name="connsiteY16" fmla="*/ 184150 h 692150"/>
                  <a:gd name="connsiteX17" fmla="*/ 180975 w 2559331"/>
                  <a:gd name="connsiteY17" fmla="*/ 0 h 692150"/>
                  <a:gd name="connsiteX0" fmla="*/ 180975 w 2559331"/>
                  <a:gd name="connsiteY0" fmla="*/ 0 h 692150"/>
                  <a:gd name="connsiteX1" fmla="*/ 6350 w 2559331"/>
                  <a:gd name="connsiteY1" fmla="*/ 152400 h 692150"/>
                  <a:gd name="connsiteX2" fmla="*/ 9525 w 2559331"/>
                  <a:gd name="connsiteY2" fmla="*/ 241300 h 692150"/>
                  <a:gd name="connsiteX3" fmla="*/ 2454275 w 2559331"/>
                  <a:gd name="connsiteY3" fmla="*/ 234950 h 692150"/>
                  <a:gd name="connsiteX4" fmla="*/ 2460625 w 2559331"/>
                  <a:gd name="connsiteY4" fmla="*/ 552450 h 692150"/>
                  <a:gd name="connsiteX5" fmla="*/ 66675 w 2559331"/>
                  <a:gd name="connsiteY5" fmla="*/ 565150 h 692150"/>
                  <a:gd name="connsiteX6" fmla="*/ 88900 w 2559331"/>
                  <a:gd name="connsiteY6" fmla="*/ 568325 h 692150"/>
                  <a:gd name="connsiteX7" fmla="*/ 92075 w 2559331"/>
                  <a:gd name="connsiteY7" fmla="*/ 520700 h 692150"/>
                  <a:gd name="connsiteX8" fmla="*/ 0 w 2559331"/>
                  <a:gd name="connsiteY8" fmla="*/ 593725 h 692150"/>
                  <a:gd name="connsiteX9" fmla="*/ 6350 w 2559331"/>
                  <a:gd name="connsiteY9" fmla="*/ 688975 h 692150"/>
                  <a:gd name="connsiteX10" fmla="*/ 2390775 w 2559331"/>
                  <a:gd name="connsiteY10" fmla="*/ 692150 h 692150"/>
                  <a:gd name="connsiteX11" fmla="*/ 2432050 w 2559331"/>
                  <a:gd name="connsiteY11" fmla="*/ 666750 h 692150"/>
                  <a:gd name="connsiteX12" fmla="*/ 2476500 w 2559331"/>
                  <a:gd name="connsiteY12" fmla="*/ 692150 h 692150"/>
                  <a:gd name="connsiteX13" fmla="*/ 2559050 w 2559331"/>
                  <a:gd name="connsiteY13" fmla="*/ 685800 h 692150"/>
                  <a:gd name="connsiteX14" fmla="*/ 2552700 w 2559331"/>
                  <a:gd name="connsiteY14" fmla="*/ 171450 h 692150"/>
                  <a:gd name="connsiteX15" fmla="*/ 2466975 w 2559331"/>
                  <a:gd name="connsiteY15" fmla="*/ 95250 h 692150"/>
                  <a:gd name="connsiteX16" fmla="*/ 511175 w 2559331"/>
                  <a:gd name="connsiteY16" fmla="*/ 184150 h 692150"/>
                  <a:gd name="connsiteX17" fmla="*/ 180975 w 2559331"/>
                  <a:gd name="connsiteY17" fmla="*/ 0 h 692150"/>
                  <a:gd name="connsiteX0" fmla="*/ 180975 w 2559331"/>
                  <a:gd name="connsiteY0" fmla="*/ 0 h 692150"/>
                  <a:gd name="connsiteX1" fmla="*/ 6350 w 2559331"/>
                  <a:gd name="connsiteY1" fmla="*/ 152400 h 692150"/>
                  <a:gd name="connsiteX2" fmla="*/ 9525 w 2559331"/>
                  <a:gd name="connsiteY2" fmla="*/ 241300 h 692150"/>
                  <a:gd name="connsiteX3" fmla="*/ 2454275 w 2559331"/>
                  <a:gd name="connsiteY3" fmla="*/ 234950 h 692150"/>
                  <a:gd name="connsiteX4" fmla="*/ 2454275 w 2559331"/>
                  <a:gd name="connsiteY4" fmla="*/ 552450 h 692150"/>
                  <a:gd name="connsiteX5" fmla="*/ 66675 w 2559331"/>
                  <a:gd name="connsiteY5" fmla="*/ 565150 h 692150"/>
                  <a:gd name="connsiteX6" fmla="*/ 88900 w 2559331"/>
                  <a:gd name="connsiteY6" fmla="*/ 568325 h 692150"/>
                  <a:gd name="connsiteX7" fmla="*/ 92075 w 2559331"/>
                  <a:gd name="connsiteY7" fmla="*/ 520700 h 692150"/>
                  <a:gd name="connsiteX8" fmla="*/ 0 w 2559331"/>
                  <a:gd name="connsiteY8" fmla="*/ 593725 h 692150"/>
                  <a:gd name="connsiteX9" fmla="*/ 6350 w 2559331"/>
                  <a:gd name="connsiteY9" fmla="*/ 688975 h 692150"/>
                  <a:gd name="connsiteX10" fmla="*/ 2390775 w 2559331"/>
                  <a:gd name="connsiteY10" fmla="*/ 692150 h 692150"/>
                  <a:gd name="connsiteX11" fmla="*/ 2432050 w 2559331"/>
                  <a:gd name="connsiteY11" fmla="*/ 666750 h 692150"/>
                  <a:gd name="connsiteX12" fmla="*/ 2476500 w 2559331"/>
                  <a:gd name="connsiteY12" fmla="*/ 692150 h 692150"/>
                  <a:gd name="connsiteX13" fmla="*/ 2559050 w 2559331"/>
                  <a:gd name="connsiteY13" fmla="*/ 685800 h 692150"/>
                  <a:gd name="connsiteX14" fmla="*/ 2552700 w 2559331"/>
                  <a:gd name="connsiteY14" fmla="*/ 171450 h 692150"/>
                  <a:gd name="connsiteX15" fmla="*/ 2466975 w 2559331"/>
                  <a:gd name="connsiteY15" fmla="*/ 95250 h 692150"/>
                  <a:gd name="connsiteX16" fmla="*/ 511175 w 2559331"/>
                  <a:gd name="connsiteY16" fmla="*/ 184150 h 692150"/>
                  <a:gd name="connsiteX17" fmla="*/ 180975 w 2559331"/>
                  <a:gd name="connsiteY17" fmla="*/ 0 h 692150"/>
                  <a:gd name="connsiteX0" fmla="*/ 180975 w 2559331"/>
                  <a:gd name="connsiteY0" fmla="*/ 0 h 692150"/>
                  <a:gd name="connsiteX1" fmla="*/ 6350 w 2559331"/>
                  <a:gd name="connsiteY1" fmla="*/ 152400 h 692150"/>
                  <a:gd name="connsiteX2" fmla="*/ 9525 w 2559331"/>
                  <a:gd name="connsiteY2" fmla="*/ 241300 h 692150"/>
                  <a:gd name="connsiteX3" fmla="*/ 2454275 w 2559331"/>
                  <a:gd name="connsiteY3" fmla="*/ 234950 h 692150"/>
                  <a:gd name="connsiteX4" fmla="*/ 2454275 w 2559331"/>
                  <a:gd name="connsiteY4" fmla="*/ 552450 h 692150"/>
                  <a:gd name="connsiteX5" fmla="*/ 66675 w 2559331"/>
                  <a:gd name="connsiteY5" fmla="*/ 565150 h 692150"/>
                  <a:gd name="connsiteX6" fmla="*/ 88900 w 2559331"/>
                  <a:gd name="connsiteY6" fmla="*/ 568325 h 692150"/>
                  <a:gd name="connsiteX7" fmla="*/ 92075 w 2559331"/>
                  <a:gd name="connsiteY7" fmla="*/ 520700 h 692150"/>
                  <a:gd name="connsiteX8" fmla="*/ 0 w 2559331"/>
                  <a:gd name="connsiteY8" fmla="*/ 593725 h 692150"/>
                  <a:gd name="connsiteX9" fmla="*/ 6350 w 2559331"/>
                  <a:gd name="connsiteY9" fmla="*/ 688975 h 692150"/>
                  <a:gd name="connsiteX10" fmla="*/ 2390775 w 2559331"/>
                  <a:gd name="connsiteY10" fmla="*/ 692150 h 692150"/>
                  <a:gd name="connsiteX11" fmla="*/ 2432050 w 2559331"/>
                  <a:gd name="connsiteY11" fmla="*/ 666750 h 692150"/>
                  <a:gd name="connsiteX12" fmla="*/ 2476500 w 2559331"/>
                  <a:gd name="connsiteY12" fmla="*/ 692150 h 692150"/>
                  <a:gd name="connsiteX13" fmla="*/ 2559050 w 2559331"/>
                  <a:gd name="connsiteY13" fmla="*/ 685800 h 692150"/>
                  <a:gd name="connsiteX14" fmla="*/ 2552700 w 2559331"/>
                  <a:gd name="connsiteY14" fmla="*/ 171450 h 692150"/>
                  <a:gd name="connsiteX15" fmla="*/ 2466975 w 2559331"/>
                  <a:gd name="connsiteY15" fmla="*/ 95250 h 692150"/>
                  <a:gd name="connsiteX16" fmla="*/ 511175 w 2559331"/>
                  <a:gd name="connsiteY16" fmla="*/ 184150 h 692150"/>
                  <a:gd name="connsiteX17" fmla="*/ 180975 w 2559331"/>
                  <a:gd name="connsiteY17" fmla="*/ 0 h 692150"/>
                  <a:gd name="connsiteX0" fmla="*/ 180975 w 2559331"/>
                  <a:gd name="connsiteY0" fmla="*/ 0 h 692150"/>
                  <a:gd name="connsiteX1" fmla="*/ 6350 w 2559331"/>
                  <a:gd name="connsiteY1" fmla="*/ 152400 h 692150"/>
                  <a:gd name="connsiteX2" fmla="*/ 9525 w 2559331"/>
                  <a:gd name="connsiteY2" fmla="*/ 241300 h 692150"/>
                  <a:gd name="connsiteX3" fmla="*/ 2454275 w 2559331"/>
                  <a:gd name="connsiteY3" fmla="*/ 234950 h 692150"/>
                  <a:gd name="connsiteX4" fmla="*/ 2454275 w 2559331"/>
                  <a:gd name="connsiteY4" fmla="*/ 552450 h 692150"/>
                  <a:gd name="connsiteX5" fmla="*/ 66675 w 2559331"/>
                  <a:gd name="connsiteY5" fmla="*/ 565150 h 692150"/>
                  <a:gd name="connsiteX6" fmla="*/ 88900 w 2559331"/>
                  <a:gd name="connsiteY6" fmla="*/ 568325 h 692150"/>
                  <a:gd name="connsiteX7" fmla="*/ 92075 w 2559331"/>
                  <a:gd name="connsiteY7" fmla="*/ 520700 h 692150"/>
                  <a:gd name="connsiteX8" fmla="*/ 0 w 2559331"/>
                  <a:gd name="connsiteY8" fmla="*/ 593725 h 692150"/>
                  <a:gd name="connsiteX9" fmla="*/ 6350 w 2559331"/>
                  <a:gd name="connsiteY9" fmla="*/ 688975 h 692150"/>
                  <a:gd name="connsiteX10" fmla="*/ 2390775 w 2559331"/>
                  <a:gd name="connsiteY10" fmla="*/ 692150 h 692150"/>
                  <a:gd name="connsiteX11" fmla="*/ 2476500 w 2559331"/>
                  <a:gd name="connsiteY11" fmla="*/ 692150 h 692150"/>
                  <a:gd name="connsiteX12" fmla="*/ 2559050 w 2559331"/>
                  <a:gd name="connsiteY12" fmla="*/ 685800 h 692150"/>
                  <a:gd name="connsiteX13" fmla="*/ 2552700 w 2559331"/>
                  <a:gd name="connsiteY13" fmla="*/ 171450 h 692150"/>
                  <a:gd name="connsiteX14" fmla="*/ 2466975 w 2559331"/>
                  <a:gd name="connsiteY14" fmla="*/ 95250 h 692150"/>
                  <a:gd name="connsiteX15" fmla="*/ 511175 w 2559331"/>
                  <a:gd name="connsiteY15" fmla="*/ 184150 h 692150"/>
                  <a:gd name="connsiteX16" fmla="*/ 180975 w 2559331"/>
                  <a:gd name="connsiteY16" fmla="*/ 0 h 692150"/>
                  <a:gd name="connsiteX0" fmla="*/ 180975 w 2559331"/>
                  <a:gd name="connsiteY0" fmla="*/ 0 h 692150"/>
                  <a:gd name="connsiteX1" fmla="*/ 6350 w 2559331"/>
                  <a:gd name="connsiteY1" fmla="*/ 152400 h 692150"/>
                  <a:gd name="connsiteX2" fmla="*/ 9525 w 2559331"/>
                  <a:gd name="connsiteY2" fmla="*/ 241300 h 692150"/>
                  <a:gd name="connsiteX3" fmla="*/ 2454275 w 2559331"/>
                  <a:gd name="connsiteY3" fmla="*/ 234950 h 692150"/>
                  <a:gd name="connsiteX4" fmla="*/ 2454275 w 2559331"/>
                  <a:gd name="connsiteY4" fmla="*/ 552450 h 692150"/>
                  <a:gd name="connsiteX5" fmla="*/ 66675 w 2559331"/>
                  <a:gd name="connsiteY5" fmla="*/ 565150 h 692150"/>
                  <a:gd name="connsiteX6" fmla="*/ 88900 w 2559331"/>
                  <a:gd name="connsiteY6" fmla="*/ 568325 h 692150"/>
                  <a:gd name="connsiteX7" fmla="*/ 92075 w 2559331"/>
                  <a:gd name="connsiteY7" fmla="*/ 520700 h 692150"/>
                  <a:gd name="connsiteX8" fmla="*/ 0 w 2559331"/>
                  <a:gd name="connsiteY8" fmla="*/ 593725 h 692150"/>
                  <a:gd name="connsiteX9" fmla="*/ 6350 w 2559331"/>
                  <a:gd name="connsiteY9" fmla="*/ 688975 h 692150"/>
                  <a:gd name="connsiteX10" fmla="*/ 2390775 w 2559331"/>
                  <a:gd name="connsiteY10" fmla="*/ 692150 h 692150"/>
                  <a:gd name="connsiteX11" fmla="*/ 2559050 w 2559331"/>
                  <a:gd name="connsiteY11" fmla="*/ 685800 h 692150"/>
                  <a:gd name="connsiteX12" fmla="*/ 2552700 w 2559331"/>
                  <a:gd name="connsiteY12" fmla="*/ 171450 h 692150"/>
                  <a:gd name="connsiteX13" fmla="*/ 2466975 w 2559331"/>
                  <a:gd name="connsiteY13" fmla="*/ 95250 h 692150"/>
                  <a:gd name="connsiteX14" fmla="*/ 511175 w 2559331"/>
                  <a:gd name="connsiteY14" fmla="*/ 184150 h 692150"/>
                  <a:gd name="connsiteX15" fmla="*/ 180975 w 2559331"/>
                  <a:gd name="connsiteY15" fmla="*/ 0 h 692150"/>
                  <a:gd name="connsiteX0" fmla="*/ 180975 w 2559331"/>
                  <a:gd name="connsiteY0" fmla="*/ 0 h 688975"/>
                  <a:gd name="connsiteX1" fmla="*/ 6350 w 2559331"/>
                  <a:gd name="connsiteY1" fmla="*/ 152400 h 688975"/>
                  <a:gd name="connsiteX2" fmla="*/ 9525 w 2559331"/>
                  <a:gd name="connsiteY2" fmla="*/ 241300 h 688975"/>
                  <a:gd name="connsiteX3" fmla="*/ 2454275 w 2559331"/>
                  <a:gd name="connsiteY3" fmla="*/ 234950 h 688975"/>
                  <a:gd name="connsiteX4" fmla="*/ 2454275 w 2559331"/>
                  <a:gd name="connsiteY4" fmla="*/ 552450 h 688975"/>
                  <a:gd name="connsiteX5" fmla="*/ 66675 w 2559331"/>
                  <a:gd name="connsiteY5" fmla="*/ 565150 h 688975"/>
                  <a:gd name="connsiteX6" fmla="*/ 88900 w 2559331"/>
                  <a:gd name="connsiteY6" fmla="*/ 568325 h 688975"/>
                  <a:gd name="connsiteX7" fmla="*/ 92075 w 2559331"/>
                  <a:gd name="connsiteY7" fmla="*/ 520700 h 688975"/>
                  <a:gd name="connsiteX8" fmla="*/ 0 w 2559331"/>
                  <a:gd name="connsiteY8" fmla="*/ 593725 h 688975"/>
                  <a:gd name="connsiteX9" fmla="*/ 6350 w 2559331"/>
                  <a:gd name="connsiteY9" fmla="*/ 688975 h 688975"/>
                  <a:gd name="connsiteX10" fmla="*/ 2559050 w 2559331"/>
                  <a:gd name="connsiteY10" fmla="*/ 685800 h 688975"/>
                  <a:gd name="connsiteX11" fmla="*/ 2552700 w 2559331"/>
                  <a:gd name="connsiteY11" fmla="*/ 171450 h 688975"/>
                  <a:gd name="connsiteX12" fmla="*/ 2466975 w 2559331"/>
                  <a:gd name="connsiteY12" fmla="*/ 95250 h 688975"/>
                  <a:gd name="connsiteX13" fmla="*/ 511175 w 2559331"/>
                  <a:gd name="connsiteY13" fmla="*/ 184150 h 688975"/>
                  <a:gd name="connsiteX14" fmla="*/ 180975 w 2559331"/>
                  <a:gd name="connsiteY14" fmla="*/ 0 h 688975"/>
                  <a:gd name="connsiteX0" fmla="*/ 180975 w 2572231"/>
                  <a:gd name="connsiteY0" fmla="*/ 0 h 688975"/>
                  <a:gd name="connsiteX1" fmla="*/ 6350 w 2572231"/>
                  <a:gd name="connsiteY1" fmla="*/ 152400 h 688975"/>
                  <a:gd name="connsiteX2" fmla="*/ 9525 w 2572231"/>
                  <a:gd name="connsiteY2" fmla="*/ 241300 h 688975"/>
                  <a:gd name="connsiteX3" fmla="*/ 2454275 w 2572231"/>
                  <a:gd name="connsiteY3" fmla="*/ 234950 h 688975"/>
                  <a:gd name="connsiteX4" fmla="*/ 2454275 w 2572231"/>
                  <a:gd name="connsiteY4" fmla="*/ 552450 h 688975"/>
                  <a:gd name="connsiteX5" fmla="*/ 66675 w 2572231"/>
                  <a:gd name="connsiteY5" fmla="*/ 565150 h 688975"/>
                  <a:gd name="connsiteX6" fmla="*/ 88900 w 2572231"/>
                  <a:gd name="connsiteY6" fmla="*/ 568325 h 688975"/>
                  <a:gd name="connsiteX7" fmla="*/ 92075 w 2572231"/>
                  <a:gd name="connsiteY7" fmla="*/ 520700 h 688975"/>
                  <a:gd name="connsiteX8" fmla="*/ 0 w 2572231"/>
                  <a:gd name="connsiteY8" fmla="*/ 593725 h 688975"/>
                  <a:gd name="connsiteX9" fmla="*/ 6350 w 2572231"/>
                  <a:gd name="connsiteY9" fmla="*/ 688975 h 688975"/>
                  <a:gd name="connsiteX10" fmla="*/ 2559050 w 2572231"/>
                  <a:gd name="connsiteY10" fmla="*/ 685800 h 688975"/>
                  <a:gd name="connsiteX11" fmla="*/ 2552700 w 2572231"/>
                  <a:gd name="connsiteY11" fmla="*/ 171450 h 688975"/>
                  <a:gd name="connsiteX12" fmla="*/ 2466975 w 2572231"/>
                  <a:gd name="connsiteY12" fmla="*/ 95250 h 688975"/>
                  <a:gd name="connsiteX13" fmla="*/ 511175 w 2572231"/>
                  <a:gd name="connsiteY13" fmla="*/ 184150 h 688975"/>
                  <a:gd name="connsiteX14" fmla="*/ 180975 w 2572231"/>
                  <a:gd name="connsiteY14" fmla="*/ 0 h 688975"/>
                  <a:gd name="connsiteX0" fmla="*/ 180975 w 2572231"/>
                  <a:gd name="connsiteY0" fmla="*/ 0 h 688975"/>
                  <a:gd name="connsiteX1" fmla="*/ 6350 w 2572231"/>
                  <a:gd name="connsiteY1" fmla="*/ 152400 h 688975"/>
                  <a:gd name="connsiteX2" fmla="*/ 9525 w 2572231"/>
                  <a:gd name="connsiteY2" fmla="*/ 241300 h 688975"/>
                  <a:gd name="connsiteX3" fmla="*/ 2454275 w 2572231"/>
                  <a:gd name="connsiteY3" fmla="*/ 234950 h 688975"/>
                  <a:gd name="connsiteX4" fmla="*/ 2454275 w 2572231"/>
                  <a:gd name="connsiteY4" fmla="*/ 552450 h 688975"/>
                  <a:gd name="connsiteX5" fmla="*/ 66675 w 2572231"/>
                  <a:gd name="connsiteY5" fmla="*/ 565150 h 688975"/>
                  <a:gd name="connsiteX6" fmla="*/ 88900 w 2572231"/>
                  <a:gd name="connsiteY6" fmla="*/ 568325 h 688975"/>
                  <a:gd name="connsiteX7" fmla="*/ 92075 w 2572231"/>
                  <a:gd name="connsiteY7" fmla="*/ 520700 h 688975"/>
                  <a:gd name="connsiteX8" fmla="*/ 0 w 2572231"/>
                  <a:gd name="connsiteY8" fmla="*/ 593725 h 688975"/>
                  <a:gd name="connsiteX9" fmla="*/ 6350 w 2572231"/>
                  <a:gd name="connsiteY9" fmla="*/ 688975 h 688975"/>
                  <a:gd name="connsiteX10" fmla="*/ 2559050 w 2572231"/>
                  <a:gd name="connsiteY10" fmla="*/ 685800 h 688975"/>
                  <a:gd name="connsiteX11" fmla="*/ 2552700 w 2572231"/>
                  <a:gd name="connsiteY11" fmla="*/ 171450 h 688975"/>
                  <a:gd name="connsiteX12" fmla="*/ 2466975 w 2572231"/>
                  <a:gd name="connsiteY12" fmla="*/ 95250 h 688975"/>
                  <a:gd name="connsiteX13" fmla="*/ 511175 w 2572231"/>
                  <a:gd name="connsiteY13" fmla="*/ 184150 h 688975"/>
                  <a:gd name="connsiteX14" fmla="*/ 180975 w 2572231"/>
                  <a:gd name="connsiteY14" fmla="*/ 0 h 688975"/>
                  <a:gd name="connsiteX0" fmla="*/ 180975 w 2574798"/>
                  <a:gd name="connsiteY0" fmla="*/ 0 h 688975"/>
                  <a:gd name="connsiteX1" fmla="*/ 6350 w 2574798"/>
                  <a:gd name="connsiteY1" fmla="*/ 152400 h 688975"/>
                  <a:gd name="connsiteX2" fmla="*/ 9525 w 2574798"/>
                  <a:gd name="connsiteY2" fmla="*/ 241300 h 688975"/>
                  <a:gd name="connsiteX3" fmla="*/ 2454275 w 2574798"/>
                  <a:gd name="connsiteY3" fmla="*/ 234950 h 688975"/>
                  <a:gd name="connsiteX4" fmla="*/ 2454275 w 2574798"/>
                  <a:gd name="connsiteY4" fmla="*/ 552450 h 688975"/>
                  <a:gd name="connsiteX5" fmla="*/ 66675 w 2574798"/>
                  <a:gd name="connsiteY5" fmla="*/ 565150 h 688975"/>
                  <a:gd name="connsiteX6" fmla="*/ 88900 w 2574798"/>
                  <a:gd name="connsiteY6" fmla="*/ 568325 h 688975"/>
                  <a:gd name="connsiteX7" fmla="*/ 92075 w 2574798"/>
                  <a:gd name="connsiteY7" fmla="*/ 520700 h 688975"/>
                  <a:gd name="connsiteX8" fmla="*/ 0 w 2574798"/>
                  <a:gd name="connsiteY8" fmla="*/ 593725 h 688975"/>
                  <a:gd name="connsiteX9" fmla="*/ 6350 w 2574798"/>
                  <a:gd name="connsiteY9" fmla="*/ 688975 h 688975"/>
                  <a:gd name="connsiteX10" fmla="*/ 2562225 w 2574798"/>
                  <a:gd name="connsiteY10" fmla="*/ 666750 h 688975"/>
                  <a:gd name="connsiteX11" fmla="*/ 2552700 w 2574798"/>
                  <a:gd name="connsiteY11" fmla="*/ 171450 h 688975"/>
                  <a:gd name="connsiteX12" fmla="*/ 2466975 w 2574798"/>
                  <a:gd name="connsiteY12" fmla="*/ 95250 h 688975"/>
                  <a:gd name="connsiteX13" fmla="*/ 511175 w 2574798"/>
                  <a:gd name="connsiteY13" fmla="*/ 184150 h 688975"/>
                  <a:gd name="connsiteX14" fmla="*/ 180975 w 2574798"/>
                  <a:gd name="connsiteY14" fmla="*/ 0 h 688975"/>
                  <a:gd name="connsiteX0" fmla="*/ 180975 w 2574798"/>
                  <a:gd name="connsiteY0" fmla="*/ 0 h 688975"/>
                  <a:gd name="connsiteX1" fmla="*/ 6350 w 2574798"/>
                  <a:gd name="connsiteY1" fmla="*/ 152400 h 688975"/>
                  <a:gd name="connsiteX2" fmla="*/ 9525 w 2574798"/>
                  <a:gd name="connsiteY2" fmla="*/ 241300 h 688975"/>
                  <a:gd name="connsiteX3" fmla="*/ 2454275 w 2574798"/>
                  <a:gd name="connsiteY3" fmla="*/ 234950 h 688975"/>
                  <a:gd name="connsiteX4" fmla="*/ 2454275 w 2574798"/>
                  <a:gd name="connsiteY4" fmla="*/ 552450 h 688975"/>
                  <a:gd name="connsiteX5" fmla="*/ 66675 w 2574798"/>
                  <a:gd name="connsiteY5" fmla="*/ 565150 h 688975"/>
                  <a:gd name="connsiteX6" fmla="*/ 88900 w 2574798"/>
                  <a:gd name="connsiteY6" fmla="*/ 568325 h 688975"/>
                  <a:gd name="connsiteX7" fmla="*/ 92075 w 2574798"/>
                  <a:gd name="connsiteY7" fmla="*/ 520700 h 688975"/>
                  <a:gd name="connsiteX8" fmla="*/ 0 w 2574798"/>
                  <a:gd name="connsiteY8" fmla="*/ 593725 h 688975"/>
                  <a:gd name="connsiteX9" fmla="*/ 6350 w 2574798"/>
                  <a:gd name="connsiteY9" fmla="*/ 688975 h 688975"/>
                  <a:gd name="connsiteX10" fmla="*/ 2562225 w 2574798"/>
                  <a:gd name="connsiteY10" fmla="*/ 666750 h 688975"/>
                  <a:gd name="connsiteX11" fmla="*/ 2552700 w 2574798"/>
                  <a:gd name="connsiteY11" fmla="*/ 171450 h 688975"/>
                  <a:gd name="connsiteX12" fmla="*/ 2466975 w 2574798"/>
                  <a:gd name="connsiteY12" fmla="*/ 95250 h 688975"/>
                  <a:gd name="connsiteX13" fmla="*/ 511175 w 2574798"/>
                  <a:gd name="connsiteY13" fmla="*/ 184150 h 688975"/>
                  <a:gd name="connsiteX14" fmla="*/ 180975 w 2574798"/>
                  <a:gd name="connsiteY14" fmla="*/ 0 h 688975"/>
                  <a:gd name="connsiteX0" fmla="*/ 180975 w 2577418"/>
                  <a:gd name="connsiteY0" fmla="*/ 0 h 688975"/>
                  <a:gd name="connsiteX1" fmla="*/ 6350 w 2577418"/>
                  <a:gd name="connsiteY1" fmla="*/ 152400 h 688975"/>
                  <a:gd name="connsiteX2" fmla="*/ 9525 w 2577418"/>
                  <a:gd name="connsiteY2" fmla="*/ 241300 h 688975"/>
                  <a:gd name="connsiteX3" fmla="*/ 2454275 w 2577418"/>
                  <a:gd name="connsiteY3" fmla="*/ 234950 h 688975"/>
                  <a:gd name="connsiteX4" fmla="*/ 2454275 w 2577418"/>
                  <a:gd name="connsiteY4" fmla="*/ 552450 h 688975"/>
                  <a:gd name="connsiteX5" fmla="*/ 66675 w 2577418"/>
                  <a:gd name="connsiteY5" fmla="*/ 565150 h 688975"/>
                  <a:gd name="connsiteX6" fmla="*/ 88900 w 2577418"/>
                  <a:gd name="connsiteY6" fmla="*/ 568325 h 688975"/>
                  <a:gd name="connsiteX7" fmla="*/ 92075 w 2577418"/>
                  <a:gd name="connsiteY7" fmla="*/ 520700 h 688975"/>
                  <a:gd name="connsiteX8" fmla="*/ 0 w 2577418"/>
                  <a:gd name="connsiteY8" fmla="*/ 593725 h 688975"/>
                  <a:gd name="connsiteX9" fmla="*/ 6350 w 2577418"/>
                  <a:gd name="connsiteY9" fmla="*/ 688975 h 688975"/>
                  <a:gd name="connsiteX10" fmla="*/ 2565400 w 2577418"/>
                  <a:gd name="connsiteY10" fmla="*/ 688975 h 688975"/>
                  <a:gd name="connsiteX11" fmla="*/ 2552700 w 2577418"/>
                  <a:gd name="connsiteY11" fmla="*/ 171450 h 688975"/>
                  <a:gd name="connsiteX12" fmla="*/ 2466975 w 2577418"/>
                  <a:gd name="connsiteY12" fmla="*/ 95250 h 688975"/>
                  <a:gd name="connsiteX13" fmla="*/ 511175 w 2577418"/>
                  <a:gd name="connsiteY13" fmla="*/ 184150 h 688975"/>
                  <a:gd name="connsiteX14" fmla="*/ 180975 w 2577418"/>
                  <a:gd name="connsiteY14" fmla="*/ 0 h 688975"/>
                  <a:gd name="connsiteX0" fmla="*/ 180975 w 2577418"/>
                  <a:gd name="connsiteY0" fmla="*/ 0 h 688975"/>
                  <a:gd name="connsiteX1" fmla="*/ 6350 w 2577418"/>
                  <a:gd name="connsiteY1" fmla="*/ 152400 h 688975"/>
                  <a:gd name="connsiteX2" fmla="*/ 9525 w 2577418"/>
                  <a:gd name="connsiteY2" fmla="*/ 241300 h 688975"/>
                  <a:gd name="connsiteX3" fmla="*/ 2454275 w 2577418"/>
                  <a:gd name="connsiteY3" fmla="*/ 234950 h 688975"/>
                  <a:gd name="connsiteX4" fmla="*/ 2454275 w 2577418"/>
                  <a:gd name="connsiteY4" fmla="*/ 552450 h 688975"/>
                  <a:gd name="connsiteX5" fmla="*/ 66675 w 2577418"/>
                  <a:gd name="connsiteY5" fmla="*/ 565150 h 688975"/>
                  <a:gd name="connsiteX6" fmla="*/ 88900 w 2577418"/>
                  <a:gd name="connsiteY6" fmla="*/ 568325 h 688975"/>
                  <a:gd name="connsiteX7" fmla="*/ 92075 w 2577418"/>
                  <a:gd name="connsiteY7" fmla="*/ 520700 h 688975"/>
                  <a:gd name="connsiteX8" fmla="*/ 0 w 2577418"/>
                  <a:gd name="connsiteY8" fmla="*/ 593725 h 688975"/>
                  <a:gd name="connsiteX9" fmla="*/ 6350 w 2577418"/>
                  <a:gd name="connsiteY9" fmla="*/ 688975 h 688975"/>
                  <a:gd name="connsiteX10" fmla="*/ 2565400 w 2577418"/>
                  <a:gd name="connsiteY10" fmla="*/ 688975 h 688975"/>
                  <a:gd name="connsiteX11" fmla="*/ 2552700 w 2577418"/>
                  <a:gd name="connsiteY11" fmla="*/ 171450 h 688975"/>
                  <a:gd name="connsiteX12" fmla="*/ 2466975 w 2577418"/>
                  <a:gd name="connsiteY12" fmla="*/ 95250 h 688975"/>
                  <a:gd name="connsiteX13" fmla="*/ 511175 w 2577418"/>
                  <a:gd name="connsiteY13" fmla="*/ 184150 h 688975"/>
                  <a:gd name="connsiteX14" fmla="*/ 180975 w 2577418"/>
                  <a:gd name="connsiteY14" fmla="*/ 0 h 688975"/>
                  <a:gd name="connsiteX0" fmla="*/ 180975 w 2570812"/>
                  <a:gd name="connsiteY0" fmla="*/ 0 h 688975"/>
                  <a:gd name="connsiteX1" fmla="*/ 6350 w 2570812"/>
                  <a:gd name="connsiteY1" fmla="*/ 152400 h 688975"/>
                  <a:gd name="connsiteX2" fmla="*/ 9525 w 2570812"/>
                  <a:gd name="connsiteY2" fmla="*/ 241300 h 688975"/>
                  <a:gd name="connsiteX3" fmla="*/ 2454275 w 2570812"/>
                  <a:gd name="connsiteY3" fmla="*/ 234950 h 688975"/>
                  <a:gd name="connsiteX4" fmla="*/ 2454275 w 2570812"/>
                  <a:gd name="connsiteY4" fmla="*/ 552450 h 688975"/>
                  <a:gd name="connsiteX5" fmla="*/ 66675 w 2570812"/>
                  <a:gd name="connsiteY5" fmla="*/ 565150 h 688975"/>
                  <a:gd name="connsiteX6" fmla="*/ 88900 w 2570812"/>
                  <a:gd name="connsiteY6" fmla="*/ 568325 h 688975"/>
                  <a:gd name="connsiteX7" fmla="*/ 92075 w 2570812"/>
                  <a:gd name="connsiteY7" fmla="*/ 520700 h 688975"/>
                  <a:gd name="connsiteX8" fmla="*/ 0 w 2570812"/>
                  <a:gd name="connsiteY8" fmla="*/ 593725 h 688975"/>
                  <a:gd name="connsiteX9" fmla="*/ 6350 w 2570812"/>
                  <a:gd name="connsiteY9" fmla="*/ 688975 h 688975"/>
                  <a:gd name="connsiteX10" fmla="*/ 2565400 w 2570812"/>
                  <a:gd name="connsiteY10" fmla="*/ 688975 h 688975"/>
                  <a:gd name="connsiteX11" fmla="*/ 2552700 w 2570812"/>
                  <a:gd name="connsiteY11" fmla="*/ 171450 h 688975"/>
                  <a:gd name="connsiteX12" fmla="*/ 2466975 w 2570812"/>
                  <a:gd name="connsiteY12" fmla="*/ 95250 h 688975"/>
                  <a:gd name="connsiteX13" fmla="*/ 511175 w 2570812"/>
                  <a:gd name="connsiteY13" fmla="*/ 184150 h 688975"/>
                  <a:gd name="connsiteX14" fmla="*/ 180975 w 2570812"/>
                  <a:gd name="connsiteY14" fmla="*/ 0 h 688975"/>
                  <a:gd name="connsiteX0" fmla="*/ 180975 w 2570812"/>
                  <a:gd name="connsiteY0" fmla="*/ 0 h 688975"/>
                  <a:gd name="connsiteX1" fmla="*/ 6350 w 2570812"/>
                  <a:gd name="connsiteY1" fmla="*/ 152400 h 688975"/>
                  <a:gd name="connsiteX2" fmla="*/ 9525 w 2570812"/>
                  <a:gd name="connsiteY2" fmla="*/ 241300 h 688975"/>
                  <a:gd name="connsiteX3" fmla="*/ 2460625 w 2570812"/>
                  <a:gd name="connsiteY3" fmla="*/ 247650 h 688975"/>
                  <a:gd name="connsiteX4" fmla="*/ 2454275 w 2570812"/>
                  <a:gd name="connsiteY4" fmla="*/ 552450 h 688975"/>
                  <a:gd name="connsiteX5" fmla="*/ 66675 w 2570812"/>
                  <a:gd name="connsiteY5" fmla="*/ 565150 h 688975"/>
                  <a:gd name="connsiteX6" fmla="*/ 88900 w 2570812"/>
                  <a:gd name="connsiteY6" fmla="*/ 568325 h 688975"/>
                  <a:gd name="connsiteX7" fmla="*/ 92075 w 2570812"/>
                  <a:gd name="connsiteY7" fmla="*/ 520700 h 688975"/>
                  <a:gd name="connsiteX8" fmla="*/ 0 w 2570812"/>
                  <a:gd name="connsiteY8" fmla="*/ 593725 h 688975"/>
                  <a:gd name="connsiteX9" fmla="*/ 6350 w 2570812"/>
                  <a:gd name="connsiteY9" fmla="*/ 688975 h 688975"/>
                  <a:gd name="connsiteX10" fmla="*/ 2565400 w 2570812"/>
                  <a:gd name="connsiteY10" fmla="*/ 688975 h 688975"/>
                  <a:gd name="connsiteX11" fmla="*/ 2552700 w 2570812"/>
                  <a:gd name="connsiteY11" fmla="*/ 171450 h 688975"/>
                  <a:gd name="connsiteX12" fmla="*/ 2466975 w 2570812"/>
                  <a:gd name="connsiteY12" fmla="*/ 95250 h 688975"/>
                  <a:gd name="connsiteX13" fmla="*/ 511175 w 2570812"/>
                  <a:gd name="connsiteY13" fmla="*/ 184150 h 688975"/>
                  <a:gd name="connsiteX14" fmla="*/ 180975 w 2570812"/>
                  <a:gd name="connsiteY14" fmla="*/ 0 h 688975"/>
                  <a:gd name="connsiteX0" fmla="*/ 180975 w 2570812"/>
                  <a:gd name="connsiteY0" fmla="*/ 0 h 688975"/>
                  <a:gd name="connsiteX1" fmla="*/ 6350 w 2570812"/>
                  <a:gd name="connsiteY1" fmla="*/ 152400 h 688975"/>
                  <a:gd name="connsiteX2" fmla="*/ 9525 w 2570812"/>
                  <a:gd name="connsiteY2" fmla="*/ 241300 h 688975"/>
                  <a:gd name="connsiteX3" fmla="*/ 2460625 w 2570812"/>
                  <a:gd name="connsiteY3" fmla="*/ 247650 h 688975"/>
                  <a:gd name="connsiteX4" fmla="*/ 2457450 w 2570812"/>
                  <a:gd name="connsiteY4" fmla="*/ 561975 h 688975"/>
                  <a:gd name="connsiteX5" fmla="*/ 66675 w 2570812"/>
                  <a:gd name="connsiteY5" fmla="*/ 565150 h 688975"/>
                  <a:gd name="connsiteX6" fmla="*/ 88900 w 2570812"/>
                  <a:gd name="connsiteY6" fmla="*/ 568325 h 688975"/>
                  <a:gd name="connsiteX7" fmla="*/ 92075 w 2570812"/>
                  <a:gd name="connsiteY7" fmla="*/ 520700 h 688975"/>
                  <a:gd name="connsiteX8" fmla="*/ 0 w 2570812"/>
                  <a:gd name="connsiteY8" fmla="*/ 593725 h 688975"/>
                  <a:gd name="connsiteX9" fmla="*/ 6350 w 2570812"/>
                  <a:gd name="connsiteY9" fmla="*/ 688975 h 688975"/>
                  <a:gd name="connsiteX10" fmla="*/ 2565400 w 2570812"/>
                  <a:gd name="connsiteY10" fmla="*/ 688975 h 688975"/>
                  <a:gd name="connsiteX11" fmla="*/ 2552700 w 2570812"/>
                  <a:gd name="connsiteY11" fmla="*/ 171450 h 688975"/>
                  <a:gd name="connsiteX12" fmla="*/ 2466975 w 2570812"/>
                  <a:gd name="connsiteY12" fmla="*/ 95250 h 688975"/>
                  <a:gd name="connsiteX13" fmla="*/ 511175 w 2570812"/>
                  <a:gd name="connsiteY13" fmla="*/ 184150 h 688975"/>
                  <a:gd name="connsiteX14" fmla="*/ 180975 w 2570812"/>
                  <a:gd name="connsiteY14" fmla="*/ 0 h 688975"/>
                  <a:gd name="connsiteX0" fmla="*/ 180975 w 2570812"/>
                  <a:gd name="connsiteY0" fmla="*/ 0 h 688975"/>
                  <a:gd name="connsiteX1" fmla="*/ 6350 w 2570812"/>
                  <a:gd name="connsiteY1" fmla="*/ 152400 h 688975"/>
                  <a:gd name="connsiteX2" fmla="*/ 9525 w 2570812"/>
                  <a:gd name="connsiteY2" fmla="*/ 241300 h 688975"/>
                  <a:gd name="connsiteX3" fmla="*/ 2460625 w 2570812"/>
                  <a:gd name="connsiteY3" fmla="*/ 247650 h 688975"/>
                  <a:gd name="connsiteX4" fmla="*/ 2457450 w 2570812"/>
                  <a:gd name="connsiteY4" fmla="*/ 561975 h 688975"/>
                  <a:gd name="connsiteX5" fmla="*/ 66675 w 2570812"/>
                  <a:gd name="connsiteY5" fmla="*/ 565150 h 688975"/>
                  <a:gd name="connsiteX6" fmla="*/ 88900 w 2570812"/>
                  <a:gd name="connsiteY6" fmla="*/ 568325 h 688975"/>
                  <a:gd name="connsiteX7" fmla="*/ 92075 w 2570812"/>
                  <a:gd name="connsiteY7" fmla="*/ 520700 h 688975"/>
                  <a:gd name="connsiteX8" fmla="*/ 0 w 2570812"/>
                  <a:gd name="connsiteY8" fmla="*/ 593725 h 688975"/>
                  <a:gd name="connsiteX9" fmla="*/ 6350 w 2570812"/>
                  <a:gd name="connsiteY9" fmla="*/ 688975 h 688975"/>
                  <a:gd name="connsiteX10" fmla="*/ 2565400 w 2570812"/>
                  <a:gd name="connsiteY10" fmla="*/ 688975 h 688975"/>
                  <a:gd name="connsiteX11" fmla="*/ 2552700 w 2570812"/>
                  <a:gd name="connsiteY11" fmla="*/ 171450 h 688975"/>
                  <a:gd name="connsiteX12" fmla="*/ 2466975 w 2570812"/>
                  <a:gd name="connsiteY12" fmla="*/ 95250 h 688975"/>
                  <a:gd name="connsiteX13" fmla="*/ 485775 w 2570812"/>
                  <a:gd name="connsiteY13" fmla="*/ 171450 h 688975"/>
                  <a:gd name="connsiteX14" fmla="*/ 180975 w 2570812"/>
                  <a:gd name="connsiteY14" fmla="*/ 0 h 688975"/>
                  <a:gd name="connsiteX0" fmla="*/ 180975 w 2570812"/>
                  <a:gd name="connsiteY0" fmla="*/ 0 h 688975"/>
                  <a:gd name="connsiteX1" fmla="*/ 6350 w 2570812"/>
                  <a:gd name="connsiteY1" fmla="*/ 152400 h 688975"/>
                  <a:gd name="connsiteX2" fmla="*/ 9525 w 2570812"/>
                  <a:gd name="connsiteY2" fmla="*/ 241300 h 688975"/>
                  <a:gd name="connsiteX3" fmla="*/ 2460625 w 2570812"/>
                  <a:gd name="connsiteY3" fmla="*/ 247650 h 688975"/>
                  <a:gd name="connsiteX4" fmla="*/ 2457450 w 2570812"/>
                  <a:gd name="connsiteY4" fmla="*/ 561975 h 688975"/>
                  <a:gd name="connsiteX5" fmla="*/ 66675 w 2570812"/>
                  <a:gd name="connsiteY5" fmla="*/ 565150 h 688975"/>
                  <a:gd name="connsiteX6" fmla="*/ 88900 w 2570812"/>
                  <a:gd name="connsiteY6" fmla="*/ 568325 h 688975"/>
                  <a:gd name="connsiteX7" fmla="*/ 92075 w 2570812"/>
                  <a:gd name="connsiteY7" fmla="*/ 520700 h 688975"/>
                  <a:gd name="connsiteX8" fmla="*/ 0 w 2570812"/>
                  <a:gd name="connsiteY8" fmla="*/ 593725 h 688975"/>
                  <a:gd name="connsiteX9" fmla="*/ 6350 w 2570812"/>
                  <a:gd name="connsiteY9" fmla="*/ 688975 h 688975"/>
                  <a:gd name="connsiteX10" fmla="*/ 2565400 w 2570812"/>
                  <a:gd name="connsiteY10" fmla="*/ 688975 h 688975"/>
                  <a:gd name="connsiteX11" fmla="*/ 2552700 w 2570812"/>
                  <a:gd name="connsiteY11" fmla="*/ 171450 h 688975"/>
                  <a:gd name="connsiteX12" fmla="*/ 2466975 w 2570812"/>
                  <a:gd name="connsiteY12" fmla="*/ 95250 h 688975"/>
                  <a:gd name="connsiteX13" fmla="*/ 180975 w 2570812"/>
                  <a:gd name="connsiteY13" fmla="*/ 0 h 688975"/>
                  <a:gd name="connsiteX0" fmla="*/ 180975 w 2570812"/>
                  <a:gd name="connsiteY0" fmla="*/ 31750 h 720725"/>
                  <a:gd name="connsiteX1" fmla="*/ 6350 w 2570812"/>
                  <a:gd name="connsiteY1" fmla="*/ 184150 h 720725"/>
                  <a:gd name="connsiteX2" fmla="*/ 9525 w 2570812"/>
                  <a:gd name="connsiteY2" fmla="*/ 273050 h 720725"/>
                  <a:gd name="connsiteX3" fmla="*/ 2460625 w 2570812"/>
                  <a:gd name="connsiteY3" fmla="*/ 279400 h 720725"/>
                  <a:gd name="connsiteX4" fmla="*/ 2457450 w 2570812"/>
                  <a:gd name="connsiteY4" fmla="*/ 593725 h 720725"/>
                  <a:gd name="connsiteX5" fmla="*/ 66675 w 2570812"/>
                  <a:gd name="connsiteY5" fmla="*/ 596900 h 720725"/>
                  <a:gd name="connsiteX6" fmla="*/ 88900 w 2570812"/>
                  <a:gd name="connsiteY6" fmla="*/ 600075 h 720725"/>
                  <a:gd name="connsiteX7" fmla="*/ 92075 w 2570812"/>
                  <a:gd name="connsiteY7" fmla="*/ 552450 h 720725"/>
                  <a:gd name="connsiteX8" fmla="*/ 0 w 2570812"/>
                  <a:gd name="connsiteY8" fmla="*/ 625475 h 720725"/>
                  <a:gd name="connsiteX9" fmla="*/ 6350 w 2570812"/>
                  <a:gd name="connsiteY9" fmla="*/ 720725 h 720725"/>
                  <a:gd name="connsiteX10" fmla="*/ 2565400 w 2570812"/>
                  <a:gd name="connsiteY10" fmla="*/ 720725 h 720725"/>
                  <a:gd name="connsiteX11" fmla="*/ 2552700 w 2570812"/>
                  <a:gd name="connsiteY11" fmla="*/ 203200 h 720725"/>
                  <a:gd name="connsiteX12" fmla="*/ 2336800 w 2570812"/>
                  <a:gd name="connsiteY12" fmla="*/ 0 h 720725"/>
                  <a:gd name="connsiteX13" fmla="*/ 180975 w 2570812"/>
                  <a:gd name="connsiteY13" fmla="*/ 31750 h 720725"/>
                  <a:gd name="connsiteX0" fmla="*/ 180975 w 2570812"/>
                  <a:gd name="connsiteY0" fmla="*/ 0 h 688975"/>
                  <a:gd name="connsiteX1" fmla="*/ 6350 w 2570812"/>
                  <a:gd name="connsiteY1" fmla="*/ 152400 h 688975"/>
                  <a:gd name="connsiteX2" fmla="*/ 9525 w 2570812"/>
                  <a:gd name="connsiteY2" fmla="*/ 241300 h 688975"/>
                  <a:gd name="connsiteX3" fmla="*/ 2460625 w 2570812"/>
                  <a:gd name="connsiteY3" fmla="*/ 247650 h 688975"/>
                  <a:gd name="connsiteX4" fmla="*/ 2457450 w 2570812"/>
                  <a:gd name="connsiteY4" fmla="*/ 561975 h 688975"/>
                  <a:gd name="connsiteX5" fmla="*/ 66675 w 2570812"/>
                  <a:gd name="connsiteY5" fmla="*/ 565150 h 688975"/>
                  <a:gd name="connsiteX6" fmla="*/ 88900 w 2570812"/>
                  <a:gd name="connsiteY6" fmla="*/ 568325 h 688975"/>
                  <a:gd name="connsiteX7" fmla="*/ 92075 w 2570812"/>
                  <a:gd name="connsiteY7" fmla="*/ 520700 h 688975"/>
                  <a:gd name="connsiteX8" fmla="*/ 0 w 2570812"/>
                  <a:gd name="connsiteY8" fmla="*/ 593725 h 688975"/>
                  <a:gd name="connsiteX9" fmla="*/ 6350 w 2570812"/>
                  <a:gd name="connsiteY9" fmla="*/ 688975 h 688975"/>
                  <a:gd name="connsiteX10" fmla="*/ 2565400 w 2570812"/>
                  <a:gd name="connsiteY10" fmla="*/ 688975 h 688975"/>
                  <a:gd name="connsiteX11" fmla="*/ 2552700 w 2570812"/>
                  <a:gd name="connsiteY11" fmla="*/ 171450 h 688975"/>
                  <a:gd name="connsiteX12" fmla="*/ 2352675 w 2570812"/>
                  <a:gd name="connsiteY12" fmla="*/ 19050 h 688975"/>
                  <a:gd name="connsiteX13" fmla="*/ 180975 w 2570812"/>
                  <a:gd name="connsiteY13" fmla="*/ 0 h 688975"/>
                  <a:gd name="connsiteX0" fmla="*/ 225425 w 2570812"/>
                  <a:gd name="connsiteY0" fmla="*/ 0 h 714375"/>
                  <a:gd name="connsiteX1" fmla="*/ 6350 w 2570812"/>
                  <a:gd name="connsiteY1" fmla="*/ 177800 h 714375"/>
                  <a:gd name="connsiteX2" fmla="*/ 9525 w 2570812"/>
                  <a:gd name="connsiteY2" fmla="*/ 266700 h 714375"/>
                  <a:gd name="connsiteX3" fmla="*/ 2460625 w 2570812"/>
                  <a:gd name="connsiteY3" fmla="*/ 273050 h 714375"/>
                  <a:gd name="connsiteX4" fmla="*/ 2457450 w 2570812"/>
                  <a:gd name="connsiteY4" fmla="*/ 587375 h 714375"/>
                  <a:gd name="connsiteX5" fmla="*/ 66675 w 2570812"/>
                  <a:gd name="connsiteY5" fmla="*/ 590550 h 714375"/>
                  <a:gd name="connsiteX6" fmla="*/ 88900 w 2570812"/>
                  <a:gd name="connsiteY6" fmla="*/ 593725 h 714375"/>
                  <a:gd name="connsiteX7" fmla="*/ 92075 w 2570812"/>
                  <a:gd name="connsiteY7" fmla="*/ 546100 h 714375"/>
                  <a:gd name="connsiteX8" fmla="*/ 0 w 2570812"/>
                  <a:gd name="connsiteY8" fmla="*/ 619125 h 714375"/>
                  <a:gd name="connsiteX9" fmla="*/ 6350 w 2570812"/>
                  <a:gd name="connsiteY9" fmla="*/ 714375 h 714375"/>
                  <a:gd name="connsiteX10" fmla="*/ 2565400 w 2570812"/>
                  <a:gd name="connsiteY10" fmla="*/ 714375 h 714375"/>
                  <a:gd name="connsiteX11" fmla="*/ 2552700 w 2570812"/>
                  <a:gd name="connsiteY11" fmla="*/ 196850 h 714375"/>
                  <a:gd name="connsiteX12" fmla="*/ 2352675 w 2570812"/>
                  <a:gd name="connsiteY12" fmla="*/ 44450 h 714375"/>
                  <a:gd name="connsiteX13" fmla="*/ 225425 w 2570812"/>
                  <a:gd name="connsiteY13" fmla="*/ 0 h 714375"/>
                  <a:gd name="connsiteX0" fmla="*/ 225425 w 2570812"/>
                  <a:gd name="connsiteY0" fmla="*/ 0 h 714375"/>
                  <a:gd name="connsiteX1" fmla="*/ 6350 w 2570812"/>
                  <a:gd name="connsiteY1" fmla="*/ 177800 h 714375"/>
                  <a:gd name="connsiteX2" fmla="*/ 9525 w 2570812"/>
                  <a:gd name="connsiteY2" fmla="*/ 266700 h 714375"/>
                  <a:gd name="connsiteX3" fmla="*/ 2460625 w 2570812"/>
                  <a:gd name="connsiteY3" fmla="*/ 273050 h 714375"/>
                  <a:gd name="connsiteX4" fmla="*/ 2457450 w 2570812"/>
                  <a:gd name="connsiteY4" fmla="*/ 587375 h 714375"/>
                  <a:gd name="connsiteX5" fmla="*/ 66675 w 2570812"/>
                  <a:gd name="connsiteY5" fmla="*/ 590550 h 714375"/>
                  <a:gd name="connsiteX6" fmla="*/ 88900 w 2570812"/>
                  <a:gd name="connsiteY6" fmla="*/ 593725 h 714375"/>
                  <a:gd name="connsiteX7" fmla="*/ 92075 w 2570812"/>
                  <a:gd name="connsiteY7" fmla="*/ 546100 h 714375"/>
                  <a:gd name="connsiteX8" fmla="*/ 0 w 2570812"/>
                  <a:gd name="connsiteY8" fmla="*/ 619125 h 714375"/>
                  <a:gd name="connsiteX9" fmla="*/ 6350 w 2570812"/>
                  <a:gd name="connsiteY9" fmla="*/ 714375 h 714375"/>
                  <a:gd name="connsiteX10" fmla="*/ 2565400 w 2570812"/>
                  <a:gd name="connsiteY10" fmla="*/ 714375 h 714375"/>
                  <a:gd name="connsiteX11" fmla="*/ 2552700 w 2570812"/>
                  <a:gd name="connsiteY11" fmla="*/ 196850 h 714375"/>
                  <a:gd name="connsiteX12" fmla="*/ 2308225 w 2570812"/>
                  <a:gd name="connsiteY12" fmla="*/ 12700 h 714375"/>
                  <a:gd name="connsiteX13" fmla="*/ 225425 w 2570812"/>
                  <a:gd name="connsiteY13" fmla="*/ 0 h 714375"/>
                  <a:gd name="connsiteX0" fmla="*/ 225425 w 2570812"/>
                  <a:gd name="connsiteY0" fmla="*/ 0 h 714375"/>
                  <a:gd name="connsiteX1" fmla="*/ 6350 w 2570812"/>
                  <a:gd name="connsiteY1" fmla="*/ 177800 h 714375"/>
                  <a:gd name="connsiteX2" fmla="*/ 9525 w 2570812"/>
                  <a:gd name="connsiteY2" fmla="*/ 266700 h 714375"/>
                  <a:gd name="connsiteX3" fmla="*/ 2460625 w 2570812"/>
                  <a:gd name="connsiteY3" fmla="*/ 273050 h 714375"/>
                  <a:gd name="connsiteX4" fmla="*/ 2457450 w 2570812"/>
                  <a:gd name="connsiteY4" fmla="*/ 587375 h 714375"/>
                  <a:gd name="connsiteX5" fmla="*/ 66675 w 2570812"/>
                  <a:gd name="connsiteY5" fmla="*/ 590550 h 714375"/>
                  <a:gd name="connsiteX6" fmla="*/ 88900 w 2570812"/>
                  <a:gd name="connsiteY6" fmla="*/ 593725 h 714375"/>
                  <a:gd name="connsiteX7" fmla="*/ 92075 w 2570812"/>
                  <a:gd name="connsiteY7" fmla="*/ 546100 h 714375"/>
                  <a:gd name="connsiteX8" fmla="*/ 0 w 2570812"/>
                  <a:gd name="connsiteY8" fmla="*/ 619125 h 714375"/>
                  <a:gd name="connsiteX9" fmla="*/ 6350 w 2570812"/>
                  <a:gd name="connsiteY9" fmla="*/ 714375 h 714375"/>
                  <a:gd name="connsiteX10" fmla="*/ 2565400 w 2570812"/>
                  <a:gd name="connsiteY10" fmla="*/ 714375 h 714375"/>
                  <a:gd name="connsiteX11" fmla="*/ 2552700 w 2570812"/>
                  <a:gd name="connsiteY11" fmla="*/ 196850 h 714375"/>
                  <a:gd name="connsiteX12" fmla="*/ 2295525 w 2570812"/>
                  <a:gd name="connsiteY12" fmla="*/ 0 h 714375"/>
                  <a:gd name="connsiteX13" fmla="*/ 225425 w 2570812"/>
                  <a:gd name="connsiteY13" fmla="*/ 0 h 714375"/>
                  <a:gd name="connsiteX0" fmla="*/ 225425 w 2570812"/>
                  <a:gd name="connsiteY0" fmla="*/ 0 h 714375"/>
                  <a:gd name="connsiteX1" fmla="*/ 6350 w 2570812"/>
                  <a:gd name="connsiteY1" fmla="*/ 177800 h 714375"/>
                  <a:gd name="connsiteX2" fmla="*/ 9525 w 2570812"/>
                  <a:gd name="connsiteY2" fmla="*/ 266700 h 714375"/>
                  <a:gd name="connsiteX3" fmla="*/ 2460625 w 2570812"/>
                  <a:gd name="connsiteY3" fmla="*/ 273050 h 714375"/>
                  <a:gd name="connsiteX4" fmla="*/ 2457450 w 2570812"/>
                  <a:gd name="connsiteY4" fmla="*/ 587375 h 714375"/>
                  <a:gd name="connsiteX5" fmla="*/ 66675 w 2570812"/>
                  <a:gd name="connsiteY5" fmla="*/ 590550 h 714375"/>
                  <a:gd name="connsiteX6" fmla="*/ 88900 w 2570812"/>
                  <a:gd name="connsiteY6" fmla="*/ 593725 h 714375"/>
                  <a:gd name="connsiteX7" fmla="*/ 92075 w 2570812"/>
                  <a:gd name="connsiteY7" fmla="*/ 546100 h 714375"/>
                  <a:gd name="connsiteX8" fmla="*/ 0 w 2570812"/>
                  <a:gd name="connsiteY8" fmla="*/ 619125 h 714375"/>
                  <a:gd name="connsiteX9" fmla="*/ 6350 w 2570812"/>
                  <a:gd name="connsiteY9" fmla="*/ 714375 h 714375"/>
                  <a:gd name="connsiteX10" fmla="*/ 2565400 w 2570812"/>
                  <a:gd name="connsiteY10" fmla="*/ 714375 h 714375"/>
                  <a:gd name="connsiteX11" fmla="*/ 2552700 w 2570812"/>
                  <a:gd name="connsiteY11" fmla="*/ 196850 h 714375"/>
                  <a:gd name="connsiteX12" fmla="*/ 2295525 w 2570812"/>
                  <a:gd name="connsiteY12" fmla="*/ 0 h 714375"/>
                  <a:gd name="connsiteX13" fmla="*/ 225425 w 2570812"/>
                  <a:gd name="connsiteY13" fmla="*/ 0 h 714375"/>
                  <a:gd name="connsiteX0" fmla="*/ 225425 w 2572985"/>
                  <a:gd name="connsiteY0" fmla="*/ 0 h 714375"/>
                  <a:gd name="connsiteX1" fmla="*/ 6350 w 2572985"/>
                  <a:gd name="connsiteY1" fmla="*/ 177800 h 714375"/>
                  <a:gd name="connsiteX2" fmla="*/ 9525 w 2572985"/>
                  <a:gd name="connsiteY2" fmla="*/ 266700 h 714375"/>
                  <a:gd name="connsiteX3" fmla="*/ 2460625 w 2572985"/>
                  <a:gd name="connsiteY3" fmla="*/ 273050 h 714375"/>
                  <a:gd name="connsiteX4" fmla="*/ 2457450 w 2572985"/>
                  <a:gd name="connsiteY4" fmla="*/ 587375 h 714375"/>
                  <a:gd name="connsiteX5" fmla="*/ 66675 w 2572985"/>
                  <a:gd name="connsiteY5" fmla="*/ 590550 h 714375"/>
                  <a:gd name="connsiteX6" fmla="*/ 88900 w 2572985"/>
                  <a:gd name="connsiteY6" fmla="*/ 593725 h 714375"/>
                  <a:gd name="connsiteX7" fmla="*/ 92075 w 2572985"/>
                  <a:gd name="connsiteY7" fmla="*/ 546100 h 714375"/>
                  <a:gd name="connsiteX8" fmla="*/ 0 w 2572985"/>
                  <a:gd name="connsiteY8" fmla="*/ 619125 h 714375"/>
                  <a:gd name="connsiteX9" fmla="*/ 6350 w 2572985"/>
                  <a:gd name="connsiteY9" fmla="*/ 714375 h 714375"/>
                  <a:gd name="connsiteX10" fmla="*/ 2565400 w 2572985"/>
                  <a:gd name="connsiteY10" fmla="*/ 714375 h 714375"/>
                  <a:gd name="connsiteX11" fmla="*/ 2565567 w 2572985"/>
                  <a:gd name="connsiteY11" fmla="*/ 205427 h 714375"/>
                  <a:gd name="connsiteX12" fmla="*/ 2295525 w 2572985"/>
                  <a:gd name="connsiteY12" fmla="*/ 0 h 714375"/>
                  <a:gd name="connsiteX13" fmla="*/ 225425 w 2572985"/>
                  <a:gd name="connsiteY13" fmla="*/ 0 h 714375"/>
                  <a:gd name="connsiteX0" fmla="*/ 225425 w 2575763"/>
                  <a:gd name="connsiteY0" fmla="*/ 0 h 714375"/>
                  <a:gd name="connsiteX1" fmla="*/ 6350 w 2575763"/>
                  <a:gd name="connsiteY1" fmla="*/ 177800 h 714375"/>
                  <a:gd name="connsiteX2" fmla="*/ 9525 w 2575763"/>
                  <a:gd name="connsiteY2" fmla="*/ 266700 h 714375"/>
                  <a:gd name="connsiteX3" fmla="*/ 2460625 w 2575763"/>
                  <a:gd name="connsiteY3" fmla="*/ 273050 h 714375"/>
                  <a:gd name="connsiteX4" fmla="*/ 2457450 w 2575763"/>
                  <a:gd name="connsiteY4" fmla="*/ 587375 h 714375"/>
                  <a:gd name="connsiteX5" fmla="*/ 66675 w 2575763"/>
                  <a:gd name="connsiteY5" fmla="*/ 590550 h 714375"/>
                  <a:gd name="connsiteX6" fmla="*/ 88900 w 2575763"/>
                  <a:gd name="connsiteY6" fmla="*/ 593725 h 714375"/>
                  <a:gd name="connsiteX7" fmla="*/ 92075 w 2575763"/>
                  <a:gd name="connsiteY7" fmla="*/ 546100 h 714375"/>
                  <a:gd name="connsiteX8" fmla="*/ 0 w 2575763"/>
                  <a:gd name="connsiteY8" fmla="*/ 619125 h 714375"/>
                  <a:gd name="connsiteX9" fmla="*/ 6350 w 2575763"/>
                  <a:gd name="connsiteY9" fmla="*/ 714375 h 714375"/>
                  <a:gd name="connsiteX10" fmla="*/ 2565400 w 2575763"/>
                  <a:gd name="connsiteY10" fmla="*/ 714375 h 714375"/>
                  <a:gd name="connsiteX11" fmla="*/ 2574145 w 2575763"/>
                  <a:gd name="connsiteY11" fmla="*/ 205427 h 714375"/>
                  <a:gd name="connsiteX12" fmla="*/ 2295525 w 2575763"/>
                  <a:gd name="connsiteY12" fmla="*/ 0 h 714375"/>
                  <a:gd name="connsiteX13" fmla="*/ 225425 w 2575763"/>
                  <a:gd name="connsiteY13" fmla="*/ 0 h 7143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2575763" h="714375">
                    <a:moveTo>
                      <a:pt x="225425" y="0"/>
                    </a:moveTo>
                    <a:lnTo>
                      <a:pt x="6350" y="177800"/>
                    </a:lnTo>
                    <a:lnTo>
                      <a:pt x="9525" y="266700"/>
                    </a:lnTo>
                    <a:lnTo>
                      <a:pt x="2460625" y="273050"/>
                    </a:lnTo>
                    <a:cubicBezTo>
                      <a:pt x="2459567" y="377825"/>
                      <a:pt x="2458508" y="482600"/>
                      <a:pt x="2457450" y="587375"/>
                    </a:cubicBezTo>
                    <a:lnTo>
                      <a:pt x="66675" y="590550"/>
                    </a:lnTo>
                    <a:cubicBezTo>
                      <a:pt x="69850" y="588433"/>
                      <a:pt x="85725" y="595842"/>
                      <a:pt x="88900" y="593725"/>
                    </a:cubicBezTo>
                    <a:lnTo>
                      <a:pt x="92075" y="546100"/>
                    </a:lnTo>
                    <a:lnTo>
                      <a:pt x="0" y="619125"/>
                    </a:lnTo>
                    <a:lnTo>
                      <a:pt x="6350" y="714375"/>
                    </a:lnTo>
                    <a:lnTo>
                      <a:pt x="2565400" y="714375"/>
                    </a:lnTo>
                    <a:cubicBezTo>
                      <a:pt x="2583392" y="672042"/>
                      <a:pt x="2572028" y="381110"/>
                      <a:pt x="2574145" y="205427"/>
                    </a:cubicBezTo>
                    <a:cubicBezTo>
                      <a:pt x="2488420" y="123935"/>
                      <a:pt x="2381250" y="65617"/>
                      <a:pt x="2295525" y="0"/>
                    </a:cubicBezTo>
                    <a:lnTo>
                      <a:pt x="225425" y="0"/>
                    </a:lnTo>
                    <a:close/>
                  </a:path>
                </a:pathLst>
              </a:custGeom>
              <a:solidFill>
                <a:schemeClr val="accent1"/>
              </a:solidFill>
              <a:ln>
                <a:noFill/>
              </a:ln>
              <a:effectLst>
                <a:outerShdw blurRad="76200" dist="12700" dir="8100000" sy="-23000" kx="800400" algn="b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400" dirty="0"/>
              </a:p>
            </p:txBody>
          </p:sp>
          <p:sp>
            <p:nvSpPr>
              <p:cNvPr id="26" name="Rectangle 22">
                <a:extLst>
                  <a:ext uri="{FF2B5EF4-FFF2-40B4-BE49-F238E27FC236}">
                    <a16:creationId xmlns="" xmlns:a16="http://schemas.microsoft.com/office/drawing/2014/main" id="{169C667E-41BB-4D4C-B430-4DB878F4F2ED}"/>
                  </a:ext>
                </a:extLst>
              </p:cNvPr>
              <p:cNvSpPr/>
              <p:nvPr/>
            </p:nvSpPr>
            <p:spPr>
              <a:xfrm>
                <a:off x="3707904" y="3762375"/>
                <a:ext cx="2376264" cy="321543"/>
              </a:xfrm>
              <a:custGeom>
                <a:avLst/>
                <a:gdLst>
                  <a:gd name="connsiteX0" fmla="*/ 0 w 2376264"/>
                  <a:gd name="connsiteY0" fmla="*/ 0 h 321543"/>
                  <a:gd name="connsiteX1" fmla="*/ 2376264 w 2376264"/>
                  <a:gd name="connsiteY1" fmla="*/ 0 h 321543"/>
                  <a:gd name="connsiteX2" fmla="*/ 2376264 w 2376264"/>
                  <a:gd name="connsiteY2" fmla="*/ 321543 h 321543"/>
                  <a:gd name="connsiteX3" fmla="*/ 0 w 2376264"/>
                  <a:gd name="connsiteY3" fmla="*/ 321543 h 321543"/>
                  <a:gd name="connsiteX4" fmla="*/ 0 w 2376264"/>
                  <a:gd name="connsiteY4" fmla="*/ 0 h 321543"/>
                  <a:gd name="connsiteX0" fmla="*/ 0 w 2376264"/>
                  <a:gd name="connsiteY0" fmla="*/ 0 h 321543"/>
                  <a:gd name="connsiteX1" fmla="*/ 2376264 w 2376264"/>
                  <a:gd name="connsiteY1" fmla="*/ 0 h 321543"/>
                  <a:gd name="connsiteX2" fmla="*/ 2376264 w 2376264"/>
                  <a:gd name="connsiteY2" fmla="*/ 321543 h 321543"/>
                  <a:gd name="connsiteX3" fmla="*/ 0 w 2376264"/>
                  <a:gd name="connsiteY3" fmla="*/ 321543 h 321543"/>
                  <a:gd name="connsiteX4" fmla="*/ 0 w 2376264"/>
                  <a:gd name="connsiteY4" fmla="*/ 0 h 321543"/>
                  <a:gd name="connsiteX0" fmla="*/ 0 w 2376264"/>
                  <a:gd name="connsiteY0" fmla="*/ 0 h 321543"/>
                  <a:gd name="connsiteX1" fmla="*/ 2376264 w 2376264"/>
                  <a:gd name="connsiteY1" fmla="*/ 0 h 321543"/>
                  <a:gd name="connsiteX2" fmla="*/ 2376264 w 2376264"/>
                  <a:gd name="connsiteY2" fmla="*/ 321543 h 321543"/>
                  <a:gd name="connsiteX3" fmla="*/ 0 w 2376264"/>
                  <a:gd name="connsiteY3" fmla="*/ 321543 h 321543"/>
                  <a:gd name="connsiteX4" fmla="*/ 0 w 2376264"/>
                  <a:gd name="connsiteY4" fmla="*/ 0 h 321543"/>
                  <a:gd name="connsiteX0" fmla="*/ 0 w 2376264"/>
                  <a:gd name="connsiteY0" fmla="*/ 0 h 321543"/>
                  <a:gd name="connsiteX1" fmla="*/ 2376264 w 2376264"/>
                  <a:gd name="connsiteY1" fmla="*/ 0 h 321543"/>
                  <a:gd name="connsiteX2" fmla="*/ 2376264 w 2376264"/>
                  <a:gd name="connsiteY2" fmla="*/ 321543 h 321543"/>
                  <a:gd name="connsiteX3" fmla="*/ 0 w 2376264"/>
                  <a:gd name="connsiteY3" fmla="*/ 321543 h 321543"/>
                  <a:gd name="connsiteX4" fmla="*/ 0 w 2376264"/>
                  <a:gd name="connsiteY4" fmla="*/ 0 h 32154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76264" h="321543">
                    <a:moveTo>
                      <a:pt x="0" y="0"/>
                    </a:moveTo>
                    <a:lnTo>
                      <a:pt x="2376264" y="0"/>
                    </a:lnTo>
                    <a:lnTo>
                      <a:pt x="2376264" y="321543"/>
                    </a:lnTo>
                    <a:lnTo>
                      <a:pt x="0" y="321543"/>
                    </a:lnTo>
                    <a:cubicBezTo>
                      <a:pt x="34925" y="258812"/>
                      <a:pt x="50800" y="110356"/>
                      <a:pt x="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400"/>
              </a:p>
            </p:txBody>
          </p:sp>
        </p:grpSp>
        <p:grpSp>
          <p:nvGrpSpPr>
            <p:cNvPr id="13" name="Group 12">
              <a:extLst>
                <a:ext uri="{FF2B5EF4-FFF2-40B4-BE49-F238E27FC236}">
                  <a16:creationId xmlns="" xmlns:a16="http://schemas.microsoft.com/office/drawing/2014/main" id="{E281F405-2EE9-40BC-95BD-D8D982D4C430}"/>
                </a:ext>
              </a:extLst>
            </p:cNvPr>
            <p:cNvGrpSpPr/>
            <p:nvPr/>
          </p:nvGrpSpPr>
          <p:grpSpPr>
            <a:xfrm>
              <a:off x="4035197" y="5083389"/>
              <a:ext cx="2071096" cy="442029"/>
              <a:chOff x="3644106" y="3130550"/>
              <a:chExt cx="2603340" cy="555625"/>
            </a:xfrm>
            <a:effectLst>
              <a:outerShdw blurRad="50800" dist="38100" dir="8100000" algn="tr" rotWithShape="0">
                <a:prstClr val="black">
                  <a:alpha val="40000"/>
                </a:prstClr>
              </a:outerShdw>
            </a:effectLst>
          </p:grpSpPr>
          <p:sp>
            <p:nvSpPr>
              <p:cNvPr id="23" name="Freeform 18">
                <a:extLst>
                  <a:ext uri="{FF2B5EF4-FFF2-40B4-BE49-F238E27FC236}">
                    <a16:creationId xmlns="" xmlns:a16="http://schemas.microsoft.com/office/drawing/2014/main" id="{E730ABE9-6B4A-4770-9A61-36F22B8B0D6E}"/>
                  </a:ext>
                </a:extLst>
              </p:cNvPr>
              <p:cNvSpPr/>
              <p:nvPr/>
            </p:nvSpPr>
            <p:spPr>
              <a:xfrm>
                <a:off x="3644106" y="3130550"/>
                <a:ext cx="2603340" cy="555625"/>
              </a:xfrm>
              <a:custGeom>
                <a:avLst/>
                <a:gdLst>
                  <a:gd name="connsiteX0" fmla="*/ 47625 w 2552700"/>
                  <a:gd name="connsiteY0" fmla="*/ 374650 h 685800"/>
                  <a:gd name="connsiteX1" fmla="*/ 0 w 2552700"/>
                  <a:gd name="connsiteY1" fmla="*/ 422275 h 685800"/>
                  <a:gd name="connsiteX2" fmla="*/ 447675 w 2552700"/>
                  <a:gd name="connsiteY2" fmla="*/ 685800 h 685800"/>
                  <a:gd name="connsiteX3" fmla="*/ 2549525 w 2552700"/>
                  <a:gd name="connsiteY3" fmla="*/ 615950 h 685800"/>
                  <a:gd name="connsiteX4" fmla="*/ 2552700 w 2552700"/>
                  <a:gd name="connsiteY4" fmla="*/ 273050 h 685800"/>
                  <a:gd name="connsiteX5" fmla="*/ 1384300 w 2552700"/>
                  <a:gd name="connsiteY5" fmla="*/ 0 h 685800"/>
                  <a:gd name="connsiteX6" fmla="*/ 6350 w 2552700"/>
                  <a:gd name="connsiteY6" fmla="*/ 168275 h 685800"/>
                  <a:gd name="connsiteX7" fmla="*/ 3175 w 2552700"/>
                  <a:gd name="connsiteY7" fmla="*/ 206375 h 685800"/>
                  <a:gd name="connsiteX8" fmla="*/ 463550 w 2552700"/>
                  <a:gd name="connsiteY8" fmla="*/ 374650 h 685800"/>
                  <a:gd name="connsiteX9" fmla="*/ 2520950 w 2552700"/>
                  <a:gd name="connsiteY9" fmla="*/ 333375 h 685800"/>
                  <a:gd name="connsiteX10" fmla="*/ 2501900 w 2552700"/>
                  <a:gd name="connsiteY10" fmla="*/ 549275 h 685800"/>
                  <a:gd name="connsiteX11" fmla="*/ 473075 w 2552700"/>
                  <a:gd name="connsiteY11" fmla="*/ 622300 h 685800"/>
                  <a:gd name="connsiteX12" fmla="*/ 47625 w 2552700"/>
                  <a:gd name="connsiteY12" fmla="*/ 374650 h 685800"/>
                  <a:gd name="connsiteX0" fmla="*/ 47625 w 2552700"/>
                  <a:gd name="connsiteY0" fmla="*/ 263525 h 574675"/>
                  <a:gd name="connsiteX1" fmla="*/ 0 w 2552700"/>
                  <a:gd name="connsiteY1" fmla="*/ 311150 h 574675"/>
                  <a:gd name="connsiteX2" fmla="*/ 447675 w 2552700"/>
                  <a:gd name="connsiteY2" fmla="*/ 574675 h 574675"/>
                  <a:gd name="connsiteX3" fmla="*/ 2549525 w 2552700"/>
                  <a:gd name="connsiteY3" fmla="*/ 504825 h 574675"/>
                  <a:gd name="connsiteX4" fmla="*/ 2552700 w 2552700"/>
                  <a:gd name="connsiteY4" fmla="*/ 161925 h 574675"/>
                  <a:gd name="connsiteX5" fmla="*/ 1552575 w 2552700"/>
                  <a:gd name="connsiteY5" fmla="*/ 0 h 574675"/>
                  <a:gd name="connsiteX6" fmla="*/ 6350 w 2552700"/>
                  <a:gd name="connsiteY6" fmla="*/ 57150 h 574675"/>
                  <a:gd name="connsiteX7" fmla="*/ 3175 w 2552700"/>
                  <a:gd name="connsiteY7" fmla="*/ 95250 h 574675"/>
                  <a:gd name="connsiteX8" fmla="*/ 463550 w 2552700"/>
                  <a:gd name="connsiteY8" fmla="*/ 263525 h 574675"/>
                  <a:gd name="connsiteX9" fmla="*/ 2520950 w 2552700"/>
                  <a:gd name="connsiteY9" fmla="*/ 222250 h 574675"/>
                  <a:gd name="connsiteX10" fmla="*/ 2501900 w 2552700"/>
                  <a:gd name="connsiteY10" fmla="*/ 438150 h 574675"/>
                  <a:gd name="connsiteX11" fmla="*/ 473075 w 2552700"/>
                  <a:gd name="connsiteY11" fmla="*/ 511175 h 574675"/>
                  <a:gd name="connsiteX12" fmla="*/ 47625 w 2552700"/>
                  <a:gd name="connsiteY12" fmla="*/ 263525 h 574675"/>
                  <a:gd name="connsiteX0" fmla="*/ 47625 w 2552700"/>
                  <a:gd name="connsiteY0" fmla="*/ 244475 h 555625"/>
                  <a:gd name="connsiteX1" fmla="*/ 0 w 2552700"/>
                  <a:gd name="connsiteY1" fmla="*/ 292100 h 555625"/>
                  <a:gd name="connsiteX2" fmla="*/ 447675 w 2552700"/>
                  <a:gd name="connsiteY2" fmla="*/ 555625 h 555625"/>
                  <a:gd name="connsiteX3" fmla="*/ 2549525 w 2552700"/>
                  <a:gd name="connsiteY3" fmla="*/ 485775 h 555625"/>
                  <a:gd name="connsiteX4" fmla="*/ 2552700 w 2552700"/>
                  <a:gd name="connsiteY4" fmla="*/ 142875 h 555625"/>
                  <a:gd name="connsiteX5" fmla="*/ 1606550 w 2552700"/>
                  <a:gd name="connsiteY5" fmla="*/ 0 h 555625"/>
                  <a:gd name="connsiteX6" fmla="*/ 6350 w 2552700"/>
                  <a:gd name="connsiteY6" fmla="*/ 38100 h 555625"/>
                  <a:gd name="connsiteX7" fmla="*/ 3175 w 2552700"/>
                  <a:gd name="connsiteY7" fmla="*/ 76200 h 555625"/>
                  <a:gd name="connsiteX8" fmla="*/ 463550 w 2552700"/>
                  <a:gd name="connsiteY8" fmla="*/ 244475 h 555625"/>
                  <a:gd name="connsiteX9" fmla="*/ 2520950 w 2552700"/>
                  <a:gd name="connsiteY9" fmla="*/ 203200 h 555625"/>
                  <a:gd name="connsiteX10" fmla="*/ 2501900 w 2552700"/>
                  <a:gd name="connsiteY10" fmla="*/ 419100 h 555625"/>
                  <a:gd name="connsiteX11" fmla="*/ 473075 w 2552700"/>
                  <a:gd name="connsiteY11" fmla="*/ 492125 h 555625"/>
                  <a:gd name="connsiteX12" fmla="*/ 47625 w 2552700"/>
                  <a:gd name="connsiteY12" fmla="*/ 244475 h 555625"/>
                  <a:gd name="connsiteX0" fmla="*/ 47625 w 2585519"/>
                  <a:gd name="connsiteY0" fmla="*/ 244475 h 555625"/>
                  <a:gd name="connsiteX1" fmla="*/ 0 w 2585519"/>
                  <a:gd name="connsiteY1" fmla="*/ 292100 h 555625"/>
                  <a:gd name="connsiteX2" fmla="*/ 447675 w 2585519"/>
                  <a:gd name="connsiteY2" fmla="*/ 555625 h 555625"/>
                  <a:gd name="connsiteX3" fmla="*/ 2549525 w 2585519"/>
                  <a:gd name="connsiteY3" fmla="*/ 485775 h 555625"/>
                  <a:gd name="connsiteX4" fmla="*/ 2552700 w 2585519"/>
                  <a:gd name="connsiteY4" fmla="*/ 142875 h 555625"/>
                  <a:gd name="connsiteX5" fmla="*/ 1606550 w 2585519"/>
                  <a:gd name="connsiteY5" fmla="*/ 0 h 555625"/>
                  <a:gd name="connsiteX6" fmla="*/ 6350 w 2585519"/>
                  <a:gd name="connsiteY6" fmla="*/ 38100 h 555625"/>
                  <a:gd name="connsiteX7" fmla="*/ 3175 w 2585519"/>
                  <a:gd name="connsiteY7" fmla="*/ 76200 h 555625"/>
                  <a:gd name="connsiteX8" fmla="*/ 463550 w 2585519"/>
                  <a:gd name="connsiteY8" fmla="*/ 244475 h 555625"/>
                  <a:gd name="connsiteX9" fmla="*/ 2520950 w 2585519"/>
                  <a:gd name="connsiteY9" fmla="*/ 203200 h 555625"/>
                  <a:gd name="connsiteX10" fmla="*/ 2501900 w 2585519"/>
                  <a:gd name="connsiteY10" fmla="*/ 419100 h 555625"/>
                  <a:gd name="connsiteX11" fmla="*/ 473075 w 2585519"/>
                  <a:gd name="connsiteY11" fmla="*/ 492125 h 555625"/>
                  <a:gd name="connsiteX12" fmla="*/ 47625 w 2585519"/>
                  <a:gd name="connsiteY12" fmla="*/ 244475 h 555625"/>
                  <a:gd name="connsiteX0" fmla="*/ 47625 w 2599371"/>
                  <a:gd name="connsiteY0" fmla="*/ 244475 h 555625"/>
                  <a:gd name="connsiteX1" fmla="*/ 0 w 2599371"/>
                  <a:gd name="connsiteY1" fmla="*/ 292100 h 555625"/>
                  <a:gd name="connsiteX2" fmla="*/ 447675 w 2599371"/>
                  <a:gd name="connsiteY2" fmla="*/ 555625 h 555625"/>
                  <a:gd name="connsiteX3" fmla="*/ 2549525 w 2599371"/>
                  <a:gd name="connsiteY3" fmla="*/ 485775 h 555625"/>
                  <a:gd name="connsiteX4" fmla="*/ 2552700 w 2599371"/>
                  <a:gd name="connsiteY4" fmla="*/ 142875 h 555625"/>
                  <a:gd name="connsiteX5" fmla="*/ 1606550 w 2599371"/>
                  <a:gd name="connsiteY5" fmla="*/ 0 h 555625"/>
                  <a:gd name="connsiteX6" fmla="*/ 6350 w 2599371"/>
                  <a:gd name="connsiteY6" fmla="*/ 38100 h 555625"/>
                  <a:gd name="connsiteX7" fmla="*/ 3175 w 2599371"/>
                  <a:gd name="connsiteY7" fmla="*/ 76200 h 555625"/>
                  <a:gd name="connsiteX8" fmla="*/ 463550 w 2599371"/>
                  <a:gd name="connsiteY8" fmla="*/ 244475 h 555625"/>
                  <a:gd name="connsiteX9" fmla="*/ 2520950 w 2599371"/>
                  <a:gd name="connsiteY9" fmla="*/ 203200 h 555625"/>
                  <a:gd name="connsiteX10" fmla="*/ 2501900 w 2599371"/>
                  <a:gd name="connsiteY10" fmla="*/ 419100 h 555625"/>
                  <a:gd name="connsiteX11" fmla="*/ 473075 w 2599371"/>
                  <a:gd name="connsiteY11" fmla="*/ 492125 h 555625"/>
                  <a:gd name="connsiteX12" fmla="*/ 47625 w 2599371"/>
                  <a:gd name="connsiteY12" fmla="*/ 244475 h 555625"/>
                  <a:gd name="connsiteX0" fmla="*/ 47625 w 2599371"/>
                  <a:gd name="connsiteY0" fmla="*/ 244475 h 555625"/>
                  <a:gd name="connsiteX1" fmla="*/ 0 w 2599371"/>
                  <a:gd name="connsiteY1" fmla="*/ 292100 h 555625"/>
                  <a:gd name="connsiteX2" fmla="*/ 447675 w 2599371"/>
                  <a:gd name="connsiteY2" fmla="*/ 555625 h 555625"/>
                  <a:gd name="connsiteX3" fmla="*/ 2549525 w 2599371"/>
                  <a:gd name="connsiteY3" fmla="*/ 485775 h 555625"/>
                  <a:gd name="connsiteX4" fmla="*/ 2552700 w 2599371"/>
                  <a:gd name="connsiteY4" fmla="*/ 142875 h 555625"/>
                  <a:gd name="connsiteX5" fmla="*/ 1606550 w 2599371"/>
                  <a:gd name="connsiteY5" fmla="*/ 0 h 555625"/>
                  <a:gd name="connsiteX6" fmla="*/ 6350 w 2599371"/>
                  <a:gd name="connsiteY6" fmla="*/ 38100 h 555625"/>
                  <a:gd name="connsiteX7" fmla="*/ 3175 w 2599371"/>
                  <a:gd name="connsiteY7" fmla="*/ 76200 h 555625"/>
                  <a:gd name="connsiteX8" fmla="*/ 463550 w 2599371"/>
                  <a:gd name="connsiteY8" fmla="*/ 244475 h 555625"/>
                  <a:gd name="connsiteX9" fmla="*/ 2495550 w 2599371"/>
                  <a:gd name="connsiteY9" fmla="*/ 206375 h 555625"/>
                  <a:gd name="connsiteX10" fmla="*/ 2501900 w 2599371"/>
                  <a:gd name="connsiteY10" fmla="*/ 419100 h 555625"/>
                  <a:gd name="connsiteX11" fmla="*/ 473075 w 2599371"/>
                  <a:gd name="connsiteY11" fmla="*/ 492125 h 555625"/>
                  <a:gd name="connsiteX12" fmla="*/ 47625 w 2599371"/>
                  <a:gd name="connsiteY12" fmla="*/ 244475 h 555625"/>
                  <a:gd name="connsiteX0" fmla="*/ 47625 w 2599371"/>
                  <a:gd name="connsiteY0" fmla="*/ 244475 h 555625"/>
                  <a:gd name="connsiteX1" fmla="*/ 0 w 2599371"/>
                  <a:gd name="connsiteY1" fmla="*/ 292100 h 555625"/>
                  <a:gd name="connsiteX2" fmla="*/ 447675 w 2599371"/>
                  <a:gd name="connsiteY2" fmla="*/ 555625 h 555625"/>
                  <a:gd name="connsiteX3" fmla="*/ 2549525 w 2599371"/>
                  <a:gd name="connsiteY3" fmla="*/ 485775 h 555625"/>
                  <a:gd name="connsiteX4" fmla="*/ 2552700 w 2599371"/>
                  <a:gd name="connsiteY4" fmla="*/ 142875 h 555625"/>
                  <a:gd name="connsiteX5" fmla="*/ 1606550 w 2599371"/>
                  <a:gd name="connsiteY5" fmla="*/ 0 h 555625"/>
                  <a:gd name="connsiteX6" fmla="*/ 6350 w 2599371"/>
                  <a:gd name="connsiteY6" fmla="*/ 38100 h 555625"/>
                  <a:gd name="connsiteX7" fmla="*/ 3175 w 2599371"/>
                  <a:gd name="connsiteY7" fmla="*/ 76200 h 555625"/>
                  <a:gd name="connsiteX8" fmla="*/ 463550 w 2599371"/>
                  <a:gd name="connsiteY8" fmla="*/ 244475 h 555625"/>
                  <a:gd name="connsiteX9" fmla="*/ 2495550 w 2599371"/>
                  <a:gd name="connsiteY9" fmla="*/ 206375 h 555625"/>
                  <a:gd name="connsiteX10" fmla="*/ 2527300 w 2599371"/>
                  <a:gd name="connsiteY10" fmla="*/ 307975 h 555625"/>
                  <a:gd name="connsiteX11" fmla="*/ 2501900 w 2599371"/>
                  <a:gd name="connsiteY11" fmla="*/ 419100 h 555625"/>
                  <a:gd name="connsiteX12" fmla="*/ 473075 w 2599371"/>
                  <a:gd name="connsiteY12" fmla="*/ 492125 h 555625"/>
                  <a:gd name="connsiteX13" fmla="*/ 47625 w 2599371"/>
                  <a:gd name="connsiteY13" fmla="*/ 244475 h 555625"/>
                  <a:gd name="connsiteX0" fmla="*/ 47625 w 2599371"/>
                  <a:gd name="connsiteY0" fmla="*/ 244475 h 555625"/>
                  <a:gd name="connsiteX1" fmla="*/ 0 w 2599371"/>
                  <a:gd name="connsiteY1" fmla="*/ 292100 h 555625"/>
                  <a:gd name="connsiteX2" fmla="*/ 447675 w 2599371"/>
                  <a:gd name="connsiteY2" fmla="*/ 555625 h 555625"/>
                  <a:gd name="connsiteX3" fmla="*/ 2549525 w 2599371"/>
                  <a:gd name="connsiteY3" fmla="*/ 485775 h 555625"/>
                  <a:gd name="connsiteX4" fmla="*/ 2552700 w 2599371"/>
                  <a:gd name="connsiteY4" fmla="*/ 142875 h 555625"/>
                  <a:gd name="connsiteX5" fmla="*/ 1606550 w 2599371"/>
                  <a:gd name="connsiteY5" fmla="*/ 0 h 555625"/>
                  <a:gd name="connsiteX6" fmla="*/ 6350 w 2599371"/>
                  <a:gd name="connsiteY6" fmla="*/ 38100 h 555625"/>
                  <a:gd name="connsiteX7" fmla="*/ 3175 w 2599371"/>
                  <a:gd name="connsiteY7" fmla="*/ 76200 h 555625"/>
                  <a:gd name="connsiteX8" fmla="*/ 463550 w 2599371"/>
                  <a:gd name="connsiteY8" fmla="*/ 244475 h 555625"/>
                  <a:gd name="connsiteX9" fmla="*/ 2495550 w 2599371"/>
                  <a:gd name="connsiteY9" fmla="*/ 206375 h 555625"/>
                  <a:gd name="connsiteX10" fmla="*/ 2527300 w 2599371"/>
                  <a:gd name="connsiteY10" fmla="*/ 307975 h 555625"/>
                  <a:gd name="connsiteX11" fmla="*/ 2479675 w 2599371"/>
                  <a:gd name="connsiteY11" fmla="*/ 425450 h 555625"/>
                  <a:gd name="connsiteX12" fmla="*/ 473075 w 2599371"/>
                  <a:gd name="connsiteY12" fmla="*/ 492125 h 555625"/>
                  <a:gd name="connsiteX13" fmla="*/ 47625 w 2599371"/>
                  <a:gd name="connsiteY13" fmla="*/ 244475 h 555625"/>
                  <a:gd name="connsiteX0" fmla="*/ 47625 w 2740156"/>
                  <a:gd name="connsiteY0" fmla="*/ 244475 h 555625"/>
                  <a:gd name="connsiteX1" fmla="*/ 0 w 2740156"/>
                  <a:gd name="connsiteY1" fmla="*/ 292100 h 555625"/>
                  <a:gd name="connsiteX2" fmla="*/ 447675 w 2740156"/>
                  <a:gd name="connsiteY2" fmla="*/ 555625 h 555625"/>
                  <a:gd name="connsiteX3" fmla="*/ 2549525 w 2740156"/>
                  <a:gd name="connsiteY3" fmla="*/ 485775 h 555625"/>
                  <a:gd name="connsiteX4" fmla="*/ 2552700 w 2740156"/>
                  <a:gd name="connsiteY4" fmla="*/ 142875 h 555625"/>
                  <a:gd name="connsiteX5" fmla="*/ 1606550 w 2740156"/>
                  <a:gd name="connsiteY5" fmla="*/ 0 h 555625"/>
                  <a:gd name="connsiteX6" fmla="*/ 6350 w 2740156"/>
                  <a:gd name="connsiteY6" fmla="*/ 38100 h 555625"/>
                  <a:gd name="connsiteX7" fmla="*/ 3175 w 2740156"/>
                  <a:gd name="connsiteY7" fmla="*/ 76200 h 555625"/>
                  <a:gd name="connsiteX8" fmla="*/ 463550 w 2740156"/>
                  <a:gd name="connsiteY8" fmla="*/ 244475 h 555625"/>
                  <a:gd name="connsiteX9" fmla="*/ 2495550 w 2740156"/>
                  <a:gd name="connsiteY9" fmla="*/ 206375 h 555625"/>
                  <a:gd name="connsiteX10" fmla="*/ 2479675 w 2740156"/>
                  <a:gd name="connsiteY10" fmla="*/ 425450 h 555625"/>
                  <a:gd name="connsiteX11" fmla="*/ 473075 w 2740156"/>
                  <a:gd name="connsiteY11" fmla="*/ 492125 h 555625"/>
                  <a:gd name="connsiteX12" fmla="*/ 47625 w 2740156"/>
                  <a:gd name="connsiteY12" fmla="*/ 244475 h 555625"/>
                  <a:gd name="connsiteX0" fmla="*/ 47625 w 2646925"/>
                  <a:gd name="connsiteY0" fmla="*/ 244475 h 555625"/>
                  <a:gd name="connsiteX1" fmla="*/ 0 w 2646925"/>
                  <a:gd name="connsiteY1" fmla="*/ 292100 h 555625"/>
                  <a:gd name="connsiteX2" fmla="*/ 447675 w 2646925"/>
                  <a:gd name="connsiteY2" fmla="*/ 555625 h 555625"/>
                  <a:gd name="connsiteX3" fmla="*/ 2549525 w 2646925"/>
                  <a:gd name="connsiteY3" fmla="*/ 485775 h 555625"/>
                  <a:gd name="connsiteX4" fmla="*/ 2552700 w 2646925"/>
                  <a:gd name="connsiteY4" fmla="*/ 142875 h 555625"/>
                  <a:gd name="connsiteX5" fmla="*/ 1606550 w 2646925"/>
                  <a:gd name="connsiteY5" fmla="*/ 0 h 555625"/>
                  <a:gd name="connsiteX6" fmla="*/ 6350 w 2646925"/>
                  <a:gd name="connsiteY6" fmla="*/ 38100 h 555625"/>
                  <a:gd name="connsiteX7" fmla="*/ 3175 w 2646925"/>
                  <a:gd name="connsiteY7" fmla="*/ 76200 h 555625"/>
                  <a:gd name="connsiteX8" fmla="*/ 463550 w 2646925"/>
                  <a:gd name="connsiteY8" fmla="*/ 244475 h 555625"/>
                  <a:gd name="connsiteX9" fmla="*/ 2495550 w 2646925"/>
                  <a:gd name="connsiteY9" fmla="*/ 206375 h 555625"/>
                  <a:gd name="connsiteX10" fmla="*/ 2479675 w 2646925"/>
                  <a:gd name="connsiteY10" fmla="*/ 425450 h 555625"/>
                  <a:gd name="connsiteX11" fmla="*/ 473075 w 2646925"/>
                  <a:gd name="connsiteY11" fmla="*/ 492125 h 555625"/>
                  <a:gd name="connsiteX12" fmla="*/ 47625 w 2646925"/>
                  <a:gd name="connsiteY12" fmla="*/ 244475 h 555625"/>
                  <a:gd name="connsiteX0" fmla="*/ 47625 w 2599371"/>
                  <a:gd name="connsiteY0" fmla="*/ 244475 h 555625"/>
                  <a:gd name="connsiteX1" fmla="*/ 0 w 2599371"/>
                  <a:gd name="connsiteY1" fmla="*/ 292100 h 555625"/>
                  <a:gd name="connsiteX2" fmla="*/ 447675 w 2599371"/>
                  <a:gd name="connsiteY2" fmla="*/ 555625 h 555625"/>
                  <a:gd name="connsiteX3" fmla="*/ 2549525 w 2599371"/>
                  <a:gd name="connsiteY3" fmla="*/ 485775 h 555625"/>
                  <a:gd name="connsiteX4" fmla="*/ 2552700 w 2599371"/>
                  <a:gd name="connsiteY4" fmla="*/ 142875 h 555625"/>
                  <a:gd name="connsiteX5" fmla="*/ 1606550 w 2599371"/>
                  <a:gd name="connsiteY5" fmla="*/ 0 h 555625"/>
                  <a:gd name="connsiteX6" fmla="*/ 6350 w 2599371"/>
                  <a:gd name="connsiteY6" fmla="*/ 38100 h 555625"/>
                  <a:gd name="connsiteX7" fmla="*/ 3175 w 2599371"/>
                  <a:gd name="connsiteY7" fmla="*/ 76200 h 555625"/>
                  <a:gd name="connsiteX8" fmla="*/ 463550 w 2599371"/>
                  <a:gd name="connsiteY8" fmla="*/ 244475 h 555625"/>
                  <a:gd name="connsiteX9" fmla="*/ 2495550 w 2599371"/>
                  <a:gd name="connsiteY9" fmla="*/ 206375 h 555625"/>
                  <a:gd name="connsiteX10" fmla="*/ 2479675 w 2599371"/>
                  <a:gd name="connsiteY10" fmla="*/ 425450 h 555625"/>
                  <a:gd name="connsiteX11" fmla="*/ 473075 w 2599371"/>
                  <a:gd name="connsiteY11" fmla="*/ 492125 h 555625"/>
                  <a:gd name="connsiteX12" fmla="*/ 47625 w 2599371"/>
                  <a:gd name="connsiteY12" fmla="*/ 244475 h 555625"/>
                  <a:gd name="connsiteX0" fmla="*/ 47625 w 2599371"/>
                  <a:gd name="connsiteY0" fmla="*/ 244475 h 555625"/>
                  <a:gd name="connsiteX1" fmla="*/ 0 w 2599371"/>
                  <a:gd name="connsiteY1" fmla="*/ 292100 h 555625"/>
                  <a:gd name="connsiteX2" fmla="*/ 447675 w 2599371"/>
                  <a:gd name="connsiteY2" fmla="*/ 555625 h 555625"/>
                  <a:gd name="connsiteX3" fmla="*/ 2549525 w 2599371"/>
                  <a:gd name="connsiteY3" fmla="*/ 485775 h 555625"/>
                  <a:gd name="connsiteX4" fmla="*/ 2552700 w 2599371"/>
                  <a:gd name="connsiteY4" fmla="*/ 142875 h 555625"/>
                  <a:gd name="connsiteX5" fmla="*/ 1606550 w 2599371"/>
                  <a:gd name="connsiteY5" fmla="*/ 0 h 555625"/>
                  <a:gd name="connsiteX6" fmla="*/ 6350 w 2599371"/>
                  <a:gd name="connsiteY6" fmla="*/ 38100 h 555625"/>
                  <a:gd name="connsiteX7" fmla="*/ 3175 w 2599371"/>
                  <a:gd name="connsiteY7" fmla="*/ 76200 h 555625"/>
                  <a:gd name="connsiteX8" fmla="*/ 463550 w 2599371"/>
                  <a:gd name="connsiteY8" fmla="*/ 244475 h 555625"/>
                  <a:gd name="connsiteX9" fmla="*/ 2470150 w 2599371"/>
                  <a:gd name="connsiteY9" fmla="*/ 209550 h 555625"/>
                  <a:gd name="connsiteX10" fmla="*/ 2479675 w 2599371"/>
                  <a:gd name="connsiteY10" fmla="*/ 425450 h 555625"/>
                  <a:gd name="connsiteX11" fmla="*/ 473075 w 2599371"/>
                  <a:gd name="connsiteY11" fmla="*/ 492125 h 555625"/>
                  <a:gd name="connsiteX12" fmla="*/ 47625 w 2599371"/>
                  <a:gd name="connsiteY12" fmla="*/ 244475 h 555625"/>
                  <a:gd name="connsiteX0" fmla="*/ 47625 w 2599371"/>
                  <a:gd name="connsiteY0" fmla="*/ 244475 h 555625"/>
                  <a:gd name="connsiteX1" fmla="*/ 0 w 2599371"/>
                  <a:gd name="connsiteY1" fmla="*/ 292100 h 555625"/>
                  <a:gd name="connsiteX2" fmla="*/ 447675 w 2599371"/>
                  <a:gd name="connsiteY2" fmla="*/ 555625 h 555625"/>
                  <a:gd name="connsiteX3" fmla="*/ 2549525 w 2599371"/>
                  <a:gd name="connsiteY3" fmla="*/ 485775 h 555625"/>
                  <a:gd name="connsiteX4" fmla="*/ 2552700 w 2599371"/>
                  <a:gd name="connsiteY4" fmla="*/ 142875 h 555625"/>
                  <a:gd name="connsiteX5" fmla="*/ 1606550 w 2599371"/>
                  <a:gd name="connsiteY5" fmla="*/ 0 h 555625"/>
                  <a:gd name="connsiteX6" fmla="*/ 6350 w 2599371"/>
                  <a:gd name="connsiteY6" fmla="*/ 38100 h 555625"/>
                  <a:gd name="connsiteX7" fmla="*/ 3175 w 2599371"/>
                  <a:gd name="connsiteY7" fmla="*/ 76200 h 555625"/>
                  <a:gd name="connsiteX8" fmla="*/ 463550 w 2599371"/>
                  <a:gd name="connsiteY8" fmla="*/ 244475 h 555625"/>
                  <a:gd name="connsiteX9" fmla="*/ 2470150 w 2599371"/>
                  <a:gd name="connsiteY9" fmla="*/ 209550 h 555625"/>
                  <a:gd name="connsiteX10" fmla="*/ 2479675 w 2599371"/>
                  <a:gd name="connsiteY10" fmla="*/ 425450 h 555625"/>
                  <a:gd name="connsiteX11" fmla="*/ 473075 w 2599371"/>
                  <a:gd name="connsiteY11" fmla="*/ 492125 h 555625"/>
                  <a:gd name="connsiteX12" fmla="*/ 47625 w 2599371"/>
                  <a:gd name="connsiteY12" fmla="*/ 244475 h 555625"/>
                  <a:gd name="connsiteX0" fmla="*/ 47625 w 2599371"/>
                  <a:gd name="connsiteY0" fmla="*/ 244475 h 555625"/>
                  <a:gd name="connsiteX1" fmla="*/ 0 w 2599371"/>
                  <a:gd name="connsiteY1" fmla="*/ 292100 h 555625"/>
                  <a:gd name="connsiteX2" fmla="*/ 447675 w 2599371"/>
                  <a:gd name="connsiteY2" fmla="*/ 555625 h 555625"/>
                  <a:gd name="connsiteX3" fmla="*/ 2549525 w 2599371"/>
                  <a:gd name="connsiteY3" fmla="*/ 485775 h 555625"/>
                  <a:gd name="connsiteX4" fmla="*/ 2552700 w 2599371"/>
                  <a:gd name="connsiteY4" fmla="*/ 142875 h 555625"/>
                  <a:gd name="connsiteX5" fmla="*/ 1606550 w 2599371"/>
                  <a:gd name="connsiteY5" fmla="*/ 0 h 555625"/>
                  <a:gd name="connsiteX6" fmla="*/ 6350 w 2599371"/>
                  <a:gd name="connsiteY6" fmla="*/ 38100 h 555625"/>
                  <a:gd name="connsiteX7" fmla="*/ 3175 w 2599371"/>
                  <a:gd name="connsiteY7" fmla="*/ 76200 h 555625"/>
                  <a:gd name="connsiteX8" fmla="*/ 463550 w 2599371"/>
                  <a:gd name="connsiteY8" fmla="*/ 244475 h 555625"/>
                  <a:gd name="connsiteX9" fmla="*/ 2470150 w 2599371"/>
                  <a:gd name="connsiteY9" fmla="*/ 209550 h 555625"/>
                  <a:gd name="connsiteX10" fmla="*/ 2479675 w 2599371"/>
                  <a:gd name="connsiteY10" fmla="*/ 425450 h 555625"/>
                  <a:gd name="connsiteX11" fmla="*/ 473075 w 2599371"/>
                  <a:gd name="connsiteY11" fmla="*/ 492125 h 555625"/>
                  <a:gd name="connsiteX12" fmla="*/ 47625 w 2599371"/>
                  <a:gd name="connsiteY12" fmla="*/ 244475 h 555625"/>
                  <a:gd name="connsiteX0" fmla="*/ 24625 w 2608121"/>
                  <a:gd name="connsiteY0" fmla="*/ 244475 h 555625"/>
                  <a:gd name="connsiteX1" fmla="*/ 8750 w 2608121"/>
                  <a:gd name="connsiteY1" fmla="*/ 292100 h 555625"/>
                  <a:gd name="connsiteX2" fmla="*/ 456425 w 2608121"/>
                  <a:gd name="connsiteY2" fmla="*/ 555625 h 555625"/>
                  <a:gd name="connsiteX3" fmla="*/ 2558275 w 2608121"/>
                  <a:gd name="connsiteY3" fmla="*/ 485775 h 555625"/>
                  <a:gd name="connsiteX4" fmla="*/ 2561450 w 2608121"/>
                  <a:gd name="connsiteY4" fmla="*/ 142875 h 555625"/>
                  <a:gd name="connsiteX5" fmla="*/ 1615300 w 2608121"/>
                  <a:gd name="connsiteY5" fmla="*/ 0 h 555625"/>
                  <a:gd name="connsiteX6" fmla="*/ 15100 w 2608121"/>
                  <a:gd name="connsiteY6" fmla="*/ 38100 h 555625"/>
                  <a:gd name="connsiteX7" fmla="*/ 11925 w 2608121"/>
                  <a:gd name="connsiteY7" fmla="*/ 76200 h 555625"/>
                  <a:gd name="connsiteX8" fmla="*/ 472300 w 2608121"/>
                  <a:gd name="connsiteY8" fmla="*/ 244475 h 555625"/>
                  <a:gd name="connsiteX9" fmla="*/ 2478900 w 2608121"/>
                  <a:gd name="connsiteY9" fmla="*/ 209550 h 555625"/>
                  <a:gd name="connsiteX10" fmla="*/ 2488425 w 2608121"/>
                  <a:gd name="connsiteY10" fmla="*/ 425450 h 555625"/>
                  <a:gd name="connsiteX11" fmla="*/ 481825 w 2608121"/>
                  <a:gd name="connsiteY11" fmla="*/ 492125 h 555625"/>
                  <a:gd name="connsiteX12" fmla="*/ 24625 w 2608121"/>
                  <a:gd name="connsiteY12" fmla="*/ 244475 h 555625"/>
                  <a:gd name="connsiteX0" fmla="*/ 20208 w 2622754"/>
                  <a:gd name="connsiteY0" fmla="*/ 244475 h 555625"/>
                  <a:gd name="connsiteX1" fmla="*/ 23383 w 2622754"/>
                  <a:gd name="connsiteY1" fmla="*/ 292100 h 555625"/>
                  <a:gd name="connsiteX2" fmla="*/ 471058 w 2622754"/>
                  <a:gd name="connsiteY2" fmla="*/ 555625 h 555625"/>
                  <a:gd name="connsiteX3" fmla="*/ 2572908 w 2622754"/>
                  <a:gd name="connsiteY3" fmla="*/ 485775 h 555625"/>
                  <a:gd name="connsiteX4" fmla="*/ 2576083 w 2622754"/>
                  <a:gd name="connsiteY4" fmla="*/ 142875 h 555625"/>
                  <a:gd name="connsiteX5" fmla="*/ 1629933 w 2622754"/>
                  <a:gd name="connsiteY5" fmla="*/ 0 h 555625"/>
                  <a:gd name="connsiteX6" fmla="*/ 29733 w 2622754"/>
                  <a:gd name="connsiteY6" fmla="*/ 38100 h 555625"/>
                  <a:gd name="connsiteX7" fmla="*/ 26558 w 2622754"/>
                  <a:gd name="connsiteY7" fmla="*/ 76200 h 555625"/>
                  <a:gd name="connsiteX8" fmla="*/ 486933 w 2622754"/>
                  <a:gd name="connsiteY8" fmla="*/ 244475 h 555625"/>
                  <a:gd name="connsiteX9" fmla="*/ 2493533 w 2622754"/>
                  <a:gd name="connsiteY9" fmla="*/ 209550 h 555625"/>
                  <a:gd name="connsiteX10" fmla="*/ 2503058 w 2622754"/>
                  <a:gd name="connsiteY10" fmla="*/ 425450 h 555625"/>
                  <a:gd name="connsiteX11" fmla="*/ 496458 w 2622754"/>
                  <a:gd name="connsiteY11" fmla="*/ 492125 h 555625"/>
                  <a:gd name="connsiteX12" fmla="*/ 20208 w 2622754"/>
                  <a:gd name="connsiteY12" fmla="*/ 244475 h 555625"/>
                  <a:gd name="connsiteX0" fmla="*/ 63500 w 2599371"/>
                  <a:gd name="connsiteY0" fmla="*/ 244475 h 555625"/>
                  <a:gd name="connsiteX1" fmla="*/ 0 w 2599371"/>
                  <a:gd name="connsiteY1" fmla="*/ 292100 h 555625"/>
                  <a:gd name="connsiteX2" fmla="*/ 447675 w 2599371"/>
                  <a:gd name="connsiteY2" fmla="*/ 555625 h 555625"/>
                  <a:gd name="connsiteX3" fmla="*/ 2549525 w 2599371"/>
                  <a:gd name="connsiteY3" fmla="*/ 485775 h 555625"/>
                  <a:gd name="connsiteX4" fmla="*/ 2552700 w 2599371"/>
                  <a:gd name="connsiteY4" fmla="*/ 142875 h 555625"/>
                  <a:gd name="connsiteX5" fmla="*/ 1606550 w 2599371"/>
                  <a:gd name="connsiteY5" fmla="*/ 0 h 555625"/>
                  <a:gd name="connsiteX6" fmla="*/ 6350 w 2599371"/>
                  <a:gd name="connsiteY6" fmla="*/ 38100 h 555625"/>
                  <a:gd name="connsiteX7" fmla="*/ 3175 w 2599371"/>
                  <a:gd name="connsiteY7" fmla="*/ 76200 h 555625"/>
                  <a:gd name="connsiteX8" fmla="*/ 463550 w 2599371"/>
                  <a:gd name="connsiteY8" fmla="*/ 244475 h 555625"/>
                  <a:gd name="connsiteX9" fmla="*/ 2470150 w 2599371"/>
                  <a:gd name="connsiteY9" fmla="*/ 209550 h 555625"/>
                  <a:gd name="connsiteX10" fmla="*/ 2479675 w 2599371"/>
                  <a:gd name="connsiteY10" fmla="*/ 425450 h 555625"/>
                  <a:gd name="connsiteX11" fmla="*/ 473075 w 2599371"/>
                  <a:gd name="connsiteY11" fmla="*/ 492125 h 555625"/>
                  <a:gd name="connsiteX12" fmla="*/ 63500 w 2599371"/>
                  <a:gd name="connsiteY12" fmla="*/ 244475 h 555625"/>
                  <a:gd name="connsiteX0" fmla="*/ 63500 w 2599371"/>
                  <a:gd name="connsiteY0" fmla="*/ 244475 h 555625"/>
                  <a:gd name="connsiteX1" fmla="*/ 0 w 2599371"/>
                  <a:gd name="connsiteY1" fmla="*/ 292100 h 555625"/>
                  <a:gd name="connsiteX2" fmla="*/ 447675 w 2599371"/>
                  <a:gd name="connsiteY2" fmla="*/ 555625 h 555625"/>
                  <a:gd name="connsiteX3" fmla="*/ 2549525 w 2599371"/>
                  <a:gd name="connsiteY3" fmla="*/ 485775 h 555625"/>
                  <a:gd name="connsiteX4" fmla="*/ 2552700 w 2599371"/>
                  <a:gd name="connsiteY4" fmla="*/ 142875 h 555625"/>
                  <a:gd name="connsiteX5" fmla="*/ 1606550 w 2599371"/>
                  <a:gd name="connsiteY5" fmla="*/ 0 h 555625"/>
                  <a:gd name="connsiteX6" fmla="*/ 6350 w 2599371"/>
                  <a:gd name="connsiteY6" fmla="*/ 38100 h 555625"/>
                  <a:gd name="connsiteX7" fmla="*/ 3175 w 2599371"/>
                  <a:gd name="connsiteY7" fmla="*/ 76200 h 555625"/>
                  <a:gd name="connsiteX8" fmla="*/ 463550 w 2599371"/>
                  <a:gd name="connsiteY8" fmla="*/ 244475 h 555625"/>
                  <a:gd name="connsiteX9" fmla="*/ 2470150 w 2599371"/>
                  <a:gd name="connsiteY9" fmla="*/ 209550 h 555625"/>
                  <a:gd name="connsiteX10" fmla="*/ 2479675 w 2599371"/>
                  <a:gd name="connsiteY10" fmla="*/ 425450 h 555625"/>
                  <a:gd name="connsiteX11" fmla="*/ 485775 w 2599371"/>
                  <a:gd name="connsiteY11" fmla="*/ 488950 h 555625"/>
                  <a:gd name="connsiteX12" fmla="*/ 63500 w 2599371"/>
                  <a:gd name="connsiteY12" fmla="*/ 244475 h 555625"/>
                  <a:gd name="connsiteX0" fmla="*/ 96355 w 2632226"/>
                  <a:gd name="connsiteY0" fmla="*/ 244475 h 555625"/>
                  <a:gd name="connsiteX1" fmla="*/ 36030 w 2632226"/>
                  <a:gd name="connsiteY1" fmla="*/ 247650 h 555625"/>
                  <a:gd name="connsiteX2" fmla="*/ 32855 w 2632226"/>
                  <a:gd name="connsiteY2" fmla="*/ 292100 h 555625"/>
                  <a:gd name="connsiteX3" fmla="*/ 480530 w 2632226"/>
                  <a:gd name="connsiteY3" fmla="*/ 555625 h 555625"/>
                  <a:gd name="connsiteX4" fmla="*/ 2582380 w 2632226"/>
                  <a:gd name="connsiteY4" fmla="*/ 485775 h 555625"/>
                  <a:gd name="connsiteX5" fmla="*/ 2585555 w 2632226"/>
                  <a:gd name="connsiteY5" fmla="*/ 142875 h 555625"/>
                  <a:gd name="connsiteX6" fmla="*/ 1639405 w 2632226"/>
                  <a:gd name="connsiteY6" fmla="*/ 0 h 555625"/>
                  <a:gd name="connsiteX7" fmla="*/ 39205 w 2632226"/>
                  <a:gd name="connsiteY7" fmla="*/ 38100 h 555625"/>
                  <a:gd name="connsiteX8" fmla="*/ 36030 w 2632226"/>
                  <a:gd name="connsiteY8" fmla="*/ 76200 h 555625"/>
                  <a:gd name="connsiteX9" fmla="*/ 496405 w 2632226"/>
                  <a:gd name="connsiteY9" fmla="*/ 244475 h 555625"/>
                  <a:gd name="connsiteX10" fmla="*/ 2503005 w 2632226"/>
                  <a:gd name="connsiteY10" fmla="*/ 209550 h 555625"/>
                  <a:gd name="connsiteX11" fmla="*/ 2512530 w 2632226"/>
                  <a:gd name="connsiteY11" fmla="*/ 425450 h 555625"/>
                  <a:gd name="connsiteX12" fmla="*/ 518630 w 2632226"/>
                  <a:gd name="connsiteY12" fmla="*/ 488950 h 555625"/>
                  <a:gd name="connsiteX13" fmla="*/ 96355 w 2632226"/>
                  <a:gd name="connsiteY13" fmla="*/ 244475 h 555625"/>
                  <a:gd name="connsiteX0" fmla="*/ 105580 w 2641451"/>
                  <a:gd name="connsiteY0" fmla="*/ 244475 h 555625"/>
                  <a:gd name="connsiteX1" fmla="*/ 19061 w 2641451"/>
                  <a:gd name="connsiteY1" fmla="*/ 226218 h 555625"/>
                  <a:gd name="connsiteX2" fmla="*/ 42080 w 2641451"/>
                  <a:gd name="connsiteY2" fmla="*/ 292100 h 555625"/>
                  <a:gd name="connsiteX3" fmla="*/ 489755 w 2641451"/>
                  <a:gd name="connsiteY3" fmla="*/ 555625 h 555625"/>
                  <a:gd name="connsiteX4" fmla="*/ 2591605 w 2641451"/>
                  <a:gd name="connsiteY4" fmla="*/ 485775 h 555625"/>
                  <a:gd name="connsiteX5" fmla="*/ 2594780 w 2641451"/>
                  <a:gd name="connsiteY5" fmla="*/ 142875 h 555625"/>
                  <a:gd name="connsiteX6" fmla="*/ 1648630 w 2641451"/>
                  <a:gd name="connsiteY6" fmla="*/ 0 h 555625"/>
                  <a:gd name="connsiteX7" fmla="*/ 48430 w 2641451"/>
                  <a:gd name="connsiteY7" fmla="*/ 38100 h 555625"/>
                  <a:gd name="connsiteX8" fmla="*/ 45255 w 2641451"/>
                  <a:gd name="connsiteY8" fmla="*/ 76200 h 555625"/>
                  <a:gd name="connsiteX9" fmla="*/ 505630 w 2641451"/>
                  <a:gd name="connsiteY9" fmla="*/ 244475 h 555625"/>
                  <a:gd name="connsiteX10" fmla="*/ 2512230 w 2641451"/>
                  <a:gd name="connsiteY10" fmla="*/ 209550 h 555625"/>
                  <a:gd name="connsiteX11" fmla="*/ 2521755 w 2641451"/>
                  <a:gd name="connsiteY11" fmla="*/ 425450 h 555625"/>
                  <a:gd name="connsiteX12" fmla="*/ 527855 w 2641451"/>
                  <a:gd name="connsiteY12" fmla="*/ 488950 h 555625"/>
                  <a:gd name="connsiteX13" fmla="*/ 105580 w 2641451"/>
                  <a:gd name="connsiteY13" fmla="*/ 244475 h 555625"/>
                  <a:gd name="connsiteX0" fmla="*/ 100036 w 2635907"/>
                  <a:gd name="connsiteY0" fmla="*/ 244475 h 555625"/>
                  <a:gd name="connsiteX1" fmla="*/ 27804 w 2635907"/>
                  <a:gd name="connsiteY1" fmla="*/ 266699 h 555625"/>
                  <a:gd name="connsiteX2" fmla="*/ 36536 w 2635907"/>
                  <a:gd name="connsiteY2" fmla="*/ 292100 h 555625"/>
                  <a:gd name="connsiteX3" fmla="*/ 484211 w 2635907"/>
                  <a:gd name="connsiteY3" fmla="*/ 555625 h 555625"/>
                  <a:gd name="connsiteX4" fmla="*/ 2586061 w 2635907"/>
                  <a:gd name="connsiteY4" fmla="*/ 485775 h 555625"/>
                  <a:gd name="connsiteX5" fmla="*/ 2589236 w 2635907"/>
                  <a:gd name="connsiteY5" fmla="*/ 142875 h 555625"/>
                  <a:gd name="connsiteX6" fmla="*/ 1643086 w 2635907"/>
                  <a:gd name="connsiteY6" fmla="*/ 0 h 555625"/>
                  <a:gd name="connsiteX7" fmla="*/ 42886 w 2635907"/>
                  <a:gd name="connsiteY7" fmla="*/ 38100 h 555625"/>
                  <a:gd name="connsiteX8" fmla="*/ 39711 w 2635907"/>
                  <a:gd name="connsiteY8" fmla="*/ 76200 h 555625"/>
                  <a:gd name="connsiteX9" fmla="*/ 500086 w 2635907"/>
                  <a:gd name="connsiteY9" fmla="*/ 244475 h 555625"/>
                  <a:gd name="connsiteX10" fmla="*/ 2506686 w 2635907"/>
                  <a:gd name="connsiteY10" fmla="*/ 209550 h 555625"/>
                  <a:gd name="connsiteX11" fmla="*/ 2516211 w 2635907"/>
                  <a:gd name="connsiteY11" fmla="*/ 425450 h 555625"/>
                  <a:gd name="connsiteX12" fmla="*/ 522311 w 2635907"/>
                  <a:gd name="connsiteY12" fmla="*/ 488950 h 555625"/>
                  <a:gd name="connsiteX13" fmla="*/ 100036 w 2635907"/>
                  <a:gd name="connsiteY13" fmla="*/ 244475 h 555625"/>
                  <a:gd name="connsiteX0" fmla="*/ 103571 w 2639442"/>
                  <a:gd name="connsiteY0" fmla="*/ 244475 h 555625"/>
                  <a:gd name="connsiteX1" fmla="*/ 21814 w 2639442"/>
                  <a:gd name="connsiteY1" fmla="*/ 226218 h 555625"/>
                  <a:gd name="connsiteX2" fmla="*/ 40071 w 2639442"/>
                  <a:gd name="connsiteY2" fmla="*/ 292100 h 555625"/>
                  <a:gd name="connsiteX3" fmla="*/ 487746 w 2639442"/>
                  <a:gd name="connsiteY3" fmla="*/ 555625 h 555625"/>
                  <a:gd name="connsiteX4" fmla="*/ 2589596 w 2639442"/>
                  <a:gd name="connsiteY4" fmla="*/ 485775 h 555625"/>
                  <a:gd name="connsiteX5" fmla="*/ 2592771 w 2639442"/>
                  <a:gd name="connsiteY5" fmla="*/ 142875 h 555625"/>
                  <a:gd name="connsiteX6" fmla="*/ 1646621 w 2639442"/>
                  <a:gd name="connsiteY6" fmla="*/ 0 h 555625"/>
                  <a:gd name="connsiteX7" fmla="*/ 46421 w 2639442"/>
                  <a:gd name="connsiteY7" fmla="*/ 38100 h 555625"/>
                  <a:gd name="connsiteX8" fmla="*/ 43246 w 2639442"/>
                  <a:gd name="connsiteY8" fmla="*/ 76200 h 555625"/>
                  <a:gd name="connsiteX9" fmla="*/ 503621 w 2639442"/>
                  <a:gd name="connsiteY9" fmla="*/ 244475 h 555625"/>
                  <a:gd name="connsiteX10" fmla="*/ 2510221 w 2639442"/>
                  <a:gd name="connsiteY10" fmla="*/ 209550 h 555625"/>
                  <a:gd name="connsiteX11" fmla="*/ 2519746 w 2639442"/>
                  <a:gd name="connsiteY11" fmla="*/ 425450 h 555625"/>
                  <a:gd name="connsiteX12" fmla="*/ 525846 w 2639442"/>
                  <a:gd name="connsiteY12" fmla="*/ 488950 h 555625"/>
                  <a:gd name="connsiteX13" fmla="*/ 103571 w 2639442"/>
                  <a:gd name="connsiteY13" fmla="*/ 244475 h 555625"/>
                  <a:gd name="connsiteX0" fmla="*/ 103571 w 2639442"/>
                  <a:gd name="connsiteY0" fmla="*/ 244475 h 555625"/>
                  <a:gd name="connsiteX1" fmla="*/ 21814 w 2639442"/>
                  <a:gd name="connsiteY1" fmla="*/ 226218 h 555625"/>
                  <a:gd name="connsiteX2" fmla="*/ 40071 w 2639442"/>
                  <a:gd name="connsiteY2" fmla="*/ 292100 h 555625"/>
                  <a:gd name="connsiteX3" fmla="*/ 487746 w 2639442"/>
                  <a:gd name="connsiteY3" fmla="*/ 555625 h 555625"/>
                  <a:gd name="connsiteX4" fmla="*/ 2589596 w 2639442"/>
                  <a:gd name="connsiteY4" fmla="*/ 485775 h 555625"/>
                  <a:gd name="connsiteX5" fmla="*/ 2592771 w 2639442"/>
                  <a:gd name="connsiteY5" fmla="*/ 142875 h 555625"/>
                  <a:gd name="connsiteX6" fmla="*/ 1646621 w 2639442"/>
                  <a:gd name="connsiteY6" fmla="*/ 0 h 555625"/>
                  <a:gd name="connsiteX7" fmla="*/ 46421 w 2639442"/>
                  <a:gd name="connsiteY7" fmla="*/ 38100 h 555625"/>
                  <a:gd name="connsiteX8" fmla="*/ 43246 w 2639442"/>
                  <a:gd name="connsiteY8" fmla="*/ 76200 h 555625"/>
                  <a:gd name="connsiteX9" fmla="*/ 503621 w 2639442"/>
                  <a:gd name="connsiteY9" fmla="*/ 244475 h 555625"/>
                  <a:gd name="connsiteX10" fmla="*/ 2510221 w 2639442"/>
                  <a:gd name="connsiteY10" fmla="*/ 209550 h 555625"/>
                  <a:gd name="connsiteX11" fmla="*/ 2519746 w 2639442"/>
                  <a:gd name="connsiteY11" fmla="*/ 425450 h 555625"/>
                  <a:gd name="connsiteX12" fmla="*/ 525846 w 2639442"/>
                  <a:gd name="connsiteY12" fmla="*/ 488950 h 555625"/>
                  <a:gd name="connsiteX13" fmla="*/ 103571 w 2639442"/>
                  <a:gd name="connsiteY13" fmla="*/ 244475 h 555625"/>
                  <a:gd name="connsiteX0" fmla="*/ 98616 w 2634487"/>
                  <a:gd name="connsiteY0" fmla="*/ 244475 h 555625"/>
                  <a:gd name="connsiteX1" fmla="*/ 16859 w 2634487"/>
                  <a:gd name="connsiteY1" fmla="*/ 226218 h 555625"/>
                  <a:gd name="connsiteX2" fmla="*/ 35116 w 2634487"/>
                  <a:gd name="connsiteY2" fmla="*/ 292100 h 555625"/>
                  <a:gd name="connsiteX3" fmla="*/ 482791 w 2634487"/>
                  <a:gd name="connsiteY3" fmla="*/ 555625 h 555625"/>
                  <a:gd name="connsiteX4" fmla="*/ 2584641 w 2634487"/>
                  <a:gd name="connsiteY4" fmla="*/ 485775 h 555625"/>
                  <a:gd name="connsiteX5" fmla="*/ 2587816 w 2634487"/>
                  <a:gd name="connsiteY5" fmla="*/ 142875 h 555625"/>
                  <a:gd name="connsiteX6" fmla="*/ 1641666 w 2634487"/>
                  <a:gd name="connsiteY6" fmla="*/ 0 h 555625"/>
                  <a:gd name="connsiteX7" fmla="*/ 41466 w 2634487"/>
                  <a:gd name="connsiteY7" fmla="*/ 38100 h 555625"/>
                  <a:gd name="connsiteX8" fmla="*/ 38291 w 2634487"/>
                  <a:gd name="connsiteY8" fmla="*/ 76200 h 555625"/>
                  <a:gd name="connsiteX9" fmla="*/ 498666 w 2634487"/>
                  <a:gd name="connsiteY9" fmla="*/ 244475 h 555625"/>
                  <a:gd name="connsiteX10" fmla="*/ 2505266 w 2634487"/>
                  <a:gd name="connsiteY10" fmla="*/ 209550 h 555625"/>
                  <a:gd name="connsiteX11" fmla="*/ 2514791 w 2634487"/>
                  <a:gd name="connsiteY11" fmla="*/ 425450 h 555625"/>
                  <a:gd name="connsiteX12" fmla="*/ 520891 w 2634487"/>
                  <a:gd name="connsiteY12" fmla="*/ 488950 h 555625"/>
                  <a:gd name="connsiteX13" fmla="*/ 98616 w 2634487"/>
                  <a:gd name="connsiteY13" fmla="*/ 244475 h 555625"/>
                  <a:gd name="connsiteX0" fmla="*/ 81757 w 2617628"/>
                  <a:gd name="connsiteY0" fmla="*/ 244475 h 555625"/>
                  <a:gd name="connsiteX1" fmla="*/ 0 w 2617628"/>
                  <a:gd name="connsiteY1" fmla="*/ 226218 h 555625"/>
                  <a:gd name="connsiteX2" fmla="*/ 18257 w 2617628"/>
                  <a:gd name="connsiteY2" fmla="*/ 292100 h 555625"/>
                  <a:gd name="connsiteX3" fmla="*/ 465932 w 2617628"/>
                  <a:gd name="connsiteY3" fmla="*/ 555625 h 555625"/>
                  <a:gd name="connsiteX4" fmla="*/ 2567782 w 2617628"/>
                  <a:gd name="connsiteY4" fmla="*/ 485775 h 555625"/>
                  <a:gd name="connsiteX5" fmla="*/ 2570957 w 2617628"/>
                  <a:gd name="connsiteY5" fmla="*/ 142875 h 555625"/>
                  <a:gd name="connsiteX6" fmla="*/ 1624807 w 2617628"/>
                  <a:gd name="connsiteY6" fmla="*/ 0 h 555625"/>
                  <a:gd name="connsiteX7" fmla="*/ 24607 w 2617628"/>
                  <a:gd name="connsiteY7" fmla="*/ 38100 h 555625"/>
                  <a:gd name="connsiteX8" fmla="*/ 21432 w 2617628"/>
                  <a:gd name="connsiteY8" fmla="*/ 76200 h 555625"/>
                  <a:gd name="connsiteX9" fmla="*/ 481807 w 2617628"/>
                  <a:gd name="connsiteY9" fmla="*/ 244475 h 555625"/>
                  <a:gd name="connsiteX10" fmla="*/ 2488407 w 2617628"/>
                  <a:gd name="connsiteY10" fmla="*/ 209550 h 555625"/>
                  <a:gd name="connsiteX11" fmla="*/ 2497932 w 2617628"/>
                  <a:gd name="connsiteY11" fmla="*/ 425450 h 555625"/>
                  <a:gd name="connsiteX12" fmla="*/ 504032 w 2617628"/>
                  <a:gd name="connsiteY12" fmla="*/ 488950 h 555625"/>
                  <a:gd name="connsiteX13" fmla="*/ 81757 w 2617628"/>
                  <a:gd name="connsiteY13" fmla="*/ 244475 h 555625"/>
                  <a:gd name="connsiteX0" fmla="*/ 67469 w 2603340"/>
                  <a:gd name="connsiteY0" fmla="*/ 244475 h 555625"/>
                  <a:gd name="connsiteX1" fmla="*/ 0 w 2603340"/>
                  <a:gd name="connsiteY1" fmla="*/ 247649 h 555625"/>
                  <a:gd name="connsiteX2" fmla="*/ 3969 w 2603340"/>
                  <a:gd name="connsiteY2" fmla="*/ 292100 h 555625"/>
                  <a:gd name="connsiteX3" fmla="*/ 451644 w 2603340"/>
                  <a:gd name="connsiteY3" fmla="*/ 555625 h 555625"/>
                  <a:gd name="connsiteX4" fmla="*/ 2553494 w 2603340"/>
                  <a:gd name="connsiteY4" fmla="*/ 485775 h 555625"/>
                  <a:gd name="connsiteX5" fmla="*/ 2556669 w 2603340"/>
                  <a:gd name="connsiteY5" fmla="*/ 142875 h 555625"/>
                  <a:gd name="connsiteX6" fmla="*/ 1610519 w 2603340"/>
                  <a:gd name="connsiteY6" fmla="*/ 0 h 555625"/>
                  <a:gd name="connsiteX7" fmla="*/ 10319 w 2603340"/>
                  <a:gd name="connsiteY7" fmla="*/ 38100 h 555625"/>
                  <a:gd name="connsiteX8" fmla="*/ 7144 w 2603340"/>
                  <a:gd name="connsiteY8" fmla="*/ 76200 h 555625"/>
                  <a:gd name="connsiteX9" fmla="*/ 467519 w 2603340"/>
                  <a:gd name="connsiteY9" fmla="*/ 244475 h 555625"/>
                  <a:gd name="connsiteX10" fmla="*/ 2474119 w 2603340"/>
                  <a:gd name="connsiteY10" fmla="*/ 209550 h 555625"/>
                  <a:gd name="connsiteX11" fmla="*/ 2483644 w 2603340"/>
                  <a:gd name="connsiteY11" fmla="*/ 425450 h 555625"/>
                  <a:gd name="connsiteX12" fmla="*/ 489744 w 2603340"/>
                  <a:gd name="connsiteY12" fmla="*/ 488950 h 555625"/>
                  <a:gd name="connsiteX13" fmla="*/ 67469 w 2603340"/>
                  <a:gd name="connsiteY13" fmla="*/ 244475 h 555625"/>
                  <a:gd name="connsiteX0" fmla="*/ 67469 w 2603340"/>
                  <a:gd name="connsiteY0" fmla="*/ 244475 h 555625"/>
                  <a:gd name="connsiteX1" fmla="*/ 0 w 2603340"/>
                  <a:gd name="connsiteY1" fmla="*/ 247649 h 555625"/>
                  <a:gd name="connsiteX2" fmla="*/ 3969 w 2603340"/>
                  <a:gd name="connsiteY2" fmla="*/ 292100 h 555625"/>
                  <a:gd name="connsiteX3" fmla="*/ 451644 w 2603340"/>
                  <a:gd name="connsiteY3" fmla="*/ 555625 h 555625"/>
                  <a:gd name="connsiteX4" fmla="*/ 2553494 w 2603340"/>
                  <a:gd name="connsiteY4" fmla="*/ 485775 h 555625"/>
                  <a:gd name="connsiteX5" fmla="*/ 2556669 w 2603340"/>
                  <a:gd name="connsiteY5" fmla="*/ 142875 h 555625"/>
                  <a:gd name="connsiteX6" fmla="*/ 1610519 w 2603340"/>
                  <a:gd name="connsiteY6" fmla="*/ 0 h 555625"/>
                  <a:gd name="connsiteX7" fmla="*/ 10319 w 2603340"/>
                  <a:gd name="connsiteY7" fmla="*/ 38100 h 555625"/>
                  <a:gd name="connsiteX8" fmla="*/ 7144 w 2603340"/>
                  <a:gd name="connsiteY8" fmla="*/ 76200 h 555625"/>
                  <a:gd name="connsiteX9" fmla="*/ 467519 w 2603340"/>
                  <a:gd name="connsiteY9" fmla="*/ 244475 h 555625"/>
                  <a:gd name="connsiteX10" fmla="*/ 2474119 w 2603340"/>
                  <a:gd name="connsiteY10" fmla="*/ 209550 h 555625"/>
                  <a:gd name="connsiteX11" fmla="*/ 2483644 w 2603340"/>
                  <a:gd name="connsiteY11" fmla="*/ 425450 h 555625"/>
                  <a:gd name="connsiteX12" fmla="*/ 489744 w 2603340"/>
                  <a:gd name="connsiteY12" fmla="*/ 488950 h 555625"/>
                  <a:gd name="connsiteX13" fmla="*/ 67469 w 2603340"/>
                  <a:gd name="connsiteY13" fmla="*/ 244475 h 555625"/>
                  <a:gd name="connsiteX0" fmla="*/ 67469 w 2603340"/>
                  <a:gd name="connsiteY0" fmla="*/ 244475 h 555625"/>
                  <a:gd name="connsiteX1" fmla="*/ 0 w 2603340"/>
                  <a:gd name="connsiteY1" fmla="*/ 242887 h 555625"/>
                  <a:gd name="connsiteX2" fmla="*/ 3969 w 2603340"/>
                  <a:gd name="connsiteY2" fmla="*/ 292100 h 555625"/>
                  <a:gd name="connsiteX3" fmla="*/ 451644 w 2603340"/>
                  <a:gd name="connsiteY3" fmla="*/ 555625 h 555625"/>
                  <a:gd name="connsiteX4" fmla="*/ 2553494 w 2603340"/>
                  <a:gd name="connsiteY4" fmla="*/ 485775 h 555625"/>
                  <a:gd name="connsiteX5" fmla="*/ 2556669 w 2603340"/>
                  <a:gd name="connsiteY5" fmla="*/ 142875 h 555625"/>
                  <a:gd name="connsiteX6" fmla="*/ 1610519 w 2603340"/>
                  <a:gd name="connsiteY6" fmla="*/ 0 h 555625"/>
                  <a:gd name="connsiteX7" fmla="*/ 10319 w 2603340"/>
                  <a:gd name="connsiteY7" fmla="*/ 38100 h 555625"/>
                  <a:gd name="connsiteX8" fmla="*/ 7144 w 2603340"/>
                  <a:gd name="connsiteY8" fmla="*/ 76200 h 555625"/>
                  <a:gd name="connsiteX9" fmla="*/ 467519 w 2603340"/>
                  <a:gd name="connsiteY9" fmla="*/ 244475 h 555625"/>
                  <a:gd name="connsiteX10" fmla="*/ 2474119 w 2603340"/>
                  <a:gd name="connsiteY10" fmla="*/ 209550 h 555625"/>
                  <a:gd name="connsiteX11" fmla="*/ 2483644 w 2603340"/>
                  <a:gd name="connsiteY11" fmla="*/ 425450 h 555625"/>
                  <a:gd name="connsiteX12" fmla="*/ 489744 w 2603340"/>
                  <a:gd name="connsiteY12" fmla="*/ 488950 h 555625"/>
                  <a:gd name="connsiteX13" fmla="*/ 67469 w 2603340"/>
                  <a:gd name="connsiteY13" fmla="*/ 244475 h 555625"/>
                  <a:gd name="connsiteX0" fmla="*/ 67469 w 2603340"/>
                  <a:gd name="connsiteY0" fmla="*/ 244475 h 555625"/>
                  <a:gd name="connsiteX1" fmla="*/ 0 w 2603340"/>
                  <a:gd name="connsiteY1" fmla="*/ 242887 h 555625"/>
                  <a:gd name="connsiteX2" fmla="*/ 3969 w 2603340"/>
                  <a:gd name="connsiteY2" fmla="*/ 292100 h 555625"/>
                  <a:gd name="connsiteX3" fmla="*/ 451644 w 2603340"/>
                  <a:gd name="connsiteY3" fmla="*/ 555625 h 555625"/>
                  <a:gd name="connsiteX4" fmla="*/ 2553494 w 2603340"/>
                  <a:gd name="connsiteY4" fmla="*/ 485775 h 555625"/>
                  <a:gd name="connsiteX5" fmla="*/ 2556669 w 2603340"/>
                  <a:gd name="connsiteY5" fmla="*/ 142875 h 555625"/>
                  <a:gd name="connsiteX6" fmla="*/ 1610519 w 2603340"/>
                  <a:gd name="connsiteY6" fmla="*/ 0 h 555625"/>
                  <a:gd name="connsiteX7" fmla="*/ 19844 w 2603340"/>
                  <a:gd name="connsiteY7" fmla="*/ 33337 h 555625"/>
                  <a:gd name="connsiteX8" fmla="*/ 7144 w 2603340"/>
                  <a:gd name="connsiteY8" fmla="*/ 76200 h 555625"/>
                  <a:gd name="connsiteX9" fmla="*/ 467519 w 2603340"/>
                  <a:gd name="connsiteY9" fmla="*/ 244475 h 555625"/>
                  <a:gd name="connsiteX10" fmla="*/ 2474119 w 2603340"/>
                  <a:gd name="connsiteY10" fmla="*/ 209550 h 555625"/>
                  <a:gd name="connsiteX11" fmla="*/ 2483644 w 2603340"/>
                  <a:gd name="connsiteY11" fmla="*/ 425450 h 555625"/>
                  <a:gd name="connsiteX12" fmla="*/ 489744 w 2603340"/>
                  <a:gd name="connsiteY12" fmla="*/ 488950 h 555625"/>
                  <a:gd name="connsiteX13" fmla="*/ 67469 w 2603340"/>
                  <a:gd name="connsiteY13" fmla="*/ 244475 h 555625"/>
                  <a:gd name="connsiteX0" fmla="*/ 67469 w 2603340"/>
                  <a:gd name="connsiteY0" fmla="*/ 244475 h 555625"/>
                  <a:gd name="connsiteX1" fmla="*/ 0 w 2603340"/>
                  <a:gd name="connsiteY1" fmla="*/ 242887 h 555625"/>
                  <a:gd name="connsiteX2" fmla="*/ 3969 w 2603340"/>
                  <a:gd name="connsiteY2" fmla="*/ 292100 h 555625"/>
                  <a:gd name="connsiteX3" fmla="*/ 451644 w 2603340"/>
                  <a:gd name="connsiteY3" fmla="*/ 555625 h 555625"/>
                  <a:gd name="connsiteX4" fmla="*/ 2553494 w 2603340"/>
                  <a:gd name="connsiteY4" fmla="*/ 485775 h 555625"/>
                  <a:gd name="connsiteX5" fmla="*/ 2556669 w 2603340"/>
                  <a:gd name="connsiteY5" fmla="*/ 142875 h 555625"/>
                  <a:gd name="connsiteX6" fmla="*/ 1610519 w 2603340"/>
                  <a:gd name="connsiteY6" fmla="*/ 0 h 555625"/>
                  <a:gd name="connsiteX7" fmla="*/ 10319 w 2603340"/>
                  <a:gd name="connsiteY7" fmla="*/ 30955 h 555625"/>
                  <a:gd name="connsiteX8" fmla="*/ 7144 w 2603340"/>
                  <a:gd name="connsiteY8" fmla="*/ 76200 h 555625"/>
                  <a:gd name="connsiteX9" fmla="*/ 467519 w 2603340"/>
                  <a:gd name="connsiteY9" fmla="*/ 244475 h 555625"/>
                  <a:gd name="connsiteX10" fmla="*/ 2474119 w 2603340"/>
                  <a:gd name="connsiteY10" fmla="*/ 209550 h 555625"/>
                  <a:gd name="connsiteX11" fmla="*/ 2483644 w 2603340"/>
                  <a:gd name="connsiteY11" fmla="*/ 425450 h 555625"/>
                  <a:gd name="connsiteX12" fmla="*/ 489744 w 2603340"/>
                  <a:gd name="connsiteY12" fmla="*/ 488950 h 555625"/>
                  <a:gd name="connsiteX13" fmla="*/ 67469 w 2603340"/>
                  <a:gd name="connsiteY13" fmla="*/ 244475 h 555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2603340" h="555625">
                    <a:moveTo>
                      <a:pt x="67469" y="244475"/>
                    </a:moveTo>
                    <a:cubicBezTo>
                      <a:pt x="66940" y="247651"/>
                      <a:pt x="46301" y="239713"/>
                      <a:pt x="0" y="242887"/>
                    </a:cubicBezTo>
                    <a:cubicBezTo>
                      <a:pt x="6086" y="288924"/>
                      <a:pt x="-2116" y="262732"/>
                      <a:pt x="3969" y="292100"/>
                    </a:cubicBezTo>
                    <a:lnTo>
                      <a:pt x="451644" y="555625"/>
                    </a:lnTo>
                    <a:lnTo>
                      <a:pt x="2553494" y="485775"/>
                    </a:lnTo>
                    <a:cubicBezTo>
                      <a:pt x="2605352" y="396875"/>
                      <a:pt x="2631811" y="276225"/>
                      <a:pt x="2556669" y="142875"/>
                    </a:cubicBezTo>
                    <a:lnTo>
                      <a:pt x="1610519" y="0"/>
                    </a:lnTo>
                    <a:lnTo>
                      <a:pt x="10319" y="30955"/>
                    </a:lnTo>
                    <a:lnTo>
                      <a:pt x="7144" y="76200"/>
                    </a:lnTo>
                    <a:lnTo>
                      <a:pt x="467519" y="244475"/>
                    </a:lnTo>
                    <a:lnTo>
                      <a:pt x="2474119" y="209550"/>
                    </a:lnTo>
                    <a:cubicBezTo>
                      <a:pt x="2527565" y="280988"/>
                      <a:pt x="2515923" y="346075"/>
                      <a:pt x="2483644" y="425450"/>
                    </a:cubicBezTo>
                    <a:lnTo>
                      <a:pt x="489744" y="488950"/>
                    </a:lnTo>
                    <a:lnTo>
                      <a:pt x="67469" y="244475"/>
                    </a:lnTo>
                    <a:close/>
                  </a:path>
                </a:pathLst>
              </a:custGeom>
              <a:solidFill>
                <a:schemeClr val="accent4"/>
              </a:solidFill>
              <a:ln>
                <a:noFill/>
              </a:ln>
              <a:effectLst>
                <a:outerShdw blurRad="508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400"/>
              </a:p>
            </p:txBody>
          </p:sp>
          <p:sp>
            <p:nvSpPr>
              <p:cNvPr id="24" name="Freeform 19">
                <a:extLst>
                  <a:ext uri="{FF2B5EF4-FFF2-40B4-BE49-F238E27FC236}">
                    <a16:creationId xmlns="" xmlns:a16="http://schemas.microsoft.com/office/drawing/2014/main" id="{A332EC7E-8242-416D-8522-3C9AD4C2D40D}"/>
                  </a:ext>
                </a:extLst>
              </p:cNvPr>
              <p:cNvSpPr/>
              <p:nvPr/>
            </p:nvSpPr>
            <p:spPr>
              <a:xfrm>
                <a:off x="3695702" y="3233738"/>
                <a:ext cx="2458684" cy="383382"/>
              </a:xfrm>
              <a:custGeom>
                <a:avLst/>
                <a:gdLst>
                  <a:gd name="connsiteX0" fmla="*/ 7144 w 2424113"/>
                  <a:gd name="connsiteY0" fmla="*/ 0 h 378619"/>
                  <a:gd name="connsiteX1" fmla="*/ 0 w 2424113"/>
                  <a:gd name="connsiteY1" fmla="*/ 130969 h 378619"/>
                  <a:gd name="connsiteX2" fmla="*/ 431007 w 2424113"/>
                  <a:gd name="connsiteY2" fmla="*/ 378619 h 378619"/>
                  <a:gd name="connsiteX3" fmla="*/ 2424113 w 2424113"/>
                  <a:gd name="connsiteY3" fmla="*/ 304800 h 378619"/>
                  <a:gd name="connsiteX4" fmla="*/ 2414588 w 2424113"/>
                  <a:gd name="connsiteY4" fmla="*/ 109538 h 378619"/>
                  <a:gd name="connsiteX5" fmla="*/ 428625 w 2424113"/>
                  <a:gd name="connsiteY5" fmla="*/ 150019 h 378619"/>
                  <a:gd name="connsiteX6" fmla="*/ 7144 w 2424113"/>
                  <a:gd name="connsiteY6" fmla="*/ 0 h 378619"/>
                  <a:gd name="connsiteX0" fmla="*/ 7144 w 2436996"/>
                  <a:gd name="connsiteY0" fmla="*/ 0 h 378619"/>
                  <a:gd name="connsiteX1" fmla="*/ 0 w 2436996"/>
                  <a:gd name="connsiteY1" fmla="*/ 130969 h 378619"/>
                  <a:gd name="connsiteX2" fmla="*/ 431007 w 2436996"/>
                  <a:gd name="connsiteY2" fmla="*/ 378619 h 378619"/>
                  <a:gd name="connsiteX3" fmla="*/ 2424113 w 2436996"/>
                  <a:gd name="connsiteY3" fmla="*/ 304800 h 378619"/>
                  <a:gd name="connsiteX4" fmla="*/ 2414588 w 2436996"/>
                  <a:gd name="connsiteY4" fmla="*/ 109538 h 378619"/>
                  <a:gd name="connsiteX5" fmla="*/ 428625 w 2436996"/>
                  <a:gd name="connsiteY5" fmla="*/ 150019 h 378619"/>
                  <a:gd name="connsiteX6" fmla="*/ 7144 w 2436996"/>
                  <a:gd name="connsiteY6" fmla="*/ 0 h 378619"/>
                  <a:gd name="connsiteX0" fmla="*/ 7144 w 2448855"/>
                  <a:gd name="connsiteY0" fmla="*/ 0 h 378619"/>
                  <a:gd name="connsiteX1" fmla="*/ 0 w 2448855"/>
                  <a:gd name="connsiteY1" fmla="*/ 130969 h 378619"/>
                  <a:gd name="connsiteX2" fmla="*/ 431007 w 2448855"/>
                  <a:gd name="connsiteY2" fmla="*/ 378619 h 378619"/>
                  <a:gd name="connsiteX3" fmla="*/ 2424113 w 2448855"/>
                  <a:gd name="connsiteY3" fmla="*/ 304800 h 378619"/>
                  <a:gd name="connsiteX4" fmla="*/ 2414588 w 2448855"/>
                  <a:gd name="connsiteY4" fmla="*/ 109538 h 378619"/>
                  <a:gd name="connsiteX5" fmla="*/ 428625 w 2448855"/>
                  <a:gd name="connsiteY5" fmla="*/ 150019 h 378619"/>
                  <a:gd name="connsiteX6" fmla="*/ 7144 w 2448855"/>
                  <a:gd name="connsiteY6" fmla="*/ 0 h 378619"/>
                  <a:gd name="connsiteX0" fmla="*/ 7144 w 2444270"/>
                  <a:gd name="connsiteY0" fmla="*/ 0 h 378619"/>
                  <a:gd name="connsiteX1" fmla="*/ 0 w 2444270"/>
                  <a:gd name="connsiteY1" fmla="*/ 130969 h 378619"/>
                  <a:gd name="connsiteX2" fmla="*/ 431007 w 2444270"/>
                  <a:gd name="connsiteY2" fmla="*/ 378619 h 378619"/>
                  <a:gd name="connsiteX3" fmla="*/ 2414588 w 2444270"/>
                  <a:gd name="connsiteY3" fmla="*/ 314325 h 378619"/>
                  <a:gd name="connsiteX4" fmla="*/ 2414588 w 2444270"/>
                  <a:gd name="connsiteY4" fmla="*/ 109538 h 378619"/>
                  <a:gd name="connsiteX5" fmla="*/ 428625 w 2444270"/>
                  <a:gd name="connsiteY5" fmla="*/ 150019 h 378619"/>
                  <a:gd name="connsiteX6" fmla="*/ 7144 w 2444270"/>
                  <a:gd name="connsiteY6" fmla="*/ 0 h 378619"/>
                  <a:gd name="connsiteX0" fmla="*/ 7144 w 2446779"/>
                  <a:gd name="connsiteY0" fmla="*/ 0 h 378619"/>
                  <a:gd name="connsiteX1" fmla="*/ 0 w 2446779"/>
                  <a:gd name="connsiteY1" fmla="*/ 130969 h 378619"/>
                  <a:gd name="connsiteX2" fmla="*/ 431007 w 2446779"/>
                  <a:gd name="connsiteY2" fmla="*/ 378619 h 378619"/>
                  <a:gd name="connsiteX3" fmla="*/ 2414588 w 2446779"/>
                  <a:gd name="connsiteY3" fmla="*/ 314325 h 378619"/>
                  <a:gd name="connsiteX4" fmla="*/ 2414588 w 2446779"/>
                  <a:gd name="connsiteY4" fmla="*/ 109538 h 378619"/>
                  <a:gd name="connsiteX5" fmla="*/ 428625 w 2446779"/>
                  <a:gd name="connsiteY5" fmla="*/ 150019 h 378619"/>
                  <a:gd name="connsiteX6" fmla="*/ 7144 w 2446779"/>
                  <a:gd name="connsiteY6" fmla="*/ 0 h 378619"/>
                  <a:gd name="connsiteX0" fmla="*/ 7144 w 2446779"/>
                  <a:gd name="connsiteY0" fmla="*/ 0 h 378619"/>
                  <a:gd name="connsiteX1" fmla="*/ 0 w 2446779"/>
                  <a:gd name="connsiteY1" fmla="*/ 130969 h 378619"/>
                  <a:gd name="connsiteX2" fmla="*/ 431007 w 2446779"/>
                  <a:gd name="connsiteY2" fmla="*/ 378619 h 378619"/>
                  <a:gd name="connsiteX3" fmla="*/ 2414588 w 2446779"/>
                  <a:gd name="connsiteY3" fmla="*/ 314325 h 378619"/>
                  <a:gd name="connsiteX4" fmla="*/ 2414588 w 2446779"/>
                  <a:gd name="connsiteY4" fmla="*/ 109538 h 378619"/>
                  <a:gd name="connsiteX5" fmla="*/ 433388 w 2446779"/>
                  <a:gd name="connsiteY5" fmla="*/ 140494 h 378619"/>
                  <a:gd name="connsiteX6" fmla="*/ 7144 w 2446779"/>
                  <a:gd name="connsiteY6" fmla="*/ 0 h 378619"/>
                  <a:gd name="connsiteX0" fmla="*/ 7144 w 2446779"/>
                  <a:gd name="connsiteY0" fmla="*/ 0 h 378619"/>
                  <a:gd name="connsiteX1" fmla="*/ 0 w 2446779"/>
                  <a:gd name="connsiteY1" fmla="*/ 130969 h 378619"/>
                  <a:gd name="connsiteX2" fmla="*/ 431007 w 2446779"/>
                  <a:gd name="connsiteY2" fmla="*/ 378619 h 378619"/>
                  <a:gd name="connsiteX3" fmla="*/ 2414588 w 2446779"/>
                  <a:gd name="connsiteY3" fmla="*/ 314325 h 378619"/>
                  <a:gd name="connsiteX4" fmla="*/ 2414588 w 2446779"/>
                  <a:gd name="connsiteY4" fmla="*/ 100013 h 378619"/>
                  <a:gd name="connsiteX5" fmla="*/ 433388 w 2446779"/>
                  <a:gd name="connsiteY5" fmla="*/ 140494 h 378619"/>
                  <a:gd name="connsiteX6" fmla="*/ 7144 w 2446779"/>
                  <a:gd name="connsiteY6" fmla="*/ 0 h 378619"/>
                  <a:gd name="connsiteX0" fmla="*/ 7144 w 2446779"/>
                  <a:gd name="connsiteY0" fmla="*/ 0 h 378619"/>
                  <a:gd name="connsiteX1" fmla="*/ 0 w 2446779"/>
                  <a:gd name="connsiteY1" fmla="*/ 130969 h 378619"/>
                  <a:gd name="connsiteX2" fmla="*/ 431007 w 2446779"/>
                  <a:gd name="connsiteY2" fmla="*/ 378619 h 378619"/>
                  <a:gd name="connsiteX3" fmla="*/ 2414588 w 2446779"/>
                  <a:gd name="connsiteY3" fmla="*/ 314325 h 378619"/>
                  <a:gd name="connsiteX4" fmla="*/ 2414588 w 2446779"/>
                  <a:gd name="connsiteY4" fmla="*/ 100013 h 378619"/>
                  <a:gd name="connsiteX5" fmla="*/ 442913 w 2446779"/>
                  <a:gd name="connsiteY5" fmla="*/ 142875 h 378619"/>
                  <a:gd name="connsiteX6" fmla="*/ 7144 w 2446779"/>
                  <a:gd name="connsiteY6" fmla="*/ 0 h 378619"/>
                  <a:gd name="connsiteX0" fmla="*/ 7144 w 2446779"/>
                  <a:gd name="connsiteY0" fmla="*/ 0 h 378619"/>
                  <a:gd name="connsiteX1" fmla="*/ 0 w 2446779"/>
                  <a:gd name="connsiteY1" fmla="*/ 130969 h 378619"/>
                  <a:gd name="connsiteX2" fmla="*/ 431007 w 2446779"/>
                  <a:gd name="connsiteY2" fmla="*/ 378619 h 378619"/>
                  <a:gd name="connsiteX3" fmla="*/ 2414588 w 2446779"/>
                  <a:gd name="connsiteY3" fmla="*/ 314325 h 378619"/>
                  <a:gd name="connsiteX4" fmla="*/ 2414588 w 2446779"/>
                  <a:gd name="connsiteY4" fmla="*/ 100013 h 378619"/>
                  <a:gd name="connsiteX5" fmla="*/ 445294 w 2446779"/>
                  <a:gd name="connsiteY5" fmla="*/ 135731 h 378619"/>
                  <a:gd name="connsiteX6" fmla="*/ 7144 w 2446779"/>
                  <a:gd name="connsiteY6" fmla="*/ 0 h 378619"/>
                  <a:gd name="connsiteX0" fmla="*/ 9525 w 2446779"/>
                  <a:gd name="connsiteY0" fmla="*/ 0 h 385763"/>
                  <a:gd name="connsiteX1" fmla="*/ 0 w 2446779"/>
                  <a:gd name="connsiteY1" fmla="*/ 138113 h 385763"/>
                  <a:gd name="connsiteX2" fmla="*/ 431007 w 2446779"/>
                  <a:gd name="connsiteY2" fmla="*/ 385763 h 385763"/>
                  <a:gd name="connsiteX3" fmla="*/ 2414588 w 2446779"/>
                  <a:gd name="connsiteY3" fmla="*/ 321469 h 385763"/>
                  <a:gd name="connsiteX4" fmla="*/ 2414588 w 2446779"/>
                  <a:gd name="connsiteY4" fmla="*/ 107157 h 385763"/>
                  <a:gd name="connsiteX5" fmla="*/ 445294 w 2446779"/>
                  <a:gd name="connsiteY5" fmla="*/ 142875 h 385763"/>
                  <a:gd name="connsiteX6" fmla="*/ 9525 w 2446779"/>
                  <a:gd name="connsiteY6" fmla="*/ 0 h 385763"/>
                  <a:gd name="connsiteX0" fmla="*/ 9525 w 2446779"/>
                  <a:gd name="connsiteY0" fmla="*/ 0 h 385763"/>
                  <a:gd name="connsiteX1" fmla="*/ 0 w 2446779"/>
                  <a:gd name="connsiteY1" fmla="*/ 138113 h 385763"/>
                  <a:gd name="connsiteX2" fmla="*/ 431007 w 2446779"/>
                  <a:gd name="connsiteY2" fmla="*/ 385763 h 385763"/>
                  <a:gd name="connsiteX3" fmla="*/ 2414588 w 2446779"/>
                  <a:gd name="connsiteY3" fmla="*/ 321469 h 385763"/>
                  <a:gd name="connsiteX4" fmla="*/ 2414588 w 2446779"/>
                  <a:gd name="connsiteY4" fmla="*/ 107157 h 385763"/>
                  <a:gd name="connsiteX5" fmla="*/ 445294 w 2446779"/>
                  <a:gd name="connsiteY5" fmla="*/ 142875 h 385763"/>
                  <a:gd name="connsiteX6" fmla="*/ 9525 w 2446779"/>
                  <a:gd name="connsiteY6" fmla="*/ 0 h 385763"/>
                  <a:gd name="connsiteX0" fmla="*/ 9525 w 2446779"/>
                  <a:gd name="connsiteY0" fmla="*/ 0 h 385763"/>
                  <a:gd name="connsiteX1" fmla="*/ 0 w 2446779"/>
                  <a:gd name="connsiteY1" fmla="*/ 138113 h 385763"/>
                  <a:gd name="connsiteX2" fmla="*/ 431007 w 2446779"/>
                  <a:gd name="connsiteY2" fmla="*/ 385763 h 385763"/>
                  <a:gd name="connsiteX3" fmla="*/ 2414588 w 2446779"/>
                  <a:gd name="connsiteY3" fmla="*/ 321469 h 385763"/>
                  <a:gd name="connsiteX4" fmla="*/ 2414588 w 2446779"/>
                  <a:gd name="connsiteY4" fmla="*/ 107157 h 385763"/>
                  <a:gd name="connsiteX5" fmla="*/ 445294 w 2446779"/>
                  <a:gd name="connsiteY5" fmla="*/ 142875 h 385763"/>
                  <a:gd name="connsiteX6" fmla="*/ 9525 w 2446779"/>
                  <a:gd name="connsiteY6" fmla="*/ 0 h 385763"/>
                  <a:gd name="connsiteX0" fmla="*/ 14287 w 2451541"/>
                  <a:gd name="connsiteY0" fmla="*/ 0 h 385763"/>
                  <a:gd name="connsiteX1" fmla="*/ 0 w 2451541"/>
                  <a:gd name="connsiteY1" fmla="*/ 145257 h 385763"/>
                  <a:gd name="connsiteX2" fmla="*/ 435769 w 2451541"/>
                  <a:gd name="connsiteY2" fmla="*/ 385763 h 385763"/>
                  <a:gd name="connsiteX3" fmla="*/ 2419350 w 2451541"/>
                  <a:gd name="connsiteY3" fmla="*/ 321469 h 385763"/>
                  <a:gd name="connsiteX4" fmla="*/ 2419350 w 2451541"/>
                  <a:gd name="connsiteY4" fmla="*/ 107157 h 385763"/>
                  <a:gd name="connsiteX5" fmla="*/ 450056 w 2451541"/>
                  <a:gd name="connsiteY5" fmla="*/ 142875 h 385763"/>
                  <a:gd name="connsiteX6" fmla="*/ 14287 w 2451541"/>
                  <a:gd name="connsiteY6" fmla="*/ 0 h 385763"/>
                  <a:gd name="connsiteX0" fmla="*/ 4762 w 2451541"/>
                  <a:gd name="connsiteY0" fmla="*/ 0 h 383382"/>
                  <a:gd name="connsiteX1" fmla="*/ 0 w 2451541"/>
                  <a:gd name="connsiteY1" fmla="*/ 142876 h 383382"/>
                  <a:gd name="connsiteX2" fmla="*/ 435769 w 2451541"/>
                  <a:gd name="connsiteY2" fmla="*/ 383382 h 383382"/>
                  <a:gd name="connsiteX3" fmla="*/ 2419350 w 2451541"/>
                  <a:gd name="connsiteY3" fmla="*/ 319088 h 383382"/>
                  <a:gd name="connsiteX4" fmla="*/ 2419350 w 2451541"/>
                  <a:gd name="connsiteY4" fmla="*/ 104776 h 383382"/>
                  <a:gd name="connsiteX5" fmla="*/ 450056 w 2451541"/>
                  <a:gd name="connsiteY5" fmla="*/ 140494 h 383382"/>
                  <a:gd name="connsiteX6" fmla="*/ 4762 w 2451541"/>
                  <a:gd name="connsiteY6" fmla="*/ 0 h 383382"/>
                  <a:gd name="connsiteX0" fmla="*/ 4762 w 2451541"/>
                  <a:gd name="connsiteY0" fmla="*/ 0 h 383382"/>
                  <a:gd name="connsiteX1" fmla="*/ 0 w 2451541"/>
                  <a:gd name="connsiteY1" fmla="*/ 142876 h 383382"/>
                  <a:gd name="connsiteX2" fmla="*/ 435769 w 2451541"/>
                  <a:gd name="connsiteY2" fmla="*/ 383382 h 383382"/>
                  <a:gd name="connsiteX3" fmla="*/ 2419350 w 2451541"/>
                  <a:gd name="connsiteY3" fmla="*/ 319088 h 383382"/>
                  <a:gd name="connsiteX4" fmla="*/ 2419350 w 2451541"/>
                  <a:gd name="connsiteY4" fmla="*/ 104776 h 383382"/>
                  <a:gd name="connsiteX5" fmla="*/ 450056 w 2451541"/>
                  <a:gd name="connsiteY5" fmla="*/ 140494 h 383382"/>
                  <a:gd name="connsiteX6" fmla="*/ 4762 w 2451541"/>
                  <a:gd name="connsiteY6" fmla="*/ 0 h 383382"/>
                  <a:gd name="connsiteX0" fmla="*/ 11905 w 2458684"/>
                  <a:gd name="connsiteY0" fmla="*/ 0 h 383382"/>
                  <a:gd name="connsiteX1" fmla="*/ 0 w 2458684"/>
                  <a:gd name="connsiteY1" fmla="*/ 138114 h 383382"/>
                  <a:gd name="connsiteX2" fmla="*/ 442912 w 2458684"/>
                  <a:gd name="connsiteY2" fmla="*/ 383382 h 383382"/>
                  <a:gd name="connsiteX3" fmla="*/ 2426493 w 2458684"/>
                  <a:gd name="connsiteY3" fmla="*/ 319088 h 383382"/>
                  <a:gd name="connsiteX4" fmla="*/ 2426493 w 2458684"/>
                  <a:gd name="connsiteY4" fmla="*/ 104776 h 383382"/>
                  <a:gd name="connsiteX5" fmla="*/ 457199 w 2458684"/>
                  <a:gd name="connsiteY5" fmla="*/ 140494 h 383382"/>
                  <a:gd name="connsiteX6" fmla="*/ 11905 w 2458684"/>
                  <a:gd name="connsiteY6" fmla="*/ 0 h 3833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458684" h="383382">
                    <a:moveTo>
                      <a:pt x="11905" y="0"/>
                    </a:moveTo>
                    <a:cubicBezTo>
                      <a:pt x="25399" y="53182"/>
                      <a:pt x="19843" y="123033"/>
                      <a:pt x="0" y="138114"/>
                    </a:cubicBezTo>
                    <a:lnTo>
                      <a:pt x="442912" y="383382"/>
                    </a:lnTo>
                    <a:lnTo>
                      <a:pt x="2426493" y="319088"/>
                    </a:lnTo>
                    <a:cubicBezTo>
                      <a:pt x="2466181" y="277813"/>
                      <a:pt x="2472531" y="174625"/>
                      <a:pt x="2426493" y="104776"/>
                    </a:cubicBezTo>
                    <a:lnTo>
                      <a:pt x="457199" y="140494"/>
                    </a:lnTo>
                    <a:lnTo>
                      <a:pt x="11905" y="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400"/>
              </a:p>
            </p:txBody>
          </p:sp>
        </p:grpSp>
        <p:grpSp>
          <p:nvGrpSpPr>
            <p:cNvPr id="14" name="Group 13">
              <a:extLst>
                <a:ext uri="{FF2B5EF4-FFF2-40B4-BE49-F238E27FC236}">
                  <a16:creationId xmlns="" xmlns:a16="http://schemas.microsoft.com/office/drawing/2014/main" id="{2B752409-3C27-4488-AD82-C7ED806590F8}"/>
                </a:ext>
              </a:extLst>
            </p:cNvPr>
            <p:cNvGrpSpPr/>
            <p:nvPr/>
          </p:nvGrpSpPr>
          <p:grpSpPr>
            <a:xfrm flipH="1">
              <a:off x="4155315" y="4711652"/>
              <a:ext cx="1753505" cy="486436"/>
              <a:chOff x="3622676" y="3492499"/>
              <a:chExt cx="2575177" cy="714375"/>
            </a:xfrm>
            <a:effectLst>
              <a:outerShdw blurRad="50800" dist="38100" dir="8100000" algn="tr" rotWithShape="0">
                <a:prstClr val="black">
                  <a:alpha val="40000"/>
                </a:prstClr>
              </a:outerShdw>
            </a:effectLst>
          </p:grpSpPr>
          <p:sp>
            <p:nvSpPr>
              <p:cNvPr id="21" name="Freeform 21">
                <a:extLst>
                  <a:ext uri="{FF2B5EF4-FFF2-40B4-BE49-F238E27FC236}">
                    <a16:creationId xmlns="" xmlns:a16="http://schemas.microsoft.com/office/drawing/2014/main" id="{6BC3A07B-F63D-47E8-8101-204CBC6D9DDD}"/>
                  </a:ext>
                </a:extLst>
              </p:cNvPr>
              <p:cNvSpPr/>
              <p:nvPr/>
            </p:nvSpPr>
            <p:spPr>
              <a:xfrm>
                <a:off x="3622676" y="3492499"/>
                <a:ext cx="2575177" cy="714375"/>
              </a:xfrm>
              <a:custGeom>
                <a:avLst/>
                <a:gdLst>
                  <a:gd name="connsiteX0" fmla="*/ 190500 w 2559050"/>
                  <a:gd name="connsiteY0" fmla="*/ 0 h 698500"/>
                  <a:gd name="connsiteX1" fmla="*/ 0 w 2559050"/>
                  <a:gd name="connsiteY1" fmla="*/ 152400 h 698500"/>
                  <a:gd name="connsiteX2" fmla="*/ 6350 w 2559050"/>
                  <a:gd name="connsiteY2" fmla="*/ 215900 h 698500"/>
                  <a:gd name="connsiteX3" fmla="*/ 2501900 w 2559050"/>
                  <a:gd name="connsiteY3" fmla="*/ 241300 h 698500"/>
                  <a:gd name="connsiteX4" fmla="*/ 2470150 w 2559050"/>
                  <a:gd name="connsiteY4" fmla="*/ 552450 h 698500"/>
                  <a:gd name="connsiteX5" fmla="*/ 76200 w 2559050"/>
                  <a:gd name="connsiteY5" fmla="*/ 565150 h 698500"/>
                  <a:gd name="connsiteX6" fmla="*/ 101600 w 2559050"/>
                  <a:gd name="connsiteY6" fmla="*/ 520700 h 698500"/>
                  <a:gd name="connsiteX7" fmla="*/ 6350 w 2559050"/>
                  <a:gd name="connsiteY7" fmla="*/ 577850 h 698500"/>
                  <a:gd name="connsiteX8" fmla="*/ 44450 w 2559050"/>
                  <a:gd name="connsiteY8" fmla="*/ 666750 h 698500"/>
                  <a:gd name="connsiteX9" fmla="*/ 2400300 w 2559050"/>
                  <a:gd name="connsiteY9" fmla="*/ 692150 h 698500"/>
                  <a:gd name="connsiteX10" fmla="*/ 2432050 w 2559050"/>
                  <a:gd name="connsiteY10" fmla="*/ 666750 h 698500"/>
                  <a:gd name="connsiteX11" fmla="*/ 2501900 w 2559050"/>
                  <a:gd name="connsiteY11" fmla="*/ 698500 h 698500"/>
                  <a:gd name="connsiteX12" fmla="*/ 2552700 w 2559050"/>
                  <a:gd name="connsiteY12" fmla="*/ 685800 h 698500"/>
                  <a:gd name="connsiteX13" fmla="*/ 2559050 w 2559050"/>
                  <a:gd name="connsiteY13" fmla="*/ 158750 h 698500"/>
                  <a:gd name="connsiteX14" fmla="*/ 2476500 w 2559050"/>
                  <a:gd name="connsiteY14" fmla="*/ 95250 h 698500"/>
                  <a:gd name="connsiteX15" fmla="*/ 520700 w 2559050"/>
                  <a:gd name="connsiteY15" fmla="*/ 184150 h 698500"/>
                  <a:gd name="connsiteX16" fmla="*/ 190500 w 2559050"/>
                  <a:gd name="connsiteY16" fmla="*/ 0 h 698500"/>
                  <a:gd name="connsiteX0" fmla="*/ 190500 w 2559050"/>
                  <a:gd name="connsiteY0" fmla="*/ 0 h 698500"/>
                  <a:gd name="connsiteX1" fmla="*/ 0 w 2559050"/>
                  <a:gd name="connsiteY1" fmla="*/ 152400 h 698500"/>
                  <a:gd name="connsiteX2" fmla="*/ 19050 w 2559050"/>
                  <a:gd name="connsiteY2" fmla="*/ 241300 h 698500"/>
                  <a:gd name="connsiteX3" fmla="*/ 2501900 w 2559050"/>
                  <a:gd name="connsiteY3" fmla="*/ 241300 h 698500"/>
                  <a:gd name="connsiteX4" fmla="*/ 2470150 w 2559050"/>
                  <a:gd name="connsiteY4" fmla="*/ 552450 h 698500"/>
                  <a:gd name="connsiteX5" fmla="*/ 76200 w 2559050"/>
                  <a:gd name="connsiteY5" fmla="*/ 565150 h 698500"/>
                  <a:gd name="connsiteX6" fmla="*/ 101600 w 2559050"/>
                  <a:gd name="connsiteY6" fmla="*/ 520700 h 698500"/>
                  <a:gd name="connsiteX7" fmla="*/ 6350 w 2559050"/>
                  <a:gd name="connsiteY7" fmla="*/ 577850 h 698500"/>
                  <a:gd name="connsiteX8" fmla="*/ 44450 w 2559050"/>
                  <a:gd name="connsiteY8" fmla="*/ 666750 h 698500"/>
                  <a:gd name="connsiteX9" fmla="*/ 2400300 w 2559050"/>
                  <a:gd name="connsiteY9" fmla="*/ 692150 h 698500"/>
                  <a:gd name="connsiteX10" fmla="*/ 2432050 w 2559050"/>
                  <a:gd name="connsiteY10" fmla="*/ 666750 h 698500"/>
                  <a:gd name="connsiteX11" fmla="*/ 2501900 w 2559050"/>
                  <a:gd name="connsiteY11" fmla="*/ 698500 h 698500"/>
                  <a:gd name="connsiteX12" fmla="*/ 2552700 w 2559050"/>
                  <a:gd name="connsiteY12" fmla="*/ 685800 h 698500"/>
                  <a:gd name="connsiteX13" fmla="*/ 2559050 w 2559050"/>
                  <a:gd name="connsiteY13" fmla="*/ 158750 h 698500"/>
                  <a:gd name="connsiteX14" fmla="*/ 2476500 w 2559050"/>
                  <a:gd name="connsiteY14" fmla="*/ 95250 h 698500"/>
                  <a:gd name="connsiteX15" fmla="*/ 520700 w 2559050"/>
                  <a:gd name="connsiteY15" fmla="*/ 184150 h 698500"/>
                  <a:gd name="connsiteX16" fmla="*/ 190500 w 2559050"/>
                  <a:gd name="connsiteY16" fmla="*/ 0 h 698500"/>
                  <a:gd name="connsiteX0" fmla="*/ 184150 w 2552700"/>
                  <a:gd name="connsiteY0" fmla="*/ 0 h 698500"/>
                  <a:gd name="connsiteX1" fmla="*/ 9525 w 2552700"/>
                  <a:gd name="connsiteY1" fmla="*/ 152400 h 698500"/>
                  <a:gd name="connsiteX2" fmla="*/ 12700 w 2552700"/>
                  <a:gd name="connsiteY2" fmla="*/ 241300 h 698500"/>
                  <a:gd name="connsiteX3" fmla="*/ 2495550 w 2552700"/>
                  <a:gd name="connsiteY3" fmla="*/ 241300 h 698500"/>
                  <a:gd name="connsiteX4" fmla="*/ 2463800 w 2552700"/>
                  <a:gd name="connsiteY4" fmla="*/ 552450 h 698500"/>
                  <a:gd name="connsiteX5" fmla="*/ 69850 w 2552700"/>
                  <a:gd name="connsiteY5" fmla="*/ 565150 h 698500"/>
                  <a:gd name="connsiteX6" fmla="*/ 95250 w 2552700"/>
                  <a:gd name="connsiteY6" fmla="*/ 520700 h 698500"/>
                  <a:gd name="connsiteX7" fmla="*/ 0 w 2552700"/>
                  <a:gd name="connsiteY7" fmla="*/ 577850 h 698500"/>
                  <a:gd name="connsiteX8" fmla="*/ 38100 w 2552700"/>
                  <a:gd name="connsiteY8" fmla="*/ 666750 h 698500"/>
                  <a:gd name="connsiteX9" fmla="*/ 2393950 w 2552700"/>
                  <a:gd name="connsiteY9" fmla="*/ 692150 h 698500"/>
                  <a:gd name="connsiteX10" fmla="*/ 2425700 w 2552700"/>
                  <a:gd name="connsiteY10" fmla="*/ 666750 h 698500"/>
                  <a:gd name="connsiteX11" fmla="*/ 2495550 w 2552700"/>
                  <a:gd name="connsiteY11" fmla="*/ 698500 h 698500"/>
                  <a:gd name="connsiteX12" fmla="*/ 2546350 w 2552700"/>
                  <a:gd name="connsiteY12" fmla="*/ 685800 h 698500"/>
                  <a:gd name="connsiteX13" fmla="*/ 2552700 w 2552700"/>
                  <a:gd name="connsiteY13" fmla="*/ 158750 h 698500"/>
                  <a:gd name="connsiteX14" fmla="*/ 2470150 w 2552700"/>
                  <a:gd name="connsiteY14" fmla="*/ 95250 h 698500"/>
                  <a:gd name="connsiteX15" fmla="*/ 514350 w 2552700"/>
                  <a:gd name="connsiteY15" fmla="*/ 184150 h 698500"/>
                  <a:gd name="connsiteX16" fmla="*/ 184150 w 2552700"/>
                  <a:gd name="connsiteY16" fmla="*/ 0 h 698500"/>
                  <a:gd name="connsiteX0" fmla="*/ 184150 w 2571750"/>
                  <a:gd name="connsiteY0" fmla="*/ 0 h 698500"/>
                  <a:gd name="connsiteX1" fmla="*/ 9525 w 2571750"/>
                  <a:gd name="connsiteY1" fmla="*/ 152400 h 698500"/>
                  <a:gd name="connsiteX2" fmla="*/ 12700 w 2571750"/>
                  <a:gd name="connsiteY2" fmla="*/ 241300 h 698500"/>
                  <a:gd name="connsiteX3" fmla="*/ 2495550 w 2571750"/>
                  <a:gd name="connsiteY3" fmla="*/ 241300 h 698500"/>
                  <a:gd name="connsiteX4" fmla="*/ 2463800 w 2571750"/>
                  <a:gd name="connsiteY4" fmla="*/ 552450 h 698500"/>
                  <a:gd name="connsiteX5" fmla="*/ 69850 w 2571750"/>
                  <a:gd name="connsiteY5" fmla="*/ 565150 h 698500"/>
                  <a:gd name="connsiteX6" fmla="*/ 95250 w 2571750"/>
                  <a:gd name="connsiteY6" fmla="*/ 520700 h 698500"/>
                  <a:gd name="connsiteX7" fmla="*/ 0 w 2571750"/>
                  <a:gd name="connsiteY7" fmla="*/ 577850 h 698500"/>
                  <a:gd name="connsiteX8" fmla="*/ 38100 w 2571750"/>
                  <a:gd name="connsiteY8" fmla="*/ 666750 h 698500"/>
                  <a:gd name="connsiteX9" fmla="*/ 2393950 w 2571750"/>
                  <a:gd name="connsiteY9" fmla="*/ 692150 h 698500"/>
                  <a:gd name="connsiteX10" fmla="*/ 2425700 w 2571750"/>
                  <a:gd name="connsiteY10" fmla="*/ 666750 h 698500"/>
                  <a:gd name="connsiteX11" fmla="*/ 2495550 w 2571750"/>
                  <a:gd name="connsiteY11" fmla="*/ 698500 h 698500"/>
                  <a:gd name="connsiteX12" fmla="*/ 2546350 w 2571750"/>
                  <a:gd name="connsiteY12" fmla="*/ 685800 h 698500"/>
                  <a:gd name="connsiteX13" fmla="*/ 2571750 w 2571750"/>
                  <a:gd name="connsiteY13" fmla="*/ 193675 h 698500"/>
                  <a:gd name="connsiteX14" fmla="*/ 2470150 w 2571750"/>
                  <a:gd name="connsiteY14" fmla="*/ 95250 h 698500"/>
                  <a:gd name="connsiteX15" fmla="*/ 514350 w 2571750"/>
                  <a:gd name="connsiteY15" fmla="*/ 184150 h 698500"/>
                  <a:gd name="connsiteX16" fmla="*/ 184150 w 2571750"/>
                  <a:gd name="connsiteY16" fmla="*/ 0 h 698500"/>
                  <a:gd name="connsiteX0" fmla="*/ 184150 w 2555875"/>
                  <a:gd name="connsiteY0" fmla="*/ 0 h 698500"/>
                  <a:gd name="connsiteX1" fmla="*/ 9525 w 2555875"/>
                  <a:gd name="connsiteY1" fmla="*/ 152400 h 698500"/>
                  <a:gd name="connsiteX2" fmla="*/ 12700 w 2555875"/>
                  <a:gd name="connsiteY2" fmla="*/ 241300 h 698500"/>
                  <a:gd name="connsiteX3" fmla="*/ 2495550 w 2555875"/>
                  <a:gd name="connsiteY3" fmla="*/ 241300 h 698500"/>
                  <a:gd name="connsiteX4" fmla="*/ 2463800 w 2555875"/>
                  <a:gd name="connsiteY4" fmla="*/ 552450 h 698500"/>
                  <a:gd name="connsiteX5" fmla="*/ 69850 w 2555875"/>
                  <a:gd name="connsiteY5" fmla="*/ 565150 h 698500"/>
                  <a:gd name="connsiteX6" fmla="*/ 95250 w 2555875"/>
                  <a:gd name="connsiteY6" fmla="*/ 520700 h 698500"/>
                  <a:gd name="connsiteX7" fmla="*/ 0 w 2555875"/>
                  <a:gd name="connsiteY7" fmla="*/ 577850 h 698500"/>
                  <a:gd name="connsiteX8" fmla="*/ 38100 w 2555875"/>
                  <a:gd name="connsiteY8" fmla="*/ 666750 h 698500"/>
                  <a:gd name="connsiteX9" fmla="*/ 2393950 w 2555875"/>
                  <a:gd name="connsiteY9" fmla="*/ 692150 h 698500"/>
                  <a:gd name="connsiteX10" fmla="*/ 2425700 w 2555875"/>
                  <a:gd name="connsiteY10" fmla="*/ 666750 h 698500"/>
                  <a:gd name="connsiteX11" fmla="*/ 2495550 w 2555875"/>
                  <a:gd name="connsiteY11" fmla="*/ 698500 h 698500"/>
                  <a:gd name="connsiteX12" fmla="*/ 2546350 w 2555875"/>
                  <a:gd name="connsiteY12" fmla="*/ 685800 h 698500"/>
                  <a:gd name="connsiteX13" fmla="*/ 2555875 w 2555875"/>
                  <a:gd name="connsiteY13" fmla="*/ 171450 h 698500"/>
                  <a:gd name="connsiteX14" fmla="*/ 2470150 w 2555875"/>
                  <a:gd name="connsiteY14" fmla="*/ 95250 h 698500"/>
                  <a:gd name="connsiteX15" fmla="*/ 514350 w 2555875"/>
                  <a:gd name="connsiteY15" fmla="*/ 184150 h 698500"/>
                  <a:gd name="connsiteX16" fmla="*/ 184150 w 2555875"/>
                  <a:gd name="connsiteY16" fmla="*/ 0 h 698500"/>
                  <a:gd name="connsiteX0" fmla="*/ 184150 w 2562506"/>
                  <a:gd name="connsiteY0" fmla="*/ 0 h 698500"/>
                  <a:gd name="connsiteX1" fmla="*/ 9525 w 2562506"/>
                  <a:gd name="connsiteY1" fmla="*/ 152400 h 698500"/>
                  <a:gd name="connsiteX2" fmla="*/ 12700 w 2562506"/>
                  <a:gd name="connsiteY2" fmla="*/ 241300 h 698500"/>
                  <a:gd name="connsiteX3" fmla="*/ 2495550 w 2562506"/>
                  <a:gd name="connsiteY3" fmla="*/ 241300 h 698500"/>
                  <a:gd name="connsiteX4" fmla="*/ 2463800 w 2562506"/>
                  <a:gd name="connsiteY4" fmla="*/ 552450 h 698500"/>
                  <a:gd name="connsiteX5" fmla="*/ 69850 w 2562506"/>
                  <a:gd name="connsiteY5" fmla="*/ 565150 h 698500"/>
                  <a:gd name="connsiteX6" fmla="*/ 95250 w 2562506"/>
                  <a:gd name="connsiteY6" fmla="*/ 520700 h 698500"/>
                  <a:gd name="connsiteX7" fmla="*/ 0 w 2562506"/>
                  <a:gd name="connsiteY7" fmla="*/ 577850 h 698500"/>
                  <a:gd name="connsiteX8" fmla="*/ 38100 w 2562506"/>
                  <a:gd name="connsiteY8" fmla="*/ 666750 h 698500"/>
                  <a:gd name="connsiteX9" fmla="*/ 2393950 w 2562506"/>
                  <a:gd name="connsiteY9" fmla="*/ 692150 h 698500"/>
                  <a:gd name="connsiteX10" fmla="*/ 2425700 w 2562506"/>
                  <a:gd name="connsiteY10" fmla="*/ 666750 h 698500"/>
                  <a:gd name="connsiteX11" fmla="*/ 2495550 w 2562506"/>
                  <a:gd name="connsiteY11" fmla="*/ 698500 h 698500"/>
                  <a:gd name="connsiteX12" fmla="*/ 2562225 w 2562506"/>
                  <a:gd name="connsiteY12" fmla="*/ 685800 h 698500"/>
                  <a:gd name="connsiteX13" fmla="*/ 2555875 w 2562506"/>
                  <a:gd name="connsiteY13" fmla="*/ 171450 h 698500"/>
                  <a:gd name="connsiteX14" fmla="*/ 2470150 w 2562506"/>
                  <a:gd name="connsiteY14" fmla="*/ 95250 h 698500"/>
                  <a:gd name="connsiteX15" fmla="*/ 514350 w 2562506"/>
                  <a:gd name="connsiteY15" fmla="*/ 184150 h 698500"/>
                  <a:gd name="connsiteX16" fmla="*/ 184150 w 2562506"/>
                  <a:gd name="connsiteY16" fmla="*/ 0 h 698500"/>
                  <a:gd name="connsiteX0" fmla="*/ 184150 w 2562506"/>
                  <a:gd name="connsiteY0" fmla="*/ 0 h 692150"/>
                  <a:gd name="connsiteX1" fmla="*/ 9525 w 2562506"/>
                  <a:gd name="connsiteY1" fmla="*/ 152400 h 692150"/>
                  <a:gd name="connsiteX2" fmla="*/ 12700 w 2562506"/>
                  <a:gd name="connsiteY2" fmla="*/ 241300 h 692150"/>
                  <a:gd name="connsiteX3" fmla="*/ 2495550 w 2562506"/>
                  <a:gd name="connsiteY3" fmla="*/ 241300 h 692150"/>
                  <a:gd name="connsiteX4" fmla="*/ 2463800 w 2562506"/>
                  <a:gd name="connsiteY4" fmla="*/ 552450 h 692150"/>
                  <a:gd name="connsiteX5" fmla="*/ 69850 w 2562506"/>
                  <a:gd name="connsiteY5" fmla="*/ 565150 h 692150"/>
                  <a:gd name="connsiteX6" fmla="*/ 95250 w 2562506"/>
                  <a:gd name="connsiteY6" fmla="*/ 520700 h 692150"/>
                  <a:gd name="connsiteX7" fmla="*/ 0 w 2562506"/>
                  <a:gd name="connsiteY7" fmla="*/ 577850 h 692150"/>
                  <a:gd name="connsiteX8" fmla="*/ 38100 w 2562506"/>
                  <a:gd name="connsiteY8" fmla="*/ 666750 h 692150"/>
                  <a:gd name="connsiteX9" fmla="*/ 2393950 w 2562506"/>
                  <a:gd name="connsiteY9" fmla="*/ 692150 h 692150"/>
                  <a:gd name="connsiteX10" fmla="*/ 2425700 w 2562506"/>
                  <a:gd name="connsiteY10" fmla="*/ 666750 h 692150"/>
                  <a:gd name="connsiteX11" fmla="*/ 2479675 w 2562506"/>
                  <a:gd name="connsiteY11" fmla="*/ 692150 h 692150"/>
                  <a:gd name="connsiteX12" fmla="*/ 2562225 w 2562506"/>
                  <a:gd name="connsiteY12" fmla="*/ 685800 h 692150"/>
                  <a:gd name="connsiteX13" fmla="*/ 2555875 w 2562506"/>
                  <a:gd name="connsiteY13" fmla="*/ 171450 h 692150"/>
                  <a:gd name="connsiteX14" fmla="*/ 2470150 w 2562506"/>
                  <a:gd name="connsiteY14" fmla="*/ 95250 h 692150"/>
                  <a:gd name="connsiteX15" fmla="*/ 514350 w 2562506"/>
                  <a:gd name="connsiteY15" fmla="*/ 184150 h 692150"/>
                  <a:gd name="connsiteX16" fmla="*/ 184150 w 2562506"/>
                  <a:gd name="connsiteY16" fmla="*/ 0 h 692150"/>
                  <a:gd name="connsiteX0" fmla="*/ 184150 w 2562506"/>
                  <a:gd name="connsiteY0" fmla="*/ 0 h 692150"/>
                  <a:gd name="connsiteX1" fmla="*/ 9525 w 2562506"/>
                  <a:gd name="connsiteY1" fmla="*/ 152400 h 692150"/>
                  <a:gd name="connsiteX2" fmla="*/ 12700 w 2562506"/>
                  <a:gd name="connsiteY2" fmla="*/ 241300 h 692150"/>
                  <a:gd name="connsiteX3" fmla="*/ 2495550 w 2562506"/>
                  <a:gd name="connsiteY3" fmla="*/ 241300 h 692150"/>
                  <a:gd name="connsiteX4" fmla="*/ 2463800 w 2562506"/>
                  <a:gd name="connsiteY4" fmla="*/ 552450 h 692150"/>
                  <a:gd name="connsiteX5" fmla="*/ 69850 w 2562506"/>
                  <a:gd name="connsiteY5" fmla="*/ 565150 h 692150"/>
                  <a:gd name="connsiteX6" fmla="*/ 95250 w 2562506"/>
                  <a:gd name="connsiteY6" fmla="*/ 520700 h 692150"/>
                  <a:gd name="connsiteX7" fmla="*/ 0 w 2562506"/>
                  <a:gd name="connsiteY7" fmla="*/ 577850 h 692150"/>
                  <a:gd name="connsiteX8" fmla="*/ 38100 w 2562506"/>
                  <a:gd name="connsiteY8" fmla="*/ 666750 h 692150"/>
                  <a:gd name="connsiteX9" fmla="*/ 2393950 w 2562506"/>
                  <a:gd name="connsiteY9" fmla="*/ 692150 h 692150"/>
                  <a:gd name="connsiteX10" fmla="*/ 2435225 w 2562506"/>
                  <a:gd name="connsiteY10" fmla="*/ 666750 h 692150"/>
                  <a:gd name="connsiteX11" fmla="*/ 2479675 w 2562506"/>
                  <a:gd name="connsiteY11" fmla="*/ 692150 h 692150"/>
                  <a:gd name="connsiteX12" fmla="*/ 2562225 w 2562506"/>
                  <a:gd name="connsiteY12" fmla="*/ 685800 h 692150"/>
                  <a:gd name="connsiteX13" fmla="*/ 2555875 w 2562506"/>
                  <a:gd name="connsiteY13" fmla="*/ 171450 h 692150"/>
                  <a:gd name="connsiteX14" fmla="*/ 2470150 w 2562506"/>
                  <a:gd name="connsiteY14" fmla="*/ 95250 h 692150"/>
                  <a:gd name="connsiteX15" fmla="*/ 514350 w 2562506"/>
                  <a:gd name="connsiteY15" fmla="*/ 184150 h 692150"/>
                  <a:gd name="connsiteX16" fmla="*/ 184150 w 2562506"/>
                  <a:gd name="connsiteY16" fmla="*/ 0 h 692150"/>
                  <a:gd name="connsiteX0" fmla="*/ 184150 w 2562506"/>
                  <a:gd name="connsiteY0" fmla="*/ 0 h 692150"/>
                  <a:gd name="connsiteX1" fmla="*/ 9525 w 2562506"/>
                  <a:gd name="connsiteY1" fmla="*/ 152400 h 692150"/>
                  <a:gd name="connsiteX2" fmla="*/ 12700 w 2562506"/>
                  <a:gd name="connsiteY2" fmla="*/ 241300 h 692150"/>
                  <a:gd name="connsiteX3" fmla="*/ 2495550 w 2562506"/>
                  <a:gd name="connsiteY3" fmla="*/ 241300 h 692150"/>
                  <a:gd name="connsiteX4" fmla="*/ 2463800 w 2562506"/>
                  <a:gd name="connsiteY4" fmla="*/ 552450 h 692150"/>
                  <a:gd name="connsiteX5" fmla="*/ 69850 w 2562506"/>
                  <a:gd name="connsiteY5" fmla="*/ 565150 h 692150"/>
                  <a:gd name="connsiteX6" fmla="*/ 95250 w 2562506"/>
                  <a:gd name="connsiteY6" fmla="*/ 520700 h 692150"/>
                  <a:gd name="connsiteX7" fmla="*/ 0 w 2562506"/>
                  <a:gd name="connsiteY7" fmla="*/ 577850 h 692150"/>
                  <a:gd name="connsiteX8" fmla="*/ 9525 w 2562506"/>
                  <a:gd name="connsiteY8" fmla="*/ 688975 h 692150"/>
                  <a:gd name="connsiteX9" fmla="*/ 2393950 w 2562506"/>
                  <a:gd name="connsiteY9" fmla="*/ 692150 h 692150"/>
                  <a:gd name="connsiteX10" fmla="*/ 2435225 w 2562506"/>
                  <a:gd name="connsiteY10" fmla="*/ 666750 h 692150"/>
                  <a:gd name="connsiteX11" fmla="*/ 2479675 w 2562506"/>
                  <a:gd name="connsiteY11" fmla="*/ 692150 h 692150"/>
                  <a:gd name="connsiteX12" fmla="*/ 2562225 w 2562506"/>
                  <a:gd name="connsiteY12" fmla="*/ 685800 h 692150"/>
                  <a:gd name="connsiteX13" fmla="*/ 2555875 w 2562506"/>
                  <a:gd name="connsiteY13" fmla="*/ 171450 h 692150"/>
                  <a:gd name="connsiteX14" fmla="*/ 2470150 w 2562506"/>
                  <a:gd name="connsiteY14" fmla="*/ 95250 h 692150"/>
                  <a:gd name="connsiteX15" fmla="*/ 514350 w 2562506"/>
                  <a:gd name="connsiteY15" fmla="*/ 184150 h 692150"/>
                  <a:gd name="connsiteX16" fmla="*/ 184150 w 2562506"/>
                  <a:gd name="connsiteY16" fmla="*/ 0 h 692150"/>
                  <a:gd name="connsiteX0" fmla="*/ 180975 w 2559331"/>
                  <a:gd name="connsiteY0" fmla="*/ 0 h 692150"/>
                  <a:gd name="connsiteX1" fmla="*/ 6350 w 2559331"/>
                  <a:gd name="connsiteY1" fmla="*/ 152400 h 692150"/>
                  <a:gd name="connsiteX2" fmla="*/ 9525 w 2559331"/>
                  <a:gd name="connsiteY2" fmla="*/ 241300 h 692150"/>
                  <a:gd name="connsiteX3" fmla="*/ 2492375 w 2559331"/>
                  <a:gd name="connsiteY3" fmla="*/ 241300 h 692150"/>
                  <a:gd name="connsiteX4" fmla="*/ 2460625 w 2559331"/>
                  <a:gd name="connsiteY4" fmla="*/ 552450 h 692150"/>
                  <a:gd name="connsiteX5" fmla="*/ 66675 w 2559331"/>
                  <a:gd name="connsiteY5" fmla="*/ 565150 h 692150"/>
                  <a:gd name="connsiteX6" fmla="*/ 92075 w 2559331"/>
                  <a:gd name="connsiteY6" fmla="*/ 520700 h 692150"/>
                  <a:gd name="connsiteX7" fmla="*/ 0 w 2559331"/>
                  <a:gd name="connsiteY7" fmla="*/ 593725 h 692150"/>
                  <a:gd name="connsiteX8" fmla="*/ 6350 w 2559331"/>
                  <a:gd name="connsiteY8" fmla="*/ 688975 h 692150"/>
                  <a:gd name="connsiteX9" fmla="*/ 2390775 w 2559331"/>
                  <a:gd name="connsiteY9" fmla="*/ 692150 h 692150"/>
                  <a:gd name="connsiteX10" fmla="*/ 2432050 w 2559331"/>
                  <a:gd name="connsiteY10" fmla="*/ 666750 h 692150"/>
                  <a:gd name="connsiteX11" fmla="*/ 2476500 w 2559331"/>
                  <a:gd name="connsiteY11" fmla="*/ 692150 h 692150"/>
                  <a:gd name="connsiteX12" fmla="*/ 2559050 w 2559331"/>
                  <a:gd name="connsiteY12" fmla="*/ 685800 h 692150"/>
                  <a:gd name="connsiteX13" fmla="*/ 2552700 w 2559331"/>
                  <a:gd name="connsiteY13" fmla="*/ 171450 h 692150"/>
                  <a:gd name="connsiteX14" fmla="*/ 2466975 w 2559331"/>
                  <a:gd name="connsiteY14" fmla="*/ 95250 h 692150"/>
                  <a:gd name="connsiteX15" fmla="*/ 511175 w 2559331"/>
                  <a:gd name="connsiteY15" fmla="*/ 184150 h 692150"/>
                  <a:gd name="connsiteX16" fmla="*/ 180975 w 2559331"/>
                  <a:gd name="connsiteY16" fmla="*/ 0 h 692150"/>
                  <a:gd name="connsiteX0" fmla="*/ 180975 w 2559331"/>
                  <a:gd name="connsiteY0" fmla="*/ 0 h 692150"/>
                  <a:gd name="connsiteX1" fmla="*/ 6350 w 2559331"/>
                  <a:gd name="connsiteY1" fmla="*/ 152400 h 692150"/>
                  <a:gd name="connsiteX2" fmla="*/ 9525 w 2559331"/>
                  <a:gd name="connsiteY2" fmla="*/ 241300 h 692150"/>
                  <a:gd name="connsiteX3" fmla="*/ 2492375 w 2559331"/>
                  <a:gd name="connsiteY3" fmla="*/ 241300 h 692150"/>
                  <a:gd name="connsiteX4" fmla="*/ 2460625 w 2559331"/>
                  <a:gd name="connsiteY4" fmla="*/ 552450 h 692150"/>
                  <a:gd name="connsiteX5" fmla="*/ 66675 w 2559331"/>
                  <a:gd name="connsiteY5" fmla="*/ 565150 h 692150"/>
                  <a:gd name="connsiteX6" fmla="*/ 88900 w 2559331"/>
                  <a:gd name="connsiteY6" fmla="*/ 568325 h 692150"/>
                  <a:gd name="connsiteX7" fmla="*/ 92075 w 2559331"/>
                  <a:gd name="connsiteY7" fmla="*/ 520700 h 692150"/>
                  <a:gd name="connsiteX8" fmla="*/ 0 w 2559331"/>
                  <a:gd name="connsiteY8" fmla="*/ 593725 h 692150"/>
                  <a:gd name="connsiteX9" fmla="*/ 6350 w 2559331"/>
                  <a:gd name="connsiteY9" fmla="*/ 688975 h 692150"/>
                  <a:gd name="connsiteX10" fmla="*/ 2390775 w 2559331"/>
                  <a:gd name="connsiteY10" fmla="*/ 692150 h 692150"/>
                  <a:gd name="connsiteX11" fmla="*/ 2432050 w 2559331"/>
                  <a:gd name="connsiteY11" fmla="*/ 666750 h 692150"/>
                  <a:gd name="connsiteX12" fmla="*/ 2476500 w 2559331"/>
                  <a:gd name="connsiteY12" fmla="*/ 692150 h 692150"/>
                  <a:gd name="connsiteX13" fmla="*/ 2559050 w 2559331"/>
                  <a:gd name="connsiteY13" fmla="*/ 685800 h 692150"/>
                  <a:gd name="connsiteX14" fmla="*/ 2552700 w 2559331"/>
                  <a:gd name="connsiteY14" fmla="*/ 171450 h 692150"/>
                  <a:gd name="connsiteX15" fmla="*/ 2466975 w 2559331"/>
                  <a:gd name="connsiteY15" fmla="*/ 95250 h 692150"/>
                  <a:gd name="connsiteX16" fmla="*/ 511175 w 2559331"/>
                  <a:gd name="connsiteY16" fmla="*/ 184150 h 692150"/>
                  <a:gd name="connsiteX17" fmla="*/ 180975 w 2559331"/>
                  <a:gd name="connsiteY17" fmla="*/ 0 h 692150"/>
                  <a:gd name="connsiteX0" fmla="*/ 180975 w 2559331"/>
                  <a:gd name="connsiteY0" fmla="*/ 0 h 692150"/>
                  <a:gd name="connsiteX1" fmla="*/ 6350 w 2559331"/>
                  <a:gd name="connsiteY1" fmla="*/ 152400 h 692150"/>
                  <a:gd name="connsiteX2" fmla="*/ 9525 w 2559331"/>
                  <a:gd name="connsiteY2" fmla="*/ 241300 h 692150"/>
                  <a:gd name="connsiteX3" fmla="*/ 2454275 w 2559331"/>
                  <a:gd name="connsiteY3" fmla="*/ 234950 h 692150"/>
                  <a:gd name="connsiteX4" fmla="*/ 2460625 w 2559331"/>
                  <a:gd name="connsiteY4" fmla="*/ 552450 h 692150"/>
                  <a:gd name="connsiteX5" fmla="*/ 66675 w 2559331"/>
                  <a:gd name="connsiteY5" fmla="*/ 565150 h 692150"/>
                  <a:gd name="connsiteX6" fmla="*/ 88900 w 2559331"/>
                  <a:gd name="connsiteY6" fmla="*/ 568325 h 692150"/>
                  <a:gd name="connsiteX7" fmla="*/ 92075 w 2559331"/>
                  <a:gd name="connsiteY7" fmla="*/ 520700 h 692150"/>
                  <a:gd name="connsiteX8" fmla="*/ 0 w 2559331"/>
                  <a:gd name="connsiteY8" fmla="*/ 593725 h 692150"/>
                  <a:gd name="connsiteX9" fmla="*/ 6350 w 2559331"/>
                  <a:gd name="connsiteY9" fmla="*/ 688975 h 692150"/>
                  <a:gd name="connsiteX10" fmla="*/ 2390775 w 2559331"/>
                  <a:gd name="connsiteY10" fmla="*/ 692150 h 692150"/>
                  <a:gd name="connsiteX11" fmla="*/ 2432050 w 2559331"/>
                  <a:gd name="connsiteY11" fmla="*/ 666750 h 692150"/>
                  <a:gd name="connsiteX12" fmla="*/ 2476500 w 2559331"/>
                  <a:gd name="connsiteY12" fmla="*/ 692150 h 692150"/>
                  <a:gd name="connsiteX13" fmla="*/ 2559050 w 2559331"/>
                  <a:gd name="connsiteY13" fmla="*/ 685800 h 692150"/>
                  <a:gd name="connsiteX14" fmla="*/ 2552700 w 2559331"/>
                  <a:gd name="connsiteY14" fmla="*/ 171450 h 692150"/>
                  <a:gd name="connsiteX15" fmla="*/ 2466975 w 2559331"/>
                  <a:gd name="connsiteY15" fmla="*/ 95250 h 692150"/>
                  <a:gd name="connsiteX16" fmla="*/ 511175 w 2559331"/>
                  <a:gd name="connsiteY16" fmla="*/ 184150 h 692150"/>
                  <a:gd name="connsiteX17" fmla="*/ 180975 w 2559331"/>
                  <a:gd name="connsiteY17" fmla="*/ 0 h 692150"/>
                  <a:gd name="connsiteX0" fmla="*/ 180975 w 2559331"/>
                  <a:gd name="connsiteY0" fmla="*/ 0 h 692150"/>
                  <a:gd name="connsiteX1" fmla="*/ 6350 w 2559331"/>
                  <a:gd name="connsiteY1" fmla="*/ 152400 h 692150"/>
                  <a:gd name="connsiteX2" fmla="*/ 9525 w 2559331"/>
                  <a:gd name="connsiteY2" fmla="*/ 241300 h 692150"/>
                  <a:gd name="connsiteX3" fmla="*/ 2454275 w 2559331"/>
                  <a:gd name="connsiteY3" fmla="*/ 234950 h 692150"/>
                  <a:gd name="connsiteX4" fmla="*/ 2454275 w 2559331"/>
                  <a:gd name="connsiteY4" fmla="*/ 552450 h 692150"/>
                  <a:gd name="connsiteX5" fmla="*/ 66675 w 2559331"/>
                  <a:gd name="connsiteY5" fmla="*/ 565150 h 692150"/>
                  <a:gd name="connsiteX6" fmla="*/ 88900 w 2559331"/>
                  <a:gd name="connsiteY6" fmla="*/ 568325 h 692150"/>
                  <a:gd name="connsiteX7" fmla="*/ 92075 w 2559331"/>
                  <a:gd name="connsiteY7" fmla="*/ 520700 h 692150"/>
                  <a:gd name="connsiteX8" fmla="*/ 0 w 2559331"/>
                  <a:gd name="connsiteY8" fmla="*/ 593725 h 692150"/>
                  <a:gd name="connsiteX9" fmla="*/ 6350 w 2559331"/>
                  <a:gd name="connsiteY9" fmla="*/ 688975 h 692150"/>
                  <a:gd name="connsiteX10" fmla="*/ 2390775 w 2559331"/>
                  <a:gd name="connsiteY10" fmla="*/ 692150 h 692150"/>
                  <a:gd name="connsiteX11" fmla="*/ 2432050 w 2559331"/>
                  <a:gd name="connsiteY11" fmla="*/ 666750 h 692150"/>
                  <a:gd name="connsiteX12" fmla="*/ 2476500 w 2559331"/>
                  <a:gd name="connsiteY12" fmla="*/ 692150 h 692150"/>
                  <a:gd name="connsiteX13" fmla="*/ 2559050 w 2559331"/>
                  <a:gd name="connsiteY13" fmla="*/ 685800 h 692150"/>
                  <a:gd name="connsiteX14" fmla="*/ 2552700 w 2559331"/>
                  <a:gd name="connsiteY14" fmla="*/ 171450 h 692150"/>
                  <a:gd name="connsiteX15" fmla="*/ 2466975 w 2559331"/>
                  <a:gd name="connsiteY15" fmla="*/ 95250 h 692150"/>
                  <a:gd name="connsiteX16" fmla="*/ 511175 w 2559331"/>
                  <a:gd name="connsiteY16" fmla="*/ 184150 h 692150"/>
                  <a:gd name="connsiteX17" fmla="*/ 180975 w 2559331"/>
                  <a:gd name="connsiteY17" fmla="*/ 0 h 692150"/>
                  <a:gd name="connsiteX0" fmla="*/ 180975 w 2559331"/>
                  <a:gd name="connsiteY0" fmla="*/ 0 h 692150"/>
                  <a:gd name="connsiteX1" fmla="*/ 6350 w 2559331"/>
                  <a:gd name="connsiteY1" fmla="*/ 152400 h 692150"/>
                  <a:gd name="connsiteX2" fmla="*/ 9525 w 2559331"/>
                  <a:gd name="connsiteY2" fmla="*/ 241300 h 692150"/>
                  <a:gd name="connsiteX3" fmla="*/ 2454275 w 2559331"/>
                  <a:gd name="connsiteY3" fmla="*/ 234950 h 692150"/>
                  <a:gd name="connsiteX4" fmla="*/ 2454275 w 2559331"/>
                  <a:gd name="connsiteY4" fmla="*/ 552450 h 692150"/>
                  <a:gd name="connsiteX5" fmla="*/ 66675 w 2559331"/>
                  <a:gd name="connsiteY5" fmla="*/ 565150 h 692150"/>
                  <a:gd name="connsiteX6" fmla="*/ 88900 w 2559331"/>
                  <a:gd name="connsiteY6" fmla="*/ 568325 h 692150"/>
                  <a:gd name="connsiteX7" fmla="*/ 92075 w 2559331"/>
                  <a:gd name="connsiteY7" fmla="*/ 520700 h 692150"/>
                  <a:gd name="connsiteX8" fmla="*/ 0 w 2559331"/>
                  <a:gd name="connsiteY8" fmla="*/ 593725 h 692150"/>
                  <a:gd name="connsiteX9" fmla="*/ 6350 w 2559331"/>
                  <a:gd name="connsiteY9" fmla="*/ 688975 h 692150"/>
                  <a:gd name="connsiteX10" fmla="*/ 2390775 w 2559331"/>
                  <a:gd name="connsiteY10" fmla="*/ 692150 h 692150"/>
                  <a:gd name="connsiteX11" fmla="*/ 2432050 w 2559331"/>
                  <a:gd name="connsiteY11" fmla="*/ 666750 h 692150"/>
                  <a:gd name="connsiteX12" fmla="*/ 2476500 w 2559331"/>
                  <a:gd name="connsiteY12" fmla="*/ 692150 h 692150"/>
                  <a:gd name="connsiteX13" fmla="*/ 2559050 w 2559331"/>
                  <a:gd name="connsiteY13" fmla="*/ 685800 h 692150"/>
                  <a:gd name="connsiteX14" fmla="*/ 2552700 w 2559331"/>
                  <a:gd name="connsiteY14" fmla="*/ 171450 h 692150"/>
                  <a:gd name="connsiteX15" fmla="*/ 2466975 w 2559331"/>
                  <a:gd name="connsiteY15" fmla="*/ 95250 h 692150"/>
                  <a:gd name="connsiteX16" fmla="*/ 511175 w 2559331"/>
                  <a:gd name="connsiteY16" fmla="*/ 184150 h 692150"/>
                  <a:gd name="connsiteX17" fmla="*/ 180975 w 2559331"/>
                  <a:gd name="connsiteY17" fmla="*/ 0 h 692150"/>
                  <a:gd name="connsiteX0" fmla="*/ 180975 w 2559331"/>
                  <a:gd name="connsiteY0" fmla="*/ 0 h 692150"/>
                  <a:gd name="connsiteX1" fmla="*/ 6350 w 2559331"/>
                  <a:gd name="connsiteY1" fmla="*/ 152400 h 692150"/>
                  <a:gd name="connsiteX2" fmla="*/ 9525 w 2559331"/>
                  <a:gd name="connsiteY2" fmla="*/ 241300 h 692150"/>
                  <a:gd name="connsiteX3" fmla="*/ 2454275 w 2559331"/>
                  <a:gd name="connsiteY3" fmla="*/ 234950 h 692150"/>
                  <a:gd name="connsiteX4" fmla="*/ 2454275 w 2559331"/>
                  <a:gd name="connsiteY4" fmla="*/ 552450 h 692150"/>
                  <a:gd name="connsiteX5" fmla="*/ 66675 w 2559331"/>
                  <a:gd name="connsiteY5" fmla="*/ 565150 h 692150"/>
                  <a:gd name="connsiteX6" fmla="*/ 88900 w 2559331"/>
                  <a:gd name="connsiteY6" fmla="*/ 568325 h 692150"/>
                  <a:gd name="connsiteX7" fmla="*/ 92075 w 2559331"/>
                  <a:gd name="connsiteY7" fmla="*/ 520700 h 692150"/>
                  <a:gd name="connsiteX8" fmla="*/ 0 w 2559331"/>
                  <a:gd name="connsiteY8" fmla="*/ 593725 h 692150"/>
                  <a:gd name="connsiteX9" fmla="*/ 6350 w 2559331"/>
                  <a:gd name="connsiteY9" fmla="*/ 688975 h 692150"/>
                  <a:gd name="connsiteX10" fmla="*/ 2390775 w 2559331"/>
                  <a:gd name="connsiteY10" fmla="*/ 692150 h 692150"/>
                  <a:gd name="connsiteX11" fmla="*/ 2476500 w 2559331"/>
                  <a:gd name="connsiteY11" fmla="*/ 692150 h 692150"/>
                  <a:gd name="connsiteX12" fmla="*/ 2559050 w 2559331"/>
                  <a:gd name="connsiteY12" fmla="*/ 685800 h 692150"/>
                  <a:gd name="connsiteX13" fmla="*/ 2552700 w 2559331"/>
                  <a:gd name="connsiteY13" fmla="*/ 171450 h 692150"/>
                  <a:gd name="connsiteX14" fmla="*/ 2466975 w 2559331"/>
                  <a:gd name="connsiteY14" fmla="*/ 95250 h 692150"/>
                  <a:gd name="connsiteX15" fmla="*/ 511175 w 2559331"/>
                  <a:gd name="connsiteY15" fmla="*/ 184150 h 692150"/>
                  <a:gd name="connsiteX16" fmla="*/ 180975 w 2559331"/>
                  <a:gd name="connsiteY16" fmla="*/ 0 h 692150"/>
                  <a:gd name="connsiteX0" fmla="*/ 180975 w 2559331"/>
                  <a:gd name="connsiteY0" fmla="*/ 0 h 692150"/>
                  <a:gd name="connsiteX1" fmla="*/ 6350 w 2559331"/>
                  <a:gd name="connsiteY1" fmla="*/ 152400 h 692150"/>
                  <a:gd name="connsiteX2" fmla="*/ 9525 w 2559331"/>
                  <a:gd name="connsiteY2" fmla="*/ 241300 h 692150"/>
                  <a:gd name="connsiteX3" fmla="*/ 2454275 w 2559331"/>
                  <a:gd name="connsiteY3" fmla="*/ 234950 h 692150"/>
                  <a:gd name="connsiteX4" fmla="*/ 2454275 w 2559331"/>
                  <a:gd name="connsiteY4" fmla="*/ 552450 h 692150"/>
                  <a:gd name="connsiteX5" fmla="*/ 66675 w 2559331"/>
                  <a:gd name="connsiteY5" fmla="*/ 565150 h 692150"/>
                  <a:gd name="connsiteX6" fmla="*/ 88900 w 2559331"/>
                  <a:gd name="connsiteY6" fmla="*/ 568325 h 692150"/>
                  <a:gd name="connsiteX7" fmla="*/ 92075 w 2559331"/>
                  <a:gd name="connsiteY7" fmla="*/ 520700 h 692150"/>
                  <a:gd name="connsiteX8" fmla="*/ 0 w 2559331"/>
                  <a:gd name="connsiteY8" fmla="*/ 593725 h 692150"/>
                  <a:gd name="connsiteX9" fmla="*/ 6350 w 2559331"/>
                  <a:gd name="connsiteY9" fmla="*/ 688975 h 692150"/>
                  <a:gd name="connsiteX10" fmla="*/ 2390775 w 2559331"/>
                  <a:gd name="connsiteY10" fmla="*/ 692150 h 692150"/>
                  <a:gd name="connsiteX11" fmla="*/ 2559050 w 2559331"/>
                  <a:gd name="connsiteY11" fmla="*/ 685800 h 692150"/>
                  <a:gd name="connsiteX12" fmla="*/ 2552700 w 2559331"/>
                  <a:gd name="connsiteY12" fmla="*/ 171450 h 692150"/>
                  <a:gd name="connsiteX13" fmla="*/ 2466975 w 2559331"/>
                  <a:gd name="connsiteY13" fmla="*/ 95250 h 692150"/>
                  <a:gd name="connsiteX14" fmla="*/ 511175 w 2559331"/>
                  <a:gd name="connsiteY14" fmla="*/ 184150 h 692150"/>
                  <a:gd name="connsiteX15" fmla="*/ 180975 w 2559331"/>
                  <a:gd name="connsiteY15" fmla="*/ 0 h 692150"/>
                  <a:gd name="connsiteX0" fmla="*/ 180975 w 2559331"/>
                  <a:gd name="connsiteY0" fmla="*/ 0 h 688975"/>
                  <a:gd name="connsiteX1" fmla="*/ 6350 w 2559331"/>
                  <a:gd name="connsiteY1" fmla="*/ 152400 h 688975"/>
                  <a:gd name="connsiteX2" fmla="*/ 9525 w 2559331"/>
                  <a:gd name="connsiteY2" fmla="*/ 241300 h 688975"/>
                  <a:gd name="connsiteX3" fmla="*/ 2454275 w 2559331"/>
                  <a:gd name="connsiteY3" fmla="*/ 234950 h 688975"/>
                  <a:gd name="connsiteX4" fmla="*/ 2454275 w 2559331"/>
                  <a:gd name="connsiteY4" fmla="*/ 552450 h 688975"/>
                  <a:gd name="connsiteX5" fmla="*/ 66675 w 2559331"/>
                  <a:gd name="connsiteY5" fmla="*/ 565150 h 688975"/>
                  <a:gd name="connsiteX6" fmla="*/ 88900 w 2559331"/>
                  <a:gd name="connsiteY6" fmla="*/ 568325 h 688975"/>
                  <a:gd name="connsiteX7" fmla="*/ 92075 w 2559331"/>
                  <a:gd name="connsiteY7" fmla="*/ 520700 h 688975"/>
                  <a:gd name="connsiteX8" fmla="*/ 0 w 2559331"/>
                  <a:gd name="connsiteY8" fmla="*/ 593725 h 688975"/>
                  <a:gd name="connsiteX9" fmla="*/ 6350 w 2559331"/>
                  <a:gd name="connsiteY9" fmla="*/ 688975 h 688975"/>
                  <a:gd name="connsiteX10" fmla="*/ 2559050 w 2559331"/>
                  <a:gd name="connsiteY10" fmla="*/ 685800 h 688975"/>
                  <a:gd name="connsiteX11" fmla="*/ 2552700 w 2559331"/>
                  <a:gd name="connsiteY11" fmla="*/ 171450 h 688975"/>
                  <a:gd name="connsiteX12" fmla="*/ 2466975 w 2559331"/>
                  <a:gd name="connsiteY12" fmla="*/ 95250 h 688975"/>
                  <a:gd name="connsiteX13" fmla="*/ 511175 w 2559331"/>
                  <a:gd name="connsiteY13" fmla="*/ 184150 h 688975"/>
                  <a:gd name="connsiteX14" fmla="*/ 180975 w 2559331"/>
                  <a:gd name="connsiteY14" fmla="*/ 0 h 688975"/>
                  <a:gd name="connsiteX0" fmla="*/ 180975 w 2572231"/>
                  <a:gd name="connsiteY0" fmla="*/ 0 h 688975"/>
                  <a:gd name="connsiteX1" fmla="*/ 6350 w 2572231"/>
                  <a:gd name="connsiteY1" fmla="*/ 152400 h 688975"/>
                  <a:gd name="connsiteX2" fmla="*/ 9525 w 2572231"/>
                  <a:gd name="connsiteY2" fmla="*/ 241300 h 688975"/>
                  <a:gd name="connsiteX3" fmla="*/ 2454275 w 2572231"/>
                  <a:gd name="connsiteY3" fmla="*/ 234950 h 688975"/>
                  <a:gd name="connsiteX4" fmla="*/ 2454275 w 2572231"/>
                  <a:gd name="connsiteY4" fmla="*/ 552450 h 688975"/>
                  <a:gd name="connsiteX5" fmla="*/ 66675 w 2572231"/>
                  <a:gd name="connsiteY5" fmla="*/ 565150 h 688975"/>
                  <a:gd name="connsiteX6" fmla="*/ 88900 w 2572231"/>
                  <a:gd name="connsiteY6" fmla="*/ 568325 h 688975"/>
                  <a:gd name="connsiteX7" fmla="*/ 92075 w 2572231"/>
                  <a:gd name="connsiteY7" fmla="*/ 520700 h 688975"/>
                  <a:gd name="connsiteX8" fmla="*/ 0 w 2572231"/>
                  <a:gd name="connsiteY8" fmla="*/ 593725 h 688975"/>
                  <a:gd name="connsiteX9" fmla="*/ 6350 w 2572231"/>
                  <a:gd name="connsiteY9" fmla="*/ 688975 h 688975"/>
                  <a:gd name="connsiteX10" fmla="*/ 2559050 w 2572231"/>
                  <a:gd name="connsiteY10" fmla="*/ 685800 h 688975"/>
                  <a:gd name="connsiteX11" fmla="*/ 2552700 w 2572231"/>
                  <a:gd name="connsiteY11" fmla="*/ 171450 h 688975"/>
                  <a:gd name="connsiteX12" fmla="*/ 2466975 w 2572231"/>
                  <a:gd name="connsiteY12" fmla="*/ 95250 h 688975"/>
                  <a:gd name="connsiteX13" fmla="*/ 511175 w 2572231"/>
                  <a:gd name="connsiteY13" fmla="*/ 184150 h 688975"/>
                  <a:gd name="connsiteX14" fmla="*/ 180975 w 2572231"/>
                  <a:gd name="connsiteY14" fmla="*/ 0 h 688975"/>
                  <a:gd name="connsiteX0" fmla="*/ 180975 w 2572231"/>
                  <a:gd name="connsiteY0" fmla="*/ 0 h 688975"/>
                  <a:gd name="connsiteX1" fmla="*/ 6350 w 2572231"/>
                  <a:gd name="connsiteY1" fmla="*/ 152400 h 688975"/>
                  <a:gd name="connsiteX2" fmla="*/ 9525 w 2572231"/>
                  <a:gd name="connsiteY2" fmla="*/ 241300 h 688975"/>
                  <a:gd name="connsiteX3" fmla="*/ 2454275 w 2572231"/>
                  <a:gd name="connsiteY3" fmla="*/ 234950 h 688975"/>
                  <a:gd name="connsiteX4" fmla="*/ 2454275 w 2572231"/>
                  <a:gd name="connsiteY4" fmla="*/ 552450 h 688975"/>
                  <a:gd name="connsiteX5" fmla="*/ 66675 w 2572231"/>
                  <a:gd name="connsiteY5" fmla="*/ 565150 h 688975"/>
                  <a:gd name="connsiteX6" fmla="*/ 88900 w 2572231"/>
                  <a:gd name="connsiteY6" fmla="*/ 568325 h 688975"/>
                  <a:gd name="connsiteX7" fmla="*/ 92075 w 2572231"/>
                  <a:gd name="connsiteY7" fmla="*/ 520700 h 688975"/>
                  <a:gd name="connsiteX8" fmla="*/ 0 w 2572231"/>
                  <a:gd name="connsiteY8" fmla="*/ 593725 h 688975"/>
                  <a:gd name="connsiteX9" fmla="*/ 6350 w 2572231"/>
                  <a:gd name="connsiteY9" fmla="*/ 688975 h 688975"/>
                  <a:gd name="connsiteX10" fmla="*/ 2559050 w 2572231"/>
                  <a:gd name="connsiteY10" fmla="*/ 685800 h 688975"/>
                  <a:gd name="connsiteX11" fmla="*/ 2552700 w 2572231"/>
                  <a:gd name="connsiteY11" fmla="*/ 171450 h 688975"/>
                  <a:gd name="connsiteX12" fmla="*/ 2466975 w 2572231"/>
                  <a:gd name="connsiteY12" fmla="*/ 95250 h 688975"/>
                  <a:gd name="connsiteX13" fmla="*/ 511175 w 2572231"/>
                  <a:gd name="connsiteY13" fmla="*/ 184150 h 688975"/>
                  <a:gd name="connsiteX14" fmla="*/ 180975 w 2572231"/>
                  <a:gd name="connsiteY14" fmla="*/ 0 h 688975"/>
                  <a:gd name="connsiteX0" fmla="*/ 180975 w 2574798"/>
                  <a:gd name="connsiteY0" fmla="*/ 0 h 688975"/>
                  <a:gd name="connsiteX1" fmla="*/ 6350 w 2574798"/>
                  <a:gd name="connsiteY1" fmla="*/ 152400 h 688975"/>
                  <a:gd name="connsiteX2" fmla="*/ 9525 w 2574798"/>
                  <a:gd name="connsiteY2" fmla="*/ 241300 h 688975"/>
                  <a:gd name="connsiteX3" fmla="*/ 2454275 w 2574798"/>
                  <a:gd name="connsiteY3" fmla="*/ 234950 h 688975"/>
                  <a:gd name="connsiteX4" fmla="*/ 2454275 w 2574798"/>
                  <a:gd name="connsiteY4" fmla="*/ 552450 h 688975"/>
                  <a:gd name="connsiteX5" fmla="*/ 66675 w 2574798"/>
                  <a:gd name="connsiteY5" fmla="*/ 565150 h 688975"/>
                  <a:gd name="connsiteX6" fmla="*/ 88900 w 2574798"/>
                  <a:gd name="connsiteY6" fmla="*/ 568325 h 688975"/>
                  <a:gd name="connsiteX7" fmla="*/ 92075 w 2574798"/>
                  <a:gd name="connsiteY7" fmla="*/ 520700 h 688975"/>
                  <a:gd name="connsiteX8" fmla="*/ 0 w 2574798"/>
                  <a:gd name="connsiteY8" fmla="*/ 593725 h 688975"/>
                  <a:gd name="connsiteX9" fmla="*/ 6350 w 2574798"/>
                  <a:gd name="connsiteY9" fmla="*/ 688975 h 688975"/>
                  <a:gd name="connsiteX10" fmla="*/ 2562225 w 2574798"/>
                  <a:gd name="connsiteY10" fmla="*/ 666750 h 688975"/>
                  <a:gd name="connsiteX11" fmla="*/ 2552700 w 2574798"/>
                  <a:gd name="connsiteY11" fmla="*/ 171450 h 688975"/>
                  <a:gd name="connsiteX12" fmla="*/ 2466975 w 2574798"/>
                  <a:gd name="connsiteY12" fmla="*/ 95250 h 688975"/>
                  <a:gd name="connsiteX13" fmla="*/ 511175 w 2574798"/>
                  <a:gd name="connsiteY13" fmla="*/ 184150 h 688975"/>
                  <a:gd name="connsiteX14" fmla="*/ 180975 w 2574798"/>
                  <a:gd name="connsiteY14" fmla="*/ 0 h 688975"/>
                  <a:gd name="connsiteX0" fmla="*/ 180975 w 2574798"/>
                  <a:gd name="connsiteY0" fmla="*/ 0 h 688975"/>
                  <a:gd name="connsiteX1" fmla="*/ 6350 w 2574798"/>
                  <a:gd name="connsiteY1" fmla="*/ 152400 h 688975"/>
                  <a:gd name="connsiteX2" fmla="*/ 9525 w 2574798"/>
                  <a:gd name="connsiteY2" fmla="*/ 241300 h 688975"/>
                  <a:gd name="connsiteX3" fmla="*/ 2454275 w 2574798"/>
                  <a:gd name="connsiteY3" fmla="*/ 234950 h 688975"/>
                  <a:gd name="connsiteX4" fmla="*/ 2454275 w 2574798"/>
                  <a:gd name="connsiteY4" fmla="*/ 552450 h 688975"/>
                  <a:gd name="connsiteX5" fmla="*/ 66675 w 2574798"/>
                  <a:gd name="connsiteY5" fmla="*/ 565150 h 688975"/>
                  <a:gd name="connsiteX6" fmla="*/ 88900 w 2574798"/>
                  <a:gd name="connsiteY6" fmla="*/ 568325 h 688975"/>
                  <a:gd name="connsiteX7" fmla="*/ 92075 w 2574798"/>
                  <a:gd name="connsiteY7" fmla="*/ 520700 h 688975"/>
                  <a:gd name="connsiteX8" fmla="*/ 0 w 2574798"/>
                  <a:gd name="connsiteY8" fmla="*/ 593725 h 688975"/>
                  <a:gd name="connsiteX9" fmla="*/ 6350 w 2574798"/>
                  <a:gd name="connsiteY9" fmla="*/ 688975 h 688975"/>
                  <a:gd name="connsiteX10" fmla="*/ 2562225 w 2574798"/>
                  <a:gd name="connsiteY10" fmla="*/ 666750 h 688975"/>
                  <a:gd name="connsiteX11" fmla="*/ 2552700 w 2574798"/>
                  <a:gd name="connsiteY11" fmla="*/ 171450 h 688975"/>
                  <a:gd name="connsiteX12" fmla="*/ 2466975 w 2574798"/>
                  <a:gd name="connsiteY12" fmla="*/ 95250 h 688975"/>
                  <a:gd name="connsiteX13" fmla="*/ 511175 w 2574798"/>
                  <a:gd name="connsiteY13" fmla="*/ 184150 h 688975"/>
                  <a:gd name="connsiteX14" fmla="*/ 180975 w 2574798"/>
                  <a:gd name="connsiteY14" fmla="*/ 0 h 688975"/>
                  <a:gd name="connsiteX0" fmla="*/ 180975 w 2577418"/>
                  <a:gd name="connsiteY0" fmla="*/ 0 h 688975"/>
                  <a:gd name="connsiteX1" fmla="*/ 6350 w 2577418"/>
                  <a:gd name="connsiteY1" fmla="*/ 152400 h 688975"/>
                  <a:gd name="connsiteX2" fmla="*/ 9525 w 2577418"/>
                  <a:gd name="connsiteY2" fmla="*/ 241300 h 688975"/>
                  <a:gd name="connsiteX3" fmla="*/ 2454275 w 2577418"/>
                  <a:gd name="connsiteY3" fmla="*/ 234950 h 688975"/>
                  <a:gd name="connsiteX4" fmla="*/ 2454275 w 2577418"/>
                  <a:gd name="connsiteY4" fmla="*/ 552450 h 688975"/>
                  <a:gd name="connsiteX5" fmla="*/ 66675 w 2577418"/>
                  <a:gd name="connsiteY5" fmla="*/ 565150 h 688975"/>
                  <a:gd name="connsiteX6" fmla="*/ 88900 w 2577418"/>
                  <a:gd name="connsiteY6" fmla="*/ 568325 h 688975"/>
                  <a:gd name="connsiteX7" fmla="*/ 92075 w 2577418"/>
                  <a:gd name="connsiteY7" fmla="*/ 520700 h 688975"/>
                  <a:gd name="connsiteX8" fmla="*/ 0 w 2577418"/>
                  <a:gd name="connsiteY8" fmla="*/ 593725 h 688975"/>
                  <a:gd name="connsiteX9" fmla="*/ 6350 w 2577418"/>
                  <a:gd name="connsiteY9" fmla="*/ 688975 h 688975"/>
                  <a:gd name="connsiteX10" fmla="*/ 2565400 w 2577418"/>
                  <a:gd name="connsiteY10" fmla="*/ 688975 h 688975"/>
                  <a:gd name="connsiteX11" fmla="*/ 2552700 w 2577418"/>
                  <a:gd name="connsiteY11" fmla="*/ 171450 h 688975"/>
                  <a:gd name="connsiteX12" fmla="*/ 2466975 w 2577418"/>
                  <a:gd name="connsiteY12" fmla="*/ 95250 h 688975"/>
                  <a:gd name="connsiteX13" fmla="*/ 511175 w 2577418"/>
                  <a:gd name="connsiteY13" fmla="*/ 184150 h 688975"/>
                  <a:gd name="connsiteX14" fmla="*/ 180975 w 2577418"/>
                  <a:gd name="connsiteY14" fmla="*/ 0 h 688975"/>
                  <a:gd name="connsiteX0" fmla="*/ 180975 w 2577418"/>
                  <a:gd name="connsiteY0" fmla="*/ 0 h 688975"/>
                  <a:gd name="connsiteX1" fmla="*/ 6350 w 2577418"/>
                  <a:gd name="connsiteY1" fmla="*/ 152400 h 688975"/>
                  <a:gd name="connsiteX2" fmla="*/ 9525 w 2577418"/>
                  <a:gd name="connsiteY2" fmla="*/ 241300 h 688975"/>
                  <a:gd name="connsiteX3" fmla="*/ 2454275 w 2577418"/>
                  <a:gd name="connsiteY3" fmla="*/ 234950 h 688975"/>
                  <a:gd name="connsiteX4" fmla="*/ 2454275 w 2577418"/>
                  <a:gd name="connsiteY4" fmla="*/ 552450 h 688975"/>
                  <a:gd name="connsiteX5" fmla="*/ 66675 w 2577418"/>
                  <a:gd name="connsiteY5" fmla="*/ 565150 h 688975"/>
                  <a:gd name="connsiteX6" fmla="*/ 88900 w 2577418"/>
                  <a:gd name="connsiteY6" fmla="*/ 568325 h 688975"/>
                  <a:gd name="connsiteX7" fmla="*/ 92075 w 2577418"/>
                  <a:gd name="connsiteY7" fmla="*/ 520700 h 688975"/>
                  <a:gd name="connsiteX8" fmla="*/ 0 w 2577418"/>
                  <a:gd name="connsiteY8" fmla="*/ 593725 h 688975"/>
                  <a:gd name="connsiteX9" fmla="*/ 6350 w 2577418"/>
                  <a:gd name="connsiteY9" fmla="*/ 688975 h 688975"/>
                  <a:gd name="connsiteX10" fmla="*/ 2565400 w 2577418"/>
                  <a:gd name="connsiteY10" fmla="*/ 688975 h 688975"/>
                  <a:gd name="connsiteX11" fmla="*/ 2552700 w 2577418"/>
                  <a:gd name="connsiteY11" fmla="*/ 171450 h 688975"/>
                  <a:gd name="connsiteX12" fmla="*/ 2466975 w 2577418"/>
                  <a:gd name="connsiteY12" fmla="*/ 95250 h 688975"/>
                  <a:gd name="connsiteX13" fmla="*/ 511175 w 2577418"/>
                  <a:gd name="connsiteY13" fmla="*/ 184150 h 688975"/>
                  <a:gd name="connsiteX14" fmla="*/ 180975 w 2577418"/>
                  <a:gd name="connsiteY14" fmla="*/ 0 h 688975"/>
                  <a:gd name="connsiteX0" fmla="*/ 180975 w 2570812"/>
                  <a:gd name="connsiteY0" fmla="*/ 0 h 688975"/>
                  <a:gd name="connsiteX1" fmla="*/ 6350 w 2570812"/>
                  <a:gd name="connsiteY1" fmla="*/ 152400 h 688975"/>
                  <a:gd name="connsiteX2" fmla="*/ 9525 w 2570812"/>
                  <a:gd name="connsiteY2" fmla="*/ 241300 h 688975"/>
                  <a:gd name="connsiteX3" fmla="*/ 2454275 w 2570812"/>
                  <a:gd name="connsiteY3" fmla="*/ 234950 h 688975"/>
                  <a:gd name="connsiteX4" fmla="*/ 2454275 w 2570812"/>
                  <a:gd name="connsiteY4" fmla="*/ 552450 h 688975"/>
                  <a:gd name="connsiteX5" fmla="*/ 66675 w 2570812"/>
                  <a:gd name="connsiteY5" fmla="*/ 565150 h 688975"/>
                  <a:gd name="connsiteX6" fmla="*/ 88900 w 2570812"/>
                  <a:gd name="connsiteY6" fmla="*/ 568325 h 688975"/>
                  <a:gd name="connsiteX7" fmla="*/ 92075 w 2570812"/>
                  <a:gd name="connsiteY7" fmla="*/ 520700 h 688975"/>
                  <a:gd name="connsiteX8" fmla="*/ 0 w 2570812"/>
                  <a:gd name="connsiteY8" fmla="*/ 593725 h 688975"/>
                  <a:gd name="connsiteX9" fmla="*/ 6350 w 2570812"/>
                  <a:gd name="connsiteY9" fmla="*/ 688975 h 688975"/>
                  <a:gd name="connsiteX10" fmla="*/ 2565400 w 2570812"/>
                  <a:gd name="connsiteY10" fmla="*/ 688975 h 688975"/>
                  <a:gd name="connsiteX11" fmla="*/ 2552700 w 2570812"/>
                  <a:gd name="connsiteY11" fmla="*/ 171450 h 688975"/>
                  <a:gd name="connsiteX12" fmla="*/ 2466975 w 2570812"/>
                  <a:gd name="connsiteY12" fmla="*/ 95250 h 688975"/>
                  <a:gd name="connsiteX13" fmla="*/ 511175 w 2570812"/>
                  <a:gd name="connsiteY13" fmla="*/ 184150 h 688975"/>
                  <a:gd name="connsiteX14" fmla="*/ 180975 w 2570812"/>
                  <a:gd name="connsiteY14" fmla="*/ 0 h 688975"/>
                  <a:gd name="connsiteX0" fmla="*/ 180975 w 2570812"/>
                  <a:gd name="connsiteY0" fmla="*/ 0 h 688975"/>
                  <a:gd name="connsiteX1" fmla="*/ 6350 w 2570812"/>
                  <a:gd name="connsiteY1" fmla="*/ 152400 h 688975"/>
                  <a:gd name="connsiteX2" fmla="*/ 9525 w 2570812"/>
                  <a:gd name="connsiteY2" fmla="*/ 241300 h 688975"/>
                  <a:gd name="connsiteX3" fmla="*/ 2460625 w 2570812"/>
                  <a:gd name="connsiteY3" fmla="*/ 247650 h 688975"/>
                  <a:gd name="connsiteX4" fmla="*/ 2454275 w 2570812"/>
                  <a:gd name="connsiteY4" fmla="*/ 552450 h 688975"/>
                  <a:gd name="connsiteX5" fmla="*/ 66675 w 2570812"/>
                  <a:gd name="connsiteY5" fmla="*/ 565150 h 688975"/>
                  <a:gd name="connsiteX6" fmla="*/ 88900 w 2570812"/>
                  <a:gd name="connsiteY6" fmla="*/ 568325 h 688975"/>
                  <a:gd name="connsiteX7" fmla="*/ 92075 w 2570812"/>
                  <a:gd name="connsiteY7" fmla="*/ 520700 h 688975"/>
                  <a:gd name="connsiteX8" fmla="*/ 0 w 2570812"/>
                  <a:gd name="connsiteY8" fmla="*/ 593725 h 688975"/>
                  <a:gd name="connsiteX9" fmla="*/ 6350 w 2570812"/>
                  <a:gd name="connsiteY9" fmla="*/ 688975 h 688975"/>
                  <a:gd name="connsiteX10" fmla="*/ 2565400 w 2570812"/>
                  <a:gd name="connsiteY10" fmla="*/ 688975 h 688975"/>
                  <a:gd name="connsiteX11" fmla="*/ 2552700 w 2570812"/>
                  <a:gd name="connsiteY11" fmla="*/ 171450 h 688975"/>
                  <a:gd name="connsiteX12" fmla="*/ 2466975 w 2570812"/>
                  <a:gd name="connsiteY12" fmla="*/ 95250 h 688975"/>
                  <a:gd name="connsiteX13" fmla="*/ 511175 w 2570812"/>
                  <a:gd name="connsiteY13" fmla="*/ 184150 h 688975"/>
                  <a:gd name="connsiteX14" fmla="*/ 180975 w 2570812"/>
                  <a:gd name="connsiteY14" fmla="*/ 0 h 688975"/>
                  <a:gd name="connsiteX0" fmla="*/ 180975 w 2570812"/>
                  <a:gd name="connsiteY0" fmla="*/ 0 h 688975"/>
                  <a:gd name="connsiteX1" fmla="*/ 6350 w 2570812"/>
                  <a:gd name="connsiteY1" fmla="*/ 152400 h 688975"/>
                  <a:gd name="connsiteX2" fmla="*/ 9525 w 2570812"/>
                  <a:gd name="connsiteY2" fmla="*/ 241300 h 688975"/>
                  <a:gd name="connsiteX3" fmla="*/ 2460625 w 2570812"/>
                  <a:gd name="connsiteY3" fmla="*/ 247650 h 688975"/>
                  <a:gd name="connsiteX4" fmla="*/ 2457450 w 2570812"/>
                  <a:gd name="connsiteY4" fmla="*/ 561975 h 688975"/>
                  <a:gd name="connsiteX5" fmla="*/ 66675 w 2570812"/>
                  <a:gd name="connsiteY5" fmla="*/ 565150 h 688975"/>
                  <a:gd name="connsiteX6" fmla="*/ 88900 w 2570812"/>
                  <a:gd name="connsiteY6" fmla="*/ 568325 h 688975"/>
                  <a:gd name="connsiteX7" fmla="*/ 92075 w 2570812"/>
                  <a:gd name="connsiteY7" fmla="*/ 520700 h 688975"/>
                  <a:gd name="connsiteX8" fmla="*/ 0 w 2570812"/>
                  <a:gd name="connsiteY8" fmla="*/ 593725 h 688975"/>
                  <a:gd name="connsiteX9" fmla="*/ 6350 w 2570812"/>
                  <a:gd name="connsiteY9" fmla="*/ 688975 h 688975"/>
                  <a:gd name="connsiteX10" fmla="*/ 2565400 w 2570812"/>
                  <a:gd name="connsiteY10" fmla="*/ 688975 h 688975"/>
                  <a:gd name="connsiteX11" fmla="*/ 2552700 w 2570812"/>
                  <a:gd name="connsiteY11" fmla="*/ 171450 h 688975"/>
                  <a:gd name="connsiteX12" fmla="*/ 2466975 w 2570812"/>
                  <a:gd name="connsiteY12" fmla="*/ 95250 h 688975"/>
                  <a:gd name="connsiteX13" fmla="*/ 511175 w 2570812"/>
                  <a:gd name="connsiteY13" fmla="*/ 184150 h 688975"/>
                  <a:gd name="connsiteX14" fmla="*/ 180975 w 2570812"/>
                  <a:gd name="connsiteY14" fmla="*/ 0 h 688975"/>
                  <a:gd name="connsiteX0" fmla="*/ 180975 w 2570812"/>
                  <a:gd name="connsiteY0" fmla="*/ 0 h 688975"/>
                  <a:gd name="connsiteX1" fmla="*/ 6350 w 2570812"/>
                  <a:gd name="connsiteY1" fmla="*/ 152400 h 688975"/>
                  <a:gd name="connsiteX2" fmla="*/ 9525 w 2570812"/>
                  <a:gd name="connsiteY2" fmla="*/ 241300 h 688975"/>
                  <a:gd name="connsiteX3" fmla="*/ 2460625 w 2570812"/>
                  <a:gd name="connsiteY3" fmla="*/ 247650 h 688975"/>
                  <a:gd name="connsiteX4" fmla="*/ 2457450 w 2570812"/>
                  <a:gd name="connsiteY4" fmla="*/ 561975 h 688975"/>
                  <a:gd name="connsiteX5" fmla="*/ 66675 w 2570812"/>
                  <a:gd name="connsiteY5" fmla="*/ 565150 h 688975"/>
                  <a:gd name="connsiteX6" fmla="*/ 88900 w 2570812"/>
                  <a:gd name="connsiteY6" fmla="*/ 568325 h 688975"/>
                  <a:gd name="connsiteX7" fmla="*/ 92075 w 2570812"/>
                  <a:gd name="connsiteY7" fmla="*/ 520700 h 688975"/>
                  <a:gd name="connsiteX8" fmla="*/ 0 w 2570812"/>
                  <a:gd name="connsiteY8" fmla="*/ 593725 h 688975"/>
                  <a:gd name="connsiteX9" fmla="*/ 6350 w 2570812"/>
                  <a:gd name="connsiteY9" fmla="*/ 688975 h 688975"/>
                  <a:gd name="connsiteX10" fmla="*/ 2565400 w 2570812"/>
                  <a:gd name="connsiteY10" fmla="*/ 688975 h 688975"/>
                  <a:gd name="connsiteX11" fmla="*/ 2552700 w 2570812"/>
                  <a:gd name="connsiteY11" fmla="*/ 171450 h 688975"/>
                  <a:gd name="connsiteX12" fmla="*/ 2466975 w 2570812"/>
                  <a:gd name="connsiteY12" fmla="*/ 95250 h 688975"/>
                  <a:gd name="connsiteX13" fmla="*/ 485775 w 2570812"/>
                  <a:gd name="connsiteY13" fmla="*/ 171450 h 688975"/>
                  <a:gd name="connsiteX14" fmla="*/ 180975 w 2570812"/>
                  <a:gd name="connsiteY14" fmla="*/ 0 h 688975"/>
                  <a:gd name="connsiteX0" fmla="*/ 180975 w 2570812"/>
                  <a:gd name="connsiteY0" fmla="*/ 0 h 688975"/>
                  <a:gd name="connsiteX1" fmla="*/ 6350 w 2570812"/>
                  <a:gd name="connsiteY1" fmla="*/ 152400 h 688975"/>
                  <a:gd name="connsiteX2" fmla="*/ 9525 w 2570812"/>
                  <a:gd name="connsiteY2" fmla="*/ 241300 h 688975"/>
                  <a:gd name="connsiteX3" fmla="*/ 2460625 w 2570812"/>
                  <a:gd name="connsiteY3" fmla="*/ 247650 h 688975"/>
                  <a:gd name="connsiteX4" fmla="*/ 2457450 w 2570812"/>
                  <a:gd name="connsiteY4" fmla="*/ 561975 h 688975"/>
                  <a:gd name="connsiteX5" fmla="*/ 66675 w 2570812"/>
                  <a:gd name="connsiteY5" fmla="*/ 565150 h 688975"/>
                  <a:gd name="connsiteX6" fmla="*/ 88900 w 2570812"/>
                  <a:gd name="connsiteY6" fmla="*/ 568325 h 688975"/>
                  <a:gd name="connsiteX7" fmla="*/ 92075 w 2570812"/>
                  <a:gd name="connsiteY7" fmla="*/ 520700 h 688975"/>
                  <a:gd name="connsiteX8" fmla="*/ 0 w 2570812"/>
                  <a:gd name="connsiteY8" fmla="*/ 593725 h 688975"/>
                  <a:gd name="connsiteX9" fmla="*/ 6350 w 2570812"/>
                  <a:gd name="connsiteY9" fmla="*/ 688975 h 688975"/>
                  <a:gd name="connsiteX10" fmla="*/ 2565400 w 2570812"/>
                  <a:gd name="connsiteY10" fmla="*/ 688975 h 688975"/>
                  <a:gd name="connsiteX11" fmla="*/ 2552700 w 2570812"/>
                  <a:gd name="connsiteY11" fmla="*/ 171450 h 688975"/>
                  <a:gd name="connsiteX12" fmla="*/ 2466975 w 2570812"/>
                  <a:gd name="connsiteY12" fmla="*/ 95250 h 688975"/>
                  <a:gd name="connsiteX13" fmla="*/ 180975 w 2570812"/>
                  <a:gd name="connsiteY13" fmla="*/ 0 h 688975"/>
                  <a:gd name="connsiteX0" fmla="*/ 180975 w 2570812"/>
                  <a:gd name="connsiteY0" fmla="*/ 31750 h 720725"/>
                  <a:gd name="connsiteX1" fmla="*/ 6350 w 2570812"/>
                  <a:gd name="connsiteY1" fmla="*/ 184150 h 720725"/>
                  <a:gd name="connsiteX2" fmla="*/ 9525 w 2570812"/>
                  <a:gd name="connsiteY2" fmla="*/ 273050 h 720725"/>
                  <a:gd name="connsiteX3" fmla="*/ 2460625 w 2570812"/>
                  <a:gd name="connsiteY3" fmla="*/ 279400 h 720725"/>
                  <a:gd name="connsiteX4" fmla="*/ 2457450 w 2570812"/>
                  <a:gd name="connsiteY4" fmla="*/ 593725 h 720725"/>
                  <a:gd name="connsiteX5" fmla="*/ 66675 w 2570812"/>
                  <a:gd name="connsiteY5" fmla="*/ 596900 h 720725"/>
                  <a:gd name="connsiteX6" fmla="*/ 88900 w 2570812"/>
                  <a:gd name="connsiteY6" fmla="*/ 600075 h 720725"/>
                  <a:gd name="connsiteX7" fmla="*/ 92075 w 2570812"/>
                  <a:gd name="connsiteY7" fmla="*/ 552450 h 720725"/>
                  <a:gd name="connsiteX8" fmla="*/ 0 w 2570812"/>
                  <a:gd name="connsiteY8" fmla="*/ 625475 h 720725"/>
                  <a:gd name="connsiteX9" fmla="*/ 6350 w 2570812"/>
                  <a:gd name="connsiteY9" fmla="*/ 720725 h 720725"/>
                  <a:gd name="connsiteX10" fmla="*/ 2565400 w 2570812"/>
                  <a:gd name="connsiteY10" fmla="*/ 720725 h 720725"/>
                  <a:gd name="connsiteX11" fmla="*/ 2552700 w 2570812"/>
                  <a:gd name="connsiteY11" fmla="*/ 203200 h 720725"/>
                  <a:gd name="connsiteX12" fmla="*/ 2336800 w 2570812"/>
                  <a:gd name="connsiteY12" fmla="*/ 0 h 720725"/>
                  <a:gd name="connsiteX13" fmla="*/ 180975 w 2570812"/>
                  <a:gd name="connsiteY13" fmla="*/ 31750 h 720725"/>
                  <a:gd name="connsiteX0" fmla="*/ 180975 w 2570812"/>
                  <a:gd name="connsiteY0" fmla="*/ 0 h 688975"/>
                  <a:gd name="connsiteX1" fmla="*/ 6350 w 2570812"/>
                  <a:gd name="connsiteY1" fmla="*/ 152400 h 688975"/>
                  <a:gd name="connsiteX2" fmla="*/ 9525 w 2570812"/>
                  <a:gd name="connsiteY2" fmla="*/ 241300 h 688975"/>
                  <a:gd name="connsiteX3" fmla="*/ 2460625 w 2570812"/>
                  <a:gd name="connsiteY3" fmla="*/ 247650 h 688975"/>
                  <a:gd name="connsiteX4" fmla="*/ 2457450 w 2570812"/>
                  <a:gd name="connsiteY4" fmla="*/ 561975 h 688975"/>
                  <a:gd name="connsiteX5" fmla="*/ 66675 w 2570812"/>
                  <a:gd name="connsiteY5" fmla="*/ 565150 h 688975"/>
                  <a:gd name="connsiteX6" fmla="*/ 88900 w 2570812"/>
                  <a:gd name="connsiteY6" fmla="*/ 568325 h 688975"/>
                  <a:gd name="connsiteX7" fmla="*/ 92075 w 2570812"/>
                  <a:gd name="connsiteY7" fmla="*/ 520700 h 688975"/>
                  <a:gd name="connsiteX8" fmla="*/ 0 w 2570812"/>
                  <a:gd name="connsiteY8" fmla="*/ 593725 h 688975"/>
                  <a:gd name="connsiteX9" fmla="*/ 6350 w 2570812"/>
                  <a:gd name="connsiteY9" fmla="*/ 688975 h 688975"/>
                  <a:gd name="connsiteX10" fmla="*/ 2565400 w 2570812"/>
                  <a:gd name="connsiteY10" fmla="*/ 688975 h 688975"/>
                  <a:gd name="connsiteX11" fmla="*/ 2552700 w 2570812"/>
                  <a:gd name="connsiteY11" fmla="*/ 171450 h 688975"/>
                  <a:gd name="connsiteX12" fmla="*/ 2352675 w 2570812"/>
                  <a:gd name="connsiteY12" fmla="*/ 19050 h 688975"/>
                  <a:gd name="connsiteX13" fmla="*/ 180975 w 2570812"/>
                  <a:gd name="connsiteY13" fmla="*/ 0 h 688975"/>
                  <a:gd name="connsiteX0" fmla="*/ 225425 w 2570812"/>
                  <a:gd name="connsiteY0" fmla="*/ 0 h 714375"/>
                  <a:gd name="connsiteX1" fmla="*/ 6350 w 2570812"/>
                  <a:gd name="connsiteY1" fmla="*/ 177800 h 714375"/>
                  <a:gd name="connsiteX2" fmla="*/ 9525 w 2570812"/>
                  <a:gd name="connsiteY2" fmla="*/ 266700 h 714375"/>
                  <a:gd name="connsiteX3" fmla="*/ 2460625 w 2570812"/>
                  <a:gd name="connsiteY3" fmla="*/ 273050 h 714375"/>
                  <a:gd name="connsiteX4" fmla="*/ 2457450 w 2570812"/>
                  <a:gd name="connsiteY4" fmla="*/ 587375 h 714375"/>
                  <a:gd name="connsiteX5" fmla="*/ 66675 w 2570812"/>
                  <a:gd name="connsiteY5" fmla="*/ 590550 h 714375"/>
                  <a:gd name="connsiteX6" fmla="*/ 88900 w 2570812"/>
                  <a:gd name="connsiteY6" fmla="*/ 593725 h 714375"/>
                  <a:gd name="connsiteX7" fmla="*/ 92075 w 2570812"/>
                  <a:gd name="connsiteY7" fmla="*/ 546100 h 714375"/>
                  <a:gd name="connsiteX8" fmla="*/ 0 w 2570812"/>
                  <a:gd name="connsiteY8" fmla="*/ 619125 h 714375"/>
                  <a:gd name="connsiteX9" fmla="*/ 6350 w 2570812"/>
                  <a:gd name="connsiteY9" fmla="*/ 714375 h 714375"/>
                  <a:gd name="connsiteX10" fmla="*/ 2565400 w 2570812"/>
                  <a:gd name="connsiteY10" fmla="*/ 714375 h 714375"/>
                  <a:gd name="connsiteX11" fmla="*/ 2552700 w 2570812"/>
                  <a:gd name="connsiteY11" fmla="*/ 196850 h 714375"/>
                  <a:gd name="connsiteX12" fmla="*/ 2352675 w 2570812"/>
                  <a:gd name="connsiteY12" fmla="*/ 44450 h 714375"/>
                  <a:gd name="connsiteX13" fmla="*/ 225425 w 2570812"/>
                  <a:gd name="connsiteY13" fmla="*/ 0 h 714375"/>
                  <a:gd name="connsiteX0" fmla="*/ 225425 w 2570812"/>
                  <a:gd name="connsiteY0" fmla="*/ 0 h 714375"/>
                  <a:gd name="connsiteX1" fmla="*/ 6350 w 2570812"/>
                  <a:gd name="connsiteY1" fmla="*/ 177800 h 714375"/>
                  <a:gd name="connsiteX2" fmla="*/ 9525 w 2570812"/>
                  <a:gd name="connsiteY2" fmla="*/ 266700 h 714375"/>
                  <a:gd name="connsiteX3" fmla="*/ 2460625 w 2570812"/>
                  <a:gd name="connsiteY3" fmla="*/ 273050 h 714375"/>
                  <a:gd name="connsiteX4" fmla="*/ 2457450 w 2570812"/>
                  <a:gd name="connsiteY4" fmla="*/ 587375 h 714375"/>
                  <a:gd name="connsiteX5" fmla="*/ 66675 w 2570812"/>
                  <a:gd name="connsiteY5" fmla="*/ 590550 h 714375"/>
                  <a:gd name="connsiteX6" fmla="*/ 88900 w 2570812"/>
                  <a:gd name="connsiteY6" fmla="*/ 593725 h 714375"/>
                  <a:gd name="connsiteX7" fmla="*/ 92075 w 2570812"/>
                  <a:gd name="connsiteY7" fmla="*/ 546100 h 714375"/>
                  <a:gd name="connsiteX8" fmla="*/ 0 w 2570812"/>
                  <a:gd name="connsiteY8" fmla="*/ 619125 h 714375"/>
                  <a:gd name="connsiteX9" fmla="*/ 6350 w 2570812"/>
                  <a:gd name="connsiteY9" fmla="*/ 714375 h 714375"/>
                  <a:gd name="connsiteX10" fmla="*/ 2565400 w 2570812"/>
                  <a:gd name="connsiteY10" fmla="*/ 714375 h 714375"/>
                  <a:gd name="connsiteX11" fmla="*/ 2552700 w 2570812"/>
                  <a:gd name="connsiteY11" fmla="*/ 196850 h 714375"/>
                  <a:gd name="connsiteX12" fmla="*/ 2308225 w 2570812"/>
                  <a:gd name="connsiteY12" fmla="*/ 12700 h 714375"/>
                  <a:gd name="connsiteX13" fmla="*/ 225425 w 2570812"/>
                  <a:gd name="connsiteY13" fmla="*/ 0 h 714375"/>
                  <a:gd name="connsiteX0" fmla="*/ 225425 w 2570812"/>
                  <a:gd name="connsiteY0" fmla="*/ 0 h 714375"/>
                  <a:gd name="connsiteX1" fmla="*/ 6350 w 2570812"/>
                  <a:gd name="connsiteY1" fmla="*/ 177800 h 714375"/>
                  <a:gd name="connsiteX2" fmla="*/ 9525 w 2570812"/>
                  <a:gd name="connsiteY2" fmla="*/ 266700 h 714375"/>
                  <a:gd name="connsiteX3" fmla="*/ 2460625 w 2570812"/>
                  <a:gd name="connsiteY3" fmla="*/ 273050 h 714375"/>
                  <a:gd name="connsiteX4" fmla="*/ 2457450 w 2570812"/>
                  <a:gd name="connsiteY4" fmla="*/ 587375 h 714375"/>
                  <a:gd name="connsiteX5" fmla="*/ 66675 w 2570812"/>
                  <a:gd name="connsiteY5" fmla="*/ 590550 h 714375"/>
                  <a:gd name="connsiteX6" fmla="*/ 88900 w 2570812"/>
                  <a:gd name="connsiteY6" fmla="*/ 593725 h 714375"/>
                  <a:gd name="connsiteX7" fmla="*/ 92075 w 2570812"/>
                  <a:gd name="connsiteY7" fmla="*/ 546100 h 714375"/>
                  <a:gd name="connsiteX8" fmla="*/ 0 w 2570812"/>
                  <a:gd name="connsiteY8" fmla="*/ 619125 h 714375"/>
                  <a:gd name="connsiteX9" fmla="*/ 6350 w 2570812"/>
                  <a:gd name="connsiteY9" fmla="*/ 714375 h 714375"/>
                  <a:gd name="connsiteX10" fmla="*/ 2565400 w 2570812"/>
                  <a:gd name="connsiteY10" fmla="*/ 714375 h 714375"/>
                  <a:gd name="connsiteX11" fmla="*/ 2552700 w 2570812"/>
                  <a:gd name="connsiteY11" fmla="*/ 196850 h 714375"/>
                  <a:gd name="connsiteX12" fmla="*/ 2295525 w 2570812"/>
                  <a:gd name="connsiteY12" fmla="*/ 0 h 714375"/>
                  <a:gd name="connsiteX13" fmla="*/ 225425 w 2570812"/>
                  <a:gd name="connsiteY13" fmla="*/ 0 h 714375"/>
                  <a:gd name="connsiteX0" fmla="*/ 225425 w 2570812"/>
                  <a:gd name="connsiteY0" fmla="*/ 0 h 714375"/>
                  <a:gd name="connsiteX1" fmla="*/ 6350 w 2570812"/>
                  <a:gd name="connsiteY1" fmla="*/ 177800 h 714375"/>
                  <a:gd name="connsiteX2" fmla="*/ 9525 w 2570812"/>
                  <a:gd name="connsiteY2" fmla="*/ 266700 h 714375"/>
                  <a:gd name="connsiteX3" fmla="*/ 2460625 w 2570812"/>
                  <a:gd name="connsiteY3" fmla="*/ 273050 h 714375"/>
                  <a:gd name="connsiteX4" fmla="*/ 2457450 w 2570812"/>
                  <a:gd name="connsiteY4" fmla="*/ 587375 h 714375"/>
                  <a:gd name="connsiteX5" fmla="*/ 66675 w 2570812"/>
                  <a:gd name="connsiteY5" fmla="*/ 590550 h 714375"/>
                  <a:gd name="connsiteX6" fmla="*/ 88900 w 2570812"/>
                  <a:gd name="connsiteY6" fmla="*/ 593725 h 714375"/>
                  <a:gd name="connsiteX7" fmla="*/ 92075 w 2570812"/>
                  <a:gd name="connsiteY7" fmla="*/ 546100 h 714375"/>
                  <a:gd name="connsiteX8" fmla="*/ 0 w 2570812"/>
                  <a:gd name="connsiteY8" fmla="*/ 619125 h 714375"/>
                  <a:gd name="connsiteX9" fmla="*/ 6350 w 2570812"/>
                  <a:gd name="connsiteY9" fmla="*/ 714375 h 714375"/>
                  <a:gd name="connsiteX10" fmla="*/ 2565400 w 2570812"/>
                  <a:gd name="connsiteY10" fmla="*/ 714375 h 714375"/>
                  <a:gd name="connsiteX11" fmla="*/ 2552700 w 2570812"/>
                  <a:gd name="connsiteY11" fmla="*/ 196850 h 714375"/>
                  <a:gd name="connsiteX12" fmla="*/ 2295525 w 2570812"/>
                  <a:gd name="connsiteY12" fmla="*/ 0 h 714375"/>
                  <a:gd name="connsiteX13" fmla="*/ 225425 w 2570812"/>
                  <a:gd name="connsiteY13" fmla="*/ 0 h 714375"/>
                  <a:gd name="connsiteX0" fmla="*/ 225425 w 2573535"/>
                  <a:gd name="connsiteY0" fmla="*/ 0 h 714375"/>
                  <a:gd name="connsiteX1" fmla="*/ 6350 w 2573535"/>
                  <a:gd name="connsiteY1" fmla="*/ 177800 h 714375"/>
                  <a:gd name="connsiteX2" fmla="*/ 9525 w 2573535"/>
                  <a:gd name="connsiteY2" fmla="*/ 266700 h 714375"/>
                  <a:gd name="connsiteX3" fmla="*/ 2460625 w 2573535"/>
                  <a:gd name="connsiteY3" fmla="*/ 273050 h 714375"/>
                  <a:gd name="connsiteX4" fmla="*/ 2457450 w 2573535"/>
                  <a:gd name="connsiteY4" fmla="*/ 587375 h 714375"/>
                  <a:gd name="connsiteX5" fmla="*/ 66675 w 2573535"/>
                  <a:gd name="connsiteY5" fmla="*/ 590550 h 714375"/>
                  <a:gd name="connsiteX6" fmla="*/ 88900 w 2573535"/>
                  <a:gd name="connsiteY6" fmla="*/ 593725 h 714375"/>
                  <a:gd name="connsiteX7" fmla="*/ 92075 w 2573535"/>
                  <a:gd name="connsiteY7" fmla="*/ 546100 h 714375"/>
                  <a:gd name="connsiteX8" fmla="*/ 0 w 2573535"/>
                  <a:gd name="connsiteY8" fmla="*/ 619125 h 714375"/>
                  <a:gd name="connsiteX9" fmla="*/ 6350 w 2573535"/>
                  <a:gd name="connsiteY9" fmla="*/ 714375 h 714375"/>
                  <a:gd name="connsiteX10" fmla="*/ 2565400 w 2573535"/>
                  <a:gd name="connsiteY10" fmla="*/ 714375 h 714375"/>
                  <a:gd name="connsiteX11" fmla="*/ 2567732 w 2573535"/>
                  <a:gd name="connsiteY11" fmla="*/ 201861 h 714375"/>
                  <a:gd name="connsiteX12" fmla="*/ 2295525 w 2573535"/>
                  <a:gd name="connsiteY12" fmla="*/ 0 h 714375"/>
                  <a:gd name="connsiteX13" fmla="*/ 225425 w 2573535"/>
                  <a:gd name="connsiteY13" fmla="*/ 0 h 714375"/>
                  <a:gd name="connsiteX0" fmla="*/ 225425 w 2575177"/>
                  <a:gd name="connsiteY0" fmla="*/ 0 h 714375"/>
                  <a:gd name="connsiteX1" fmla="*/ 6350 w 2575177"/>
                  <a:gd name="connsiteY1" fmla="*/ 177800 h 714375"/>
                  <a:gd name="connsiteX2" fmla="*/ 9525 w 2575177"/>
                  <a:gd name="connsiteY2" fmla="*/ 266700 h 714375"/>
                  <a:gd name="connsiteX3" fmla="*/ 2460625 w 2575177"/>
                  <a:gd name="connsiteY3" fmla="*/ 273050 h 714375"/>
                  <a:gd name="connsiteX4" fmla="*/ 2457450 w 2575177"/>
                  <a:gd name="connsiteY4" fmla="*/ 587375 h 714375"/>
                  <a:gd name="connsiteX5" fmla="*/ 66675 w 2575177"/>
                  <a:gd name="connsiteY5" fmla="*/ 590550 h 714375"/>
                  <a:gd name="connsiteX6" fmla="*/ 88900 w 2575177"/>
                  <a:gd name="connsiteY6" fmla="*/ 593725 h 714375"/>
                  <a:gd name="connsiteX7" fmla="*/ 92075 w 2575177"/>
                  <a:gd name="connsiteY7" fmla="*/ 546100 h 714375"/>
                  <a:gd name="connsiteX8" fmla="*/ 0 w 2575177"/>
                  <a:gd name="connsiteY8" fmla="*/ 619125 h 714375"/>
                  <a:gd name="connsiteX9" fmla="*/ 6350 w 2575177"/>
                  <a:gd name="connsiteY9" fmla="*/ 714375 h 714375"/>
                  <a:gd name="connsiteX10" fmla="*/ 2565400 w 2575177"/>
                  <a:gd name="connsiteY10" fmla="*/ 714375 h 714375"/>
                  <a:gd name="connsiteX11" fmla="*/ 2572743 w 2575177"/>
                  <a:gd name="connsiteY11" fmla="*/ 201861 h 714375"/>
                  <a:gd name="connsiteX12" fmla="*/ 2295525 w 2575177"/>
                  <a:gd name="connsiteY12" fmla="*/ 0 h 714375"/>
                  <a:gd name="connsiteX13" fmla="*/ 225425 w 2575177"/>
                  <a:gd name="connsiteY13" fmla="*/ 0 h 7143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2575177" h="714375">
                    <a:moveTo>
                      <a:pt x="225425" y="0"/>
                    </a:moveTo>
                    <a:lnTo>
                      <a:pt x="6350" y="177800"/>
                    </a:lnTo>
                    <a:lnTo>
                      <a:pt x="9525" y="266700"/>
                    </a:lnTo>
                    <a:lnTo>
                      <a:pt x="2460625" y="273050"/>
                    </a:lnTo>
                    <a:cubicBezTo>
                      <a:pt x="2459567" y="377825"/>
                      <a:pt x="2458508" y="482600"/>
                      <a:pt x="2457450" y="587375"/>
                    </a:cubicBezTo>
                    <a:lnTo>
                      <a:pt x="66675" y="590550"/>
                    </a:lnTo>
                    <a:cubicBezTo>
                      <a:pt x="69850" y="588433"/>
                      <a:pt x="85725" y="595842"/>
                      <a:pt x="88900" y="593725"/>
                    </a:cubicBezTo>
                    <a:lnTo>
                      <a:pt x="92075" y="546100"/>
                    </a:lnTo>
                    <a:lnTo>
                      <a:pt x="0" y="619125"/>
                    </a:lnTo>
                    <a:lnTo>
                      <a:pt x="6350" y="714375"/>
                    </a:lnTo>
                    <a:lnTo>
                      <a:pt x="2565400" y="714375"/>
                    </a:lnTo>
                    <a:cubicBezTo>
                      <a:pt x="2583392" y="672042"/>
                      <a:pt x="2570626" y="377544"/>
                      <a:pt x="2572743" y="201861"/>
                    </a:cubicBezTo>
                    <a:cubicBezTo>
                      <a:pt x="2487018" y="120369"/>
                      <a:pt x="2381250" y="65617"/>
                      <a:pt x="2295525" y="0"/>
                    </a:cubicBezTo>
                    <a:lnTo>
                      <a:pt x="225425" y="0"/>
                    </a:lnTo>
                    <a:close/>
                  </a:path>
                </a:pathLst>
              </a:custGeom>
              <a:solidFill>
                <a:schemeClr val="accent3"/>
              </a:solidFill>
              <a:ln>
                <a:noFill/>
              </a:ln>
              <a:effectLst>
                <a:outerShdw blurRad="508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400" dirty="0"/>
              </a:p>
            </p:txBody>
          </p:sp>
          <p:sp>
            <p:nvSpPr>
              <p:cNvPr id="22" name="Rectangle 22">
                <a:extLst>
                  <a:ext uri="{FF2B5EF4-FFF2-40B4-BE49-F238E27FC236}">
                    <a16:creationId xmlns="" xmlns:a16="http://schemas.microsoft.com/office/drawing/2014/main" id="{53FC7B13-8F9F-43F2-814D-9ADB346D520C}"/>
                  </a:ext>
                </a:extLst>
              </p:cNvPr>
              <p:cNvSpPr/>
              <p:nvPr/>
            </p:nvSpPr>
            <p:spPr>
              <a:xfrm>
                <a:off x="3707904" y="3762375"/>
                <a:ext cx="2376264" cy="321543"/>
              </a:xfrm>
              <a:custGeom>
                <a:avLst/>
                <a:gdLst>
                  <a:gd name="connsiteX0" fmla="*/ 0 w 2376264"/>
                  <a:gd name="connsiteY0" fmla="*/ 0 h 321543"/>
                  <a:gd name="connsiteX1" fmla="*/ 2376264 w 2376264"/>
                  <a:gd name="connsiteY1" fmla="*/ 0 h 321543"/>
                  <a:gd name="connsiteX2" fmla="*/ 2376264 w 2376264"/>
                  <a:gd name="connsiteY2" fmla="*/ 321543 h 321543"/>
                  <a:gd name="connsiteX3" fmla="*/ 0 w 2376264"/>
                  <a:gd name="connsiteY3" fmla="*/ 321543 h 321543"/>
                  <a:gd name="connsiteX4" fmla="*/ 0 w 2376264"/>
                  <a:gd name="connsiteY4" fmla="*/ 0 h 321543"/>
                  <a:gd name="connsiteX0" fmla="*/ 0 w 2376264"/>
                  <a:gd name="connsiteY0" fmla="*/ 0 h 321543"/>
                  <a:gd name="connsiteX1" fmla="*/ 2376264 w 2376264"/>
                  <a:gd name="connsiteY1" fmla="*/ 0 h 321543"/>
                  <a:gd name="connsiteX2" fmla="*/ 2376264 w 2376264"/>
                  <a:gd name="connsiteY2" fmla="*/ 321543 h 321543"/>
                  <a:gd name="connsiteX3" fmla="*/ 0 w 2376264"/>
                  <a:gd name="connsiteY3" fmla="*/ 321543 h 321543"/>
                  <a:gd name="connsiteX4" fmla="*/ 0 w 2376264"/>
                  <a:gd name="connsiteY4" fmla="*/ 0 h 321543"/>
                  <a:gd name="connsiteX0" fmla="*/ 0 w 2376264"/>
                  <a:gd name="connsiteY0" fmla="*/ 0 h 321543"/>
                  <a:gd name="connsiteX1" fmla="*/ 2376264 w 2376264"/>
                  <a:gd name="connsiteY1" fmla="*/ 0 h 321543"/>
                  <a:gd name="connsiteX2" fmla="*/ 2376264 w 2376264"/>
                  <a:gd name="connsiteY2" fmla="*/ 321543 h 321543"/>
                  <a:gd name="connsiteX3" fmla="*/ 0 w 2376264"/>
                  <a:gd name="connsiteY3" fmla="*/ 321543 h 321543"/>
                  <a:gd name="connsiteX4" fmla="*/ 0 w 2376264"/>
                  <a:gd name="connsiteY4" fmla="*/ 0 h 321543"/>
                  <a:gd name="connsiteX0" fmla="*/ 0 w 2376264"/>
                  <a:gd name="connsiteY0" fmla="*/ 0 h 321543"/>
                  <a:gd name="connsiteX1" fmla="*/ 2376264 w 2376264"/>
                  <a:gd name="connsiteY1" fmla="*/ 0 h 321543"/>
                  <a:gd name="connsiteX2" fmla="*/ 2376264 w 2376264"/>
                  <a:gd name="connsiteY2" fmla="*/ 321543 h 321543"/>
                  <a:gd name="connsiteX3" fmla="*/ 0 w 2376264"/>
                  <a:gd name="connsiteY3" fmla="*/ 321543 h 321543"/>
                  <a:gd name="connsiteX4" fmla="*/ 0 w 2376264"/>
                  <a:gd name="connsiteY4" fmla="*/ 0 h 32154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76264" h="321543">
                    <a:moveTo>
                      <a:pt x="0" y="0"/>
                    </a:moveTo>
                    <a:lnTo>
                      <a:pt x="2376264" y="0"/>
                    </a:lnTo>
                    <a:lnTo>
                      <a:pt x="2376264" y="321543"/>
                    </a:lnTo>
                    <a:lnTo>
                      <a:pt x="0" y="321543"/>
                    </a:lnTo>
                    <a:cubicBezTo>
                      <a:pt x="34925" y="258812"/>
                      <a:pt x="50800" y="110356"/>
                      <a:pt x="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400"/>
              </a:p>
            </p:txBody>
          </p:sp>
        </p:grpSp>
        <p:grpSp>
          <p:nvGrpSpPr>
            <p:cNvPr id="15" name="Group 14">
              <a:extLst>
                <a:ext uri="{FF2B5EF4-FFF2-40B4-BE49-F238E27FC236}">
                  <a16:creationId xmlns="" xmlns:a16="http://schemas.microsoft.com/office/drawing/2014/main" id="{31279CA7-84B3-40DB-A053-5C1E531FA5BC}"/>
                </a:ext>
              </a:extLst>
            </p:cNvPr>
            <p:cNvGrpSpPr/>
            <p:nvPr/>
          </p:nvGrpSpPr>
          <p:grpSpPr>
            <a:xfrm>
              <a:off x="4203709" y="4329734"/>
              <a:ext cx="1681345" cy="465751"/>
              <a:chOff x="3622676" y="3492499"/>
              <a:chExt cx="2578868" cy="714375"/>
            </a:xfrm>
            <a:effectLst>
              <a:outerShdw blurRad="50800" dist="38100" dir="8100000" algn="tr" rotWithShape="0">
                <a:prstClr val="black">
                  <a:alpha val="40000"/>
                </a:prstClr>
              </a:outerShdw>
            </a:effectLst>
          </p:grpSpPr>
          <p:sp>
            <p:nvSpPr>
              <p:cNvPr id="19" name="Freeform 24">
                <a:extLst>
                  <a:ext uri="{FF2B5EF4-FFF2-40B4-BE49-F238E27FC236}">
                    <a16:creationId xmlns="" xmlns:a16="http://schemas.microsoft.com/office/drawing/2014/main" id="{9DB16EC4-24F4-4589-A48C-48A293E99769}"/>
                  </a:ext>
                </a:extLst>
              </p:cNvPr>
              <p:cNvSpPr/>
              <p:nvPr/>
            </p:nvSpPr>
            <p:spPr>
              <a:xfrm>
                <a:off x="3622676" y="3492499"/>
                <a:ext cx="2578868" cy="714375"/>
              </a:xfrm>
              <a:custGeom>
                <a:avLst/>
                <a:gdLst>
                  <a:gd name="connsiteX0" fmla="*/ 190500 w 2559050"/>
                  <a:gd name="connsiteY0" fmla="*/ 0 h 698500"/>
                  <a:gd name="connsiteX1" fmla="*/ 0 w 2559050"/>
                  <a:gd name="connsiteY1" fmla="*/ 152400 h 698500"/>
                  <a:gd name="connsiteX2" fmla="*/ 6350 w 2559050"/>
                  <a:gd name="connsiteY2" fmla="*/ 215900 h 698500"/>
                  <a:gd name="connsiteX3" fmla="*/ 2501900 w 2559050"/>
                  <a:gd name="connsiteY3" fmla="*/ 241300 h 698500"/>
                  <a:gd name="connsiteX4" fmla="*/ 2470150 w 2559050"/>
                  <a:gd name="connsiteY4" fmla="*/ 552450 h 698500"/>
                  <a:gd name="connsiteX5" fmla="*/ 76200 w 2559050"/>
                  <a:gd name="connsiteY5" fmla="*/ 565150 h 698500"/>
                  <a:gd name="connsiteX6" fmla="*/ 101600 w 2559050"/>
                  <a:gd name="connsiteY6" fmla="*/ 520700 h 698500"/>
                  <a:gd name="connsiteX7" fmla="*/ 6350 w 2559050"/>
                  <a:gd name="connsiteY7" fmla="*/ 577850 h 698500"/>
                  <a:gd name="connsiteX8" fmla="*/ 44450 w 2559050"/>
                  <a:gd name="connsiteY8" fmla="*/ 666750 h 698500"/>
                  <a:gd name="connsiteX9" fmla="*/ 2400300 w 2559050"/>
                  <a:gd name="connsiteY9" fmla="*/ 692150 h 698500"/>
                  <a:gd name="connsiteX10" fmla="*/ 2432050 w 2559050"/>
                  <a:gd name="connsiteY10" fmla="*/ 666750 h 698500"/>
                  <a:gd name="connsiteX11" fmla="*/ 2501900 w 2559050"/>
                  <a:gd name="connsiteY11" fmla="*/ 698500 h 698500"/>
                  <a:gd name="connsiteX12" fmla="*/ 2552700 w 2559050"/>
                  <a:gd name="connsiteY12" fmla="*/ 685800 h 698500"/>
                  <a:gd name="connsiteX13" fmla="*/ 2559050 w 2559050"/>
                  <a:gd name="connsiteY13" fmla="*/ 158750 h 698500"/>
                  <a:gd name="connsiteX14" fmla="*/ 2476500 w 2559050"/>
                  <a:gd name="connsiteY14" fmla="*/ 95250 h 698500"/>
                  <a:gd name="connsiteX15" fmla="*/ 520700 w 2559050"/>
                  <a:gd name="connsiteY15" fmla="*/ 184150 h 698500"/>
                  <a:gd name="connsiteX16" fmla="*/ 190500 w 2559050"/>
                  <a:gd name="connsiteY16" fmla="*/ 0 h 698500"/>
                  <a:gd name="connsiteX0" fmla="*/ 190500 w 2559050"/>
                  <a:gd name="connsiteY0" fmla="*/ 0 h 698500"/>
                  <a:gd name="connsiteX1" fmla="*/ 0 w 2559050"/>
                  <a:gd name="connsiteY1" fmla="*/ 152400 h 698500"/>
                  <a:gd name="connsiteX2" fmla="*/ 19050 w 2559050"/>
                  <a:gd name="connsiteY2" fmla="*/ 241300 h 698500"/>
                  <a:gd name="connsiteX3" fmla="*/ 2501900 w 2559050"/>
                  <a:gd name="connsiteY3" fmla="*/ 241300 h 698500"/>
                  <a:gd name="connsiteX4" fmla="*/ 2470150 w 2559050"/>
                  <a:gd name="connsiteY4" fmla="*/ 552450 h 698500"/>
                  <a:gd name="connsiteX5" fmla="*/ 76200 w 2559050"/>
                  <a:gd name="connsiteY5" fmla="*/ 565150 h 698500"/>
                  <a:gd name="connsiteX6" fmla="*/ 101600 w 2559050"/>
                  <a:gd name="connsiteY6" fmla="*/ 520700 h 698500"/>
                  <a:gd name="connsiteX7" fmla="*/ 6350 w 2559050"/>
                  <a:gd name="connsiteY7" fmla="*/ 577850 h 698500"/>
                  <a:gd name="connsiteX8" fmla="*/ 44450 w 2559050"/>
                  <a:gd name="connsiteY8" fmla="*/ 666750 h 698500"/>
                  <a:gd name="connsiteX9" fmla="*/ 2400300 w 2559050"/>
                  <a:gd name="connsiteY9" fmla="*/ 692150 h 698500"/>
                  <a:gd name="connsiteX10" fmla="*/ 2432050 w 2559050"/>
                  <a:gd name="connsiteY10" fmla="*/ 666750 h 698500"/>
                  <a:gd name="connsiteX11" fmla="*/ 2501900 w 2559050"/>
                  <a:gd name="connsiteY11" fmla="*/ 698500 h 698500"/>
                  <a:gd name="connsiteX12" fmla="*/ 2552700 w 2559050"/>
                  <a:gd name="connsiteY12" fmla="*/ 685800 h 698500"/>
                  <a:gd name="connsiteX13" fmla="*/ 2559050 w 2559050"/>
                  <a:gd name="connsiteY13" fmla="*/ 158750 h 698500"/>
                  <a:gd name="connsiteX14" fmla="*/ 2476500 w 2559050"/>
                  <a:gd name="connsiteY14" fmla="*/ 95250 h 698500"/>
                  <a:gd name="connsiteX15" fmla="*/ 520700 w 2559050"/>
                  <a:gd name="connsiteY15" fmla="*/ 184150 h 698500"/>
                  <a:gd name="connsiteX16" fmla="*/ 190500 w 2559050"/>
                  <a:gd name="connsiteY16" fmla="*/ 0 h 698500"/>
                  <a:gd name="connsiteX0" fmla="*/ 184150 w 2552700"/>
                  <a:gd name="connsiteY0" fmla="*/ 0 h 698500"/>
                  <a:gd name="connsiteX1" fmla="*/ 9525 w 2552700"/>
                  <a:gd name="connsiteY1" fmla="*/ 152400 h 698500"/>
                  <a:gd name="connsiteX2" fmla="*/ 12700 w 2552700"/>
                  <a:gd name="connsiteY2" fmla="*/ 241300 h 698500"/>
                  <a:gd name="connsiteX3" fmla="*/ 2495550 w 2552700"/>
                  <a:gd name="connsiteY3" fmla="*/ 241300 h 698500"/>
                  <a:gd name="connsiteX4" fmla="*/ 2463800 w 2552700"/>
                  <a:gd name="connsiteY4" fmla="*/ 552450 h 698500"/>
                  <a:gd name="connsiteX5" fmla="*/ 69850 w 2552700"/>
                  <a:gd name="connsiteY5" fmla="*/ 565150 h 698500"/>
                  <a:gd name="connsiteX6" fmla="*/ 95250 w 2552700"/>
                  <a:gd name="connsiteY6" fmla="*/ 520700 h 698500"/>
                  <a:gd name="connsiteX7" fmla="*/ 0 w 2552700"/>
                  <a:gd name="connsiteY7" fmla="*/ 577850 h 698500"/>
                  <a:gd name="connsiteX8" fmla="*/ 38100 w 2552700"/>
                  <a:gd name="connsiteY8" fmla="*/ 666750 h 698500"/>
                  <a:gd name="connsiteX9" fmla="*/ 2393950 w 2552700"/>
                  <a:gd name="connsiteY9" fmla="*/ 692150 h 698500"/>
                  <a:gd name="connsiteX10" fmla="*/ 2425700 w 2552700"/>
                  <a:gd name="connsiteY10" fmla="*/ 666750 h 698500"/>
                  <a:gd name="connsiteX11" fmla="*/ 2495550 w 2552700"/>
                  <a:gd name="connsiteY11" fmla="*/ 698500 h 698500"/>
                  <a:gd name="connsiteX12" fmla="*/ 2546350 w 2552700"/>
                  <a:gd name="connsiteY12" fmla="*/ 685800 h 698500"/>
                  <a:gd name="connsiteX13" fmla="*/ 2552700 w 2552700"/>
                  <a:gd name="connsiteY13" fmla="*/ 158750 h 698500"/>
                  <a:gd name="connsiteX14" fmla="*/ 2470150 w 2552700"/>
                  <a:gd name="connsiteY14" fmla="*/ 95250 h 698500"/>
                  <a:gd name="connsiteX15" fmla="*/ 514350 w 2552700"/>
                  <a:gd name="connsiteY15" fmla="*/ 184150 h 698500"/>
                  <a:gd name="connsiteX16" fmla="*/ 184150 w 2552700"/>
                  <a:gd name="connsiteY16" fmla="*/ 0 h 698500"/>
                  <a:gd name="connsiteX0" fmla="*/ 184150 w 2571750"/>
                  <a:gd name="connsiteY0" fmla="*/ 0 h 698500"/>
                  <a:gd name="connsiteX1" fmla="*/ 9525 w 2571750"/>
                  <a:gd name="connsiteY1" fmla="*/ 152400 h 698500"/>
                  <a:gd name="connsiteX2" fmla="*/ 12700 w 2571750"/>
                  <a:gd name="connsiteY2" fmla="*/ 241300 h 698500"/>
                  <a:gd name="connsiteX3" fmla="*/ 2495550 w 2571750"/>
                  <a:gd name="connsiteY3" fmla="*/ 241300 h 698500"/>
                  <a:gd name="connsiteX4" fmla="*/ 2463800 w 2571750"/>
                  <a:gd name="connsiteY4" fmla="*/ 552450 h 698500"/>
                  <a:gd name="connsiteX5" fmla="*/ 69850 w 2571750"/>
                  <a:gd name="connsiteY5" fmla="*/ 565150 h 698500"/>
                  <a:gd name="connsiteX6" fmla="*/ 95250 w 2571750"/>
                  <a:gd name="connsiteY6" fmla="*/ 520700 h 698500"/>
                  <a:gd name="connsiteX7" fmla="*/ 0 w 2571750"/>
                  <a:gd name="connsiteY7" fmla="*/ 577850 h 698500"/>
                  <a:gd name="connsiteX8" fmla="*/ 38100 w 2571750"/>
                  <a:gd name="connsiteY8" fmla="*/ 666750 h 698500"/>
                  <a:gd name="connsiteX9" fmla="*/ 2393950 w 2571750"/>
                  <a:gd name="connsiteY9" fmla="*/ 692150 h 698500"/>
                  <a:gd name="connsiteX10" fmla="*/ 2425700 w 2571750"/>
                  <a:gd name="connsiteY10" fmla="*/ 666750 h 698500"/>
                  <a:gd name="connsiteX11" fmla="*/ 2495550 w 2571750"/>
                  <a:gd name="connsiteY11" fmla="*/ 698500 h 698500"/>
                  <a:gd name="connsiteX12" fmla="*/ 2546350 w 2571750"/>
                  <a:gd name="connsiteY12" fmla="*/ 685800 h 698500"/>
                  <a:gd name="connsiteX13" fmla="*/ 2571750 w 2571750"/>
                  <a:gd name="connsiteY13" fmla="*/ 193675 h 698500"/>
                  <a:gd name="connsiteX14" fmla="*/ 2470150 w 2571750"/>
                  <a:gd name="connsiteY14" fmla="*/ 95250 h 698500"/>
                  <a:gd name="connsiteX15" fmla="*/ 514350 w 2571750"/>
                  <a:gd name="connsiteY15" fmla="*/ 184150 h 698500"/>
                  <a:gd name="connsiteX16" fmla="*/ 184150 w 2571750"/>
                  <a:gd name="connsiteY16" fmla="*/ 0 h 698500"/>
                  <a:gd name="connsiteX0" fmla="*/ 184150 w 2555875"/>
                  <a:gd name="connsiteY0" fmla="*/ 0 h 698500"/>
                  <a:gd name="connsiteX1" fmla="*/ 9525 w 2555875"/>
                  <a:gd name="connsiteY1" fmla="*/ 152400 h 698500"/>
                  <a:gd name="connsiteX2" fmla="*/ 12700 w 2555875"/>
                  <a:gd name="connsiteY2" fmla="*/ 241300 h 698500"/>
                  <a:gd name="connsiteX3" fmla="*/ 2495550 w 2555875"/>
                  <a:gd name="connsiteY3" fmla="*/ 241300 h 698500"/>
                  <a:gd name="connsiteX4" fmla="*/ 2463800 w 2555875"/>
                  <a:gd name="connsiteY4" fmla="*/ 552450 h 698500"/>
                  <a:gd name="connsiteX5" fmla="*/ 69850 w 2555875"/>
                  <a:gd name="connsiteY5" fmla="*/ 565150 h 698500"/>
                  <a:gd name="connsiteX6" fmla="*/ 95250 w 2555875"/>
                  <a:gd name="connsiteY6" fmla="*/ 520700 h 698500"/>
                  <a:gd name="connsiteX7" fmla="*/ 0 w 2555875"/>
                  <a:gd name="connsiteY7" fmla="*/ 577850 h 698500"/>
                  <a:gd name="connsiteX8" fmla="*/ 38100 w 2555875"/>
                  <a:gd name="connsiteY8" fmla="*/ 666750 h 698500"/>
                  <a:gd name="connsiteX9" fmla="*/ 2393950 w 2555875"/>
                  <a:gd name="connsiteY9" fmla="*/ 692150 h 698500"/>
                  <a:gd name="connsiteX10" fmla="*/ 2425700 w 2555875"/>
                  <a:gd name="connsiteY10" fmla="*/ 666750 h 698500"/>
                  <a:gd name="connsiteX11" fmla="*/ 2495550 w 2555875"/>
                  <a:gd name="connsiteY11" fmla="*/ 698500 h 698500"/>
                  <a:gd name="connsiteX12" fmla="*/ 2546350 w 2555875"/>
                  <a:gd name="connsiteY12" fmla="*/ 685800 h 698500"/>
                  <a:gd name="connsiteX13" fmla="*/ 2555875 w 2555875"/>
                  <a:gd name="connsiteY13" fmla="*/ 171450 h 698500"/>
                  <a:gd name="connsiteX14" fmla="*/ 2470150 w 2555875"/>
                  <a:gd name="connsiteY14" fmla="*/ 95250 h 698500"/>
                  <a:gd name="connsiteX15" fmla="*/ 514350 w 2555875"/>
                  <a:gd name="connsiteY15" fmla="*/ 184150 h 698500"/>
                  <a:gd name="connsiteX16" fmla="*/ 184150 w 2555875"/>
                  <a:gd name="connsiteY16" fmla="*/ 0 h 698500"/>
                  <a:gd name="connsiteX0" fmla="*/ 184150 w 2562506"/>
                  <a:gd name="connsiteY0" fmla="*/ 0 h 698500"/>
                  <a:gd name="connsiteX1" fmla="*/ 9525 w 2562506"/>
                  <a:gd name="connsiteY1" fmla="*/ 152400 h 698500"/>
                  <a:gd name="connsiteX2" fmla="*/ 12700 w 2562506"/>
                  <a:gd name="connsiteY2" fmla="*/ 241300 h 698500"/>
                  <a:gd name="connsiteX3" fmla="*/ 2495550 w 2562506"/>
                  <a:gd name="connsiteY3" fmla="*/ 241300 h 698500"/>
                  <a:gd name="connsiteX4" fmla="*/ 2463800 w 2562506"/>
                  <a:gd name="connsiteY4" fmla="*/ 552450 h 698500"/>
                  <a:gd name="connsiteX5" fmla="*/ 69850 w 2562506"/>
                  <a:gd name="connsiteY5" fmla="*/ 565150 h 698500"/>
                  <a:gd name="connsiteX6" fmla="*/ 95250 w 2562506"/>
                  <a:gd name="connsiteY6" fmla="*/ 520700 h 698500"/>
                  <a:gd name="connsiteX7" fmla="*/ 0 w 2562506"/>
                  <a:gd name="connsiteY7" fmla="*/ 577850 h 698500"/>
                  <a:gd name="connsiteX8" fmla="*/ 38100 w 2562506"/>
                  <a:gd name="connsiteY8" fmla="*/ 666750 h 698500"/>
                  <a:gd name="connsiteX9" fmla="*/ 2393950 w 2562506"/>
                  <a:gd name="connsiteY9" fmla="*/ 692150 h 698500"/>
                  <a:gd name="connsiteX10" fmla="*/ 2425700 w 2562506"/>
                  <a:gd name="connsiteY10" fmla="*/ 666750 h 698500"/>
                  <a:gd name="connsiteX11" fmla="*/ 2495550 w 2562506"/>
                  <a:gd name="connsiteY11" fmla="*/ 698500 h 698500"/>
                  <a:gd name="connsiteX12" fmla="*/ 2562225 w 2562506"/>
                  <a:gd name="connsiteY12" fmla="*/ 685800 h 698500"/>
                  <a:gd name="connsiteX13" fmla="*/ 2555875 w 2562506"/>
                  <a:gd name="connsiteY13" fmla="*/ 171450 h 698500"/>
                  <a:gd name="connsiteX14" fmla="*/ 2470150 w 2562506"/>
                  <a:gd name="connsiteY14" fmla="*/ 95250 h 698500"/>
                  <a:gd name="connsiteX15" fmla="*/ 514350 w 2562506"/>
                  <a:gd name="connsiteY15" fmla="*/ 184150 h 698500"/>
                  <a:gd name="connsiteX16" fmla="*/ 184150 w 2562506"/>
                  <a:gd name="connsiteY16" fmla="*/ 0 h 698500"/>
                  <a:gd name="connsiteX0" fmla="*/ 184150 w 2562506"/>
                  <a:gd name="connsiteY0" fmla="*/ 0 h 692150"/>
                  <a:gd name="connsiteX1" fmla="*/ 9525 w 2562506"/>
                  <a:gd name="connsiteY1" fmla="*/ 152400 h 692150"/>
                  <a:gd name="connsiteX2" fmla="*/ 12700 w 2562506"/>
                  <a:gd name="connsiteY2" fmla="*/ 241300 h 692150"/>
                  <a:gd name="connsiteX3" fmla="*/ 2495550 w 2562506"/>
                  <a:gd name="connsiteY3" fmla="*/ 241300 h 692150"/>
                  <a:gd name="connsiteX4" fmla="*/ 2463800 w 2562506"/>
                  <a:gd name="connsiteY4" fmla="*/ 552450 h 692150"/>
                  <a:gd name="connsiteX5" fmla="*/ 69850 w 2562506"/>
                  <a:gd name="connsiteY5" fmla="*/ 565150 h 692150"/>
                  <a:gd name="connsiteX6" fmla="*/ 95250 w 2562506"/>
                  <a:gd name="connsiteY6" fmla="*/ 520700 h 692150"/>
                  <a:gd name="connsiteX7" fmla="*/ 0 w 2562506"/>
                  <a:gd name="connsiteY7" fmla="*/ 577850 h 692150"/>
                  <a:gd name="connsiteX8" fmla="*/ 38100 w 2562506"/>
                  <a:gd name="connsiteY8" fmla="*/ 666750 h 692150"/>
                  <a:gd name="connsiteX9" fmla="*/ 2393950 w 2562506"/>
                  <a:gd name="connsiteY9" fmla="*/ 692150 h 692150"/>
                  <a:gd name="connsiteX10" fmla="*/ 2425700 w 2562506"/>
                  <a:gd name="connsiteY10" fmla="*/ 666750 h 692150"/>
                  <a:gd name="connsiteX11" fmla="*/ 2479675 w 2562506"/>
                  <a:gd name="connsiteY11" fmla="*/ 692150 h 692150"/>
                  <a:gd name="connsiteX12" fmla="*/ 2562225 w 2562506"/>
                  <a:gd name="connsiteY12" fmla="*/ 685800 h 692150"/>
                  <a:gd name="connsiteX13" fmla="*/ 2555875 w 2562506"/>
                  <a:gd name="connsiteY13" fmla="*/ 171450 h 692150"/>
                  <a:gd name="connsiteX14" fmla="*/ 2470150 w 2562506"/>
                  <a:gd name="connsiteY14" fmla="*/ 95250 h 692150"/>
                  <a:gd name="connsiteX15" fmla="*/ 514350 w 2562506"/>
                  <a:gd name="connsiteY15" fmla="*/ 184150 h 692150"/>
                  <a:gd name="connsiteX16" fmla="*/ 184150 w 2562506"/>
                  <a:gd name="connsiteY16" fmla="*/ 0 h 692150"/>
                  <a:gd name="connsiteX0" fmla="*/ 184150 w 2562506"/>
                  <a:gd name="connsiteY0" fmla="*/ 0 h 692150"/>
                  <a:gd name="connsiteX1" fmla="*/ 9525 w 2562506"/>
                  <a:gd name="connsiteY1" fmla="*/ 152400 h 692150"/>
                  <a:gd name="connsiteX2" fmla="*/ 12700 w 2562506"/>
                  <a:gd name="connsiteY2" fmla="*/ 241300 h 692150"/>
                  <a:gd name="connsiteX3" fmla="*/ 2495550 w 2562506"/>
                  <a:gd name="connsiteY3" fmla="*/ 241300 h 692150"/>
                  <a:gd name="connsiteX4" fmla="*/ 2463800 w 2562506"/>
                  <a:gd name="connsiteY4" fmla="*/ 552450 h 692150"/>
                  <a:gd name="connsiteX5" fmla="*/ 69850 w 2562506"/>
                  <a:gd name="connsiteY5" fmla="*/ 565150 h 692150"/>
                  <a:gd name="connsiteX6" fmla="*/ 95250 w 2562506"/>
                  <a:gd name="connsiteY6" fmla="*/ 520700 h 692150"/>
                  <a:gd name="connsiteX7" fmla="*/ 0 w 2562506"/>
                  <a:gd name="connsiteY7" fmla="*/ 577850 h 692150"/>
                  <a:gd name="connsiteX8" fmla="*/ 38100 w 2562506"/>
                  <a:gd name="connsiteY8" fmla="*/ 666750 h 692150"/>
                  <a:gd name="connsiteX9" fmla="*/ 2393950 w 2562506"/>
                  <a:gd name="connsiteY9" fmla="*/ 692150 h 692150"/>
                  <a:gd name="connsiteX10" fmla="*/ 2435225 w 2562506"/>
                  <a:gd name="connsiteY10" fmla="*/ 666750 h 692150"/>
                  <a:gd name="connsiteX11" fmla="*/ 2479675 w 2562506"/>
                  <a:gd name="connsiteY11" fmla="*/ 692150 h 692150"/>
                  <a:gd name="connsiteX12" fmla="*/ 2562225 w 2562506"/>
                  <a:gd name="connsiteY12" fmla="*/ 685800 h 692150"/>
                  <a:gd name="connsiteX13" fmla="*/ 2555875 w 2562506"/>
                  <a:gd name="connsiteY13" fmla="*/ 171450 h 692150"/>
                  <a:gd name="connsiteX14" fmla="*/ 2470150 w 2562506"/>
                  <a:gd name="connsiteY14" fmla="*/ 95250 h 692150"/>
                  <a:gd name="connsiteX15" fmla="*/ 514350 w 2562506"/>
                  <a:gd name="connsiteY15" fmla="*/ 184150 h 692150"/>
                  <a:gd name="connsiteX16" fmla="*/ 184150 w 2562506"/>
                  <a:gd name="connsiteY16" fmla="*/ 0 h 692150"/>
                  <a:gd name="connsiteX0" fmla="*/ 184150 w 2562506"/>
                  <a:gd name="connsiteY0" fmla="*/ 0 h 692150"/>
                  <a:gd name="connsiteX1" fmla="*/ 9525 w 2562506"/>
                  <a:gd name="connsiteY1" fmla="*/ 152400 h 692150"/>
                  <a:gd name="connsiteX2" fmla="*/ 12700 w 2562506"/>
                  <a:gd name="connsiteY2" fmla="*/ 241300 h 692150"/>
                  <a:gd name="connsiteX3" fmla="*/ 2495550 w 2562506"/>
                  <a:gd name="connsiteY3" fmla="*/ 241300 h 692150"/>
                  <a:gd name="connsiteX4" fmla="*/ 2463800 w 2562506"/>
                  <a:gd name="connsiteY4" fmla="*/ 552450 h 692150"/>
                  <a:gd name="connsiteX5" fmla="*/ 69850 w 2562506"/>
                  <a:gd name="connsiteY5" fmla="*/ 565150 h 692150"/>
                  <a:gd name="connsiteX6" fmla="*/ 95250 w 2562506"/>
                  <a:gd name="connsiteY6" fmla="*/ 520700 h 692150"/>
                  <a:gd name="connsiteX7" fmla="*/ 0 w 2562506"/>
                  <a:gd name="connsiteY7" fmla="*/ 577850 h 692150"/>
                  <a:gd name="connsiteX8" fmla="*/ 9525 w 2562506"/>
                  <a:gd name="connsiteY8" fmla="*/ 688975 h 692150"/>
                  <a:gd name="connsiteX9" fmla="*/ 2393950 w 2562506"/>
                  <a:gd name="connsiteY9" fmla="*/ 692150 h 692150"/>
                  <a:gd name="connsiteX10" fmla="*/ 2435225 w 2562506"/>
                  <a:gd name="connsiteY10" fmla="*/ 666750 h 692150"/>
                  <a:gd name="connsiteX11" fmla="*/ 2479675 w 2562506"/>
                  <a:gd name="connsiteY11" fmla="*/ 692150 h 692150"/>
                  <a:gd name="connsiteX12" fmla="*/ 2562225 w 2562506"/>
                  <a:gd name="connsiteY12" fmla="*/ 685800 h 692150"/>
                  <a:gd name="connsiteX13" fmla="*/ 2555875 w 2562506"/>
                  <a:gd name="connsiteY13" fmla="*/ 171450 h 692150"/>
                  <a:gd name="connsiteX14" fmla="*/ 2470150 w 2562506"/>
                  <a:gd name="connsiteY14" fmla="*/ 95250 h 692150"/>
                  <a:gd name="connsiteX15" fmla="*/ 514350 w 2562506"/>
                  <a:gd name="connsiteY15" fmla="*/ 184150 h 692150"/>
                  <a:gd name="connsiteX16" fmla="*/ 184150 w 2562506"/>
                  <a:gd name="connsiteY16" fmla="*/ 0 h 692150"/>
                  <a:gd name="connsiteX0" fmla="*/ 180975 w 2559331"/>
                  <a:gd name="connsiteY0" fmla="*/ 0 h 692150"/>
                  <a:gd name="connsiteX1" fmla="*/ 6350 w 2559331"/>
                  <a:gd name="connsiteY1" fmla="*/ 152400 h 692150"/>
                  <a:gd name="connsiteX2" fmla="*/ 9525 w 2559331"/>
                  <a:gd name="connsiteY2" fmla="*/ 241300 h 692150"/>
                  <a:gd name="connsiteX3" fmla="*/ 2492375 w 2559331"/>
                  <a:gd name="connsiteY3" fmla="*/ 241300 h 692150"/>
                  <a:gd name="connsiteX4" fmla="*/ 2460625 w 2559331"/>
                  <a:gd name="connsiteY4" fmla="*/ 552450 h 692150"/>
                  <a:gd name="connsiteX5" fmla="*/ 66675 w 2559331"/>
                  <a:gd name="connsiteY5" fmla="*/ 565150 h 692150"/>
                  <a:gd name="connsiteX6" fmla="*/ 92075 w 2559331"/>
                  <a:gd name="connsiteY6" fmla="*/ 520700 h 692150"/>
                  <a:gd name="connsiteX7" fmla="*/ 0 w 2559331"/>
                  <a:gd name="connsiteY7" fmla="*/ 593725 h 692150"/>
                  <a:gd name="connsiteX8" fmla="*/ 6350 w 2559331"/>
                  <a:gd name="connsiteY8" fmla="*/ 688975 h 692150"/>
                  <a:gd name="connsiteX9" fmla="*/ 2390775 w 2559331"/>
                  <a:gd name="connsiteY9" fmla="*/ 692150 h 692150"/>
                  <a:gd name="connsiteX10" fmla="*/ 2432050 w 2559331"/>
                  <a:gd name="connsiteY10" fmla="*/ 666750 h 692150"/>
                  <a:gd name="connsiteX11" fmla="*/ 2476500 w 2559331"/>
                  <a:gd name="connsiteY11" fmla="*/ 692150 h 692150"/>
                  <a:gd name="connsiteX12" fmla="*/ 2559050 w 2559331"/>
                  <a:gd name="connsiteY12" fmla="*/ 685800 h 692150"/>
                  <a:gd name="connsiteX13" fmla="*/ 2552700 w 2559331"/>
                  <a:gd name="connsiteY13" fmla="*/ 171450 h 692150"/>
                  <a:gd name="connsiteX14" fmla="*/ 2466975 w 2559331"/>
                  <a:gd name="connsiteY14" fmla="*/ 95250 h 692150"/>
                  <a:gd name="connsiteX15" fmla="*/ 511175 w 2559331"/>
                  <a:gd name="connsiteY15" fmla="*/ 184150 h 692150"/>
                  <a:gd name="connsiteX16" fmla="*/ 180975 w 2559331"/>
                  <a:gd name="connsiteY16" fmla="*/ 0 h 692150"/>
                  <a:gd name="connsiteX0" fmla="*/ 180975 w 2559331"/>
                  <a:gd name="connsiteY0" fmla="*/ 0 h 692150"/>
                  <a:gd name="connsiteX1" fmla="*/ 6350 w 2559331"/>
                  <a:gd name="connsiteY1" fmla="*/ 152400 h 692150"/>
                  <a:gd name="connsiteX2" fmla="*/ 9525 w 2559331"/>
                  <a:gd name="connsiteY2" fmla="*/ 241300 h 692150"/>
                  <a:gd name="connsiteX3" fmla="*/ 2492375 w 2559331"/>
                  <a:gd name="connsiteY3" fmla="*/ 241300 h 692150"/>
                  <a:gd name="connsiteX4" fmla="*/ 2460625 w 2559331"/>
                  <a:gd name="connsiteY4" fmla="*/ 552450 h 692150"/>
                  <a:gd name="connsiteX5" fmla="*/ 66675 w 2559331"/>
                  <a:gd name="connsiteY5" fmla="*/ 565150 h 692150"/>
                  <a:gd name="connsiteX6" fmla="*/ 88900 w 2559331"/>
                  <a:gd name="connsiteY6" fmla="*/ 568325 h 692150"/>
                  <a:gd name="connsiteX7" fmla="*/ 92075 w 2559331"/>
                  <a:gd name="connsiteY7" fmla="*/ 520700 h 692150"/>
                  <a:gd name="connsiteX8" fmla="*/ 0 w 2559331"/>
                  <a:gd name="connsiteY8" fmla="*/ 593725 h 692150"/>
                  <a:gd name="connsiteX9" fmla="*/ 6350 w 2559331"/>
                  <a:gd name="connsiteY9" fmla="*/ 688975 h 692150"/>
                  <a:gd name="connsiteX10" fmla="*/ 2390775 w 2559331"/>
                  <a:gd name="connsiteY10" fmla="*/ 692150 h 692150"/>
                  <a:gd name="connsiteX11" fmla="*/ 2432050 w 2559331"/>
                  <a:gd name="connsiteY11" fmla="*/ 666750 h 692150"/>
                  <a:gd name="connsiteX12" fmla="*/ 2476500 w 2559331"/>
                  <a:gd name="connsiteY12" fmla="*/ 692150 h 692150"/>
                  <a:gd name="connsiteX13" fmla="*/ 2559050 w 2559331"/>
                  <a:gd name="connsiteY13" fmla="*/ 685800 h 692150"/>
                  <a:gd name="connsiteX14" fmla="*/ 2552700 w 2559331"/>
                  <a:gd name="connsiteY14" fmla="*/ 171450 h 692150"/>
                  <a:gd name="connsiteX15" fmla="*/ 2466975 w 2559331"/>
                  <a:gd name="connsiteY15" fmla="*/ 95250 h 692150"/>
                  <a:gd name="connsiteX16" fmla="*/ 511175 w 2559331"/>
                  <a:gd name="connsiteY16" fmla="*/ 184150 h 692150"/>
                  <a:gd name="connsiteX17" fmla="*/ 180975 w 2559331"/>
                  <a:gd name="connsiteY17" fmla="*/ 0 h 692150"/>
                  <a:gd name="connsiteX0" fmla="*/ 180975 w 2559331"/>
                  <a:gd name="connsiteY0" fmla="*/ 0 h 692150"/>
                  <a:gd name="connsiteX1" fmla="*/ 6350 w 2559331"/>
                  <a:gd name="connsiteY1" fmla="*/ 152400 h 692150"/>
                  <a:gd name="connsiteX2" fmla="*/ 9525 w 2559331"/>
                  <a:gd name="connsiteY2" fmla="*/ 241300 h 692150"/>
                  <a:gd name="connsiteX3" fmla="*/ 2454275 w 2559331"/>
                  <a:gd name="connsiteY3" fmla="*/ 234950 h 692150"/>
                  <a:gd name="connsiteX4" fmla="*/ 2460625 w 2559331"/>
                  <a:gd name="connsiteY4" fmla="*/ 552450 h 692150"/>
                  <a:gd name="connsiteX5" fmla="*/ 66675 w 2559331"/>
                  <a:gd name="connsiteY5" fmla="*/ 565150 h 692150"/>
                  <a:gd name="connsiteX6" fmla="*/ 88900 w 2559331"/>
                  <a:gd name="connsiteY6" fmla="*/ 568325 h 692150"/>
                  <a:gd name="connsiteX7" fmla="*/ 92075 w 2559331"/>
                  <a:gd name="connsiteY7" fmla="*/ 520700 h 692150"/>
                  <a:gd name="connsiteX8" fmla="*/ 0 w 2559331"/>
                  <a:gd name="connsiteY8" fmla="*/ 593725 h 692150"/>
                  <a:gd name="connsiteX9" fmla="*/ 6350 w 2559331"/>
                  <a:gd name="connsiteY9" fmla="*/ 688975 h 692150"/>
                  <a:gd name="connsiteX10" fmla="*/ 2390775 w 2559331"/>
                  <a:gd name="connsiteY10" fmla="*/ 692150 h 692150"/>
                  <a:gd name="connsiteX11" fmla="*/ 2432050 w 2559331"/>
                  <a:gd name="connsiteY11" fmla="*/ 666750 h 692150"/>
                  <a:gd name="connsiteX12" fmla="*/ 2476500 w 2559331"/>
                  <a:gd name="connsiteY12" fmla="*/ 692150 h 692150"/>
                  <a:gd name="connsiteX13" fmla="*/ 2559050 w 2559331"/>
                  <a:gd name="connsiteY13" fmla="*/ 685800 h 692150"/>
                  <a:gd name="connsiteX14" fmla="*/ 2552700 w 2559331"/>
                  <a:gd name="connsiteY14" fmla="*/ 171450 h 692150"/>
                  <a:gd name="connsiteX15" fmla="*/ 2466975 w 2559331"/>
                  <a:gd name="connsiteY15" fmla="*/ 95250 h 692150"/>
                  <a:gd name="connsiteX16" fmla="*/ 511175 w 2559331"/>
                  <a:gd name="connsiteY16" fmla="*/ 184150 h 692150"/>
                  <a:gd name="connsiteX17" fmla="*/ 180975 w 2559331"/>
                  <a:gd name="connsiteY17" fmla="*/ 0 h 692150"/>
                  <a:gd name="connsiteX0" fmla="*/ 180975 w 2559331"/>
                  <a:gd name="connsiteY0" fmla="*/ 0 h 692150"/>
                  <a:gd name="connsiteX1" fmla="*/ 6350 w 2559331"/>
                  <a:gd name="connsiteY1" fmla="*/ 152400 h 692150"/>
                  <a:gd name="connsiteX2" fmla="*/ 9525 w 2559331"/>
                  <a:gd name="connsiteY2" fmla="*/ 241300 h 692150"/>
                  <a:gd name="connsiteX3" fmla="*/ 2454275 w 2559331"/>
                  <a:gd name="connsiteY3" fmla="*/ 234950 h 692150"/>
                  <a:gd name="connsiteX4" fmla="*/ 2454275 w 2559331"/>
                  <a:gd name="connsiteY4" fmla="*/ 552450 h 692150"/>
                  <a:gd name="connsiteX5" fmla="*/ 66675 w 2559331"/>
                  <a:gd name="connsiteY5" fmla="*/ 565150 h 692150"/>
                  <a:gd name="connsiteX6" fmla="*/ 88900 w 2559331"/>
                  <a:gd name="connsiteY6" fmla="*/ 568325 h 692150"/>
                  <a:gd name="connsiteX7" fmla="*/ 92075 w 2559331"/>
                  <a:gd name="connsiteY7" fmla="*/ 520700 h 692150"/>
                  <a:gd name="connsiteX8" fmla="*/ 0 w 2559331"/>
                  <a:gd name="connsiteY8" fmla="*/ 593725 h 692150"/>
                  <a:gd name="connsiteX9" fmla="*/ 6350 w 2559331"/>
                  <a:gd name="connsiteY9" fmla="*/ 688975 h 692150"/>
                  <a:gd name="connsiteX10" fmla="*/ 2390775 w 2559331"/>
                  <a:gd name="connsiteY10" fmla="*/ 692150 h 692150"/>
                  <a:gd name="connsiteX11" fmla="*/ 2432050 w 2559331"/>
                  <a:gd name="connsiteY11" fmla="*/ 666750 h 692150"/>
                  <a:gd name="connsiteX12" fmla="*/ 2476500 w 2559331"/>
                  <a:gd name="connsiteY12" fmla="*/ 692150 h 692150"/>
                  <a:gd name="connsiteX13" fmla="*/ 2559050 w 2559331"/>
                  <a:gd name="connsiteY13" fmla="*/ 685800 h 692150"/>
                  <a:gd name="connsiteX14" fmla="*/ 2552700 w 2559331"/>
                  <a:gd name="connsiteY14" fmla="*/ 171450 h 692150"/>
                  <a:gd name="connsiteX15" fmla="*/ 2466975 w 2559331"/>
                  <a:gd name="connsiteY15" fmla="*/ 95250 h 692150"/>
                  <a:gd name="connsiteX16" fmla="*/ 511175 w 2559331"/>
                  <a:gd name="connsiteY16" fmla="*/ 184150 h 692150"/>
                  <a:gd name="connsiteX17" fmla="*/ 180975 w 2559331"/>
                  <a:gd name="connsiteY17" fmla="*/ 0 h 692150"/>
                  <a:gd name="connsiteX0" fmla="*/ 180975 w 2559331"/>
                  <a:gd name="connsiteY0" fmla="*/ 0 h 692150"/>
                  <a:gd name="connsiteX1" fmla="*/ 6350 w 2559331"/>
                  <a:gd name="connsiteY1" fmla="*/ 152400 h 692150"/>
                  <a:gd name="connsiteX2" fmla="*/ 9525 w 2559331"/>
                  <a:gd name="connsiteY2" fmla="*/ 241300 h 692150"/>
                  <a:gd name="connsiteX3" fmla="*/ 2454275 w 2559331"/>
                  <a:gd name="connsiteY3" fmla="*/ 234950 h 692150"/>
                  <a:gd name="connsiteX4" fmla="*/ 2454275 w 2559331"/>
                  <a:gd name="connsiteY4" fmla="*/ 552450 h 692150"/>
                  <a:gd name="connsiteX5" fmla="*/ 66675 w 2559331"/>
                  <a:gd name="connsiteY5" fmla="*/ 565150 h 692150"/>
                  <a:gd name="connsiteX6" fmla="*/ 88900 w 2559331"/>
                  <a:gd name="connsiteY6" fmla="*/ 568325 h 692150"/>
                  <a:gd name="connsiteX7" fmla="*/ 92075 w 2559331"/>
                  <a:gd name="connsiteY7" fmla="*/ 520700 h 692150"/>
                  <a:gd name="connsiteX8" fmla="*/ 0 w 2559331"/>
                  <a:gd name="connsiteY8" fmla="*/ 593725 h 692150"/>
                  <a:gd name="connsiteX9" fmla="*/ 6350 w 2559331"/>
                  <a:gd name="connsiteY9" fmla="*/ 688975 h 692150"/>
                  <a:gd name="connsiteX10" fmla="*/ 2390775 w 2559331"/>
                  <a:gd name="connsiteY10" fmla="*/ 692150 h 692150"/>
                  <a:gd name="connsiteX11" fmla="*/ 2432050 w 2559331"/>
                  <a:gd name="connsiteY11" fmla="*/ 666750 h 692150"/>
                  <a:gd name="connsiteX12" fmla="*/ 2476500 w 2559331"/>
                  <a:gd name="connsiteY12" fmla="*/ 692150 h 692150"/>
                  <a:gd name="connsiteX13" fmla="*/ 2559050 w 2559331"/>
                  <a:gd name="connsiteY13" fmla="*/ 685800 h 692150"/>
                  <a:gd name="connsiteX14" fmla="*/ 2552700 w 2559331"/>
                  <a:gd name="connsiteY14" fmla="*/ 171450 h 692150"/>
                  <a:gd name="connsiteX15" fmla="*/ 2466975 w 2559331"/>
                  <a:gd name="connsiteY15" fmla="*/ 95250 h 692150"/>
                  <a:gd name="connsiteX16" fmla="*/ 511175 w 2559331"/>
                  <a:gd name="connsiteY16" fmla="*/ 184150 h 692150"/>
                  <a:gd name="connsiteX17" fmla="*/ 180975 w 2559331"/>
                  <a:gd name="connsiteY17" fmla="*/ 0 h 692150"/>
                  <a:gd name="connsiteX0" fmla="*/ 180975 w 2559331"/>
                  <a:gd name="connsiteY0" fmla="*/ 0 h 692150"/>
                  <a:gd name="connsiteX1" fmla="*/ 6350 w 2559331"/>
                  <a:gd name="connsiteY1" fmla="*/ 152400 h 692150"/>
                  <a:gd name="connsiteX2" fmla="*/ 9525 w 2559331"/>
                  <a:gd name="connsiteY2" fmla="*/ 241300 h 692150"/>
                  <a:gd name="connsiteX3" fmla="*/ 2454275 w 2559331"/>
                  <a:gd name="connsiteY3" fmla="*/ 234950 h 692150"/>
                  <a:gd name="connsiteX4" fmla="*/ 2454275 w 2559331"/>
                  <a:gd name="connsiteY4" fmla="*/ 552450 h 692150"/>
                  <a:gd name="connsiteX5" fmla="*/ 66675 w 2559331"/>
                  <a:gd name="connsiteY5" fmla="*/ 565150 h 692150"/>
                  <a:gd name="connsiteX6" fmla="*/ 88900 w 2559331"/>
                  <a:gd name="connsiteY6" fmla="*/ 568325 h 692150"/>
                  <a:gd name="connsiteX7" fmla="*/ 92075 w 2559331"/>
                  <a:gd name="connsiteY7" fmla="*/ 520700 h 692150"/>
                  <a:gd name="connsiteX8" fmla="*/ 0 w 2559331"/>
                  <a:gd name="connsiteY8" fmla="*/ 593725 h 692150"/>
                  <a:gd name="connsiteX9" fmla="*/ 6350 w 2559331"/>
                  <a:gd name="connsiteY9" fmla="*/ 688975 h 692150"/>
                  <a:gd name="connsiteX10" fmla="*/ 2390775 w 2559331"/>
                  <a:gd name="connsiteY10" fmla="*/ 692150 h 692150"/>
                  <a:gd name="connsiteX11" fmla="*/ 2476500 w 2559331"/>
                  <a:gd name="connsiteY11" fmla="*/ 692150 h 692150"/>
                  <a:gd name="connsiteX12" fmla="*/ 2559050 w 2559331"/>
                  <a:gd name="connsiteY12" fmla="*/ 685800 h 692150"/>
                  <a:gd name="connsiteX13" fmla="*/ 2552700 w 2559331"/>
                  <a:gd name="connsiteY13" fmla="*/ 171450 h 692150"/>
                  <a:gd name="connsiteX14" fmla="*/ 2466975 w 2559331"/>
                  <a:gd name="connsiteY14" fmla="*/ 95250 h 692150"/>
                  <a:gd name="connsiteX15" fmla="*/ 511175 w 2559331"/>
                  <a:gd name="connsiteY15" fmla="*/ 184150 h 692150"/>
                  <a:gd name="connsiteX16" fmla="*/ 180975 w 2559331"/>
                  <a:gd name="connsiteY16" fmla="*/ 0 h 692150"/>
                  <a:gd name="connsiteX0" fmla="*/ 180975 w 2559331"/>
                  <a:gd name="connsiteY0" fmla="*/ 0 h 692150"/>
                  <a:gd name="connsiteX1" fmla="*/ 6350 w 2559331"/>
                  <a:gd name="connsiteY1" fmla="*/ 152400 h 692150"/>
                  <a:gd name="connsiteX2" fmla="*/ 9525 w 2559331"/>
                  <a:gd name="connsiteY2" fmla="*/ 241300 h 692150"/>
                  <a:gd name="connsiteX3" fmla="*/ 2454275 w 2559331"/>
                  <a:gd name="connsiteY3" fmla="*/ 234950 h 692150"/>
                  <a:gd name="connsiteX4" fmla="*/ 2454275 w 2559331"/>
                  <a:gd name="connsiteY4" fmla="*/ 552450 h 692150"/>
                  <a:gd name="connsiteX5" fmla="*/ 66675 w 2559331"/>
                  <a:gd name="connsiteY5" fmla="*/ 565150 h 692150"/>
                  <a:gd name="connsiteX6" fmla="*/ 88900 w 2559331"/>
                  <a:gd name="connsiteY6" fmla="*/ 568325 h 692150"/>
                  <a:gd name="connsiteX7" fmla="*/ 92075 w 2559331"/>
                  <a:gd name="connsiteY7" fmla="*/ 520700 h 692150"/>
                  <a:gd name="connsiteX8" fmla="*/ 0 w 2559331"/>
                  <a:gd name="connsiteY8" fmla="*/ 593725 h 692150"/>
                  <a:gd name="connsiteX9" fmla="*/ 6350 w 2559331"/>
                  <a:gd name="connsiteY9" fmla="*/ 688975 h 692150"/>
                  <a:gd name="connsiteX10" fmla="*/ 2390775 w 2559331"/>
                  <a:gd name="connsiteY10" fmla="*/ 692150 h 692150"/>
                  <a:gd name="connsiteX11" fmla="*/ 2559050 w 2559331"/>
                  <a:gd name="connsiteY11" fmla="*/ 685800 h 692150"/>
                  <a:gd name="connsiteX12" fmla="*/ 2552700 w 2559331"/>
                  <a:gd name="connsiteY12" fmla="*/ 171450 h 692150"/>
                  <a:gd name="connsiteX13" fmla="*/ 2466975 w 2559331"/>
                  <a:gd name="connsiteY13" fmla="*/ 95250 h 692150"/>
                  <a:gd name="connsiteX14" fmla="*/ 511175 w 2559331"/>
                  <a:gd name="connsiteY14" fmla="*/ 184150 h 692150"/>
                  <a:gd name="connsiteX15" fmla="*/ 180975 w 2559331"/>
                  <a:gd name="connsiteY15" fmla="*/ 0 h 692150"/>
                  <a:gd name="connsiteX0" fmla="*/ 180975 w 2559331"/>
                  <a:gd name="connsiteY0" fmla="*/ 0 h 688975"/>
                  <a:gd name="connsiteX1" fmla="*/ 6350 w 2559331"/>
                  <a:gd name="connsiteY1" fmla="*/ 152400 h 688975"/>
                  <a:gd name="connsiteX2" fmla="*/ 9525 w 2559331"/>
                  <a:gd name="connsiteY2" fmla="*/ 241300 h 688975"/>
                  <a:gd name="connsiteX3" fmla="*/ 2454275 w 2559331"/>
                  <a:gd name="connsiteY3" fmla="*/ 234950 h 688975"/>
                  <a:gd name="connsiteX4" fmla="*/ 2454275 w 2559331"/>
                  <a:gd name="connsiteY4" fmla="*/ 552450 h 688975"/>
                  <a:gd name="connsiteX5" fmla="*/ 66675 w 2559331"/>
                  <a:gd name="connsiteY5" fmla="*/ 565150 h 688975"/>
                  <a:gd name="connsiteX6" fmla="*/ 88900 w 2559331"/>
                  <a:gd name="connsiteY6" fmla="*/ 568325 h 688975"/>
                  <a:gd name="connsiteX7" fmla="*/ 92075 w 2559331"/>
                  <a:gd name="connsiteY7" fmla="*/ 520700 h 688975"/>
                  <a:gd name="connsiteX8" fmla="*/ 0 w 2559331"/>
                  <a:gd name="connsiteY8" fmla="*/ 593725 h 688975"/>
                  <a:gd name="connsiteX9" fmla="*/ 6350 w 2559331"/>
                  <a:gd name="connsiteY9" fmla="*/ 688975 h 688975"/>
                  <a:gd name="connsiteX10" fmla="*/ 2559050 w 2559331"/>
                  <a:gd name="connsiteY10" fmla="*/ 685800 h 688975"/>
                  <a:gd name="connsiteX11" fmla="*/ 2552700 w 2559331"/>
                  <a:gd name="connsiteY11" fmla="*/ 171450 h 688975"/>
                  <a:gd name="connsiteX12" fmla="*/ 2466975 w 2559331"/>
                  <a:gd name="connsiteY12" fmla="*/ 95250 h 688975"/>
                  <a:gd name="connsiteX13" fmla="*/ 511175 w 2559331"/>
                  <a:gd name="connsiteY13" fmla="*/ 184150 h 688975"/>
                  <a:gd name="connsiteX14" fmla="*/ 180975 w 2559331"/>
                  <a:gd name="connsiteY14" fmla="*/ 0 h 688975"/>
                  <a:gd name="connsiteX0" fmla="*/ 180975 w 2572231"/>
                  <a:gd name="connsiteY0" fmla="*/ 0 h 688975"/>
                  <a:gd name="connsiteX1" fmla="*/ 6350 w 2572231"/>
                  <a:gd name="connsiteY1" fmla="*/ 152400 h 688975"/>
                  <a:gd name="connsiteX2" fmla="*/ 9525 w 2572231"/>
                  <a:gd name="connsiteY2" fmla="*/ 241300 h 688975"/>
                  <a:gd name="connsiteX3" fmla="*/ 2454275 w 2572231"/>
                  <a:gd name="connsiteY3" fmla="*/ 234950 h 688975"/>
                  <a:gd name="connsiteX4" fmla="*/ 2454275 w 2572231"/>
                  <a:gd name="connsiteY4" fmla="*/ 552450 h 688975"/>
                  <a:gd name="connsiteX5" fmla="*/ 66675 w 2572231"/>
                  <a:gd name="connsiteY5" fmla="*/ 565150 h 688975"/>
                  <a:gd name="connsiteX6" fmla="*/ 88900 w 2572231"/>
                  <a:gd name="connsiteY6" fmla="*/ 568325 h 688975"/>
                  <a:gd name="connsiteX7" fmla="*/ 92075 w 2572231"/>
                  <a:gd name="connsiteY7" fmla="*/ 520700 h 688975"/>
                  <a:gd name="connsiteX8" fmla="*/ 0 w 2572231"/>
                  <a:gd name="connsiteY8" fmla="*/ 593725 h 688975"/>
                  <a:gd name="connsiteX9" fmla="*/ 6350 w 2572231"/>
                  <a:gd name="connsiteY9" fmla="*/ 688975 h 688975"/>
                  <a:gd name="connsiteX10" fmla="*/ 2559050 w 2572231"/>
                  <a:gd name="connsiteY10" fmla="*/ 685800 h 688975"/>
                  <a:gd name="connsiteX11" fmla="*/ 2552700 w 2572231"/>
                  <a:gd name="connsiteY11" fmla="*/ 171450 h 688975"/>
                  <a:gd name="connsiteX12" fmla="*/ 2466975 w 2572231"/>
                  <a:gd name="connsiteY12" fmla="*/ 95250 h 688975"/>
                  <a:gd name="connsiteX13" fmla="*/ 511175 w 2572231"/>
                  <a:gd name="connsiteY13" fmla="*/ 184150 h 688975"/>
                  <a:gd name="connsiteX14" fmla="*/ 180975 w 2572231"/>
                  <a:gd name="connsiteY14" fmla="*/ 0 h 688975"/>
                  <a:gd name="connsiteX0" fmla="*/ 180975 w 2572231"/>
                  <a:gd name="connsiteY0" fmla="*/ 0 h 688975"/>
                  <a:gd name="connsiteX1" fmla="*/ 6350 w 2572231"/>
                  <a:gd name="connsiteY1" fmla="*/ 152400 h 688975"/>
                  <a:gd name="connsiteX2" fmla="*/ 9525 w 2572231"/>
                  <a:gd name="connsiteY2" fmla="*/ 241300 h 688975"/>
                  <a:gd name="connsiteX3" fmla="*/ 2454275 w 2572231"/>
                  <a:gd name="connsiteY3" fmla="*/ 234950 h 688975"/>
                  <a:gd name="connsiteX4" fmla="*/ 2454275 w 2572231"/>
                  <a:gd name="connsiteY4" fmla="*/ 552450 h 688975"/>
                  <a:gd name="connsiteX5" fmla="*/ 66675 w 2572231"/>
                  <a:gd name="connsiteY5" fmla="*/ 565150 h 688975"/>
                  <a:gd name="connsiteX6" fmla="*/ 88900 w 2572231"/>
                  <a:gd name="connsiteY6" fmla="*/ 568325 h 688975"/>
                  <a:gd name="connsiteX7" fmla="*/ 92075 w 2572231"/>
                  <a:gd name="connsiteY7" fmla="*/ 520700 h 688975"/>
                  <a:gd name="connsiteX8" fmla="*/ 0 w 2572231"/>
                  <a:gd name="connsiteY8" fmla="*/ 593725 h 688975"/>
                  <a:gd name="connsiteX9" fmla="*/ 6350 w 2572231"/>
                  <a:gd name="connsiteY9" fmla="*/ 688975 h 688975"/>
                  <a:gd name="connsiteX10" fmla="*/ 2559050 w 2572231"/>
                  <a:gd name="connsiteY10" fmla="*/ 685800 h 688975"/>
                  <a:gd name="connsiteX11" fmla="*/ 2552700 w 2572231"/>
                  <a:gd name="connsiteY11" fmla="*/ 171450 h 688975"/>
                  <a:gd name="connsiteX12" fmla="*/ 2466975 w 2572231"/>
                  <a:gd name="connsiteY12" fmla="*/ 95250 h 688975"/>
                  <a:gd name="connsiteX13" fmla="*/ 511175 w 2572231"/>
                  <a:gd name="connsiteY13" fmla="*/ 184150 h 688975"/>
                  <a:gd name="connsiteX14" fmla="*/ 180975 w 2572231"/>
                  <a:gd name="connsiteY14" fmla="*/ 0 h 688975"/>
                  <a:gd name="connsiteX0" fmla="*/ 180975 w 2574798"/>
                  <a:gd name="connsiteY0" fmla="*/ 0 h 688975"/>
                  <a:gd name="connsiteX1" fmla="*/ 6350 w 2574798"/>
                  <a:gd name="connsiteY1" fmla="*/ 152400 h 688975"/>
                  <a:gd name="connsiteX2" fmla="*/ 9525 w 2574798"/>
                  <a:gd name="connsiteY2" fmla="*/ 241300 h 688975"/>
                  <a:gd name="connsiteX3" fmla="*/ 2454275 w 2574798"/>
                  <a:gd name="connsiteY3" fmla="*/ 234950 h 688975"/>
                  <a:gd name="connsiteX4" fmla="*/ 2454275 w 2574798"/>
                  <a:gd name="connsiteY4" fmla="*/ 552450 h 688975"/>
                  <a:gd name="connsiteX5" fmla="*/ 66675 w 2574798"/>
                  <a:gd name="connsiteY5" fmla="*/ 565150 h 688975"/>
                  <a:gd name="connsiteX6" fmla="*/ 88900 w 2574798"/>
                  <a:gd name="connsiteY6" fmla="*/ 568325 h 688975"/>
                  <a:gd name="connsiteX7" fmla="*/ 92075 w 2574798"/>
                  <a:gd name="connsiteY7" fmla="*/ 520700 h 688975"/>
                  <a:gd name="connsiteX8" fmla="*/ 0 w 2574798"/>
                  <a:gd name="connsiteY8" fmla="*/ 593725 h 688975"/>
                  <a:gd name="connsiteX9" fmla="*/ 6350 w 2574798"/>
                  <a:gd name="connsiteY9" fmla="*/ 688975 h 688975"/>
                  <a:gd name="connsiteX10" fmla="*/ 2562225 w 2574798"/>
                  <a:gd name="connsiteY10" fmla="*/ 666750 h 688975"/>
                  <a:gd name="connsiteX11" fmla="*/ 2552700 w 2574798"/>
                  <a:gd name="connsiteY11" fmla="*/ 171450 h 688975"/>
                  <a:gd name="connsiteX12" fmla="*/ 2466975 w 2574798"/>
                  <a:gd name="connsiteY12" fmla="*/ 95250 h 688975"/>
                  <a:gd name="connsiteX13" fmla="*/ 511175 w 2574798"/>
                  <a:gd name="connsiteY13" fmla="*/ 184150 h 688975"/>
                  <a:gd name="connsiteX14" fmla="*/ 180975 w 2574798"/>
                  <a:gd name="connsiteY14" fmla="*/ 0 h 688975"/>
                  <a:gd name="connsiteX0" fmla="*/ 180975 w 2574798"/>
                  <a:gd name="connsiteY0" fmla="*/ 0 h 688975"/>
                  <a:gd name="connsiteX1" fmla="*/ 6350 w 2574798"/>
                  <a:gd name="connsiteY1" fmla="*/ 152400 h 688975"/>
                  <a:gd name="connsiteX2" fmla="*/ 9525 w 2574798"/>
                  <a:gd name="connsiteY2" fmla="*/ 241300 h 688975"/>
                  <a:gd name="connsiteX3" fmla="*/ 2454275 w 2574798"/>
                  <a:gd name="connsiteY3" fmla="*/ 234950 h 688975"/>
                  <a:gd name="connsiteX4" fmla="*/ 2454275 w 2574798"/>
                  <a:gd name="connsiteY4" fmla="*/ 552450 h 688975"/>
                  <a:gd name="connsiteX5" fmla="*/ 66675 w 2574798"/>
                  <a:gd name="connsiteY5" fmla="*/ 565150 h 688975"/>
                  <a:gd name="connsiteX6" fmla="*/ 88900 w 2574798"/>
                  <a:gd name="connsiteY6" fmla="*/ 568325 h 688975"/>
                  <a:gd name="connsiteX7" fmla="*/ 92075 w 2574798"/>
                  <a:gd name="connsiteY7" fmla="*/ 520700 h 688975"/>
                  <a:gd name="connsiteX8" fmla="*/ 0 w 2574798"/>
                  <a:gd name="connsiteY8" fmla="*/ 593725 h 688975"/>
                  <a:gd name="connsiteX9" fmla="*/ 6350 w 2574798"/>
                  <a:gd name="connsiteY9" fmla="*/ 688975 h 688975"/>
                  <a:gd name="connsiteX10" fmla="*/ 2562225 w 2574798"/>
                  <a:gd name="connsiteY10" fmla="*/ 666750 h 688975"/>
                  <a:gd name="connsiteX11" fmla="*/ 2552700 w 2574798"/>
                  <a:gd name="connsiteY11" fmla="*/ 171450 h 688975"/>
                  <a:gd name="connsiteX12" fmla="*/ 2466975 w 2574798"/>
                  <a:gd name="connsiteY12" fmla="*/ 95250 h 688975"/>
                  <a:gd name="connsiteX13" fmla="*/ 511175 w 2574798"/>
                  <a:gd name="connsiteY13" fmla="*/ 184150 h 688975"/>
                  <a:gd name="connsiteX14" fmla="*/ 180975 w 2574798"/>
                  <a:gd name="connsiteY14" fmla="*/ 0 h 688975"/>
                  <a:gd name="connsiteX0" fmla="*/ 180975 w 2577418"/>
                  <a:gd name="connsiteY0" fmla="*/ 0 h 688975"/>
                  <a:gd name="connsiteX1" fmla="*/ 6350 w 2577418"/>
                  <a:gd name="connsiteY1" fmla="*/ 152400 h 688975"/>
                  <a:gd name="connsiteX2" fmla="*/ 9525 w 2577418"/>
                  <a:gd name="connsiteY2" fmla="*/ 241300 h 688975"/>
                  <a:gd name="connsiteX3" fmla="*/ 2454275 w 2577418"/>
                  <a:gd name="connsiteY3" fmla="*/ 234950 h 688975"/>
                  <a:gd name="connsiteX4" fmla="*/ 2454275 w 2577418"/>
                  <a:gd name="connsiteY4" fmla="*/ 552450 h 688975"/>
                  <a:gd name="connsiteX5" fmla="*/ 66675 w 2577418"/>
                  <a:gd name="connsiteY5" fmla="*/ 565150 h 688975"/>
                  <a:gd name="connsiteX6" fmla="*/ 88900 w 2577418"/>
                  <a:gd name="connsiteY6" fmla="*/ 568325 h 688975"/>
                  <a:gd name="connsiteX7" fmla="*/ 92075 w 2577418"/>
                  <a:gd name="connsiteY7" fmla="*/ 520700 h 688975"/>
                  <a:gd name="connsiteX8" fmla="*/ 0 w 2577418"/>
                  <a:gd name="connsiteY8" fmla="*/ 593725 h 688975"/>
                  <a:gd name="connsiteX9" fmla="*/ 6350 w 2577418"/>
                  <a:gd name="connsiteY9" fmla="*/ 688975 h 688975"/>
                  <a:gd name="connsiteX10" fmla="*/ 2565400 w 2577418"/>
                  <a:gd name="connsiteY10" fmla="*/ 688975 h 688975"/>
                  <a:gd name="connsiteX11" fmla="*/ 2552700 w 2577418"/>
                  <a:gd name="connsiteY11" fmla="*/ 171450 h 688975"/>
                  <a:gd name="connsiteX12" fmla="*/ 2466975 w 2577418"/>
                  <a:gd name="connsiteY12" fmla="*/ 95250 h 688975"/>
                  <a:gd name="connsiteX13" fmla="*/ 511175 w 2577418"/>
                  <a:gd name="connsiteY13" fmla="*/ 184150 h 688975"/>
                  <a:gd name="connsiteX14" fmla="*/ 180975 w 2577418"/>
                  <a:gd name="connsiteY14" fmla="*/ 0 h 688975"/>
                  <a:gd name="connsiteX0" fmla="*/ 180975 w 2577418"/>
                  <a:gd name="connsiteY0" fmla="*/ 0 h 688975"/>
                  <a:gd name="connsiteX1" fmla="*/ 6350 w 2577418"/>
                  <a:gd name="connsiteY1" fmla="*/ 152400 h 688975"/>
                  <a:gd name="connsiteX2" fmla="*/ 9525 w 2577418"/>
                  <a:gd name="connsiteY2" fmla="*/ 241300 h 688975"/>
                  <a:gd name="connsiteX3" fmla="*/ 2454275 w 2577418"/>
                  <a:gd name="connsiteY3" fmla="*/ 234950 h 688975"/>
                  <a:gd name="connsiteX4" fmla="*/ 2454275 w 2577418"/>
                  <a:gd name="connsiteY4" fmla="*/ 552450 h 688975"/>
                  <a:gd name="connsiteX5" fmla="*/ 66675 w 2577418"/>
                  <a:gd name="connsiteY5" fmla="*/ 565150 h 688975"/>
                  <a:gd name="connsiteX6" fmla="*/ 88900 w 2577418"/>
                  <a:gd name="connsiteY6" fmla="*/ 568325 h 688975"/>
                  <a:gd name="connsiteX7" fmla="*/ 92075 w 2577418"/>
                  <a:gd name="connsiteY7" fmla="*/ 520700 h 688975"/>
                  <a:gd name="connsiteX8" fmla="*/ 0 w 2577418"/>
                  <a:gd name="connsiteY8" fmla="*/ 593725 h 688975"/>
                  <a:gd name="connsiteX9" fmla="*/ 6350 w 2577418"/>
                  <a:gd name="connsiteY9" fmla="*/ 688975 h 688975"/>
                  <a:gd name="connsiteX10" fmla="*/ 2565400 w 2577418"/>
                  <a:gd name="connsiteY10" fmla="*/ 688975 h 688975"/>
                  <a:gd name="connsiteX11" fmla="*/ 2552700 w 2577418"/>
                  <a:gd name="connsiteY11" fmla="*/ 171450 h 688975"/>
                  <a:gd name="connsiteX12" fmla="*/ 2466975 w 2577418"/>
                  <a:gd name="connsiteY12" fmla="*/ 95250 h 688975"/>
                  <a:gd name="connsiteX13" fmla="*/ 511175 w 2577418"/>
                  <a:gd name="connsiteY13" fmla="*/ 184150 h 688975"/>
                  <a:gd name="connsiteX14" fmla="*/ 180975 w 2577418"/>
                  <a:gd name="connsiteY14" fmla="*/ 0 h 688975"/>
                  <a:gd name="connsiteX0" fmla="*/ 180975 w 2570812"/>
                  <a:gd name="connsiteY0" fmla="*/ 0 h 688975"/>
                  <a:gd name="connsiteX1" fmla="*/ 6350 w 2570812"/>
                  <a:gd name="connsiteY1" fmla="*/ 152400 h 688975"/>
                  <a:gd name="connsiteX2" fmla="*/ 9525 w 2570812"/>
                  <a:gd name="connsiteY2" fmla="*/ 241300 h 688975"/>
                  <a:gd name="connsiteX3" fmla="*/ 2454275 w 2570812"/>
                  <a:gd name="connsiteY3" fmla="*/ 234950 h 688975"/>
                  <a:gd name="connsiteX4" fmla="*/ 2454275 w 2570812"/>
                  <a:gd name="connsiteY4" fmla="*/ 552450 h 688975"/>
                  <a:gd name="connsiteX5" fmla="*/ 66675 w 2570812"/>
                  <a:gd name="connsiteY5" fmla="*/ 565150 h 688975"/>
                  <a:gd name="connsiteX6" fmla="*/ 88900 w 2570812"/>
                  <a:gd name="connsiteY6" fmla="*/ 568325 h 688975"/>
                  <a:gd name="connsiteX7" fmla="*/ 92075 w 2570812"/>
                  <a:gd name="connsiteY7" fmla="*/ 520700 h 688975"/>
                  <a:gd name="connsiteX8" fmla="*/ 0 w 2570812"/>
                  <a:gd name="connsiteY8" fmla="*/ 593725 h 688975"/>
                  <a:gd name="connsiteX9" fmla="*/ 6350 w 2570812"/>
                  <a:gd name="connsiteY9" fmla="*/ 688975 h 688975"/>
                  <a:gd name="connsiteX10" fmla="*/ 2565400 w 2570812"/>
                  <a:gd name="connsiteY10" fmla="*/ 688975 h 688975"/>
                  <a:gd name="connsiteX11" fmla="*/ 2552700 w 2570812"/>
                  <a:gd name="connsiteY11" fmla="*/ 171450 h 688975"/>
                  <a:gd name="connsiteX12" fmla="*/ 2466975 w 2570812"/>
                  <a:gd name="connsiteY12" fmla="*/ 95250 h 688975"/>
                  <a:gd name="connsiteX13" fmla="*/ 511175 w 2570812"/>
                  <a:gd name="connsiteY13" fmla="*/ 184150 h 688975"/>
                  <a:gd name="connsiteX14" fmla="*/ 180975 w 2570812"/>
                  <a:gd name="connsiteY14" fmla="*/ 0 h 688975"/>
                  <a:gd name="connsiteX0" fmla="*/ 180975 w 2570812"/>
                  <a:gd name="connsiteY0" fmla="*/ 0 h 688975"/>
                  <a:gd name="connsiteX1" fmla="*/ 6350 w 2570812"/>
                  <a:gd name="connsiteY1" fmla="*/ 152400 h 688975"/>
                  <a:gd name="connsiteX2" fmla="*/ 9525 w 2570812"/>
                  <a:gd name="connsiteY2" fmla="*/ 241300 h 688975"/>
                  <a:gd name="connsiteX3" fmla="*/ 2460625 w 2570812"/>
                  <a:gd name="connsiteY3" fmla="*/ 247650 h 688975"/>
                  <a:gd name="connsiteX4" fmla="*/ 2454275 w 2570812"/>
                  <a:gd name="connsiteY4" fmla="*/ 552450 h 688975"/>
                  <a:gd name="connsiteX5" fmla="*/ 66675 w 2570812"/>
                  <a:gd name="connsiteY5" fmla="*/ 565150 h 688975"/>
                  <a:gd name="connsiteX6" fmla="*/ 88900 w 2570812"/>
                  <a:gd name="connsiteY6" fmla="*/ 568325 h 688975"/>
                  <a:gd name="connsiteX7" fmla="*/ 92075 w 2570812"/>
                  <a:gd name="connsiteY7" fmla="*/ 520700 h 688975"/>
                  <a:gd name="connsiteX8" fmla="*/ 0 w 2570812"/>
                  <a:gd name="connsiteY8" fmla="*/ 593725 h 688975"/>
                  <a:gd name="connsiteX9" fmla="*/ 6350 w 2570812"/>
                  <a:gd name="connsiteY9" fmla="*/ 688975 h 688975"/>
                  <a:gd name="connsiteX10" fmla="*/ 2565400 w 2570812"/>
                  <a:gd name="connsiteY10" fmla="*/ 688975 h 688975"/>
                  <a:gd name="connsiteX11" fmla="*/ 2552700 w 2570812"/>
                  <a:gd name="connsiteY11" fmla="*/ 171450 h 688975"/>
                  <a:gd name="connsiteX12" fmla="*/ 2466975 w 2570812"/>
                  <a:gd name="connsiteY12" fmla="*/ 95250 h 688975"/>
                  <a:gd name="connsiteX13" fmla="*/ 511175 w 2570812"/>
                  <a:gd name="connsiteY13" fmla="*/ 184150 h 688975"/>
                  <a:gd name="connsiteX14" fmla="*/ 180975 w 2570812"/>
                  <a:gd name="connsiteY14" fmla="*/ 0 h 688975"/>
                  <a:gd name="connsiteX0" fmla="*/ 180975 w 2570812"/>
                  <a:gd name="connsiteY0" fmla="*/ 0 h 688975"/>
                  <a:gd name="connsiteX1" fmla="*/ 6350 w 2570812"/>
                  <a:gd name="connsiteY1" fmla="*/ 152400 h 688975"/>
                  <a:gd name="connsiteX2" fmla="*/ 9525 w 2570812"/>
                  <a:gd name="connsiteY2" fmla="*/ 241300 h 688975"/>
                  <a:gd name="connsiteX3" fmla="*/ 2460625 w 2570812"/>
                  <a:gd name="connsiteY3" fmla="*/ 247650 h 688975"/>
                  <a:gd name="connsiteX4" fmla="*/ 2457450 w 2570812"/>
                  <a:gd name="connsiteY4" fmla="*/ 561975 h 688975"/>
                  <a:gd name="connsiteX5" fmla="*/ 66675 w 2570812"/>
                  <a:gd name="connsiteY5" fmla="*/ 565150 h 688975"/>
                  <a:gd name="connsiteX6" fmla="*/ 88900 w 2570812"/>
                  <a:gd name="connsiteY6" fmla="*/ 568325 h 688975"/>
                  <a:gd name="connsiteX7" fmla="*/ 92075 w 2570812"/>
                  <a:gd name="connsiteY7" fmla="*/ 520700 h 688975"/>
                  <a:gd name="connsiteX8" fmla="*/ 0 w 2570812"/>
                  <a:gd name="connsiteY8" fmla="*/ 593725 h 688975"/>
                  <a:gd name="connsiteX9" fmla="*/ 6350 w 2570812"/>
                  <a:gd name="connsiteY9" fmla="*/ 688975 h 688975"/>
                  <a:gd name="connsiteX10" fmla="*/ 2565400 w 2570812"/>
                  <a:gd name="connsiteY10" fmla="*/ 688975 h 688975"/>
                  <a:gd name="connsiteX11" fmla="*/ 2552700 w 2570812"/>
                  <a:gd name="connsiteY11" fmla="*/ 171450 h 688975"/>
                  <a:gd name="connsiteX12" fmla="*/ 2466975 w 2570812"/>
                  <a:gd name="connsiteY12" fmla="*/ 95250 h 688975"/>
                  <a:gd name="connsiteX13" fmla="*/ 511175 w 2570812"/>
                  <a:gd name="connsiteY13" fmla="*/ 184150 h 688975"/>
                  <a:gd name="connsiteX14" fmla="*/ 180975 w 2570812"/>
                  <a:gd name="connsiteY14" fmla="*/ 0 h 688975"/>
                  <a:gd name="connsiteX0" fmla="*/ 180975 w 2570812"/>
                  <a:gd name="connsiteY0" fmla="*/ 0 h 688975"/>
                  <a:gd name="connsiteX1" fmla="*/ 6350 w 2570812"/>
                  <a:gd name="connsiteY1" fmla="*/ 152400 h 688975"/>
                  <a:gd name="connsiteX2" fmla="*/ 9525 w 2570812"/>
                  <a:gd name="connsiteY2" fmla="*/ 241300 h 688975"/>
                  <a:gd name="connsiteX3" fmla="*/ 2460625 w 2570812"/>
                  <a:gd name="connsiteY3" fmla="*/ 247650 h 688975"/>
                  <a:gd name="connsiteX4" fmla="*/ 2457450 w 2570812"/>
                  <a:gd name="connsiteY4" fmla="*/ 561975 h 688975"/>
                  <a:gd name="connsiteX5" fmla="*/ 66675 w 2570812"/>
                  <a:gd name="connsiteY5" fmla="*/ 565150 h 688975"/>
                  <a:gd name="connsiteX6" fmla="*/ 88900 w 2570812"/>
                  <a:gd name="connsiteY6" fmla="*/ 568325 h 688975"/>
                  <a:gd name="connsiteX7" fmla="*/ 92075 w 2570812"/>
                  <a:gd name="connsiteY7" fmla="*/ 520700 h 688975"/>
                  <a:gd name="connsiteX8" fmla="*/ 0 w 2570812"/>
                  <a:gd name="connsiteY8" fmla="*/ 593725 h 688975"/>
                  <a:gd name="connsiteX9" fmla="*/ 6350 w 2570812"/>
                  <a:gd name="connsiteY9" fmla="*/ 688975 h 688975"/>
                  <a:gd name="connsiteX10" fmla="*/ 2565400 w 2570812"/>
                  <a:gd name="connsiteY10" fmla="*/ 688975 h 688975"/>
                  <a:gd name="connsiteX11" fmla="*/ 2552700 w 2570812"/>
                  <a:gd name="connsiteY11" fmla="*/ 171450 h 688975"/>
                  <a:gd name="connsiteX12" fmla="*/ 2466975 w 2570812"/>
                  <a:gd name="connsiteY12" fmla="*/ 95250 h 688975"/>
                  <a:gd name="connsiteX13" fmla="*/ 485775 w 2570812"/>
                  <a:gd name="connsiteY13" fmla="*/ 171450 h 688975"/>
                  <a:gd name="connsiteX14" fmla="*/ 180975 w 2570812"/>
                  <a:gd name="connsiteY14" fmla="*/ 0 h 688975"/>
                  <a:gd name="connsiteX0" fmla="*/ 180975 w 2570812"/>
                  <a:gd name="connsiteY0" fmla="*/ 0 h 688975"/>
                  <a:gd name="connsiteX1" fmla="*/ 6350 w 2570812"/>
                  <a:gd name="connsiteY1" fmla="*/ 152400 h 688975"/>
                  <a:gd name="connsiteX2" fmla="*/ 9525 w 2570812"/>
                  <a:gd name="connsiteY2" fmla="*/ 241300 h 688975"/>
                  <a:gd name="connsiteX3" fmla="*/ 2460625 w 2570812"/>
                  <a:gd name="connsiteY3" fmla="*/ 247650 h 688975"/>
                  <a:gd name="connsiteX4" fmla="*/ 2457450 w 2570812"/>
                  <a:gd name="connsiteY4" fmla="*/ 561975 h 688975"/>
                  <a:gd name="connsiteX5" fmla="*/ 66675 w 2570812"/>
                  <a:gd name="connsiteY5" fmla="*/ 565150 h 688975"/>
                  <a:gd name="connsiteX6" fmla="*/ 88900 w 2570812"/>
                  <a:gd name="connsiteY6" fmla="*/ 568325 h 688975"/>
                  <a:gd name="connsiteX7" fmla="*/ 92075 w 2570812"/>
                  <a:gd name="connsiteY7" fmla="*/ 520700 h 688975"/>
                  <a:gd name="connsiteX8" fmla="*/ 0 w 2570812"/>
                  <a:gd name="connsiteY8" fmla="*/ 593725 h 688975"/>
                  <a:gd name="connsiteX9" fmla="*/ 6350 w 2570812"/>
                  <a:gd name="connsiteY9" fmla="*/ 688975 h 688975"/>
                  <a:gd name="connsiteX10" fmla="*/ 2565400 w 2570812"/>
                  <a:gd name="connsiteY10" fmla="*/ 688975 h 688975"/>
                  <a:gd name="connsiteX11" fmla="*/ 2552700 w 2570812"/>
                  <a:gd name="connsiteY11" fmla="*/ 171450 h 688975"/>
                  <a:gd name="connsiteX12" fmla="*/ 2466975 w 2570812"/>
                  <a:gd name="connsiteY12" fmla="*/ 95250 h 688975"/>
                  <a:gd name="connsiteX13" fmla="*/ 180975 w 2570812"/>
                  <a:gd name="connsiteY13" fmla="*/ 0 h 688975"/>
                  <a:gd name="connsiteX0" fmla="*/ 180975 w 2570812"/>
                  <a:gd name="connsiteY0" fmla="*/ 31750 h 720725"/>
                  <a:gd name="connsiteX1" fmla="*/ 6350 w 2570812"/>
                  <a:gd name="connsiteY1" fmla="*/ 184150 h 720725"/>
                  <a:gd name="connsiteX2" fmla="*/ 9525 w 2570812"/>
                  <a:gd name="connsiteY2" fmla="*/ 273050 h 720725"/>
                  <a:gd name="connsiteX3" fmla="*/ 2460625 w 2570812"/>
                  <a:gd name="connsiteY3" fmla="*/ 279400 h 720725"/>
                  <a:gd name="connsiteX4" fmla="*/ 2457450 w 2570812"/>
                  <a:gd name="connsiteY4" fmla="*/ 593725 h 720725"/>
                  <a:gd name="connsiteX5" fmla="*/ 66675 w 2570812"/>
                  <a:gd name="connsiteY5" fmla="*/ 596900 h 720725"/>
                  <a:gd name="connsiteX6" fmla="*/ 88900 w 2570812"/>
                  <a:gd name="connsiteY6" fmla="*/ 600075 h 720725"/>
                  <a:gd name="connsiteX7" fmla="*/ 92075 w 2570812"/>
                  <a:gd name="connsiteY7" fmla="*/ 552450 h 720725"/>
                  <a:gd name="connsiteX8" fmla="*/ 0 w 2570812"/>
                  <a:gd name="connsiteY8" fmla="*/ 625475 h 720725"/>
                  <a:gd name="connsiteX9" fmla="*/ 6350 w 2570812"/>
                  <a:gd name="connsiteY9" fmla="*/ 720725 h 720725"/>
                  <a:gd name="connsiteX10" fmla="*/ 2565400 w 2570812"/>
                  <a:gd name="connsiteY10" fmla="*/ 720725 h 720725"/>
                  <a:gd name="connsiteX11" fmla="*/ 2552700 w 2570812"/>
                  <a:gd name="connsiteY11" fmla="*/ 203200 h 720725"/>
                  <a:gd name="connsiteX12" fmla="*/ 2336800 w 2570812"/>
                  <a:gd name="connsiteY12" fmla="*/ 0 h 720725"/>
                  <a:gd name="connsiteX13" fmla="*/ 180975 w 2570812"/>
                  <a:gd name="connsiteY13" fmla="*/ 31750 h 720725"/>
                  <a:gd name="connsiteX0" fmla="*/ 180975 w 2570812"/>
                  <a:gd name="connsiteY0" fmla="*/ 0 h 688975"/>
                  <a:gd name="connsiteX1" fmla="*/ 6350 w 2570812"/>
                  <a:gd name="connsiteY1" fmla="*/ 152400 h 688975"/>
                  <a:gd name="connsiteX2" fmla="*/ 9525 w 2570812"/>
                  <a:gd name="connsiteY2" fmla="*/ 241300 h 688975"/>
                  <a:gd name="connsiteX3" fmla="*/ 2460625 w 2570812"/>
                  <a:gd name="connsiteY3" fmla="*/ 247650 h 688975"/>
                  <a:gd name="connsiteX4" fmla="*/ 2457450 w 2570812"/>
                  <a:gd name="connsiteY4" fmla="*/ 561975 h 688975"/>
                  <a:gd name="connsiteX5" fmla="*/ 66675 w 2570812"/>
                  <a:gd name="connsiteY5" fmla="*/ 565150 h 688975"/>
                  <a:gd name="connsiteX6" fmla="*/ 88900 w 2570812"/>
                  <a:gd name="connsiteY6" fmla="*/ 568325 h 688975"/>
                  <a:gd name="connsiteX7" fmla="*/ 92075 w 2570812"/>
                  <a:gd name="connsiteY7" fmla="*/ 520700 h 688975"/>
                  <a:gd name="connsiteX8" fmla="*/ 0 w 2570812"/>
                  <a:gd name="connsiteY8" fmla="*/ 593725 h 688975"/>
                  <a:gd name="connsiteX9" fmla="*/ 6350 w 2570812"/>
                  <a:gd name="connsiteY9" fmla="*/ 688975 h 688975"/>
                  <a:gd name="connsiteX10" fmla="*/ 2565400 w 2570812"/>
                  <a:gd name="connsiteY10" fmla="*/ 688975 h 688975"/>
                  <a:gd name="connsiteX11" fmla="*/ 2552700 w 2570812"/>
                  <a:gd name="connsiteY11" fmla="*/ 171450 h 688975"/>
                  <a:gd name="connsiteX12" fmla="*/ 2352675 w 2570812"/>
                  <a:gd name="connsiteY12" fmla="*/ 19050 h 688975"/>
                  <a:gd name="connsiteX13" fmla="*/ 180975 w 2570812"/>
                  <a:gd name="connsiteY13" fmla="*/ 0 h 688975"/>
                  <a:gd name="connsiteX0" fmla="*/ 225425 w 2570812"/>
                  <a:gd name="connsiteY0" fmla="*/ 0 h 714375"/>
                  <a:gd name="connsiteX1" fmla="*/ 6350 w 2570812"/>
                  <a:gd name="connsiteY1" fmla="*/ 177800 h 714375"/>
                  <a:gd name="connsiteX2" fmla="*/ 9525 w 2570812"/>
                  <a:gd name="connsiteY2" fmla="*/ 266700 h 714375"/>
                  <a:gd name="connsiteX3" fmla="*/ 2460625 w 2570812"/>
                  <a:gd name="connsiteY3" fmla="*/ 273050 h 714375"/>
                  <a:gd name="connsiteX4" fmla="*/ 2457450 w 2570812"/>
                  <a:gd name="connsiteY4" fmla="*/ 587375 h 714375"/>
                  <a:gd name="connsiteX5" fmla="*/ 66675 w 2570812"/>
                  <a:gd name="connsiteY5" fmla="*/ 590550 h 714375"/>
                  <a:gd name="connsiteX6" fmla="*/ 88900 w 2570812"/>
                  <a:gd name="connsiteY6" fmla="*/ 593725 h 714375"/>
                  <a:gd name="connsiteX7" fmla="*/ 92075 w 2570812"/>
                  <a:gd name="connsiteY7" fmla="*/ 546100 h 714375"/>
                  <a:gd name="connsiteX8" fmla="*/ 0 w 2570812"/>
                  <a:gd name="connsiteY8" fmla="*/ 619125 h 714375"/>
                  <a:gd name="connsiteX9" fmla="*/ 6350 w 2570812"/>
                  <a:gd name="connsiteY9" fmla="*/ 714375 h 714375"/>
                  <a:gd name="connsiteX10" fmla="*/ 2565400 w 2570812"/>
                  <a:gd name="connsiteY10" fmla="*/ 714375 h 714375"/>
                  <a:gd name="connsiteX11" fmla="*/ 2552700 w 2570812"/>
                  <a:gd name="connsiteY11" fmla="*/ 196850 h 714375"/>
                  <a:gd name="connsiteX12" fmla="*/ 2352675 w 2570812"/>
                  <a:gd name="connsiteY12" fmla="*/ 44450 h 714375"/>
                  <a:gd name="connsiteX13" fmla="*/ 225425 w 2570812"/>
                  <a:gd name="connsiteY13" fmla="*/ 0 h 714375"/>
                  <a:gd name="connsiteX0" fmla="*/ 225425 w 2570812"/>
                  <a:gd name="connsiteY0" fmla="*/ 0 h 714375"/>
                  <a:gd name="connsiteX1" fmla="*/ 6350 w 2570812"/>
                  <a:gd name="connsiteY1" fmla="*/ 177800 h 714375"/>
                  <a:gd name="connsiteX2" fmla="*/ 9525 w 2570812"/>
                  <a:gd name="connsiteY2" fmla="*/ 266700 h 714375"/>
                  <a:gd name="connsiteX3" fmla="*/ 2460625 w 2570812"/>
                  <a:gd name="connsiteY3" fmla="*/ 273050 h 714375"/>
                  <a:gd name="connsiteX4" fmla="*/ 2457450 w 2570812"/>
                  <a:gd name="connsiteY4" fmla="*/ 587375 h 714375"/>
                  <a:gd name="connsiteX5" fmla="*/ 66675 w 2570812"/>
                  <a:gd name="connsiteY5" fmla="*/ 590550 h 714375"/>
                  <a:gd name="connsiteX6" fmla="*/ 88900 w 2570812"/>
                  <a:gd name="connsiteY6" fmla="*/ 593725 h 714375"/>
                  <a:gd name="connsiteX7" fmla="*/ 92075 w 2570812"/>
                  <a:gd name="connsiteY7" fmla="*/ 546100 h 714375"/>
                  <a:gd name="connsiteX8" fmla="*/ 0 w 2570812"/>
                  <a:gd name="connsiteY8" fmla="*/ 619125 h 714375"/>
                  <a:gd name="connsiteX9" fmla="*/ 6350 w 2570812"/>
                  <a:gd name="connsiteY9" fmla="*/ 714375 h 714375"/>
                  <a:gd name="connsiteX10" fmla="*/ 2565400 w 2570812"/>
                  <a:gd name="connsiteY10" fmla="*/ 714375 h 714375"/>
                  <a:gd name="connsiteX11" fmla="*/ 2552700 w 2570812"/>
                  <a:gd name="connsiteY11" fmla="*/ 196850 h 714375"/>
                  <a:gd name="connsiteX12" fmla="*/ 2308225 w 2570812"/>
                  <a:gd name="connsiteY12" fmla="*/ 12700 h 714375"/>
                  <a:gd name="connsiteX13" fmla="*/ 225425 w 2570812"/>
                  <a:gd name="connsiteY13" fmla="*/ 0 h 714375"/>
                  <a:gd name="connsiteX0" fmla="*/ 225425 w 2570812"/>
                  <a:gd name="connsiteY0" fmla="*/ 0 h 714375"/>
                  <a:gd name="connsiteX1" fmla="*/ 6350 w 2570812"/>
                  <a:gd name="connsiteY1" fmla="*/ 177800 h 714375"/>
                  <a:gd name="connsiteX2" fmla="*/ 9525 w 2570812"/>
                  <a:gd name="connsiteY2" fmla="*/ 266700 h 714375"/>
                  <a:gd name="connsiteX3" fmla="*/ 2460625 w 2570812"/>
                  <a:gd name="connsiteY3" fmla="*/ 273050 h 714375"/>
                  <a:gd name="connsiteX4" fmla="*/ 2457450 w 2570812"/>
                  <a:gd name="connsiteY4" fmla="*/ 587375 h 714375"/>
                  <a:gd name="connsiteX5" fmla="*/ 66675 w 2570812"/>
                  <a:gd name="connsiteY5" fmla="*/ 590550 h 714375"/>
                  <a:gd name="connsiteX6" fmla="*/ 88900 w 2570812"/>
                  <a:gd name="connsiteY6" fmla="*/ 593725 h 714375"/>
                  <a:gd name="connsiteX7" fmla="*/ 92075 w 2570812"/>
                  <a:gd name="connsiteY7" fmla="*/ 546100 h 714375"/>
                  <a:gd name="connsiteX8" fmla="*/ 0 w 2570812"/>
                  <a:gd name="connsiteY8" fmla="*/ 619125 h 714375"/>
                  <a:gd name="connsiteX9" fmla="*/ 6350 w 2570812"/>
                  <a:gd name="connsiteY9" fmla="*/ 714375 h 714375"/>
                  <a:gd name="connsiteX10" fmla="*/ 2565400 w 2570812"/>
                  <a:gd name="connsiteY10" fmla="*/ 714375 h 714375"/>
                  <a:gd name="connsiteX11" fmla="*/ 2552700 w 2570812"/>
                  <a:gd name="connsiteY11" fmla="*/ 196850 h 714375"/>
                  <a:gd name="connsiteX12" fmla="*/ 2295525 w 2570812"/>
                  <a:gd name="connsiteY12" fmla="*/ 0 h 714375"/>
                  <a:gd name="connsiteX13" fmla="*/ 225425 w 2570812"/>
                  <a:gd name="connsiteY13" fmla="*/ 0 h 714375"/>
                  <a:gd name="connsiteX0" fmla="*/ 225425 w 2570812"/>
                  <a:gd name="connsiteY0" fmla="*/ 0 h 714375"/>
                  <a:gd name="connsiteX1" fmla="*/ 6350 w 2570812"/>
                  <a:gd name="connsiteY1" fmla="*/ 177800 h 714375"/>
                  <a:gd name="connsiteX2" fmla="*/ 9525 w 2570812"/>
                  <a:gd name="connsiteY2" fmla="*/ 266700 h 714375"/>
                  <a:gd name="connsiteX3" fmla="*/ 2460625 w 2570812"/>
                  <a:gd name="connsiteY3" fmla="*/ 273050 h 714375"/>
                  <a:gd name="connsiteX4" fmla="*/ 2457450 w 2570812"/>
                  <a:gd name="connsiteY4" fmla="*/ 587375 h 714375"/>
                  <a:gd name="connsiteX5" fmla="*/ 66675 w 2570812"/>
                  <a:gd name="connsiteY5" fmla="*/ 590550 h 714375"/>
                  <a:gd name="connsiteX6" fmla="*/ 88900 w 2570812"/>
                  <a:gd name="connsiteY6" fmla="*/ 593725 h 714375"/>
                  <a:gd name="connsiteX7" fmla="*/ 92075 w 2570812"/>
                  <a:gd name="connsiteY7" fmla="*/ 546100 h 714375"/>
                  <a:gd name="connsiteX8" fmla="*/ 0 w 2570812"/>
                  <a:gd name="connsiteY8" fmla="*/ 619125 h 714375"/>
                  <a:gd name="connsiteX9" fmla="*/ 6350 w 2570812"/>
                  <a:gd name="connsiteY9" fmla="*/ 714375 h 714375"/>
                  <a:gd name="connsiteX10" fmla="*/ 2565400 w 2570812"/>
                  <a:gd name="connsiteY10" fmla="*/ 714375 h 714375"/>
                  <a:gd name="connsiteX11" fmla="*/ 2552700 w 2570812"/>
                  <a:gd name="connsiteY11" fmla="*/ 196850 h 714375"/>
                  <a:gd name="connsiteX12" fmla="*/ 2295525 w 2570812"/>
                  <a:gd name="connsiteY12" fmla="*/ 0 h 714375"/>
                  <a:gd name="connsiteX13" fmla="*/ 225425 w 2570812"/>
                  <a:gd name="connsiteY13" fmla="*/ 0 h 714375"/>
                  <a:gd name="connsiteX0" fmla="*/ 225425 w 2578868"/>
                  <a:gd name="connsiteY0" fmla="*/ 0 h 714375"/>
                  <a:gd name="connsiteX1" fmla="*/ 6350 w 2578868"/>
                  <a:gd name="connsiteY1" fmla="*/ 177800 h 714375"/>
                  <a:gd name="connsiteX2" fmla="*/ 9525 w 2578868"/>
                  <a:gd name="connsiteY2" fmla="*/ 266700 h 714375"/>
                  <a:gd name="connsiteX3" fmla="*/ 2460625 w 2578868"/>
                  <a:gd name="connsiteY3" fmla="*/ 273050 h 714375"/>
                  <a:gd name="connsiteX4" fmla="*/ 2457450 w 2578868"/>
                  <a:gd name="connsiteY4" fmla="*/ 587375 h 714375"/>
                  <a:gd name="connsiteX5" fmla="*/ 66675 w 2578868"/>
                  <a:gd name="connsiteY5" fmla="*/ 590550 h 714375"/>
                  <a:gd name="connsiteX6" fmla="*/ 88900 w 2578868"/>
                  <a:gd name="connsiteY6" fmla="*/ 593725 h 714375"/>
                  <a:gd name="connsiteX7" fmla="*/ 92075 w 2578868"/>
                  <a:gd name="connsiteY7" fmla="*/ 546100 h 714375"/>
                  <a:gd name="connsiteX8" fmla="*/ 0 w 2578868"/>
                  <a:gd name="connsiteY8" fmla="*/ 619125 h 714375"/>
                  <a:gd name="connsiteX9" fmla="*/ 6350 w 2578868"/>
                  <a:gd name="connsiteY9" fmla="*/ 714375 h 714375"/>
                  <a:gd name="connsiteX10" fmla="*/ 2565400 w 2578868"/>
                  <a:gd name="connsiteY10" fmla="*/ 714375 h 714375"/>
                  <a:gd name="connsiteX11" fmla="*/ 2578868 w 2578868"/>
                  <a:gd name="connsiteY11" fmla="*/ 202083 h 714375"/>
                  <a:gd name="connsiteX12" fmla="*/ 2295525 w 2578868"/>
                  <a:gd name="connsiteY12" fmla="*/ 0 h 714375"/>
                  <a:gd name="connsiteX13" fmla="*/ 225425 w 2578868"/>
                  <a:gd name="connsiteY13" fmla="*/ 0 h 7143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2578868" h="714375">
                    <a:moveTo>
                      <a:pt x="225425" y="0"/>
                    </a:moveTo>
                    <a:lnTo>
                      <a:pt x="6350" y="177800"/>
                    </a:lnTo>
                    <a:lnTo>
                      <a:pt x="9525" y="266700"/>
                    </a:lnTo>
                    <a:lnTo>
                      <a:pt x="2460625" y="273050"/>
                    </a:lnTo>
                    <a:cubicBezTo>
                      <a:pt x="2459567" y="377825"/>
                      <a:pt x="2458508" y="482600"/>
                      <a:pt x="2457450" y="587375"/>
                    </a:cubicBezTo>
                    <a:lnTo>
                      <a:pt x="66675" y="590550"/>
                    </a:lnTo>
                    <a:cubicBezTo>
                      <a:pt x="69850" y="588433"/>
                      <a:pt x="85725" y="595842"/>
                      <a:pt x="88900" y="593725"/>
                    </a:cubicBezTo>
                    <a:lnTo>
                      <a:pt x="92075" y="546100"/>
                    </a:lnTo>
                    <a:lnTo>
                      <a:pt x="0" y="619125"/>
                    </a:lnTo>
                    <a:lnTo>
                      <a:pt x="6350" y="714375"/>
                    </a:lnTo>
                    <a:lnTo>
                      <a:pt x="2565400" y="714375"/>
                    </a:lnTo>
                    <a:cubicBezTo>
                      <a:pt x="2583392" y="672042"/>
                      <a:pt x="2576751" y="377766"/>
                      <a:pt x="2578868" y="202083"/>
                    </a:cubicBezTo>
                    <a:cubicBezTo>
                      <a:pt x="2493143" y="120591"/>
                      <a:pt x="2381250" y="65617"/>
                      <a:pt x="2295525" y="0"/>
                    </a:cubicBezTo>
                    <a:lnTo>
                      <a:pt x="225425" y="0"/>
                    </a:lnTo>
                    <a:close/>
                  </a:path>
                </a:pathLst>
              </a:custGeom>
              <a:solidFill>
                <a:schemeClr val="accent2"/>
              </a:solidFill>
              <a:ln>
                <a:noFill/>
              </a:ln>
              <a:effectLst>
                <a:outerShdw blurRad="508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400" dirty="0"/>
              </a:p>
            </p:txBody>
          </p:sp>
          <p:sp>
            <p:nvSpPr>
              <p:cNvPr id="20" name="Rectangle 22">
                <a:extLst>
                  <a:ext uri="{FF2B5EF4-FFF2-40B4-BE49-F238E27FC236}">
                    <a16:creationId xmlns="" xmlns:a16="http://schemas.microsoft.com/office/drawing/2014/main" id="{42C56BDA-E2FE-4836-BFCA-6CADB1BF9691}"/>
                  </a:ext>
                </a:extLst>
              </p:cNvPr>
              <p:cNvSpPr/>
              <p:nvPr/>
            </p:nvSpPr>
            <p:spPr>
              <a:xfrm>
                <a:off x="3707904" y="3762375"/>
                <a:ext cx="2376264" cy="321543"/>
              </a:xfrm>
              <a:custGeom>
                <a:avLst/>
                <a:gdLst>
                  <a:gd name="connsiteX0" fmla="*/ 0 w 2376264"/>
                  <a:gd name="connsiteY0" fmla="*/ 0 h 321543"/>
                  <a:gd name="connsiteX1" fmla="*/ 2376264 w 2376264"/>
                  <a:gd name="connsiteY1" fmla="*/ 0 h 321543"/>
                  <a:gd name="connsiteX2" fmla="*/ 2376264 w 2376264"/>
                  <a:gd name="connsiteY2" fmla="*/ 321543 h 321543"/>
                  <a:gd name="connsiteX3" fmla="*/ 0 w 2376264"/>
                  <a:gd name="connsiteY3" fmla="*/ 321543 h 321543"/>
                  <a:gd name="connsiteX4" fmla="*/ 0 w 2376264"/>
                  <a:gd name="connsiteY4" fmla="*/ 0 h 321543"/>
                  <a:gd name="connsiteX0" fmla="*/ 0 w 2376264"/>
                  <a:gd name="connsiteY0" fmla="*/ 0 h 321543"/>
                  <a:gd name="connsiteX1" fmla="*/ 2376264 w 2376264"/>
                  <a:gd name="connsiteY1" fmla="*/ 0 h 321543"/>
                  <a:gd name="connsiteX2" fmla="*/ 2376264 w 2376264"/>
                  <a:gd name="connsiteY2" fmla="*/ 321543 h 321543"/>
                  <a:gd name="connsiteX3" fmla="*/ 0 w 2376264"/>
                  <a:gd name="connsiteY3" fmla="*/ 321543 h 321543"/>
                  <a:gd name="connsiteX4" fmla="*/ 0 w 2376264"/>
                  <a:gd name="connsiteY4" fmla="*/ 0 h 321543"/>
                  <a:gd name="connsiteX0" fmla="*/ 0 w 2376264"/>
                  <a:gd name="connsiteY0" fmla="*/ 0 h 321543"/>
                  <a:gd name="connsiteX1" fmla="*/ 2376264 w 2376264"/>
                  <a:gd name="connsiteY1" fmla="*/ 0 h 321543"/>
                  <a:gd name="connsiteX2" fmla="*/ 2376264 w 2376264"/>
                  <a:gd name="connsiteY2" fmla="*/ 321543 h 321543"/>
                  <a:gd name="connsiteX3" fmla="*/ 0 w 2376264"/>
                  <a:gd name="connsiteY3" fmla="*/ 321543 h 321543"/>
                  <a:gd name="connsiteX4" fmla="*/ 0 w 2376264"/>
                  <a:gd name="connsiteY4" fmla="*/ 0 h 321543"/>
                  <a:gd name="connsiteX0" fmla="*/ 0 w 2376264"/>
                  <a:gd name="connsiteY0" fmla="*/ 0 h 321543"/>
                  <a:gd name="connsiteX1" fmla="*/ 2376264 w 2376264"/>
                  <a:gd name="connsiteY1" fmla="*/ 0 h 321543"/>
                  <a:gd name="connsiteX2" fmla="*/ 2376264 w 2376264"/>
                  <a:gd name="connsiteY2" fmla="*/ 321543 h 321543"/>
                  <a:gd name="connsiteX3" fmla="*/ 0 w 2376264"/>
                  <a:gd name="connsiteY3" fmla="*/ 321543 h 321543"/>
                  <a:gd name="connsiteX4" fmla="*/ 0 w 2376264"/>
                  <a:gd name="connsiteY4" fmla="*/ 0 h 32154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76264" h="321543">
                    <a:moveTo>
                      <a:pt x="0" y="0"/>
                    </a:moveTo>
                    <a:lnTo>
                      <a:pt x="2376264" y="0"/>
                    </a:lnTo>
                    <a:lnTo>
                      <a:pt x="2376264" y="321543"/>
                    </a:lnTo>
                    <a:lnTo>
                      <a:pt x="0" y="321543"/>
                    </a:lnTo>
                    <a:cubicBezTo>
                      <a:pt x="34925" y="258812"/>
                      <a:pt x="50800" y="110356"/>
                      <a:pt x="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400"/>
              </a:p>
            </p:txBody>
          </p:sp>
        </p:grpSp>
        <p:grpSp>
          <p:nvGrpSpPr>
            <p:cNvPr id="16" name="Group 15">
              <a:extLst>
                <a:ext uri="{FF2B5EF4-FFF2-40B4-BE49-F238E27FC236}">
                  <a16:creationId xmlns="" xmlns:a16="http://schemas.microsoft.com/office/drawing/2014/main" id="{A806BAE6-2B82-4A65-A0B3-98FC9E9941D8}"/>
                </a:ext>
              </a:extLst>
            </p:cNvPr>
            <p:cNvGrpSpPr/>
            <p:nvPr/>
          </p:nvGrpSpPr>
          <p:grpSpPr>
            <a:xfrm>
              <a:off x="4117666" y="4061275"/>
              <a:ext cx="1832471" cy="391100"/>
              <a:chOff x="3644106" y="3130550"/>
              <a:chExt cx="2603340" cy="555625"/>
            </a:xfrm>
            <a:effectLst>
              <a:outerShdw blurRad="50800" dist="38100" dir="8100000" algn="tr" rotWithShape="0">
                <a:prstClr val="black">
                  <a:alpha val="40000"/>
                </a:prstClr>
              </a:outerShdw>
            </a:effectLst>
          </p:grpSpPr>
          <p:sp>
            <p:nvSpPr>
              <p:cNvPr id="17" name="Freeform 27">
                <a:extLst>
                  <a:ext uri="{FF2B5EF4-FFF2-40B4-BE49-F238E27FC236}">
                    <a16:creationId xmlns="" xmlns:a16="http://schemas.microsoft.com/office/drawing/2014/main" id="{EEBF2CB3-984E-427D-B525-F685ED293445}"/>
                  </a:ext>
                </a:extLst>
              </p:cNvPr>
              <p:cNvSpPr/>
              <p:nvPr/>
            </p:nvSpPr>
            <p:spPr>
              <a:xfrm>
                <a:off x="3644106" y="3130550"/>
                <a:ext cx="2603340" cy="555625"/>
              </a:xfrm>
              <a:custGeom>
                <a:avLst/>
                <a:gdLst>
                  <a:gd name="connsiteX0" fmla="*/ 47625 w 2552700"/>
                  <a:gd name="connsiteY0" fmla="*/ 374650 h 685800"/>
                  <a:gd name="connsiteX1" fmla="*/ 0 w 2552700"/>
                  <a:gd name="connsiteY1" fmla="*/ 422275 h 685800"/>
                  <a:gd name="connsiteX2" fmla="*/ 447675 w 2552700"/>
                  <a:gd name="connsiteY2" fmla="*/ 685800 h 685800"/>
                  <a:gd name="connsiteX3" fmla="*/ 2549525 w 2552700"/>
                  <a:gd name="connsiteY3" fmla="*/ 615950 h 685800"/>
                  <a:gd name="connsiteX4" fmla="*/ 2552700 w 2552700"/>
                  <a:gd name="connsiteY4" fmla="*/ 273050 h 685800"/>
                  <a:gd name="connsiteX5" fmla="*/ 1384300 w 2552700"/>
                  <a:gd name="connsiteY5" fmla="*/ 0 h 685800"/>
                  <a:gd name="connsiteX6" fmla="*/ 6350 w 2552700"/>
                  <a:gd name="connsiteY6" fmla="*/ 168275 h 685800"/>
                  <a:gd name="connsiteX7" fmla="*/ 3175 w 2552700"/>
                  <a:gd name="connsiteY7" fmla="*/ 206375 h 685800"/>
                  <a:gd name="connsiteX8" fmla="*/ 463550 w 2552700"/>
                  <a:gd name="connsiteY8" fmla="*/ 374650 h 685800"/>
                  <a:gd name="connsiteX9" fmla="*/ 2520950 w 2552700"/>
                  <a:gd name="connsiteY9" fmla="*/ 333375 h 685800"/>
                  <a:gd name="connsiteX10" fmla="*/ 2501900 w 2552700"/>
                  <a:gd name="connsiteY10" fmla="*/ 549275 h 685800"/>
                  <a:gd name="connsiteX11" fmla="*/ 473075 w 2552700"/>
                  <a:gd name="connsiteY11" fmla="*/ 622300 h 685800"/>
                  <a:gd name="connsiteX12" fmla="*/ 47625 w 2552700"/>
                  <a:gd name="connsiteY12" fmla="*/ 374650 h 685800"/>
                  <a:gd name="connsiteX0" fmla="*/ 47625 w 2552700"/>
                  <a:gd name="connsiteY0" fmla="*/ 263525 h 574675"/>
                  <a:gd name="connsiteX1" fmla="*/ 0 w 2552700"/>
                  <a:gd name="connsiteY1" fmla="*/ 311150 h 574675"/>
                  <a:gd name="connsiteX2" fmla="*/ 447675 w 2552700"/>
                  <a:gd name="connsiteY2" fmla="*/ 574675 h 574675"/>
                  <a:gd name="connsiteX3" fmla="*/ 2549525 w 2552700"/>
                  <a:gd name="connsiteY3" fmla="*/ 504825 h 574675"/>
                  <a:gd name="connsiteX4" fmla="*/ 2552700 w 2552700"/>
                  <a:gd name="connsiteY4" fmla="*/ 161925 h 574675"/>
                  <a:gd name="connsiteX5" fmla="*/ 1552575 w 2552700"/>
                  <a:gd name="connsiteY5" fmla="*/ 0 h 574675"/>
                  <a:gd name="connsiteX6" fmla="*/ 6350 w 2552700"/>
                  <a:gd name="connsiteY6" fmla="*/ 57150 h 574675"/>
                  <a:gd name="connsiteX7" fmla="*/ 3175 w 2552700"/>
                  <a:gd name="connsiteY7" fmla="*/ 95250 h 574675"/>
                  <a:gd name="connsiteX8" fmla="*/ 463550 w 2552700"/>
                  <a:gd name="connsiteY8" fmla="*/ 263525 h 574675"/>
                  <a:gd name="connsiteX9" fmla="*/ 2520950 w 2552700"/>
                  <a:gd name="connsiteY9" fmla="*/ 222250 h 574675"/>
                  <a:gd name="connsiteX10" fmla="*/ 2501900 w 2552700"/>
                  <a:gd name="connsiteY10" fmla="*/ 438150 h 574675"/>
                  <a:gd name="connsiteX11" fmla="*/ 473075 w 2552700"/>
                  <a:gd name="connsiteY11" fmla="*/ 511175 h 574675"/>
                  <a:gd name="connsiteX12" fmla="*/ 47625 w 2552700"/>
                  <a:gd name="connsiteY12" fmla="*/ 263525 h 574675"/>
                  <a:gd name="connsiteX0" fmla="*/ 47625 w 2552700"/>
                  <a:gd name="connsiteY0" fmla="*/ 244475 h 555625"/>
                  <a:gd name="connsiteX1" fmla="*/ 0 w 2552700"/>
                  <a:gd name="connsiteY1" fmla="*/ 292100 h 555625"/>
                  <a:gd name="connsiteX2" fmla="*/ 447675 w 2552700"/>
                  <a:gd name="connsiteY2" fmla="*/ 555625 h 555625"/>
                  <a:gd name="connsiteX3" fmla="*/ 2549525 w 2552700"/>
                  <a:gd name="connsiteY3" fmla="*/ 485775 h 555625"/>
                  <a:gd name="connsiteX4" fmla="*/ 2552700 w 2552700"/>
                  <a:gd name="connsiteY4" fmla="*/ 142875 h 555625"/>
                  <a:gd name="connsiteX5" fmla="*/ 1606550 w 2552700"/>
                  <a:gd name="connsiteY5" fmla="*/ 0 h 555625"/>
                  <a:gd name="connsiteX6" fmla="*/ 6350 w 2552700"/>
                  <a:gd name="connsiteY6" fmla="*/ 38100 h 555625"/>
                  <a:gd name="connsiteX7" fmla="*/ 3175 w 2552700"/>
                  <a:gd name="connsiteY7" fmla="*/ 76200 h 555625"/>
                  <a:gd name="connsiteX8" fmla="*/ 463550 w 2552700"/>
                  <a:gd name="connsiteY8" fmla="*/ 244475 h 555625"/>
                  <a:gd name="connsiteX9" fmla="*/ 2520950 w 2552700"/>
                  <a:gd name="connsiteY9" fmla="*/ 203200 h 555625"/>
                  <a:gd name="connsiteX10" fmla="*/ 2501900 w 2552700"/>
                  <a:gd name="connsiteY10" fmla="*/ 419100 h 555625"/>
                  <a:gd name="connsiteX11" fmla="*/ 473075 w 2552700"/>
                  <a:gd name="connsiteY11" fmla="*/ 492125 h 555625"/>
                  <a:gd name="connsiteX12" fmla="*/ 47625 w 2552700"/>
                  <a:gd name="connsiteY12" fmla="*/ 244475 h 555625"/>
                  <a:gd name="connsiteX0" fmla="*/ 47625 w 2585519"/>
                  <a:gd name="connsiteY0" fmla="*/ 244475 h 555625"/>
                  <a:gd name="connsiteX1" fmla="*/ 0 w 2585519"/>
                  <a:gd name="connsiteY1" fmla="*/ 292100 h 555625"/>
                  <a:gd name="connsiteX2" fmla="*/ 447675 w 2585519"/>
                  <a:gd name="connsiteY2" fmla="*/ 555625 h 555625"/>
                  <a:gd name="connsiteX3" fmla="*/ 2549525 w 2585519"/>
                  <a:gd name="connsiteY3" fmla="*/ 485775 h 555625"/>
                  <a:gd name="connsiteX4" fmla="*/ 2552700 w 2585519"/>
                  <a:gd name="connsiteY4" fmla="*/ 142875 h 555625"/>
                  <a:gd name="connsiteX5" fmla="*/ 1606550 w 2585519"/>
                  <a:gd name="connsiteY5" fmla="*/ 0 h 555625"/>
                  <a:gd name="connsiteX6" fmla="*/ 6350 w 2585519"/>
                  <a:gd name="connsiteY6" fmla="*/ 38100 h 555625"/>
                  <a:gd name="connsiteX7" fmla="*/ 3175 w 2585519"/>
                  <a:gd name="connsiteY7" fmla="*/ 76200 h 555625"/>
                  <a:gd name="connsiteX8" fmla="*/ 463550 w 2585519"/>
                  <a:gd name="connsiteY8" fmla="*/ 244475 h 555625"/>
                  <a:gd name="connsiteX9" fmla="*/ 2520950 w 2585519"/>
                  <a:gd name="connsiteY9" fmla="*/ 203200 h 555625"/>
                  <a:gd name="connsiteX10" fmla="*/ 2501900 w 2585519"/>
                  <a:gd name="connsiteY10" fmla="*/ 419100 h 555625"/>
                  <a:gd name="connsiteX11" fmla="*/ 473075 w 2585519"/>
                  <a:gd name="connsiteY11" fmla="*/ 492125 h 555625"/>
                  <a:gd name="connsiteX12" fmla="*/ 47625 w 2585519"/>
                  <a:gd name="connsiteY12" fmla="*/ 244475 h 555625"/>
                  <a:gd name="connsiteX0" fmla="*/ 47625 w 2599371"/>
                  <a:gd name="connsiteY0" fmla="*/ 244475 h 555625"/>
                  <a:gd name="connsiteX1" fmla="*/ 0 w 2599371"/>
                  <a:gd name="connsiteY1" fmla="*/ 292100 h 555625"/>
                  <a:gd name="connsiteX2" fmla="*/ 447675 w 2599371"/>
                  <a:gd name="connsiteY2" fmla="*/ 555625 h 555625"/>
                  <a:gd name="connsiteX3" fmla="*/ 2549525 w 2599371"/>
                  <a:gd name="connsiteY3" fmla="*/ 485775 h 555625"/>
                  <a:gd name="connsiteX4" fmla="*/ 2552700 w 2599371"/>
                  <a:gd name="connsiteY4" fmla="*/ 142875 h 555625"/>
                  <a:gd name="connsiteX5" fmla="*/ 1606550 w 2599371"/>
                  <a:gd name="connsiteY5" fmla="*/ 0 h 555625"/>
                  <a:gd name="connsiteX6" fmla="*/ 6350 w 2599371"/>
                  <a:gd name="connsiteY6" fmla="*/ 38100 h 555625"/>
                  <a:gd name="connsiteX7" fmla="*/ 3175 w 2599371"/>
                  <a:gd name="connsiteY7" fmla="*/ 76200 h 555625"/>
                  <a:gd name="connsiteX8" fmla="*/ 463550 w 2599371"/>
                  <a:gd name="connsiteY8" fmla="*/ 244475 h 555625"/>
                  <a:gd name="connsiteX9" fmla="*/ 2520950 w 2599371"/>
                  <a:gd name="connsiteY9" fmla="*/ 203200 h 555625"/>
                  <a:gd name="connsiteX10" fmla="*/ 2501900 w 2599371"/>
                  <a:gd name="connsiteY10" fmla="*/ 419100 h 555625"/>
                  <a:gd name="connsiteX11" fmla="*/ 473075 w 2599371"/>
                  <a:gd name="connsiteY11" fmla="*/ 492125 h 555625"/>
                  <a:gd name="connsiteX12" fmla="*/ 47625 w 2599371"/>
                  <a:gd name="connsiteY12" fmla="*/ 244475 h 555625"/>
                  <a:gd name="connsiteX0" fmla="*/ 47625 w 2599371"/>
                  <a:gd name="connsiteY0" fmla="*/ 244475 h 555625"/>
                  <a:gd name="connsiteX1" fmla="*/ 0 w 2599371"/>
                  <a:gd name="connsiteY1" fmla="*/ 292100 h 555625"/>
                  <a:gd name="connsiteX2" fmla="*/ 447675 w 2599371"/>
                  <a:gd name="connsiteY2" fmla="*/ 555625 h 555625"/>
                  <a:gd name="connsiteX3" fmla="*/ 2549525 w 2599371"/>
                  <a:gd name="connsiteY3" fmla="*/ 485775 h 555625"/>
                  <a:gd name="connsiteX4" fmla="*/ 2552700 w 2599371"/>
                  <a:gd name="connsiteY4" fmla="*/ 142875 h 555625"/>
                  <a:gd name="connsiteX5" fmla="*/ 1606550 w 2599371"/>
                  <a:gd name="connsiteY5" fmla="*/ 0 h 555625"/>
                  <a:gd name="connsiteX6" fmla="*/ 6350 w 2599371"/>
                  <a:gd name="connsiteY6" fmla="*/ 38100 h 555625"/>
                  <a:gd name="connsiteX7" fmla="*/ 3175 w 2599371"/>
                  <a:gd name="connsiteY7" fmla="*/ 76200 h 555625"/>
                  <a:gd name="connsiteX8" fmla="*/ 463550 w 2599371"/>
                  <a:gd name="connsiteY8" fmla="*/ 244475 h 555625"/>
                  <a:gd name="connsiteX9" fmla="*/ 2495550 w 2599371"/>
                  <a:gd name="connsiteY9" fmla="*/ 206375 h 555625"/>
                  <a:gd name="connsiteX10" fmla="*/ 2501900 w 2599371"/>
                  <a:gd name="connsiteY10" fmla="*/ 419100 h 555625"/>
                  <a:gd name="connsiteX11" fmla="*/ 473075 w 2599371"/>
                  <a:gd name="connsiteY11" fmla="*/ 492125 h 555625"/>
                  <a:gd name="connsiteX12" fmla="*/ 47625 w 2599371"/>
                  <a:gd name="connsiteY12" fmla="*/ 244475 h 555625"/>
                  <a:gd name="connsiteX0" fmla="*/ 47625 w 2599371"/>
                  <a:gd name="connsiteY0" fmla="*/ 244475 h 555625"/>
                  <a:gd name="connsiteX1" fmla="*/ 0 w 2599371"/>
                  <a:gd name="connsiteY1" fmla="*/ 292100 h 555625"/>
                  <a:gd name="connsiteX2" fmla="*/ 447675 w 2599371"/>
                  <a:gd name="connsiteY2" fmla="*/ 555625 h 555625"/>
                  <a:gd name="connsiteX3" fmla="*/ 2549525 w 2599371"/>
                  <a:gd name="connsiteY3" fmla="*/ 485775 h 555625"/>
                  <a:gd name="connsiteX4" fmla="*/ 2552700 w 2599371"/>
                  <a:gd name="connsiteY4" fmla="*/ 142875 h 555625"/>
                  <a:gd name="connsiteX5" fmla="*/ 1606550 w 2599371"/>
                  <a:gd name="connsiteY5" fmla="*/ 0 h 555625"/>
                  <a:gd name="connsiteX6" fmla="*/ 6350 w 2599371"/>
                  <a:gd name="connsiteY6" fmla="*/ 38100 h 555625"/>
                  <a:gd name="connsiteX7" fmla="*/ 3175 w 2599371"/>
                  <a:gd name="connsiteY7" fmla="*/ 76200 h 555625"/>
                  <a:gd name="connsiteX8" fmla="*/ 463550 w 2599371"/>
                  <a:gd name="connsiteY8" fmla="*/ 244475 h 555625"/>
                  <a:gd name="connsiteX9" fmla="*/ 2495550 w 2599371"/>
                  <a:gd name="connsiteY9" fmla="*/ 206375 h 555625"/>
                  <a:gd name="connsiteX10" fmla="*/ 2527300 w 2599371"/>
                  <a:gd name="connsiteY10" fmla="*/ 307975 h 555625"/>
                  <a:gd name="connsiteX11" fmla="*/ 2501900 w 2599371"/>
                  <a:gd name="connsiteY11" fmla="*/ 419100 h 555625"/>
                  <a:gd name="connsiteX12" fmla="*/ 473075 w 2599371"/>
                  <a:gd name="connsiteY12" fmla="*/ 492125 h 555625"/>
                  <a:gd name="connsiteX13" fmla="*/ 47625 w 2599371"/>
                  <a:gd name="connsiteY13" fmla="*/ 244475 h 555625"/>
                  <a:gd name="connsiteX0" fmla="*/ 47625 w 2599371"/>
                  <a:gd name="connsiteY0" fmla="*/ 244475 h 555625"/>
                  <a:gd name="connsiteX1" fmla="*/ 0 w 2599371"/>
                  <a:gd name="connsiteY1" fmla="*/ 292100 h 555625"/>
                  <a:gd name="connsiteX2" fmla="*/ 447675 w 2599371"/>
                  <a:gd name="connsiteY2" fmla="*/ 555625 h 555625"/>
                  <a:gd name="connsiteX3" fmla="*/ 2549525 w 2599371"/>
                  <a:gd name="connsiteY3" fmla="*/ 485775 h 555625"/>
                  <a:gd name="connsiteX4" fmla="*/ 2552700 w 2599371"/>
                  <a:gd name="connsiteY4" fmla="*/ 142875 h 555625"/>
                  <a:gd name="connsiteX5" fmla="*/ 1606550 w 2599371"/>
                  <a:gd name="connsiteY5" fmla="*/ 0 h 555625"/>
                  <a:gd name="connsiteX6" fmla="*/ 6350 w 2599371"/>
                  <a:gd name="connsiteY6" fmla="*/ 38100 h 555625"/>
                  <a:gd name="connsiteX7" fmla="*/ 3175 w 2599371"/>
                  <a:gd name="connsiteY7" fmla="*/ 76200 h 555625"/>
                  <a:gd name="connsiteX8" fmla="*/ 463550 w 2599371"/>
                  <a:gd name="connsiteY8" fmla="*/ 244475 h 555625"/>
                  <a:gd name="connsiteX9" fmla="*/ 2495550 w 2599371"/>
                  <a:gd name="connsiteY9" fmla="*/ 206375 h 555625"/>
                  <a:gd name="connsiteX10" fmla="*/ 2527300 w 2599371"/>
                  <a:gd name="connsiteY10" fmla="*/ 307975 h 555625"/>
                  <a:gd name="connsiteX11" fmla="*/ 2479675 w 2599371"/>
                  <a:gd name="connsiteY11" fmla="*/ 425450 h 555625"/>
                  <a:gd name="connsiteX12" fmla="*/ 473075 w 2599371"/>
                  <a:gd name="connsiteY12" fmla="*/ 492125 h 555625"/>
                  <a:gd name="connsiteX13" fmla="*/ 47625 w 2599371"/>
                  <a:gd name="connsiteY13" fmla="*/ 244475 h 555625"/>
                  <a:gd name="connsiteX0" fmla="*/ 47625 w 2740156"/>
                  <a:gd name="connsiteY0" fmla="*/ 244475 h 555625"/>
                  <a:gd name="connsiteX1" fmla="*/ 0 w 2740156"/>
                  <a:gd name="connsiteY1" fmla="*/ 292100 h 555625"/>
                  <a:gd name="connsiteX2" fmla="*/ 447675 w 2740156"/>
                  <a:gd name="connsiteY2" fmla="*/ 555625 h 555625"/>
                  <a:gd name="connsiteX3" fmla="*/ 2549525 w 2740156"/>
                  <a:gd name="connsiteY3" fmla="*/ 485775 h 555625"/>
                  <a:gd name="connsiteX4" fmla="*/ 2552700 w 2740156"/>
                  <a:gd name="connsiteY4" fmla="*/ 142875 h 555625"/>
                  <a:gd name="connsiteX5" fmla="*/ 1606550 w 2740156"/>
                  <a:gd name="connsiteY5" fmla="*/ 0 h 555625"/>
                  <a:gd name="connsiteX6" fmla="*/ 6350 w 2740156"/>
                  <a:gd name="connsiteY6" fmla="*/ 38100 h 555625"/>
                  <a:gd name="connsiteX7" fmla="*/ 3175 w 2740156"/>
                  <a:gd name="connsiteY7" fmla="*/ 76200 h 555625"/>
                  <a:gd name="connsiteX8" fmla="*/ 463550 w 2740156"/>
                  <a:gd name="connsiteY8" fmla="*/ 244475 h 555625"/>
                  <a:gd name="connsiteX9" fmla="*/ 2495550 w 2740156"/>
                  <a:gd name="connsiteY9" fmla="*/ 206375 h 555625"/>
                  <a:gd name="connsiteX10" fmla="*/ 2479675 w 2740156"/>
                  <a:gd name="connsiteY10" fmla="*/ 425450 h 555625"/>
                  <a:gd name="connsiteX11" fmla="*/ 473075 w 2740156"/>
                  <a:gd name="connsiteY11" fmla="*/ 492125 h 555625"/>
                  <a:gd name="connsiteX12" fmla="*/ 47625 w 2740156"/>
                  <a:gd name="connsiteY12" fmla="*/ 244475 h 555625"/>
                  <a:gd name="connsiteX0" fmla="*/ 47625 w 2646925"/>
                  <a:gd name="connsiteY0" fmla="*/ 244475 h 555625"/>
                  <a:gd name="connsiteX1" fmla="*/ 0 w 2646925"/>
                  <a:gd name="connsiteY1" fmla="*/ 292100 h 555625"/>
                  <a:gd name="connsiteX2" fmla="*/ 447675 w 2646925"/>
                  <a:gd name="connsiteY2" fmla="*/ 555625 h 555625"/>
                  <a:gd name="connsiteX3" fmla="*/ 2549525 w 2646925"/>
                  <a:gd name="connsiteY3" fmla="*/ 485775 h 555625"/>
                  <a:gd name="connsiteX4" fmla="*/ 2552700 w 2646925"/>
                  <a:gd name="connsiteY4" fmla="*/ 142875 h 555625"/>
                  <a:gd name="connsiteX5" fmla="*/ 1606550 w 2646925"/>
                  <a:gd name="connsiteY5" fmla="*/ 0 h 555625"/>
                  <a:gd name="connsiteX6" fmla="*/ 6350 w 2646925"/>
                  <a:gd name="connsiteY6" fmla="*/ 38100 h 555625"/>
                  <a:gd name="connsiteX7" fmla="*/ 3175 w 2646925"/>
                  <a:gd name="connsiteY7" fmla="*/ 76200 h 555625"/>
                  <a:gd name="connsiteX8" fmla="*/ 463550 w 2646925"/>
                  <a:gd name="connsiteY8" fmla="*/ 244475 h 555625"/>
                  <a:gd name="connsiteX9" fmla="*/ 2495550 w 2646925"/>
                  <a:gd name="connsiteY9" fmla="*/ 206375 h 555625"/>
                  <a:gd name="connsiteX10" fmla="*/ 2479675 w 2646925"/>
                  <a:gd name="connsiteY10" fmla="*/ 425450 h 555625"/>
                  <a:gd name="connsiteX11" fmla="*/ 473075 w 2646925"/>
                  <a:gd name="connsiteY11" fmla="*/ 492125 h 555625"/>
                  <a:gd name="connsiteX12" fmla="*/ 47625 w 2646925"/>
                  <a:gd name="connsiteY12" fmla="*/ 244475 h 555625"/>
                  <a:gd name="connsiteX0" fmla="*/ 47625 w 2599371"/>
                  <a:gd name="connsiteY0" fmla="*/ 244475 h 555625"/>
                  <a:gd name="connsiteX1" fmla="*/ 0 w 2599371"/>
                  <a:gd name="connsiteY1" fmla="*/ 292100 h 555625"/>
                  <a:gd name="connsiteX2" fmla="*/ 447675 w 2599371"/>
                  <a:gd name="connsiteY2" fmla="*/ 555625 h 555625"/>
                  <a:gd name="connsiteX3" fmla="*/ 2549525 w 2599371"/>
                  <a:gd name="connsiteY3" fmla="*/ 485775 h 555625"/>
                  <a:gd name="connsiteX4" fmla="*/ 2552700 w 2599371"/>
                  <a:gd name="connsiteY4" fmla="*/ 142875 h 555625"/>
                  <a:gd name="connsiteX5" fmla="*/ 1606550 w 2599371"/>
                  <a:gd name="connsiteY5" fmla="*/ 0 h 555625"/>
                  <a:gd name="connsiteX6" fmla="*/ 6350 w 2599371"/>
                  <a:gd name="connsiteY6" fmla="*/ 38100 h 555625"/>
                  <a:gd name="connsiteX7" fmla="*/ 3175 w 2599371"/>
                  <a:gd name="connsiteY7" fmla="*/ 76200 h 555625"/>
                  <a:gd name="connsiteX8" fmla="*/ 463550 w 2599371"/>
                  <a:gd name="connsiteY8" fmla="*/ 244475 h 555625"/>
                  <a:gd name="connsiteX9" fmla="*/ 2495550 w 2599371"/>
                  <a:gd name="connsiteY9" fmla="*/ 206375 h 555625"/>
                  <a:gd name="connsiteX10" fmla="*/ 2479675 w 2599371"/>
                  <a:gd name="connsiteY10" fmla="*/ 425450 h 555625"/>
                  <a:gd name="connsiteX11" fmla="*/ 473075 w 2599371"/>
                  <a:gd name="connsiteY11" fmla="*/ 492125 h 555625"/>
                  <a:gd name="connsiteX12" fmla="*/ 47625 w 2599371"/>
                  <a:gd name="connsiteY12" fmla="*/ 244475 h 555625"/>
                  <a:gd name="connsiteX0" fmla="*/ 47625 w 2599371"/>
                  <a:gd name="connsiteY0" fmla="*/ 244475 h 555625"/>
                  <a:gd name="connsiteX1" fmla="*/ 0 w 2599371"/>
                  <a:gd name="connsiteY1" fmla="*/ 292100 h 555625"/>
                  <a:gd name="connsiteX2" fmla="*/ 447675 w 2599371"/>
                  <a:gd name="connsiteY2" fmla="*/ 555625 h 555625"/>
                  <a:gd name="connsiteX3" fmla="*/ 2549525 w 2599371"/>
                  <a:gd name="connsiteY3" fmla="*/ 485775 h 555625"/>
                  <a:gd name="connsiteX4" fmla="*/ 2552700 w 2599371"/>
                  <a:gd name="connsiteY4" fmla="*/ 142875 h 555625"/>
                  <a:gd name="connsiteX5" fmla="*/ 1606550 w 2599371"/>
                  <a:gd name="connsiteY5" fmla="*/ 0 h 555625"/>
                  <a:gd name="connsiteX6" fmla="*/ 6350 w 2599371"/>
                  <a:gd name="connsiteY6" fmla="*/ 38100 h 555625"/>
                  <a:gd name="connsiteX7" fmla="*/ 3175 w 2599371"/>
                  <a:gd name="connsiteY7" fmla="*/ 76200 h 555625"/>
                  <a:gd name="connsiteX8" fmla="*/ 463550 w 2599371"/>
                  <a:gd name="connsiteY8" fmla="*/ 244475 h 555625"/>
                  <a:gd name="connsiteX9" fmla="*/ 2470150 w 2599371"/>
                  <a:gd name="connsiteY9" fmla="*/ 209550 h 555625"/>
                  <a:gd name="connsiteX10" fmla="*/ 2479675 w 2599371"/>
                  <a:gd name="connsiteY10" fmla="*/ 425450 h 555625"/>
                  <a:gd name="connsiteX11" fmla="*/ 473075 w 2599371"/>
                  <a:gd name="connsiteY11" fmla="*/ 492125 h 555625"/>
                  <a:gd name="connsiteX12" fmla="*/ 47625 w 2599371"/>
                  <a:gd name="connsiteY12" fmla="*/ 244475 h 555625"/>
                  <a:gd name="connsiteX0" fmla="*/ 47625 w 2599371"/>
                  <a:gd name="connsiteY0" fmla="*/ 244475 h 555625"/>
                  <a:gd name="connsiteX1" fmla="*/ 0 w 2599371"/>
                  <a:gd name="connsiteY1" fmla="*/ 292100 h 555625"/>
                  <a:gd name="connsiteX2" fmla="*/ 447675 w 2599371"/>
                  <a:gd name="connsiteY2" fmla="*/ 555625 h 555625"/>
                  <a:gd name="connsiteX3" fmla="*/ 2549525 w 2599371"/>
                  <a:gd name="connsiteY3" fmla="*/ 485775 h 555625"/>
                  <a:gd name="connsiteX4" fmla="*/ 2552700 w 2599371"/>
                  <a:gd name="connsiteY4" fmla="*/ 142875 h 555625"/>
                  <a:gd name="connsiteX5" fmla="*/ 1606550 w 2599371"/>
                  <a:gd name="connsiteY5" fmla="*/ 0 h 555625"/>
                  <a:gd name="connsiteX6" fmla="*/ 6350 w 2599371"/>
                  <a:gd name="connsiteY6" fmla="*/ 38100 h 555625"/>
                  <a:gd name="connsiteX7" fmla="*/ 3175 w 2599371"/>
                  <a:gd name="connsiteY7" fmla="*/ 76200 h 555625"/>
                  <a:gd name="connsiteX8" fmla="*/ 463550 w 2599371"/>
                  <a:gd name="connsiteY8" fmla="*/ 244475 h 555625"/>
                  <a:gd name="connsiteX9" fmla="*/ 2470150 w 2599371"/>
                  <a:gd name="connsiteY9" fmla="*/ 209550 h 555625"/>
                  <a:gd name="connsiteX10" fmla="*/ 2479675 w 2599371"/>
                  <a:gd name="connsiteY10" fmla="*/ 425450 h 555625"/>
                  <a:gd name="connsiteX11" fmla="*/ 473075 w 2599371"/>
                  <a:gd name="connsiteY11" fmla="*/ 492125 h 555625"/>
                  <a:gd name="connsiteX12" fmla="*/ 47625 w 2599371"/>
                  <a:gd name="connsiteY12" fmla="*/ 244475 h 555625"/>
                  <a:gd name="connsiteX0" fmla="*/ 47625 w 2599371"/>
                  <a:gd name="connsiteY0" fmla="*/ 244475 h 555625"/>
                  <a:gd name="connsiteX1" fmla="*/ 0 w 2599371"/>
                  <a:gd name="connsiteY1" fmla="*/ 292100 h 555625"/>
                  <a:gd name="connsiteX2" fmla="*/ 447675 w 2599371"/>
                  <a:gd name="connsiteY2" fmla="*/ 555625 h 555625"/>
                  <a:gd name="connsiteX3" fmla="*/ 2549525 w 2599371"/>
                  <a:gd name="connsiteY3" fmla="*/ 485775 h 555625"/>
                  <a:gd name="connsiteX4" fmla="*/ 2552700 w 2599371"/>
                  <a:gd name="connsiteY4" fmla="*/ 142875 h 555625"/>
                  <a:gd name="connsiteX5" fmla="*/ 1606550 w 2599371"/>
                  <a:gd name="connsiteY5" fmla="*/ 0 h 555625"/>
                  <a:gd name="connsiteX6" fmla="*/ 6350 w 2599371"/>
                  <a:gd name="connsiteY6" fmla="*/ 38100 h 555625"/>
                  <a:gd name="connsiteX7" fmla="*/ 3175 w 2599371"/>
                  <a:gd name="connsiteY7" fmla="*/ 76200 h 555625"/>
                  <a:gd name="connsiteX8" fmla="*/ 463550 w 2599371"/>
                  <a:gd name="connsiteY8" fmla="*/ 244475 h 555625"/>
                  <a:gd name="connsiteX9" fmla="*/ 2470150 w 2599371"/>
                  <a:gd name="connsiteY9" fmla="*/ 209550 h 555625"/>
                  <a:gd name="connsiteX10" fmla="*/ 2479675 w 2599371"/>
                  <a:gd name="connsiteY10" fmla="*/ 425450 h 555625"/>
                  <a:gd name="connsiteX11" fmla="*/ 473075 w 2599371"/>
                  <a:gd name="connsiteY11" fmla="*/ 492125 h 555625"/>
                  <a:gd name="connsiteX12" fmla="*/ 47625 w 2599371"/>
                  <a:gd name="connsiteY12" fmla="*/ 244475 h 555625"/>
                  <a:gd name="connsiteX0" fmla="*/ 24625 w 2608121"/>
                  <a:gd name="connsiteY0" fmla="*/ 244475 h 555625"/>
                  <a:gd name="connsiteX1" fmla="*/ 8750 w 2608121"/>
                  <a:gd name="connsiteY1" fmla="*/ 292100 h 555625"/>
                  <a:gd name="connsiteX2" fmla="*/ 456425 w 2608121"/>
                  <a:gd name="connsiteY2" fmla="*/ 555625 h 555625"/>
                  <a:gd name="connsiteX3" fmla="*/ 2558275 w 2608121"/>
                  <a:gd name="connsiteY3" fmla="*/ 485775 h 555625"/>
                  <a:gd name="connsiteX4" fmla="*/ 2561450 w 2608121"/>
                  <a:gd name="connsiteY4" fmla="*/ 142875 h 555625"/>
                  <a:gd name="connsiteX5" fmla="*/ 1615300 w 2608121"/>
                  <a:gd name="connsiteY5" fmla="*/ 0 h 555625"/>
                  <a:gd name="connsiteX6" fmla="*/ 15100 w 2608121"/>
                  <a:gd name="connsiteY6" fmla="*/ 38100 h 555625"/>
                  <a:gd name="connsiteX7" fmla="*/ 11925 w 2608121"/>
                  <a:gd name="connsiteY7" fmla="*/ 76200 h 555625"/>
                  <a:gd name="connsiteX8" fmla="*/ 472300 w 2608121"/>
                  <a:gd name="connsiteY8" fmla="*/ 244475 h 555625"/>
                  <a:gd name="connsiteX9" fmla="*/ 2478900 w 2608121"/>
                  <a:gd name="connsiteY9" fmla="*/ 209550 h 555625"/>
                  <a:gd name="connsiteX10" fmla="*/ 2488425 w 2608121"/>
                  <a:gd name="connsiteY10" fmla="*/ 425450 h 555625"/>
                  <a:gd name="connsiteX11" fmla="*/ 481825 w 2608121"/>
                  <a:gd name="connsiteY11" fmla="*/ 492125 h 555625"/>
                  <a:gd name="connsiteX12" fmla="*/ 24625 w 2608121"/>
                  <a:gd name="connsiteY12" fmla="*/ 244475 h 555625"/>
                  <a:gd name="connsiteX0" fmla="*/ 20208 w 2622754"/>
                  <a:gd name="connsiteY0" fmla="*/ 244475 h 555625"/>
                  <a:gd name="connsiteX1" fmla="*/ 23383 w 2622754"/>
                  <a:gd name="connsiteY1" fmla="*/ 292100 h 555625"/>
                  <a:gd name="connsiteX2" fmla="*/ 471058 w 2622754"/>
                  <a:gd name="connsiteY2" fmla="*/ 555625 h 555625"/>
                  <a:gd name="connsiteX3" fmla="*/ 2572908 w 2622754"/>
                  <a:gd name="connsiteY3" fmla="*/ 485775 h 555625"/>
                  <a:gd name="connsiteX4" fmla="*/ 2576083 w 2622754"/>
                  <a:gd name="connsiteY4" fmla="*/ 142875 h 555625"/>
                  <a:gd name="connsiteX5" fmla="*/ 1629933 w 2622754"/>
                  <a:gd name="connsiteY5" fmla="*/ 0 h 555625"/>
                  <a:gd name="connsiteX6" fmla="*/ 29733 w 2622754"/>
                  <a:gd name="connsiteY6" fmla="*/ 38100 h 555625"/>
                  <a:gd name="connsiteX7" fmla="*/ 26558 w 2622754"/>
                  <a:gd name="connsiteY7" fmla="*/ 76200 h 555625"/>
                  <a:gd name="connsiteX8" fmla="*/ 486933 w 2622754"/>
                  <a:gd name="connsiteY8" fmla="*/ 244475 h 555625"/>
                  <a:gd name="connsiteX9" fmla="*/ 2493533 w 2622754"/>
                  <a:gd name="connsiteY9" fmla="*/ 209550 h 555625"/>
                  <a:gd name="connsiteX10" fmla="*/ 2503058 w 2622754"/>
                  <a:gd name="connsiteY10" fmla="*/ 425450 h 555625"/>
                  <a:gd name="connsiteX11" fmla="*/ 496458 w 2622754"/>
                  <a:gd name="connsiteY11" fmla="*/ 492125 h 555625"/>
                  <a:gd name="connsiteX12" fmla="*/ 20208 w 2622754"/>
                  <a:gd name="connsiteY12" fmla="*/ 244475 h 555625"/>
                  <a:gd name="connsiteX0" fmla="*/ 63500 w 2599371"/>
                  <a:gd name="connsiteY0" fmla="*/ 244475 h 555625"/>
                  <a:gd name="connsiteX1" fmla="*/ 0 w 2599371"/>
                  <a:gd name="connsiteY1" fmla="*/ 292100 h 555625"/>
                  <a:gd name="connsiteX2" fmla="*/ 447675 w 2599371"/>
                  <a:gd name="connsiteY2" fmla="*/ 555625 h 555625"/>
                  <a:gd name="connsiteX3" fmla="*/ 2549525 w 2599371"/>
                  <a:gd name="connsiteY3" fmla="*/ 485775 h 555625"/>
                  <a:gd name="connsiteX4" fmla="*/ 2552700 w 2599371"/>
                  <a:gd name="connsiteY4" fmla="*/ 142875 h 555625"/>
                  <a:gd name="connsiteX5" fmla="*/ 1606550 w 2599371"/>
                  <a:gd name="connsiteY5" fmla="*/ 0 h 555625"/>
                  <a:gd name="connsiteX6" fmla="*/ 6350 w 2599371"/>
                  <a:gd name="connsiteY6" fmla="*/ 38100 h 555625"/>
                  <a:gd name="connsiteX7" fmla="*/ 3175 w 2599371"/>
                  <a:gd name="connsiteY7" fmla="*/ 76200 h 555625"/>
                  <a:gd name="connsiteX8" fmla="*/ 463550 w 2599371"/>
                  <a:gd name="connsiteY8" fmla="*/ 244475 h 555625"/>
                  <a:gd name="connsiteX9" fmla="*/ 2470150 w 2599371"/>
                  <a:gd name="connsiteY9" fmla="*/ 209550 h 555625"/>
                  <a:gd name="connsiteX10" fmla="*/ 2479675 w 2599371"/>
                  <a:gd name="connsiteY10" fmla="*/ 425450 h 555625"/>
                  <a:gd name="connsiteX11" fmla="*/ 473075 w 2599371"/>
                  <a:gd name="connsiteY11" fmla="*/ 492125 h 555625"/>
                  <a:gd name="connsiteX12" fmla="*/ 63500 w 2599371"/>
                  <a:gd name="connsiteY12" fmla="*/ 244475 h 555625"/>
                  <a:gd name="connsiteX0" fmla="*/ 63500 w 2599371"/>
                  <a:gd name="connsiteY0" fmla="*/ 244475 h 555625"/>
                  <a:gd name="connsiteX1" fmla="*/ 0 w 2599371"/>
                  <a:gd name="connsiteY1" fmla="*/ 292100 h 555625"/>
                  <a:gd name="connsiteX2" fmla="*/ 447675 w 2599371"/>
                  <a:gd name="connsiteY2" fmla="*/ 555625 h 555625"/>
                  <a:gd name="connsiteX3" fmla="*/ 2549525 w 2599371"/>
                  <a:gd name="connsiteY3" fmla="*/ 485775 h 555625"/>
                  <a:gd name="connsiteX4" fmla="*/ 2552700 w 2599371"/>
                  <a:gd name="connsiteY4" fmla="*/ 142875 h 555625"/>
                  <a:gd name="connsiteX5" fmla="*/ 1606550 w 2599371"/>
                  <a:gd name="connsiteY5" fmla="*/ 0 h 555625"/>
                  <a:gd name="connsiteX6" fmla="*/ 6350 w 2599371"/>
                  <a:gd name="connsiteY6" fmla="*/ 38100 h 555625"/>
                  <a:gd name="connsiteX7" fmla="*/ 3175 w 2599371"/>
                  <a:gd name="connsiteY7" fmla="*/ 76200 h 555625"/>
                  <a:gd name="connsiteX8" fmla="*/ 463550 w 2599371"/>
                  <a:gd name="connsiteY8" fmla="*/ 244475 h 555625"/>
                  <a:gd name="connsiteX9" fmla="*/ 2470150 w 2599371"/>
                  <a:gd name="connsiteY9" fmla="*/ 209550 h 555625"/>
                  <a:gd name="connsiteX10" fmla="*/ 2479675 w 2599371"/>
                  <a:gd name="connsiteY10" fmla="*/ 425450 h 555625"/>
                  <a:gd name="connsiteX11" fmla="*/ 485775 w 2599371"/>
                  <a:gd name="connsiteY11" fmla="*/ 488950 h 555625"/>
                  <a:gd name="connsiteX12" fmla="*/ 63500 w 2599371"/>
                  <a:gd name="connsiteY12" fmla="*/ 244475 h 555625"/>
                  <a:gd name="connsiteX0" fmla="*/ 96355 w 2632226"/>
                  <a:gd name="connsiteY0" fmla="*/ 244475 h 555625"/>
                  <a:gd name="connsiteX1" fmla="*/ 36030 w 2632226"/>
                  <a:gd name="connsiteY1" fmla="*/ 247650 h 555625"/>
                  <a:gd name="connsiteX2" fmla="*/ 32855 w 2632226"/>
                  <a:gd name="connsiteY2" fmla="*/ 292100 h 555625"/>
                  <a:gd name="connsiteX3" fmla="*/ 480530 w 2632226"/>
                  <a:gd name="connsiteY3" fmla="*/ 555625 h 555625"/>
                  <a:gd name="connsiteX4" fmla="*/ 2582380 w 2632226"/>
                  <a:gd name="connsiteY4" fmla="*/ 485775 h 555625"/>
                  <a:gd name="connsiteX5" fmla="*/ 2585555 w 2632226"/>
                  <a:gd name="connsiteY5" fmla="*/ 142875 h 555625"/>
                  <a:gd name="connsiteX6" fmla="*/ 1639405 w 2632226"/>
                  <a:gd name="connsiteY6" fmla="*/ 0 h 555625"/>
                  <a:gd name="connsiteX7" fmla="*/ 39205 w 2632226"/>
                  <a:gd name="connsiteY7" fmla="*/ 38100 h 555625"/>
                  <a:gd name="connsiteX8" fmla="*/ 36030 w 2632226"/>
                  <a:gd name="connsiteY8" fmla="*/ 76200 h 555625"/>
                  <a:gd name="connsiteX9" fmla="*/ 496405 w 2632226"/>
                  <a:gd name="connsiteY9" fmla="*/ 244475 h 555625"/>
                  <a:gd name="connsiteX10" fmla="*/ 2503005 w 2632226"/>
                  <a:gd name="connsiteY10" fmla="*/ 209550 h 555625"/>
                  <a:gd name="connsiteX11" fmla="*/ 2512530 w 2632226"/>
                  <a:gd name="connsiteY11" fmla="*/ 425450 h 555625"/>
                  <a:gd name="connsiteX12" fmla="*/ 518630 w 2632226"/>
                  <a:gd name="connsiteY12" fmla="*/ 488950 h 555625"/>
                  <a:gd name="connsiteX13" fmla="*/ 96355 w 2632226"/>
                  <a:gd name="connsiteY13" fmla="*/ 244475 h 555625"/>
                  <a:gd name="connsiteX0" fmla="*/ 105580 w 2641451"/>
                  <a:gd name="connsiteY0" fmla="*/ 244475 h 555625"/>
                  <a:gd name="connsiteX1" fmla="*/ 19061 w 2641451"/>
                  <a:gd name="connsiteY1" fmla="*/ 226218 h 555625"/>
                  <a:gd name="connsiteX2" fmla="*/ 42080 w 2641451"/>
                  <a:gd name="connsiteY2" fmla="*/ 292100 h 555625"/>
                  <a:gd name="connsiteX3" fmla="*/ 489755 w 2641451"/>
                  <a:gd name="connsiteY3" fmla="*/ 555625 h 555625"/>
                  <a:gd name="connsiteX4" fmla="*/ 2591605 w 2641451"/>
                  <a:gd name="connsiteY4" fmla="*/ 485775 h 555625"/>
                  <a:gd name="connsiteX5" fmla="*/ 2594780 w 2641451"/>
                  <a:gd name="connsiteY5" fmla="*/ 142875 h 555625"/>
                  <a:gd name="connsiteX6" fmla="*/ 1648630 w 2641451"/>
                  <a:gd name="connsiteY6" fmla="*/ 0 h 555625"/>
                  <a:gd name="connsiteX7" fmla="*/ 48430 w 2641451"/>
                  <a:gd name="connsiteY7" fmla="*/ 38100 h 555625"/>
                  <a:gd name="connsiteX8" fmla="*/ 45255 w 2641451"/>
                  <a:gd name="connsiteY8" fmla="*/ 76200 h 555625"/>
                  <a:gd name="connsiteX9" fmla="*/ 505630 w 2641451"/>
                  <a:gd name="connsiteY9" fmla="*/ 244475 h 555625"/>
                  <a:gd name="connsiteX10" fmla="*/ 2512230 w 2641451"/>
                  <a:gd name="connsiteY10" fmla="*/ 209550 h 555625"/>
                  <a:gd name="connsiteX11" fmla="*/ 2521755 w 2641451"/>
                  <a:gd name="connsiteY11" fmla="*/ 425450 h 555625"/>
                  <a:gd name="connsiteX12" fmla="*/ 527855 w 2641451"/>
                  <a:gd name="connsiteY12" fmla="*/ 488950 h 555625"/>
                  <a:gd name="connsiteX13" fmla="*/ 105580 w 2641451"/>
                  <a:gd name="connsiteY13" fmla="*/ 244475 h 555625"/>
                  <a:gd name="connsiteX0" fmla="*/ 100036 w 2635907"/>
                  <a:gd name="connsiteY0" fmla="*/ 244475 h 555625"/>
                  <a:gd name="connsiteX1" fmla="*/ 27804 w 2635907"/>
                  <a:gd name="connsiteY1" fmla="*/ 266699 h 555625"/>
                  <a:gd name="connsiteX2" fmla="*/ 36536 w 2635907"/>
                  <a:gd name="connsiteY2" fmla="*/ 292100 h 555625"/>
                  <a:gd name="connsiteX3" fmla="*/ 484211 w 2635907"/>
                  <a:gd name="connsiteY3" fmla="*/ 555625 h 555625"/>
                  <a:gd name="connsiteX4" fmla="*/ 2586061 w 2635907"/>
                  <a:gd name="connsiteY4" fmla="*/ 485775 h 555625"/>
                  <a:gd name="connsiteX5" fmla="*/ 2589236 w 2635907"/>
                  <a:gd name="connsiteY5" fmla="*/ 142875 h 555625"/>
                  <a:gd name="connsiteX6" fmla="*/ 1643086 w 2635907"/>
                  <a:gd name="connsiteY6" fmla="*/ 0 h 555625"/>
                  <a:gd name="connsiteX7" fmla="*/ 42886 w 2635907"/>
                  <a:gd name="connsiteY7" fmla="*/ 38100 h 555625"/>
                  <a:gd name="connsiteX8" fmla="*/ 39711 w 2635907"/>
                  <a:gd name="connsiteY8" fmla="*/ 76200 h 555625"/>
                  <a:gd name="connsiteX9" fmla="*/ 500086 w 2635907"/>
                  <a:gd name="connsiteY9" fmla="*/ 244475 h 555625"/>
                  <a:gd name="connsiteX10" fmla="*/ 2506686 w 2635907"/>
                  <a:gd name="connsiteY10" fmla="*/ 209550 h 555625"/>
                  <a:gd name="connsiteX11" fmla="*/ 2516211 w 2635907"/>
                  <a:gd name="connsiteY11" fmla="*/ 425450 h 555625"/>
                  <a:gd name="connsiteX12" fmla="*/ 522311 w 2635907"/>
                  <a:gd name="connsiteY12" fmla="*/ 488950 h 555625"/>
                  <a:gd name="connsiteX13" fmla="*/ 100036 w 2635907"/>
                  <a:gd name="connsiteY13" fmla="*/ 244475 h 555625"/>
                  <a:gd name="connsiteX0" fmla="*/ 103571 w 2639442"/>
                  <a:gd name="connsiteY0" fmla="*/ 244475 h 555625"/>
                  <a:gd name="connsiteX1" fmla="*/ 21814 w 2639442"/>
                  <a:gd name="connsiteY1" fmla="*/ 226218 h 555625"/>
                  <a:gd name="connsiteX2" fmla="*/ 40071 w 2639442"/>
                  <a:gd name="connsiteY2" fmla="*/ 292100 h 555625"/>
                  <a:gd name="connsiteX3" fmla="*/ 487746 w 2639442"/>
                  <a:gd name="connsiteY3" fmla="*/ 555625 h 555625"/>
                  <a:gd name="connsiteX4" fmla="*/ 2589596 w 2639442"/>
                  <a:gd name="connsiteY4" fmla="*/ 485775 h 555625"/>
                  <a:gd name="connsiteX5" fmla="*/ 2592771 w 2639442"/>
                  <a:gd name="connsiteY5" fmla="*/ 142875 h 555625"/>
                  <a:gd name="connsiteX6" fmla="*/ 1646621 w 2639442"/>
                  <a:gd name="connsiteY6" fmla="*/ 0 h 555625"/>
                  <a:gd name="connsiteX7" fmla="*/ 46421 w 2639442"/>
                  <a:gd name="connsiteY7" fmla="*/ 38100 h 555625"/>
                  <a:gd name="connsiteX8" fmla="*/ 43246 w 2639442"/>
                  <a:gd name="connsiteY8" fmla="*/ 76200 h 555625"/>
                  <a:gd name="connsiteX9" fmla="*/ 503621 w 2639442"/>
                  <a:gd name="connsiteY9" fmla="*/ 244475 h 555625"/>
                  <a:gd name="connsiteX10" fmla="*/ 2510221 w 2639442"/>
                  <a:gd name="connsiteY10" fmla="*/ 209550 h 555625"/>
                  <a:gd name="connsiteX11" fmla="*/ 2519746 w 2639442"/>
                  <a:gd name="connsiteY11" fmla="*/ 425450 h 555625"/>
                  <a:gd name="connsiteX12" fmla="*/ 525846 w 2639442"/>
                  <a:gd name="connsiteY12" fmla="*/ 488950 h 555625"/>
                  <a:gd name="connsiteX13" fmla="*/ 103571 w 2639442"/>
                  <a:gd name="connsiteY13" fmla="*/ 244475 h 555625"/>
                  <a:gd name="connsiteX0" fmla="*/ 103571 w 2639442"/>
                  <a:gd name="connsiteY0" fmla="*/ 244475 h 555625"/>
                  <a:gd name="connsiteX1" fmla="*/ 21814 w 2639442"/>
                  <a:gd name="connsiteY1" fmla="*/ 226218 h 555625"/>
                  <a:gd name="connsiteX2" fmla="*/ 40071 w 2639442"/>
                  <a:gd name="connsiteY2" fmla="*/ 292100 h 555625"/>
                  <a:gd name="connsiteX3" fmla="*/ 487746 w 2639442"/>
                  <a:gd name="connsiteY3" fmla="*/ 555625 h 555625"/>
                  <a:gd name="connsiteX4" fmla="*/ 2589596 w 2639442"/>
                  <a:gd name="connsiteY4" fmla="*/ 485775 h 555625"/>
                  <a:gd name="connsiteX5" fmla="*/ 2592771 w 2639442"/>
                  <a:gd name="connsiteY5" fmla="*/ 142875 h 555625"/>
                  <a:gd name="connsiteX6" fmla="*/ 1646621 w 2639442"/>
                  <a:gd name="connsiteY6" fmla="*/ 0 h 555625"/>
                  <a:gd name="connsiteX7" fmla="*/ 46421 w 2639442"/>
                  <a:gd name="connsiteY7" fmla="*/ 38100 h 555625"/>
                  <a:gd name="connsiteX8" fmla="*/ 43246 w 2639442"/>
                  <a:gd name="connsiteY8" fmla="*/ 76200 h 555625"/>
                  <a:gd name="connsiteX9" fmla="*/ 503621 w 2639442"/>
                  <a:gd name="connsiteY9" fmla="*/ 244475 h 555625"/>
                  <a:gd name="connsiteX10" fmla="*/ 2510221 w 2639442"/>
                  <a:gd name="connsiteY10" fmla="*/ 209550 h 555625"/>
                  <a:gd name="connsiteX11" fmla="*/ 2519746 w 2639442"/>
                  <a:gd name="connsiteY11" fmla="*/ 425450 h 555625"/>
                  <a:gd name="connsiteX12" fmla="*/ 525846 w 2639442"/>
                  <a:gd name="connsiteY12" fmla="*/ 488950 h 555625"/>
                  <a:gd name="connsiteX13" fmla="*/ 103571 w 2639442"/>
                  <a:gd name="connsiteY13" fmla="*/ 244475 h 555625"/>
                  <a:gd name="connsiteX0" fmla="*/ 98616 w 2634487"/>
                  <a:gd name="connsiteY0" fmla="*/ 244475 h 555625"/>
                  <a:gd name="connsiteX1" fmla="*/ 16859 w 2634487"/>
                  <a:gd name="connsiteY1" fmla="*/ 226218 h 555625"/>
                  <a:gd name="connsiteX2" fmla="*/ 35116 w 2634487"/>
                  <a:gd name="connsiteY2" fmla="*/ 292100 h 555625"/>
                  <a:gd name="connsiteX3" fmla="*/ 482791 w 2634487"/>
                  <a:gd name="connsiteY3" fmla="*/ 555625 h 555625"/>
                  <a:gd name="connsiteX4" fmla="*/ 2584641 w 2634487"/>
                  <a:gd name="connsiteY4" fmla="*/ 485775 h 555625"/>
                  <a:gd name="connsiteX5" fmla="*/ 2587816 w 2634487"/>
                  <a:gd name="connsiteY5" fmla="*/ 142875 h 555625"/>
                  <a:gd name="connsiteX6" fmla="*/ 1641666 w 2634487"/>
                  <a:gd name="connsiteY6" fmla="*/ 0 h 555625"/>
                  <a:gd name="connsiteX7" fmla="*/ 41466 w 2634487"/>
                  <a:gd name="connsiteY7" fmla="*/ 38100 h 555625"/>
                  <a:gd name="connsiteX8" fmla="*/ 38291 w 2634487"/>
                  <a:gd name="connsiteY8" fmla="*/ 76200 h 555625"/>
                  <a:gd name="connsiteX9" fmla="*/ 498666 w 2634487"/>
                  <a:gd name="connsiteY9" fmla="*/ 244475 h 555625"/>
                  <a:gd name="connsiteX10" fmla="*/ 2505266 w 2634487"/>
                  <a:gd name="connsiteY10" fmla="*/ 209550 h 555625"/>
                  <a:gd name="connsiteX11" fmla="*/ 2514791 w 2634487"/>
                  <a:gd name="connsiteY11" fmla="*/ 425450 h 555625"/>
                  <a:gd name="connsiteX12" fmla="*/ 520891 w 2634487"/>
                  <a:gd name="connsiteY12" fmla="*/ 488950 h 555625"/>
                  <a:gd name="connsiteX13" fmla="*/ 98616 w 2634487"/>
                  <a:gd name="connsiteY13" fmla="*/ 244475 h 555625"/>
                  <a:gd name="connsiteX0" fmla="*/ 81757 w 2617628"/>
                  <a:gd name="connsiteY0" fmla="*/ 244475 h 555625"/>
                  <a:gd name="connsiteX1" fmla="*/ 0 w 2617628"/>
                  <a:gd name="connsiteY1" fmla="*/ 226218 h 555625"/>
                  <a:gd name="connsiteX2" fmla="*/ 18257 w 2617628"/>
                  <a:gd name="connsiteY2" fmla="*/ 292100 h 555625"/>
                  <a:gd name="connsiteX3" fmla="*/ 465932 w 2617628"/>
                  <a:gd name="connsiteY3" fmla="*/ 555625 h 555625"/>
                  <a:gd name="connsiteX4" fmla="*/ 2567782 w 2617628"/>
                  <a:gd name="connsiteY4" fmla="*/ 485775 h 555625"/>
                  <a:gd name="connsiteX5" fmla="*/ 2570957 w 2617628"/>
                  <a:gd name="connsiteY5" fmla="*/ 142875 h 555625"/>
                  <a:gd name="connsiteX6" fmla="*/ 1624807 w 2617628"/>
                  <a:gd name="connsiteY6" fmla="*/ 0 h 555625"/>
                  <a:gd name="connsiteX7" fmla="*/ 24607 w 2617628"/>
                  <a:gd name="connsiteY7" fmla="*/ 38100 h 555625"/>
                  <a:gd name="connsiteX8" fmla="*/ 21432 w 2617628"/>
                  <a:gd name="connsiteY8" fmla="*/ 76200 h 555625"/>
                  <a:gd name="connsiteX9" fmla="*/ 481807 w 2617628"/>
                  <a:gd name="connsiteY9" fmla="*/ 244475 h 555625"/>
                  <a:gd name="connsiteX10" fmla="*/ 2488407 w 2617628"/>
                  <a:gd name="connsiteY10" fmla="*/ 209550 h 555625"/>
                  <a:gd name="connsiteX11" fmla="*/ 2497932 w 2617628"/>
                  <a:gd name="connsiteY11" fmla="*/ 425450 h 555625"/>
                  <a:gd name="connsiteX12" fmla="*/ 504032 w 2617628"/>
                  <a:gd name="connsiteY12" fmla="*/ 488950 h 555625"/>
                  <a:gd name="connsiteX13" fmla="*/ 81757 w 2617628"/>
                  <a:gd name="connsiteY13" fmla="*/ 244475 h 555625"/>
                  <a:gd name="connsiteX0" fmla="*/ 67469 w 2603340"/>
                  <a:gd name="connsiteY0" fmla="*/ 244475 h 555625"/>
                  <a:gd name="connsiteX1" fmla="*/ 0 w 2603340"/>
                  <a:gd name="connsiteY1" fmla="*/ 247649 h 555625"/>
                  <a:gd name="connsiteX2" fmla="*/ 3969 w 2603340"/>
                  <a:gd name="connsiteY2" fmla="*/ 292100 h 555625"/>
                  <a:gd name="connsiteX3" fmla="*/ 451644 w 2603340"/>
                  <a:gd name="connsiteY3" fmla="*/ 555625 h 555625"/>
                  <a:gd name="connsiteX4" fmla="*/ 2553494 w 2603340"/>
                  <a:gd name="connsiteY4" fmla="*/ 485775 h 555625"/>
                  <a:gd name="connsiteX5" fmla="*/ 2556669 w 2603340"/>
                  <a:gd name="connsiteY5" fmla="*/ 142875 h 555625"/>
                  <a:gd name="connsiteX6" fmla="*/ 1610519 w 2603340"/>
                  <a:gd name="connsiteY6" fmla="*/ 0 h 555625"/>
                  <a:gd name="connsiteX7" fmla="*/ 10319 w 2603340"/>
                  <a:gd name="connsiteY7" fmla="*/ 38100 h 555625"/>
                  <a:gd name="connsiteX8" fmla="*/ 7144 w 2603340"/>
                  <a:gd name="connsiteY8" fmla="*/ 76200 h 555625"/>
                  <a:gd name="connsiteX9" fmla="*/ 467519 w 2603340"/>
                  <a:gd name="connsiteY9" fmla="*/ 244475 h 555625"/>
                  <a:gd name="connsiteX10" fmla="*/ 2474119 w 2603340"/>
                  <a:gd name="connsiteY10" fmla="*/ 209550 h 555625"/>
                  <a:gd name="connsiteX11" fmla="*/ 2483644 w 2603340"/>
                  <a:gd name="connsiteY11" fmla="*/ 425450 h 555625"/>
                  <a:gd name="connsiteX12" fmla="*/ 489744 w 2603340"/>
                  <a:gd name="connsiteY12" fmla="*/ 488950 h 555625"/>
                  <a:gd name="connsiteX13" fmla="*/ 67469 w 2603340"/>
                  <a:gd name="connsiteY13" fmla="*/ 244475 h 555625"/>
                  <a:gd name="connsiteX0" fmla="*/ 67469 w 2603340"/>
                  <a:gd name="connsiteY0" fmla="*/ 244475 h 555625"/>
                  <a:gd name="connsiteX1" fmla="*/ 0 w 2603340"/>
                  <a:gd name="connsiteY1" fmla="*/ 247649 h 555625"/>
                  <a:gd name="connsiteX2" fmla="*/ 3969 w 2603340"/>
                  <a:gd name="connsiteY2" fmla="*/ 292100 h 555625"/>
                  <a:gd name="connsiteX3" fmla="*/ 451644 w 2603340"/>
                  <a:gd name="connsiteY3" fmla="*/ 555625 h 555625"/>
                  <a:gd name="connsiteX4" fmla="*/ 2553494 w 2603340"/>
                  <a:gd name="connsiteY4" fmla="*/ 485775 h 555625"/>
                  <a:gd name="connsiteX5" fmla="*/ 2556669 w 2603340"/>
                  <a:gd name="connsiteY5" fmla="*/ 142875 h 555625"/>
                  <a:gd name="connsiteX6" fmla="*/ 1610519 w 2603340"/>
                  <a:gd name="connsiteY6" fmla="*/ 0 h 555625"/>
                  <a:gd name="connsiteX7" fmla="*/ 10319 w 2603340"/>
                  <a:gd name="connsiteY7" fmla="*/ 38100 h 555625"/>
                  <a:gd name="connsiteX8" fmla="*/ 7144 w 2603340"/>
                  <a:gd name="connsiteY8" fmla="*/ 76200 h 555625"/>
                  <a:gd name="connsiteX9" fmla="*/ 467519 w 2603340"/>
                  <a:gd name="connsiteY9" fmla="*/ 244475 h 555625"/>
                  <a:gd name="connsiteX10" fmla="*/ 2474119 w 2603340"/>
                  <a:gd name="connsiteY10" fmla="*/ 209550 h 555625"/>
                  <a:gd name="connsiteX11" fmla="*/ 2483644 w 2603340"/>
                  <a:gd name="connsiteY11" fmla="*/ 425450 h 555625"/>
                  <a:gd name="connsiteX12" fmla="*/ 489744 w 2603340"/>
                  <a:gd name="connsiteY12" fmla="*/ 488950 h 555625"/>
                  <a:gd name="connsiteX13" fmla="*/ 67469 w 2603340"/>
                  <a:gd name="connsiteY13" fmla="*/ 244475 h 555625"/>
                  <a:gd name="connsiteX0" fmla="*/ 67469 w 2603340"/>
                  <a:gd name="connsiteY0" fmla="*/ 244475 h 555625"/>
                  <a:gd name="connsiteX1" fmla="*/ 0 w 2603340"/>
                  <a:gd name="connsiteY1" fmla="*/ 242887 h 555625"/>
                  <a:gd name="connsiteX2" fmla="*/ 3969 w 2603340"/>
                  <a:gd name="connsiteY2" fmla="*/ 292100 h 555625"/>
                  <a:gd name="connsiteX3" fmla="*/ 451644 w 2603340"/>
                  <a:gd name="connsiteY3" fmla="*/ 555625 h 555625"/>
                  <a:gd name="connsiteX4" fmla="*/ 2553494 w 2603340"/>
                  <a:gd name="connsiteY4" fmla="*/ 485775 h 555625"/>
                  <a:gd name="connsiteX5" fmla="*/ 2556669 w 2603340"/>
                  <a:gd name="connsiteY5" fmla="*/ 142875 h 555625"/>
                  <a:gd name="connsiteX6" fmla="*/ 1610519 w 2603340"/>
                  <a:gd name="connsiteY6" fmla="*/ 0 h 555625"/>
                  <a:gd name="connsiteX7" fmla="*/ 10319 w 2603340"/>
                  <a:gd name="connsiteY7" fmla="*/ 38100 h 555625"/>
                  <a:gd name="connsiteX8" fmla="*/ 7144 w 2603340"/>
                  <a:gd name="connsiteY8" fmla="*/ 76200 h 555625"/>
                  <a:gd name="connsiteX9" fmla="*/ 467519 w 2603340"/>
                  <a:gd name="connsiteY9" fmla="*/ 244475 h 555625"/>
                  <a:gd name="connsiteX10" fmla="*/ 2474119 w 2603340"/>
                  <a:gd name="connsiteY10" fmla="*/ 209550 h 555625"/>
                  <a:gd name="connsiteX11" fmla="*/ 2483644 w 2603340"/>
                  <a:gd name="connsiteY11" fmla="*/ 425450 h 555625"/>
                  <a:gd name="connsiteX12" fmla="*/ 489744 w 2603340"/>
                  <a:gd name="connsiteY12" fmla="*/ 488950 h 555625"/>
                  <a:gd name="connsiteX13" fmla="*/ 67469 w 2603340"/>
                  <a:gd name="connsiteY13" fmla="*/ 244475 h 555625"/>
                  <a:gd name="connsiteX0" fmla="*/ 67469 w 2603340"/>
                  <a:gd name="connsiteY0" fmla="*/ 244475 h 555625"/>
                  <a:gd name="connsiteX1" fmla="*/ 0 w 2603340"/>
                  <a:gd name="connsiteY1" fmla="*/ 242887 h 555625"/>
                  <a:gd name="connsiteX2" fmla="*/ 3969 w 2603340"/>
                  <a:gd name="connsiteY2" fmla="*/ 292100 h 555625"/>
                  <a:gd name="connsiteX3" fmla="*/ 451644 w 2603340"/>
                  <a:gd name="connsiteY3" fmla="*/ 555625 h 555625"/>
                  <a:gd name="connsiteX4" fmla="*/ 2553494 w 2603340"/>
                  <a:gd name="connsiteY4" fmla="*/ 485775 h 555625"/>
                  <a:gd name="connsiteX5" fmla="*/ 2556669 w 2603340"/>
                  <a:gd name="connsiteY5" fmla="*/ 142875 h 555625"/>
                  <a:gd name="connsiteX6" fmla="*/ 1610519 w 2603340"/>
                  <a:gd name="connsiteY6" fmla="*/ 0 h 555625"/>
                  <a:gd name="connsiteX7" fmla="*/ 19844 w 2603340"/>
                  <a:gd name="connsiteY7" fmla="*/ 33337 h 555625"/>
                  <a:gd name="connsiteX8" fmla="*/ 7144 w 2603340"/>
                  <a:gd name="connsiteY8" fmla="*/ 76200 h 555625"/>
                  <a:gd name="connsiteX9" fmla="*/ 467519 w 2603340"/>
                  <a:gd name="connsiteY9" fmla="*/ 244475 h 555625"/>
                  <a:gd name="connsiteX10" fmla="*/ 2474119 w 2603340"/>
                  <a:gd name="connsiteY10" fmla="*/ 209550 h 555625"/>
                  <a:gd name="connsiteX11" fmla="*/ 2483644 w 2603340"/>
                  <a:gd name="connsiteY11" fmla="*/ 425450 h 555625"/>
                  <a:gd name="connsiteX12" fmla="*/ 489744 w 2603340"/>
                  <a:gd name="connsiteY12" fmla="*/ 488950 h 555625"/>
                  <a:gd name="connsiteX13" fmla="*/ 67469 w 2603340"/>
                  <a:gd name="connsiteY13" fmla="*/ 244475 h 555625"/>
                  <a:gd name="connsiteX0" fmla="*/ 67469 w 2603340"/>
                  <a:gd name="connsiteY0" fmla="*/ 244475 h 555625"/>
                  <a:gd name="connsiteX1" fmla="*/ 0 w 2603340"/>
                  <a:gd name="connsiteY1" fmla="*/ 242887 h 555625"/>
                  <a:gd name="connsiteX2" fmla="*/ 3969 w 2603340"/>
                  <a:gd name="connsiteY2" fmla="*/ 292100 h 555625"/>
                  <a:gd name="connsiteX3" fmla="*/ 451644 w 2603340"/>
                  <a:gd name="connsiteY3" fmla="*/ 555625 h 555625"/>
                  <a:gd name="connsiteX4" fmla="*/ 2553494 w 2603340"/>
                  <a:gd name="connsiteY4" fmla="*/ 485775 h 555625"/>
                  <a:gd name="connsiteX5" fmla="*/ 2556669 w 2603340"/>
                  <a:gd name="connsiteY5" fmla="*/ 142875 h 555625"/>
                  <a:gd name="connsiteX6" fmla="*/ 1610519 w 2603340"/>
                  <a:gd name="connsiteY6" fmla="*/ 0 h 555625"/>
                  <a:gd name="connsiteX7" fmla="*/ 10319 w 2603340"/>
                  <a:gd name="connsiteY7" fmla="*/ 30955 h 555625"/>
                  <a:gd name="connsiteX8" fmla="*/ 7144 w 2603340"/>
                  <a:gd name="connsiteY8" fmla="*/ 76200 h 555625"/>
                  <a:gd name="connsiteX9" fmla="*/ 467519 w 2603340"/>
                  <a:gd name="connsiteY9" fmla="*/ 244475 h 555625"/>
                  <a:gd name="connsiteX10" fmla="*/ 2474119 w 2603340"/>
                  <a:gd name="connsiteY10" fmla="*/ 209550 h 555625"/>
                  <a:gd name="connsiteX11" fmla="*/ 2483644 w 2603340"/>
                  <a:gd name="connsiteY11" fmla="*/ 425450 h 555625"/>
                  <a:gd name="connsiteX12" fmla="*/ 489744 w 2603340"/>
                  <a:gd name="connsiteY12" fmla="*/ 488950 h 555625"/>
                  <a:gd name="connsiteX13" fmla="*/ 67469 w 2603340"/>
                  <a:gd name="connsiteY13" fmla="*/ 244475 h 555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2603340" h="555625">
                    <a:moveTo>
                      <a:pt x="67469" y="244475"/>
                    </a:moveTo>
                    <a:cubicBezTo>
                      <a:pt x="66940" y="247651"/>
                      <a:pt x="46301" y="239713"/>
                      <a:pt x="0" y="242887"/>
                    </a:cubicBezTo>
                    <a:cubicBezTo>
                      <a:pt x="6086" y="288924"/>
                      <a:pt x="-2116" y="262732"/>
                      <a:pt x="3969" y="292100"/>
                    </a:cubicBezTo>
                    <a:lnTo>
                      <a:pt x="451644" y="555625"/>
                    </a:lnTo>
                    <a:lnTo>
                      <a:pt x="2553494" y="485775"/>
                    </a:lnTo>
                    <a:cubicBezTo>
                      <a:pt x="2605352" y="396875"/>
                      <a:pt x="2631811" y="276225"/>
                      <a:pt x="2556669" y="142875"/>
                    </a:cubicBezTo>
                    <a:lnTo>
                      <a:pt x="1610519" y="0"/>
                    </a:lnTo>
                    <a:lnTo>
                      <a:pt x="10319" y="30955"/>
                    </a:lnTo>
                    <a:lnTo>
                      <a:pt x="7144" y="76200"/>
                    </a:lnTo>
                    <a:lnTo>
                      <a:pt x="467519" y="244475"/>
                    </a:lnTo>
                    <a:lnTo>
                      <a:pt x="2474119" y="209550"/>
                    </a:lnTo>
                    <a:cubicBezTo>
                      <a:pt x="2527565" y="280988"/>
                      <a:pt x="2515923" y="346075"/>
                      <a:pt x="2483644" y="425450"/>
                    </a:cubicBezTo>
                    <a:lnTo>
                      <a:pt x="489744" y="488950"/>
                    </a:lnTo>
                    <a:lnTo>
                      <a:pt x="67469" y="244475"/>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400" dirty="0"/>
              </a:p>
            </p:txBody>
          </p:sp>
          <p:sp>
            <p:nvSpPr>
              <p:cNvPr id="18" name="Freeform 28">
                <a:extLst>
                  <a:ext uri="{FF2B5EF4-FFF2-40B4-BE49-F238E27FC236}">
                    <a16:creationId xmlns="" xmlns:a16="http://schemas.microsoft.com/office/drawing/2014/main" id="{2BAA341A-C14F-416E-9AC9-8B9F73626165}"/>
                  </a:ext>
                </a:extLst>
              </p:cNvPr>
              <p:cNvSpPr/>
              <p:nvPr/>
            </p:nvSpPr>
            <p:spPr>
              <a:xfrm>
                <a:off x="3695702" y="3233738"/>
                <a:ext cx="2458684" cy="383382"/>
              </a:xfrm>
              <a:custGeom>
                <a:avLst/>
                <a:gdLst>
                  <a:gd name="connsiteX0" fmla="*/ 7144 w 2424113"/>
                  <a:gd name="connsiteY0" fmla="*/ 0 h 378619"/>
                  <a:gd name="connsiteX1" fmla="*/ 0 w 2424113"/>
                  <a:gd name="connsiteY1" fmla="*/ 130969 h 378619"/>
                  <a:gd name="connsiteX2" fmla="*/ 431007 w 2424113"/>
                  <a:gd name="connsiteY2" fmla="*/ 378619 h 378619"/>
                  <a:gd name="connsiteX3" fmla="*/ 2424113 w 2424113"/>
                  <a:gd name="connsiteY3" fmla="*/ 304800 h 378619"/>
                  <a:gd name="connsiteX4" fmla="*/ 2414588 w 2424113"/>
                  <a:gd name="connsiteY4" fmla="*/ 109538 h 378619"/>
                  <a:gd name="connsiteX5" fmla="*/ 428625 w 2424113"/>
                  <a:gd name="connsiteY5" fmla="*/ 150019 h 378619"/>
                  <a:gd name="connsiteX6" fmla="*/ 7144 w 2424113"/>
                  <a:gd name="connsiteY6" fmla="*/ 0 h 378619"/>
                  <a:gd name="connsiteX0" fmla="*/ 7144 w 2436996"/>
                  <a:gd name="connsiteY0" fmla="*/ 0 h 378619"/>
                  <a:gd name="connsiteX1" fmla="*/ 0 w 2436996"/>
                  <a:gd name="connsiteY1" fmla="*/ 130969 h 378619"/>
                  <a:gd name="connsiteX2" fmla="*/ 431007 w 2436996"/>
                  <a:gd name="connsiteY2" fmla="*/ 378619 h 378619"/>
                  <a:gd name="connsiteX3" fmla="*/ 2424113 w 2436996"/>
                  <a:gd name="connsiteY3" fmla="*/ 304800 h 378619"/>
                  <a:gd name="connsiteX4" fmla="*/ 2414588 w 2436996"/>
                  <a:gd name="connsiteY4" fmla="*/ 109538 h 378619"/>
                  <a:gd name="connsiteX5" fmla="*/ 428625 w 2436996"/>
                  <a:gd name="connsiteY5" fmla="*/ 150019 h 378619"/>
                  <a:gd name="connsiteX6" fmla="*/ 7144 w 2436996"/>
                  <a:gd name="connsiteY6" fmla="*/ 0 h 378619"/>
                  <a:gd name="connsiteX0" fmla="*/ 7144 w 2448855"/>
                  <a:gd name="connsiteY0" fmla="*/ 0 h 378619"/>
                  <a:gd name="connsiteX1" fmla="*/ 0 w 2448855"/>
                  <a:gd name="connsiteY1" fmla="*/ 130969 h 378619"/>
                  <a:gd name="connsiteX2" fmla="*/ 431007 w 2448855"/>
                  <a:gd name="connsiteY2" fmla="*/ 378619 h 378619"/>
                  <a:gd name="connsiteX3" fmla="*/ 2424113 w 2448855"/>
                  <a:gd name="connsiteY3" fmla="*/ 304800 h 378619"/>
                  <a:gd name="connsiteX4" fmla="*/ 2414588 w 2448855"/>
                  <a:gd name="connsiteY4" fmla="*/ 109538 h 378619"/>
                  <a:gd name="connsiteX5" fmla="*/ 428625 w 2448855"/>
                  <a:gd name="connsiteY5" fmla="*/ 150019 h 378619"/>
                  <a:gd name="connsiteX6" fmla="*/ 7144 w 2448855"/>
                  <a:gd name="connsiteY6" fmla="*/ 0 h 378619"/>
                  <a:gd name="connsiteX0" fmla="*/ 7144 w 2444270"/>
                  <a:gd name="connsiteY0" fmla="*/ 0 h 378619"/>
                  <a:gd name="connsiteX1" fmla="*/ 0 w 2444270"/>
                  <a:gd name="connsiteY1" fmla="*/ 130969 h 378619"/>
                  <a:gd name="connsiteX2" fmla="*/ 431007 w 2444270"/>
                  <a:gd name="connsiteY2" fmla="*/ 378619 h 378619"/>
                  <a:gd name="connsiteX3" fmla="*/ 2414588 w 2444270"/>
                  <a:gd name="connsiteY3" fmla="*/ 314325 h 378619"/>
                  <a:gd name="connsiteX4" fmla="*/ 2414588 w 2444270"/>
                  <a:gd name="connsiteY4" fmla="*/ 109538 h 378619"/>
                  <a:gd name="connsiteX5" fmla="*/ 428625 w 2444270"/>
                  <a:gd name="connsiteY5" fmla="*/ 150019 h 378619"/>
                  <a:gd name="connsiteX6" fmla="*/ 7144 w 2444270"/>
                  <a:gd name="connsiteY6" fmla="*/ 0 h 378619"/>
                  <a:gd name="connsiteX0" fmla="*/ 7144 w 2446779"/>
                  <a:gd name="connsiteY0" fmla="*/ 0 h 378619"/>
                  <a:gd name="connsiteX1" fmla="*/ 0 w 2446779"/>
                  <a:gd name="connsiteY1" fmla="*/ 130969 h 378619"/>
                  <a:gd name="connsiteX2" fmla="*/ 431007 w 2446779"/>
                  <a:gd name="connsiteY2" fmla="*/ 378619 h 378619"/>
                  <a:gd name="connsiteX3" fmla="*/ 2414588 w 2446779"/>
                  <a:gd name="connsiteY3" fmla="*/ 314325 h 378619"/>
                  <a:gd name="connsiteX4" fmla="*/ 2414588 w 2446779"/>
                  <a:gd name="connsiteY4" fmla="*/ 109538 h 378619"/>
                  <a:gd name="connsiteX5" fmla="*/ 428625 w 2446779"/>
                  <a:gd name="connsiteY5" fmla="*/ 150019 h 378619"/>
                  <a:gd name="connsiteX6" fmla="*/ 7144 w 2446779"/>
                  <a:gd name="connsiteY6" fmla="*/ 0 h 378619"/>
                  <a:gd name="connsiteX0" fmla="*/ 7144 w 2446779"/>
                  <a:gd name="connsiteY0" fmla="*/ 0 h 378619"/>
                  <a:gd name="connsiteX1" fmla="*/ 0 w 2446779"/>
                  <a:gd name="connsiteY1" fmla="*/ 130969 h 378619"/>
                  <a:gd name="connsiteX2" fmla="*/ 431007 w 2446779"/>
                  <a:gd name="connsiteY2" fmla="*/ 378619 h 378619"/>
                  <a:gd name="connsiteX3" fmla="*/ 2414588 w 2446779"/>
                  <a:gd name="connsiteY3" fmla="*/ 314325 h 378619"/>
                  <a:gd name="connsiteX4" fmla="*/ 2414588 w 2446779"/>
                  <a:gd name="connsiteY4" fmla="*/ 109538 h 378619"/>
                  <a:gd name="connsiteX5" fmla="*/ 433388 w 2446779"/>
                  <a:gd name="connsiteY5" fmla="*/ 140494 h 378619"/>
                  <a:gd name="connsiteX6" fmla="*/ 7144 w 2446779"/>
                  <a:gd name="connsiteY6" fmla="*/ 0 h 378619"/>
                  <a:gd name="connsiteX0" fmla="*/ 7144 w 2446779"/>
                  <a:gd name="connsiteY0" fmla="*/ 0 h 378619"/>
                  <a:gd name="connsiteX1" fmla="*/ 0 w 2446779"/>
                  <a:gd name="connsiteY1" fmla="*/ 130969 h 378619"/>
                  <a:gd name="connsiteX2" fmla="*/ 431007 w 2446779"/>
                  <a:gd name="connsiteY2" fmla="*/ 378619 h 378619"/>
                  <a:gd name="connsiteX3" fmla="*/ 2414588 w 2446779"/>
                  <a:gd name="connsiteY3" fmla="*/ 314325 h 378619"/>
                  <a:gd name="connsiteX4" fmla="*/ 2414588 w 2446779"/>
                  <a:gd name="connsiteY4" fmla="*/ 100013 h 378619"/>
                  <a:gd name="connsiteX5" fmla="*/ 433388 w 2446779"/>
                  <a:gd name="connsiteY5" fmla="*/ 140494 h 378619"/>
                  <a:gd name="connsiteX6" fmla="*/ 7144 w 2446779"/>
                  <a:gd name="connsiteY6" fmla="*/ 0 h 378619"/>
                  <a:gd name="connsiteX0" fmla="*/ 7144 w 2446779"/>
                  <a:gd name="connsiteY0" fmla="*/ 0 h 378619"/>
                  <a:gd name="connsiteX1" fmla="*/ 0 w 2446779"/>
                  <a:gd name="connsiteY1" fmla="*/ 130969 h 378619"/>
                  <a:gd name="connsiteX2" fmla="*/ 431007 w 2446779"/>
                  <a:gd name="connsiteY2" fmla="*/ 378619 h 378619"/>
                  <a:gd name="connsiteX3" fmla="*/ 2414588 w 2446779"/>
                  <a:gd name="connsiteY3" fmla="*/ 314325 h 378619"/>
                  <a:gd name="connsiteX4" fmla="*/ 2414588 w 2446779"/>
                  <a:gd name="connsiteY4" fmla="*/ 100013 h 378619"/>
                  <a:gd name="connsiteX5" fmla="*/ 442913 w 2446779"/>
                  <a:gd name="connsiteY5" fmla="*/ 142875 h 378619"/>
                  <a:gd name="connsiteX6" fmla="*/ 7144 w 2446779"/>
                  <a:gd name="connsiteY6" fmla="*/ 0 h 378619"/>
                  <a:gd name="connsiteX0" fmla="*/ 7144 w 2446779"/>
                  <a:gd name="connsiteY0" fmla="*/ 0 h 378619"/>
                  <a:gd name="connsiteX1" fmla="*/ 0 w 2446779"/>
                  <a:gd name="connsiteY1" fmla="*/ 130969 h 378619"/>
                  <a:gd name="connsiteX2" fmla="*/ 431007 w 2446779"/>
                  <a:gd name="connsiteY2" fmla="*/ 378619 h 378619"/>
                  <a:gd name="connsiteX3" fmla="*/ 2414588 w 2446779"/>
                  <a:gd name="connsiteY3" fmla="*/ 314325 h 378619"/>
                  <a:gd name="connsiteX4" fmla="*/ 2414588 w 2446779"/>
                  <a:gd name="connsiteY4" fmla="*/ 100013 h 378619"/>
                  <a:gd name="connsiteX5" fmla="*/ 445294 w 2446779"/>
                  <a:gd name="connsiteY5" fmla="*/ 135731 h 378619"/>
                  <a:gd name="connsiteX6" fmla="*/ 7144 w 2446779"/>
                  <a:gd name="connsiteY6" fmla="*/ 0 h 378619"/>
                  <a:gd name="connsiteX0" fmla="*/ 9525 w 2446779"/>
                  <a:gd name="connsiteY0" fmla="*/ 0 h 385763"/>
                  <a:gd name="connsiteX1" fmla="*/ 0 w 2446779"/>
                  <a:gd name="connsiteY1" fmla="*/ 138113 h 385763"/>
                  <a:gd name="connsiteX2" fmla="*/ 431007 w 2446779"/>
                  <a:gd name="connsiteY2" fmla="*/ 385763 h 385763"/>
                  <a:gd name="connsiteX3" fmla="*/ 2414588 w 2446779"/>
                  <a:gd name="connsiteY3" fmla="*/ 321469 h 385763"/>
                  <a:gd name="connsiteX4" fmla="*/ 2414588 w 2446779"/>
                  <a:gd name="connsiteY4" fmla="*/ 107157 h 385763"/>
                  <a:gd name="connsiteX5" fmla="*/ 445294 w 2446779"/>
                  <a:gd name="connsiteY5" fmla="*/ 142875 h 385763"/>
                  <a:gd name="connsiteX6" fmla="*/ 9525 w 2446779"/>
                  <a:gd name="connsiteY6" fmla="*/ 0 h 385763"/>
                  <a:gd name="connsiteX0" fmla="*/ 9525 w 2446779"/>
                  <a:gd name="connsiteY0" fmla="*/ 0 h 385763"/>
                  <a:gd name="connsiteX1" fmla="*/ 0 w 2446779"/>
                  <a:gd name="connsiteY1" fmla="*/ 138113 h 385763"/>
                  <a:gd name="connsiteX2" fmla="*/ 431007 w 2446779"/>
                  <a:gd name="connsiteY2" fmla="*/ 385763 h 385763"/>
                  <a:gd name="connsiteX3" fmla="*/ 2414588 w 2446779"/>
                  <a:gd name="connsiteY3" fmla="*/ 321469 h 385763"/>
                  <a:gd name="connsiteX4" fmla="*/ 2414588 w 2446779"/>
                  <a:gd name="connsiteY4" fmla="*/ 107157 h 385763"/>
                  <a:gd name="connsiteX5" fmla="*/ 445294 w 2446779"/>
                  <a:gd name="connsiteY5" fmla="*/ 142875 h 385763"/>
                  <a:gd name="connsiteX6" fmla="*/ 9525 w 2446779"/>
                  <a:gd name="connsiteY6" fmla="*/ 0 h 385763"/>
                  <a:gd name="connsiteX0" fmla="*/ 9525 w 2446779"/>
                  <a:gd name="connsiteY0" fmla="*/ 0 h 385763"/>
                  <a:gd name="connsiteX1" fmla="*/ 0 w 2446779"/>
                  <a:gd name="connsiteY1" fmla="*/ 138113 h 385763"/>
                  <a:gd name="connsiteX2" fmla="*/ 431007 w 2446779"/>
                  <a:gd name="connsiteY2" fmla="*/ 385763 h 385763"/>
                  <a:gd name="connsiteX3" fmla="*/ 2414588 w 2446779"/>
                  <a:gd name="connsiteY3" fmla="*/ 321469 h 385763"/>
                  <a:gd name="connsiteX4" fmla="*/ 2414588 w 2446779"/>
                  <a:gd name="connsiteY4" fmla="*/ 107157 h 385763"/>
                  <a:gd name="connsiteX5" fmla="*/ 445294 w 2446779"/>
                  <a:gd name="connsiteY5" fmla="*/ 142875 h 385763"/>
                  <a:gd name="connsiteX6" fmla="*/ 9525 w 2446779"/>
                  <a:gd name="connsiteY6" fmla="*/ 0 h 385763"/>
                  <a:gd name="connsiteX0" fmla="*/ 14287 w 2451541"/>
                  <a:gd name="connsiteY0" fmla="*/ 0 h 385763"/>
                  <a:gd name="connsiteX1" fmla="*/ 0 w 2451541"/>
                  <a:gd name="connsiteY1" fmla="*/ 145257 h 385763"/>
                  <a:gd name="connsiteX2" fmla="*/ 435769 w 2451541"/>
                  <a:gd name="connsiteY2" fmla="*/ 385763 h 385763"/>
                  <a:gd name="connsiteX3" fmla="*/ 2419350 w 2451541"/>
                  <a:gd name="connsiteY3" fmla="*/ 321469 h 385763"/>
                  <a:gd name="connsiteX4" fmla="*/ 2419350 w 2451541"/>
                  <a:gd name="connsiteY4" fmla="*/ 107157 h 385763"/>
                  <a:gd name="connsiteX5" fmla="*/ 450056 w 2451541"/>
                  <a:gd name="connsiteY5" fmla="*/ 142875 h 385763"/>
                  <a:gd name="connsiteX6" fmla="*/ 14287 w 2451541"/>
                  <a:gd name="connsiteY6" fmla="*/ 0 h 385763"/>
                  <a:gd name="connsiteX0" fmla="*/ 4762 w 2451541"/>
                  <a:gd name="connsiteY0" fmla="*/ 0 h 383382"/>
                  <a:gd name="connsiteX1" fmla="*/ 0 w 2451541"/>
                  <a:gd name="connsiteY1" fmla="*/ 142876 h 383382"/>
                  <a:gd name="connsiteX2" fmla="*/ 435769 w 2451541"/>
                  <a:gd name="connsiteY2" fmla="*/ 383382 h 383382"/>
                  <a:gd name="connsiteX3" fmla="*/ 2419350 w 2451541"/>
                  <a:gd name="connsiteY3" fmla="*/ 319088 h 383382"/>
                  <a:gd name="connsiteX4" fmla="*/ 2419350 w 2451541"/>
                  <a:gd name="connsiteY4" fmla="*/ 104776 h 383382"/>
                  <a:gd name="connsiteX5" fmla="*/ 450056 w 2451541"/>
                  <a:gd name="connsiteY5" fmla="*/ 140494 h 383382"/>
                  <a:gd name="connsiteX6" fmla="*/ 4762 w 2451541"/>
                  <a:gd name="connsiteY6" fmla="*/ 0 h 383382"/>
                  <a:gd name="connsiteX0" fmla="*/ 4762 w 2451541"/>
                  <a:gd name="connsiteY0" fmla="*/ 0 h 383382"/>
                  <a:gd name="connsiteX1" fmla="*/ 0 w 2451541"/>
                  <a:gd name="connsiteY1" fmla="*/ 142876 h 383382"/>
                  <a:gd name="connsiteX2" fmla="*/ 435769 w 2451541"/>
                  <a:gd name="connsiteY2" fmla="*/ 383382 h 383382"/>
                  <a:gd name="connsiteX3" fmla="*/ 2419350 w 2451541"/>
                  <a:gd name="connsiteY3" fmla="*/ 319088 h 383382"/>
                  <a:gd name="connsiteX4" fmla="*/ 2419350 w 2451541"/>
                  <a:gd name="connsiteY4" fmla="*/ 104776 h 383382"/>
                  <a:gd name="connsiteX5" fmla="*/ 450056 w 2451541"/>
                  <a:gd name="connsiteY5" fmla="*/ 140494 h 383382"/>
                  <a:gd name="connsiteX6" fmla="*/ 4762 w 2451541"/>
                  <a:gd name="connsiteY6" fmla="*/ 0 h 383382"/>
                  <a:gd name="connsiteX0" fmla="*/ 11905 w 2458684"/>
                  <a:gd name="connsiteY0" fmla="*/ 0 h 383382"/>
                  <a:gd name="connsiteX1" fmla="*/ 0 w 2458684"/>
                  <a:gd name="connsiteY1" fmla="*/ 138114 h 383382"/>
                  <a:gd name="connsiteX2" fmla="*/ 442912 w 2458684"/>
                  <a:gd name="connsiteY2" fmla="*/ 383382 h 383382"/>
                  <a:gd name="connsiteX3" fmla="*/ 2426493 w 2458684"/>
                  <a:gd name="connsiteY3" fmla="*/ 319088 h 383382"/>
                  <a:gd name="connsiteX4" fmla="*/ 2426493 w 2458684"/>
                  <a:gd name="connsiteY4" fmla="*/ 104776 h 383382"/>
                  <a:gd name="connsiteX5" fmla="*/ 457199 w 2458684"/>
                  <a:gd name="connsiteY5" fmla="*/ 140494 h 383382"/>
                  <a:gd name="connsiteX6" fmla="*/ 11905 w 2458684"/>
                  <a:gd name="connsiteY6" fmla="*/ 0 h 3833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458684" h="383382">
                    <a:moveTo>
                      <a:pt x="11905" y="0"/>
                    </a:moveTo>
                    <a:cubicBezTo>
                      <a:pt x="25399" y="53182"/>
                      <a:pt x="19843" y="123033"/>
                      <a:pt x="0" y="138114"/>
                    </a:cubicBezTo>
                    <a:lnTo>
                      <a:pt x="442912" y="383382"/>
                    </a:lnTo>
                    <a:lnTo>
                      <a:pt x="2426493" y="319088"/>
                    </a:lnTo>
                    <a:cubicBezTo>
                      <a:pt x="2466181" y="277813"/>
                      <a:pt x="2472531" y="174625"/>
                      <a:pt x="2426493" y="104776"/>
                    </a:cubicBezTo>
                    <a:lnTo>
                      <a:pt x="457199" y="140494"/>
                    </a:lnTo>
                    <a:lnTo>
                      <a:pt x="11905" y="0"/>
                    </a:lnTo>
                    <a:close/>
                  </a:path>
                </a:pathLst>
              </a:custGeom>
              <a:solidFill>
                <a:schemeClr val="bg1"/>
              </a:solidFill>
              <a:ln>
                <a:noFill/>
              </a:ln>
              <a:effectLst>
                <a:outerShdw blurRad="508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400"/>
              </a:p>
            </p:txBody>
          </p:sp>
        </p:grpSp>
      </p:grpSp>
      <p:sp>
        <p:nvSpPr>
          <p:cNvPr id="3" name="Rectangle 2"/>
          <p:cNvSpPr/>
          <p:nvPr/>
        </p:nvSpPr>
        <p:spPr>
          <a:xfrm>
            <a:off x="2844772" y="853080"/>
            <a:ext cx="2274982" cy="523220"/>
          </a:xfrm>
          <a:prstGeom prst="rect">
            <a:avLst/>
          </a:prstGeom>
        </p:spPr>
        <p:txBody>
          <a:bodyPr wrap="none">
            <a:spAutoFit/>
          </a:bodyPr>
          <a:lstStyle/>
          <a:p>
            <a:r>
              <a:rPr lang="ar-JO" altLang="ko-KR" sz="2800" b="1" dirty="0">
                <a:solidFill>
                  <a:srgbClr val="FFFFFF"/>
                </a:solidFill>
                <a:ea typeface="맑은 고딕"/>
              </a:rPr>
              <a:t> التعليم الإلكتروني</a:t>
            </a:r>
            <a:endParaRPr lang="en-GB" dirty="0"/>
          </a:p>
        </p:txBody>
      </p:sp>
    </p:spTree>
    <p:extLst>
      <p:ext uri="{BB962C8B-B14F-4D97-AF65-F5344CB8AC3E}">
        <p14:creationId xmlns:p14="http://schemas.microsoft.com/office/powerpoint/2010/main" val="2786888683"/>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heel(1)">
                                      <p:cBhvr>
                                        <p:cTn id="7"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50.xml><?xml version="1.0" encoding="utf-8"?>
<p:sld xmlns:a="http://schemas.openxmlformats.org/drawingml/2006/main" xmlns:r="http://schemas.openxmlformats.org/officeDocument/2006/relationships" xmlns:p="http://schemas.openxmlformats.org/presentationml/2006/main" showMasterSp="0">
  <p:cSld>
    <p:spTree>
      <p:nvGrpSpPr>
        <p:cNvPr id="1" name="Shape 212"/>
        <p:cNvGrpSpPr/>
        <p:nvPr/>
      </p:nvGrpSpPr>
      <p:grpSpPr>
        <a:xfrm>
          <a:off x="0" y="0"/>
          <a:ext cx="0" cy="0"/>
          <a:chOff x="0" y="0"/>
          <a:chExt cx="0" cy="0"/>
        </a:xfrm>
      </p:grpSpPr>
      <p:pic>
        <p:nvPicPr>
          <p:cNvPr id="213" name="Google Shape;213;p8"/>
          <p:cNvPicPr preferRelativeResize="0"/>
          <p:nvPr/>
        </p:nvPicPr>
        <p:blipFill rotWithShape="1">
          <a:blip r:embed="rId4">
            <a:alphaModFix/>
            <a:duotone>
              <a:schemeClr val="accent2">
                <a:shade val="45000"/>
                <a:satMod val="135000"/>
              </a:schemeClr>
              <a:prstClr val="white"/>
            </a:duotone>
            <a:extLst>
              <a:ext uri="{BEBA8EAE-BF5A-486C-A8C5-ECC9F3942E4B}">
                <a14:imgProps xmlns:a14="http://schemas.microsoft.com/office/drawing/2010/main">
                  <a14:imgLayer r:embed="rId5">
                    <a14:imgEffect>
                      <a14:colorTemperature colorTemp="11200"/>
                    </a14:imgEffect>
                    <a14:imgEffect>
                      <a14:saturation sat="33000"/>
                    </a14:imgEffect>
                  </a14:imgLayer>
                </a14:imgProps>
              </a:ext>
            </a:extLst>
          </a:blip>
          <a:srcRect/>
          <a:stretch/>
        </p:blipFill>
        <p:spPr>
          <a:xfrm>
            <a:off x="-11650" y="227249"/>
            <a:ext cx="12192000" cy="6843776"/>
          </a:xfrm>
          <a:prstGeom prst="rect">
            <a:avLst/>
          </a:prstGeom>
          <a:noFill/>
          <a:ln>
            <a:noFill/>
          </a:ln>
        </p:spPr>
      </p:pic>
      <p:sp>
        <p:nvSpPr>
          <p:cNvPr id="214" name="Google Shape;214;p8"/>
          <p:cNvSpPr/>
          <p:nvPr/>
        </p:nvSpPr>
        <p:spPr>
          <a:xfrm flipH="1">
            <a:off x="6512645" y="3153102"/>
            <a:ext cx="5679355" cy="3704899"/>
          </a:xfrm>
          <a:prstGeom prst="rtTriangle">
            <a:avLst/>
          </a:prstGeom>
          <a:solidFill>
            <a:srgbClr val="669BBC">
              <a:alpha val="76862"/>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216" name="Google Shape;216;p8"/>
          <p:cNvPicPr preferRelativeResize="0"/>
          <p:nvPr/>
        </p:nvPicPr>
        <p:blipFill rotWithShape="1">
          <a:blip r:embed="rId6">
            <a:alphaModFix/>
          </a:blip>
          <a:srcRect/>
          <a:stretch/>
        </p:blipFill>
        <p:spPr>
          <a:xfrm>
            <a:off x="9576180" y="6168740"/>
            <a:ext cx="2279266" cy="384052"/>
          </a:xfrm>
          <a:prstGeom prst="rect">
            <a:avLst/>
          </a:prstGeom>
          <a:noFill/>
          <a:ln>
            <a:noFill/>
          </a:ln>
        </p:spPr>
      </p:pic>
      <p:pic>
        <p:nvPicPr>
          <p:cNvPr id="218" name="Google Shape;218;p8"/>
          <p:cNvPicPr preferRelativeResize="0"/>
          <p:nvPr/>
        </p:nvPicPr>
        <p:blipFill rotWithShape="1">
          <a:blip r:embed="rId7">
            <a:alphaModFix/>
          </a:blip>
          <a:srcRect/>
          <a:stretch/>
        </p:blipFill>
        <p:spPr>
          <a:xfrm>
            <a:off x="263352" y="260413"/>
            <a:ext cx="2649477" cy="1166001"/>
          </a:xfrm>
          <a:prstGeom prst="rect">
            <a:avLst/>
          </a:prstGeom>
          <a:noFill/>
          <a:ln>
            <a:noFill/>
          </a:ln>
        </p:spPr>
      </p:pic>
      <p:pic>
        <p:nvPicPr>
          <p:cNvPr id="219" name="Google Shape;219;p8"/>
          <p:cNvPicPr preferRelativeResize="0"/>
          <p:nvPr/>
        </p:nvPicPr>
        <p:blipFill rotWithShape="1">
          <a:blip r:embed="rId8">
            <a:alphaModFix/>
            <a:duotone>
              <a:prstClr val="black"/>
              <a:schemeClr val="accent2">
                <a:tint val="45000"/>
                <a:satMod val="400000"/>
              </a:schemeClr>
            </a:duotone>
          </a:blip>
          <a:srcRect/>
          <a:stretch/>
        </p:blipFill>
        <p:spPr>
          <a:xfrm>
            <a:off x="9336391" y="466868"/>
            <a:ext cx="2758843" cy="753090"/>
          </a:xfrm>
          <a:prstGeom prst="rect">
            <a:avLst/>
          </a:prstGeom>
          <a:noFill/>
          <a:ln>
            <a:noFill/>
          </a:ln>
        </p:spPr>
      </p:pic>
      <p:sp>
        <p:nvSpPr>
          <p:cNvPr id="9" name="Google Shape;114;p1"/>
          <p:cNvSpPr txBox="1"/>
          <p:nvPr/>
        </p:nvSpPr>
        <p:spPr>
          <a:xfrm>
            <a:off x="191344" y="5764393"/>
            <a:ext cx="3888432" cy="830956"/>
          </a:xfrm>
          <a:prstGeom prst="rect">
            <a:avLst/>
          </a:prstGeom>
          <a:noFill/>
          <a:ln>
            <a:solidFill>
              <a:schemeClr val="bg1"/>
            </a:solidFill>
          </a:ln>
        </p:spPr>
        <p:txBody>
          <a:bodyPr spcFirstLastPara="1" wrap="square" lIns="91425" tIns="45700" rIns="91425" bIns="45700" anchor="t" anchorCtr="0">
            <a:spAutoFit/>
          </a:bodyPr>
          <a:lstStyle/>
          <a:p>
            <a:pPr marL="0" marR="0" lvl="0" indent="0" algn="ctr" rtl="0">
              <a:spcBef>
                <a:spcPts val="0"/>
              </a:spcBef>
              <a:spcAft>
                <a:spcPts val="0"/>
              </a:spcAft>
              <a:buNone/>
            </a:pPr>
            <a:r>
              <a:rPr lang="ar-JO" sz="2400" b="1" dirty="0">
                <a:solidFill>
                  <a:schemeClr val="tx1"/>
                </a:solidFill>
                <a:latin typeface="Simplified Arabic" pitchFamily="18" charset="-78"/>
                <a:cs typeface="Simplified Arabic" pitchFamily="18" charset="-78"/>
                <a:sym typeface="Tajawal Medium"/>
              </a:rPr>
              <a:t>الدكتورة: وردة محمود كلوب</a:t>
            </a:r>
          </a:p>
          <a:p>
            <a:pPr marL="0" marR="0" lvl="0" indent="0" algn="ctr" rtl="0">
              <a:spcBef>
                <a:spcPts val="0"/>
              </a:spcBef>
              <a:spcAft>
                <a:spcPts val="0"/>
              </a:spcAft>
              <a:buNone/>
            </a:pPr>
            <a:r>
              <a:rPr lang="ar-JO" sz="2400" b="1" dirty="0">
                <a:solidFill>
                  <a:schemeClr val="tx1"/>
                </a:solidFill>
                <a:latin typeface="Simplified Arabic" pitchFamily="18" charset="-78"/>
                <a:cs typeface="Simplified Arabic" pitchFamily="18" charset="-78"/>
                <a:sym typeface="Tajawal Medium"/>
              </a:rPr>
              <a:t>اتجاهات معاصرة في القيادة التربوية</a:t>
            </a:r>
            <a:endParaRPr sz="2400" b="1" dirty="0">
              <a:solidFill>
                <a:schemeClr val="tx1"/>
              </a:solidFill>
              <a:latin typeface="Simplified Arabic" pitchFamily="18" charset="-78"/>
              <a:cs typeface="Simplified Arabic" pitchFamily="18" charset="-78"/>
            </a:endParaRPr>
          </a:p>
        </p:txBody>
      </p:sp>
      <p:sp>
        <p:nvSpPr>
          <p:cNvPr id="12" name="Rectangle 11"/>
          <p:cNvSpPr/>
          <p:nvPr/>
        </p:nvSpPr>
        <p:spPr>
          <a:xfrm>
            <a:off x="8663732" y="2183606"/>
            <a:ext cx="3312368" cy="1938992"/>
          </a:xfrm>
          <a:prstGeom prst="rect">
            <a:avLst/>
          </a:prstGeom>
        </p:spPr>
        <p:txBody>
          <a:bodyPr wrap="square">
            <a:spAutoFit/>
          </a:bodyPr>
          <a:lstStyle/>
          <a:p>
            <a:pPr algn="just" rtl="1"/>
            <a:r>
              <a:rPr lang="ar-JO" sz="2400" b="1" dirty="0">
                <a:latin typeface="Simplified Arabic" pitchFamily="18" charset="-78"/>
                <a:cs typeface="+mj-cs"/>
              </a:rPr>
              <a:t>لا يمكنك تعليم الناس كل ما يحتاجون إلى معرفته، </a:t>
            </a:r>
            <a:r>
              <a:rPr lang="ar-JO" sz="2400" b="1" dirty="0" smtClean="0">
                <a:latin typeface="Simplified Arabic" pitchFamily="18" charset="-78"/>
                <a:cs typeface="+mj-cs"/>
              </a:rPr>
              <a:t>لكن أفضل </a:t>
            </a:r>
            <a:r>
              <a:rPr lang="ar-JO" sz="2400" b="1" dirty="0">
                <a:latin typeface="Simplified Arabic" pitchFamily="18" charset="-78"/>
                <a:cs typeface="+mj-cs"/>
              </a:rPr>
              <a:t>ما يمكنك فعله هو وضعهم حيث يمكنهم العثور على ما يحتاجون إلى معرفته.</a:t>
            </a:r>
            <a:endParaRPr lang="en-GB" sz="2400" b="1" dirty="0">
              <a:latin typeface="Simplified Arabic" pitchFamily="18" charset="-78"/>
              <a:cs typeface="+mj-cs"/>
            </a:endParaRPr>
          </a:p>
        </p:txBody>
      </p:sp>
      <p:sp>
        <p:nvSpPr>
          <p:cNvPr id="5" name="Rectangle 4"/>
          <p:cNvSpPr/>
          <p:nvPr/>
        </p:nvSpPr>
        <p:spPr>
          <a:xfrm>
            <a:off x="335328" y="2276872"/>
            <a:ext cx="3744448" cy="2246769"/>
          </a:xfrm>
          <a:prstGeom prst="rect">
            <a:avLst/>
          </a:prstGeom>
        </p:spPr>
        <p:txBody>
          <a:bodyPr wrap="square">
            <a:spAutoFit/>
          </a:bodyPr>
          <a:lstStyle/>
          <a:p>
            <a:pPr algn="just"/>
            <a:r>
              <a:rPr lang="en-GB" sz="2000" dirty="0">
                <a:solidFill>
                  <a:schemeClr val="tx1"/>
                </a:solidFill>
              </a:rPr>
              <a:t>“You can't teach people everything they need to know. The best you can do is position them where they can find what they need to know when they need to know it.” </a:t>
            </a:r>
            <a:endParaRPr lang="ar-JO" sz="2000" dirty="0" smtClean="0">
              <a:solidFill>
                <a:schemeClr val="tx1"/>
              </a:solidFill>
            </a:endParaRPr>
          </a:p>
          <a:p>
            <a:pPr algn="just"/>
            <a:r>
              <a:rPr lang="en-GB" sz="2000" b="1" dirty="0" smtClean="0">
                <a:solidFill>
                  <a:schemeClr val="tx1"/>
                </a:solidFill>
              </a:rPr>
              <a:t>Seymour </a:t>
            </a:r>
            <a:r>
              <a:rPr lang="en-GB" sz="2000" b="1" dirty="0">
                <a:solidFill>
                  <a:schemeClr val="tx1"/>
                </a:solidFill>
              </a:rPr>
              <a:t>Papert</a:t>
            </a:r>
          </a:p>
        </p:txBody>
      </p:sp>
      <p:sp>
        <p:nvSpPr>
          <p:cNvPr id="16" name="Google Shape;114;p1"/>
          <p:cNvSpPr txBox="1"/>
          <p:nvPr/>
        </p:nvSpPr>
        <p:spPr>
          <a:xfrm>
            <a:off x="3808920" y="1219958"/>
            <a:ext cx="3888432" cy="954067"/>
          </a:xfrm>
          <a:prstGeom prst="rect">
            <a:avLst/>
          </a:prstGeom>
          <a:noFill/>
          <a:ln>
            <a:solidFill>
              <a:schemeClr val="bg1"/>
            </a:solidFill>
          </a:ln>
        </p:spPr>
        <p:txBody>
          <a:bodyPr spcFirstLastPara="1" wrap="square" lIns="91425" tIns="45700" rIns="91425" bIns="45700" anchor="t" anchorCtr="0">
            <a:spAutoFit/>
          </a:bodyPr>
          <a:lstStyle/>
          <a:p>
            <a:pPr marL="0" marR="0" lvl="0" indent="0" algn="ctr" rtl="0">
              <a:spcBef>
                <a:spcPts val="0"/>
              </a:spcBef>
              <a:spcAft>
                <a:spcPts val="0"/>
              </a:spcAft>
              <a:buNone/>
            </a:pPr>
            <a:r>
              <a:rPr lang="ar-JO" sz="2800" b="1" dirty="0" smtClean="0">
                <a:solidFill>
                  <a:schemeClr val="bg1"/>
                </a:solidFill>
                <a:latin typeface="Simplified Arabic" pitchFamily="18" charset="-78"/>
                <a:cs typeface="Simplified Arabic" pitchFamily="18" charset="-78"/>
                <a:sym typeface="Tajawal Medium"/>
              </a:rPr>
              <a:t>الموضوع القادم</a:t>
            </a:r>
            <a:endParaRPr lang="ar-JO" sz="2800" b="1" dirty="0">
              <a:solidFill>
                <a:schemeClr val="bg1"/>
              </a:solidFill>
              <a:latin typeface="Simplified Arabic" pitchFamily="18" charset="-78"/>
              <a:cs typeface="Simplified Arabic" pitchFamily="18" charset="-78"/>
              <a:sym typeface="Tajawal Medium"/>
            </a:endParaRPr>
          </a:p>
          <a:p>
            <a:pPr marL="0" marR="0" lvl="0" indent="0" algn="ctr" rtl="0">
              <a:spcBef>
                <a:spcPts val="0"/>
              </a:spcBef>
              <a:spcAft>
                <a:spcPts val="0"/>
              </a:spcAft>
              <a:buNone/>
            </a:pPr>
            <a:r>
              <a:rPr lang="ar-JO" sz="2800" b="1" dirty="0" smtClean="0">
                <a:solidFill>
                  <a:schemeClr val="bg1"/>
                </a:solidFill>
                <a:latin typeface="Simplified Arabic" pitchFamily="18" charset="-78"/>
                <a:cs typeface="Simplified Arabic" pitchFamily="18" charset="-78"/>
                <a:sym typeface="Tajawal Medium"/>
              </a:rPr>
              <a:t>المدارس والجامعات المنتجة</a:t>
            </a:r>
            <a:endParaRPr sz="2800" b="1" dirty="0">
              <a:solidFill>
                <a:schemeClr val="bg1"/>
              </a:solidFill>
              <a:latin typeface="Simplified Arabic" pitchFamily="18" charset="-78"/>
              <a:cs typeface="Simplified Arabic" pitchFamily="18" charset="-78"/>
            </a:endParaRPr>
          </a:p>
        </p:txBody>
      </p:sp>
    </p:spTree>
    <p:custDataLst>
      <p:tags r:id="rId1"/>
    </p:custDataLst>
    <p:extLst>
      <p:ext uri="{BB962C8B-B14F-4D97-AF65-F5344CB8AC3E}">
        <p14:creationId xmlns:p14="http://schemas.microsoft.com/office/powerpoint/2010/main" val="3096152603"/>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TIMING" val="|34.4|12.8"/>
</p:tagLst>
</file>

<file path=ppt/tags/tag2.xml><?xml version="1.0" encoding="utf-8"?>
<p:tagLst xmlns:a="http://schemas.openxmlformats.org/drawingml/2006/main" xmlns:r="http://schemas.openxmlformats.org/officeDocument/2006/relationships" xmlns:p="http://schemas.openxmlformats.org/presentationml/2006/main">
  <p:tag name="TIMING" val="|2.8|22.8"/>
</p:tagLst>
</file>

<file path=ppt/tags/tag3.xml><?xml version="1.0" encoding="utf-8"?>
<p:tagLst xmlns:a="http://schemas.openxmlformats.org/drawingml/2006/main" xmlns:r="http://schemas.openxmlformats.org/officeDocument/2006/relationships" xmlns:p="http://schemas.openxmlformats.org/presentationml/2006/main">
  <p:tag name="TIMING" val="|3.8|19.7"/>
</p:tagLst>
</file>

<file path=ppt/tags/tag4.xml><?xml version="1.0" encoding="utf-8"?>
<p:tagLst xmlns:a="http://schemas.openxmlformats.org/drawingml/2006/main" xmlns:r="http://schemas.openxmlformats.org/officeDocument/2006/relationships" xmlns:p="http://schemas.openxmlformats.org/presentationml/2006/main">
  <p:tag name="TIMING" val="|156.2"/>
</p:tagLst>
</file>

<file path=ppt/tags/tag5.xml><?xml version="1.0" encoding="utf-8"?>
<p:tagLst xmlns:a="http://schemas.openxmlformats.org/drawingml/2006/main" xmlns:r="http://schemas.openxmlformats.org/officeDocument/2006/relationships" xmlns:p="http://schemas.openxmlformats.org/presentationml/2006/main">
  <p:tag name="TIMING" val="|85.7"/>
</p:tagLst>
</file>

<file path=ppt/tags/tag6.xml><?xml version="1.0" encoding="utf-8"?>
<p:tagLst xmlns:a="http://schemas.openxmlformats.org/drawingml/2006/main" xmlns:r="http://schemas.openxmlformats.org/officeDocument/2006/relationships" xmlns:p="http://schemas.openxmlformats.org/presentationml/2006/main">
  <p:tag name="TIMING" val="|85.7"/>
</p:tagLst>
</file>

<file path=ppt/tags/tag7.xml><?xml version="1.0" encoding="utf-8"?>
<p:tagLst xmlns:a="http://schemas.openxmlformats.org/drawingml/2006/main" xmlns:r="http://schemas.openxmlformats.org/officeDocument/2006/relationships" xmlns:p="http://schemas.openxmlformats.org/presentationml/2006/main">
  <p:tag name="TIMING" val="|114.4"/>
</p:tagLst>
</file>

<file path=ppt/tags/tag8.xml><?xml version="1.0" encoding="utf-8"?>
<p:tagLst xmlns:a="http://schemas.openxmlformats.org/drawingml/2006/main" xmlns:r="http://schemas.openxmlformats.org/officeDocument/2006/relationships" xmlns:p="http://schemas.openxmlformats.org/presentationml/2006/main">
  <p:tag name="TIMING" val="|103.5"/>
</p:tagLst>
</file>

<file path=ppt/tags/tag9.xml><?xml version="1.0" encoding="utf-8"?>
<p:tagLst xmlns:a="http://schemas.openxmlformats.org/drawingml/2006/main" xmlns:r="http://schemas.openxmlformats.org/officeDocument/2006/relationships" xmlns:p="http://schemas.openxmlformats.org/presentationml/2006/main">
  <p:tag name="TIMING" val="|88.1"/>
</p:tagLst>
</file>

<file path=ppt/tags/tag10.xml><?xml version="1.0" encoding="utf-8"?>
<p:tagLst xmlns:a="http://schemas.openxmlformats.org/drawingml/2006/main" xmlns:r="http://schemas.openxmlformats.org/officeDocument/2006/relationships" xmlns:p="http://schemas.openxmlformats.org/presentationml/2006/main">
  <p:tag name="TIMING" val="|1.1|5.3|28.3"/>
</p:tagLst>
</file>

<file path=ppt/tags/tag11.xml><?xml version="1.0" encoding="utf-8"?>
<p:tagLst xmlns:a="http://schemas.openxmlformats.org/drawingml/2006/main" xmlns:r="http://schemas.openxmlformats.org/officeDocument/2006/relationships" xmlns:p="http://schemas.openxmlformats.org/presentationml/2006/main">
  <p:tag name="TIMING" val="|1.1|5.3|28.3"/>
</p:tagLst>
</file>

<file path=ppt/tags/tag12.xml><?xml version="1.0" encoding="utf-8"?>
<p:tagLst xmlns:a="http://schemas.openxmlformats.org/drawingml/2006/main" xmlns:r="http://schemas.openxmlformats.org/officeDocument/2006/relationships" xmlns:p="http://schemas.openxmlformats.org/presentationml/2006/main">
  <p:tag name="TIMING" val="|1.1|5.3|28.3"/>
</p:tagLst>
</file>

<file path=ppt/tags/tag13.xml><?xml version="1.0" encoding="utf-8"?>
<p:tagLst xmlns:a="http://schemas.openxmlformats.org/drawingml/2006/main" xmlns:r="http://schemas.openxmlformats.org/officeDocument/2006/relationships" xmlns:p="http://schemas.openxmlformats.org/presentationml/2006/main">
  <p:tag name="TIMING" val="|0.6|44.3"/>
</p:tagLst>
</file>

<file path=ppt/tags/tag14.xml><?xml version="1.0" encoding="utf-8"?>
<p:tagLst xmlns:a="http://schemas.openxmlformats.org/drawingml/2006/main" xmlns:r="http://schemas.openxmlformats.org/officeDocument/2006/relationships" xmlns:p="http://schemas.openxmlformats.org/presentationml/2006/main">
  <p:tag name="TIMING" val="|0.8|1|1.9|2.4"/>
</p:tagLst>
</file>

<file path=ppt/tags/tag15.xml><?xml version="1.0" encoding="utf-8"?>
<p:tagLst xmlns:a="http://schemas.openxmlformats.org/drawingml/2006/main" xmlns:r="http://schemas.openxmlformats.org/officeDocument/2006/relationships" xmlns:p="http://schemas.openxmlformats.org/presentationml/2006/main">
  <p:tag name="TIMING" val="|195"/>
</p:tagLst>
</file>

<file path=ppt/tags/tag16.xml><?xml version="1.0" encoding="utf-8"?>
<p:tagLst xmlns:a="http://schemas.openxmlformats.org/drawingml/2006/main" xmlns:r="http://schemas.openxmlformats.org/officeDocument/2006/relationships" xmlns:p="http://schemas.openxmlformats.org/presentationml/2006/main">
  <p:tag name="TIMING" val="|2.4|1.6|1.5"/>
</p:tagLst>
</file>

<file path=ppt/theme/theme1.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19236</TotalTime>
  <Words>5184</Words>
  <Application>Microsoft Office PowerPoint</Application>
  <PresentationFormat>Custom</PresentationFormat>
  <Paragraphs>375</Paragraphs>
  <Slides>50</Slides>
  <Notes>13</Notes>
  <HiddenSlides>0</HiddenSlides>
  <MMClips>0</MMClips>
  <ScaleCrop>false</ScaleCrop>
  <HeadingPairs>
    <vt:vector size="6" baseType="variant">
      <vt:variant>
        <vt:lpstr>Fonts Used</vt:lpstr>
      </vt:variant>
      <vt:variant>
        <vt:i4>15</vt:i4>
      </vt:variant>
      <vt:variant>
        <vt:lpstr>Theme</vt:lpstr>
      </vt:variant>
      <vt:variant>
        <vt:i4>1</vt:i4>
      </vt:variant>
      <vt:variant>
        <vt:lpstr>Slide Titles</vt:lpstr>
      </vt:variant>
      <vt:variant>
        <vt:i4>50</vt:i4>
      </vt:variant>
    </vt:vector>
  </HeadingPairs>
  <TitlesOfParts>
    <vt:vector size="66" baseType="lpstr">
      <vt:lpstr>Arial</vt:lpstr>
      <vt:lpstr>Segoe UI Semibold</vt:lpstr>
      <vt:lpstr>Calibri</vt:lpstr>
      <vt:lpstr>Wingdings</vt:lpstr>
      <vt:lpstr>Simplified Arabic</vt:lpstr>
      <vt:lpstr>맑은 고딕</vt:lpstr>
      <vt:lpstr>Tw Cen MT Condensed</vt:lpstr>
      <vt:lpstr>Tw Cen MT</vt:lpstr>
      <vt:lpstr>Arial Unicode MS</vt:lpstr>
      <vt:lpstr>Arabic Transparent</vt:lpstr>
      <vt:lpstr>Tajawal Medium</vt:lpstr>
      <vt:lpstr>Segoe UI</vt:lpstr>
      <vt:lpstr>MS Mincho</vt:lpstr>
      <vt:lpstr>Times New Roman</vt:lpstr>
      <vt:lpstr>Symbol</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مفهوم التعليم الإلكتروني</vt:lpstr>
      <vt:lpstr>PowerPoint Presentation</vt:lpstr>
      <vt:lpstr> مراحل التعليم عن بعد: </vt:lpstr>
      <vt:lpstr>PowerPoint Presentation</vt:lpstr>
      <vt:lpstr>PowerPoint Presentation</vt:lpstr>
      <vt:lpstr>أهمية التعليم الإلكتروني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المعوقات التي تواجه التعليم الالكتروني في مؤسسات التعليم العالي</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dr.WARDA</dc:creator>
  <cp:lastModifiedBy>HP</cp:lastModifiedBy>
  <cp:revision>343</cp:revision>
  <dcterms:created xsi:type="dcterms:W3CDTF">2023-04-29T09:08:23Z</dcterms:created>
  <dcterms:modified xsi:type="dcterms:W3CDTF">2023-06-24T19:28:43Z</dcterms:modified>
</cp:coreProperties>
</file>