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slide" Target="slides/slide7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3BDF4-B8A2-58B6-430F-19C00D65D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A1AFE0-551F-6A37-A325-6798AF937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5BC9D-B74D-4A65-9E4A-09A505D0E335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200482-58B3-DF93-ACF6-3E5C05E1D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355041-4A62-44AA-D350-D2518541C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42910-6757-44BF-88AE-8BCFBFB5CF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011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AA4DCD-3EB1-D6C4-9B0F-6D7617C1E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47FF76-C11C-2158-9591-3661CB292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9A0C0E-10D6-4F7C-3863-193DA1FD52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B5BC9D-B74D-4A65-9E4A-09A505D0E335}" type="datetimeFigureOut">
              <a:rPr lang="en-US" smtClean="0"/>
              <a:t>7/4/2024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4B4097-B6D6-4D0C-C117-53C719C771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F9ABD-CDDF-1F15-A929-E92F50A060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942910-6757-44BF-88AE-8BCFBFB5CF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12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3735EB6-F0FB-186D-EEDA-1BA2B48F5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7728A7-980D-04C2-563F-593089BD0E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04097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97E1608-02C6-30ED-9532-C138C0FAA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CDD80F-4519-B7CA-62DC-731A44BE67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992168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A1A129-A01A-40F7-B27B-7F639C541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Lecture Outline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1F361A-674A-846D-7312-9D8EE360764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09038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57BA77A-05E2-8FC0-4ECF-814F4A670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Not a Graph in discrete math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B10A4E-D819-7CB6-B3AD-6AA29022048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264829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CC8BCF0-94B4-CFC6-B73E-460B840CD2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Graph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61973D-67BB-42A2-5D14-32A410BACA5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846962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48ABC8-461F-97D0-2675-665A5C567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- Graph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105786A-4A6D-EAE0-D328-4F675FC27E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225942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778E788-4E1E-538E-3980-71583A9A4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Edge Type</a:t>
            </a:r>
            <a:endParaRPr lang="en-US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C6365C-8FFE-A622-515F-84F8D10AC07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105498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F9CEC4C-3AF0-EA40-B344-4B3AF6C0D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Edge Type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A7A41F0-27E4-0F79-0F05-BD7974D4809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084198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10AE8F-4FC3-5F3E-8DDB-17F4B9118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F9D459-80C8-51F5-41D0-E8AAFDD822A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969712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7D22841-D460-3A99-778E-B9704A890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  <a:endParaRPr lang="en-US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194091-8AD0-3F67-72AB-E159AFA33D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233424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0B7E10C-9ACE-CC08-F8C4-7C1991BBE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  <a:endParaRPr lang="en-US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8744AC-4619-61E8-25D8-4C6D2C3C28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603616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250EA66-66F0-2C36-B0A8-D14B1C9FA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00853D-B502-8217-8278-F7F3D2A9EB9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953790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5D61235-24E5-100B-A9A4-9DA602B60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488457-B6CC-629D-FB34-C461F465629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724683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18D3BB2-5F34-3708-8B7B-CFC4E49ED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1648A0-480F-69B0-EDC0-0D2FF74E525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777931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839E41-8749-B133-6976-8F4612A3F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52FE1B-448C-80E4-6837-C3FB310871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513653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D675DDB-1D7F-869B-AA55-3464EE981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AFE097-C2FC-DDC3-F135-5D592251455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273314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93DC196-EF9B-F8D4-E025-94FA64566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Definitions – Graph Type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E6E38B-849C-1FF1-5FDD-9E0984C9E98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283837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A1E83B5-429F-F469-3957-71E82939C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42AF44-96F3-4344-6CC7-B8852F05D85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663689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B805BA-0BF6-D5EF-DE07-0356BA140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B23DDD-92B2-DBA4-30D2-28EBAEDCED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63182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EE26BA2-8227-635F-77EF-89F153672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57C8D8-9807-C3EC-FC01-CC8CDC4E868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886882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4E4E6B-E528-6401-BCA8-36B429361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6FDC09-11B4-EA0C-F7A4-EEACDC3ED5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6418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551F3D0-13F8-80CE-2014-05BE56C35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Graph Terminology: Summary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65A9DB-2565-76C1-6115-A2F6A30FBD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585018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E37FE21-0D58-6AA1-D10C-3308FE3D7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7938CD-A489-605E-FB9D-5E1F46C09F3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169547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7C37308-E56E-A72A-573D-D1062342D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368748-CA3C-9199-0C26-3F091D75331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849379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346350-37CB-6822-FDEB-CA309162C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Multiplicity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1D6EDF-3B8E-3EE5-64EB-F7E9910FDF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525374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71FD939-CD9C-332B-1F72-1BA2B154B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56C35D-AF88-67EE-6BDF-81A84584E77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638886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902BC25-69DF-5293-1A64-50434D117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Basic Terminology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04932F-8428-8009-56AB-1C2DBC52AF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42390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66285D2-F4F9-F74B-5D41-A34EDC93F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Basic Terminology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FF6B3E-7838-2580-76CF-0D674A3ADF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074316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BC18996-0443-E3BA-B5F5-C55F607DD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Basic Terminology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58B802-C68A-881C-C955-C56FC27358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68453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1136460-DE30-83CC-209F-A56979662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Degrees and Neighborhoods of Vertices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7C28459-BB2E-54AB-2DD4-E7D847DE939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164539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D618BDB-ABDC-73CE-FD0B-23B929DAFD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Degree of a vertex 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52C216-1BD5-4BE6-5807-085AC22CA92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845662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90A1885-733E-1FC9-5ED5-90FCC2AAC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Degrees and Neighborhoods of Vertices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24EB3F-830F-C32D-AFDC-2CAFA44B9B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31096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7F60B8-64AF-BFDE-9465-998535218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Directed Graphs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CA300A-DDB8-D966-BEAB-911A9021CAF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367473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9D8E4B8-117B-E640-F13F-ED6D15B93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Directed Graphs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BD66ED-87A5-0ED2-E956-234901076D1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2167929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5398201-D95B-B9DD-5C56-CA34C7AA8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Directed Graphs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542E31-F453-C8B5-AD99-BFF093AB675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32504"/>
      </p:ext>
    </p:extLst>
  </p:cSld>
  <p:clrMapOvr>
    <a:masterClrMapping/>
  </p:clrMapOvr>
  <p:transition spd="slow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8DA28B4-7E36-139C-CF50-906B38DE0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Degrees of Vertices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3D97C4-387F-D13A-FCB4-41A778F8BE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395553"/>
      </p:ext>
    </p:extLst>
  </p:cSld>
  <p:clrMapOvr>
    <a:masterClrMapping/>
  </p:clrMapOvr>
  <p:transition spd="slow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44929E-6157-A1A6-B2D6-D10B849B2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Handshaking Theorem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3A2CEE-F579-F291-B64F-D942F34B9F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956618"/>
      </p:ext>
    </p:extLst>
  </p:cSld>
  <p:clrMapOvr>
    <a:masterClrMapping/>
  </p:clrMapOvr>
  <p:transition spd="slow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D622F4-80A8-0B63-1D8B-0C93BB0A2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Handshaking Theorem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6ADBE1-5DFF-0777-AF19-15E5973F8A9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848897"/>
      </p:ext>
    </p:extLst>
  </p:cSld>
  <p:clrMapOvr>
    <a:masterClrMapping/>
  </p:clrMapOvr>
  <p:transition spd="slow">
    <p:wipe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1E7AD4E-99AA-999E-D22F-4F78AFA05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Graph Representation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AC8D59-AB6C-BA83-A8CC-A29F5672732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653002"/>
      </p:ext>
    </p:extLst>
  </p:cSld>
  <p:clrMapOvr>
    <a:masterClrMapping/>
  </p:clrMapOvr>
  <p:transition spd="slow">
    <p:wipe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A15FB7A-66DD-2ECD-6F61-D73EE1BD1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Representing Graphs: Adjacency Lists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048EEB-8CFA-267A-760D-7C2B0860727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066714"/>
      </p:ext>
    </p:extLst>
  </p:cSld>
  <p:clrMapOvr>
    <a:masterClrMapping/>
  </p:clrMapOvr>
  <p:transition spd="slow">
    <p:wipe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82DE27F-3085-664E-E0FA-E3D439346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Representing Graphs: Adjacency Lists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1E68D8-16A7-DB80-DDA4-C4E331206FA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696567"/>
      </p:ext>
    </p:extLst>
  </p:cSld>
  <p:clrMapOvr>
    <a:masterClrMapping/>
  </p:clrMapOvr>
  <p:transition spd="slow">
    <p:wipe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B0BBC2-11CE-4773-1A3F-366E78704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Representing Graphs: Adjacency Lists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8AF400-FFD1-97DD-00FF-B3EF7245285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918089"/>
      </p:ext>
    </p:extLst>
  </p:cSld>
  <p:clrMapOvr>
    <a:masterClrMapping/>
  </p:clrMapOvr>
  <p:transition spd="slow">
    <p:wipe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3EF091-F5B9-FD84-6997-8FE2F4F70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Representation of Graphs: 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077AD0-0EC5-C8A4-DC9C-CB0295D9C10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161825"/>
      </p:ext>
    </p:extLst>
  </p:cSld>
  <p:clrMapOvr>
    <a:masterClrMapping/>
  </p:clrMapOvr>
  <p:transition spd="slow">
    <p:wip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44AC4D5-683A-6341-BF49-D6780F85A0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9909D6F-621C-E28F-3D8E-FC0DBAC3FFF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951776"/>
      </p:ext>
    </p:extLst>
  </p:cSld>
  <p:clrMapOvr>
    <a:masterClrMapping/>
  </p:clrMapOvr>
  <p:transition spd="slow">
    <p:wip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5AE7D20-8C0D-A1D3-6753-CF2E2BECC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D7EE87-EE90-E470-3AA5-F2859A80741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677778"/>
      </p:ext>
    </p:extLst>
  </p:cSld>
  <p:clrMapOvr>
    <a:masterClrMapping/>
  </p:clrMapOvr>
  <p:transition spd="slow">
    <p:wip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1C8D01F-61B4-EBA8-5818-B8067674A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4DC27B-5B8C-F900-A37C-1449E0BA4F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428767"/>
      </p:ext>
    </p:extLst>
  </p:cSld>
  <p:clrMapOvr>
    <a:masterClrMapping/>
  </p:clrMapOvr>
  <p:transition spd="slow">
    <p:wipe/>
  </p:transition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E215256-51F6-5387-C95D-3C4A8935C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 for pseudo graph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DC6389-F88B-BA25-061E-2858A4F3286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893947"/>
      </p:ext>
    </p:extLst>
  </p:cSld>
  <p:clrMapOvr>
    <a:masterClrMapping/>
  </p:clrMapOvr>
  <p:transition spd="slow">
    <p:wipe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BF94FB1-62F7-9DE0-C8E0-6D81CD3EF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 for pseudo graph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1FDBC02-C4F5-0C98-3EA0-9CF2EB6EBC0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286158"/>
      </p:ext>
    </p:extLst>
  </p:cSld>
  <p:clrMapOvr>
    <a:masterClrMapping/>
  </p:clrMapOvr>
  <p:transition spd="slow">
    <p:wipe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7EB4C6-2E4F-B746-C472-F50957637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B7EDAF-C370-FB0F-80C0-5A7CDB0F49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386709"/>
      </p:ext>
    </p:extLst>
  </p:cSld>
  <p:clrMapOvr>
    <a:masterClrMapping/>
  </p:clrMapOvr>
  <p:transition spd="slow">
    <p:wipe/>
  </p:transition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184943F-75F3-3ADD-B4CC-50A80B672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Adjacency Matrices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57A9C9-BC40-9CA9-D7FA-94D8300D5E0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281026"/>
      </p:ext>
    </p:extLst>
  </p:cSld>
  <p:clrMapOvr>
    <a:masterClrMapping/>
  </p:clrMapOvr>
  <p:transition spd="slow">
    <p:wipe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238BF3-5C7D-2ACA-572C-FD5FC686E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Recap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0E2811-50AE-16FF-E37F-F7B5B08EB52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8265163"/>
      </p:ext>
    </p:extLst>
  </p:cSld>
  <p:clrMapOvr>
    <a:masterClrMapping/>
  </p:clrMapOvr>
  <p:transition spd="slow">
    <p:wipe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BBF70D4-55E4-E26E-5337-074F78722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D78B6A-688E-545F-F805-BE93140F5E6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886308"/>
      </p:ext>
    </p:extLst>
  </p:cSld>
  <p:clrMapOvr>
    <a:masterClrMapping/>
  </p:clrMapOvr>
  <p:transition spd="slow">
    <p:wipe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FDD1BE8-2439-91AD-E33A-833530A8D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E9305E1-EFBF-AF5C-1CD6-9874A4C3C46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640925"/>
      </p:ext>
    </p:extLst>
  </p:cSld>
  <p:clrMapOvr>
    <a:masterClrMapping/>
  </p:clrMapOvr>
  <p:transition spd="slow">
    <p:wipe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069342E-8FAA-4BC2-99F6-A786B5095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D52E49-00E9-1582-99E7-E8BFBCABE15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1300947"/>
      </p:ext>
    </p:extLst>
  </p:cSld>
  <p:clrMapOvr>
    <a:masterClrMapping/>
  </p:clrMapOvr>
  <p:transition spd="slow">
    <p:wipe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010BE0-3F2B-3BB9-1786-2692CDC00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5D28B5-0B67-530F-4A71-6428F9EBD00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7138419"/>
      </p:ext>
    </p:extLst>
  </p:cSld>
  <p:clrMapOvr>
    <a:masterClrMapping/>
  </p:clrMapOvr>
  <p:transition spd="slow">
    <p:wipe/>
  </p:transition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06D1DEF-DC8B-E1E0-555C-6057927DD2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42625EC-C058-3787-C2B2-83860C17E8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346890"/>
      </p:ext>
    </p:extLst>
  </p:cSld>
  <p:clrMapOvr>
    <a:masterClrMapping/>
  </p:clrMapOvr>
  <p:transition spd="slow">
    <p:wipe/>
  </p:transition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A5A8F3C-33F5-5D2E-51A7-5639BE360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E39A97-5C5A-29AB-39EA-3A30FD61C8D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245847"/>
      </p:ext>
    </p:extLst>
  </p:cSld>
  <p:clrMapOvr>
    <a:masterClrMapping/>
  </p:clrMapOvr>
  <p:transition spd="slow">
    <p:wipe/>
  </p:transition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9407285-DB84-2606-1A6E-09B3964FF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5D17FD-5835-3DEA-C965-84ACC9414E8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192244"/>
      </p:ext>
    </p:extLst>
  </p:cSld>
  <p:clrMapOvr>
    <a:masterClrMapping/>
  </p:clrMapOvr>
  <p:transition spd="slow">
    <p:wipe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80EA308-7683-6EF3-2694-77AC37215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78A2F1-EB83-E3C2-9362-81CC20ECEC7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102834"/>
      </p:ext>
    </p:extLst>
  </p:cSld>
  <p:clrMapOvr>
    <a:masterClrMapping/>
  </p:clrMapOvr>
  <p:transition spd="slow">
    <p:wipe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8063387-D8AD-84CF-DB11-87C27D736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D70959-B717-78C3-61C2-038A05C2C86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906823"/>
      </p:ext>
    </p:extLst>
  </p:cSld>
  <p:clrMapOvr>
    <a:masterClrMapping/>
  </p:clrMapOvr>
  <p:transition spd="slow">
    <p:wipe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FD9C334-6494-6444-DC25-426DACD86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A352F7-424E-4D6B-72D9-751FB41DCC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6331842"/>
      </p:ext>
    </p:extLst>
  </p:cSld>
  <p:clrMapOvr>
    <a:masterClrMapping/>
  </p:clrMapOvr>
  <p:transition spd="slow">
    <p:wipe/>
  </p:transition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E6DA0B0-93BD-D477-E3B0-83E99244D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646B1B-3467-D4DF-DFAB-49E20080F4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950546"/>
      </p:ext>
    </p:extLst>
  </p:cSld>
  <p:clrMapOvr>
    <a:masterClrMapping/>
  </p:clrMapOvr>
  <p:transition spd="slow">
    <p:wipe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CC10E9-7A0D-9423-A2E9-B1D1352FC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2B51B4-15A6-4CB3-2AE3-62C8833762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921528"/>
      </p:ext>
    </p:extLst>
  </p:cSld>
  <p:clrMapOvr>
    <a:masterClrMapping/>
  </p:clrMapOvr>
  <p:transition spd="slow">
    <p:wipe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C198446-54ED-B5F3-F7C1-767ABEB33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D10690-66F3-A5E4-40E6-05578C71229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333252"/>
      </p:ext>
    </p:extLst>
  </p:cSld>
  <p:clrMapOvr>
    <a:masterClrMapping/>
  </p:clrMapOvr>
  <p:transition spd="slow">
    <p:wipe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372F4B7-9EC5-30C4-B6E4-CABFE9425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 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94963F-B75A-89C0-BB04-150038C465B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269760"/>
      </p:ext>
    </p:extLst>
  </p:cSld>
  <p:clrMapOvr>
    <a:masterClrMapping/>
  </p:clrMapOvr>
  <p:transition spd="slow">
    <p:wipe/>
  </p:transition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22DD4F4-BAB2-3C84-920F-DA0BDB7D2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 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891212-B6A3-969A-9175-30A0F7CDBD1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461444"/>
      </p:ext>
    </p:extLst>
  </p:cSld>
  <p:clrMapOvr>
    <a:masterClrMapping/>
  </p:clrMapOvr>
  <p:transition spd="slow">
    <p:wipe/>
  </p:transition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0C68150-2124-281A-38BE-E1CEB733D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FDD353-F4F9-FA72-96C7-229FBE35C5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719176"/>
      </p:ext>
    </p:extLst>
  </p:cSld>
  <p:clrMapOvr>
    <a:masterClrMapping/>
  </p:clrMapOvr>
  <p:transition spd="slow">
    <p:wipe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1C65C07-D57F-E6AB-1AC3-DB13A86B4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Quiz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FBD3E3-F9A3-AB08-F02F-914A45B9497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955378"/>
      </p:ext>
    </p:extLst>
  </p:cSld>
  <p:clrMapOvr>
    <a:masterClrMapping/>
  </p:clrMapOvr>
  <p:transition spd="slow">
    <p:wipe/>
  </p:transition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AB9F2C-5538-6032-E0F4-A14AFF6FE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Summary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9E0BEE-5D4E-71C3-1FDF-739AF0B407E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942433"/>
      </p:ext>
    </p:extLst>
  </p:cSld>
  <p:clrMapOvr>
    <a:masterClrMapping/>
  </p:clrMapOvr>
  <p:transition spd="slow">
    <p:wipe/>
  </p:transition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8B31E24-652C-AECB-8D9B-84BF1131E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4A6BC5-DFC5-FABA-47F8-37AF304CB8A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577178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</Words>
  <Application>Microsoft Office PowerPoint</Application>
  <PresentationFormat>Widescreen</PresentationFormat>
  <Paragraphs>67</Paragraphs>
  <Slides>70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75" baseType="lpstr">
      <vt:lpstr>Aptos</vt:lpstr>
      <vt:lpstr>Aptos Display</vt:lpstr>
      <vt:lpstr>Arial</vt:lpstr>
      <vt:lpstr>Times New Roman</vt:lpstr>
      <vt:lpstr>Office Theme</vt:lpstr>
      <vt:lpstr>PowerPoint Presentation</vt:lpstr>
      <vt:lpstr>PowerPoint Presentation</vt:lpstr>
      <vt:lpstr>Lecture Outline</vt:lpstr>
      <vt:lpstr>Not a Graph in discrete math</vt:lpstr>
      <vt:lpstr>Graph</vt:lpstr>
      <vt:lpstr>Definitions - Graph</vt:lpstr>
      <vt:lpstr>Definitions – Edge Type</vt:lpstr>
      <vt:lpstr>Definitions – Edge Type</vt:lpstr>
      <vt:lpstr>Definitions – Graph Type</vt:lpstr>
      <vt:lpstr>Definitions – Graph Type</vt:lpstr>
      <vt:lpstr>Definitions – Graph Type</vt:lpstr>
      <vt:lpstr>Definitions – Graph Type</vt:lpstr>
      <vt:lpstr>Definitions – Graph Type</vt:lpstr>
      <vt:lpstr>Definitions – Graph Type</vt:lpstr>
      <vt:lpstr>Definitions – Graph Type</vt:lpstr>
      <vt:lpstr>Definitions – Graph Type</vt:lpstr>
      <vt:lpstr>Definitions – Graph Type</vt:lpstr>
      <vt:lpstr>Quiz</vt:lpstr>
      <vt:lpstr>Quiz</vt:lpstr>
      <vt:lpstr>Quiz</vt:lpstr>
      <vt:lpstr>Quiz</vt:lpstr>
      <vt:lpstr>Graph Terminology: Summary</vt:lpstr>
      <vt:lpstr>Quiz</vt:lpstr>
      <vt:lpstr>Quiz</vt:lpstr>
      <vt:lpstr>Multiplicity</vt:lpstr>
      <vt:lpstr>Quiz</vt:lpstr>
      <vt:lpstr>Basic Terminology</vt:lpstr>
      <vt:lpstr>Basic Terminology</vt:lpstr>
      <vt:lpstr>Basic Terminology</vt:lpstr>
      <vt:lpstr>Degrees and Neighborhoods of Vertices</vt:lpstr>
      <vt:lpstr>Degree of a vertex </vt:lpstr>
      <vt:lpstr>Degrees and Neighborhoods of Vertices</vt:lpstr>
      <vt:lpstr>Directed Graphs</vt:lpstr>
      <vt:lpstr>Directed Graphs</vt:lpstr>
      <vt:lpstr>Directed Graphs</vt:lpstr>
      <vt:lpstr>Degrees of Vertices</vt:lpstr>
      <vt:lpstr>Handshaking Theorem</vt:lpstr>
      <vt:lpstr>Handshaking Theorem</vt:lpstr>
      <vt:lpstr>Graph Representation</vt:lpstr>
      <vt:lpstr>Representing Graphs: Adjacency Lists</vt:lpstr>
      <vt:lpstr>Representing Graphs: Adjacency Lists</vt:lpstr>
      <vt:lpstr>Representing Graphs: Adjacency Lists</vt:lpstr>
      <vt:lpstr>Representation of Graphs: Adjacency Matrices</vt:lpstr>
      <vt:lpstr>Adjacency Matrices</vt:lpstr>
      <vt:lpstr>Adjacency Matrices</vt:lpstr>
      <vt:lpstr>Adjacency Matrices</vt:lpstr>
      <vt:lpstr>Adjacency Matrices for pseudo graph</vt:lpstr>
      <vt:lpstr>Adjacency Matrices for pseudo graph</vt:lpstr>
      <vt:lpstr>Adjacency Matrices</vt:lpstr>
      <vt:lpstr>Adjacency Matrices</vt:lpstr>
      <vt:lpstr>Recap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</vt:lpstr>
      <vt:lpstr>Quiz </vt:lpstr>
      <vt:lpstr>Quiz </vt:lpstr>
      <vt:lpstr>Quiz</vt:lpstr>
      <vt:lpstr>Quiz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Shahira azazy</dc:creator>
  <cp:lastModifiedBy>Shahira azazy</cp:lastModifiedBy>
  <cp:revision>1</cp:revision>
  <dcterms:created xsi:type="dcterms:W3CDTF">2024-07-03T22:40:14Z</dcterms:created>
  <dcterms:modified xsi:type="dcterms:W3CDTF">2024-07-03T22:40:14Z</dcterms:modified>
</cp:coreProperties>
</file>