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19" r:id="rId2"/>
    <p:sldId id="418"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5" r:id="rId19"/>
    <p:sldId id="276" r:id="rId20"/>
    <p:sldId id="274" r:id="rId21"/>
    <p:sldId id="278" r:id="rId22"/>
    <p:sldId id="277" r:id="rId23"/>
    <p:sldId id="279" r:id="rId24"/>
    <p:sldId id="280" r:id="rId25"/>
    <p:sldId id="281" r:id="rId26"/>
    <p:sldId id="282" r:id="rId27"/>
    <p:sldId id="283" r:id="rId28"/>
    <p:sldId id="284" r:id="rId29"/>
    <p:sldId id="420" r:id="rId30"/>
    <p:sldId id="285" r:id="rId31"/>
    <p:sldId id="286" r:id="rId32"/>
    <p:sldId id="287" r:id="rId33"/>
    <p:sldId id="289" r:id="rId34"/>
    <p:sldId id="290" r:id="rId35"/>
    <p:sldId id="421" r:id="rId36"/>
    <p:sldId id="422" r:id="rId37"/>
    <p:sldId id="423" r:id="rId38"/>
    <p:sldId id="424" r:id="rId39"/>
    <p:sldId id="426" r:id="rId40"/>
    <p:sldId id="427" r:id="rId41"/>
    <p:sldId id="428" r:id="rId42"/>
    <p:sldId id="429" r:id="rId43"/>
    <p:sldId id="430" r:id="rId44"/>
    <p:sldId id="431" r:id="rId45"/>
    <p:sldId id="432" r:id="rId46"/>
    <p:sldId id="43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19"/>
            <p14:sldId id="418"/>
            <p14:sldId id="258"/>
            <p14:sldId id="259"/>
            <p14:sldId id="260"/>
            <p14:sldId id="261"/>
            <p14:sldId id="262"/>
            <p14:sldId id="263"/>
            <p14:sldId id="264"/>
            <p14:sldId id="265"/>
            <p14:sldId id="266"/>
            <p14:sldId id="267"/>
            <p14:sldId id="268"/>
            <p14:sldId id="269"/>
            <p14:sldId id="270"/>
            <p14:sldId id="271"/>
            <p14:sldId id="273"/>
            <p14:sldId id="275"/>
            <p14:sldId id="276"/>
            <p14:sldId id="274"/>
            <p14:sldId id="278"/>
            <p14:sldId id="277"/>
            <p14:sldId id="279"/>
            <p14:sldId id="280"/>
            <p14:sldId id="281"/>
            <p14:sldId id="282"/>
            <p14:sldId id="283"/>
            <p14:sldId id="284"/>
            <p14:sldId id="420"/>
            <p14:sldId id="285"/>
            <p14:sldId id="286"/>
            <p14:sldId id="287"/>
            <p14:sldId id="289"/>
            <p14:sldId id="290"/>
            <p14:sldId id="421"/>
            <p14:sldId id="422"/>
            <p14:sldId id="423"/>
            <p14:sldId id="424"/>
            <p14:sldId id="426"/>
            <p14:sldId id="427"/>
            <p14:sldId id="428"/>
            <p14:sldId id="429"/>
            <p14:sldId id="430"/>
            <p14:sldId id="431"/>
            <p14:sldId id="432"/>
            <p14:sldId id="43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67" d="100"/>
          <a:sy n="67" d="100"/>
        </p:scale>
        <p:origin x="77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E8FAE0-51D5-46B2-8756-1A415360970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1523E142-6EC7-4002-B34D-D8B2FBD2CAE5}">
      <dgm:prSet phldrT="[Text]"/>
      <dgm:spPr/>
      <dgm:t>
        <a:bodyPr/>
        <a:lstStyle/>
        <a:p>
          <a:r>
            <a:rPr lang="ar-EG" dirty="0"/>
            <a:t>البيانات</a:t>
          </a:r>
          <a:endParaRPr lang="en-US" dirty="0"/>
        </a:p>
      </dgm:t>
    </dgm:pt>
    <dgm:pt modelId="{DB50F7C7-13B7-4383-AC99-AB83C29BFFA7}" type="parTrans" cxnId="{79351E8C-F729-47E9-950B-2CD8260B4AA2}">
      <dgm:prSet/>
      <dgm:spPr/>
      <dgm:t>
        <a:bodyPr/>
        <a:lstStyle/>
        <a:p>
          <a:endParaRPr lang="en-US"/>
        </a:p>
      </dgm:t>
    </dgm:pt>
    <dgm:pt modelId="{E38DF886-3B3F-4603-BA71-B1669726138C}" type="sibTrans" cxnId="{79351E8C-F729-47E9-950B-2CD8260B4AA2}">
      <dgm:prSet/>
      <dgm:spPr/>
      <dgm:t>
        <a:bodyPr/>
        <a:lstStyle/>
        <a:p>
          <a:endParaRPr lang="en-US"/>
        </a:p>
      </dgm:t>
    </dgm:pt>
    <dgm:pt modelId="{A753F536-10D1-47C6-BE1A-4427CF30842C}" type="asst">
      <dgm:prSet phldrT="[Text]"/>
      <dgm:spPr/>
      <dgm:t>
        <a:bodyPr/>
        <a:lstStyle/>
        <a:p>
          <a:r>
            <a:rPr lang="ar-EG" dirty="0"/>
            <a:t>2. كمية</a:t>
          </a:r>
          <a:endParaRPr lang="en-US" dirty="0"/>
        </a:p>
      </dgm:t>
    </dgm:pt>
    <dgm:pt modelId="{2753208A-C59F-4DB5-80E1-DD0C19CF6299}" type="parTrans" cxnId="{D7A71BAE-4139-473A-ACC7-F04BDC1CB627}">
      <dgm:prSet/>
      <dgm:spPr/>
      <dgm:t>
        <a:bodyPr/>
        <a:lstStyle/>
        <a:p>
          <a:endParaRPr lang="en-US"/>
        </a:p>
      </dgm:t>
    </dgm:pt>
    <dgm:pt modelId="{D3130658-B29F-40F0-98C3-1FEFEEC1EA2C}" type="sibTrans" cxnId="{D7A71BAE-4139-473A-ACC7-F04BDC1CB627}">
      <dgm:prSet/>
      <dgm:spPr/>
      <dgm:t>
        <a:bodyPr/>
        <a:lstStyle/>
        <a:p>
          <a:endParaRPr lang="en-US"/>
        </a:p>
      </dgm:t>
    </dgm:pt>
    <dgm:pt modelId="{147D1504-ECE2-48BD-8A3C-2B93AFD5E48B}">
      <dgm:prSet phldrT="[Text]"/>
      <dgm:spPr/>
      <dgm:t>
        <a:bodyPr/>
        <a:lstStyle/>
        <a:p>
          <a:r>
            <a:rPr lang="ar-EG" dirty="0"/>
            <a:t>ب. متصلة</a:t>
          </a:r>
          <a:endParaRPr lang="en-US" dirty="0"/>
        </a:p>
      </dgm:t>
    </dgm:pt>
    <dgm:pt modelId="{0564B884-EFF4-499A-A1BE-2515B3834AAD}" type="parTrans" cxnId="{ED114F1B-5106-4FAD-A6C8-9FB7CEB7F078}">
      <dgm:prSet/>
      <dgm:spPr/>
      <dgm:t>
        <a:bodyPr/>
        <a:lstStyle/>
        <a:p>
          <a:endParaRPr lang="en-US"/>
        </a:p>
      </dgm:t>
    </dgm:pt>
    <dgm:pt modelId="{B1B03F05-679D-4F69-969A-75D3367F6A08}" type="sibTrans" cxnId="{ED114F1B-5106-4FAD-A6C8-9FB7CEB7F078}">
      <dgm:prSet/>
      <dgm:spPr/>
      <dgm:t>
        <a:bodyPr/>
        <a:lstStyle/>
        <a:p>
          <a:endParaRPr lang="en-US"/>
        </a:p>
      </dgm:t>
    </dgm:pt>
    <dgm:pt modelId="{131BCEB1-38AE-4C0C-AEBD-BA5DBD0FFBBF}">
      <dgm:prSet phldrT="[Text]"/>
      <dgm:spPr/>
      <dgm:t>
        <a:bodyPr/>
        <a:lstStyle/>
        <a:p>
          <a:r>
            <a:rPr lang="ar-EG" dirty="0"/>
            <a:t>أ.ترتيبية</a:t>
          </a:r>
          <a:endParaRPr lang="en-US" dirty="0"/>
        </a:p>
      </dgm:t>
    </dgm:pt>
    <dgm:pt modelId="{55AD8776-8A4F-4093-ACB2-169C2B35F45A}" type="parTrans" cxnId="{93CDE7C0-3C09-49D0-87FF-920BC246F227}">
      <dgm:prSet/>
      <dgm:spPr/>
      <dgm:t>
        <a:bodyPr/>
        <a:lstStyle/>
        <a:p>
          <a:endParaRPr lang="en-US"/>
        </a:p>
      </dgm:t>
    </dgm:pt>
    <dgm:pt modelId="{A7758811-90ED-433F-9001-E14D44088DC4}" type="sibTrans" cxnId="{93CDE7C0-3C09-49D0-87FF-920BC246F227}">
      <dgm:prSet/>
      <dgm:spPr/>
      <dgm:t>
        <a:bodyPr/>
        <a:lstStyle/>
        <a:p>
          <a:endParaRPr lang="en-US"/>
        </a:p>
      </dgm:t>
    </dgm:pt>
    <dgm:pt modelId="{B3743242-D05F-4863-9E1B-0C7A41A8F3C8}" type="asst">
      <dgm:prSet phldrT="[Text]"/>
      <dgm:spPr/>
      <dgm:t>
        <a:bodyPr/>
        <a:lstStyle/>
        <a:p>
          <a:r>
            <a:rPr lang="ar-EG" dirty="0"/>
            <a:t>1. نوعية</a:t>
          </a:r>
          <a:endParaRPr lang="en-US" dirty="0"/>
        </a:p>
      </dgm:t>
    </dgm:pt>
    <dgm:pt modelId="{A6FB0865-7FD6-46B7-880E-58E6FF5DB41D}" type="parTrans" cxnId="{488F976A-D04F-4592-84EF-3E1C7B67DF51}">
      <dgm:prSet/>
      <dgm:spPr/>
      <dgm:t>
        <a:bodyPr/>
        <a:lstStyle/>
        <a:p>
          <a:endParaRPr lang="en-US"/>
        </a:p>
      </dgm:t>
    </dgm:pt>
    <dgm:pt modelId="{B8A25C60-EA43-401D-B06E-37E09310F9E9}" type="sibTrans" cxnId="{488F976A-D04F-4592-84EF-3E1C7B67DF51}">
      <dgm:prSet/>
      <dgm:spPr/>
      <dgm:t>
        <a:bodyPr/>
        <a:lstStyle/>
        <a:p>
          <a:endParaRPr lang="en-US"/>
        </a:p>
      </dgm:t>
    </dgm:pt>
    <dgm:pt modelId="{E1C2C9E7-049D-47AA-A63A-E34552CEAE9A}">
      <dgm:prSet phldrT="[Text]"/>
      <dgm:spPr/>
      <dgm:t>
        <a:bodyPr/>
        <a:lstStyle/>
        <a:p>
          <a:r>
            <a:rPr lang="ar-EG" dirty="0"/>
            <a:t>أ. منفصلة</a:t>
          </a:r>
          <a:endParaRPr lang="en-US" dirty="0"/>
        </a:p>
      </dgm:t>
    </dgm:pt>
    <dgm:pt modelId="{3A264962-0EC6-4383-9F66-4349EDC0D140}" type="parTrans" cxnId="{3B353F7D-6DC6-49AB-9624-2987D81E161F}">
      <dgm:prSet/>
      <dgm:spPr/>
      <dgm:t>
        <a:bodyPr/>
        <a:lstStyle/>
        <a:p>
          <a:endParaRPr lang="en-US"/>
        </a:p>
      </dgm:t>
    </dgm:pt>
    <dgm:pt modelId="{A7991E89-FD12-4822-A1A1-68DD7F1B5E14}" type="sibTrans" cxnId="{3B353F7D-6DC6-49AB-9624-2987D81E161F}">
      <dgm:prSet/>
      <dgm:spPr/>
      <dgm:t>
        <a:bodyPr/>
        <a:lstStyle/>
        <a:p>
          <a:endParaRPr lang="en-US"/>
        </a:p>
      </dgm:t>
    </dgm:pt>
    <dgm:pt modelId="{5508F73E-261C-4214-B2F6-1340ECB8DE08}">
      <dgm:prSet phldrT="[Text]"/>
      <dgm:spPr/>
      <dgm:t>
        <a:bodyPr/>
        <a:lstStyle/>
        <a:p>
          <a:r>
            <a:rPr lang="ar-EG" dirty="0"/>
            <a:t>ب. اسمية</a:t>
          </a:r>
          <a:endParaRPr lang="en-US" dirty="0"/>
        </a:p>
      </dgm:t>
    </dgm:pt>
    <dgm:pt modelId="{DB2C4899-DB85-4DC3-9F6F-B0B3BA66878A}" type="parTrans" cxnId="{EF251399-AF28-4925-8232-2E7338AFABCD}">
      <dgm:prSet/>
      <dgm:spPr/>
      <dgm:t>
        <a:bodyPr/>
        <a:lstStyle/>
        <a:p>
          <a:endParaRPr lang="en-US"/>
        </a:p>
      </dgm:t>
    </dgm:pt>
    <dgm:pt modelId="{1342AF00-5D92-4747-9F74-E1B1BC7E75DC}" type="sibTrans" cxnId="{EF251399-AF28-4925-8232-2E7338AFABCD}">
      <dgm:prSet/>
      <dgm:spPr/>
      <dgm:t>
        <a:bodyPr/>
        <a:lstStyle/>
        <a:p>
          <a:endParaRPr lang="en-US"/>
        </a:p>
      </dgm:t>
    </dgm:pt>
    <dgm:pt modelId="{C06A8839-4BC7-4C46-A49B-01ACE76A3BD7}" type="pres">
      <dgm:prSet presAssocID="{FBE8FAE0-51D5-46B2-8756-1A4153609708}" presName="hierChild1" presStyleCnt="0">
        <dgm:presLayoutVars>
          <dgm:orgChart val="1"/>
          <dgm:chPref val="1"/>
          <dgm:dir/>
          <dgm:animOne val="branch"/>
          <dgm:animLvl val="lvl"/>
          <dgm:resizeHandles/>
        </dgm:presLayoutVars>
      </dgm:prSet>
      <dgm:spPr/>
    </dgm:pt>
    <dgm:pt modelId="{F46F4929-4F1B-40CB-B929-DF53AFAE5E42}" type="pres">
      <dgm:prSet presAssocID="{1523E142-6EC7-4002-B34D-D8B2FBD2CAE5}" presName="hierRoot1" presStyleCnt="0">
        <dgm:presLayoutVars>
          <dgm:hierBranch val="init"/>
        </dgm:presLayoutVars>
      </dgm:prSet>
      <dgm:spPr/>
    </dgm:pt>
    <dgm:pt modelId="{DD300B1D-772F-4876-8D10-03C5A607A5AC}" type="pres">
      <dgm:prSet presAssocID="{1523E142-6EC7-4002-B34D-D8B2FBD2CAE5}" presName="rootComposite1" presStyleCnt="0"/>
      <dgm:spPr/>
    </dgm:pt>
    <dgm:pt modelId="{2F86E47D-10AC-40B1-B652-0268474B951A}" type="pres">
      <dgm:prSet presAssocID="{1523E142-6EC7-4002-B34D-D8B2FBD2CAE5}" presName="rootText1" presStyleLbl="node0" presStyleIdx="0" presStyleCnt="1">
        <dgm:presLayoutVars>
          <dgm:chPref val="3"/>
        </dgm:presLayoutVars>
      </dgm:prSet>
      <dgm:spPr/>
    </dgm:pt>
    <dgm:pt modelId="{105EB5F8-0B0E-409C-8B8B-43E5F04BEDCE}" type="pres">
      <dgm:prSet presAssocID="{1523E142-6EC7-4002-B34D-D8B2FBD2CAE5}" presName="rootConnector1" presStyleLbl="node1" presStyleIdx="0" presStyleCnt="0"/>
      <dgm:spPr/>
    </dgm:pt>
    <dgm:pt modelId="{D587E744-DDA5-43C7-873A-345FE5889858}" type="pres">
      <dgm:prSet presAssocID="{1523E142-6EC7-4002-B34D-D8B2FBD2CAE5}" presName="hierChild2" presStyleCnt="0"/>
      <dgm:spPr/>
    </dgm:pt>
    <dgm:pt modelId="{12B67C31-E5B2-4487-9ED8-EBB87C9F73EB}" type="pres">
      <dgm:prSet presAssocID="{0564B884-EFF4-499A-A1BE-2515B3834AAD}" presName="Name37" presStyleLbl="parChTrans1D2" presStyleIdx="0" presStyleCnt="6"/>
      <dgm:spPr/>
    </dgm:pt>
    <dgm:pt modelId="{4AEB3E17-DF98-4755-A39F-F492F4A3614E}" type="pres">
      <dgm:prSet presAssocID="{147D1504-ECE2-48BD-8A3C-2B93AFD5E48B}" presName="hierRoot2" presStyleCnt="0">
        <dgm:presLayoutVars>
          <dgm:hierBranch val="init"/>
        </dgm:presLayoutVars>
      </dgm:prSet>
      <dgm:spPr/>
    </dgm:pt>
    <dgm:pt modelId="{CCDED15E-2946-408F-9F26-821EC5B55426}" type="pres">
      <dgm:prSet presAssocID="{147D1504-ECE2-48BD-8A3C-2B93AFD5E48B}" presName="rootComposite" presStyleCnt="0"/>
      <dgm:spPr/>
    </dgm:pt>
    <dgm:pt modelId="{95030B36-9470-45FB-B5F2-737CCE3F59F9}" type="pres">
      <dgm:prSet presAssocID="{147D1504-ECE2-48BD-8A3C-2B93AFD5E48B}" presName="rootText" presStyleLbl="node2" presStyleIdx="0" presStyleCnt="4">
        <dgm:presLayoutVars>
          <dgm:chPref val="3"/>
        </dgm:presLayoutVars>
      </dgm:prSet>
      <dgm:spPr/>
    </dgm:pt>
    <dgm:pt modelId="{CF48C664-420A-478E-9F41-CB8403D3732E}" type="pres">
      <dgm:prSet presAssocID="{147D1504-ECE2-48BD-8A3C-2B93AFD5E48B}" presName="rootConnector" presStyleLbl="node2" presStyleIdx="0" presStyleCnt="4"/>
      <dgm:spPr/>
    </dgm:pt>
    <dgm:pt modelId="{FFB23699-8020-47D2-A00A-DC5C9EFA8A94}" type="pres">
      <dgm:prSet presAssocID="{147D1504-ECE2-48BD-8A3C-2B93AFD5E48B}" presName="hierChild4" presStyleCnt="0"/>
      <dgm:spPr/>
    </dgm:pt>
    <dgm:pt modelId="{B1ED5384-B51A-425E-B746-7E76F3BF583D}" type="pres">
      <dgm:prSet presAssocID="{147D1504-ECE2-48BD-8A3C-2B93AFD5E48B}" presName="hierChild5" presStyleCnt="0"/>
      <dgm:spPr/>
    </dgm:pt>
    <dgm:pt modelId="{133CC131-ACC1-4EBA-8916-ADDEF185C17B}" type="pres">
      <dgm:prSet presAssocID="{3A264962-0EC6-4383-9F66-4349EDC0D140}" presName="Name37" presStyleLbl="parChTrans1D2" presStyleIdx="1" presStyleCnt="6"/>
      <dgm:spPr/>
    </dgm:pt>
    <dgm:pt modelId="{F9978FA7-2482-4A98-B024-46FB2EAB642A}" type="pres">
      <dgm:prSet presAssocID="{E1C2C9E7-049D-47AA-A63A-E34552CEAE9A}" presName="hierRoot2" presStyleCnt="0">
        <dgm:presLayoutVars>
          <dgm:hierBranch val="init"/>
        </dgm:presLayoutVars>
      </dgm:prSet>
      <dgm:spPr/>
    </dgm:pt>
    <dgm:pt modelId="{3443B7F5-CFA7-4E4A-9823-F0AFA45438DC}" type="pres">
      <dgm:prSet presAssocID="{E1C2C9E7-049D-47AA-A63A-E34552CEAE9A}" presName="rootComposite" presStyleCnt="0"/>
      <dgm:spPr/>
    </dgm:pt>
    <dgm:pt modelId="{F16D32B7-8A1F-4B99-AEB5-BD81E80483F7}" type="pres">
      <dgm:prSet presAssocID="{E1C2C9E7-049D-47AA-A63A-E34552CEAE9A}" presName="rootText" presStyleLbl="node2" presStyleIdx="1" presStyleCnt="4">
        <dgm:presLayoutVars>
          <dgm:chPref val="3"/>
        </dgm:presLayoutVars>
      </dgm:prSet>
      <dgm:spPr/>
    </dgm:pt>
    <dgm:pt modelId="{59AA7B93-3AB9-4606-91FA-3C488503385C}" type="pres">
      <dgm:prSet presAssocID="{E1C2C9E7-049D-47AA-A63A-E34552CEAE9A}" presName="rootConnector" presStyleLbl="node2" presStyleIdx="1" presStyleCnt="4"/>
      <dgm:spPr/>
    </dgm:pt>
    <dgm:pt modelId="{196F072B-4248-457A-B35C-C87AF7D3B5B8}" type="pres">
      <dgm:prSet presAssocID="{E1C2C9E7-049D-47AA-A63A-E34552CEAE9A}" presName="hierChild4" presStyleCnt="0"/>
      <dgm:spPr/>
    </dgm:pt>
    <dgm:pt modelId="{205136D1-5232-4A5D-A380-A962D7F2D0B6}" type="pres">
      <dgm:prSet presAssocID="{E1C2C9E7-049D-47AA-A63A-E34552CEAE9A}" presName="hierChild5" presStyleCnt="0"/>
      <dgm:spPr/>
    </dgm:pt>
    <dgm:pt modelId="{DF9798FD-4BCC-43C4-BC9A-F18922F4B758}" type="pres">
      <dgm:prSet presAssocID="{DB2C4899-DB85-4DC3-9F6F-B0B3BA66878A}" presName="Name37" presStyleLbl="parChTrans1D2" presStyleIdx="2" presStyleCnt="6"/>
      <dgm:spPr/>
    </dgm:pt>
    <dgm:pt modelId="{748AFE31-BA6E-44CA-A8FB-A9D53585D345}" type="pres">
      <dgm:prSet presAssocID="{5508F73E-261C-4214-B2F6-1340ECB8DE08}" presName="hierRoot2" presStyleCnt="0">
        <dgm:presLayoutVars>
          <dgm:hierBranch val="init"/>
        </dgm:presLayoutVars>
      </dgm:prSet>
      <dgm:spPr/>
    </dgm:pt>
    <dgm:pt modelId="{D1F43AC7-E820-47D8-A5C4-AB685FD5A651}" type="pres">
      <dgm:prSet presAssocID="{5508F73E-261C-4214-B2F6-1340ECB8DE08}" presName="rootComposite" presStyleCnt="0"/>
      <dgm:spPr/>
    </dgm:pt>
    <dgm:pt modelId="{172AE886-91ED-437C-A299-65805851100B}" type="pres">
      <dgm:prSet presAssocID="{5508F73E-261C-4214-B2F6-1340ECB8DE08}" presName="rootText" presStyleLbl="node2" presStyleIdx="2" presStyleCnt="4">
        <dgm:presLayoutVars>
          <dgm:chPref val="3"/>
        </dgm:presLayoutVars>
      </dgm:prSet>
      <dgm:spPr/>
    </dgm:pt>
    <dgm:pt modelId="{9504E688-8D21-4AB5-9AAE-CAE90F1B0B4C}" type="pres">
      <dgm:prSet presAssocID="{5508F73E-261C-4214-B2F6-1340ECB8DE08}" presName="rootConnector" presStyleLbl="node2" presStyleIdx="2" presStyleCnt="4"/>
      <dgm:spPr/>
    </dgm:pt>
    <dgm:pt modelId="{212F31EB-7F8B-42FB-B2F6-CE3221EE9EB1}" type="pres">
      <dgm:prSet presAssocID="{5508F73E-261C-4214-B2F6-1340ECB8DE08}" presName="hierChild4" presStyleCnt="0"/>
      <dgm:spPr/>
    </dgm:pt>
    <dgm:pt modelId="{6607AA0A-8EB1-49B5-817E-610A4BB0790D}" type="pres">
      <dgm:prSet presAssocID="{5508F73E-261C-4214-B2F6-1340ECB8DE08}" presName="hierChild5" presStyleCnt="0"/>
      <dgm:spPr/>
    </dgm:pt>
    <dgm:pt modelId="{9655C36B-7061-4B0C-B9CC-1607B240ABD5}" type="pres">
      <dgm:prSet presAssocID="{55AD8776-8A4F-4093-ACB2-169C2B35F45A}" presName="Name37" presStyleLbl="parChTrans1D2" presStyleIdx="3" presStyleCnt="6"/>
      <dgm:spPr/>
    </dgm:pt>
    <dgm:pt modelId="{D760A6D0-6FA3-4BA4-B2E0-C5BAB9AE62E2}" type="pres">
      <dgm:prSet presAssocID="{131BCEB1-38AE-4C0C-AEBD-BA5DBD0FFBBF}" presName="hierRoot2" presStyleCnt="0">
        <dgm:presLayoutVars>
          <dgm:hierBranch val="init"/>
        </dgm:presLayoutVars>
      </dgm:prSet>
      <dgm:spPr/>
    </dgm:pt>
    <dgm:pt modelId="{140828D2-102B-4CD9-BA04-B2375CBE199C}" type="pres">
      <dgm:prSet presAssocID="{131BCEB1-38AE-4C0C-AEBD-BA5DBD0FFBBF}" presName="rootComposite" presStyleCnt="0"/>
      <dgm:spPr/>
    </dgm:pt>
    <dgm:pt modelId="{E2B0971C-E53A-4785-AABD-8860C91380F2}" type="pres">
      <dgm:prSet presAssocID="{131BCEB1-38AE-4C0C-AEBD-BA5DBD0FFBBF}" presName="rootText" presStyleLbl="node2" presStyleIdx="3" presStyleCnt="4">
        <dgm:presLayoutVars>
          <dgm:chPref val="3"/>
        </dgm:presLayoutVars>
      </dgm:prSet>
      <dgm:spPr/>
    </dgm:pt>
    <dgm:pt modelId="{34E1E6F1-9606-49C0-9AA0-8C4AF5F573C1}" type="pres">
      <dgm:prSet presAssocID="{131BCEB1-38AE-4C0C-AEBD-BA5DBD0FFBBF}" presName="rootConnector" presStyleLbl="node2" presStyleIdx="3" presStyleCnt="4"/>
      <dgm:spPr/>
    </dgm:pt>
    <dgm:pt modelId="{DCB08487-1C9A-4951-A839-53D3090FF0E8}" type="pres">
      <dgm:prSet presAssocID="{131BCEB1-38AE-4C0C-AEBD-BA5DBD0FFBBF}" presName="hierChild4" presStyleCnt="0"/>
      <dgm:spPr/>
    </dgm:pt>
    <dgm:pt modelId="{890B3764-CAB4-43E0-A8CC-7B37F916EA0F}" type="pres">
      <dgm:prSet presAssocID="{131BCEB1-38AE-4C0C-AEBD-BA5DBD0FFBBF}" presName="hierChild5" presStyleCnt="0"/>
      <dgm:spPr/>
    </dgm:pt>
    <dgm:pt modelId="{4CD5260B-E7A8-42B7-82B3-2D2659D51A68}" type="pres">
      <dgm:prSet presAssocID="{1523E142-6EC7-4002-B34D-D8B2FBD2CAE5}" presName="hierChild3" presStyleCnt="0"/>
      <dgm:spPr/>
    </dgm:pt>
    <dgm:pt modelId="{4281B821-E597-4DA9-9414-CCD7FC1DAF0F}" type="pres">
      <dgm:prSet presAssocID="{2753208A-C59F-4DB5-80E1-DD0C19CF6299}" presName="Name111" presStyleLbl="parChTrans1D2" presStyleIdx="4" presStyleCnt="6"/>
      <dgm:spPr/>
    </dgm:pt>
    <dgm:pt modelId="{D70E1C8F-B9A6-464E-B118-12852D58CCD9}" type="pres">
      <dgm:prSet presAssocID="{A753F536-10D1-47C6-BE1A-4427CF30842C}" presName="hierRoot3" presStyleCnt="0">
        <dgm:presLayoutVars>
          <dgm:hierBranch val="init"/>
        </dgm:presLayoutVars>
      </dgm:prSet>
      <dgm:spPr/>
    </dgm:pt>
    <dgm:pt modelId="{4C873373-75EB-45F4-9966-9E84F485F8A3}" type="pres">
      <dgm:prSet presAssocID="{A753F536-10D1-47C6-BE1A-4427CF30842C}" presName="rootComposite3" presStyleCnt="0"/>
      <dgm:spPr/>
    </dgm:pt>
    <dgm:pt modelId="{A9339529-3FB8-430F-8A7B-53534107B86A}" type="pres">
      <dgm:prSet presAssocID="{A753F536-10D1-47C6-BE1A-4427CF30842C}" presName="rootText3" presStyleLbl="asst1" presStyleIdx="0" presStyleCnt="2">
        <dgm:presLayoutVars>
          <dgm:chPref val="3"/>
        </dgm:presLayoutVars>
      </dgm:prSet>
      <dgm:spPr/>
    </dgm:pt>
    <dgm:pt modelId="{0477747A-B339-49E7-8344-5A70F4018C5D}" type="pres">
      <dgm:prSet presAssocID="{A753F536-10D1-47C6-BE1A-4427CF30842C}" presName="rootConnector3" presStyleLbl="asst1" presStyleIdx="0" presStyleCnt="2"/>
      <dgm:spPr/>
    </dgm:pt>
    <dgm:pt modelId="{A282CD5F-0A3B-4238-A803-07B109F99208}" type="pres">
      <dgm:prSet presAssocID="{A753F536-10D1-47C6-BE1A-4427CF30842C}" presName="hierChild6" presStyleCnt="0"/>
      <dgm:spPr/>
    </dgm:pt>
    <dgm:pt modelId="{A34F30E6-02E1-4033-8CD2-FBA3272F6597}" type="pres">
      <dgm:prSet presAssocID="{A753F536-10D1-47C6-BE1A-4427CF30842C}" presName="hierChild7" presStyleCnt="0"/>
      <dgm:spPr/>
    </dgm:pt>
    <dgm:pt modelId="{DB420B24-8576-4DE2-AC69-4C4BE164D840}" type="pres">
      <dgm:prSet presAssocID="{A6FB0865-7FD6-46B7-880E-58E6FF5DB41D}" presName="Name111" presStyleLbl="parChTrans1D2" presStyleIdx="5" presStyleCnt="6"/>
      <dgm:spPr/>
    </dgm:pt>
    <dgm:pt modelId="{A7CDA800-491C-4A07-9C26-0C51E6CD0BB2}" type="pres">
      <dgm:prSet presAssocID="{B3743242-D05F-4863-9E1B-0C7A41A8F3C8}" presName="hierRoot3" presStyleCnt="0">
        <dgm:presLayoutVars>
          <dgm:hierBranch val="init"/>
        </dgm:presLayoutVars>
      </dgm:prSet>
      <dgm:spPr/>
    </dgm:pt>
    <dgm:pt modelId="{0F1E8ACA-774A-4183-AB56-F6D7846CAFB3}" type="pres">
      <dgm:prSet presAssocID="{B3743242-D05F-4863-9E1B-0C7A41A8F3C8}" presName="rootComposite3" presStyleCnt="0"/>
      <dgm:spPr/>
    </dgm:pt>
    <dgm:pt modelId="{ECA32563-2345-49AA-854E-EA0B5C823607}" type="pres">
      <dgm:prSet presAssocID="{B3743242-D05F-4863-9E1B-0C7A41A8F3C8}" presName="rootText3" presStyleLbl="asst1" presStyleIdx="1" presStyleCnt="2">
        <dgm:presLayoutVars>
          <dgm:chPref val="3"/>
        </dgm:presLayoutVars>
      </dgm:prSet>
      <dgm:spPr/>
    </dgm:pt>
    <dgm:pt modelId="{472C8541-7EBA-4280-88C9-88AF0BF847D0}" type="pres">
      <dgm:prSet presAssocID="{B3743242-D05F-4863-9E1B-0C7A41A8F3C8}" presName="rootConnector3" presStyleLbl="asst1" presStyleIdx="1" presStyleCnt="2"/>
      <dgm:spPr/>
    </dgm:pt>
    <dgm:pt modelId="{BC50E397-7EEC-4DA3-8192-91521E49624C}" type="pres">
      <dgm:prSet presAssocID="{B3743242-D05F-4863-9E1B-0C7A41A8F3C8}" presName="hierChild6" presStyleCnt="0"/>
      <dgm:spPr/>
    </dgm:pt>
    <dgm:pt modelId="{A72E3529-018A-43C8-ABFF-F35B80C82863}" type="pres">
      <dgm:prSet presAssocID="{B3743242-D05F-4863-9E1B-0C7A41A8F3C8}" presName="hierChild7" presStyleCnt="0"/>
      <dgm:spPr/>
    </dgm:pt>
  </dgm:ptLst>
  <dgm:cxnLst>
    <dgm:cxn modelId="{094E7100-1DBB-45C5-8DAB-B63FBF450617}" type="presOf" srcId="{A753F536-10D1-47C6-BE1A-4427CF30842C}" destId="{0477747A-B339-49E7-8344-5A70F4018C5D}" srcOrd="1" destOrd="0" presId="urn:microsoft.com/office/officeart/2005/8/layout/orgChart1"/>
    <dgm:cxn modelId="{7C848C00-6F4A-462B-9ED0-A94CC76B8949}" type="presOf" srcId="{147D1504-ECE2-48BD-8A3C-2B93AFD5E48B}" destId="{95030B36-9470-45FB-B5F2-737CCE3F59F9}" srcOrd="0" destOrd="0" presId="urn:microsoft.com/office/officeart/2005/8/layout/orgChart1"/>
    <dgm:cxn modelId="{0DD31F02-8D51-464E-B22A-E7E1AE29AE09}" type="presOf" srcId="{5508F73E-261C-4214-B2F6-1340ECB8DE08}" destId="{9504E688-8D21-4AB5-9AAE-CAE90F1B0B4C}" srcOrd="1" destOrd="0" presId="urn:microsoft.com/office/officeart/2005/8/layout/orgChart1"/>
    <dgm:cxn modelId="{D4AE5107-3782-4CDA-A958-F304706B0C13}" type="presOf" srcId="{3A264962-0EC6-4383-9F66-4349EDC0D140}" destId="{133CC131-ACC1-4EBA-8916-ADDEF185C17B}" srcOrd="0" destOrd="0" presId="urn:microsoft.com/office/officeart/2005/8/layout/orgChart1"/>
    <dgm:cxn modelId="{6C87DF09-1347-4AC9-B79E-460EF080B974}" type="presOf" srcId="{DB2C4899-DB85-4DC3-9F6F-B0B3BA66878A}" destId="{DF9798FD-4BCC-43C4-BC9A-F18922F4B758}" srcOrd="0" destOrd="0" presId="urn:microsoft.com/office/officeart/2005/8/layout/orgChart1"/>
    <dgm:cxn modelId="{56C6880B-8BFD-4D8F-87AD-E43BDC4EEC62}" type="presOf" srcId="{55AD8776-8A4F-4093-ACB2-169C2B35F45A}" destId="{9655C36B-7061-4B0C-B9CC-1607B240ABD5}" srcOrd="0" destOrd="0" presId="urn:microsoft.com/office/officeart/2005/8/layout/orgChart1"/>
    <dgm:cxn modelId="{3D8C9411-E146-4BC2-81E3-EBD233D96BB7}" type="presOf" srcId="{131BCEB1-38AE-4C0C-AEBD-BA5DBD0FFBBF}" destId="{34E1E6F1-9606-49C0-9AA0-8C4AF5F573C1}" srcOrd="1" destOrd="0" presId="urn:microsoft.com/office/officeart/2005/8/layout/orgChart1"/>
    <dgm:cxn modelId="{ED114F1B-5106-4FAD-A6C8-9FB7CEB7F078}" srcId="{1523E142-6EC7-4002-B34D-D8B2FBD2CAE5}" destId="{147D1504-ECE2-48BD-8A3C-2B93AFD5E48B}" srcOrd="2" destOrd="0" parTransId="{0564B884-EFF4-499A-A1BE-2515B3834AAD}" sibTransId="{B1B03F05-679D-4F69-969A-75D3367F6A08}"/>
    <dgm:cxn modelId="{D038EE22-0E54-4A4F-AE88-14BFAD1EC8FE}" type="presOf" srcId="{1523E142-6EC7-4002-B34D-D8B2FBD2CAE5}" destId="{2F86E47D-10AC-40B1-B652-0268474B951A}" srcOrd="0" destOrd="0" presId="urn:microsoft.com/office/officeart/2005/8/layout/orgChart1"/>
    <dgm:cxn modelId="{7FCD1B2A-BEB0-408C-830F-6C4FA8EB1656}" type="presOf" srcId="{5508F73E-261C-4214-B2F6-1340ECB8DE08}" destId="{172AE886-91ED-437C-A299-65805851100B}" srcOrd="0" destOrd="0" presId="urn:microsoft.com/office/officeart/2005/8/layout/orgChart1"/>
    <dgm:cxn modelId="{31746C42-C2C0-4C1A-BBC3-2622503C2122}" type="presOf" srcId="{0564B884-EFF4-499A-A1BE-2515B3834AAD}" destId="{12B67C31-E5B2-4487-9ED8-EBB87C9F73EB}" srcOrd="0" destOrd="0" presId="urn:microsoft.com/office/officeart/2005/8/layout/orgChart1"/>
    <dgm:cxn modelId="{E3DCB464-1B2E-4036-B072-02FD13870B8C}" type="presOf" srcId="{A753F536-10D1-47C6-BE1A-4427CF30842C}" destId="{A9339529-3FB8-430F-8A7B-53534107B86A}" srcOrd="0" destOrd="0" presId="urn:microsoft.com/office/officeart/2005/8/layout/orgChart1"/>
    <dgm:cxn modelId="{488F976A-D04F-4592-84EF-3E1C7B67DF51}" srcId="{1523E142-6EC7-4002-B34D-D8B2FBD2CAE5}" destId="{B3743242-D05F-4863-9E1B-0C7A41A8F3C8}" srcOrd="1" destOrd="0" parTransId="{A6FB0865-7FD6-46B7-880E-58E6FF5DB41D}" sibTransId="{B8A25C60-EA43-401D-B06E-37E09310F9E9}"/>
    <dgm:cxn modelId="{3B353F7D-6DC6-49AB-9624-2987D81E161F}" srcId="{1523E142-6EC7-4002-B34D-D8B2FBD2CAE5}" destId="{E1C2C9E7-049D-47AA-A63A-E34552CEAE9A}" srcOrd="3" destOrd="0" parTransId="{3A264962-0EC6-4383-9F66-4349EDC0D140}" sibTransId="{A7991E89-FD12-4822-A1A1-68DD7F1B5E14}"/>
    <dgm:cxn modelId="{C8337E83-E886-4A18-B71C-4BC3B70BA192}" type="presOf" srcId="{B3743242-D05F-4863-9E1B-0C7A41A8F3C8}" destId="{ECA32563-2345-49AA-854E-EA0B5C823607}" srcOrd="0" destOrd="0" presId="urn:microsoft.com/office/officeart/2005/8/layout/orgChart1"/>
    <dgm:cxn modelId="{36519F87-EBC9-49A5-ADD0-8E8CB1C1C5DA}" type="presOf" srcId="{131BCEB1-38AE-4C0C-AEBD-BA5DBD0FFBBF}" destId="{E2B0971C-E53A-4785-AABD-8860C91380F2}" srcOrd="0" destOrd="0" presId="urn:microsoft.com/office/officeart/2005/8/layout/orgChart1"/>
    <dgm:cxn modelId="{354D6C89-C7D1-436A-BD0C-E592B48A9D95}" type="presOf" srcId="{147D1504-ECE2-48BD-8A3C-2B93AFD5E48B}" destId="{CF48C664-420A-478E-9F41-CB8403D3732E}" srcOrd="1" destOrd="0" presId="urn:microsoft.com/office/officeart/2005/8/layout/orgChart1"/>
    <dgm:cxn modelId="{79351E8C-F729-47E9-950B-2CD8260B4AA2}" srcId="{FBE8FAE0-51D5-46B2-8756-1A4153609708}" destId="{1523E142-6EC7-4002-B34D-D8B2FBD2CAE5}" srcOrd="0" destOrd="0" parTransId="{DB50F7C7-13B7-4383-AC99-AB83C29BFFA7}" sibTransId="{E38DF886-3B3F-4603-BA71-B1669726138C}"/>
    <dgm:cxn modelId="{4C327F90-6363-4EB3-AA7E-3E896A3E1032}" type="presOf" srcId="{2753208A-C59F-4DB5-80E1-DD0C19CF6299}" destId="{4281B821-E597-4DA9-9414-CCD7FC1DAF0F}" srcOrd="0" destOrd="0" presId="urn:microsoft.com/office/officeart/2005/8/layout/orgChart1"/>
    <dgm:cxn modelId="{EF251399-AF28-4925-8232-2E7338AFABCD}" srcId="{1523E142-6EC7-4002-B34D-D8B2FBD2CAE5}" destId="{5508F73E-261C-4214-B2F6-1340ECB8DE08}" srcOrd="4" destOrd="0" parTransId="{DB2C4899-DB85-4DC3-9F6F-B0B3BA66878A}" sibTransId="{1342AF00-5D92-4747-9F74-E1B1BC7E75DC}"/>
    <dgm:cxn modelId="{D645999C-2A11-4B7E-B868-554984FD173C}" type="presOf" srcId="{1523E142-6EC7-4002-B34D-D8B2FBD2CAE5}" destId="{105EB5F8-0B0E-409C-8B8B-43E5F04BEDCE}" srcOrd="1" destOrd="0" presId="urn:microsoft.com/office/officeart/2005/8/layout/orgChart1"/>
    <dgm:cxn modelId="{D7A71BAE-4139-473A-ACC7-F04BDC1CB627}" srcId="{1523E142-6EC7-4002-B34D-D8B2FBD2CAE5}" destId="{A753F536-10D1-47C6-BE1A-4427CF30842C}" srcOrd="0" destOrd="0" parTransId="{2753208A-C59F-4DB5-80E1-DD0C19CF6299}" sibTransId="{D3130658-B29F-40F0-98C3-1FEFEEC1EA2C}"/>
    <dgm:cxn modelId="{4B5AE1B5-0147-43F4-AB82-D4023F7CB911}" type="presOf" srcId="{E1C2C9E7-049D-47AA-A63A-E34552CEAE9A}" destId="{59AA7B93-3AB9-4606-91FA-3C488503385C}" srcOrd="1" destOrd="0" presId="urn:microsoft.com/office/officeart/2005/8/layout/orgChart1"/>
    <dgm:cxn modelId="{3D5947B9-20B3-4ED7-902D-024974FDC36C}" type="presOf" srcId="{E1C2C9E7-049D-47AA-A63A-E34552CEAE9A}" destId="{F16D32B7-8A1F-4B99-AEB5-BD81E80483F7}" srcOrd="0" destOrd="0" presId="urn:microsoft.com/office/officeart/2005/8/layout/orgChart1"/>
    <dgm:cxn modelId="{93CDE7C0-3C09-49D0-87FF-920BC246F227}" srcId="{1523E142-6EC7-4002-B34D-D8B2FBD2CAE5}" destId="{131BCEB1-38AE-4C0C-AEBD-BA5DBD0FFBBF}" srcOrd="5" destOrd="0" parTransId="{55AD8776-8A4F-4093-ACB2-169C2B35F45A}" sibTransId="{A7758811-90ED-433F-9001-E14D44088DC4}"/>
    <dgm:cxn modelId="{721998C3-AF6E-4B41-89EB-4EC67FFFE844}" type="presOf" srcId="{FBE8FAE0-51D5-46B2-8756-1A4153609708}" destId="{C06A8839-4BC7-4C46-A49B-01ACE76A3BD7}" srcOrd="0" destOrd="0" presId="urn:microsoft.com/office/officeart/2005/8/layout/orgChart1"/>
    <dgm:cxn modelId="{1F81B6C9-B5B5-4B42-9A3E-30462C01F5E1}" type="presOf" srcId="{A6FB0865-7FD6-46B7-880E-58E6FF5DB41D}" destId="{DB420B24-8576-4DE2-AC69-4C4BE164D840}" srcOrd="0" destOrd="0" presId="urn:microsoft.com/office/officeart/2005/8/layout/orgChart1"/>
    <dgm:cxn modelId="{93AFF7E8-383E-4397-84ED-0CE799395E7B}" type="presOf" srcId="{B3743242-D05F-4863-9E1B-0C7A41A8F3C8}" destId="{472C8541-7EBA-4280-88C9-88AF0BF847D0}" srcOrd="1" destOrd="0" presId="urn:microsoft.com/office/officeart/2005/8/layout/orgChart1"/>
    <dgm:cxn modelId="{AC42D3C1-C8E1-4686-A313-A05E5A30481F}" type="presParOf" srcId="{C06A8839-4BC7-4C46-A49B-01ACE76A3BD7}" destId="{F46F4929-4F1B-40CB-B929-DF53AFAE5E42}" srcOrd="0" destOrd="0" presId="urn:microsoft.com/office/officeart/2005/8/layout/orgChart1"/>
    <dgm:cxn modelId="{D537D431-BA22-4BF3-9454-E3C221442B3E}" type="presParOf" srcId="{F46F4929-4F1B-40CB-B929-DF53AFAE5E42}" destId="{DD300B1D-772F-4876-8D10-03C5A607A5AC}" srcOrd="0" destOrd="0" presId="urn:microsoft.com/office/officeart/2005/8/layout/orgChart1"/>
    <dgm:cxn modelId="{3EE8BF8C-539C-4663-8B26-CE494D00EF7F}" type="presParOf" srcId="{DD300B1D-772F-4876-8D10-03C5A607A5AC}" destId="{2F86E47D-10AC-40B1-B652-0268474B951A}" srcOrd="0" destOrd="0" presId="urn:microsoft.com/office/officeart/2005/8/layout/orgChart1"/>
    <dgm:cxn modelId="{65B9E125-C69D-4159-B3FD-2262BD9F704F}" type="presParOf" srcId="{DD300B1D-772F-4876-8D10-03C5A607A5AC}" destId="{105EB5F8-0B0E-409C-8B8B-43E5F04BEDCE}" srcOrd="1" destOrd="0" presId="urn:microsoft.com/office/officeart/2005/8/layout/orgChart1"/>
    <dgm:cxn modelId="{2953F5AA-1AEF-4954-9E8E-8035C268D109}" type="presParOf" srcId="{F46F4929-4F1B-40CB-B929-DF53AFAE5E42}" destId="{D587E744-DDA5-43C7-873A-345FE5889858}" srcOrd="1" destOrd="0" presId="urn:microsoft.com/office/officeart/2005/8/layout/orgChart1"/>
    <dgm:cxn modelId="{94394C3B-77F6-44CC-95F4-E5E89623013C}" type="presParOf" srcId="{D587E744-DDA5-43C7-873A-345FE5889858}" destId="{12B67C31-E5B2-4487-9ED8-EBB87C9F73EB}" srcOrd="0" destOrd="0" presId="urn:microsoft.com/office/officeart/2005/8/layout/orgChart1"/>
    <dgm:cxn modelId="{31498F46-350D-4AFD-9B5B-15119B45703D}" type="presParOf" srcId="{D587E744-DDA5-43C7-873A-345FE5889858}" destId="{4AEB3E17-DF98-4755-A39F-F492F4A3614E}" srcOrd="1" destOrd="0" presId="urn:microsoft.com/office/officeart/2005/8/layout/orgChart1"/>
    <dgm:cxn modelId="{82B3F0F9-2BA8-4D23-A70E-634B88332801}" type="presParOf" srcId="{4AEB3E17-DF98-4755-A39F-F492F4A3614E}" destId="{CCDED15E-2946-408F-9F26-821EC5B55426}" srcOrd="0" destOrd="0" presId="urn:microsoft.com/office/officeart/2005/8/layout/orgChart1"/>
    <dgm:cxn modelId="{B75CF4CB-361F-40CB-88CF-04900313A11E}" type="presParOf" srcId="{CCDED15E-2946-408F-9F26-821EC5B55426}" destId="{95030B36-9470-45FB-B5F2-737CCE3F59F9}" srcOrd="0" destOrd="0" presId="urn:microsoft.com/office/officeart/2005/8/layout/orgChart1"/>
    <dgm:cxn modelId="{7A5680AF-3972-42B0-947A-63F2B159641F}" type="presParOf" srcId="{CCDED15E-2946-408F-9F26-821EC5B55426}" destId="{CF48C664-420A-478E-9F41-CB8403D3732E}" srcOrd="1" destOrd="0" presId="urn:microsoft.com/office/officeart/2005/8/layout/orgChart1"/>
    <dgm:cxn modelId="{0D254522-B098-498F-AFC8-3A0BA008D576}" type="presParOf" srcId="{4AEB3E17-DF98-4755-A39F-F492F4A3614E}" destId="{FFB23699-8020-47D2-A00A-DC5C9EFA8A94}" srcOrd="1" destOrd="0" presId="urn:microsoft.com/office/officeart/2005/8/layout/orgChart1"/>
    <dgm:cxn modelId="{98B878E8-C34E-440B-B148-FB84043CBD1A}" type="presParOf" srcId="{4AEB3E17-DF98-4755-A39F-F492F4A3614E}" destId="{B1ED5384-B51A-425E-B746-7E76F3BF583D}" srcOrd="2" destOrd="0" presId="urn:microsoft.com/office/officeart/2005/8/layout/orgChart1"/>
    <dgm:cxn modelId="{9DC99A52-F2C3-490B-A501-1E44B11034EF}" type="presParOf" srcId="{D587E744-DDA5-43C7-873A-345FE5889858}" destId="{133CC131-ACC1-4EBA-8916-ADDEF185C17B}" srcOrd="2" destOrd="0" presId="urn:microsoft.com/office/officeart/2005/8/layout/orgChart1"/>
    <dgm:cxn modelId="{958EF063-5E33-40BF-97A9-8EA0842661A6}" type="presParOf" srcId="{D587E744-DDA5-43C7-873A-345FE5889858}" destId="{F9978FA7-2482-4A98-B024-46FB2EAB642A}" srcOrd="3" destOrd="0" presId="urn:microsoft.com/office/officeart/2005/8/layout/orgChart1"/>
    <dgm:cxn modelId="{87832D7B-242D-4AB7-AEF4-0ED62E073958}" type="presParOf" srcId="{F9978FA7-2482-4A98-B024-46FB2EAB642A}" destId="{3443B7F5-CFA7-4E4A-9823-F0AFA45438DC}" srcOrd="0" destOrd="0" presId="urn:microsoft.com/office/officeart/2005/8/layout/orgChart1"/>
    <dgm:cxn modelId="{AA847DE8-1319-4550-A55A-5E5AACEB887C}" type="presParOf" srcId="{3443B7F5-CFA7-4E4A-9823-F0AFA45438DC}" destId="{F16D32B7-8A1F-4B99-AEB5-BD81E80483F7}" srcOrd="0" destOrd="0" presId="urn:microsoft.com/office/officeart/2005/8/layout/orgChart1"/>
    <dgm:cxn modelId="{4141EB1E-C874-4F78-BCF0-ADB8A1FCEC3B}" type="presParOf" srcId="{3443B7F5-CFA7-4E4A-9823-F0AFA45438DC}" destId="{59AA7B93-3AB9-4606-91FA-3C488503385C}" srcOrd="1" destOrd="0" presId="urn:microsoft.com/office/officeart/2005/8/layout/orgChart1"/>
    <dgm:cxn modelId="{7AAB5789-7A3C-4CA9-84E1-81ADD695BCE2}" type="presParOf" srcId="{F9978FA7-2482-4A98-B024-46FB2EAB642A}" destId="{196F072B-4248-457A-B35C-C87AF7D3B5B8}" srcOrd="1" destOrd="0" presId="urn:microsoft.com/office/officeart/2005/8/layout/orgChart1"/>
    <dgm:cxn modelId="{EED1A482-79C0-4857-94E1-E6094F27981B}" type="presParOf" srcId="{F9978FA7-2482-4A98-B024-46FB2EAB642A}" destId="{205136D1-5232-4A5D-A380-A962D7F2D0B6}" srcOrd="2" destOrd="0" presId="urn:microsoft.com/office/officeart/2005/8/layout/orgChart1"/>
    <dgm:cxn modelId="{3EBB3DEE-198A-4663-947D-0B0E2B5AC176}" type="presParOf" srcId="{D587E744-DDA5-43C7-873A-345FE5889858}" destId="{DF9798FD-4BCC-43C4-BC9A-F18922F4B758}" srcOrd="4" destOrd="0" presId="urn:microsoft.com/office/officeart/2005/8/layout/orgChart1"/>
    <dgm:cxn modelId="{6FCE5DC0-435B-486E-8BEE-4D6ECBEF318A}" type="presParOf" srcId="{D587E744-DDA5-43C7-873A-345FE5889858}" destId="{748AFE31-BA6E-44CA-A8FB-A9D53585D345}" srcOrd="5" destOrd="0" presId="urn:microsoft.com/office/officeart/2005/8/layout/orgChart1"/>
    <dgm:cxn modelId="{A1A2EBCA-D4B9-4BA6-9B19-46725F74E0F2}" type="presParOf" srcId="{748AFE31-BA6E-44CA-A8FB-A9D53585D345}" destId="{D1F43AC7-E820-47D8-A5C4-AB685FD5A651}" srcOrd="0" destOrd="0" presId="urn:microsoft.com/office/officeart/2005/8/layout/orgChart1"/>
    <dgm:cxn modelId="{F13D8B24-7E7F-4C1C-80C1-01C90301217A}" type="presParOf" srcId="{D1F43AC7-E820-47D8-A5C4-AB685FD5A651}" destId="{172AE886-91ED-437C-A299-65805851100B}" srcOrd="0" destOrd="0" presId="urn:microsoft.com/office/officeart/2005/8/layout/orgChart1"/>
    <dgm:cxn modelId="{D78C321C-53B7-406B-A75C-1423E99670B5}" type="presParOf" srcId="{D1F43AC7-E820-47D8-A5C4-AB685FD5A651}" destId="{9504E688-8D21-4AB5-9AAE-CAE90F1B0B4C}" srcOrd="1" destOrd="0" presId="urn:microsoft.com/office/officeart/2005/8/layout/orgChart1"/>
    <dgm:cxn modelId="{23B40928-C5C5-45C0-AA07-B6D39B07FD00}" type="presParOf" srcId="{748AFE31-BA6E-44CA-A8FB-A9D53585D345}" destId="{212F31EB-7F8B-42FB-B2F6-CE3221EE9EB1}" srcOrd="1" destOrd="0" presId="urn:microsoft.com/office/officeart/2005/8/layout/orgChart1"/>
    <dgm:cxn modelId="{9CE7AD99-3614-45FD-A86A-B13F2414C224}" type="presParOf" srcId="{748AFE31-BA6E-44CA-A8FB-A9D53585D345}" destId="{6607AA0A-8EB1-49B5-817E-610A4BB0790D}" srcOrd="2" destOrd="0" presId="urn:microsoft.com/office/officeart/2005/8/layout/orgChart1"/>
    <dgm:cxn modelId="{1CE6EFF7-1D2C-4E75-A0FE-4419F2307C1A}" type="presParOf" srcId="{D587E744-DDA5-43C7-873A-345FE5889858}" destId="{9655C36B-7061-4B0C-B9CC-1607B240ABD5}" srcOrd="6" destOrd="0" presId="urn:microsoft.com/office/officeart/2005/8/layout/orgChart1"/>
    <dgm:cxn modelId="{D100B4F2-B5ED-48B2-985C-44EDB77285EB}" type="presParOf" srcId="{D587E744-DDA5-43C7-873A-345FE5889858}" destId="{D760A6D0-6FA3-4BA4-B2E0-C5BAB9AE62E2}" srcOrd="7" destOrd="0" presId="urn:microsoft.com/office/officeart/2005/8/layout/orgChart1"/>
    <dgm:cxn modelId="{291259E9-5D85-4DAC-8274-1A16C2AF18B2}" type="presParOf" srcId="{D760A6D0-6FA3-4BA4-B2E0-C5BAB9AE62E2}" destId="{140828D2-102B-4CD9-BA04-B2375CBE199C}" srcOrd="0" destOrd="0" presId="urn:microsoft.com/office/officeart/2005/8/layout/orgChart1"/>
    <dgm:cxn modelId="{E65FA4DD-0128-44A5-8F49-CF5AE692C812}" type="presParOf" srcId="{140828D2-102B-4CD9-BA04-B2375CBE199C}" destId="{E2B0971C-E53A-4785-AABD-8860C91380F2}" srcOrd="0" destOrd="0" presId="urn:microsoft.com/office/officeart/2005/8/layout/orgChart1"/>
    <dgm:cxn modelId="{82D8F60E-58CF-4740-A93A-12FEBD032992}" type="presParOf" srcId="{140828D2-102B-4CD9-BA04-B2375CBE199C}" destId="{34E1E6F1-9606-49C0-9AA0-8C4AF5F573C1}" srcOrd="1" destOrd="0" presId="urn:microsoft.com/office/officeart/2005/8/layout/orgChart1"/>
    <dgm:cxn modelId="{53F18B17-A0EC-4648-8E7E-B42EF5D8C1FD}" type="presParOf" srcId="{D760A6D0-6FA3-4BA4-B2E0-C5BAB9AE62E2}" destId="{DCB08487-1C9A-4951-A839-53D3090FF0E8}" srcOrd="1" destOrd="0" presId="urn:microsoft.com/office/officeart/2005/8/layout/orgChart1"/>
    <dgm:cxn modelId="{0DF63F7A-9D0A-476E-9C6D-F15AA2FFCB47}" type="presParOf" srcId="{D760A6D0-6FA3-4BA4-B2E0-C5BAB9AE62E2}" destId="{890B3764-CAB4-43E0-A8CC-7B37F916EA0F}" srcOrd="2" destOrd="0" presId="urn:microsoft.com/office/officeart/2005/8/layout/orgChart1"/>
    <dgm:cxn modelId="{8C9C829D-BB10-4E11-AAAD-74CB7CD479EC}" type="presParOf" srcId="{F46F4929-4F1B-40CB-B929-DF53AFAE5E42}" destId="{4CD5260B-E7A8-42B7-82B3-2D2659D51A68}" srcOrd="2" destOrd="0" presId="urn:microsoft.com/office/officeart/2005/8/layout/orgChart1"/>
    <dgm:cxn modelId="{49D76918-88BF-46C2-8664-3D46A717E082}" type="presParOf" srcId="{4CD5260B-E7A8-42B7-82B3-2D2659D51A68}" destId="{4281B821-E597-4DA9-9414-CCD7FC1DAF0F}" srcOrd="0" destOrd="0" presId="urn:microsoft.com/office/officeart/2005/8/layout/orgChart1"/>
    <dgm:cxn modelId="{1834ECF9-41EF-43FC-9AE7-E82452863049}" type="presParOf" srcId="{4CD5260B-E7A8-42B7-82B3-2D2659D51A68}" destId="{D70E1C8F-B9A6-464E-B118-12852D58CCD9}" srcOrd="1" destOrd="0" presId="urn:microsoft.com/office/officeart/2005/8/layout/orgChart1"/>
    <dgm:cxn modelId="{C85AB664-EE2D-4BFB-A149-9656B11A5832}" type="presParOf" srcId="{D70E1C8F-B9A6-464E-B118-12852D58CCD9}" destId="{4C873373-75EB-45F4-9966-9E84F485F8A3}" srcOrd="0" destOrd="0" presId="urn:microsoft.com/office/officeart/2005/8/layout/orgChart1"/>
    <dgm:cxn modelId="{AC0D7964-FEDB-429C-9997-32DE98B0CE87}" type="presParOf" srcId="{4C873373-75EB-45F4-9966-9E84F485F8A3}" destId="{A9339529-3FB8-430F-8A7B-53534107B86A}" srcOrd="0" destOrd="0" presId="urn:microsoft.com/office/officeart/2005/8/layout/orgChart1"/>
    <dgm:cxn modelId="{769A8A77-E30E-488E-AAA4-3A6A97A9085F}" type="presParOf" srcId="{4C873373-75EB-45F4-9966-9E84F485F8A3}" destId="{0477747A-B339-49E7-8344-5A70F4018C5D}" srcOrd="1" destOrd="0" presId="urn:microsoft.com/office/officeart/2005/8/layout/orgChart1"/>
    <dgm:cxn modelId="{B7C3DE90-88C8-4827-9D4E-6F3466BC4DE5}" type="presParOf" srcId="{D70E1C8F-B9A6-464E-B118-12852D58CCD9}" destId="{A282CD5F-0A3B-4238-A803-07B109F99208}" srcOrd="1" destOrd="0" presId="urn:microsoft.com/office/officeart/2005/8/layout/orgChart1"/>
    <dgm:cxn modelId="{FB18397D-DFD1-45F3-A0A2-C9877226F8DB}" type="presParOf" srcId="{D70E1C8F-B9A6-464E-B118-12852D58CCD9}" destId="{A34F30E6-02E1-4033-8CD2-FBA3272F6597}" srcOrd="2" destOrd="0" presId="urn:microsoft.com/office/officeart/2005/8/layout/orgChart1"/>
    <dgm:cxn modelId="{1A95189A-D627-4DDD-85E5-36965081C6A1}" type="presParOf" srcId="{4CD5260B-E7A8-42B7-82B3-2D2659D51A68}" destId="{DB420B24-8576-4DE2-AC69-4C4BE164D840}" srcOrd="2" destOrd="0" presId="urn:microsoft.com/office/officeart/2005/8/layout/orgChart1"/>
    <dgm:cxn modelId="{055A834A-8AC4-4162-8B37-D008C5433BAA}" type="presParOf" srcId="{4CD5260B-E7A8-42B7-82B3-2D2659D51A68}" destId="{A7CDA800-491C-4A07-9C26-0C51E6CD0BB2}" srcOrd="3" destOrd="0" presId="urn:microsoft.com/office/officeart/2005/8/layout/orgChart1"/>
    <dgm:cxn modelId="{E34ED111-1CC4-42AB-B3C0-3085D878353F}" type="presParOf" srcId="{A7CDA800-491C-4A07-9C26-0C51E6CD0BB2}" destId="{0F1E8ACA-774A-4183-AB56-F6D7846CAFB3}" srcOrd="0" destOrd="0" presId="urn:microsoft.com/office/officeart/2005/8/layout/orgChart1"/>
    <dgm:cxn modelId="{2BC76E6F-9FE8-477B-A1C1-A63352FD99BB}" type="presParOf" srcId="{0F1E8ACA-774A-4183-AB56-F6D7846CAFB3}" destId="{ECA32563-2345-49AA-854E-EA0B5C823607}" srcOrd="0" destOrd="0" presId="urn:microsoft.com/office/officeart/2005/8/layout/orgChart1"/>
    <dgm:cxn modelId="{DE3A6009-1102-4D7E-9060-E77069B06EB6}" type="presParOf" srcId="{0F1E8ACA-774A-4183-AB56-F6D7846CAFB3}" destId="{472C8541-7EBA-4280-88C9-88AF0BF847D0}" srcOrd="1" destOrd="0" presId="urn:microsoft.com/office/officeart/2005/8/layout/orgChart1"/>
    <dgm:cxn modelId="{2786648E-5B95-4E0C-A047-C43B17A5FF1D}" type="presParOf" srcId="{A7CDA800-491C-4A07-9C26-0C51E6CD0BB2}" destId="{BC50E397-7EEC-4DA3-8192-91521E49624C}" srcOrd="1" destOrd="0" presId="urn:microsoft.com/office/officeart/2005/8/layout/orgChart1"/>
    <dgm:cxn modelId="{DCC64554-8EEA-40CB-8726-0CDB6353C3E4}" type="presParOf" srcId="{A7CDA800-491C-4A07-9C26-0C51E6CD0BB2}" destId="{A72E3529-018A-43C8-ABFF-F35B80C82863}"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F1625E-1574-4D2E-B32C-3F358FED5EC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B6F31BCF-8098-462B-9DC1-12D3AC75C3B6}">
      <dgm:prSet phldrT="[Text]"/>
      <dgm:spPr/>
      <dgm:t>
        <a:bodyPr/>
        <a:lstStyle/>
        <a:p>
          <a:r>
            <a:rPr lang="ar-EG" b="1" dirty="0">
              <a:latin typeface="Sakkal Majalla" panose="02000000000000000000" pitchFamily="2" charset="-78"/>
              <a:cs typeface="+mj-cs"/>
            </a:rPr>
            <a:t>أنواع العينات</a:t>
          </a:r>
          <a:endParaRPr lang="en-US" b="1" dirty="0">
            <a:latin typeface="Sakkal Majalla" panose="02000000000000000000" pitchFamily="2" charset="-78"/>
            <a:cs typeface="+mj-cs"/>
          </a:endParaRPr>
        </a:p>
      </dgm:t>
    </dgm:pt>
    <dgm:pt modelId="{9490ED32-78CC-4F72-AE58-D09EFACD609C}" type="parTrans" cxnId="{F9068296-9BDA-495A-B837-59D37F182787}">
      <dgm:prSet/>
      <dgm:spPr/>
      <dgm:t>
        <a:bodyPr/>
        <a:lstStyle/>
        <a:p>
          <a:endParaRPr lang="en-US"/>
        </a:p>
      </dgm:t>
    </dgm:pt>
    <dgm:pt modelId="{14BD4790-8AF2-4D7E-84B6-C7331017EBDB}" type="sibTrans" cxnId="{F9068296-9BDA-495A-B837-59D37F182787}">
      <dgm:prSet/>
      <dgm:spPr/>
      <dgm:t>
        <a:bodyPr/>
        <a:lstStyle/>
        <a:p>
          <a:endParaRPr lang="en-US"/>
        </a:p>
      </dgm:t>
    </dgm:pt>
    <dgm:pt modelId="{9D9DAEB2-CE36-4421-8021-96CF935DAD58}" type="asst">
      <dgm:prSet phldrT="[Text]"/>
      <dgm:spPr/>
      <dgm:t>
        <a:bodyPr/>
        <a:lstStyle/>
        <a:p>
          <a:r>
            <a:rPr lang="ar-EG" b="1" dirty="0">
              <a:latin typeface="Sakkal Majalla" panose="02000000000000000000" pitchFamily="2" charset="-78"/>
              <a:cs typeface="+mj-cs"/>
            </a:rPr>
            <a:t>2. عينات غير</a:t>
          </a:r>
          <a:endParaRPr lang="en-US" b="1" dirty="0">
            <a:latin typeface="Sakkal Majalla" panose="02000000000000000000" pitchFamily="2" charset="-78"/>
            <a:cs typeface="+mj-cs"/>
          </a:endParaRPr>
        </a:p>
        <a:p>
          <a:r>
            <a:rPr lang="ar-EG" b="1" dirty="0">
              <a:latin typeface="Sakkal Majalla" panose="02000000000000000000" pitchFamily="2" charset="-78"/>
              <a:cs typeface="+mj-cs"/>
            </a:rPr>
            <a:t>احتمالية</a:t>
          </a:r>
          <a:endParaRPr lang="en-US" b="1" dirty="0">
            <a:latin typeface="Sakkal Majalla" panose="02000000000000000000" pitchFamily="2" charset="-78"/>
            <a:cs typeface="+mj-cs"/>
          </a:endParaRPr>
        </a:p>
      </dgm:t>
    </dgm:pt>
    <dgm:pt modelId="{C4788E8F-1810-4103-86A7-2C0B8218BBF0}" type="parTrans" cxnId="{4A5F671F-96DA-43FE-ADE9-E4DC739C5CE9}">
      <dgm:prSet/>
      <dgm:spPr/>
      <dgm:t>
        <a:bodyPr/>
        <a:lstStyle/>
        <a:p>
          <a:endParaRPr lang="en-US" b="1">
            <a:latin typeface="Sakkal Majalla" panose="02000000000000000000" pitchFamily="2" charset="-78"/>
            <a:cs typeface="+mj-cs"/>
          </a:endParaRPr>
        </a:p>
      </dgm:t>
    </dgm:pt>
    <dgm:pt modelId="{AF9C2CC9-7E39-41AD-8484-A48413822289}" type="sibTrans" cxnId="{4A5F671F-96DA-43FE-ADE9-E4DC739C5CE9}">
      <dgm:prSet/>
      <dgm:spPr/>
      <dgm:t>
        <a:bodyPr/>
        <a:lstStyle/>
        <a:p>
          <a:endParaRPr lang="en-US"/>
        </a:p>
      </dgm:t>
    </dgm:pt>
    <dgm:pt modelId="{4FBF26C0-1247-4443-8DBB-764C923C611D}">
      <dgm:prSet phldrT="[Text]"/>
      <dgm:spPr/>
      <dgm:t>
        <a:bodyPr/>
        <a:lstStyle/>
        <a:p>
          <a:r>
            <a:rPr lang="ar-EG" b="1" i="0" u="none" strike="noStrike" baseline="0" dirty="0">
              <a:solidFill>
                <a:schemeClr val="bg1"/>
              </a:solidFill>
              <a:latin typeface="Sakkal Majalla" panose="02000000000000000000" pitchFamily="2" charset="-78"/>
              <a:cs typeface="+mj-cs"/>
            </a:rPr>
            <a:t>4. عنقودية</a:t>
          </a:r>
          <a:endParaRPr lang="en-US" b="1" dirty="0">
            <a:solidFill>
              <a:schemeClr val="bg1"/>
            </a:solidFill>
            <a:latin typeface="Sakkal Majalla" panose="02000000000000000000" pitchFamily="2" charset="-78"/>
            <a:cs typeface="+mj-cs"/>
          </a:endParaRPr>
        </a:p>
      </dgm:t>
    </dgm:pt>
    <dgm:pt modelId="{FAFE05DA-24B3-46E1-8C97-91ED334C5142}" type="parTrans" cxnId="{078EAB26-C83C-47DB-BE56-DCB97107128A}">
      <dgm:prSet/>
      <dgm:spPr/>
      <dgm:t>
        <a:bodyPr/>
        <a:lstStyle/>
        <a:p>
          <a:endParaRPr lang="en-US" b="1">
            <a:latin typeface="Sakkal Majalla" panose="02000000000000000000" pitchFamily="2" charset="-78"/>
            <a:cs typeface="+mj-cs"/>
          </a:endParaRPr>
        </a:p>
      </dgm:t>
    </dgm:pt>
    <dgm:pt modelId="{8A3D67E6-47EF-4704-884F-A6D2B65C8B57}" type="sibTrans" cxnId="{078EAB26-C83C-47DB-BE56-DCB97107128A}">
      <dgm:prSet/>
      <dgm:spPr/>
      <dgm:t>
        <a:bodyPr/>
        <a:lstStyle/>
        <a:p>
          <a:endParaRPr lang="en-US"/>
        </a:p>
      </dgm:t>
    </dgm:pt>
    <dgm:pt modelId="{30A00356-B61A-4FE4-B185-2E791508AE08}">
      <dgm:prSet phldrT="[Text]"/>
      <dgm:spPr/>
      <dgm:t>
        <a:bodyPr/>
        <a:lstStyle/>
        <a:p>
          <a:r>
            <a:rPr lang="ar-EG" b="1" dirty="0">
              <a:latin typeface="Sakkal Majalla" panose="02000000000000000000" pitchFamily="2" charset="-78"/>
              <a:cs typeface="+mj-cs"/>
            </a:rPr>
            <a:t>2. منتظمة</a:t>
          </a:r>
          <a:endParaRPr lang="en-US" b="1" dirty="0">
            <a:latin typeface="Sakkal Majalla" panose="02000000000000000000" pitchFamily="2" charset="-78"/>
            <a:cs typeface="+mj-cs"/>
          </a:endParaRPr>
        </a:p>
      </dgm:t>
    </dgm:pt>
    <dgm:pt modelId="{D8ECCE5A-93E7-4A7B-82DD-CF3110B37306}" type="parTrans" cxnId="{FB414568-6FC5-46FB-85D6-5D9424808471}">
      <dgm:prSet/>
      <dgm:spPr/>
      <dgm:t>
        <a:bodyPr/>
        <a:lstStyle/>
        <a:p>
          <a:endParaRPr lang="en-US" b="1">
            <a:latin typeface="Sakkal Majalla" panose="02000000000000000000" pitchFamily="2" charset="-78"/>
            <a:cs typeface="+mj-cs"/>
          </a:endParaRPr>
        </a:p>
      </dgm:t>
    </dgm:pt>
    <dgm:pt modelId="{26A7CB2A-DD2B-485A-A433-DDB5D71D5125}" type="sibTrans" cxnId="{FB414568-6FC5-46FB-85D6-5D9424808471}">
      <dgm:prSet/>
      <dgm:spPr/>
      <dgm:t>
        <a:bodyPr/>
        <a:lstStyle/>
        <a:p>
          <a:endParaRPr lang="en-US"/>
        </a:p>
      </dgm:t>
    </dgm:pt>
    <dgm:pt modelId="{37EB8CC5-65B1-4DC6-91D9-0E0711B35C5D}">
      <dgm:prSet phldrT="[Text]"/>
      <dgm:spPr/>
      <dgm:t>
        <a:bodyPr/>
        <a:lstStyle/>
        <a:p>
          <a:r>
            <a:rPr lang="ar-EG" b="1" dirty="0">
              <a:latin typeface="Sakkal Majalla" panose="02000000000000000000" pitchFamily="2" charset="-78"/>
              <a:cs typeface="+mj-cs"/>
            </a:rPr>
            <a:t>1. بسيطة</a:t>
          </a:r>
          <a:endParaRPr lang="en-US" b="1" dirty="0">
            <a:latin typeface="Sakkal Majalla" panose="02000000000000000000" pitchFamily="2" charset="-78"/>
            <a:cs typeface="+mj-cs"/>
          </a:endParaRPr>
        </a:p>
      </dgm:t>
    </dgm:pt>
    <dgm:pt modelId="{92404C7C-26C4-4F50-93C3-081B019FD3E3}" type="parTrans" cxnId="{B9CCDC87-C8AD-4819-B760-13D7D76AA320}">
      <dgm:prSet/>
      <dgm:spPr/>
      <dgm:t>
        <a:bodyPr/>
        <a:lstStyle/>
        <a:p>
          <a:endParaRPr lang="en-US" b="1">
            <a:latin typeface="Sakkal Majalla" panose="02000000000000000000" pitchFamily="2" charset="-78"/>
            <a:cs typeface="+mj-cs"/>
          </a:endParaRPr>
        </a:p>
      </dgm:t>
    </dgm:pt>
    <dgm:pt modelId="{4EFF2C6B-7A93-4385-9807-021A0AA947C4}" type="sibTrans" cxnId="{B9CCDC87-C8AD-4819-B760-13D7D76AA320}">
      <dgm:prSet/>
      <dgm:spPr/>
      <dgm:t>
        <a:bodyPr/>
        <a:lstStyle/>
        <a:p>
          <a:endParaRPr lang="en-US"/>
        </a:p>
      </dgm:t>
    </dgm:pt>
    <dgm:pt modelId="{54E9F66D-F251-4D21-9B4A-A5BD89C28F03}">
      <dgm:prSet/>
      <dgm:spPr/>
      <dgm:t>
        <a:bodyPr/>
        <a:lstStyle/>
        <a:p>
          <a:r>
            <a:rPr lang="ar-EG" b="1" dirty="0">
              <a:latin typeface="Sakkal Majalla" panose="02000000000000000000" pitchFamily="2" charset="-78"/>
              <a:cs typeface="+mj-cs"/>
            </a:rPr>
            <a:t>1. عمدية</a:t>
          </a:r>
          <a:endParaRPr lang="en-US" b="1" dirty="0">
            <a:latin typeface="Sakkal Majalla" panose="02000000000000000000" pitchFamily="2" charset="-78"/>
            <a:cs typeface="+mj-cs"/>
          </a:endParaRPr>
        </a:p>
      </dgm:t>
    </dgm:pt>
    <dgm:pt modelId="{AA4EE496-D026-44E9-8CA9-1431E7188BBB}" type="parTrans" cxnId="{602AC17E-75B8-4B23-8975-F12B0B981C4B}">
      <dgm:prSet/>
      <dgm:spPr/>
      <dgm:t>
        <a:bodyPr/>
        <a:lstStyle/>
        <a:p>
          <a:endParaRPr lang="en-US" b="1">
            <a:latin typeface="Sakkal Majalla" panose="02000000000000000000" pitchFamily="2" charset="-78"/>
            <a:cs typeface="+mj-cs"/>
          </a:endParaRPr>
        </a:p>
      </dgm:t>
    </dgm:pt>
    <dgm:pt modelId="{7E1E1BEF-CDD0-4E5B-AF0F-438621D62093}" type="sibTrans" cxnId="{602AC17E-75B8-4B23-8975-F12B0B981C4B}">
      <dgm:prSet/>
      <dgm:spPr/>
      <dgm:t>
        <a:bodyPr/>
        <a:lstStyle/>
        <a:p>
          <a:endParaRPr lang="en-US"/>
        </a:p>
      </dgm:t>
    </dgm:pt>
    <dgm:pt modelId="{B6705CBC-C8F0-4918-84F4-9F6BE111DC3C}">
      <dgm:prSet/>
      <dgm:spPr/>
      <dgm:t>
        <a:bodyPr/>
        <a:lstStyle/>
        <a:p>
          <a:r>
            <a:rPr lang="ar-EG" b="1" dirty="0">
              <a:latin typeface="Sakkal Majalla" panose="02000000000000000000" pitchFamily="2" charset="-78"/>
              <a:cs typeface="+mj-cs"/>
            </a:rPr>
            <a:t>2. حصصية</a:t>
          </a:r>
          <a:endParaRPr lang="en-US" b="1" dirty="0">
            <a:latin typeface="Sakkal Majalla" panose="02000000000000000000" pitchFamily="2" charset="-78"/>
            <a:cs typeface="+mj-cs"/>
          </a:endParaRPr>
        </a:p>
      </dgm:t>
    </dgm:pt>
    <dgm:pt modelId="{75C47DFE-78D1-45E0-AD59-54C6083304A1}" type="parTrans" cxnId="{E2275918-6394-45B4-B78F-E7A43DF7D35D}">
      <dgm:prSet/>
      <dgm:spPr/>
      <dgm:t>
        <a:bodyPr/>
        <a:lstStyle/>
        <a:p>
          <a:endParaRPr lang="en-US" b="1">
            <a:latin typeface="Sakkal Majalla" panose="02000000000000000000" pitchFamily="2" charset="-78"/>
            <a:cs typeface="+mj-cs"/>
          </a:endParaRPr>
        </a:p>
      </dgm:t>
    </dgm:pt>
    <dgm:pt modelId="{2C9A2DCF-7F9F-4812-9E6C-A6EEB3C9B893}" type="sibTrans" cxnId="{E2275918-6394-45B4-B78F-E7A43DF7D35D}">
      <dgm:prSet/>
      <dgm:spPr/>
      <dgm:t>
        <a:bodyPr/>
        <a:lstStyle/>
        <a:p>
          <a:endParaRPr lang="en-US"/>
        </a:p>
      </dgm:t>
    </dgm:pt>
    <dgm:pt modelId="{B5F7D743-3F2F-4747-A17A-AF4CAAEEB63C}" type="asst">
      <dgm:prSet phldrT="[Text]"/>
      <dgm:spPr/>
      <dgm:t>
        <a:bodyPr/>
        <a:lstStyle/>
        <a:p>
          <a:r>
            <a:rPr lang="ar-EG" b="1" dirty="0">
              <a:latin typeface="Sakkal Majalla" panose="02000000000000000000" pitchFamily="2" charset="-78"/>
              <a:cs typeface="+mj-cs"/>
            </a:rPr>
            <a:t>1. عينات احتمالية</a:t>
          </a:r>
          <a:endParaRPr lang="en-US" b="1" dirty="0">
            <a:latin typeface="Sakkal Majalla" panose="02000000000000000000" pitchFamily="2" charset="-78"/>
            <a:cs typeface="+mj-cs"/>
          </a:endParaRPr>
        </a:p>
      </dgm:t>
    </dgm:pt>
    <dgm:pt modelId="{59F0A8DF-A9D2-4AEE-AD1C-A78E11EC6948}" type="parTrans" cxnId="{411658E9-4BAB-4CEC-9837-9CC9AFAD5A16}">
      <dgm:prSet/>
      <dgm:spPr/>
      <dgm:t>
        <a:bodyPr/>
        <a:lstStyle/>
        <a:p>
          <a:endParaRPr lang="en-US" b="1">
            <a:latin typeface="Sakkal Majalla" panose="02000000000000000000" pitchFamily="2" charset="-78"/>
            <a:cs typeface="+mj-cs"/>
          </a:endParaRPr>
        </a:p>
      </dgm:t>
    </dgm:pt>
    <dgm:pt modelId="{40FDCB57-946F-44BD-B2E3-6EBBE09B70EC}" type="sibTrans" cxnId="{411658E9-4BAB-4CEC-9837-9CC9AFAD5A16}">
      <dgm:prSet/>
      <dgm:spPr/>
      <dgm:t>
        <a:bodyPr/>
        <a:lstStyle/>
        <a:p>
          <a:endParaRPr lang="en-US"/>
        </a:p>
      </dgm:t>
    </dgm:pt>
    <dgm:pt modelId="{773D9866-A96F-46F3-A4D0-E0423EE8352B}">
      <dgm:prSet phldrT="[Text]"/>
      <dgm:spPr/>
      <dgm:t>
        <a:bodyPr/>
        <a:lstStyle/>
        <a:p>
          <a:r>
            <a:rPr lang="ar-EG" b="1" dirty="0">
              <a:latin typeface="Sakkal Majalla" panose="02000000000000000000" pitchFamily="2" charset="-78"/>
              <a:cs typeface="+mj-cs"/>
            </a:rPr>
            <a:t>3. طبقية</a:t>
          </a:r>
          <a:endParaRPr lang="en-US" b="1" dirty="0">
            <a:latin typeface="Sakkal Majalla" panose="02000000000000000000" pitchFamily="2" charset="-78"/>
            <a:cs typeface="+mj-cs"/>
          </a:endParaRPr>
        </a:p>
      </dgm:t>
    </dgm:pt>
    <dgm:pt modelId="{3200373D-8227-4D53-AF6C-61394F6FC79B}" type="parTrans" cxnId="{398E2D6B-DBB0-439A-BAA4-CF23A3B70456}">
      <dgm:prSet/>
      <dgm:spPr/>
      <dgm:t>
        <a:bodyPr/>
        <a:lstStyle/>
        <a:p>
          <a:endParaRPr lang="en-US" b="1">
            <a:latin typeface="Sakkal Majalla" panose="02000000000000000000" pitchFamily="2" charset="-78"/>
            <a:cs typeface="+mj-cs"/>
          </a:endParaRPr>
        </a:p>
      </dgm:t>
    </dgm:pt>
    <dgm:pt modelId="{CE72B73D-4769-4F03-909E-8DB09CEC0764}" type="sibTrans" cxnId="{398E2D6B-DBB0-439A-BAA4-CF23A3B70456}">
      <dgm:prSet/>
      <dgm:spPr/>
      <dgm:t>
        <a:bodyPr/>
        <a:lstStyle/>
        <a:p>
          <a:endParaRPr lang="en-US"/>
        </a:p>
      </dgm:t>
    </dgm:pt>
    <dgm:pt modelId="{F77E688C-7A92-47EE-AA1C-F01D4FBFAF12}" type="pres">
      <dgm:prSet presAssocID="{D5F1625E-1574-4D2E-B32C-3F358FED5ECC}" presName="hierChild1" presStyleCnt="0">
        <dgm:presLayoutVars>
          <dgm:orgChart val="1"/>
          <dgm:chPref val="1"/>
          <dgm:dir/>
          <dgm:animOne val="branch"/>
          <dgm:animLvl val="lvl"/>
          <dgm:resizeHandles/>
        </dgm:presLayoutVars>
      </dgm:prSet>
      <dgm:spPr/>
    </dgm:pt>
    <dgm:pt modelId="{887D7D62-6B7E-4279-B85D-77777227FD4E}" type="pres">
      <dgm:prSet presAssocID="{B6F31BCF-8098-462B-9DC1-12D3AC75C3B6}" presName="hierRoot1" presStyleCnt="0">
        <dgm:presLayoutVars>
          <dgm:hierBranch val="init"/>
        </dgm:presLayoutVars>
      </dgm:prSet>
      <dgm:spPr/>
    </dgm:pt>
    <dgm:pt modelId="{F41970D3-8419-4EC4-A078-8B2445A56968}" type="pres">
      <dgm:prSet presAssocID="{B6F31BCF-8098-462B-9DC1-12D3AC75C3B6}" presName="rootComposite1" presStyleCnt="0"/>
      <dgm:spPr/>
    </dgm:pt>
    <dgm:pt modelId="{A41AF57E-2D88-425F-8E47-6CACA6E3AC7B}" type="pres">
      <dgm:prSet presAssocID="{B6F31BCF-8098-462B-9DC1-12D3AC75C3B6}" presName="rootText1" presStyleLbl="node0" presStyleIdx="0" presStyleCnt="1">
        <dgm:presLayoutVars>
          <dgm:chPref val="3"/>
        </dgm:presLayoutVars>
      </dgm:prSet>
      <dgm:spPr/>
    </dgm:pt>
    <dgm:pt modelId="{71AC9C7D-EFA6-4C0B-AFFC-C5A258C93F9B}" type="pres">
      <dgm:prSet presAssocID="{B6F31BCF-8098-462B-9DC1-12D3AC75C3B6}" presName="rootConnector1" presStyleLbl="node1" presStyleIdx="0" presStyleCnt="0"/>
      <dgm:spPr/>
    </dgm:pt>
    <dgm:pt modelId="{72F1B5C7-1C70-431F-B0E4-E30BBD77FB6D}" type="pres">
      <dgm:prSet presAssocID="{B6F31BCF-8098-462B-9DC1-12D3AC75C3B6}" presName="hierChild2" presStyleCnt="0"/>
      <dgm:spPr/>
    </dgm:pt>
    <dgm:pt modelId="{AC4396F5-C702-4429-850F-E4343EF2CCAC}" type="pres">
      <dgm:prSet presAssocID="{75C47DFE-78D1-45E0-AD59-54C6083304A1}" presName="Name37" presStyleLbl="parChTrans1D2" presStyleIdx="0" presStyleCnt="8"/>
      <dgm:spPr/>
    </dgm:pt>
    <dgm:pt modelId="{7705E162-8418-42F3-9225-D83EC4C853CE}" type="pres">
      <dgm:prSet presAssocID="{B6705CBC-C8F0-4918-84F4-9F6BE111DC3C}" presName="hierRoot2" presStyleCnt="0">
        <dgm:presLayoutVars>
          <dgm:hierBranch val="init"/>
        </dgm:presLayoutVars>
      </dgm:prSet>
      <dgm:spPr/>
    </dgm:pt>
    <dgm:pt modelId="{C20815EC-A781-4B19-80EA-6D667D62BC08}" type="pres">
      <dgm:prSet presAssocID="{B6705CBC-C8F0-4918-84F4-9F6BE111DC3C}" presName="rootComposite" presStyleCnt="0"/>
      <dgm:spPr/>
    </dgm:pt>
    <dgm:pt modelId="{0704F936-EDD9-4C98-BB63-461A9576770D}" type="pres">
      <dgm:prSet presAssocID="{B6705CBC-C8F0-4918-84F4-9F6BE111DC3C}" presName="rootText" presStyleLbl="node2" presStyleIdx="0" presStyleCnt="6">
        <dgm:presLayoutVars>
          <dgm:chPref val="3"/>
        </dgm:presLayoutVars>
      </dgm:prSet>
      <dgm:spPr/>
    </dgm:pt>
    <dgm:pt modelId="{E29F235F-3AEE-4DCD-B8B9-4B16B8F4EF5E}" type="pres">
      <dgm:prSet presAssocID="{B6705CBC-C8F0-4918-84F4-9F6BE111DC3C}" presName="rootConnector" presStyleLbl="node2" presStyleIdx="0" presStyleCnt="6"/>
      <dgm:spPr/>
    </dgm:pt>
    <dgm:pt modelId="{F850DDAD-5BDA-482B-BE54-555EF8D90AD1}" type="pres">
      <dgm:prSet presAssocID="{B6705CBC-C8F0-4918-84F4-9F6BE111DC3C}" presName="hierChild4" presStyleCnt="0"/>
      <dgm:spPr/>
    </dgm:pt>
    <dgm:pt modelId="{26C24D77-F9F1-4FC7-98C9-B114AD51622D}" type="pres">
      <dgm:prSet presAssocID="{B6705CBC-C8F0-4918-84F4-9F6BE111DC3C}" presName="hierChild5" presStyleCnt="0"/>
      <dgm:spPr/>
    </dgm:pt>
    <dgm:pt modelId="{83A2B804-D9F7-4B95-A9FC-8334985ABD48}" type="pres">
      <dgm:prSet presAssocID="{AA4EE496-D026-44E9-8CA9-1431E7188BBB}" presName="Name37" presStyleLbl="parChTrans1D2" presStyleIdx="1" presStyleCnt="8"/>
      <dgm:spPr/>
    </dgm:pt>
    <dgm:pt modelId="{0CE4AE0B-5897-481A-918C-911DEFDCC2FE}" type="pres">
      <dgm:prSet presAssocID="{54E9F66D-F251-4D21-9B4A-A5BD89C28F03}" presName="hierRoot2" presStyleCnt="0">
        <dgm:presLayoutVars>
          <dgm:hierBranch val="init"/>
        </dgm:presLayoutVars>
      </dgm:prSet>
      <dgm:spPr/>
    </dgm:pt>
    <dgm:pt modelId="{29A7B5B3-658B-4F40-BC7A-227B54DCD024}" type="pres">
      <dgm:prSet presAssocID="{54E9F66D-F251-4D21-9B4A-A5BD89C28F03}" presName="rootComposite" presStyleCnt="0"/>
      <dgm:spPr/>
    </dgm:pt>
    <dgm:pt modelId="{3A4EE15F-45A6-4BAB-8B2D-435707CCBF0A}" type="pres">
      <dgm:prSet presAssocID="{54E9F66D-F251-4D21-9B4A-A5BD89C28F03}" presName="rootText" presStyleLbl="node2" presStyleIdx="1" presStyleCnt="6">
        <dgm:presLayoutVars>
          <dgm:chPref val="3"/>
        </dgm:presLayoutVars>
      </dgm:prSet>
      <dgm:spPr/>
    </dgm:pt>
    <dgm:pt modelId="{5F7165E9-C7FD-45F2-93CE-295AC976285C}" type="pres">
      <dgm:prSet presAssocID="{54E9F66D-F251-4D21-9B4A-A5BD89C28F03}" presName="rootConnector" presStyleLbl="node2" presStyleIdx="1" presStyleCnt="6"/>
      <dgm:spPr/>
    </dgm:pt>
    <dgm:pt modelId="{22571877-3BAA-48D6-9EFA-CD83F1CE6CD0}" type="pres">
      <dgm:prSet presAssocID="{54E9F66D-F251-4D21-9B4A-A5BD89C28F03}" presName="hierChild4" presStyleCnt="0"/>
      <dgm:spPr/>
    </dgm:pt>
    <dgm:pt modelId="{C52D8E1A-C350-425E-88B3-7B8A8193132E}" type="pres">
      <dgm:prSet presAssocID="{54E9F66D-F251-4D21-9B4A-A5BD89C28F03}" presName="hierChild5" presStyleCnt="0"/>
      <dgm:spPr/>
    </dgm:pt>
    <dgm:pt modelId="{89CB41EC-845D-48B0-A077-ED743B9F6359}" type="pres">
      <dgm:prSet presAssocID="{FAFE05DA-24B3-46E1-8C97-91ED334C5142}" presName="Name37" presStyleLbl="parChTrans1D2" presStyleIdx="2" presStyleCnt="8"/>
      <dgm:spPr/>
    </dgm:pt>
    <dgm:pt modelId="{9027C9E3-5FEA-4E5D-B1D2-6BC618B03E2C}" type="pres">
      <dgm:prSet presAssocID="{4FBF26C0-1247-4443-8DBB-764C923C611D}" presName="hierRoot2" presStyleCnt="0">
        <dgm:presLayoutVars>
          <dgm:hierBranch val="init"/>
        </dgm:presLayoutVars>
      </dgm:prSet>
      <dgm:spPr/>
    </dgm:pt>
    <dgm:pt modelId="{B95FF759-7B4A-468E-BD31-57D2DA94F43A}" type="pres">
      <dgm:prSet presAssocID="{4FBF26C0-1247-4443-8DBB-764C923C611D}" presName="rootComposite" presStyleCnt="0"/>
      <dgm:spPr/>
    </dgm:pt>
    <dgm:pt modelId="{30C41D30-D6A8-4350-B249-722909F79C0E}" type="pres">
      <dgm:prSet presAssocID="{4FBF26C0-1247-4443-8DBB-764C923C611D}" presName="rootText" presStyleLbl="node2" presStyleIdx="2" presStyleCnt="6">
        <dgm:presLayoutVars>
          <dgm:chPref val="3"/>
        </dgm:presLayoutVars>
      </dgm:prSet>
      <dgm:spPr/>
    </dgm:pt>
    <dgm:pt modelId="{38A41010-574C-48CA-B7E2-FDBE7F8BD6DF}" type="pres">
      <dgm:prSet presAssocID="{4FBF26C0-1247-4443-8DBB-764C923C611D}" presName="rootConnector" presStyleLbl="node2" presStyleIdx="2" presStyleCnt="6"/>
      <dgm:spPr/>
    </dgm:pt>
    <dgm:pt modelId="{F9CF2FC1-5CE8-43CB-B8B8-B189AAE7FF10}" type="pres">
      <dgm:prSet presAssocID="{4FBF26C0-1247-4443-8DBB-764C923C611D}" presName="hierChild4" presStyleCnt="0"/>
      <dgm:spPr/>
    </dgm:pt>
    <dgm:pt modelId="{8A973582-7336-49E1-BC0B-68C413512BA5}" type="pres">
      <dgm:prSet presAssocID="{4FBF26C0-1247-4443-8DBB-764C923C611D}" presName="hierChild5" presStyleCnt="0"/>
      <dgm:spPr/>
    </dgm:pt>
    <dgm:pt modelId="{FAC00AF3-388A-4963-9313-DD49E47D993E}" type="pres">
      <dgm:prSet presAssocID="{3200373D-8227-4D53-AF6C-61394F6FC79B}" presName="Name37" presStyleLbl="parChTrans1D2" presStyleIdx="3" presStyleCnt="8"/>
      <dgm:spPr/>
    </dgm:pt>
    <dgm:pt modelId="{A090626F-950A-48F0-80EB-63349AD056C9}" type="pres">
      <dgm:prSet presAssocID="{773D9866-A96F-46F3-A4D0-E0423EE8352B}" presName="hierRoot2" presStyleCnt="0">
        <dgm:presLayoutVars>
          <dgm:hierBranch val="init"/>
        </dgm:presLayoutVars>
      </dgm:prSet>
      <dgm:spPr/>
    </dgm:pt>
    <dgm:pt modelId="{50B02E5A-7955-4DBC-A0FE-F3952EBAB6EE}" type="pres">
      <dgm:prSet presAssocID="{773D9866-A96F-46F3-A4D0-E0423EE8352B}" presName="rootComposite" presStyleCnt="0"/>
      <dgm:spPr/>
    </dgm:pt>
    <dgm:pt modelId="{ABC25408-403D-4EDA-A77E-F3AA73F44041}" type="pres">
      <dgm:prSet presAssocID="{773D9866-A96F-46F3-A4D0-E0423EE8352B}" presName="rootText" presStyleLbl="node2" presStyleIdx="3" presStyleCnt="6">
        <dgm:presLayoutVars>
          <dgm:chPref val="3"/>
        </dgm:presLayoutVars>
      </dgm:prSet>
      <dgm:spPr/>
    </dgm:pt>
    <dgm:pt modelId="{4D7F9823-4744-4F27-B445-920456C4901E}" type="pres">
      <dgm:prSet presAssocID="{773D9866-A96F-46F3-A4D0-E0423EE8352B}" presName="rootConnector" presStyleLbl="node2" presStyleIdx="3" presStyleCnt="6"/>
      <dgm:spPr/>
    </dgm:pt>
    <dgm:pt modelId="{D7DACC5D-38D3-43AC-823C-2F6471978210}" type="pres">
      <dgm:prSet presAssocID="{773D9866-A96F-46F3-A4D0-E0423EE8352B}" presName="hierChild4" presStyleCnt="0"/>
      <dgm:spPr/>
    </dgm:pt>
    <dgm:pt modelId="{C387BD56-449F-4124-A852-4052B6D57512}" type="pres">
      <dgm:prSet presAssocID="{773D9866-A96F-46F3-A4D0-E0423EE8352B}" presName="hierChild5" presStyleCnt="0"/>
      <dgm:spPr/>
    </dgm:pt>
    <dgm:pt modelId="{69824A15-AAF2-472C-8BC9-5B9E26E8CF3D}" type="pres">
      <dgm:prSet presAssocID="{D8ECCE5A-93E7-4A7B-82DD-CF3110B37306}" presName="Name37" presStyleLbl="parChTrans1D2" presStyleIdx="4" presStyleCnt="8"/>
      <dgm:spPr/>
    </dgm:pt>
    <dgm:pt modelId="{37E92ABB-FA3F-487D-979B-442FD971066A}" type="pres">
      <dgm:prSet presAssocID="{30A00356-B61A-4FE4-B185-2E791508AE08}" presName="hierRoot2" presStyleCnt="0">
        <dgm:presLayoutVars>
          <dgm:hierBranch val="init"/>
        </dgm:presLayoutVars>
      </dgm:prSet>
      <dgm:spPr/>
    </dgm:pt>
    <dgm:pt modelId="{EA8ECBF9-69EC-4551-A6F3-D47FE4634167}" type="pres">
      <dgm:prSet presAssocID="{30A00356-B61A-4FE4-B185-2E791508AE08}" presName="rootComposite" presStyleCnt="0"/>
      <dgm:spPr/>
    </dgm:pt>
    <dgm:pt modelId="{C2D3E89D-EA33-4CFB-80E8-CBE0B29E49DA}" type="pres">
      <dgm:prSet presAssocID="{30A00356-B61A-4FE4-B185-2E791508AE08}" presName="rootText" presStyleLbl="node2" presStyleIdx="4" presStyleCnt="6">
        <dgm:presLayoutVars>
          <dgm:chPref val="3"/>
        </dgm:presLayoutVars>
      </dgm:prSet>
      <dgm:spPr/>
    </dgm:pt>
    <dgm:pt modelId="{68EB6548-C1BF-4B6C-A4E2-2DAB125002D3}" type="pres">
      <dgm:prSet presAssocID="{30A00356-B61A-4FE4-B185-2E791508AE08}" presName="rootConnector" presStyleLbl="node2" presStyleIdx="4" presStyleCnt="6"/>
      <dgm:spPr/>
    </dgm:pt>
    <dgm:pt modelId="{2E62662E-110C-4C68-BBF0-D50F88F2BC10}" type="pres">
      <dgm:prSet presAssocID="{30A00356-B61A-4FE4-B185-2E791508AE08}" presName="hierChild4" presStyleCnt="0"/>
      <dgm:spPr/>
    </dgm:pt>
    <dgm:pt modelId="{41B59B1D-8397-41E6-9683-DB6FD90DAAAD}" type="pres">
      <dgm:prSet presAssocID="{30A00356-B61A-4FE4-B185-2E791508AE08}" presName="hierChild5" presStyleCnt="0"/>
      <dgm:spPr/>
    </dgm:pt>
    <dgm:pt modelId="{8EF2E348-DCCB-4FD5-A557-6C7382520D05}" type="pres">
      <dgm:prSet presAssocID="{92404C7C-26C4-4F50-93C3-081B019FD3E3}" presName="Name37" presStyleLbl="parChTrans1D2" presStyleIdx="5" presStyleCnt="8"/>
      <dgm:spPr/>
    </dgm:pt>
    <dgm:pt modelId="{8145E09E-7A35-4A0C-B1AE-D6D28F68DF4C}" type="pres">
      <dgm:prSet presAssocID="{37EB8CC5-65B1-4DC6-91D9-0E0711B35C5D}" presName="hierRoot2" presStyleCnt="0">
        <dgm:presLayoutVars>
          <dgm:hierBranch val="init"/>
        </dgm:presLayoutVars>
      </dgm:prSet>
      <dgm:spPr/>
    </dgm:pt>
    <dgm:pt modelId="{5FD5BEDD-5FAD-4C13-B49B-2697C6103DE9}" type="pres">
      <dgm:prSet presAssocID="{37EB8CC5-65B1-4DC6-91D9-0E0711B35C5D}" presName="rootComposite" presStyleCnt="0"/>
      <dgm:spPr/>
    </dgm:pt>
    <dgm:pt modelId="{71981BB3-9FE4-4548-9E52-EAD1ABBDEDBC}" type="pres">
      <dgm:prSet presAssocID="{37EB8CC5-65B1-4DC6-91D9-0E0711B35C5D}" presName="rootText" presStyleLbl="node2" presStyleIdx="5" presStyleCnt="6">
        <dgm:presLayoutVars>
          <dgm:chPref val="3"/>
        </dgm:presLayoutVars>
      </dgm:prSet>
      <dgm:spPr/>
    </dgm:pt>
    <dgm:pt modelId="{0AD20661-AD59-447A-B42D-9BF3F78851B4}" type="pres">
      <dgm:prSet presAssocID="{37EB8CC5-65B1-4DC6-91D9-0E0711B35C5D}" presName="rootConnector" presStyleLbl="node2" presStyleIdx="5" presStyleCnt="6"/>
      <dgm:spPr/>
    </dgm:pt>
    <dgm:pt modelId="{BA37B593-8E6E-4C3C-ACB7-B4CEDB323452}" type="pres">
      <dgm:prSet presAssocID="{37EB8CC5-65B1-4DC6-91D9-0E0711B35C5D}" presName="hierChild4" presStyleCnt="0"/>
      <dgm:spPr/>
    </dgm:pt>
    <dgm:pt modelId="{96EDDA28-BE1C-4ED3-AEDA-61BB33C142DD}" type="pres">
      <dgm:prSet presAssocID="{37EB8CC5-65B1-4DC6-91D9-0E0711B35C5D}" presName="hierChild5" presStyleCnt="0"/>
      <dgm:spPr/>
    </dgm:pt>
    <dgm:pt modelId="{28EEF969-67A6-4FD4-8122-A8F6DABB2DFD}" type="pres">
      <dgm:prSet presAssocID="{B6F31BCF-8098-462B-9DC1-12D3AC75C3B6}" presName="hierChild3" presStyleCnt="0"/>
      <dgm:spPr/>
    </dgm:pt>
    <dgm:pt modelId="{C7362A1A-DF06-4F17-8549-B68FCF85B713}" type="pres">
      <dgm:prSet presAssocID="{C4788E8F-1810-4103-86A7-2C0B8218BBF0}" presName="Name111" presStyleLbl="parChTrans1D2" presStyleIdx="6" presStyleCnt="8"/>
      <dgm:spPr/>
    </dgm:pt>
    <dgm:pt modelId="{F240CC6A-00DC-4033-A356-4A1E63575840}" type="pres">
      <dgm:prSet presAssocID="{9D9DAEB2-CE36-4421-8021-96CF935DAD58}" presName="hierRoot3" presStyleCnt="0">
        <dgm:presLayoutVars>
          <dgm:hierBranch val="init"/>
        </dgm:presLayoutVars>
      </dgm:prSet>
      <dgm:spPr/>
    </dgm:pt>
    <dgm:pt modelId="{2CE8B2F9-4F61-4A08-8322-08D047B9B1B0}" type="pres">
      <dgm:prSet presAssocID="{9D9DAEB2-CE36-4421-8021-96CF935DAD58}" presName="rootComposite3" presStyleCnt="0"/>
      <dgm:spPr/>
    </dgm:pt>
    <dgm:pt modelId="{59713CC2-20B7-4D01-AC43-E949C6FB606A}" type="pres">
      <dgm:prSet presAssocID="{9D9DAEB2-CE36-4421-8021-96CF935DAD58}" presName="rootText3" presStyleLbl="asst1" presStyleIdx="0" presStyleCnt="2">
        <dgm:presLayoutVars>
          <dgm:chPref val="3"/>
        </dgm:presLayoutVars>
      </dgm:prSet>
      <dgm:spPr/>
    </dgm:pt>
    <dgm:pt modelId="{9B466DBF-633E-45E6-B142-DB76774AEF49}" type="pres">
      <dgm:prSet presAssocID="{9D9DAEB2-CE36-4421-8021-96CF935DAD58}" presName="rootConnector3" presStyleLbl="asst1" presStyleIdx="0" presStyleCnt="2"/>
      <dgm:spPr/>
    </dgm:pt>
    <dgm:pt modelId="{C8A3BC96-983B-4406-B733-8FAB5CEEBCF2}" type="pres">
      <dgm:prSet presAssocID="{9D9DAEB2-CE36-4421-8021-96CF935DAD58}" presName="hierChild6" presStyleCnt="0"/>
      <dgm:spPr/>
    </dgm:pt>
    <dgm:pt modelId="{7582A0BB-D12F-483B-A3DC-85511645044E}" type="pres">
      <dgm:prSet presAssocID="{9D9DAEB2-CE36-4421-8021-96CF935DAD58}" presName="hierChild7" presStyleCnt="0"/>
      <dgm:spPr/>
    </dgm:pt>
    <dgm:pt modelId="{C016DD73-C2D6-489E-BA8E-ACA7954A657D}" type="pres">
      <dgm:prSet presAssocID="{59F0A8DF-A9D2-4AEE-AD1C-A78E11EC6948}" presName="Name111" presStyleLbl="parChTrans1D2" presStyleIdx="7" presStyleCnt="8"/>
      <dgm:spPr/>
    </dgm:pt>
    <dgm:pt modelId="{8963FB8A-FE93-418E-AFE5-997B5559EFD3}" type="pres">
      <dgm:prSet presAssocID="{B5F7D743-3F2F-4747-A17A-AF4CAAEEB63C}" presName="hierRoot3" presStyleCnt="0">
        <dgm:presLayoutVars>
          <dgm:hierBranch val="init"/>
        </dgm:presLayoutVars>
      </dgm:prSet>
      <dgm:spPr/>
    </dgm:pt>
    <dgm:pt modelId="{D1B2FF86-2880-4483-A79D-BD8E743C4EDB}" type="pres">
      <dgm:prSet presAssocID="{B5F7D743-3F2F-4747-A17A-AF4CAAEEB63C}" presName="rootComposite3" presStyleCnt="0"/>
      <dgm:spPr/>
    </dgm:pt>
    <dgm:pt modelId="{014F2A9A-87C8-4091-A487-D36979BDCDC3}" type="pres">
      <dgm:prSet presAssocID="{B5F7D743-3F2F-4747-A17A-AF4CAAEEB63C}" presName="rootText3" presStyleLbl="asst1" presStyleIdx="1" presStyleCnt="2">
        <dgm:presLayoutVars>
          <dgm:chPref val="3"/>
        </dgm:presLayoutVars>
      </dgm:prSet>
      <dgm:spPr/>
    </dgm:pt>
    <dgm:pt modelId="{D311E1CE-9147-4333-AC43-544709A54F81}" type="pres">
      <dgm:prSet presAssocID="{B5F7D743-3F2F-4747-A17A-AF4CAAEEB63C}" presName="rootConnector3" presStyleLbl="asst1" presStyleIdx="1" presStyleCnt="2"/>
      <dgm:spPr/>
    </dgm:pt>
    <dgm:pt modelId="{60DD69E4-D51C-46A7-BE23-834013CDC9BF}" type="pres">
      <dgm:prSet presAssocID="{B5F7D743-3F2F-4747-A17A-AF4CAAEEB63C}" presName="hierChild6" presStyleCnt="0"/>
      <dgm:spPr/>
    </dgm:pt>
    <dgm:pt modelId="{32821F43-E4D2-4A98-9951-B6E9927101F8}" type="pres">
      <dgm:prSet presAssocID="{B5F7D743-3F2F-4747-A17A-AF4CAAEEB63C}" presName="hierChild7" presStyleCnt="0"/>
      <dgm:spPr/>
    </dgm:pt>
  </dgm:ptLst>
  <dgm:cxnLst>
    <dgm:cxn modelId="{1BDA3004-609A-4ACA-8ADB-8E89753B14E1}" type="presOf" srcId="{3200373D-8227-4D53-AF6C-61394F6FC79B}" destId="{FAC00AF3-388A-4963-9313-DD49E47D993E}" srcOrd="0" destOrd="0" presId="urn:microsoft.com/office/officeart/2005/8/layout/orgChart1"/>
    <dgm:cxn modelId="{16D1130D-C329-4EF7-A778-BA10A481A7DF}" type="presOf" srcId="{D5F1625E-1574-4D2E-B32C-3F358FED5ECC}" destId="{F77E688C-7A92-47EE-AA1C-F01D4FBFAF12}" srcOrd="0" destOrd="0" presId="urn:microsoft.com/office/officeart/2005/8/layout/orgChart1"/>
    <dgm:cxn modelId="{6D0F0C10-852A-4CD6-8E20-92D23DC58A01}" type="presOf" srcId="{B6F31BCF-8098-462B-9DC1-12D3AC75C3B6}" destId="{A41AF57E-2D88-425F-8E47-6CACA6E3AC7B}" srcOrd="0" destOrd="0" presId="urn:microsoft.com/office/officeart/2005/8/layout/orgChart1"/>
    <dgm:cxn modelId="{E1E7DD15-3CF4-4426-8F18-CAA4742D0F4B}" type="presOf" srcId="{B5F7D743-3F2F-4747-A17A-AF4CAAEEB63C}" destId="{D311E1CE-9147-4333-AC43-544709A54F81}" srcOrd="1" destOrd="0" presId="urn:microsoft.com/office/officeart/2005/8/layout/orgChart1"/>
    <dgm:cxn modelId="{E2275918-6394-45B4-B78F-E7A43DF7D35D}" srcId="{B6F31BCF-8098-462B-9DC1-12D3AC75C3B6}" destId="{B6705CBC-C8F0-4918-84F4-9F6BE111DC3C}" srcOrd="2" destOrd="0" parTransId="{75C47DFE-78D1-45E0-AD59-54C6083304A1}" sibTransId="{2C9A2DCF-7F9F-4812-9E6C-A6EEB3C9B893}"/>
    <dgm:cxn modelId="{B01FDA1C-30EA-447C-8C83-9482E70BA699}" type="presOf" srcId="{B6F31BCF-8098-462B-9DC1-12D3AC75C3B6}" destId="{71AC9C7D-EFA6-4C0B-AFFC-C5A258C93F9B}" srcOrd="1" destOrd="0" presId="urn:microsoft.com/office/officeart/2005/8/layout/orgChart1"/>
    <dgm:cxn modelId="{4A5F671F-96DA-43FE-ADE9-E4DC739C5CE9}" srcId="{B6F31BCF-8098-462B-9DC1-12D3AC75C3B6}" destId="{9D9DAEB2-CE36-4421-8021-96CF935DAD58}" srcOrd="0" destOrd="0" parTransId="{C4788E8F-1810-4103-86A7-2C0B8218BBF0}" sibTransId="{AF9C2CC9-7E39-41AD-8484-A48413822289}"/>
    <dgm:cxn modelId="{078EAB26-C83C-47DB-BE56-DCB97107128A}" srcId="{B6F31BCF-8098-462B-9DC1-12D3AC75C3B6}" destId="{4FBF26C0-1247-4443-8DBB-764C923C611D}" srcOrd="4" destOrd="0" parTransId="{FAFE05DA-24B3-46E1-8C97-91ED334C5142}" sibTransId="{8A3D67E6-47EF-4704-884F-A6D2B65C8B57}"/>
    <dgm:cxn modelId="{3A135627-F845-4FDC-B13A-3E6EE5771C28}" type="presOf" srcId="{D8ECCE5A-93E7-4A7B-82DD-CF3110B37306}" destId="{69824A15-AAF2-472C-8BC9-5B9E26E8CF3D}" srcOrd="0" destOrd="0" presId="urn:microsoft.com/office/officeart/2005/8/layout/orgChart1"/>
    <dgm:cxn modelId="{268F0629-B70E-49BE-B498-7B814C32FF4E}" type="presOf" srcId="{30A00356-B61A-4FE4-B185-2E791508AE08}" destId="{68EB6548-C1BF-4B6C-A4E2-2DAB125002D3}" srcOrd="1" destOrd="0" presId="urn:microsoft.com/office/officeart/2005/8/layout/orgChart1"/>
    <dgm:cxn modelId="{1E472546-AEB3-438B-89CC-9CD936DB6A69}" type="presOf" srcId="{30A00356-B61A-4FE4-B185-2E791508AE08}" destId="{C2D3E89D-EA33-4CFB-80E8-CBE0B29E49DA}" srcOrd="0" destOrd="0" presId="urn:microsoft.com/office/officeart/2005/8/layout/orgChart1"/>
    <dgm:cxn modelId="{FB414568-6FC5-46FB-85D6-5D9424808471}" srcId="{B6F31BCF-8098-462B-9DC1-12D3AC75C3B6}" destId="{30A00356-B61A-4FE4-B185-2E791508AE08}" srcOrd="6" destOrd="0" parTransId="{D8ECCE5A-93E7-4A7B-82DD-CF3110B37306}" sibTransId="{26A7CB2A-DD2B-485A-A433-DDB5D71D5125}"/>
    <dgm:cxn modelId="{F238DD69-0087-4DF4-8CC5-DDACE9249576}" type="presOf" srcId="{773D9866-A96F-46F3-A4D0-E0423EE8352B}" destId="{4D7F9823-4744-4F27-B445-920456C4901E}" srcOrd="1" destOrd="0" presId="urn:microsoft.com/office/officeart/2005/8/layout/orgChart1"/>
    <dgm:cxn modelId="{398E2D6B-DBB0-439A-BAA4-CF23A3B70456}" srcId="{B6F31BCF-8098-462B-9DC1-12D3AC75C3B6}" destId="{773D9866-A96F-46F3-A4D0-E0423EE8352B}" srcOrd="5" destOrd="0" parTransId="{3200373D-8227-4D53-AF6C-61394F6FC79B}" sibTransId="{CE72B73D-4769-4F03-909E-8DB09CEC0764}"/>
    <dgm:cxn modelId="{DEC5C34C-D282-48A6-A952-B1F8E32FA097}" type="presOf" srcId="{54E9F66D-F251-4D21-9B4A-A5BD89C28F03}" destId="{3A4EE15F-45A6-4BAB-8B2D-435707CCBF0A}" srcOrd="0" destOrd="0" presId="urn:microsoft.com/office/officeart/2005/8/layout/orgChart1"/>
    <dgm:cxn modelId="{FFFB266F-7FF7-4971-BE4E-8ADC8BE8E651}" type="presOf" srcId="{B5F7D743-3F2F-4747-A17A-AF4CAAEEB63C}" destId="{014F2A9A-87C8-4091-A487-D36979BDCDC3}" srcOrd="0" destOrd="0" presId="urn:microsoft.com/office/officeart/2005/8/layout/orgChart1"/>
    <dgm:cxn modelId="{FEDBC453-8D02-4C4D-8637-CA06697F52FD}" type="presOf" srcId="{37EB8CC5-65B1-4DC6-91D9-0E0711B35C5D}" destId="{71981BB3-9FE4-4548-9E52-EAD1ABBDEDBC}" srcOrd="0" destOrd="0" presId="urn:microsoft.com/office/officeart/2005/8/layout/orgChart1"/>
    <dgm:cxn modelId="{3D047C7E-2B04-41FB-B739-41F5AF0AFD49}" type="presOf" srcId="{773D9866-A96F-46F3-A4D0-E0423EE8352B}" destId="{ABC25408-403D-4EDA-A77E-F3AA73F44041}" srcOrd="0" destOrd="0" presId="urn:microsoft.com/office/officeart/2005/8/layout/orgChart1"/>
    <dgm:cxn modelId="{602AC17E-75B8-4B23-8975-F12B0B981C4B}" srcId="{B6F31BCF-8098-462B-9DC1-12D3AC75C3B6}" destId="{54E9F66D-F251-4D21-9B4A-A5BD89C28F03}" srcOrd="3" destOrd="0" parTransId="{AA4EE496-D026-44E9-8CA9-1431E7188BBB}" sibTransId="{7E1E1BEF-CDD0-4E5B-AF0F-438621D62093}"/>
    <dgm:cxn modelId="{6A3A1085-FFD1-4486-905D-EE68D1E7461D}" type="presOf" srcId="{54E9F66D-F251-4D21-9B4A-A5BD89C28F03}" destId="{5F7165E9-C7FD-45F2-93CE-295AC976285C}" srcOrd="1" destOrd="0" presId="urn:microsoft.com/office/officeart/2005/8/layout/orgChart1"/>
    <dgm:cxn modelId="{B9CCDC87-C8AD-4819-B760-13D7D76AA320}" srcId="{B6F31BCF-8098-462B-9DC1-12D3AC75C3B6}" destId="{37EB8CC5-65B1-4DC6-91D9-0E0711B35C5D}" srcOrd="7" destOrd="0" parTransId="{92404C7C-26C4-4F50-93C3-081B019FD3E3}" sibTransId="{4EFF2C6B-7A93-4385-9807-021A0AA947C4}"/>
    <dgm:cxn modelId="{D34CB988-7A10-4050-B4A2-B25419AA9166}" type="presOf" srcId="{4FBF26C0-1247-4443-8DBB-764C923C611D}" destId="{38A41010-574C-48CA-B7E2-FDBE7F8BD6DF}" srcOrd="1" destOrd="0" presId="urn:microsoft.com/office/officeart/2005/8/layout/orgChart1"/>
    <dgm:cxn modelId="{F9068296-9BDA-495A-B837-59D37F182787}" srcId="{D5F1625E-1574-4D2E-B32C-3F358FED5ECC}" destId="{B6F31BCF-8098-462B-9DC1-12D3AC75C3B6}" srcOrd="0" destOrd="0" parTransId="{9490ED32-78CC-4F72-AE58-D09EFACD609C}" sibTransId="{14BD4790-8AF2-4D7E-84B6-C7331017EBDB}"/>
    <dgm:cxn modelId="{DD53A8A1-E6E0-4884-8F7F-F5DA93349AB3}" type="presOf" srcId="{75C47DFE-78D1-45E0-AD59-54C6083304A1}" destId="{AC4396F5-C702-4429-850F-E4343EF2CCAC}" srcOrd="0" destOrd="0" presId="urn:microsoft.com/office/officeart/2005/8/layout/orgChart1"/>
    <dgm:cxn modelId="{FB1199A6-2B35-4A23-9093-8013CB3C0D40}" type="presOf" srcId="{B6705CBC-C8F0-4918-84F4-9F6BE111DC3C}" destId="{E29F235F-3AEE-4DCD-B8B9-4B16B8F4EF5E}" srcOrd="1" destOrd="0" presId="urn:microsoft.com/office/officeart/2005/8/layout/orgChart1"/>
    <dgm:cxn modelId="{F2497CB7-C051-4E7F-8FED-F4CA5496534D}" type="presOf" srcId="{C4788E8F-1810-4103-86A7-2C0B8218BBF0}" destId="{C7362A1A-DF06-4F17-8549-B68FCF85B713}" srcOrd="0" destOrd="0" presId="urn:microsoft.com/office/officeart/2005/8/layout/orgChart1"/>
    <dgm:cxn modelId="{498CFFB8-B643-4C7C-B479-DABC3C513CA1}" type="presOf" srcId="{FAFE05DA-24B3-46E1-8C97-91ED334C5142}" destId="{89CB41EC-845D-48B0-A077-ED743B9F6359}" srcOrd="0" destOrd="0" presId="urn:microsoft.com/office/officeart/2005/8/layout/orgChart1"/>
    <dgm:cxn modelId="{1F086BBD-9B12-4978-AE23-49EA035CD893}" type="presOf" srcId="{92404C7C-26C4-4F50-93C3-081B019FD3E3}" destId="{8EF2E348-DCCB-4FD5-A557-6C7382520D05}" srcOrd="0" destOrd="0" presId="urn:microsoft.com/office/officeart/2005/8/layout/orgChart1"/>
    <dgm:cxn modelId="{979B1EC3-AAF6-417C-8E4A-CACF5E73DFB7}" type="presOf" srcId="{B6705CBC-C8F0-4918-84F4-9F6BE111DC3C}" destId="{0704F936-EDD9-4C98-BB63-461A9576770D}" srcOrd="0" destOrd="0" presId="urn:microsoft.com/office/officeart/2005/8/layout/orgChart1"/>
    <dgm:cxn modelId="{E8FAF4C5-7475-44AB-874E-6AE66E6EF39A}" type="presOf" srcId="{9D9DAEB2-CE36-4421-8021-96CF935DAD58}" destId="{59713CC2-20B7-4D01-AC43-E949C6FB606A}" srcOrd="0" destOrd="0" presId="urn:microsoft.com/office/officeart/2005/8/layout/orgChart1"/>
    <dgm:cxn modelId="{969DD7CA-E1FB-4805-8223-7300E6F12C96}" type="presOf" srcId="{37EB8CC5-65B1-4DC6-91D9-0E0711B35C5D}" destId="{0AD20661-AD59-447A-B42D-9BF3F78851B4}" srcOrd="1" destOrd="0" presId="urn:microsoft.com/office/officeart/2005/8/layout/orgChart1"/>
    <dgm:cxn modelId="{2770CECB-3CE2-4A07-BA53-6EC8417D3EA1}" type="presOf" srcId="{4FBF26C0-1247-4443-8DBB-764C923C611D}" destId="{30C41D30-D6A8-4350-B249-722909F79C0E}" srcOrd="0" destOrd="0" presId="urn:microsoft.com/office/officeart/2005/8/layout/orgChart1"/>
    <dgm:cxn modelId="{CFFA2ADF-B809-4E09-89C3-D12D16D9EF9B}" type="presOf" srcId="{9D9DAEB2-CE36-4421-8021-96CF935DAD58}" destId="{9B466DBF-633E-45E6-B142-DB76774AEF49}" srcOrd="1" destOrd="0" presId="urn:microsoft.com/office/officeart/2005/8/layout/orgChart1"/>
    <dgm:cxn modelId="{988174E4-141C-43A9-8ED4-4848A2D20B69}" type="presOf" srcId="{59F0A8DF-A9D2-4AEE-AD1C-A78E11EC6948}" destId="{C016DD73-C2D6-489E-BA8E-ACA7954A657D}" srcOrd="0" destOrd="0" presId="urn:microsoft.com/office/officeart/2005/8/layout/orgChart1"/>
    <dgm:cxn modelId="{A0A939E6-204F-49E8-A7F3-4E2C1D4C4866}" type="presOf" srcId="{AA4EE496-D026-44E9-8CA9-1431E7188BBB}" destId="{83A2B804-D9F7-4B95-A9FC-8334985ABD48}" srcOrd="0" destOrd="0" presId="urn:microsoft.com/office/officeart/2005/8/layout/orgChart1"/>
    <dgm:cxn modelId="{411658E9-4BAB-4CEC-9837-9CC9AFAD5A16}" srcId="{B6F31BCF-8098-462B-9DC1-12D3AC75C3B6}" destId="{B5F7D743-3F2F-4747-A17A-AF4CAAEEB63C}" srcOrd="1" destOrd="0" parTransId="{59F0A8DF-A9D2-4AEE-AD1C-A78E11EC6948}" sibTransId="{40FDCB57-946F-44BD-B2E3-6EBBE09B70EC}"/>
    <dgm:cxn modelId="{B6704402-27BB-4207-84DC-BD8E88C94EA0}" type="presParOf" srcId="{F77E688C-7A92-47EE-AA1C-F01D4FBFAF12}" destId="{887D7D62-6B7E-4279-B85D-77777227FD4E}" srcOrd="0" destOrd="0" presId="urn:microsoft.com/office/officeart/2005/8/layout/orgChart1"/>
    <dgm:cxn modelId="{2E87175E-F78D-466A-BB09-E58885603018}" type="presParOf" srcId="{887D7D62-6B7E-4279-B85D-77777227FD4E}" destId="{F41970D3-8419-4EC4-A078-8B2445A56968}" srcOrd="0" destOrd="0" presId="urn:microsoft.com/office/officeart/2005/8/layout/orgChart1"/>
    <dgm:cxn modelId="{AA1E998E-6328-4810-B36F-C1FE303A15BC}" type="presParOf" srcId="{F41970D3-8419-4EC4-A078-8B2445A56968}" destId="{A41AF57E-2D88-425F-8E47-6CACA6E3AC7B}" srcOrd="0" destOrd="0" presId="urn:microsoft.com/office/officeart/2005/8/layout/orgChart1"/>
    <dgm:cxn modelId="{3D9AE1FF-3B37-409D-8FC2-44F5C26E744F}" type="presParOf" srcId="{F41970D3-8419-4EC4-A078-8B2445A56968}" destId="{71AC9C7D-EFA6-4C0B-AFFC-C5A258C93F9B}" srcOrd="1" destOrd="0" presId="urn:microsoft.com/office/officeart/2005/8/layout/orgChart1"/>
    <dgm:cxn modelId="{63BF4051-B4AF-43B2-8268-90ABF8CDE831}" type="presParOf" srcId="{887D7D62-6B7E-4279-B85D-77777227FD4E}" destId="{72F1B5C7-1C70-431F-B0E4-E30BBD77FB6D}" srcOrd="1" destOrd="0" presId="urn:microsoft.com/office/officeart/2005/8/layout/orgChart1"/>
    <dgm:cxn modelId="{29EF7313-5350-4FB0-B942-DE32FC1A2A1F}" type="presParOf" srcId="{72F1B5C7-1C70-431F-B0E4-E30BBD77FB6D}" destId="{AC4396F5-C702-4429-850F-E4343EF2CCAC}" srcOrd="0" destOrd="0" presId="urn:microsoft.com/office/officeart/2005/8/layout/orgChart1"/>
    <dgm:cxn modelId="{B6DC7BFB-4AF2-4E34-A6A2-3DFEA56D5F6D}" type="presParOf" srcId="{72F1B5C7-1C70-431F-B0E4-E30BBD77FB6D}" destId="{7705E162-8418-42F3-9225-D83EC4C853CE}" srcOrd="1" destOrd="0" presId="urn:microsoft.com/office/officeart/2005/8/layout/orgChart1"/>
    <dgm:cxn modelId="{7206E2E0-BEB2-4EAA-8E41-FCE490B5BAF2}" type="presParOf" srcId="{7705E162-8418-42F3-9225-D83EC4C853CE}" destId="{C20815EC-A781-4B19-80EA-6D667D62BC08}" srcOrd="0" destOrd="0" presId="urn:microsoft.com/office/officeart/2005/8/layout/orgChart1"/>
    <dgm:cxn modelId="{E49E9F29-7E59-458C-995B-0BCE8CF36434}" type="presParOf" srcId="{C20815EC-A781-4B19-80EA-6D667D62BC08}" destId="{0704F936-EDD9-4C98-BB63-461A9576770D}" srcOrd="0" destOrd="0" presId="urn:microsoft.com/office/officeart/2005/8/layout/orgChart1"/>
    <dgm:cxn modelId="{D82C20F1-5704-43B2-BEFC-D422153AEA12}" type="presParOf" srcId="{C20815EC-A781-4B19-80EA-6D667D62BC08}" destId="{E29F235F-3AEE-4DCD-B8B9-4B16B8F4EF5E}" srcOrd="1" destOrd="0" presId="urn:microsoft.com/office/officeart/2005/8/layout/orgChart1"/>
    <dgm:cxn modelId="{61491122-6268-459C-9E02-5306556078D5}" type="presParOf" srcId="{7705E162-8418-42F3-9225-D83EC4C853CE}" destId="{F850DDAD-5BDA-482B-BE54-555EF8D90AD1}" srcOrd="1" destOrd="0" presId="urn:microsoft.com/office/officeart/2005/8/layout/orgChart1"/>
    <dgm:cxn modelId="{FD5C6C2D-C354-4D54-B0E4-720E6B18634D}" type="presParOf" srcId="{7705E162-8418-42F3-9225-D83EC4C853CE}" destId="{26C24D77-F9F1-4FC7-98C9-B114AD51622D}" srcOrd="2" destOrd="0" presId="urn:microsoft.com/office/officeart/2005/8/layout/orgChart1"/>
    <dgm:cxn modelId="{88B73915-C0F3-460A-BDA6-C102693C9405}" type="presParOf" srcId="{72F1B5C7-1C70-431F-B0E4-E30BBD77FB6D}" destId="{83A2B804-D9F7-4B95-A9FC-8334985ABD48}" srcOrd="2" destOrd="0" presId="urn:microsoft.com/office/officeart/2005/8/layout/orgChart1"/>
    <dgm:cxn modelId="{ED8971E6-C860-4A76-A31F-D770E9EF3C07}" type="presParOf" srcId="{72F1B5C7-1C70-431F-B0E4-E30BBD77FB6D}" destId="{0CE4AE0B-5897-481A-918C-911DEFDCC2FE}" srcOrd="3" destOrd="0" presId="urn:microsoft.com/office/officeart/2005/8/layout/orgChart1"/>
    <dgm:cxn modelId="{91A28E14-2524-4CE8-AFE4-F5D5120F2421}" type="presParOf" srcId="{0CE4AE0B-5897-481A-918C-911DEFDCC2FE}" destId="{29A7B5B3-658B-4F40-BC7A-227B54DCD024}" srcOrd="0" destOrd="0" presId="urn:microsoft.com/office/officeart/2005/8/layout/orgChart1"/>
    <dgm:cxn modelId="{87AFDB2E-9F44-4983-9D4B-EB652EB8B909}" type="presParOf" srcId="{29A7B5B3-658B-4F40-BC7A-227B54DCD024}" destId="{3A4EE15F-45A6-4BAB-8B2D-435707CCBF0A}" srcOrd="0" destOrd="0" presId="urn:microsoft.com/office/officeart/2005/8/layout/orgChart1"/>
    <dgm:cxn modelId="{70821EE3-FD13-4B2E-94E0-0E4E71E52927}" type="presParOf" srcId="{29A7B5B3-658B-4F40-BC7A-227B54DCD024}" destId="{5F7165E9-C7FD-45F2-93CE-295AC976285C}" srcOrd="1" destOrd="0" presId="urn:microsoft.com/office/officeart/2005/8/layout/orgChart1"/>
    <dgm:cxn modelId="{8B96C614-DD04-45F0-B25F-115A6CE6D8DC}" type="presParOf" srcId="{0CE4AE0B-5897-481A-918C-911DEFDCC2FE}" destId="{22571877-3BAA-48D6-9EFA-CD83F1CE6CD0}" srcOrd="1" destOrd="0" presId="urn:microsoft.com/office/officeart/2005/8/layout/orgChart1"/>
    <dgm:cxn modelId="{BD320862-EC90-427D-9736-127307ABBC38}" type="presParOf" srcId="{0CE4AE0B-5897-481A-918C-911DEFDCC2FE}" destId="{C52D8E1A-C350-425E-88B3-7B8A8193132E}" srcOrd="2" destOrd="0" presId="urn:microsoft.com/office/officeart/2005/8/layout/orgChart1"/>
    <dgm:cxn modelId="{41F7CC90-6F1F-4125-B566-828ED5392D8E}" type="presParOf" srcId="{72F1B5C7-1C70-431F-B0E4-E30BBD77FB6D}" destId="{89CB41EC-845D-48B0-A077-ED743B9F6359}" srcOrd="4" destOrd="0" presId="urn:microsoft.com/office/officeart/2005/8/layout/orgChart1"/>
    <dgm:cxn modelId="{EF260B8A-1907-479B-8183-52FAB34FCE47}" type="presParOf" srcId="{72F1B5C7-1C70-431F-B0E4-E30BBD77FB6D}" destId="{9027C9E3-5FEA-4E5D-B1D2-6BC618B03E2C}" srcOrd="5" destOrd="0" presId="urn:microsoft.com/office/officeart/2005/8/layout/orgChart1"/>
    <dgm:cxn modelId="{4587BB54-8270-4ACC-8E64-29E6DFE02F7F}" type="presParOf" srcId="{9027C9E3-5FEA-4E5D-B1D2-6BC618B03E2C}" destId="{B95FF759-7B4A-468E-BD31-57D2DA94F43A}" srcOrd="0" destOrd="0" presId="urn:microsoft.com/office/officeart/2005/8/layout/orgChart1"/>
    <dgm:cxn modelId="{D893A767-49CF-4B54-AEEE-26AFCFC6CB9F}" type="presParOf" srcId="{B95FF759-7B4A-468E-BD31-57D2DA94F43A}" destId="{30C41D30-D6A8-4350-B249-722909F79C0E}" srcOrd="0" destOrd="0" presId="urn:microsoft.com/office/officeart/2005/8/layout/orgChart1"/>
    <dgm:cxn modelId="{EA2573AC-E349-4BD4-B0E1-017277A2C255}" type="presParOf" srcId="{B95FF759-7B4A-468E-BD31-57D2DA94F43A}" destId="{38A41010-574C-48CA-B7E2-FDBE7F8BD6DF}" srcOrd="1" destOrd="0" presId="urn:microsoft.com/office/officeart/2005/8/layout/orgChart1"/>
    <dgm:cxn modelId="{F0879B44-9273-438B-ABEE-EF5A550105FB}" type="presParOf" srcId="{9027C9E3-5FEA-4E5D-B1D2-6BC618B03E2C}" destId="{F9CF2FC1-5CE8-43CB-B8B8-B189AAE7FF10}" srcOrd="1" destOrd="0" presId="urn:microsoft.com/office/officeart/2005/8/layout/orgChart1"/>
    <dgm:cxn modelId="{88C41B55-8E9F-41D3-BB95-DFD0A4F609C2}" type="presParOf" srcId="{9027C9E3-5FEA-4E5D-B1D2-6BC618B03E2C}" destId="{8A973582-7336-49E1-BC0B-68C413512BA5}" srcOrd="2" destOrd="0" presId="urn:microsoft.com/office/officeart/2005/8/layout/orgChart1"/>
    <dgm:cxn modelId="{468A0A7C-8300-4795-8139-ABCA0FA8160A}" type="presParOf" srcId="{72F1B5C7-1C70-431F-B0E4-E30BBD77FB6D}" destId="{FAC00AF3-388A-4963-9313-DD49E47D993E}" srcOrd="6" destOrd="0" presId="urn:microsoft.com/office/officeart/2005/8/layout/orgChart1"/>
    <dgm:cxn modelId="{72B84CDD-BC7F-48B4-B58B-BB3451983CA3}" type="presParOf" srcId="{72F1B5C7-1C70-431F-B0E4-E30BBD77FB6D}" destId="{A090626F-950A-48F0-80EB-63349AD056C9}" srcOrd="7" destOrd="0" presId="urn:microsoft.com/office/officeart/2005/8/layout/orgChart1"/>
    <dgm:cxn modelId="{09692107-2349-4F1E-ACEF-767AE5156A7C}" type="presParOf" srcId="{A090626F-950A-48F0-80EB-63349AD056C9}" destId="{50B02E5A-7955-4DBC-A0FE-F3952EBAB6EE}" srcOrd="0" destOrd="0" presId="urn:microsoft.com/office/officeart/2005/8/layout/orgChart1"/>
    <dgm:cxn modelId="{BD339208-297B-491D-A031-FD546C7297F6}" type="presParOf" srcId="{50B02E5A-7955-4DBC-A0FE-F3952EBAB6EE}" destId="{ABC25408-403D-4EDA-A77E-F3AA73F44041}" srcOrd="0" destOrd="0" presId="urn:microsoft.com/office/officeart/2005/8/layout/orgChart1"/>
    <dgm:cxn modelId="{07BF4576-E319-47A5-9009-38DD05F7E91D}" type="presParOf" srcId="{50B02E5A-7955-4DBC-A0FE-F3952EBAB6EE}" destId="{4D7F9823-4744-4F27-B445-920456C4901E}" srcOrd="1" destOrd="0" presId="urn:microsoft.com/office/officeart/2005/8/layout/orgChart1"/>
    <dgm:cxn modelId="{70B764F5-D63A-4A30-8736-5EBC34592D81}" type="presParOf" srcId="{A090626F-950A-48F0-80EB-63349AD056C9}" destId="{D7DACC5D-38D3-43AC-823C-2F6471978210}" srcOrd="1" destOrd="0" presId="urn:microsoft.com/office/officeart/2005/8/layout/orgChart1"/>
    <dgm:cxn modelId="{AB6B1192-9DB4-43AC-BF6C-FC9D9470F05C}" type="presParOf" srcId="{A090626F-950A-48F0-80EB-63349AD056C9}" destId="{C387BD56-449F-4124-A852-4052B6D57512}" srcOrd="2" destOrd="0" presId="urn:microsoft.com/office/officeart/2005/8/layout/orgChart1"/>
    <dgm:cxn modelId="{6F06B6EC-6BAF-4B30-AADD-3C88EC94FA8E}" type="presParOf" srcId="{72F1B5C7-1C70-431F-B0E4-E30BBD77FB6D}" destId="{69824A15-AAF2-472C-8BC9-5B9E26E8CF3D}" srcOrd="8" destOrd="0" presId="urn:microsoft.com/office/officeart/2005/8/layout/orgChart1"/>
    <dgm:cxn modelId="{511018A6-7D17-46F4-BBF3-738B737553FA}" type="presParOf" srcId="{72F1B5C7-1C70-431F-B0E4-E30BBD77FB6D}" destId="{37E92ABB-FA3F-487D-979B-442FD971066A}" srcOrd="9" destOrd="0" presId="urn:microsoft.com/office/officeart/2005/8/layout/orgChart1"/>
    <dgm:cxn modelId="{810F36C4-AB78-49E0-B7D3-3DBC91A921C1}" type="presParOf" srcId="{37E92ABB-FA3F-487D-979B-442FD971066A}" destId="{EA8ECBF9-69EC-4551-A6F3-D47FE4634167}" srcOrd="0" destOrd="0" presId="urn:microsoft.com/office/officeart/2005/8/layout/orgChart1"/>
    <dgm:cxn modelId="{822E0880-CCD1-408C-A5FF-075D6FBA2001}" type="presParOf" srcId="{EA8ECBF9-69EC-4551-A6F3-D47FE4634167}" destId="{C2D3E89D-EA33-4CFB-80E8-CBE0B29E49DA}" srcOrd="0" destOrd="0" presId="urn:microsoft.com/office/officeart/2005/8/layout/orgChart1"/>
    <dgm:cxn modelId="{6F5DBBF4-0280-4A4B-94AA-F716E7E4F9A7}" type="presParOf" srcId="{EA8ECBF9-69EC-4551-A6F3-D47FE4634167}" destId="{68EB6548-C1BF-4B6C-A4E2-2DAB125002D3}" srcOrd="1" destOrd="0" presId="urn:microsoft.com/office/officeart/2005/8/layout/orgChart1"/>
    <dgm:cxn modelId="{0CAF61A5-B81F-423F-AD32-D8151697D1C2}" type="presParOf" srcId="{37E92ABB-FA3F-487D-979B-442FD971066A}" destId="{2E62662E-110C-4C68-BBF0-D50F88F2BC10}" srcOrd="1" destOrd="0" presId="urn:microsoft.com/office/officeart/2005/8/layout/orgChart1"/>
    <dgm:cxn modelId="{C8D62266-91CB-4513-9F91-08C1CA345DD0}" type="presParOf" srcId="{37E92ABB-FA3F-487D-979B-442FD971066A}" destId="{41B59B1D-8397-41E6-9683-DB6FD90DAAAD}" srcOrd="2" destOrd="0" presId="urn:microsoft.com/office/officeart/2005/8/layout/orgChart1"/>
    <dgm:cxn modelId="{9C0529DA-4567-43C7-8FFC-A3692D3258F6}" type="presParOf" srcId="{72F1B5C7-1C70-431F-B0E4-E30BBD77FB6D}" destId="{8EF2E348-DCCB-4FD5-A557-6C7382520D05}" srcOrd="10" destOrd="0" presId="urn:microsoft.com/office/officeart/2005/8/layout/orgChart1"/>
    <dgm:cxn modelId="{454710C8-AFA4-4088-9CA0-08E45834D6A5}" type="presParOf" srcId="{72F1B5C7-1C70-431F-B0E4-E30BBD77FB6D}" destId="{8145E09E-7A35-4A0C-B1AE-D6D28F68DF4C}" srcOrd="11" destOrd="0" presId="urn:microsoft.com/office/officeart/2005/8/layout/orgChart1"/>
    <dgm:cxn modelId="{83145ACC-76C9-4C3A-9549-D780E449FA91}" type="presParOf" srcId="{8145E09E-7A35-4A0C-B1AE-D6D28F68DF4C}" destId="{5FD5BEDD-5FAD-4C13-B49B-2697C6103DE9}" srcOrd="0" destOrd="0" presId="urn:microsoft.com/office/officeart/2005/8/layout/orgChart1"/>
    <dgm:cxn modelId="{918E82CD-D898-4A39-B394-2BF30A64993D}" type="presParOf" srcId="{5FD5BEDD-5FAD-4C13-B49B-2697C6103DE9}" destId="{71981BB3-9FE4-4548-9E52-EAD1ABBDEDBC}" srcOrd="0" destOrd="0" presId="urn:microsoft.com/office/officeart/2005/8/layout/orgChart1"/>
    <dgm:cxn modelId="{4FF545A4-97F0-4207-9214-09E4FB36BB6E}" type="presParOf" srcId="{5FD5BEDD-5FAD-4C13-B49B-2697C6103DE9}" destId="{0AD20661-AD59-447A-B42D-9BF3F78851B4}" srcOrd="1" destOrd="0" presId="urn:microsoft.com/office/officeart/2005/8/layout/orgChart1"/>
    <dgm:cxn modelId="{2E5DF0AE-0F93-40D0-AF47-F860534BC773}" type="presParOf" srcId="{8145E09E-7A35-4A0C-B1AE-D6D28F68DF4C}" destId="{BA37B593-8E6E-4C3C-ACB7-B4CEDB323452}" srcOrd="1" destOrd="0" presId="urn:microsoft.com/office/officeart/2005/8/layout/orgChart1"/>
    <dgm:cxn modelId="{0D9A6ADF-3C0A-4AC1-80F3-952E9E367F23}" type="presParOf" srcId="{8145E09E-7A35-4A0C-B1AE-D6D28F68DF4C}" destId="{96EDDA28-BE1C-4ED3-AEDA-61BB33C142DD}" srcOrd="2" destOrd="0" presId="urn:microsoft.com/office/officeart/2005/8/layout/orgChart1"/>
    <dgm:cxn modelId="{7B7C5C4C-0BCD-40D9-84E6-C15720F85613}" type="presParOf" srcId="{887D7D62-6B7E-4279-B85D-77777227FD4E}" destId="{28EEF969-67A6-4FD4-8122-A8F6DABB2DFD}" srcOrd="2" destOrd="0" presId="urn:microsoft.com/office/officeart/2005/8/layout/orgChart1"/>
    <dgm:cxn modelId="{3EA9BB13-1868-47E6-AB59-0C7C44A09F41}" type="presParOf" srcId="{28EEF969-67A6-4FD4-8122-A8F6DABB2DFD}" destId="{C7362A1A-DF06-4F17-8549-B68FCF85B713}" srcOrd="0" destOrd="0" presId="urn:microsoft.com/office/officeart/2005/8/layout/orgChart1"/>
    <dgm:cxn modelId="{E726C57D-E18F-4B7E-881C-F6E7B65C9821}" type="presParOf" srcId="{28EEF969-67A6-4FD4-8122-A8F6DABB2DFD}" destId="{F240CC6A-00DC-4033-A356-4A1E63575840}" srcOrd="1" destOrd="0" presId="urn:microsoft.com/office/officeart/2005/8/layout/orgChart1"/>
    <dgm:cxn modelId="{C98B1BD4-31E3-478E-A598-001D338B8943}" type="presParOf" srcId="{F240CC6A-00DC-4033-A356-4A1E63575840}" destId="{2CE8B2F9-4F61-4A08-8322-08D047B9B1B0}" srcOrd="0" destOrd="0" presId="urn:microsoft.com/office/officeart/2005/8/layout/orgChart1"/>
    <dgm:cxn modelId="{C75DF652-BBBE-435E-A5E2-B985F5A657D4}" type="presParOf" srcId="{2CE8B2F9-4F61-4A08-8322-08D047B9B1B0}" destId="{59713CC2-20B7-4D01-AC43-E949C6FB606A}" srcOrd="0" destOrd="0" presId="urn:microsoft.com/office/officeart/2005/8/layout/orgChart1"/>
    <dgm:cxn modelId="{AC143F81-D221-4E28-A354-5F4A6BFEAC7C}" type="presParOf" srcId="{2CE8B2F9-4F61-4A08-8322-08D047B9B1B0}" destId="{9B466DBF-633E-45E6-B142-DB76774AEF49}" srcOrd="1" destOrd="0" presId="urn:microsoft.com/office/officeart/2005/8/layout/orgChart1"/>
    <dgm:cxn modelId="{D9AA4E00-147D-4956-A89D-F33549BAF415}" type="presParOf" srcId="{F240CC6A-00DC-4033-A356-4A1E63575840}" destId="{C8A3BC96-983B-4406-B733-8FAB5CEEBCF2}" srcOrd="1" destOrd="0" presId="urn:microsoft.com/office/officeart/2005/8/layout/orgChart1"/>
    <dgm:cxn modelId="{2992F25F-B609-4085-B44F-BB7EB74B17A2}" type="presParOf" srcId="{F240CC6A-00DC-4033-A356-4A1E63575840}" destId="{7582A0BB-D12F-483B-A3DC-85511645044E}" srcOrd="2" destOrd="0" presId="urn:microsoft.com/office/officeart/2005/8/layout/orgChart1"/>
    <dgm:cxn modelId="{AA5F083E-D2AC-48A8-8949-10C6730F5ED0}" type="presParOf" srcId="{28EEF969-67A6-4FD4-8122-A8F6DABB2DFD}" destId="{C016DD73-C2D6-489E-BA8E-ACA7954A657D}" srcOrd="2" destOrd="0" presId="urn:microsoft.com/office/officeart/2005/8/layout/orgChart1"/>
    <dgm:cxn modelId="{5698DE2C-7171-47CE-A731-6C05CCFFB37C}" type="presParOf" srcId="{28EEF969-67A6-4FD4-8122-A8F6DABB2DFD}" destId="{8963FB8A-FE93-418E-AFE5-997B5559EFD3}" srcOrd="3" destOrd="0" presId="urn:microsoft.com/office/officeart/2005/8/layout/orgChart1"/>
    <dgm:cxn modelId="{4B9E09E4-B1C4-4731-B743-F51340D766C2}" type="presParOf" srcId="{8963FB8A-FE93-418E-AFE5-997B5559EFD3}" destId="{D1B2FF86-2880-4483-A79D-BD8E743C4EDB}" srcOrd="0" destOrd="0" presId="urn:microsoft.com/office/officeart/2005/8/layout/orgChart1"/>
    <dgm:cxn modelId="{540D908A-8EAA-4F71-A101-9672622A0F4F}" type="presParOf" srcId="{D1B2FF86-2880-4483-A79D-BD8E743C4EDB}" destId="{014F2A9A-87C8-4091-A487-D36979BDCDC3}" srcOrd="0" destOrd="0" presId="urn:microsoft.com/office/officeart/2005/8/layout/orgChart1"/>
    <dgm:cxn modelId="{388DB202-781D-4BFD-8062-00BCBE6813A4}" type="presParOf" srcId="{D1B2FF86-2880-4483-A79D-BD8E743C4EDB}" destId="{D311E1CE-9147-4333-AC43-544709A54F81}" srcOrd="1" destOrd="0" presId="urn:microsoft.com/office/officeart/2005/8/layout/orgChart1"/>
    <dgm:cxn modelId="{D8A239BB-1D02-4196-84EA-E68BC00602F8}" type="presParOf" srcId="{8963FB8A-FE93-418E-AFE5-997B5559EFD3}" destId="{60DD69E4-D51C-46A7-BE23-834013CDC9BF}" srcOrd="1" destOrd="0" presId="urn:microsoft.com/office/officeart/2005/8/layout/orgChart1"/>
    <dgm:cxn modelId="{806F2BFF-D350-4AED-B3AA-ED96DE996008}" type="presParOf" srcId="{8963FB8A-FE93-418E-AFE5-997B5559EFD3}" destId="{32821F43-E4D2-4A98-9951-B6E9927101F8}"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4E65C16-DF9D-4BCA-A376-4C4FCFED5E0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3D582DE-7923-4045-BA21-AB0B95AE6261}">
      <dgm:prSet phldrT="[Text]" custT="1"/>
      <dgm:spPr/>
      <dgm:t>
        <a:bodyPr/>
        <a:lstStyle/>
        <a:p>
          <a:r>
            <a:rPr lang="ar-EG" sz="2000" dirty="0"/>
            <a:t>تحضير خطة مبدئية لتحليل البيانات</a:t>
          </a:r>
          <a:endParaRPr lang="en-US" sz="2000" dirty="0"/>
        </a:p>
      </dgm:t>
    </dgm:pt>
    <dgm:pt modelId="{B45E7B97-D5D1-411C-A409-EBA8FAD58AAF}" type="parTrans" cxnId="{C1F91053-E9B4-454E-9E06-3C6755933D89}">
      <dgm:prSet/>
      <dgm:spPr/>
      <dgm:t>
        <a:bodyPr/>
        <a:lstStyle/>
        <a:p>
          <a:endParaRPr lang="en-US"/>
        </a:p>
      </dgm:t>
    </dgm:pt>
    <dgm:pt modelId="{B83B7448-CCC6-4C16-8592-E96288EA6BB8}" type="sibTrans" cxnId="{C1F91053-E9B4-454E-9E06-3C6755933D89}">
      <dgm:prSet/>
      <dgm:spPr/>
      <dgm:t>
        <a:bodyPr/>
        <a:lstStyle/>
        <a:p>
          <a:endParaRPr lang="en-US"/>
        </a:p>
      </dgm:t>
    </dgm:pt>
    <dgm:pt modelId="{A3133944-7DB0-4DD1-9037-FD58010A793B}">
      <dgm:prSet phldrT="[Text]" custT="1"/>
      <dgm:spPr/>
      <dgm:t>
        <a:bodyPr/>
        <a:lstStyle/>
        <a:p>
          <a:r>
            <a:rPr lang="ar-EG" sz="2000" dirty="0"/>
            <a:t>فحص الاستبيان</a:t>
          </a:r>
          <a:endParaRPr lang="en-US" sz="2000" dirty="0"/>
        </a:p>
      </dgm:t>
    </dgm:pt>
    <dgm:pt modelId="{9741503C-4B17-47DD-B551-1DB51A290CA3}" type="parTrans" cxnId="{079537D2-D6FD-41F4-8107-CA79455D9FC1}">
      <dgm:prSet/>
      <dgm:spPr/>
      <dgm:t>
        <a:bodyPr/>
        <a:lstStyle/>
        <a:p>
          <a:endParaRPr lang="en-US"/>
        </a:p>
      </dgm:t>
    </dgm:pt>
    <dgm:pt modelId="{11A105CA-20E0-4D08-945C-E04D9C2362AE}" type="sibTrans" cxnId="{079537D2-D6FD-41F4-8107-CA79455D9FC1}">
      <dgm:prSet/>
      <dgm:spPr/>
      <dgm:t>
        <a:bodyPr/>
        <a:lstStyle/>
        <a:p>
          <a:endParaRPr lang="en-US"/>
        </a:p>
      </dgm:t>
    </dgm:pt>
    <dgm:pt modelId="{3022BC2D-6E7F-4DD4-88AA-9199B640EB34}">
      <dgm:prSet phldrT="[Text]" custT="1"/>
      <dgm:spPr/>
      <dgm:t>
        <a:bodyPr/>
        <a:lstStyle/>
        <a:p>
          <a:r>
            <a:rPr lang="en-US" sz="2000" dirty="0"/>
            <a:t> </a:t>
          </a:r>
          <a:r>
            <a:rPr lang="ar-EG" sz="2000" dirty="0"/>
            <a:t>اختيار استراتيجية تحليل البيانات</a:t>
          </a:r>
          <a:endParaRPr lang="en-US" sz="2000" dirty="0"/>
        </a:p>
      </dgm:t>
    </dgm:pt>
    <dgm:pt modelId="{E00DD983-6862-445A-BC56-FF9017AE84E3}" type="parTrans" cxnId="{9771C5C1-BF08-4222-839D-1FD8C543F586}">
      <dgm:prSet/>
      <dgm:spPr/>
      <dgm:t>
        <a:bodyPr/>
        <a:lstStyle/>
        <a:p>
          <a:endParaRPr lang="en-US"/>
        </a:p>
      </dgm:t>
    </dgm:pt>
    <dgm:pt modelId="{F0046328-8739-47EB-B72E-99E360123336}" type="sibTrans" cxnId="{9771C5C1-BF08-4222-839D-1FD8C543F586}">
      <dgm:prSet/>
      <dgm:spPr/>
      <dgm:t>
        <a:bodyPr/>
        <a:lstStyle/>
        <a:p>
          <a:endParaRPr lang="en-US"/>
        </a:p>
      </dgm:t>
    </dgm:pt>
    <dgm:pt modelId="{04B71EE3-0686-451A-B8E6-46F8A152EB3C}">
      <dgm:prSet phldrT="[Text]" custT="1"/>
      <dgm:spPr/>
      <dgm:t>
        <a:bodyPr/>
        <a:lstStyle/>
        <a:p>
          <a:r>
            <a:rPr lang="en-US" sz="2000" dirty="0"/>
            <a:t> </a:t>
          </a:r>
          <a:r>
            <a:rPr lang="ar-EG" sz="2000" dirty="0"/>
            <a:t>تحرير</a:t>
          </a:r>
          <a:endParaRPr lang="en-US" sz="2000" dirty="0"/>
        </a:p>
      </dgm:t>
    </dgm:pt>
    <dgm:pt modelId="{2A1E219D-1723-4D8D-8F97-A3759E42C744}" type="parTrans" cxnId="{FE2C5439-CD2C-4343-BFD3-0781213ECD36}">
      <dgm:prSet/>
      <dgm:spPr/>
      <dgm:t>
        <a:bodyPr/>
        <a:lstStyle/>
        <a:p>
          <a:endParaRPr lang="en-US"/>
        </a:p>
      </dgm:t>
    </dgm:pt>
    <dgm:pt modelId="{614DABAE-B97E-45C2-BC4C-1FF18D92928A}" type="sibTrans" cxnId="{FE2C5439-CD2C-4343-BFD3-0781213ECD36}">
      <dgm:prSet/>
      <dgm:spPr/>
      <dgm:t>
        <a:bodyPr/>
        <a:lstStyle/>
        <a:p>
          <a:endParaRPr lang="en-US"/>
        </a:p>
      </dgm:t>
    </dgm:pt>
    <dgm:pt modelId="{1E11AB57-248C-4B43-B370-76509A074660}">
      <dgm:prSet phldrT="[Text]" custT="1"/>
      <dgm:spPr/>
      <dgm:t>
        <a:bodyPr/>
        <a:lstStyle/>
        <a:p>
          <a:r>
            <a:rPr lang="ar-EG" sz="2000" dirty="0"/>
            <a:t>ترميز</a:t>
          </a:r>
          <a:endParaRPr lang="en-US" sz="2000" dirty="0"/>
        </a:p>
      </dgm:t>
    </dgm:pt>
    <dgm:pt modelId="{7FB85B5B-7332-4922-8364-1EEFD35036FD}" type="parTrans" cxnId="{489FE8AB-4B44-48B1-B46E-C51CC75B2775}">
      <dgm:prSet/>
      <dgm:spPr/>
      <dgm:t>
        <a:bodyPr/>
        <a:lstStyle/>
        <a:p>
          <a:endParaRPr lang="en-US"/>
        </a:p>
      </dgm:t>
    </dgm:pt>
    <dgm:pt modelId="{1E93282D-FEB5-4891-B5B0-0183AB74D50B}" type="sibTrans" cxnId="{489FE8AB-4B44-48B1-B46E-C51CC75B2775}">
      <dgm:prSet/>
      <dgm:spPr/>
      <dgm:t>
        <a:bodyPr/>
        <a:lstStyle/>
        <a:p>
          <a:endParaRPr lang="en-US"/>
        </a:p>
      </dgm:t>
    </dgm:pt>
    <dgm:pt modelId="{7CA5B4BB-313B-4126-A64B-9C633C5E763C}">
      <dgm:prSet phldrT="[Text]" custT="1"/>
      <dgm:spPr/>
      <dgm:t>
        <a:bodyPr/>
        <a:lstStyle/>
        <a:p>
          <a:r>
            <a:rPr lang="ar-EG" sz="2000" dirty="0"/>
            <a:t>نسخ أو تسجيل البيانات</a:t>
          </a:r>
          <a:endParaRPr lang="en-US" sz="2000" dirty="0"/>
        </a:p>
      </dgm:t>
    </dgm:pt>
    <dgm:pt modelId="{DD40D5A8-43B1-47BA-8A0B-628E8E75BDFA}" type="parTrans" cxnId="{86F83A30-7D72-42EE-894D-464441B381F2}">
      <dgm:prSet/>
      <dgm:spPr/>
      <dgm:t>
        <a:bodyPr/>
        <a:lstStyle/>
        <a:p>
          <a:endParaRPr lang="en-US"/>
        </a:p>
      </dgm:t>
    </dgm:pt>
    <dgm:pt modelId="{3E68FCEE-2BB7-4D57-9085-37EFE42AD943}" type="sibTrans" cxnId="{86F83A30-7D72-42EE-894D-464441B381F2}">
      <dgm:prSet/>
      <dgm:spPr/>
      <dgm:t>
        <a:bodyPr/>
        <a:lstStyle/>
        <a:p>
          <a:endParaRPr lang="en-US"/>
        </a:p>
      </dgm:t>
    </dgm:pt>
    <dgm:pt modelId="{00E5C303-376E-40B7-AA71-C9509127EDE5}">
      <dgm:prSet phldrT="[Text]" custT="1"/>
      <dgm:spPr/>
      <dgm:t>
        <a:bodyPr/>
        <a:lstStyle/>
        <a:p>
          <a:r>
            <a:rPr lang="ar-EG" sz="2000" dirty="0"/>
            <a:t>بيانات صافية</a:t>
          </a:r>
          <a:endParaRPr lang="en-US" sz="2000" dirty="0"/>
        </a:p>
      </dgm:t>
    </dgm:pt>
    <dgm:pt modelId="{A3BB972D-4DC9-4546-AEBE-015BE3B1CE3C}" type="parTrans" cxnId="{E869CAEF-98D7-45D3-B848-1BB6B318DE86}">
      <dgm:prSet/>
      <dgm:spPr/>
      <dgm:t>
        <a:bodyPr/>
        <a:lstStyle/>
        <a:p>
          <a:endParaRPr lang="en-US"/>
        </a:p>
      </dgm:t>
    </dgm:pt>
    <dgm:pt modelId="{2DE73FEE-F181-4831-86CD-DB053C3D6CEF}" type="sibTrans" cxnId="{E869CAEF-98D7-45D3-B848-1BB6B318DE86}">
      <dgm:prSet/>
      <dgm:spPr/>
      <dgm:t>
        <a:bodyPr/>
        <a:lstStyle/>
        <a:p>
          <a:endParaRPr lang="en-US"/>
        </a:p>
      </dgm:t>
    </dgm:pt>
    <dgm:pt modelId="{D4B7C484-CEBA-42F5-80BC-A7FF7650EEDB}">
      <dgm:prSet phldrT="[Text]" custT="1"/>
      <dgm:spPr/>
      <dgm:t>
        <a:bodyPr/>
        <a:lstStyle/>
        <a:p>
          <a:r>
            <a:rPr lang="ar-EG" sz="2000" dirty="0"/>
            <a:t>تعديل البيانات إحصائيًا</a:t>
          </a:r>
          <a:endParaRPr lang="en-US" sz="2000" dirty="0"/>
        </a:p>
      </dgm:t>
    </dgm:pt>
    <dgm:pt modelId="{E27E04A8-DAE2-45DE-B930-EA999C3A8021}" type="parTrans" cxnId="{546FBA3F-E361-44F1-9783-38D4BC43659C}">
      <dgm:prSet/>
      <dgm:spPr/>
      <dgm:t>
        <a:bodyPr/>
        <a:lstStyle/>
        <a:p>
          <a:endParaRPr lang="en-US"/>
        </a:p>
      </dgm:t>
    </dgm:pt>
    <dgm:pt modelId="{DDB1AE00-6B03-420B-85C9-E4D0D690A483}" type="sibTrans" cxnId="{546FBA3F-E361-44F1-9783-38D4BC43659C}">
      <dgm:prSet/>
      <dgm:spPr/>
      <dgm:t>
        <a:bodyPr/>
        <a:lstStyle/>
        <a:p>
          <a:endParaRPr lang="en-US"/>
        </a:p>
      </dgm:t>
    </dgm:pt>
    <dgm:pt modelId="{7BFE7D09-ED3E-4C37-A1FB-4620F8E0CBCE}" type="pres">
      <dgm:prSet presAssocID="{B4E65C16-DF9D-4BCA-A376-4C4FCFED5E0B}" presName="linear" presStyleCnt="0">
        <dgm:presLayoutVars>
          <dgm:dir/>
          <dgm:animLvl val="lvl"/>
          <dgm:resizeHandles val="exact"/>
        </dgm:presLayoutVars>
      </dgm:prSet>
      <dgm:spPr/>
    </dgm:pt>
    <dgm:pt modelId="{F47A8FA0-3E73-4D47-92F3-1904CB4F2541}" type="pres">
      <dgm:prSet presAssocID="{F3D582DE-7923-4045-BA21-AB0B95AE6261}" presName="parentLin" presStyleCnt="0"/>
      <dgm:spPr/>
    </dgm:pt>
    <dgm:pt modelId="{4E446157-94E2-4AC7-B740-DB107E355476}" type="pres">
      <dgm:prSet presAssocID="{F3D582DE-7923-4045-BA21-AB0B95AE6261}" presName="parentLeftMargin" presStyleLbl="node1" presStyleIdx="0" presStyleCnt="8"/>
      <dgm:spPr/>
    </dgm:pt>
    <dgm:pt modelId="{E7619063-F644-44CF-8E79-18741B686864}" type="pres">
      <dgm:prSet presAssocID="{F3D582DE-7923-4045-BA21-AB0B95AE6261}" presName="parentText" presStyleLbl="node1" presStyleIdx="0" presStyleCnt="8" custScaleY="180821">
        <dgm:presLayoutVars>
          <dgm:chMax val="0"/>
          <dgm:bulletEnabled val="1"/>
        </dgm:presLayoutVars>
      </dgm:prSet>
      <dgm:spPr/>
    </dgm:pt>
    <dgm:pt modelId="{942B6FB6-5A55-4DE3-A7D5-8E46C74625CD}" type="pres">
      <dgm:prSet presAssocID="{F3D582DE-7923-4045-BA21-AB0B95AE6261}" presName="negativeSpace" presStyleCnt="0"/>
      <dgm:spPr/>
    </dgm:pt>
    <dgm:pt modelId="{93D0A316-20F9-44C7-84EC-DB37D069D403}" type="pres">
      <dgm:prSet presAssocID="{F3D582DE-7923-4045-BA21-AB0B95AE6261}" presName="childText" presStyleLbl="conFgAcc1" presStyleIdx="0" presStyleCnt="8">
        <dgm:presLayoutVars>
          <dgm:bulletEnabled val="1"/>
        </dgm:presLayoutVars>
      </dgm:prSet>
      <dgm:spPr/>
    </dgm:pt>
    <dgm:pt modelId="{F2D84C4C-DE81-47FC-A360-A8AF2C7E41E3}" type="pres">
      <dgm:prSet presAssocID="{B83B7448-CCC6-4C16-8592-E96288EA6BB8}" presName="spaceBetweenRectangles" presStyleCnt="0"/>
      <dgm:spPr/>
    </dgm:pt>
    <dgm:pt modelId="{C987B889-0788-4CFF-B69A-90309459BF4E}" type="pres">
      <dgm:prSet presAssocID="{A3133944-7DB0-4DD1-9037-FD58010A793B}" presName="parentLin" presStyleCnt="0"/>
      <dgm:spPr/>
    </dgm:pt>
    <dgm:pt modelId="{5D75348B-41BB-4BCE-96D1-09FE0D042B06}" type="pres">
      <dgm:prSet presAssocID="{A3133944-7DB0-4DD1-9037-FD58010A793B}" presName="parentLeftMargin" presStyleLbl="node1" presStyleIdx="0" presStyleCnt="8"/>
      <dgm:spPr/>
    </dgm:pt>
    <dgm:pt modelId="{9E80875E-C211-4B57-8F1A-755BAEBC1F9F}" type="pres">
      <dgm:prSet presAssocID="{A3133944-7DB0-4DD1-9037-FD58010A793B}" presName="parentText" presStyleLbl="node1" presStyleIdx="1" presStyleCnt="8" custScaleY="125761">
        <dgm:presLayoutVars>
          <dgm:chMax val="0"/>
          <dgm:bulletEnabled val="1"/>
        </dgm:presLayoutVars>
      </dgm:prSet>
      <dgm:spPr/>
    </dgm:pt>
    <dgm:pt modelId="{16865EAC-937C-4389-A885-D1FC298E22B0}" type="pres">
      <dgm:prSet presAssocID="{A3133944-7DB0-4DD1-9037-FD58010A793B}" presName="negativeSpace" presStyleCnt="0"/>
      <dgm:spPr/>
    </dgm:pt>
    <dgm:pt modelId="{D5A77965-59FC-47D2-BBA5-28E8106904B9}" type="pres">
      <dgm:prSet presAssocID="{A3133944-7DB0-4DD1-9037-FD58010A793B}" presName="childText" presStyleLbl="conFgAcc1" presStyleIdx="1" presStyleCnt="8">
        <dgm:presLayoutVars>
          <dgm:bulletEnabled val="1"/>
        </dgm:presLayoutVars>
      </dgm:prSet>
      <dgm:spPr/>
    </dgm:pt>
    <dgm:pt modelId="{D98516EF-161F-4F13-A6BE-93E661E59FE9}" type="pres">
      <dgm:prSet presAssocID="{11A105CA-20E0-4D08-945C-E04D9C2362AE}" presName="spaceBetweenRectangles" presStyleCnt="0"/>
      <dgm:spPr/>
    </dgm:pt>
    <dgm:pt modelId="{7C0A3BD6-389A-422E-83C9-4A53DB5A3B14}" type="pres">
      <dgm:prSet presAssocID="{04B71EE3-0686-451A-B8E6-46F8A152EB3C}" presName="parentLin" presStyleCnt="0"/>
      <dgm:spPr/>
    </dgm:pt>
    <dgm:pt modelId="{50070681-C214-49C8-B1BB-D36472BBB0C9}" type="pres">
      <dgm:prSet presAssocID="{04B71EE3-0686-451A-B8E6-46F8A152EB3C}" presName="parentLeftMargin" presStyleLbl="node1" presStyleIdx="1" presStyleCnt="8"/>
      <dgm:spPr/>
    </dgm:pt>
    <dgm:pt modelId="{60ECF104-41D0-48F6-A9DA-26D06E5DF510}" type="pres">
      <dgm:prSet presAssocID="{04B71EE3-0686-451A-B8E6-46F8A152EB3C}" presName="parentText" presStyleLbl="node1" presStyleIdx="2" presStyleCnt="8" custScaleY="127326">
        <dgm:presLayoutVars>
          <dgm:chMax val="0"/>
          <dgm:bulletEnabled val="1"/>
        </dgm:presLayoutVars>
      </dgm:prSet>
      <dgm:spPr/>
    </dgm:pt>
    <dgm:pt modelId="{E8C41634-01EE-4B70-81FE-57DFD9A514E6}" type="pres">
      <dgm:prSet presAssocID="{04B71EE3-0686-451A-B8E6-46F8A152EB3C}" presName="negativeSpace" presStyleCnt="0"/>
      <dgm:spPr/>
    </dgm:pt>
    <dgm:pt modelId="{85EC9A9B-5FF7-4921-B7AF-2F01461F8B1D}" type="pres">
      <dgm:prSet presAssocID="{04B71EE3-0686-451A-B8E6-46F8A152EB3C}" presName="childText" presStyleLbl="conFgAcc1" presStyleIdx="2" presStyleCnt="8">
        <dgm:presLayoutVars>
          <dgm:bulletEnabled val="1"/>
        </dgm:presLayoutVars>
      </dgm:prSet>
      <dgm:spPr/>
    </dgm:pt>
    <dgm:pt modelId="{6E312D6A-F54A-4C87-97B5-C638CAB588DD}" type="pres">
      <dgm:prSet presAssocID="{614DABAE-B97E-45C2-BC4C-1FF18D92928A}" presName="spaceBetweenRectangles" presStyleCnt="0"/>
      <dgm:spPr/>
    </dgm:pt>
    <dgm:pt modelId="{D42F10A6-956C-4D64-B8D0-9115935BFB89}" type="pres">
      <dgm:prSet presAssocID="{1E11AB57-248C-4B43-B370-76509A074660}" presName="parentLin" presStyleCnt="0"/>
      <dgm:spPr/>
    </dgm:pt>
    <dgm:pt modelId="{141DDCF3-20C1-4A4E-B90E-8AC534E66F14}" type="pres">
      <dgm:prSet presAssocID="{1E11AB57-248C-4B43-B370-76509A074660}" presName="parentLeftMargin" presStyleLbl="node1" presStyleIdx="2" presStyleCnt="8"/>
      <dgm:spPr/>
    </dgm:pt>
    <dgm:pt modelId="{C355794F-E039-47D5-A70A-A207F5B97A3E}" type="pres">
      <dgm:prSet presAssocID="{1E11AB57-248C-4B43-B370-76509A074660}" presName="parentText" presStyleLbl="node1" presStyleIdx="3" presStyleCnt="8" custScaleY="119962">
        <dgm:presLayoutVars>
          <dgm:chMax val="0"/>
          <dgm:bulletEnabled val="1"/>
        </dgm:presLayoutVars>
      </dgm:prSet>
      <dgm:spPr/>
    </dgm:pt>
    <dgm:pt modelId="{7A12F544-9F3E-4E14-BF7E-7861DF93CC32}" type="pres">
      <dgm:prSet presAssocID="{1E11AB57-248C-4B43-B370-76509A074660}" presName="negativeSpace" presStyleCnt="0"/>
      <dgm:spPr/>
    </dgm:pt>
    <dgm:pt modelId="{84CEA56B-2D89-4169-B6B2-80FDF94ED962}" type="pres">
      <dgm:prSet presAssocID="{1E11AB57-248C-4B43-B370-76509A074660}" presName="childText" presStyleLbl="conFgAcc1" presStyleIdx="3" presStyleCnt="8">
        <dgm:presLayoutVars>
          <dgm:bulletEnabled val="1"/>
        </dgm:presLayoutVars>
      </dgm:prSet>
      <dgm:spPr/>
    </dgm:pt>
    <dgm:pt modelId="{23697BCC-0EE3-4503-8297-91B16156E296}" type="pres">
      <dgm:prSet presAssocID="{1E93282D-FEB5-4891-B5B0-0183AB74D50B}" presName="spaceBetweenRectangles" presStyleCnt="0"/>
      <dgm:spPr/>
    </dgm:pt>
    <dgm:pt modelId="{FF8D9308-01C3-43F8-B0D5-3E9D6766F55B}" type="pres">
      <dgm:prSet presAssocID="{7CA5B4BB-313B-4126-A64B-9C633C5E763C}" presName="parentLin" presStyleCnt="0"/>
      <dgm:spPr/>
    </dgm:pt>
    <dgm:pt modelId="{01063341-F053-4FEB-B859-DF2ED2955BC4}" type="pres">
      <dgm:prSet presAssocID="{7CA5B4BB-313B-4126-A64B-9C633C5E763C}" presName="parentLeftMargin" presStyleLbl="node1" presStyleIdx="3" presStyleCnt="8"/>
      <dgm:spPr/>
    </dgm:pt>
    <dgm:pt modelId="{AA385A7A-D4AD-49B1-BC82-FF0F260F3723}" type="pres">
      <dgm:prSet presAssocID="{7CA5B4BB-313B-4126-A64B-9C633C5E763C}" presName="parentText" presStyleLbl="node1" presStyleIdx="4" presStyleCnt="8" custScaleY="123412">
        <dgm:presLayoutVars>
          <dgm:chMax val="0"/>
          <dgm:bulletEnabled val="1"/>
        </dgm:presLayoutVars>
      </dgm:prSet>
      <dgm:spPr/>
    </dgm:pt>
    <dgm:pt modelId="{56C8A4BB-1BB4-4840-B394-54DB4117FC11}" type="pres">
      <dgm:prSet presAssocID="{7CA5B4BB-313B-4126-A64B-9C633C5E763C}" presName="negativeSpace" presStyleCnt="0"/>
      <dgm:spPr/>
    </dgm:pt>
    <dgm:pt modelId="{276F26F0-6256-4154-879E-2DA32A02620E}" type="pres">
      <dgm:prSet presAssocID="{7CA5B4BB-313B-4126-A64B-9C633C5E763C}" presName="childText" presStyleLbl="conFgAcc1" presStyleIdx="4" presStyleCnt="8">
        <dgm:presLayoutVars>
          <dgm:bulletEnabled val="1"/>
        </dgm:presLayoutVars>
      </dgm:prSet>
      <dgm:spPr/>
    </dgm:pt>
    <dgm:pt modelId="{5652DC96-7C05-4582-898F-6A814F4FDC4E}" type="pres">
      <dgm:prSet presAssocID="{3E68FCEE-2BB7-4D57-9085-37EFE42AD943}" presName="spaceBetweenRectangles" presStyleCnt="0"/>
      <dgm:spPr/>
    </dgm:pt>
    <dgm:pt modelId="{C5B3234B-D890-44D2-83BA-766D8CB10F61}" type="pres">
      <dgm:prSet presAssocID="{00E5C303-376E-40B7-AA71-C9509127EDE5}" presName="parentLin" presStyleCnt="0"/>
      <dgm:spPr/>
    </dgm:pt>
    <dgm:pt modelId="{33A1638A-2A2C-4648-8B78-22AD6EEDC055}" type="pres">
      <dgm:prSet presAssocID="{00E5C303-376E-40B7-AA71-C9509127EDE5}" presName="parentLeftMargin" presStyleLbl="node1" presStyleIdx="4" presStyleCnt="8"/>
      <dgm:spPr/>
    </dgm:pt>
    <dgm:pt modelId="{BE3257CC-4140-4D31-9250-BCAFD140CE35}" type="pres">
      <dgm:prSet presAssocID="{00E5C303-376E-40B7-AA71-C9509127EDE5}" presName="parentText" presStyleLbl="node1" presStyleIdx="5" presStyleCnt="8" custScaleY="163745">
        <dgm:presLayoutVars>
          <dgm:chMax val="0"/>
          <dgm:bulletEnabled val="1"/>
        </dgm:presLayoutVars>
      </dgm:prSet>
      <dgm:spPr/>
    </dgm:pt>
    <dgm:pt modelId="{B6557FB7-0B00-46CE-B252-63D4FF5D676E}" type="pres">
      <dgm:prSet presAssocID="{00E5C303-376E-40B7-AA71-C9509127EDE5}" presName="negativeSpace" presStyleCnt="0"/>
      <dgm:spPr/>
    </dgm:pt>
    <dgm:pt modelId="{67089344-9036-4888-99DD-8AD058F7AEB6}" type="pres">
      <dgm:prSet presAssocID="{00E5C303-376E-40B7-AA71-C9509127EDE5}" presName="childText" presStyleLbl="conFgAcc1" presStyleIdx="5" presStyleCnt="8">
        <dgm:presLayoutVars>
          <dgm:bulletEnabled val="1"/>
        </dgm:presLayoutVars>
      </dgm:prSet>
      <dgm:spPr/>
    </dgm:pt>
    <dgm:pt modelId="{A5EFC1C5-9609-4150-94E6-2BDAD40FF926}" type="pres">
      <dgm:prSet presAssocID="{2DE73FEE-F181-4831-86CD-DB053C3D6CEF}" presName="spaceBetweenRectangles" presStyleCnt="0"/>
      <dgm:spPr/>
    </dgm:pt>
    <dgm:pt modelId="{45348EC4-375C-4274-A2AD-DFD1E51AAEA1}" type="pres">
      <dgm:prSet presAssocID="{D4B7C484-CEBA-42F5-80BC-A7FF7650EEDB}" presName="parentLin" presStyleCnt="0"/>
      <dgm:spPr/>
    </dgm:pt>
    <dgm:pt modelId="{7FD29550-35F3-4196-B00F-7052D8D15C31}" type="pres">
      <dgm:prSet presAssocID="{D4B7C484-CEBA-42F5-80BC-A7FF7650EEDB}" presName="parentLeftMargin" presStyleLbl="node1" presStyleIdx="5" presStyleCnt="8"/>
      <dgm:spPr/>
    </dgm:pt>
    <dgm:pt modelId="{DB84339D-D63A-4719-9318-FC60479E3771}" type="pres">
      <dgm:prSet presAssocID="{D4B7C484-CEBA-42F5-80BC-A7FF7650EEDB}" presName="parentText" presStyleLbl="node1" presStyleIdx="6" presStyleCnt="8" custScaleY="131479">
        <dgm:presLayoutVars>
          <dgm:chMax val="0"/>
          <dgm:bulletEnabled val="1"/>
        </dgm:presLayoutVars>
      </dgm:prSet>
      <dgm:spPr/>
    </dgm:pt>
    <dgm:pt modelId="{CE4C7AE3-844E-483E-856E-4DA5DC8E428E}" type="pres">
      <dgm:prSet presAssocID="{D4B7C484-CEBA-42F5-80BC-A7FF7650EEDB}" presName="negativeSpace" presStyleCnt="0"/>
      <dgm:spPr/>
    </dgm:pt>
    <dgm:pt modelId="{4F820536-ECAA-4F93-9CF4-FD8082B11291}" type="pres">
      <dgm:prSet presAssocID="{D4B7C484-CEBA-42F5-80BC-A7FF7650EEDB}" presName="childText" presStyleLbl="conFgAcc1" presStyleIdx="6" presStyleCnt="8">
        <dgm:presLayoutVars>
          <dgm:bulletEnabled val="1"/>
        </dgm:presLayoutVars>
      </dgm:prSet>
      <dgm:spPr/>
    </dgm:pt>
    <dgm:pt modelId="{164432EC-9433-4ECE-BFA5-77C1E7E15303}" type="pres">
      <dgm:prSet presAssocID="{DDB1AE00-6B03-420B-85C9-E4D0D690A483}" presName="spaceBetweenRectangles" presStyleCnt="0"/>
      <dgm:spPr/>
    </dgm:pt>
    <dgm:pt modelId="{E77F6544-150E-4EE8-8147-8335B2948583}" type="pres">
      <dgm:prSet presAssocID="{3022BC2D-6E7F-4DD4-88AA-9199B640EB34}" presName="parentLin" presStyleCnt="0"/>
      <dgm:spPr/>
    </dgm:pt>
    <dgm:pt modelId="{4E703290-5EED-4D8A-9ACC-15064CC93F62}" type="pres">
      <dgm:prSet presAssocID="{3022BC2D-6E7F-4DD4-88AA-9199B640EB34}" presName="parentLeftMargin" presStyleLbl="node1" presStyleIdx="6" presStyleCnt="8"/>
      <dgm:spPr/>
    </dgm:pt>
    <dgm:pt modelId="{DE6F97EA-68F8-4F3A-86A8-F5C776104DA3}" type="pres">
      <dgm:prSet presAssocID="{3022BC2D-6E7F-4DD4-88AA-9199B640EB34}" presName="parentText" presStyleLbl="node1" presStyleIdx="7" presStyleCnt="8" custScaleY="169358">
        <dgm:presLayoutVars>
          <dgm:chMax val="0"/>
          <dgm:bulletEnabled val="1"/>
        </dgm:presLayoutVars>
      </dgm:prSet>
      <dgm:spPr/>
    </dgm:pt>
    <dgm:pt modelId="{11F6CD45-4C5A-4B46-A106-03313E526A9B}" type="pres">
      <dgm:prSet presAssocID="{3022BC2D-6E7F-4DD4-88AA-9199B640EB34}" presName="negativeSpace" presStyleCnt="0"/>
      <dgm:spPr/>
    </dgm:pt>
    <dgm:pt modelId="{F695FCC8-9C7A-4078-B02F-9083C3A3F73C}" type="pres">
      <dgm:prSet presAssocID="{3022BC2D-6E7F-4DD4-88AA-9199B640EB34}" presName="childText" presStyleLbl="conFgAcc1" presStyleIdx="7" presStyleCnt="8">
        <dgm:presLayoutVars>
          <dgm:bulletEnabled val="1"/>
        </dgm:presLayoutVars>
      </dgm:prSet>
      <dgm:spPr/>
    </dgm:pt>
  </dgm:ptLst>
  <dgm:cxnLst>
    <dgm:cxn modelId="{035AE803-9D0E-44C1-A158-4C304FFCFE3C}" type="presOf" srcId="{3022BC2D-6E7F-4DD4-88AA-9199B640EB34}" destId="{DE6F97EA-68F8-4F3A-86A8-F5C776104DA3}" srcOrd="1" destOrd="0" presId="urn:microsoft.com/office/officeart/2005/8/layout/list1"/>
    <dgm:cxn modelId="{33343C0F-EB91-4A12-8939-2374EB43DE7C}" type="presOf" srcId="{00E5C303-376E-40B7-AA71-C9509127EDE5}" destId="{BE3257CC-4140-4D31-9250-BCAFD140CE35}" srcOrd="1" destOrd="0" presId="urn:microsoft.com/office/officeart/2005/8/layout/list1"/>
    <dgm:cxn modelId="{86F83A30-7D72-42EE-894D-464441B381F2}" srcId="{B4E65C16-DF9D-4BCA-A376-4C4FCFED5E0B}" destId="{7CA5B4BB-313B-4126-A64B-9C633C5E763C}" srcOrd="4" destOrd="0" parTransId="{DD40D5A8-43B1-47BA-8A0B-628E8E75BDFA}" sibTransId="{3E68FCEE-2BB7-4D57-9085-37EFE42AD943}"/>
    <dgm:cxn modelId="{FE2C5439-CD2C-4343-BFD3-0781213ECD36}" srcId="{B4E65C16-DF9D-4BCA-A376-4C4FCFED5E0B}" destId="{04B71EE3-0686-451A-B8E6-46F8A152EB3C}" srcOrd="2" destOrd="0" parTransId="{2A1E219D-1723-4D8D-8F97-A3759E42C744}" sibTransId="{614DABAE-B97E-45C2-BC4C-1FF18D92928A}"/>
    <dgm:cxn modelId="{546FBA3F-E361-44F1-9783-38D4BC43659C}" srcId="{B4E65C16-DF9D-4BCA-A376-4C4FCFED5E0B}" destId="{D4B7C484-CEBA-42F5-80BC-A7FF7650EEDB}" srcOrd="6" destOrd="0" parTransId="{E27E04A8-DAE2-45DE-B930-EA999C3A8021}" sibTransId="{DDB1AE00-6B03-420B-85C9-E4D0D690A483}"/>
    <dgm:cxn modelId="{A972DC45-3CC1-464B-B3CB-CF8C2D76EF72}" type="presOf" srcId="{04B71EE3-0686-451A-B8E6-46F8A152EB3C}" destId="{50070681-C214-49C8-B1BB-D36472BBB0C9}" srcOrd="0" destOrd="0" presId="urn:microsoft.com/office/officeart/2005/8/layout/list1"/>
    <dgm:cxn modelId="{C7E01F46-E99C-44EE-B788-0C5A09B52459}" type="presOf" srcId="{A3133944-7DB0-4DD1-9037-FD58010A793B}" destId="{9E80875E-C211-4B57-8F1A-755BAEBC1F9F}" srcOrd="1" destOrd="0" presId="urn:microsoft.com/office/officeart/2005/8/layout/list1"/>
    <dgm:cxn modelId="{F1F9AE46-CF47-4B71-BB3C-FA9C424B8832}" type="presOf" srcId="{A3133944-7DB0-4DD1-9037-FD58010A793B}" destId="{5D75348B-41BB-4BCE-96D1-09FE0D042B06}" srcOrd="0" destOrd="0" presId="urn:microsoft.com/office/officeart/2005/8/layout/list1"/>
    <dgm:cxn modelId="{C1F91053-E9B4-454E-9E06-3C6755933D89}" srcId="{B4E65C16-DF9D-4BCA-A376-4C4FCFED5E0B}" destId="{F3D582DE-7923-4045-BA21-AB0B95AE6261}" srcOrd="0" destOrd="0" parTransId="{B45E7B97-D5D1-411C-A409-EBA8FAD58AAF}" sibTransId="{B83B7448-CCC6-4C16-8592-E96288EA6BB8}"/>
    <dgm:cxn modelId="{A50B6C54-4053-4B93-8699-86745CE7A051}" type="presOf" srcId="{04B71EE3-0686-451A-B8E6-46F8A152EB3C}" destId="{60ECF104-41D0-48F6-A9DA-26D06E5DF510}" srcOrd="1" destOrd="0" presId="urn:microsoft.com/office/officeart/2005/8/layout/list1"/>
    <dgm:cxn modelId="{67A2587B-6167-4D3A-A3E0-D291E1ECB050}" type="presOf" srcId="{F3D582DE-7923-4045-BA21-AB0B95AE6261}" destId="{E7619063-F644-44CF-8E79-18741B686864}" srcOrd="1" destOrd="0" presId="urn:microsoft.com/office/officeart/2005/8/layout/list1"/>
    <dgm:cxn modelId="{9784EC7E-AFA9-4AFA-AB13-5A19ABF5373B}" type="presOf" srcId="{3022BC2D-6E7F-4DD4-88AA-9199B640EB34}" destId="{4E703290-5EED-4D8A-9ACC-15064CC93F62}" srcOrd="0" destOrd="0" presId="urn:microsoft.com/office/officeart/2005/8/layout/list1"/>
    <dgm:cxn modelId="{2B564A83-5EDF-4A99-A349-33ED2FD0AB12}" type="presOf" srcId="{D4B7C484-CEBA-42F5-80BC-A7FF7650EEDB}" destId="{DB84339D-D63A-4719-9318-FC60479E3771}" srcOrd="1" destOrd="0" presId="urn:microsoft.com/office/officeart/2005/8/layout/list1"/>
    <dgm:cxn modelId="{2519288A-D138-47ED-868D-81FA7D8A24BA}" type="presOf" srcId="{7CA5B4BB-313B-4126-A64B-9C633C5E763C}" destId="{01063341-F053-4FEB-B859-DF2ED2955BC4}" srcOrd="0" destOrd="0" presId="urn:microsoft.com/office/officeart/2005/8/layout/list1"/>
    <dgm:cxn modelId="{29706091-9F48-4BDC-A579-365EB4D6F6E6}" type="presOf" srcId="{D4B7C484-CEBA-42F5-80BC-A7FF7650EEDB}" destId="{7FD29550-35F3-4196-B00F-7052D8D15C31}" srcOrd="0" destOrd="0" presId="urn:microsoft.com/office/officeart/2005/8/layout/list1"/>
    <dgm:cxn modelId="{A872429B-4F2E-45F7-B341-3C9DEAEC006B}" type="presOf" srcId="{1E11AB57-248C-4B43-B370-76509A074660}" destId="{141DDCF3-20C1-4A4E-B90E-8AC534E66F14}" srcOrd="0" destOrd="0" presId="urn:microsoft.com/office/officeart/2005/8/layout/list1"/>
    <dgm:cxn modelId="{DB6282AB-7639-40FD-86DD-09B66F62C561}" type="presOf" srcId="{00E5C303-376E-40B7-AA71-C9509127EDE5}" destId="{33A1638A-2A2C-4648-8B78-22AD6EEDC055}" srcOrd="0" destOrd="0" presId="urn:microsoft.com/office/officeart/2005/8/layout/list1"/>
    <dgm:cxn modelId="{489FE8AB-4B44-48B1-B46E-C51CC75B2775}" srcId="{B4E65C16-DF9D-4BCA-A376-4C4FCFED5E0B}" destId="{1E11AB57-248C-4B43-B370-76509A074660}" srcOrd="3" destOrd="0" parTransId="{7FB85B5B-7332-4922-8364-1EEFD35036FD}" sibTransId="{1E93282D-FEB5-4891-B5B0-0183AB74D50B}"/>
    <dgm:cxn modelId="{C0D2A8B4-762A-4B01-A79C-FDDE5FD1C665}" type="presOf" srcId="{7CA5B4BB-313B-4126-A64B-9C633C5E763C}" destId="{AA385A7A-D4AD-49B1-BC82-FF0F260F3723}" srcOrd="1" destOrd="0" presId="urn:microsoft.com/office/officeart/2005/8/layout/list1"/>
    <dgm:cxn modelId="{9771C5C1-BF08-4222-839D-1FD8C543F586}" srcId="{B4E65C16-DF9D-4BCA-A376-4C4FCFED5E0B}" destId="{3022BC2D-6E7F-4DD4-88AA-9199B640EB34}" srcOrd="7" destOrd="0" parTransId="{E00DD983-6862-445A-BC56-FF9017AE84E3}" sibTransId="{F0046328-8739-47EB-B72E-99E360123336}"/>
    <dgm:cxn modelId="{079537D2-D6FD-41F4-8107-CA79455D9FC1}" srcId="{B4E65C16-DF9D-4BCA-A376-4C4FCFED5E0B}" destId="{A3133944-7DB0-4DD1-9037-FD58010A793B}" srcOrd="1" destOrd="0" parTransId="{9741503C-4B17-47DD-B551-1DB51A290CA3}" sibTransId="{11A105CA-20E0-4D08-945C-E04D9C2362AE}"/>
    <dgm:cxn modelId="{56CEEFDB-7833-4E50-927C-4FC84C842122}" type="presOf" srcId="{F3D582DE-7923-4045-BA21-AB0B95AE6261}" destId="{4E446157-94E2-4AC7-B740-DB107E355476}" srcOrd="0" destOrd="0" presId="urn:microsoft.com/office/officeart/2005/8/layout/list1"/>
    <dgm:cxn modelId="{E869CAEF-98D7-45D3-B848-1BB6B318DE86}" srcId="{B4E65C16-DF9D-4BCA-A376-4C4FCFED5E0B}" destId="{00E5C303-376E-40B7-AA71-C9509127EDE5}" srcOrd="5" destOrd="0" parTransId="{A3BB972D-4DC9-4546-AEBE-015BE3B1CE3C}" sibTransId="{2DE73FEE-F181-4831-86CD-DB053C3D6CEF}"/>
    <dgm:cxn modelId="{B657BBF1-2105-4ABD-A002-85A7DA19D42D}" type="presOf" srcId="{1E11AB57-248C-4B43-B370-76509A074660}" destId="{C355794F-E039-47D5-A70A-A207F5B97A3E}" srcOrd="1" destOrd="0" presId="urn:microsoft.com/office/officeart/2005/8/layout/list1"/>
    <dgm:cxn modelId="{A697C1F8-890B-4D12-BF6D-0CB6CF85BF55}" type="presOf" srcId="{B4E65C16-DF9D-4BCA-A376-4C4FCFED5E0B}" destId="{7BFE7D09-ED3E-4C37-A1FB-4620F8E0CBCE}" srcOrd="0" destOrd="0" presId="urn:microsoft.com/office/officeart/2005/8/layout/list1"/>
    <dgm:cxn modelId="{B5C42A98-4A1C-45B5-8531-62265A97A233}" type="presParOf" srcId="{7BFE7D09-ED3E-4C37-A1FB-4620F8E0CBCE}" destId="{F47A8FA0-3E73-4D47-92F3-1904CB4F2541}" srcOrd="0" destOrd="0" presId="urn:microsoft.com/office/officeart/2005/8/layout/list1"/>
    <dgm:cxn modelId="{7A7B7A7B-7098-4F89-8716-D15B4FA46B4F}" type="presParOf" srcId="{F47A8FA0-3E73-4D47-92F3-1904CB4F2541}" destId="{4E446157-94E2-4AC7-B740-DB107E355476}" srcOrd="0" destOrd="0" presId="urn:microsoft.com/office/officeart/2005/8/layout/list1"/>
    <dgm:cxn modelId="{219D901E-C287-470C-9252-4B932A158D13}" type="presParOf" srcId="{F47A8FA0-3E73-4D47-92F3-1904CB4F2541}" destId="{E7619063-F644-44CF-8E79-18741B686864}" srcOrd="1" destOrd="0" presId="urn:microsoft.com/office/officeart/2005/8/layout/list1"/>
    <dgm:cxn modelId="{0E73DE03-FCFA-424A-8438-CE4421949655}" type="presParOf" srcId="{7BFE7D09-ED3E-4C37-A1FB-4620F8E0CBCE}" destId="{942B6FB6-5A55-4DE3-A7D5-8E46C74625CD}" srcOrd="1" destOrd="0" presId="urn:microsoft.com/office/officeart/2005/8/layout/list1"/>
    <dgm:cxn modelId="{2D32CF97-9AD8-408A-B0E3-763AFB2A8399}" type="presParOf" srcId="{7BFE7D09-ED3E-4C37-A1FB-4620F8E0CBCE}" destId="{93D0A316-20F9-44C7-84EC-DB37D069D403}" srcOrd="2" destOrd="0" presId="urn:microsoft.com/office/officeart/2005/8/layout/list1"/>
    <dgm:cxn modelId="{7E1CA772-11C2-45B2-AE59-119E48A02A43}" type="presParOf" srcId="{7BFE7D09-ED3E-4C37-A1FB-4620F8E0CBCE}" destId="{F2D84C4C-DE81-47FC-A360-A8AF2C7E41E3}" srcOrd="3" destOrd="0" presId="urn:microsoft.com/office/officeart/2005/8/layout/list1"/>
    <dgm:cxn modelId="{67E75829-9B10-49C2-AD20-6C6B715B42CD}" type="presParOf" srcId="{7BFE7D09-ED3E-4C37-A1FB-4620F8E0CBCE}" destId="{C987B889-0788-4CFF-B69A-90309459BF4E}" srcOrd="4" destOrd="0" presId="urn:microsoft.com/office/officeart/2005/8/layout/list1"/>
    <dgm:cxn modelId="{3D8B7420-0A33-4552-98B2-D0537AE6DD96}" type="presParOf" srcId="{C987B889-0788-4CFF-B69A-90309459BF4E}" destId="{5D75348B-41BB-4BCE-96D1-09FE0D042B06}" srcOrd="0" destOrd="0" presId="urn:microsoft.com/office/officeart/2005/8/layout/list1"/>
    <dgm:cxn modelId="{3E23D91D-388C-4ED7-89FB-695A2947C077}" type="presParOf" srcId="{C987B889-0788-4CFF-B69A-90309459BF4E}" destId="{9E80875E-C211-4B57-8F1A-755BAEBC1F9F}" srcOrd="1" destOrd="0" presId="urn:microsoft.com/office/officeart/2005/8/layout/list1"/>
    <dgm:cxn modelId="{9FAFDB68-890E-4AF3-8065-36493FA55373}" type="presParOf" srcId="{7BFE7D09-ED3E-4C37-A1FB-4620F8E0CBCE}" destId="{16865EAC-937C-4389-A885-D1FC298E22B0}" srcOrd="5" destOrd="0" presId="urn:microsoft.com/office/officeart/2005/8/layout/list1"/>
    <dgm:cxn modelId="{B84ED194-3033-493A-B9D1-95FBF74FF7F7}" type="presParOf" srcId="{7BFE7D09-ED3E-4C37-A1FB-4620F8E0CBCE}" destId="{D5A77965-59FC-47D2-BBA5-28E8106904B9}" srcOrd="6" destOrd="0" presId="urn:microsoft.com/office/officeart/2005/8/layout/list1"/>
    <dgm:cxn modelId="{E56B84DF-C94E-40B1-BE06-1EBCF8D15482}" type="presParOf" srcId="{7BFE7D09-ED3E-4C37-A1FB-4620F8E0CBCE}" destId="{D98516EF-161F-4F13-A6BE-93E661E59FE9}" srcOrd="7" destOrd="0" presId="urn:microsoft.com/office/officeart/2005/8/layout/list1"/>
    <dgm:cxn modelId="{78D9DFF4-0F05-4F07-B077-31CB89F264E4}" type="presParOf" srcId="{7BFE7D09-ED3E-4C37-A1FB-4620F8E0CBCE}" destId="{7C0A3BD6-389A-422E-83C9-4A53DB5A3B14}" srcOrd="8" destOrd="0" presId="urn:microsoft.com/office/officeart/2005/8/layout/list1"/>
    <dgm:cxn modelId="{0E00C07A-2E31-497C-935A-9EA09BD2F708}" type="presParOf" srcId="{7C0A3BD6-389A-422E-83C9-4A53DB5A3B14}" destId="{50070681-C214-49C8-B1BB-D36472BBB0C9}" srcOrd="0" destOrd="0" presId="urn:microsoft.com/office/officeart/2005/8/layout/list1"/>
    <dgm:cxn modelId="{CD9BD29C-FC43-48A3-A691-668FD6359031}" type="presParOf" srcId="{7C0A3BD6-389A-422E-83C9-4A53DB5A3B14}" destId="{60ECF104-41D0-48F6-A9DA-26D06E5DF510}" srcOrd="1" destOrd="0" presId="urn:microsoft.com/office/officeart/2005/8/layout/list1"/>
    <dgm:cxn modelId="{E69F0C01-900B-4346-BC62-1D76925B2FBD}" type="presParOf" srcId="{7BFE7D09-ED3E-4C37-A1FB-4620F8E0CBCE}" destId="{E8C41634-01EE-4B70-81FE-57DFD9A514E6}" srcOrd="9" destOrd="0" presId="urn:microsoft.com/office/officeart/2005/8/layout/list1"/>
    <dgm:cxn modelId="{2E884C2A-79E9-46B5-8B6D-F7E9F223914F}" type="presParOf" srcId="{7BFE7D09-ED3E-4C37-A1FB-4620F8E0CBCE}" destId="{85EC9A9B-5FF7-4921-B7AF-2F01461F8B1D}" srcOrd="10" destOrd="0" presId="urn:microsoft.com/office/officeart/2005/8/layout/list1"/>
    <dgm:cxn modelId="{F0C95915-7985-46B7-ADDC-D88777BFE49D}" type="presParOf" srcId="{7BFE7D09-ED3E-4C37-A1FB-4620F8E0CBCE}" destId="{6E312D6A-F54A-4C87-97B5-C638CAB588DD}" srcOrd="11" destOrd="0" presId="urn:microsoft.com/office/officeart/2005/8/layout/list1"/>
    <dgm:cxn modelId="{CFD25EEA-C17E-428E-86D3-5166AE86B5CD}" type="presParOf" srcId="{7BFE7D09-ED3E-4C37-A1FB-4620F8E0CBCE}" destId="{D42F10A6-956C-4D64-B8D0-9115935BFB89}" srcOrd="12" destOrd="0" presId="urn:microsoft.com/office/officeart/2005/8/layout/list1"/>
    <dgm:cxn modelId="{79B8CB8E-D772-4203-80E4-BCDDE0C70256}" type="presParOf" srcId="{D42F10A6-956C-4D64-B8D0-9115935BFB89}" destId="{141DDCF3-20C1-4A4E-B90E-8AC534E66F14}" srcOrd="0" destOrd="0" presId="urn:microsoft.com/office/officeart/2005/8/layout/list1"/>
    <dgm:cxn modelId="{BA3C3C62-92B1-4FB6-BD36-D5BB5977768E}" type="presParOf" srcId="{D42F10A6-956C-4D64-B8D0-9115935BFB89}" destId="{C355794F-E039-47D5-A70A-A207F5B97A3E}" srcOrd="1" destOrd="0" presId="urn:microsoft.com/office/officeart/2005/8/layout/list1"/>
    <dgm:cxn modelId="{278EB045-F276-44AA-85FE-A8426C3E214B}" type="presParOf" srcId="{7BFE7D09-ED3E-4C37-A1FB-4620F8E0CBCE}" destId="{7A12F544-9F3E-4E14-BF7E-7861DF93CC32}" srcOrd="13" destOrd="0" presId="urn:microsoft.com/office/officeart/2005/8/layout/list1"/>
    <dgm:cxn modelId="{6413DA22-1D8D-4A65-BE1C-C65F0D978438}" type="presParOf" srcId="{7BFE7D09-ED3E-4C37-A1FB-4620F8E0CBCE}" destId="{84CEA56B-2D89-4169-B6B2-80FDF94ED962}" srcOrd="14" destOrd="0" presId="urn:microsoft.com/office/officeart/2005/8/layout/list1"/>
    <dgm:cxn modelId="{411D30FD-80C6-4411-B023-9E42030BC2D6}" type="presParOf" srcId="{7BFE7D09-ED3E-4C37-A1FB-4620F8E0CBCE}" destId="{23697BCC-0EE3-4503-8297-91B16156E296}" srcOrd="15" destOrd="0" presId="urn:microsoft.com/office/officeart/2005/8/layout/list1"/>
    <dgm:cxn modelId="{8F2BF7B8-5578-4DAA-A1A7-A00765074D88}" type="presParOf" srcId="{7BFE7D09-ED3E-4C37-A1FB-4620F8E0CBCE}" destId="{FF8D9308-01C3-43F8-B0D5-3E9D6766F55B}" srcOrd="16" destOrd="0" presId="urn:microsoft.com/office/officeart/2005/8/layout/list1"/>
    <dgm:cxn modelId="{43C1F0CE-1743-48BE-9BA1-23F9A13D1E55}" type="presParOf" srcId="{FF8D9308-01C3-43F8-B0D5-3E9D6766F55B}" destId="{01063341-F053-4FEB-B859-DF2ED2955BC4}" srcOrd="0" destOrd="0" presId="urn:microsoft.com/office/officeart/2005/8/layout/list1"/>
    <dgm:cxn modelId="{0C540315-6015-4836-AE31-7F7CDCB9C988}" type="presParOf" srcId="{FF8D9308-01C3-43F8-B0D5-3E9D6766F55B}" destId="{AA385A7A-D4AD-49B1-BC82-FF0F260F3723}" srcOrd="1" destOrd="0" presId="urn:microsoft.com/office/officeart/2005/8/layout/list1"/>
    <dgm:cxn modelId="{823BFDBC-93C8-4E39-8D46-260EEC209F8C}" type="presParOf" srcId="{7BFE7D09-ED3E-4C37-A1FB-4620F8E0CBCE}" destId="{56C8A4BB-1BB4-4840-B394-54DB4117FC11}" srcOrd="17" destOrd="0" presId="urn:microsoft.com/office/officeart/2005/8/layout/list1"/>
    <dgm:cxn modelId="{D477C892-9495-4537-A740-258C2A3994D4}" type="presParOf" srcId="{7BFE7D09-ED3E-4C37-A1FB-4620F8E0CBCE}" destId="{276F26F0-6256-4154-879E-2DA32A02620E}" srcOrd="18" destOrd="0" presId="urn:microsoft.com/office/officeart/2005/8/layout/list1"/>
    <dgm:cxn modelId="{F090FC6F-DD4B-45F9-90AE-3A0E82D9B580}" type="presParOf" srcId="{7BFE7D09-ED3E-4C37-A1FB-4620F8E0CBCE}" destId="{5652DC96-7C05-4582-898F-6A814F4FDC4E}" srcOrd="19" destOrd="0" presId="urn:microsoft.com/office/officeart/2005/8/layout/list1"/>
    <dgm:cxn modelId="{79421132-D875-4310-8C37-9254F50A5F2B}" type="presParOf" srcId="{7BFE7D09-ED3E-4C37-A1FB-4620F8E0CBCE}" destId="{C5B3234B-D890-44D2-83BA-766D8CB10F61}" srcOrd="20" destOrd="0" presId="urn:microsoft.com/office/officeart/2005/8/layout/list1"/>
    <dgm:cxn modelId="{F28D17D1-DD19-4275-9687-4BBF9CD69510}" type="presParOf" srcId="{C5B3234B-D890-44D2-83BA-766D8CB10F61}" destId="{33A1638A-2A2C-4648-8B78-22AD6EEDC055}" srcOrd="0" destOrd="0" presId="urn:microsoft.com/office/officeart/2005/8/layout/list1"/>
    <dgm:cxn modelId="{DDF72FC7-EA3E-4AC0-AFB9-9B4E41A4A672}" type="presParOf" srcId="{C5B3234B-D890-44D2-83BA-766D8CB10F61}" destId="{BE3257CC-4140-4D31-9250-BCAFD140CE35}" srcOrd="1" destOrd="0" presId="urn:microsoft.com/office/officeart/2005/8/layout/list1"/>
    <dgm:cxn modelId="{8D964FEC-78D7-4B66-8A27-F084A073EF8D}" type="presParOf" srcId="{7BFE7D09-ED3E-4C37-A1FB-4620F8E0CBCE}" destId="{B6557FB7-0B00-46CE-B252-63D4FF5D676E}" srcOrd="21" destOrd="0" presId="urn:microsoft.com/office/officeart/2005/8/layout/list1"/>
    <dgm:cxn modelId="{28223B37-B906-414A-BB2D-B7B453C326AB}" type="presParOf" srcId="{7BFE7D09-ED3E-4C37-A1FB-4620F8E0CBCE}" destId="{67089344-9036-4888-99DD-8AD058F7AEB6}" srcOrd="22" destOrd="0" presId="urn:microsoft.com/office/officeart/2005/8/layout/list1"/>
    <dgm:cxn modelId="{4A6D4595-D67C-4E4A-B1A6-84EE8F72387A}" type="presParOf" srcId="{7BFE7D09-ED3E-4C37-A1FB-4620F8E0CBCE}" destId="{A5EFC1C5-9609-4150-94E6-2BDAD40FF926}" srcOrd="23" destOrd="0" presId="urn:microsoft.com/office/officeart/2005/8/layout/list1"/>
    <dgm:cxn modelId="{E7537DF9-A6F5-4C5A-A40F-280AEBA03545}" type="presParOf" srcId="{7BFE7D09-ED3E-4C37-A1FB-4620F8E0CBCE}" destId="{45348EC4-375C-4274-A2AD-DFD1E51AAEA1}" srcOrd="24" destOrd="0" presId="urn:microsoft.com/office/officeart/2005/8/layout/list1"/>
    <dgm:cxn modelId="{06262438-2F72-44FA-B6C2-AD2AC42B0538}" type="presParOf" srcId="{45348EC4-375C-4274-A2AD-DFD1E51AAEA1}" destId="{7FD29550-35F3-4196-B00F-7052D8D15C31}" srcOrd="0" destOrd="0" presId="urn:microsoft.com/office/officeart/2005/8/layout/list1"/>
    <dgm:cxn modelId="{5981AC09-B4B3-425C-953A-4C7A617669F7}" type="presParOf" srcId="{45348EC4-375C-4274-A2AD-DFD1E51AAEA1}" destId="{DB84339D-D63A-4719-9318-FC60479E3771}" srcOrd="1" destOrd="0" presId="urn:microsoft.com/office/officeart/2005/8/layout/list1"/>
    <dgm:cxn modelId="{DB923449-6102-4402-B056-F0FA8D2404EA}" type="presParOf" srcId="{7BFE7D09-ED3E-4C37-A1FB-4620F8E0CBCE}" destId="{CE4C7AE3-844E-483E-856E-4DA5DC8E428E}" srcOrd="25" destOrd="0" presId="urn:microsoft.com/office/officeart/2005/8/layout/list1"/>
    <dgm:cxn modelId="{693E5B10-6CE9-40D0-AAE0-6AF90A7C7387}" type="presParOf" srcId="{7BFE7D09-ED3E-4C37-A1FB-4620F8E0CBCE}" destId="{4F820536-ECAA-4F93-9CF4-FD8082B11291}" srcOrd="26" destOrd="0" presId="urn:microsoft.com/office/officeart/2005/8/layout/list1"/>
    <dgm:cxn modelId="{4BFB5AD7-C5CB-4C2D-A5B0-01DC64465672}" type="presParOf" srcId="{7BFE7D09-ED3E-4C37-A1FB-4620F8E0CBCE}" destId="{164432EC-9433-4ECE-BFA5-77C1E7E15303}" srcOrd="27" destOrd="0" presId="urn:microsoft.com/office/officeart/2005/8/layout/list1"/>
    <dgm:cxn modelId="{DC69A503-B0F2-4C87-A1E9-AE90CE24492F}" type="presParOf" srcId="{7BFE7D09-ED3E-4C37-A1FB-4620F8E0CBCE}" destId="{E77F6544-150E-4EE8-8147-8335B2948583}" srcOrd="28" destOrd="0" presId="urn:microsoft.com/office/officeart/2005/8/layout/list1"/>
    <dgm:cxn modelId="{8F657CBA-F425-44F6-87A5-8E0FDC3F91F6}" type="presParOf" srcId="{E77F6544-150E-4EE8-8147-8335B2948583}" destId="{4E703290-5EED-4D8A-9ACC-15064CC93F62}" srcOrd="0" destOrd="0" presId="urn:microsoft.com/office/officeart/2005/8/layout/list1"/>
    <dgm:cxn modelId="{966329C0-DE88-468C-B26C-0F7F71283D8D}" type="presParOf" srcId="{E77F6544-150E-4EE8-8147-8335B2948583}" destId="{DE6F97EA-68F8-4F3A-86A8-F5C776104DA3}" srcOrd="1" destOrd="0" presId="urn:microsoft.com/office/officeart/2005/8/layout/list1"/>
    <dgm:cxn modelId="{9F7EFC00-CF23-49F4-8161-76991E11B529}" type="presParOf" srcId="{7BFE7D09-ED3E-4C37-A1FB-4620F8E0CBCE}" destId="{11F6CD45-4C5A-4B46-A106-03313E526A9B}" srcOrd="29" destOrd="0" presId="urn:microsoft.com/office/officeart/2005/8/layout/list1"/>
    <dgm:cxn modelId="{8125F40A-BBE7-49EA-8830-0CFE3F54DD35}" type="presParOf" srcId="{7BFE7D09-ED3E-4C37-A1FB-4620F8E0CBCE}" destId="{F695FCC8-9C7A-4078-B02F-9083C3A3F73C}" srcOrd="3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8A8DF68-89FB-4FF2-9B5D-36BE02160C6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6B9AFAD-CCB0-4B5E-8C1B-22C6370F695D}">
      <dgm:prSet phldrT="[Text]" custT="1"/>
      <dgm:spPr/>
      <dgm:t>
        <a:bodyPr/>
        <a:lstStyle/>
        <a:p>
          <a:pPr algn="ctr" rtl="1"/>
          <a:r>
            <a:rPr lang="ar-EG" sz="2800" kern="1200" dirty="0">
              <a:latin typeface="Sakkal Majalla" panose="02000000000000000000" pitchFamily="2" charset="-78"/>
              <a:cs typeface="+mn-cs"/>
            </a:rPr>
            <a:t>الخطوات الأولية لل</a:t>
          </a:r>
          <a:r>
            <a:rPr lang="ar-EG" sz="2800" kern="1200" dirty="0">
              <a:solidFill>
                <a:prstClr val="white"/>
              </a:solidFill>
              <a:latin typeface="Calibri"/>
              <a:ea typeface="+mn-ea"/>
              <a:cs typeface="+mn-cs"/>
            </a:rPr>
            <a:t>بحث</a:t>
          </a:r>
          <a:endParaRPr lang="en-US" sz="2800" kern="1200" dirty="0">
            <a:solidFill>
              <a:prstClr val="white"/>
            </a:solidFill>
            <a:latin typeface="Calibri"/>
            <a:ea typeface="+mn-ea"/>
            <a:cs typeface="+mn-cs"/>
          </a:endParaRPr>
        </a:p>
        <a:p>
          <a:pPr algn="ctr" rtl="1"/>
          <a:r>
            <a:rPr lang="ar-EG" sz="2800" kern="1200" dirty="0">
              <a:solidFill>
                <a:prstClr val="white"/>
              </a:solidFill>
              <a:latin typeface="Calibri"/>
              <a:ea typeface="+mn-ea"/>
              <a:cs typeface="+mn-cs"/>
            </a:rPr>
            <a:t>(المشكلة، طرق القياس، منهج البحث)</a:t>
          </a:r>
          <a:endParaRPr lang="en-US" sz="2800" kern="1200" dirty="0">
            <a:solidFill>
              <a:prstClr val="white"/>
            </a:solidFill>
            <a:latin typeface="Calibri"/>
            <a:ea typeface="+mn-ea"/>
            <a:cs typeface="+mn-cs"/>
          </a:endParaRPr>
        </a:p>
      </dgm:t>
    </dgm:pt>
    <dgm:pt modelId="{DF720AC5-E91D-4385-B2F4-EAB394EC8185}" type="parTrans" cxnId="{2A7C3EE6-7397-4B52-A86D-911E2DCA0E31}">
      <dgm:prSet/>
      <dgm:spPr/>
      <dgm:t>
        <a:bodyPr/>
        <a:lstStyle/>
        <a:p>
          <a:endParaRPr lang="en-US"/>
        </a:p>
      </dgm:t>
    </dgm:pt>
    <dgm:pt modelId="{1E549F1E-78EE-4602-B600-ADCA8BBA3B7F}" type="sibTrans" cxnId="{2A7C3EE6-7397-4B52-A86D-911E2DCA0E31}">
      <dgm:prSet/>
      <dgm:spPr/>
      <dgm:t>
        <a:bodyPr/>
        <a:lstStyle/>
        <a:p>
          <a:endParaRPr lang="en-US"/>
        </a:p>
      </dgm:t>
    </dgm:pt>
    <dgm:pt modelId="{9B67E335-B090-474F-8BEF-481291E2CB38}">
      <dgm:prSet phldrT="[Text]"/>
      <dgm:spPr/>
      <dgm:t>
        <a:bodyPr/>
        <a:lstStyle/>
        <a:p>
          <a:pPr algn="ctr" rtl="1"/>
          <a:r>
            <a:rPr lang="ar-EG" dirty="0"/>
            <a:t>معرفة خصائص البيانات</a:t>
          </a:r>
          <a:endParaRPr lang="en-US" dirty="0"/>
        </a:p>
      </dgm:t>
    </dgm:pt>
    <dgm:pt modelId="{C750FBE4-82F8-46E8-A2EB-F51D81DFE35A}" type="parTrans" cxnId="{4FE5B904-2990-45C0-B914-4E04243ACA61}">
      <dgm:prSet/>
      <dgm:spPr/>
      <dgm:t>
        <a:bodyPr/>
        <a:lstStyle/>
        <a:p>
          <a:endParaRPr lang="en-US"/>
        </a:p>
      </dgm:t>
    </dgm:pt>
    <dgm:pt modelId="{9DC54E14-6C8D-4729-978C-DE37D231B395}" type="sibTrans" cxnId="{4FE5B904-2990-45C0-B914-4E04243ACA61}">
      <dgm:prSet/>
      <dgm:spPr/>
      <dgm:t>
        <a:bodyPr/>
        <a:lstStyle/>
        <a:p>
          <a:endParaRPr lang="en-US"/>
        </a:p>
      </dgm:t>
    </dgm:pt>
    <dgm:pt modelId="{1006A62D-40EB-4C41-9007-756F5FD2D2B0}">
      <dgm:prSet phldrT="[Text]"/>
      <dgm:spPr/>
      <dgm:t>
        <a:bodyPr/>
        <a:lstStyle/>
        <a:p>
          <a:pPr algn="ctr" rtl="1"/>
          <a:r>
            <a:rPr lang="ar-EG" dirty="0"/>
            <a:t>خصائص الطرق الإحصائية</a:t>
          </a:r>
          <a:endParaRPr lang="en-US" dirty="0"/>
        </a:p>
      </dgm:t>
    </dgm:pt>
    <dgm:pt modelId="{68603192-3B4F-46B7-8DA4-D17AB230BD0A}" type="parTrans" cxnId="{47262BED-5FA1-4BD6-A5A6-3223275A2C18}">
      <dgm:prSet/>
      <dgm:spPr/>
      <dgm:t>
        <a:bodyPr/>
        <a:lstStyle/>
        <a:p>
          <a:endParaRPr lang="en-US"/>
        </a:p>
      </dgm:t>
    </dgm:pt>
    <dgm:pt modelId="{4A70EA6E-F3D5-4772-B0B1-CD5F0EE80D74}" type="sibTrans" cxnId="{47262BED-5FA1-4BD6-A5A6-3223275A2C18}">
      <dgm:prSet/>
      <dgm:spPr/>
      <dgm:t>
        <a:bodyPr/>
        <a:lstStyle/>
        <a:p>
          <a:endParaRPr lang="en-US"/>
        </a:p>
      </dgm:t>
    </dgm:pt>
    <dgm:pt modelId="{1BDEFBC8-D67F-422B-9587-E9530FD52251}">
      <dgm:prSet/>
      <dgm:spPr/>
      <dgm:t>
        <a:bodyPr/>
        <a:lstStyle/>
        <a:p>
          <a:pPr algn="ctr" rtl="1"/>
          <a:r>
            <a:rPr lang="ar-EG" dirty="0"/>
            <a:t>خلفية وفلسفة الباحث</a:t>
          </a:r>
          <a:endParaRPr lang="en-US" dirty="0"/>
        </a:p>
      </dgm:t>
    </dgm:pt>
    <dgm:pt modelId="{1E5FC2F6-5F7E-414D-83AD-CA81E9080DF3}" type="parTrans" cxnId="{8D7E2E0D-4987-4DB8-804E-0258108EE269}">
      <dgm:prSet/>
      <dgm:spPr/>
      <dgm:t>
        <a:bodyPr/>
        <a:lstStyle/>
        <a:p>
          <a:endParaRPr lang="en-US"/>
        </a:p>
      </dgm:t>
    </dgm:pt>
    <dgm:pt modelId="{86520EA3-483E-4C36-AF88-9ECD67E68607}" type="sibTrans" cxnId="{8D7E2E0D-4987-4DB8-804E-0258108EE269}">
      <dgm:prSet/>
      <dgm:spPr/>
      <dgm:t>
        <a:bodyPr/>
        <a:lstStyle/>
        <a:p>
          <a:endParaRPr lang="en-US"/>
        </a:p>
      </dgm:t>
    </dgm:pt>
    <dgm:pt modelId="{44D2A95F-D893-4CED-B838-909787C281DE}">
      <dgm:prSet/>
      <dgm:spPr/>
      <dgm:t>
        <a:bodyPr/>
        <a:lstStyle/>
        <a:p>
          <a:pPr algn="ctr" rtl="1"/>
          <a:r>
            <a:rPr lang="ar-EG" dirty="0"/>
            <a:t>استراتيجية تحليل البيانات</a:t>
          </a:r>
          <a:endParaRPr lang="en-US" dirty="0"/>
        </a:p>
      </dgm:t>
    </dgm:pt>
    <dgm:pt modelId="{0C782647-B40A-4034-A2EC-117B5A444EED}" type="parTrans" cxnId="{89EA2AAF-E033-44F4-B77C-9616578912C2}">
      <dgm:prSet/>
      <dgm:spPr/>
      <dgm:t>
        <a:bodyPr/>
        <a:lstStyle/>
        <a:p>
          <a:endParaRPr lang="en-US"/>
        </a:p>
      </dgm:t>
    </dgm:pt>
    <dgm:pt modelId="{EF4D8F4D-ADD1-4F66-BCBD-515662352F51}" type="sibTrans" cxnId="{89EA2AAF-E033-44F4-B77C-9616578912C2}">
      <dgm:prSet/>
      <dgm:spPr/>
      <dgm:t>
        <a:bodyPr/>
        <a:lstStyle/>
        <a:p>
          <a:endParaRPr lang="en-US"/>
        </a:p>
      </dgm:t>
    </dgm:pt>
    <dgm:pt modelId="{AC16773A-1CB7-420F-A409-383DB9000781}" type="pres">
      <dgm:prSet presAssocID="{A8A8DF68-89FB-4FF2-9B5D-36BE02160C6E}" presName="linear" presStyleCnt="0">
        <dgm:presLayoutVars>
          <dgm:dir/>
          <dgm:animLvl val="lvl"/>
          <dgm:resizeHandles val="exact"/>
        </dgm:presLayoutVars>
      </dgm:prSet>
      <dgm:spPr/>
    </dgm:pt>
    <dgm:pt modelId="{55F29C23-ADAF-4A1F-A02E-479AD4BE4105}" type="pres">
      <dgm:prSet presAssocID="{D6B9AFAD-CCB0-4B5E-8C1B-22C6370F695D}" presName="parentLin" presStyleCnt="0"/>
      <dgm:spPr/>
    </dgm:pt>
    <dgm:pt modelId="{AA2C96B6-D8A3-4568-8B38-13C7D2D6463B}" type="pres">
      <dgm:prSet presAssocID="{D6B9AFAD-CCB0-4B5E-8C1B-22C6370F695D}" presName="parentLeftMargin" presStyleLbl="node1" presStyleIdx="0" presStyleCnt="5"/>
      <dgm:spPr/>
    </dgm:pt>
    <dgm:pt modelId="{379E94BC-3D47-40C1-A210-8631D0DA8A37}" type="pres">
      <dgm:prSet presAssocID="{D6B9AFAD-CCB0-4B5E-8C1B-22C6370F695D}" presName="parentText" presStyleLbl="node1" presStyleIdx="0" presStyleCnt="5" custScaleY="140950">
        <dgm:presLayoutVars>
          <dgm:chMax val="0"/>
          <dgm:bulletEnabled val="1"/>
        </dgm:presLayoutVars>
      </dgm:prSet>
      <dgm:spPr/>
    </dgm:pt>
    <dgm:pt modelId="{D49A8D02-25F2-46C2-9DFA-77A06B1F69DF}" type="pres">
      <dgm:prSet presAssocID="{D6B9AFAD-CCB0-4B5E-8C1B-22C6370F695D}" presName="negativeSpace" presStyleCnt="0"/>
      <dgm:spPr/>
    </dgm:pt>
    <dgm:pt modelId="{67F828FF-D073-4432-95FE-4D4F1A3A631B}" type="pres">
      <dgm:prSet presAssocID="{D6B9AFAD-CCB0-4B5E-8C1B-22C6370F695D}" presName="childText" presStyleLbl="conFgAcc1" presStyleIdx="0" presStyleCnt="5">
        <dgm:presLayoutVars>
          <dgm:bulletEnabled val="1"/>
        </dgm:presLayoutVars>
      </dgm:prSet>
      <dgm:spPr/>
    </dgm:pt>
    <dgm:pt modelId="{59251496-1017-4C62-A97C-1DD342D7A6CB}" type="pres">
      <dgm:prSet presAssocID="{1E549F1E-78EE-4602-B600-ADCA8BBA3B7F}" presName="spaceBetweenRectangles" presStyleCnt="0"/>
      <dgm:spPr/>
    </dgm:pt>
    <dgm:pt modelId="{4AE81120-5121-4058-A383-465AB160C2EF}" type="pres">
      <dgm:prSet presAssocID="{9B67E335-B090-474F-8BEF-481291E2CB38}" presName="parentLin" presStyleCnt="0"/>
      <dgm:spPr/>
    </dgm:pt>
    <dgm:pt modelId="{CDEE6647-B1FC-4783-8767-8C835AAA6E9F}" type="pres">
      <dgm:prSet presAssocID="{9B67E335-B090-474F-8BEF-481291E2CB38}" presName="parentLeftMargin" presStyleLbl="node1" presStyleIdx="0" presStyleCnt="5"/>
      <dgm:spPr/>
    </dgm:pt>
    <dgm:pt modelId="{D13D2155-7FEC-498F-ACE8-BDE465E8E5A0}" type="pres">
      <dgm:prSet presAssocID="{9B67E335-B090-474F-8BEF-481291E2CB38}" presName="parentText" presStyleLbl="node1" presStyleIdx="1" presStyleCnt="5">
        <dgm:presLayoutVars>
          <dgm:chMax val="0"/>
          <dgm:bulletEnabled val="1"/>
        </dgm:presLayoutVars>
      </dgm:prSet>
      <dgm:spPr/>
    </dgm:pt>
    <dgm:pt modelId="{8067ECDE-1A70-41A2-94A4-A5F1624BF69C}" type="pres">
      <dgm:prSet presAssocID="{9B67E335-B090-474F-8BEF-481291E2CB38}" presName="negativeSpace" presStyleCnt="0"/>
      <dgm:spPr/>
    </dgm:pt>
    <dgm:pt modelId="{ACBBD5C2-9810-46B7-97D8-E28B8E9DFA16}" type="pres">
      <dgm:prSet presAssocID="{9B67E335-B090-474F-8BEF-481291E2CB38}" presName="childText" presStyleLbl="conFgAcc1" presStyleIdx="1" presStyleCnt="5">
        <dgm:presLayoutVars>
          <dgm:bulletEnabled val="1"/>
        </dgm:presLayoutVars>
      </dgm:prSet>
      <dgm:spPr/>
    </dgm:pt>
    <dgm:pt modelId="{FEDC935C-7721-4286-AED2-D94FA4D09739}" type="pres">
      <dgm:prSet presAssocID="{9DC54E14-6C8D-4729-978C-DE37D231B395}" presName="spaceBetweenRectangles" presStyleCnt="0"/>
      <dgm:spPr/>
    </dgm:pt>
    <dgm:pt modelId="{14079F0C-2171-4FCA-9633-B5A89C07DDEE}" type="pres">
      <dgm:prSet presAssocID="{1006A62D-40EB-4C41-9007-756F5FD2D2B0}" presName="parentLin" presStyleCnt="0"/>
      <dgm:spPr/>
    </dgm:pt>
    <dgm:pt modelId="{E148933D-AC81-4A91-B887-E54F73F278E4}" type="pres">
      <dgm:prSet presAssocID="{1006A62D-40EB-4C41-9007-756F5FD2D2B0}" presName="parentLeftMargin" presStyleLbl="node1" presStyleIdx="1" presStyleCnt="5"/>
      <dgm:spPr/>
    </dgm:pt>
    <dgm:pt modelId="{A6178366-3C92-43F2-B4D8-01FCE749C416}" type="pres">
      <dgm:prSet presAssocID="{1006A62D-40EB-4C41-9007-756F5FD2D2B0}" presName="parentText" presStyleLbl="node1" presStyleIdx="2" presStyleCnt="5">
        <dgm:presLayoutVars>
          <dgm:chMax val="0"/>
          <dgm:bulletEnabled val="1"/>
        </dgm:presLayoutVars>
      </dgm:prSet>
      <dgm:spPr/>
    </dgm:pt>
    <dgm:pt modelId="{DDDC2D74-DFA6-46BA-914B-825637E9089F}" type="pres">
      <dgm:prSet presAssocID="{1006A62D-40EB-4C41-9007-756F5FD2D2B0}" presName="negativeSpace" presStyleCnt="0"/>
      <dgm:spPr/>
    </dgm:pt>
    <dgm:pt modelId="{A448AC9B-7870-4A53-BC35-2B64CE578741}" type="pres">
      <dgm:prSet presAssocID="{1006A62D-40EB-4C41-9007-756F5FD2D2B0}" presName="childText" presStyleLbl="conFgAcc1" presStyleIdx="2" presStyleCnt="5">
        <dgm:presLayoutVars>
          <dgm:bulletEnabled val="1"/>
        </dgm:presLayoutVars>
      </dgm:prSet>
      <dgm:spPr/>
    </dgm:pt>
    <dgm:pt modelId="{5D2C801E-2F7B-443E-96E6-B3006284A911}" type="pres">
      <dgm:prSet presAssocID="{4A70EA6E-F3D5-4772-B0B1-CD5F0EE80D74}" presName="spaceBetweenRectangles" presStyleCnt="0"/>
      <dgm:spPr/>
    </dgm:pt>
    <dgm:pt modelId="{846F4351-F378-4B1F-B370-78B2509D862B}" type="pres">
      <dgm:prSet presAssocID="{1BDEFBC8-D67F-422B-9587-E9530FD52251}" presName="parentLin" presStyleCnt="0"/>
      <dgm:spPr/>
    </dgm:pt>
    <dgm:pt modelId="{63CF9E42-23F7-46DD-8758-CDA330D65C3A}" type="pres">
      <dgm:prSet presAssocID="{1BDEFBC8-D67F-422B-9587-E9530FD52251}" presName="parentLeftMargin" presStyleLbl="node1" presStyleIdx="2" presStyleCnt="5"/>
      <dgm:spPr/>
    </dgm:pt>
    <dgm:pt modelId="{FD4C6B4A-68E2-4EB9-B744-6127A093F880}" type="pres">
      <dgm:prSet presAssocID="{1BDEFBC8-D67F-422B-9587-E9530FD52251}" presName="parentText" presStyleLbl="node1" presStyleIdx="3" presStyleCnt="5">
        <dgm:presLayoutVars>
          <dgm:chMax val="0"/>
          <dgm:bulletEnabled val="1"/>
        </dgm:presLayoutVars>
      </dgm:prSet>
      <dgm:spPr/>
    </dgm:pt>
    <dgm:pt modelId="{F93495B6-FCF7-4711-AB70-3140FD3502F0}" type="pres">
      <dgm:prSet presAssocID="{1BDEFBC8-D67F-422B-9587-E9530FD52251}" presName="negativeSpace" presStyleCnt="0"/>
      <dgm:spPr/>
    </dgm:pt>
    <dgm:pt modelId="{60C7F132-6D56-4BE6-A114-9658D42D2454}" type="pres">
      <dgm:prSet presAssocID="{1BDEFBC8-D67F-422B-9587-E9530FD52251}" presName="childText" presStyleLbl="conFgAcc1" presStyleIdx="3" presStyleCnt="5">
        <dgm:presLayoutVars>
          <dgm:bulletEnabled val="1"/>
        </dgm:presLayoutVars>
      </dgm:prSet>
      <dgm:spPr/>
    </dgm:pt>
    <dgm:pt modelId="{4D6A007D-F30C-4A35-9432-60235B7EFF2C}" type="pres">
      <dgm:prSet presAssocID="{86520EA3-483E-4C36-AF88-9ECD67E68607}" presName="spaceBetweenRectangles" presStyleCnt="0"/>
      <dgm:spPr/>
    </dgm:pt>
    <dgm:pt modelId="{13C6DEAD-FC5D-4366-A373-67A28C70242C}" type="pres">
      <dgm:prSet presAssocID="{44D2A95F-D893-4CED-B838-909787C281DE}" presName="parentLin" presStyleCnt="0"/>
      <dgm:spPr/>
    </dgm:pt>
    <dgm:pt modelId="{EF5E487D-61AC-4DEC-8635-EEAF1E8322D9}" type="pres">
      <dgm:prSet presAssocID="{44D2A95F-D893-4CED-B838-909787C281DE}" presName="parentLeftMargin" presStyleLbl="node1" presStyleIdx="3" presStyleCnt="5"/>
      <dgm:spPr/>
    </dgm:pt>
    <dgm:pt modelId="{5520E634-0E3C-46E0-8786-9ACD792724FD}" type="pres">
      <dgm:prSet presAssocID="{44D2A95F-D893-4CED-B838-909787C281DE}" presName="parentText" presStyleLbl="node1" presStyleIdx="4" presStyleCnt="5">
        <dgm:presLayoutVars>
          <dgm:chMax val="0"/>
          <dgm:bulletEnabled val="1"/>
        </dgm:presLayoutVars>
      </dgm:prSet>
      <dgm:spPr/>
    </dgm:pt>
    <dgm:pt modelId="{C8A0F5BB-9DE7-47B0-81BA-87CB57468875}" type="pres">
      <dgm:prSet presAssocID="{44D2A95F-D893-4CED-B838-909787C281DE}" presName="negativeSpace" presStyleCnt="0"/>
      <dgm:spPr/>
    </dgm:pt>
    <dgm:pt modelId="{167CC50B-A709-43AA-8203-DEB890C6D297}" type="pres">
      <dgm:prSet presAssocID="{44D2A95F-D893-4CED-B838-909787C281DE}" presName="childText" presStyleLbl="conFgAcc1" presStyleIdx="4" presStyleCnt="5">
        <dgm:presLayoutVars>
          <dgm:bulletEnabled val="1"/>
        </dgm:presLayoutVars>
      </dgm:prSet>
      <dgm:spPr/>
    </dgm:pt>
  </dgm:ptLst>
  <dgm:cxnLst>
    <dgm:cxn modelId="{4FE5B904-2990-45C0-B914-4E04243ACA61}" srcId="{A8A8DF68-89FB-4FF2-9B5D-36BE02160C6E}" destId="{9B67E335-B090-474F-8BEF-481291E2CB38}" srcOrd="1" destOrd="0" parTransId="{C750FBE4-82F8-46E8-A2EB-F51D81DFE35A}" sibTransId="{9DC54E14-6C8D-4729-978C-DE37D231B395}"/>
    <dgm:cxn modelId="{8D7E2E0D-4987-4DB8-804E-0258108EE269}" srcId="{A8A8DF68-89FB-4FF2-9B5D-36BE02160C6E}" destId="{1BDEFBC8-D67F-422B-9587-E9530FD52251}" srcOrd="3" destOrd="0" parTransId="{1E5FC2F6-5F7E-414D-83AD-CA81E9080DF3}" sibTransId="{86520EA3-483E-4C36-AF88-9ECD67E68607}"/>
    <dgm:cxn modelId="{681C8B27-91B1-49BB-BFD8-44AC81DC409D}" type="presOf" srcId="{D6B9AFAD-CCB0-4B5E-8C1B-22C6370F695D}" destId="{379E94BC-3D47-40C1-A210-8631D0DA8A37}" srcOrd="1" destOrd="0" presId="urn:microsoft.com/office/officeart/2005/8/layout/list1"/>
    <dgm:cxn modelId="{FE800E3F-85C1-4549-BBBE-D904B93D9D0A}" type="presOf" srcId="{D6B9AFAD-CCB0-4B5E-8C1B-22C6370F695D}" destId="{AA2C96B6-D8A3-4568-8B38-13C7D2D6463B}" srcOrd="0" destOrd="0" presId="urn:microsoft.com/office/officeart/2005/8/layout/list1"/>
    <dgm:cxn modelId="{E9A43E46-3E45-428C-98AB-8CBEFA1C3D3E}" type="presOf" srcId="{A8A8DF68-89FB-4FF2-9B5D-36BE02160C6E}" destId="{AC16773A-1CB7-420F-A409-383DB9000781}" srcOrd="0" destOrd="0" presId="urn:microsoft.com/office/officeart/2005/8/layout/list1"/>
    <dgm:cxn modelId="{F86B1D73-11EC-49D8-86B5-42B3562F14A5}" type="presOf" srcId="{9B67E335-B090-474F-8BEF-481291E2CB38}" destId="{D13D2155-7FEC-498F-ACE8-BDE465E8E5A0}" srcOrd="1" destOrd="0" presId="urn:microsoft.com/office/officeart/2005/8/layout/list1"/>
    <dgm:cxn modelId="{87DADB9A-E5EC-4BD4-8E39-6DFE65FFFE24}" type="presOf" srcId="{44D2A95F-D893-4CED-B838-909787C281DE}" destId="{5520E634-0E3C-46E0-8786-9ACD792724FD}" srcOrd="1" destOrd="0" presId="urn:microsoft.com/office/officeart/2005/8/layout/list1"/>
    <dgm:cxn modelId="{5D6A5D9F-33FD-4155-9D5A-A9DA5B3E723D}" type="presOf" srcId="{1006A62D-40EB-4C41-9007-756F5FD2D2B0}" destId="{E148933D-AC81-4A91-B887-E54F73F278E4}" srcOrd="0" destOrd="0" presId="urn:microsoft.com/office/officeart/2005/8/layout/list1"/>
    <dgm:cxn modelId="{D65B43AD-EA6E-4487-A646-225CA09F2AA2}" type="presOf" srcId="{1006A62D-40EB-4C41-9007-756F5FD2D2B0}" destId="{A6178366-3C92-43F2-B4D8-01FCE749C416}" srcOrd="1" destOrd="0" presId="urn:microsoft.com/office/officeart/2005/8/layout/list1"/>
    <dgm:cxn modelId="{89EA2AAF-E033-44F4-B77C-9616578912C2}" srcId="{A8A8DF68-89FB-4FF2-9B5D-36BE02160C6E}" destId="{44D2A95F-D893-4CED-B838-909787C281DE}" srcOrd="4" destOrd="0" parTransId="{0C782647-B40A-4034-A2EC-117B5A444EED}" sibTransId="{EF4D8F4D-ADD1-4F66-BCBD-515662352F51}"/>
    <dgm:cxn modelId="{174C2ED6-F619-47ED-B136-AD8DC325A9FA}" type="presOf" srcId="{9B67E335-B090-474F-8BEF-481291E2CB38}" destId="{CDEE6647-B1FC-4783-8767-8C835AAA6E9F}" srcOrd="0" destOrd="0" presId="urn:microsoft.com/office/officeart/2005/8/layout/list1"/>
    <dgm:cxn modelId="{2A7C3EE6-7397-4B52-A86D-911E2DCA0E31}" srcId="{A8A8DF68-89FB-4FF2-9B5D-36BE02160C6E}" destId="{D6B9AFAD-CCB0-4B5E-8C1B-22C6370F695D}" srcOrd="0" destOrd="0" parTransId="{DF720AC5-E91D-4385-B2F4-EAB394EC8185}" sibTransId="{1E549F1E-78EE-4602-B600-ADCA8BBA3B7F}"/>
    <dgm:cxn modelId="{A6017DEA-7F12-45B6-83ED-8BACA1B2731C}" type="presOf" srcId="{1BDEFBC8-D67F-422B-9587-E9530FD52251}" destId="{63CF9E42-23F7-46DD-8758-CDA330D65C3A}" srcOrd="0" destOrd="0" presId="urn:microsoft.com/office/officeart/2005/8/layout/list1"/>
    <dgm:cxn modelId="{47262BED-5FA1-4BD6-A5A6-3223275A2C18}" srcId="{A8A8DF68-89FB-4FF2-9B5D-36BE02160C6E}" destId="{1006A62D-40EB-4C41-9007-756F5FD2D2B0}" srcOrd="2" destOrd="0" parTransId="{68603192-3B4F-46B7-8DA4-D17AB230BD0A}" sibTransId="{4A70EA6E-F3D5-4772-B0B1-CD5F0EE80D74}"/>
    <dgm:cxn modelId="{84D5B2F5-168A-4A9E-9806-A17670CBC527}" type="presOf" srcId="{1BDEFBC8-D67F-422B-9587-E9530FD52251}" destId="{FD4C6B4A-68E2-4EB9-B744-6127A093F880}" srcOrd="1" destOrd="0" presId="urn:microsoft.com/office/officeart/2005/8/layout/list1"/>
    <dgm:cxn modelId="{29C3C2F7-8B8B-458D-BA15-3DD13B31D3D4}" type="presOf" srcId="{44D2A95F-D893-4CED-B838-909787C281DE}" destId="{EF5E487D-61AC-4DEC-8635-EEAF1E8322D9}" srcOrd="0" destOrd="0" presId="urn:microsoft.com/office/officeart/2005/8/layout/list1"/>
    <dgm:cxn modelId="{45B32B61-D2F2-4C47-9980-FF121CD4797E}" type="presParOf" srcId="{AC16773A-1CB7-420F-A409-383DB9000781}" destId="{55F29C23-ADAF-4A1F-A02E-479AD4BE4105}" srcOrd="0" destOrd="0" presId="urn:microsoft.com/office/officeart/2005/8/layout/list1"/>
    <dgm:cxn modelId="{D636637C-1C36-4C67-AD9C-6E7B91A2FBCB}" type="presParOf" srcId="{55F29C23-ADAF-4A1F-A02E-479AD4BE4105}" destId="{AA2C96B6-D8A3-4568-8B38-13C7D2D6463B}" srcOrd="0" destOrd="0" presId="urn:microsoft.com/office/officeart/2005/8/layout/list1"/>
    <dgm:cxn modelId="{314B4A66-64E9-421B-94B0-E51A7A22932C}" type="presParOf" srcId="{55F29C23-ADAF-4A1F-A02E-479AD4BE4105}" destId="{379E94BC-3D47-40C1-A210-8631D0DA8A37}" srcOrd="1" destOrd="0" presId="urn:microsoft.com/office/officeart/2005/8/layout/list1"/>
    <dgm:cxn modelId="{859DDDC7-D54A-454D-AC4E-F9A806CE80E6}" type="presParOf" srcId="{AC16773A-1CB7-420F-A409-383DB9000781}" destId="{D49A8D02-25F2-46C2-9DFA-77A06B1F69DF}" srcOrd="1" destOrd="0" presId="urn:microsoft.com/office/officeart/2005/8/layout/list1"/>
    <dgm:cxn modelId="{68D4F898-D2E3-40E3-887E-21472EB91501}" type="presParOf" srcId="{AC16773A-1CB7-420F-A409-383DB9000781}" destId="{67F828FF-D073-4432-95FE-4D4F1A3A631B}" srcOrd="2" destOrd="0" presId="urn:microsoft.com/office/officeart/2005/8/layout/list1"/>
    <dgm:cxn modelId="{773A0759-B217-48FD-B8C9-0E0B58930EE1}" type="presParOf" srcId="{AC16773A-1CB7-420F-A409-383DB9000781}" destId="{59251496-1017-4C62-A97C-1DD342D7A6CB}" srcOrd="3" destOrd="0" presId="urn:microsoft.com/office/officeart/2005/8/layout/list1"/>
    <dgm:cxn modelId="{0D3A7BA2-D205-4B8F-9297-BE8614269BD8}" type="presParOf" srcId="{AC16773A-1CB7-420F-A409-383DB9000781}" destId="{4AE81120-5121-4058-A383-465AB160C2EF}" srcOrd="4" destOrd="0" presId="urn:microsoft.com/office/officeart/2005/8/layout/list1"/>
    <dgm:cxn modelId="{0482BE3A-D7E7-48B5-B91F-C80D6BF57D41}" type="presParOf" srcId="{4AE81120-5121-4058-A383-465AB160C2EF}" destId="{CDEE6647-B1FC-4783-8767-8C835AAA6E9F}" srcOrd="0" destOrd="0" presId="urn:microsoft.com/office/officeart/2005/8/layout/list1"/>
    <dgm:cxn modelId="{056EB7BE-98E7-4A16-AC23-EAA925F5C6E9}" type="presParOf" srcId="{4AE81120-5121-4058-A383-465AB160C2EF}" destId="{D13D2155-7FEC-498F-ACE8-BDE465E8E5A0}" srcOrd="1" destOrd="0" presId="urn:microsoft.com/office/officeart/2005/8/layout/list1"/>
    <dgm:cxn modelId="{3AFA6188-310F-4736-8DF3-4D0E788D5662}" type="presParOf" srcId="{AC16773A-1CB7-420F-A409-383DB9000781}" destId="{8067ECDE-1A70-41A2-94A4-A5F1624BF69C}" srcOrd="5" destOrd="0" presId="urn:microsoft.com/office/officeart/2005/8/layout/list1"/>
    <dgm:cxn modelId="{50A587FF-84D1-4045-96A9-D23FB8F3AB9A}" type="presParOf" srcId="{AC16773A-1CB7-420F-A409-383DB9000781}" destId="{ACBBD5C2-9810-46B7-97D8-E28B8E9DFA16}" srcOrd="6" destOrd="0" presId="urn:microsoft.com/office/officeart/2005/8/layout/list1"/>
    <dgm:cxn modelId="{ACC16A20-DCDE-431B-9424-AD5DC97D35B3}" type="presParOf" srcId="{AC16773A-1CB7-420F-A409-383DB9000781}" destId="{FEDC935C-7721-4286-AED2-D94FA4D09739}" srcOrd="7" destOrd="0" presId="urn:microsoft.com/office/officeart/2005/8/layout/list1"/>
    <dgm:cxn modelId="{1711D8FE-8A37-403C-AB52-4245AA7C4D6E}" type="presParOf" srcId="{AC16773A-1CB7-420F-A409-383DB9000781}" destId="{14079F0C-2171-4FCA-9633-B5A89C07DDEE}" srcOrd="8" destOrd="0" presId="urn:microsoft.com/office/officeart/2005/8/layout/list1"/>
    <dgm:cxn modelId="{48E9B46D-419F-49C0-A7DB-C0100ED00303}" type="presParOf" srcId="{14079F0C-2171-4FCA-9633-B5A89C07DDEE}" destId="{E148933D-AC81-4A91-B887-E54F73F278E4}" srcOrd="0" destOrd="0" presId="urn:microsoft.com/office/officeart/2005/8/layout/list1"/>
    <dgm:cxn modelId="{99C631FC-8AF6-42B6-9892-CD6230F484A6}" type="presParOf" srcId="{14079F0C-2171-4FCA-9633-B5A89C07DDEE}" destId="{A6178366-3C92-43F2-B4D8-01FCE749C416}" srcOrd="1" destOrd="0" presId="urn:microsoft.com/office/officeart/2005/8/layout/list1"/>
    <dgm:cxn modelId="{936410DC-80D3-4585-9073-891A35602790}" type="presParOf" srcId="{AC16773A-1CB7-420F-A409-383DB9000781}" destId="{DDDC2D74-DFA6-46BA-914B-825637E9089F}" srcOrd="9" destOrd="0" presId="urn:microsoft.com/office/officeart/2005/8/layout/list1"/>
    <dgm:cxn modelId="{5EF97A0A-AC71-4612-A6D9-FADCC1BC2853}" type="presParOf" srcId="{AC16773A-1CB7-420F-A409-383DB9000781}" destId="{A448AC9B-7870-4A53-BC35-2B64CE578741}" srcOrd="10" destOrd="0" presId="urn:microsoft.com/office/officeart/2005/8/layout/list1"/>
    <dgm:cxn modelId="{86BDE49F-4CDC-436D-BEE3-37E4F5A56240}" type="presParOf" srcId="{AC16773A-1CB7-420F-A409-383DB9000781}" destId="{5D2C801E-2F7B-443E-96E6-B3006284A911}" srcOrd="11" destOrd="0" presId="urn:microsoft.com/office/officeart/2005/8/layout/list1"/>
    <dgm:cxn modelId="{3C75774D-3062-49E9-9C82-8E35C2330A1A}" type="presParOf" srcId="{AC16773A-1CB7-420F-A409-383DB9000781}" destId="{846F4351-F378-4B1F-B370-78B2509D862B}" srcOrd="12" destOrd="0" presId="urn:microsoft.com/office/officeart/2005/8/layout/list1"/>
    <dgm:cxn modelId="{0A4FBCF6-A224-434E-9013-894D145980E1}" type="presParOf" srcId="{846F4351-F378-4B1F-B370-78B2509D862B}" destId="{63CF9E42-23F7-46DD-8758-CDA330D65C3A}" srcOrd="0" destOrd="0" presId="urn:microsoft.com/office/officeart/2005/8/layout/list1"/>
    <dgm:cxn modelId="{4C3FDB91-34A4-4A2A-95A0-E4793A819E62}" type="presParOf" srcId="{846F4351-F378-4B1F-B370-78B2509D862B}" destId="{FD4C6B4A-68E2-4EB9-B744-6127A093F880}" srcOrd="1" destOrd="0" presId="urn:microsoft.com/office/officeart/2005/8/layout/list1"/>
    <dgm:cxn modelId="{BDCAF18C-A838-4252-AA2C-0A3AF9271A90}" type="presParOf" srcId="{AC16773A-1CB7-420F-A409-383DB9000781}" destId="{F93495B6-FCF7-4711-AB70-3140FD3502F0}" srcOrd="13" destOrd="0" presId="urn:microsoft.com/office/officeart/2005/8/layout/list1"/>
    <dgm:cxn modelId="{278068F9-AED1-48CE-8C4E-56B988FF3917}" type="presParOf" srcId="{AC16773A-1CB7-420F-A409-383DB9000781}" destId="{60C7F132-6D56-4BE6-A114-9658D42D2454}" srcOrd="14" destOrd="0" presId="urn:microsoft.com/office/officeart/2005/8/layout/list1"/>
    <dgm:cxn modelId="{4E8BBDA3-DCCB-437F-AB74-7067CB6E25C8}" type="presParOf" srcId="{AC16773A-1CB7-420F-A409-383DB9000781}" destId="{4D6A007D-F30C-4A35-9432-60235B7EFF2C}" srcOrd="15" destOrd="0" presId="urn:microsoft.com/office/officeart/2005/8/layout/list1"/>
    <dgm:cxn modelId="{B3014534-3E92-46E8-B726-FC2186DABA01}" type="presParOf" srcId="{AC16773A-1CB7-420F-A409-383DB9000781}" destId="{13C6DEAD-FC5D-4366-A373-67A28C70242C}" srcOrd="16" destOrd="0" presId="urn:microsoft.com/office/officeart/2005/8/layout/list1"/>
    <dgm:cxn modelId="{93685C4B-32DF-4962-8B6D-21A236525C46}" type="presParOf" srcId="{13C6DEAD-FC5D-4366-A373-67A28C70242C}" destId="{EF5E487D-61AC-4DEC-8635-EEAF1E8322D9}" srcOrd="0" destOrd="0" presId="urn:microsoft.com/office/officeart/2005/8/layout/list1"/>
    <dgm:cxn modelId="{D547BB1E-8CFA-4B43-8050-0CFA93B5B82E}" type="presParOf" srcId="{13C6DEAD-FC5D-4366-A373-67A28C70242C}" destId="{5520E634-0E3C-46E0-8786-9ACD792724FD}" srcOrd="1" destOrd="0" presId="urn:microsoft.com/office/officeart/2005/8/layout/list1"/>
    <dgm:cxn modelId="{74C21273-E03B-494A-A5E1-2E7A537968CC}" type="presParOf" srcId="{AC16773A-1CB7-420F-A409-383DB9000781}" destId="{C8A0F5BB-9DE7-47B0-81BA-87CB57468875}" srcOrd="17" destOrd="0" presId="urn:microsoft.com/office/officeart/2005/8/layout/list1"/>
    <dgm:cxn modelId="{B22A7153-FD93-42BF-B062-1E51448ABB24}" type="presParOf" srcId="{AC16773A-1CB7-420F-A409-383DB9000781}" destId="{167CC50B-A709-43AA-8203-DEB890C6D297}"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BA1A30B-E687-48F7-9570-DD152C790E0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1CBE91CC-CCCB-4929-9FB8-CB3E59C03864}">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مفهوم وخطوات تحليل المعطيات التسويقية</a:t>
          </a:r>
          <a:endParaRPr lang="en-US" dirty="0">
            <a:solidFill>
              <a:schemeClr val="bg1"/>
            </a:solidFill>
          </a:endParaRPr>
        </a:p>
      </dgm:t>
    </dgm:pt>
    <dgm:pt modelId="{7F301676-5D9E-434D-AA34-C0DC8BEE1053}" type="parTrans" cxnId="{2C9D4EAE-0CA6-41B8-9FFB-AE5FEE2E6E29}">
      <dgm:prSet/>
      <dgm:spPr/>
      <dgm:t>
        <a:bodyPr/>
        <a:lstStyle/>
        <a:p>
          <a:endParaRPr lang="en-US"/>
        </a:p>
      </dgm:t>
    </dgm:pt>
    <dgm:pt modelId="{323DF838-08AE-4D1D-BF47-5FF5B6BBCC8B}" type="sibTrans" cxnId="{2C9D4EAE-0CA6-41B8-9FFB-AE5FEE2E6E29}">
      <dgm:prSet/>
      <dgm:spPr/>
      <dgm:t>
        <a:bodyPr/>
        <a:lstStyle/>
        <a:p>
          <a:endParaRPr lang="en-US"/>
        </a:p>
      </dgm:t>
    </dgm:pt>
    <dgm:pt modelId="{71FD20F3-16C2-4C22-AC36-1D79727319F8}" type="asst">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تعريف تحليل المعطيات التسويقية</a:t>
          </a:r>
          <a:endParaRPr lang="en-US" dirty="0">
            <a:solidFill>
              <a:schemeClr val="bg1"/>
            </a:solidFill>
          </a:endParaRPr>
        </a:p>
      </dgm:t>
    </dgm:pt>
    <dgm:pt modelId="{05815308-CFE5-45A0-8288-7F442A7DA9E5}" type="parTrans" cxnId="{E7B666CB-44EB-46E3-8203-3F5FCD3F42C3}">
      <dgm:prSet/>
      <dgm:spPr/>
      <dgm:t>
        <a:bodyPr/>
        <a:lstStyle/>
        <a:p>
          <a:endParaRPr lang="en-US">
            <a:solidFill>
              <a:schemeClr val="bg1"/>
            </a:solidFill>
          </a:endParaRPr>
        </a:p>
      </dgm:t>
    </dgm:pt>
    <dgm:pt modelId="{B84E8824-595F-4BBD-86DC-71541BFE061E}" type="sibTrans" cxnId="{E7B666CB-44EB-46E3-8203-3F5FCD3F42C3}">
      <dgm:prSet/>
      <dgm:spPr/>
      <dgm:t>
        <a:bodyPr/>
        <a:lstStyle/>
        <a:p>
          <a:endParaRPr lang="en-US"/>
        </a:p>
      </dgm:t>
    </dgm:pt>
    <dgm:pt modelId="{77794C84-2B1A-4632-A820-D402B22C26BD}">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د. تحليل المعطيات التسويقية</a:t>
          </a:r>
          <a:endParaRPr lang="en-US" dirty="0">
            <a:solidFill>
              <a:schemeClr val="bg1"/>
            </a:solidFill>
          </a:endParaRPr>
        </a:p>
      </dgm:t>
    </dgm:pt>
    <dgm:pt modelId="{A92C510C-AD9E-4A07-9D51-322D79A3F8F4}" type="parTrans" cxnId="{49B4C51F-36E6-4598-9828-A42FC837665C}">
      <dgm:prSet/>
      <dgm:spPr/>
      <dgm:t>
        <a:bodyPr/>
        <a:lstStyle/>
        <a:p>
          <a:endParaRPr lang="en-US">
            <a:solidFill>
              <a:schemeClr val="bg1"/>
            </a:solidFill>
          </a:endParaRPr>
        </a:p>
      </dgm:t>
    </dgm:pt>
    <dgm:pt modelId="{60B359F5-76C7-4609-AE04-C258D410C687}" type="sibTrans" cxnId="{49B4C51F-36E6-4598-9828-A42FC837665C}">
      <dgm:prSet/>
      <dgm:spPr/>
      <dgm:t>
        <a:bodyPr/>
        <a:lstStyle/>
        <a:p>
          <a:endParaRPr lang="en-US"/>
        </a:p>
      </dgm:t>
    </dgm:pt>
    <dgm:pt modelId="{D3F7C44A-4C2D-4B23-BC1E-11EB09E4500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ب. المعطيات</a:t>
          </a:r>
          <a:endParaRPr lang="en-US" dirty="0">
            <a:solidFill>
              <a:schemeClr val="bg1"/>
            </a:solidFill>
          </a:endParaRPr>
        </a:p>
      </dgm:t>
    </dgm:pt>
    <dgm:pt modelId="{5DADCCF2-4E3F-4B99-B3ED-8EA5FE1A3844}" type="parTrans" cxnId="{F34145E4-6B25-451A-957E-D0634BA909F6}">
      <dgm:prSet/>
      <dgm:spPr/>
      <dgm:t>
        <a:bodyPr/>
        <a:lstStyle/>
        <a:p>
          <a:endParaRPr lang="en-US">
            <a:solidFill>
              <a:schemeClr val="bg1"/>
            </a:solidFill>
          </a:endParaRPr>
        </a:p>
      </dgm:t>
    </dgm:pt>
    <dgm:pt modelId="{A0AFE9C0-27CC-4851-9677-6FF83BCD44C6}" type="sibTrans" cxnId="{F34145E4-6B25-451A-957E-D0634BA909F6}">
      <dgm:prSet/>
      <dgm:spPr/>
      <dgm:t>
        <a:bodyPr/>
        <a:lstStyle/>
        <a:p>
          <a:endParaRPr lang="en-US"/>
        </a:p>
      </dgm:t>
    </dgm:pt>
    <dgm:pt modelId="{6857B088-ED61-434F-8ED4-21A221DEB655}">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أ. التحليل </a:t>
          </a:r>
          <a:endParaRPr lang="en-US" dirty="0">
            <a:solidFill>
              <a:schemeClr val="bg1"/>
            </a:solidFill>
          </a:endParaRPr>
        </a:p>
      </dgm:t>
    </dgm:pt>
    <dgm:pt modelId="{6A1A300B-66E0-4504-93FC-497402581E76}" type="parTrans" cxnId="{DBC7D8C8-183B-4A00-AD3D-F50BEA2BFAD1}">
      <dgm:prSet/>
      <dgm:spPr/>
      <dgm:t>
        <a:bodyPr/>
        <a:lstStyle/>
        <a:p>
          <a:endParaRPr lang="en-US">
            <a:solidFill>
              <a:schemeClr val="bg1"/>
            </a:solidFill>
          </a:endParaRPr>
        </a:p>
      </dgm:t>
    </dgm:pt>
    <dgm:pt modelId="{656DB103-BC3E-42F8-954C-F3F3DD8D5B1C}" type="sibTrans" cxnId="{DBC7D8C8-183B-4A00-AD3D-F50BEA2BFAD1}">
      <dgm:prSet/>
      <dgm:spPr/>
      <dgm:t>
        <a:bodyPr/>
        <a:lstStyle/>
        <a:p>
          <a:endParaRPr lang="en-US"/>
        </a:p>
      </dgm:t>
    </dgm:pt>
    <dgm:pt modelId="{FB3A89A8-61B1-45B2-9424-91DAE99F8904}">
      <dgm:prSe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ج. البيانات</a:t>
          </a:r>
        </a:p>
      </dgm:t>
    </dgm:pt>
    <dgm:pt modelId="{440FFA37-FEAD-4184-ADAB-533846443D3A}" type="parTrans" cxnId="{5F4B69A3-7391-4FB4-9040-8F208071CC39}">
      <dgm:prSet/>
      <dgm:spPr/>
      <dgm:t>
        <a:bodyPr/>
        <a:lstStyle/>
        <a:p>
          <a:endParaRPr lang="en-US">
            <a:solidFill>
              <a:schemeClr val="bg1"/>
            </a:solidFill>
          </a:endParaRPr>
        </a:p>
      </dgm:t>
    </dgm:pt>
    <dgm:pt modelId="{31D40A81-295D-4603-B88D-99F3D846E445}" type="sibTrans" cxnId="{5F4B69A3-7391-4FB4-9040-8F208071CC39}">
      <dgm:prSet/>
      <dgm:spPr/>
      <dgm:t>
        <a:bodyPr/>
        <a:lstStyle/>
        <a:p>
          <a:endParaRPr lang="en-US"/>
        </a:p>
      </dgm:t>
    </dgm:pt>
    <dgm:pt modelId="{8F205722-8F9E-4F12-8211-E313851A9CEA}" type="pres">
      <dgm:prSet presAssocID="{EBA1A30B-E687-48F7-9570-DD152C790E08}" presName="hierChild1" presStyleCnt="0">
        <dgm:presLayoutVars>
          <dgm:orgChart val="1"/>
          <dgm:chPref val="1"/>
          <dgm:dir/>
          <dgm:animOne val="branch"/>
          <dgm:animLvl val="lvl"/>
          <dgm:resizeHandles/>
        </dgm:presLayoutVars>
      </dgm:prSet>
      <dgm:spPr/>
    </dgm:pt>
    <dgm:pt modelId="{61538BC2-F28A-429A-BC76-F7AE2E378C5E}" type="pres">
      <dgm:prSet presAssocID="{1CBE91CC-CCCB-4929-9FB8-CB3E59C03864}" presName="hierRoot1" presStyleCnt="0">
        <dgm:presLayoutVars>
          <dgm:hierBranch val="init"/>
        </dgm:presLayoutVars>
      </dgm:prSet>
      <dgm:spPr/>
    </dgm:pt>
    <dgm:pt modelId="{0776034D-F09C-4C6F-935E-2919E344809C}" type="pres">
      <dgm:prSet presAssocID="{1CBE91CC-CCCB-4929-9FB8-CB3E59C03864}" presName="rootComposite1" presStyleCnt="0"/>
      <dgm:spPr/>
    </dgm:pt>
    <dgm:pt modelId="{615BB91A-FADA-47CB-A3CC-9F797CEED216}" type="pres">
      <dgm:prSet presAssocID="{1CBE91CC-CCCB-4929-9FB8-CB3E59C03864}" presName="rootText1" presStyleLbl="node0" presStyleIdx="0" presStyleCnt="1">
        <dgm:presLayoutVars>
          <dgm:chPref val="3"/>
        </dgm:presLayoutVars>
      </dgm:prSet>
      <dgm:spPr/>
    </dgm:pt>
    <dgm:pt modelId="{19E94127-3669-4CE7-8B77-03D4572039A0}" type="pres">
      <dgm:prSet presAssocID="{1CBE91CC-CCCB-4929-9FB8-CB3E59C03864}" presName="rootConnector1" presStyleLbl="node1" presStyleIdx="0" presStyleCnt="0"/>
      <dgm:spPr/>
    </dgm:pt>
    <dgm:pt modelId="{D5AB5131-894F-42BC-97F3-F3547836F95B}" type="pres">
      <dgm:prSet presAssocID="{1CBE91CC-CCCB-4929-9FB8-CB3E59C03864}" presName="hierChild2" presStyleCnt="0"/>
      <dgm:spPr/>
    </dgm:pt>
    <dgm:pt modelId="{8BD975FF-5E9C-4AA3-9B4F-30AA8474584C}" type="pres">
      <dgm:prSet presAssocID="{A92C510C-AD9E-4A07-9D51-322D79A3F8F4}" presName="Name37" presStyleLbl="parChTrans1D2" presStyleIdx="0" presStyleCnt="5"/>
      <dgm:spPr/>
    </dgm:pt>
    <dgm:pt modelId="{406838DF-AC79-4B97-92AB-B8FECE4D9A7C}" type="pres">
      <dgm:prSet presAssocID="{77794C84-2B1A-4632-A820-D402B22C26BD}" presName="hierRoot2" presStyleCnt="0">
        <dgm:presLayoutVars>
          <dgm:hierBranch val="init"/>
        </dgm:presLayoutVars>
      </dgm:prSet>
      <dgm:spPr/>
    </dgm:pt>
    <dgm:pt modelId="{946ADB20-109A-49D6-AAD4-42B9297824B2}" type="pres">
      <dgm:prSet presAssocID="{77794C84-2B1A-4632-A820-D402B22C26BD}" presName="rootComposite" presStyleCnt="0"/>
      <dgm:spPr/>
    </dgm:pt>
    <dgm:pt modelId="{787F7BC5-E3AC-43A0-B2F2-41E011BDEF9C}" type="pres">
      <dgm:prSet presAssocID="{77794C84-2B1A-4632-A820-D402B22C26BD}" presName="rootText" presStyleLbl="node2" presStyleIdx="0" presStyleCnt="4">
        <dgm:presLayoutVars>
          <dgm:chPref val="3"/>
        </dgm:presLayoutVars>
      </dgm:prSet>
      <dgm:spPr/>
    </dgm:pt>
    <dgm:pt modelId="{62A1A506-5D8A-4C7C-BB5F-409D49A4E212}" type="pres">
      <dgm:prSet presAssocID="{77794C84-2B1A-4632-A820-D402B22C26BD}" presName="rootConnector" presStyleLbl="node2" presStyleIdx="0" presStyleCnt="4"/>
      <dgm:spPr/>
    </dgm:pt>
    <dgm:pt modelId="{429FFCC4-E1F3-44B8-9CC7-1E2EC700B72A}" type="pres">
      <dgm:prSet presAssocID="{77794C84-2B1A-4632-A820-D402B22C26BD}" presName="hierChild4" presStyleCnt="0"/>
      <dgm:spPr/>
    </dgm:pt>
    <dgm:pt modelId="{470CDB98-61CB-4BFB-8AC8-A585C4ED1E9D}" type="pres">
      <dgm:prSet presAssocID="{77794C84-2B1A-4632-A820-D402B22C26BD}" presName="hierChild5" presStyleCnt="0"/>
      <dgm:spPr/>
    </dgm:pt>
    <dgm:pt modelId="{0F811633-EA2E-4A76-95F3-06BB1BC04BE9}" type="pres">
      <dgm:prSet presAssocID="{440FFA37-FEAD-4184-ADAB-533846443D3A}" presName="Name37" presStyleLbl="parChTrans1D2" presStyleIdx="1" presStyleCnt="5"/>
      <dgm:spPr/>
    </dgm:pt>
    <dgm:pt modelId="{8F14BFBE-A163-454E-8083-AA677DEBB18B}" type="pres">
      <dgm:prSet presAssocID="{FB3A89A8-61B1-45B2-9424-91DAE99F8904}" presName="hierRoot2" presStyleCnt="0">
        <dgm:presLayoutVars>
          <dgm:hierBranch val="init"/>
        </dgm:presLayoutVars>
      </dgm:prSet>
      <dgm:spPr/>
    </dgm:pt>
    <dgm:pt modelId="{12437136-743F-43FB-AD02-114CD46D9661}" type="pres">
      <dgm:prSet presAssocID="{FB3A89A8-61B1-45B2-9424-91DAE99F8904}" presName="rootComposite" presStyleCnt="0"/>
      <dgm:spPr/>
    </dgm:pt>
    <dgm:pt modelId="{0D614569-A1FA-4D14-A735-D05B02953B32}" type="pres">
      <dgm:prSet presAssocID="{FB3A89A8-61B1-45B2-9424-91DAE99F8904}" presName="rootText" presStyleLbl="node2" presStyleIdx="1" presStyleCnt="4">
        <dgm:presLayoutVars>
          <dgm:chPref val="3"/>
        </dgm:presLayoutVars>
      </dgm:prSet>
      <dgm:spPr/>
    </dgm:pt>
    <dgm:pt modelId="{1024C4DA-A3D8-4E96-BF1B-641AA61D6FCB}" type="pres">
      <dgm:prSet presAssocID="{FB3A89A8-61B1-45B2-9424-91DAE99F8904}" presName="rootConnector" presStyleLbl="node2" presStyleIdx="1" presStyleCnt="4"/>
      <dgm:spPr/>
    </dgm:pt>
    <dgm:pt modelId="{D0A996F1-0D8E-4D9E-8AC4-EEA4EFE94414}" type="pres">
      <dgm:prSet presAssocID="{FB3A89A8-61B1-45B2-9424-91DAE99F8904}" presName="hierChild4" presStyleCnt="0"/>
      <dgm:spPr/>
    </dgm:pt>
    <dgm:pt modelId="{DDF469DA-8AF8-402C-8EC3-7404721E0B70}" type="pres">
      <dgm:prSet presAssocID="{FB3A89A8-61B1-45B2-9424-91DAE99F8904}" presName="hierChild5" presStyleCnt="0"/>
      <dgm:spPr/>
    </dgm:pt>
    <dgm:pt modelId="{250692AF-6B93-48F8-9A47-99C13CF1F45A}" type="pres">
      <dgm:prSet presAssocID="{5DADCCF2-4E3F-4B99-B3ED-8EA5FE1A3844}" presName="Name37" presStyleLbl="parChTrans1D2" presStyleIdx="2" presStyleCnt="5"/>
      <dgm:spPr/>
    </dgm:pt>
    <dgm:pt modelId="{8F6E97EA-C4D0-40CE-A6BA-346F8D97DE8B}" type="pres">
      <dgm:prSet presAssocID="{D3F7C44A-4C2D-4B23-BC1E-11EB09E45006}" presName="hierRoot2" presStyleCnt="0">
        <dgm:presLayoutVars>
          <dgm:hierBranch val="init"/>
        </dgm:presLayoutVars>
      </dgm:prSet>
      <dgm:spPr/>
    </dgm:pt>
    <dgm:pt modelId="{50158458-648E-463D-8477-975D0CD38AC7}" type="pres">
      <dgm:prSet presAssocID="{D3F7C44A-4C2D-4B23-BC1E-11EB09E45006}" presName="rootComposite" presStyleCnt="0"/>
      <dgm:spPr/>
    </dgm:pt>
    <dgm:pt modelId="{FE811ABE-FFE2-470E-A930-6B71FF0BDE16}" type="pres">
      <dgm:prSet presAssocID="{D3F7C44A-4C2D-4B23-BC1E-11EB09E45006}" presName="rootText" presStyleLbl="node2" presStyleIdx="2" presStyleCnt="4">
        <dgm:presLayoutVars>
          <dgm:chPref val="3"/>
        </dgm:presLayoutVars>
      </dgm:prSet>
      <dgm:spPr/>
    </dgm:pt>
    <dgm:pt modelId="{60347888-B095-46CC-8AAD-9B18578E08C3}" type="pres">
      <dgm:prSet presAssocID="{D3F7C44A-4C2D-4B23-BC1E-11EB09E45006}" presName="rootConnector" presStyleLbl="node2" presStyleIdx="2" presStyleCnt="4"/>
      <dgm:spPr/>
    </dgm:pt>
    <dgm:pt modelId="{FC26F508-7A73-45A3-A0F6-C24002E9597A}" type="pres">
      <dgm:prSet presAssocID="{D3F7C44A-4C2D-4B23-BC1E-11EB09E45006}" presName="hierChild4" presStyleCnt="0"/>
      <dgm:spPr/>
    </dgm:pt>
    <dgm:pt modelId="{A81A780D-BE87-4CE7-BE01-D6BBA73FDFBD}" type="pres">
      <dgm:prSet presAssocID="{D3F7C44A-4C2D-4B23-BC1E-11EB09E45006}" presName="hierChild5" presStyleCnt="0"/>
      <dgm:spPr/>
    </dgm:pt>
    <dgm:pt modelId="{B61ECBC0-B659-433E-B1D4-05F818A7EF68}" type="pres">
      <dgm:prSet presAssocID="{6A1A300B-66E0-4504-93FC-497402581E76}" presName="Name37" presStyleLbl="parChTrans1D2" presStyleIdx="3" presStyleCnt="5"/>
      <dgm:spPr/>
    </dgm:pt>
    <dgm:pt modelId="{A2DB380C-BA1D-4C96-9ABD-4D38581B0A5E}" type="pres">
      <dgm:prSet presAssocID="{6857B088-ED61-434F-8ED4-21A221DEB655}" presName="hierRoot2" presStyleCnt="0">
        <dgm:presLayoutVars>
          <dgm:hierBranch val="init"/>
        </dgm:presLayoutVars>
      </dgm:prSet>
      <dgm:spPr/>
    </dgm:pt>
    <dgm:pt modelId="{0456FB2C-E955-429B-8561-40F149D0BC8F}" type="pres">
      <dgm:prSet presAssocID="{6857B088-ED61-434F-8ED4-21A221DEB655}" presName="rootComposite" presStyleCnt="0"/>
      <dgm:spPr/>
    </dgm:pt>
    <dgm:pt modelId="{732A3F92-4352-4BCE-A2C2-A33AA3F47FD3}" type="pres">
      <dgm:prSet presAssocID="{6857B088-ED61-434F-8ED4-21A221DEB655}" presName="rootText" presStyleLbl="node2" presStyleIdx="3" presStyleCnt="4">
        <dgm:presLayoutVars>
          <dgm:chPref val="3"/>
        </dgm:presLayoutVars>
      </dgm:prSet>
      <dgm:spPr/>
    </dgm:pt>
    <dgm:pt modelId="{C1B6FFAE-573A-4E42-98D6-2CCFE4D6E064}" type="pres">
      <dgm:prSet presAssocID="{6857B088-ED61-434F-8ED4-21A221DEB655}" presName="rootConnector" presStyleLbl="node2" presStyleIdx="3" presStyleCnt="4"/>
      <dgm:spPr/>
    </dgm:pt>
    <dgm:pt modelId="{5122007C-E414-4C14-B360-18DE077D3158}" type="pres">
      <dgm:prSet presAssocID="{6857B088-ED61-434F-8ED4-21A221DEB655}" presName="hierChild4" presStyleCnt="0"/>
      <dgm:spPr/>
    </dgm:pt>
    <dgm:pt modelId="{A0DC3B7E-9366-423F-9528-70FD87CEC39C}" type="pres">
      <dgm:prSet presAssocID="{6857B088-ED61-434F-8ED4-21A221DEB655}" presName="hierChild5" presStyleCnt="0"/>
      <dgm:spPr/>
    </dgm:pt>
    <dgm:pt modelId="{45D56333-1C16-424E-B47F-B00A79DA1D61}" type="pres">
      <dgm:prSet presAssocID="{1CBE91CC-CCCB-4929-9FB8-CB3E59C03864}" presName="hierChild3" presStyleCnt="0"/>
      <dgm:spPr/>
    </dgm:pt>
    <dgm:pt modelId="{3D68E342-1B39-48A4-AB67-77A8560CC4CF}" type="pres">
      <dgm:prSet presAssocID="{05815308-CFE5-45A0-8288-7F442A7DA9E5}" presName="Name111" presStyleLbl="parChTrans1D2" presStyleIdx="4" presStyleCnt="5"/>
      <dgm:spPr/>
    </dgm:pt>
    <dgm:pt modelId="{85ED2A41-6F2C-480B-9B15-438830B43EB1}" type="pres">
      <dgm:prSet presAssocID="{71FD20F3-16C2-4C22-AC36-1D79727319F8}" presName="hierRoot3" presStyleCnt="0">
        <dgm:presLayoutVars>
          <dgm:hierBranch val="init"/>
        </dgm:presLayoutVars>
      </dgm:prSet>
      <dgm:spPr/>
    </dgm:pt>
    <dgm:pt modelId="{9BE4A082-576A-41C1-B05E-45EC0B6542ED}" type="pres">
      <dgm:prSet presAssocID="{71FD20F3-16C2-4C22-AC36-1D79727319F8}" presName="rootComposite3" presStyleCnt="0"/>
      <dgm:spPr/>
    </dgm:pt>
    <dgm:pt modelId="{4FE4A7F3-2AC3-4D5E-8133-E30DE7D0561E}" type="pres">
      <dgm:prSet presAssocID="{71FD20F3-16C2-4C22-AC36-1D79727319F8}" presName="rootText3" presStyleLbl="asst1" presStyleIdx="0" presStyleCnt="1">
        <dgm:presLayoutVars>
          <dgm:chPref val="3"/>
        </dgm:presLayoutVars>
      </dgm:prSet>
      <dgm:spPr/>
    </dgm:pt>
    <dgm:pt modelId="{E8919523-7AD2-4FE2-83F8-ADE641037B10}" type="pres">
      <dgm:prSet presAssocID="{71FD20F3-16C2-4C22-AC36-1D79727319F8}" presName="rootConnector3" presStyleLbl="asst1" presStyleIdx="0" presStyleCnt="1"/>
      <dgm:spPr/>
    </dgm:pt>
    <dgm:pt modelId="{24EE9A82-CA56-4BDB-939E-5B719CE314E4}" type="pres">
      <dgm:prSet presAssocID="{71FD20F3-16C2-4C22-AC36-1D79727319F8}" presName="hierChild6" presStyleCnt="0"/>
      <dgm:spPr/>
    </dgm:pt>
    <dgm:pt modelId="{7F375D47-5FD4-4633-BEA4-E8476204A764}" type="pres">
      <dgm:prSet presAssocID="{71FD20F3-16C2-4C22-AC36-1D79727319F8}" presName="hierChild7" presStyleCnt="0"/>
      <dgm:spPr/>
    </dgm:pt>
  </dgm:ptLst>
  <dgm:cxnLst>
    <dgm:cxn modelId="{C46EC503-00AF-4943-9180-C3B00D83DDD6}" type="presOf" srcId="{FB3A89A8-61B1-45B2-9424-91DAE99F8904}" destId="{1024C4DA-A3D8-4E96-BF1B-641AA61D6FCB}" srcOrd="1" destOrd="0" presId="urn:microsoft.com/office/officeart/2005/8/layout/orgChart1"/>
    <dgm:cxn modelId="{CE7EC90F-9C05-42C6-9452-11BB3133C3B8}" type="presOf" srcId="{5DADCCF2-4E3F-4B99-B3ED-8EA5FE1A3844}" destId="{250692AF-6B93-48F8-9A47-99C13CF1F45A}" srcOrd="0" destOrd="0" presId="urn:microsoft.com/office/officeart/2005/8/layout/orgChart1"/>
    <dgm:cxn modelId="{49B4C51F-36E6-4598-9828-A42FC837665C}" srcId="{1CBE91CC-CCCB-4929-9FB8-CB3E59C03864}" destId="{77794C84-2B1A-4632-A820-D402B22C26BD}" srcOrd="1" destOrd="0" parTransId="{A92C510C-AD9E-4A07-9D51-322D79A3F8F4}" sibTransId="{60B359F5-76C7-4609-AE04-C258D410C687}"/>
    <dgm:cxn modelId="{46BE8C23-5387-4264-8CB8-524E33A1502C}" type="presOf" srcId="{71FD20F3-16C2-4C22-AC36-1D79727319F8}" destId="{4FE4A7F3-2AC3-4D5E-8133-E30DE7D0561E}" srcOrd="0" destOrd="0" presId="urn:microsoft.com/office/officeart/2005/8/layout/orgChart1"/>
    <dgm:cxn modelId="{3309ED31-B2BE-4D93-A884-4754ADC9390E}" type="presOf" srcId="{05815308-CFE5-45A0-8288-7F442A7DA9E5}" destId="{3D68E342-1B39-48A4-AB67-77A8560CC4CF}" srcOrd="0" destOrd="0" presId="urn:microsoft.com/office/officeart/2005/8/layout/orgChart1"/>
    <dgm:cxn modelId="{496BD337-B373-4B23-8861-A3418DE3C5ED}" type="presOf" srcId="{71FD20F3-16C2-4C22-AC36-1D79727319F8}" destId="{E8919523-7AD2-4FE2-83F8-ADE641037B10}" srcOrd="1" destOrd="0" presId="urn:microsoft.com/office/officeart/2005/8/layout/orgChart1"/>
    <dgm:cxn modelId="{A1B4D65C-E827-4BE8-B3CA-2B4DEC61E22B}" type="presOf" srcId="{D3F7C44A-4C2D-4B23-BC1E-11EB09E45006}" destId="{FE811ABE-FFE2-470E-A930-6B71FF0BDE16}" srcOrd="0" destOrd="0" presId="urn:microsoft.com/office/officeart/2005/8/layout/orgChart1"/>
    <dgm:cxn modelId="{214C515D-536E-4E06-BE17-795231853181}" type="presOf" srcId="{D3F7C44A-4C2D-4B23-BC1E-11EB09E45006}" destId="{60347888-B095-46CC-8AAD-9B18578E08C3}" srcOrd="1" destOrd="0" presId="urn:microsoft.com/office/officeart/2005/8/layout/orgChart1"/>
    <dgm:cxn modelId="{42F4314A-94DD-4828-AA31-09013498D76F}" type="presOf" srcId="{1CBE91CC-CCCB-4929-9FB8-CB3E59C03864}" destId="{615BB91A-FADA-47CB-A3CC-9F797CEED216}" srcOrd="0" destOrd="0" presId="urn:microsoft.com/office/officeart/2005/8/layout/orgChart1"/>
    <dgm:cxn modelId="{A2B22D8C-0A12-45D9-AADA-7BC3E2C47C6A}" type="presOf" srcId="{FB3A89A8-61B1-45B2-9424-91DAE99F8904}" destId="{0D614569-A1FA-4D14-A735-D05B02953B32}" srcOrd="0" destOrd="0" presId="urn:microsoft.com/office/officeart/2005/8/layout/orgChart1"/>
    <dgm:cxn modelId="{32FC6793-91D3-4FE2-90F4-15DFB5218648}" type="presOf" srcId="{A92C510C-AD9E-4A07-9D51-322D79A3F8F4}" destId="{8BD975FF-5E9C-4AA3-9B4F-30AA8474584C}" srcOrd="0" destOrd="0" presId="urn:microsoft.com/office/officeart/2005/8/layout/orgChart1"/>
    <dgm:cxn modelId="{02B49E9E-EA46-45AE-B4F2-5CF7BC0490F8}" type="presOf" srcId="{77794C84-2B1A-4632-A820-D402B22C26BD}" destId="{62A1A506-5D8A-4C7C-BB5F-409D49A4E212}" srcOrd="1" destOrd="0" presId="urn:microsoft.com/office/officeart/2005/8/layout/orgChart1"/>
    <dgm:cxn modelId="{5F4B69A3-7391-4FB4-9040-8F208071CC39}" srcId="{1CBE91CC-CCCB-4929-9FB8-CB3E59C03864}" destId="{FB3A89A8-61B1-45B2-9424-91DAE99F8904}" srcOrd="2" destOrd="0" parTransId="{440FFA37-FEAD-4184-ADAB-533846443D3A}" sibTransId="{31D40A81-295D-4603-B88D-99F3D846E445}"/>
    <dgm:cxn modelId="{302B4DA3-1DF0-4221-BB2B-9CD468D4CE51}" type="presOf" srcId="{6A1A300B-66E0-4504-93FC-497402581E76}" destId="{B61ECBC0-B659-433E-B1D4-05F818A7EF68}" srcOrd="0" destOrd="0" presId="urn:microsoft.com/office/officeart/2005/8/layout/orgChart1"/>
    <dgm:cxn modelId="{604C0BAA-F351-40E5-9721-9A463354454D}" type="presOf" srcId="{6857B088-ED61-434F-8ED4-21A221DEB655}" destId="{732A3F92-4352-4BCE-A2C2-A33AA3F47FD3}" srcOrd="0" destOrd="0" presId="urn:microsoft.com/office/officeart/2005/8/layout/orgChart1"/>
    <dgm:cxn modelId="{2C9D4EAE-0CA6-41B8-9FFB-AE5FEE2E6E29}" srcId="{EBA1A30B-E687-48F7-9570-DD152C790E08}" destId="{1CBE91CC-CCCB-4929-9FB8-CB3E59C03864}" srcOrd="0" destOrd="0" parTransId="{7F301676-5D9E-434D-AA34-C0DC8BEE1053}" sibTransId="{323DF838-08AE-4D1D-BF47-5FF5B6BBCC8B}"/>
    <dgm:cxn modelId="{915D0DB0-62A9-4AB2-A1ED-6CAE6BB0D724}" type="presOf" srcId="{6857B088-ED61-434F-8ED4-21A221DEB655}" destId="{C1B6FFAE-573A-4E42-98D6-2CCFE4D6E064}" srcOrd="1" destOrd="0" presId="urn:microsoft.com/office/officeart/2005/8/layout/orgChart1"/>
    <dgm:cxn modelId="{BF09E6B7-B497-4824-880C-33C25EAD2D41}" type="presOf" srcId="{440FFA37-FEAD-4184-ADAB-533846443D3A}" destId="{0F811633-EA2E-4A76-95F3-06BB1BC04BE9}" srcOrd="0" destOrd="0" presId="urn:microsoft.com/office/officeart/2005/8/layout/orgChart1"/>
    <dgm:cxn modelId="{138BE6BA-CF2D-4326-B437-1B4413DCAAB7}" type="presOf" srcId="{1CBE91CC-CCCB-4929-9FB8-CB3E59C03864}" destId="{19E94127-3669-4CE7-8B77-03D4572039A0}" srcOrd="1" destOrd="0" presId="urn:microsoft.com/office/officeart/2005/8/layout/orgChart1"/>
    <dgm:cxn modelId="{D4A860BC-6E53-446A-954F-9B861313AE18}" type="presOf" srcId="{EBA1A30B-E687-48F7-9570-DD152C790E08}" destId="{8F205722-8F9E-4F12-8211-E313851A9CEA}" srcOrd="0" destOrd="0" presId="urn:microsoft.com/office/officeart/2005/8/layout/orgChart1"/>
    <dgm:cxn modelId="{568437C0-3AB7-4FB8-B004-980823B91BB9}" type="presOf" srcId="{77794C84-2B1A-4632-A820-D402B22C26BD}" destId="{787F7BC5-E3AC-43A0-B2F2-41E011BDEF9C}" srcOrd="0" destOrd="0" presId="urn:microsoft.com/office/officeart/2005/8/layout/orgChart1"/>
    <dgm:cxn modelId="{DBC7D8C8-183B-4A00-AD3D-F50BEA2BFAD1}" srcId="{1CBE91CC-CCCB-4929-9FB8-CB3E59C03864}" destId="{6857B088-ED61-434F-8ED4-21A221DEB655}" srcOrd="4" destOrd="0" parTransId="{6A1A300B-66E0-4504-93FC-497402581E76}" sibTransId="{656DB103-BC3E-42F8-954C-F3F3DD8D5B1C}"/>
    <dgm:cxn modelId="{E7B666CB-44EB-46E3-8203-3F5FCD3F42C3}" srcId="{1CBE91CC-CCCB-4929-9FB8-CB3E59C03864}" destId="{71FD20F3-16C2-4C22-AC36-1D79727319F8}" srcOrd="0" destOrd="0" parTransId="{05815308-CFE5-45A0-8288-7F442A7DA9E5}" sibTransId="{B84E8824-595F-4BBD-86DC-71541BFE061E}"/>
    <dgm:cxn modelId="{F34145E4-6B25-451A-957E-D0634BA909F6}" srcId="{1CBE91CC-CCCB-4929-9FB8-CB3E59C03864}" destId="{D3F7C44A-4C2D-4B23-BC1E-11EB09E45006}" srcOrd="3" destOrd="0" parTransId="{5DADCCF2-4E3F-4B99-B3ED-8EA5FE1A3844}" sibTransId="{A0AFE9C0-27CC-4851-9677-6FF83BCD44C6}"/>
    <dgm:cxn modelId="{EBFDFDBE-6FE9-4966-81E0-1155C7FDEE16}" type="presParOf" srcId="{8F205722-8F9E-4F12-8211-E313851A9CEA}" destId="{61538BC2-F28A-429A-BC76-F7AE2E378C5E}" srcOrd="0" destOrd="0" presId="urn:microsoft.com/office/officeart/2005/8/layout/orgChart1"/>
    <dgm:cxn modelId="{14F3FD04-5F17-49F8-B517-B6DB90FEF383}" type="presParOf" srcId="{61538BC2-F28A-429A-BC76-F7AE2E378C5E}" destId="{0776034D-F09C-4C6F-935E-2919E344809C}" srcOrd="0" destOrd="0" presId="urn:microsoft.com/office/officeart/2005/8/layout/orgChart1"/>
    <dgm:cxn modelId="{C19A4C0E-B0C6-4808-A3E0-B45DF2550E7A}" type="presParOf" srcId="{0776034D-F09C-4C6F-935E-2919E344809C}" destId="{615BB91A-FADA-47CB-A3CC-9F797CEED216}" srcOrd="0" destOrd="0" presId="urn:microsoft.com/office/officeart/2005/8/layout/orgChart1"/>
    <dgm:cxn modelId="{1007EA6B-E39A-4302-AA85-CA2944FFB1E7}" type="presParOf" srcId="{0776034D-F09C-4C6F-935E-2919E344809C}" destId="{19E94127-3669-4CE7-8B77-03D4572039A0}" srcOrd="1" destOrd="0" presId="urn:microsoft.com/office/officeart/2005/8/layout/orgChart1"/>
    <dgm:cxn modelId="{8495D439-4383-4128-9A0C-D6351DC497BA}" type="presParOf" srcId="{61538BC2-F28A-429A-BC76-F7AE2E378C5E}" destId="{D5AB5131-894F-42BC-97F3-F3547836F95B}" srcOrd="1" destOrd="0" presId="urn:microsoft.com/office/officeart/2005/8/layout/orgChart1"/>
    <dgm:cxn modelId="{1A3EC57D-674D-44E2-8A57-A9D2AE1FA4A0}" type="presParOf" srcId="{D5AB5131-894F-42BC-97F3-F3547836F95B}" destId="{8BD975FF-5E9C-4AA3-9B4F-30AA8474584C}" srcOrd="0" destOrd="0" presId="urn:microsoft.com/office/officeart/2005/8/layout/orgChart1"/>
    <dgm:cxn modelId="{732F2D23-8C68-4305-BE05-35A678CE572C}" type="presParOf" srcId="{D5AB5131-894F-42BC-97F3-F3547836F95B}" destId="{406838DF-AC79-4B97-92AB-B8FECE4D9A7C}" srcOrd="1" destOrd="0" presId="urn:microsoft.com/office/officeart/2005/8/layout/orgChart1"/>
    <dgm:cxn modelId="{70B1E3B7-3C7A-474B-96F1-2EA408D71EAB}" type="presParOf" srcId="{406838DF-AC79-4B97-92AB-B8FECE4D9A7C}" destId="{946ADB20-109A-49D6-AAD4-42B9297824B2}" srcOrd="0" destOrd="0" presId="urn:microsoft.com/office/officeart/2005/8/layout/orgChart1"/>
    <dgm:cxn modelId="{0C12BCE8-5FB0-4978-A2AD-F7DFEBC642B5}" type="presParOf" srcId="{946ADB20-109A-49D6-AAD4-42B9297824B2}" destId="{787F7BC5-E3AC-43A0-B2F2-41E011BDEF9C}" srcOrd="0" destOrd="0" presId="urn:microsoft.com/office/officeart/2005/8/layout/orgChart1"/>
    <dgm:cxn modelId="{3ED9D4B9-6C51-4EAF-B842-E5065485AF54}" type="presParOf" srcId="{946ADB20-109A-49D6-AAD4-42B9297824B2}" destId="{62A1A506-5D8A-4C7C-BB5F-409D49A4E212}" srcOrd="1" destOrd="0" presId="urn:microsoft.com/office/officeart/2005/8/layout/orgChart1"/>
    <dgm:cxn modelId="{F1C1CCDE-6447-4343-A4E7-5706840274B8}" type="presParOf" srcId="{406838DF-AC79-4B97-92AB-B8FECE4D9A7C}" destId="{429FFCC4-E1F3-44B8-9CC7-1E2EC700B72A}" srcOrd="1" destOrd="0" presId="urn:microsoft.com/office/officeart/2005/8/layout/orgChart1"/>
    <dgm:cxn modelId="{8BB6CF00-EC2C-4040-846D-AEEE966D0793}" type="presParOf" srcId="{406838DF-AC79-4B97-92AB-B8FECE4D9A7C}" destId="{470CDB98-61CB-4BFB-8AC8-A585C4ED1E9D}" srcOrd="2" destOrd="0" presId="urn:microsoft.com/office/officeart/2005/8/layout/orgChart1"/>
    <dgm:cxn modelId="{2A409D5F-E4B5-40C8-AF36-41744A7EE919}" type="presParOf" srcId="{D5AB5131-894F-42BC-97F3-F3547836F95B}" destId="{0F811633-EA2E-4A76-95F3-06BB1BC04BE9}" srcOrd="2" destOrd="0" presId="urn:microsoft.com/office/officeart/2005/8/layout/orgChart1"/>
    <dgm:cxn modelId="{F3C4F7B9-7F17-4CC8-A1D9-BA8902C699FE}" type="presParOf" srcId="{D5AB5131-894F-42BC-97F3-F3547836F95B}" destId="{8F14BFBE-A163-454E-8083-AA677DEBB18B}" srcOrd="3" destOrd="0" presId="urn:microsoft.com/office/officeart/2005/8/layout/orgChart1"/>
    <dgm:cxn modelId="{F8884174-B6FB-4DB3-A671-84DEC7286131}" type="presParOf" srcId="{8F14BFBE-A163-454E-8083-AA677DEBB18B}" destId="{12437136-743F-43FB-AD02-114CD46D9661}" srcOrd="0" destOrd="0" presId="urn:microsoft.com/office/officeart/2005/8/layout/orgChart1"/>
    <dgm:cxn modelId="{093B231C-5674-4568-8DBC-D9F6F0A6FA79}" type="presParOf" srcId="{12437136-743F-43FB-AD02-114CD46D9661}" destId="{0D614569-A1FA-4D14-A735-D05B02953B32}" srcOrd="0" destOrd="0" presId="urn:microsoft.com/office/officeart/2005/8/layout/orgChart1"/>
    <dgm:cxn modelId="{85536976-2E33-4FC9-924F-4A19C557DD8E}" type="presParOf" srcId="{12437136-743F-43FB-AD02-114CD46D9661}" destId="{1024C4DA-A3D8-4E96-BF1B-641AA61D6FCB}" srcOrd="1" destOrd="0" presId="urn:microsoft.com/office/officeart/2005/8/layout/orgChart1"/>
    <dgm:cxn modelId="{20D7C53C-A95C-4416-8AD9-63997B6C61A7}" type="presParOf" srcId="{8F14BFBE-A163-454E-8083-AA677DEBB18B}" destId="{D0A996F1-0D8E-4D9E-8AC4-EEA4EFE94414}" srcOrd="1" destOrd="0" presId="urn:microsoft.com/office/officeart/2005/8/layout/orgChart1"/>
    <dgm:cxn modelId="{6E70B83B-0C96-43D0-A8AE-607DD2F3F3B5}" type="presParOf" srcId="{8F14BFBE-A163-454E-8083-AA677DEBB18B}" destId="{DDF469DA-8AF8-402C-8EC3-7404721E0B70}" srcOrd="2" destOrd="0" presId="urn:microsoft.com/office/officeart/2005/8/layout/orgChart1"/>
    <dgm:cxn modelId="{FED39CC4-7A95-4EEA-92FB-0268C6B1F27B}" type="presParOf" srcId="{D5AB5131-894F-42BC-97F3-F3547836F95B}" destId="{250692AF-6B93-48F8-9A47-99C13CF1F45A}" srcOrd="4" destOrd="0" presId="urn:microsoft.com/office/officeart/2005/8/layout/orgChart1"/>
    <dgm:cxn modelId="{8F917A28-6141-4192-9C90-53AF5ADD135D}" type="presParOf" srcId="{D5AB5131-894F-42BC-97F3-F3547836F95B}" destId="{8F6E97EA-C4D0-40CE-A6BA-346F8D97DE8B}" srcOrd="5" destOrd="0" presId="urn:microsoft.com/office/officeart/2005/8/layout/orgChart1"/>
    <dgm:cxn modelId="{291D0348-501E-4C18-8FCF-0EDB8200B62C}" type="presParOf" srcId="{8F6E97EA-C4D0-40CE-A6BA-346F8D97DE8B}" destId="{50158458-648E-463D-8477-975D0CD38AC7}" srcOrd="0" destOrd="0" presId="urn:microsoft.com/office/officeart/2005/8/layout/orgChart1"/>
    <dgm:cxn modelId="{49C3905E-CD84-433F-BB0D-BE81F1A2B565}" type="presParOf" srcId="{50158458-648E-463D-8477-975D0CD38AC7}" destId="{FE811ABE-FFE2-470E-A930-6B71FF0BDE16}" srcOrd="0" destOrd="0" presId="urn:microsoft.com/office/officeart/2005/8/layout/orgChart1"/>
    <dgm:cxn modelId="{562ADCF9-F783-4DFA-A4CE-B8E0357A2B80}" type="presParOf" srcId="{50158458-648E-463D-8477-975D0CD38AC7}" destId="{60347888-B095-46CC-8AAD-9B18578E08C3}" srcOrd="1" destOrd="0" presId="urn:microsoft.com/office/officeart/2005/8/layout/orgChart1"/>
    <dgm:cxn modelId="{233FD07F-F4F8-47F1-88B3-FB27177BB11B}" type="presParOf" srcId="{8F6E97EA-C4D0-40CE-A6BA-346F8D97DE8B}" destId="{FC26F508-7A73-45A3-A0F6-C24002E9597A}" srcOrd="1" destOrd="0" presId="urn:microsoft.com/office/officeart/2005/8/layout/orgChart1"/>
    <dgm:cxn modelId="{89F1260D-0D16-4741-8CB1-575A9C7A0E27}" type="presParOf" srcId="{8F6E97EA-C4D0-40CE-A6BA-346F8D97DE8B}" destId="{A81A780D-BE87-4CE7-BE01-D6BBA73FDFBD}" srcOrd="2" destOrd="0" presId="urn:microsoft.com/office/officeart/2005/8/layout/orgChart1"/>
    <dgm:cxn modelId="{21EC18DE-93D4-44D6-B7DA-B2804BD93A9E}" type="presParOf" srcId="{D5AB5131-894F-42BC-97F3-F3547836F95B}" destId="{B61ECBC0-B659-433E-B1D4-05F818A7EF68}" srcOrd="6" destOrd="0" presId="urn:microsoft.com/office/officeart/2005/8/layout/orgChart1"/>
    <dgm:cxn modelId="{2F4DC033-143B-43B3-960F-5ED7FB01E0AB}" type="presParOf" srcId="{D5AB5131-894F-42BC-97F3-F3547836F95B}" destId="{A2DB380C-BA1D-4C96-9ABD-4D38581B0A5E}" srcOrd="7" destOrd="0" presId="urn:microsoft.com/office/officeart/2005/8/layout/orgChart1"/>
    <dgm:cxn modelId="{F18F8D58-7FC8-466A-BAAC-0B0D430F4572}" type="presParOf" srcId="{A2DB380C-BA1D-4C96-9ABD-4D38581B0A5E}" destId="{0456FB2C-E955-429B-8561-40F149D0BC8F}" srcOrd="0" destOrd="0" presId="urn:microsoft.com/office/officeart/2005/8/layout/orgChart1"/>
    <dgm:cxn modelId="{88260670-FA1A-4D28-A725-6A10C64D6C19}" type="presParOf" srcId="{0456FB2C-E955-429B-8561-40F149D0BC8F}" destId="{732A3F92-4352-4BCE-A2C2-A33AA3F47FD3}" srcOrd="0" destOrd="0" presId="urn:microsoft.com/office/officeart/2005/8/layout/orgChart1"/>
    <dgm:cxn modelId="{14A589CC-8045-459E-BA0D-C2D9F3FCC74C}" type="presParOf" srcId="{0456FB2C-E955-429B-8561-40F149D0BC8F}" destId="{C1B6FFAE-573A-4E42-98D6-2CCFE4D6E064}" srcOrd="1" destOrd="0" presId="urn:microsoft.com/office/officeart/2005/8/layout/orgChart1"/>
    <dgm:cxn modelId="{3437A902-D234-4ACE-8E90-E6C69C37A357}" type="presParOf" srcId="{A2DB380C-BA1D-4C96-9ABD-4D38581B0A5E}" destId="{5122007C-E414-4C14-B360-18DE077D3158}" srcOrd="1" destOrd="0" presId="urn:microsoft.com/office/officeart/2005/8/layout/orgChart1"/>
    <dgm:cxn modelId="{0563547D-8530-4CEF-AAEB-AF57C2D64160}" type="presParOf" srcId="{A2DB380C-BA1D-4C96-9ABD-4D38581B0A5E}" destId="{A0DC3B7E-9366-423F-9528-70FD87CEC39C}" srcOrd="2" destOrd="0" presId="urn:microsoft.com/office/officeart/2005/8/layout/orgChart1"/>
    <dgm:cxn modelId="{0727D4E1-F02D-4011-9BE8-68F3AA22B87B}" type="presParOf" srcId="{61538BC2-F28A-429A-BC76-F7AE2E378C5E}" destId="{45D56333-1C16-424E-B47F-B00A79DA1D61}" srcOrd="2" destOrd="0" presId="urn:microsoft.com/office/officeart/2005/8/layout/orgChart1"/>
    <dgm:cxn modelId="{866E0D46-9F72-47B6-BB24-D75011EF0723}" type="presParOf" srcId="{45D56333-1C16-424E-B47F-B00A79DA1D61}" destId="{3D68E342-1B39-48A4-AB67-77A8560CC4CF}" srcOrd="0" destOrd="0" presId="urn:microsoft.com/office/officeart/2005/8/layout/orgChart1"/>
    <dgm:cxn modelId="{A14856C2-6C22-40F2-AEBB-87131FEDAF73}" type="presParOf" srcId="{45D56333-1C16-424E-B47F-B00A79DA1D61}" destId="{85ED2A41-6F2C-480B-9B15-438830B43EB1}" srcOrd="1" destOrd="0" presId="urn:microsoft.com/office/officeart/2005/8/layout/orgChart1"/>
    <dgm:cxn modelId="{956CAAD7-C122-474D-9B9C-0459060E5ADF}" type="presParOf" srcId="{85ED2A41-6F2C-480B-9B15-438830B43EB1}" destId="{9BE4A082-576A-41C1-B05E-45EC0B6542ED}" srcOrd="0" destOrd="0" presId="urn:microsoft.com/office/officeart/2005/8/layout/orgChart1"/>
    <dgm:cxn modelId="{9C385B12-9A3F-43A6-A964-58C85CDA2D6D}" type="presParOf" srcId="{9BE4A082-576A-41C1-B05E-45EC0B6542ED}" destId="{4FE4A7F3-2AC3-4D5E-8133-E30DE7D0561E}" srcOrd="0" destOrd="0" presId="urn:microsoft.com/office/officeart/2005/8/layout/orgChart1"/>
    <dgm:cxn modelId="{15A9D581-61EE-42FC-A358-97EA929323C4}" type="presParOf" srcId="{9BE4A082-576A-41C1-B05E-45EC0B6542ED}" destId="{E8919523-7AD2-4FE2-83F8-ADE641037B10}" srcOrd="1" destOrd="0" presId="urn:microsoft.com/office/officeart/2005/8/layout/orgChart1"/>
    <dgm:cxn modelId="{53C54475-F0FA-49DB-A3AE-C3125253465D}" type="presParOf" srcId="{85ED2A41-6F2C-480B-9B15-438830B43EB1}" destId="{24EE9A82-CA56-4BDB-939E-5B719CE314E4}" srcOrd="1" destOrd="0" presId="urn:microsoft.com/office/officeart/2005/8/layout/orgChart1"/>
    <dgm:cxn modelId="{9157F615-7078-44E4-A3C1-DB06307ABC6C}" type="presParOf" srcId="{85ED2A41-6F2C-480B-9B15-438830B43EB1}" destId="{7F375D47-5FD4-4633-BEA4-E8476204A764}"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BA1A30B-E687-48F7-9570-DD152C790E0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1CBE91CC-CCCB-4929-9FB8-CB3E59C03864}">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طرق جمع البيانات</a:t>
          </a:r>
          <a:endParaRPr lang="en-US" dirty="0">
            <a:solidFill>
              <a:schemeClr val="bg1"/>
            </a:solidFill>
          </a:endParaRPr>
        </a:p>
      </dgm:t>
    </dgm:pt>
    <dgm:pt modelId="{7F301676-5D9E-434D-AA34-C0DC8BEE1053}" type="parTrans" cxnId="{2C9D4EAE-0CA6-41B8-9FFB-AE5FEE2E6E29}">
      <dgm:prSet/>
      <dgm:spPr/>
      <dgm:t>
        <a:bodyPr/>
        <a:lstStyle/>
        <a:p>
          <a:endParaRPr lang="en-US"/>
        </a:p>
      </dgm:t>
    </dgm:pt>
    <dgm:pt modelId="{323DF838-08AE-4D1D-BF47-5FF5B6BBCC8B}" type="sibTrans" cxnId="{2C9D4EAE-0CA6-41B8-9FFB-AE5FEE2E6E29}">
      <dgm:prSet/>
      <dgm:spPr/>
      <dgm:t>
        <a:bodyPr/>
        <a:lstStyle/>
        <a:p>
          <a:endParaRPr lang="en-US"/>
        </a:p>
      </dgm:t>
    </dgm:pt>
    <dgm:pt modelId="{71FD20F3-16C2-4C22-AC36-1D79727319F8}" type="asst">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1 . مصادر البيانات:</a:t>
          </a:r>
          <a:endParaRPr lang="en-US" dirty="0">
            <a:solidFill>
              <a:schemeClr val="bg1"/>
            </a:solidFill>
          </a:endParaRPr>
        </a:p>
      </dgm:t>
    </dgm:pt>
    <dgm:pt modelId="{05815308-CFE5-45A0-8288-7F442A7DA9E5}" type="parTrans" cxnId="{E7B666CB-44EB-46E3-8203-3F5FCD3F42C3}">
      <dgm:prSet/>
      <dgm:spPr/>
      <dgm:t>
        <a:bodyPr/>
        <a:lstStyle/>
        <a:p>
          <a:endParaRPr lang="en-US">
            <a:solidFill>
              <a:schemeClr val="bg1"/>
            </a:solidFill>
          </a:endParaRPr>
        </a:p>
      </dgm:t>
    </dgm:pt>
    <dgm:pt modelId="{B84E8824-595F-4BBD-86DC-71541BFE061E}" type="sibTrans" cxnId="{E7B666CB-44EB-46E3-8203-3F5FCD3F42C3}">
      <dgm:prSet/>
      <dgm:spPr/>
      <dgm:t>
        <a:bodyPr/>
        <a:lstStyle/>
        <a:p>
          <a:endParaRPr lang="en-US"/>
        </a:p>
      </dgm:t>
    </dgm:pt>
    <dgm:pt modelId="{D3F7C44A-4C2D-4B23-BC1E-11EB09E4500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ب. المصادر الثانوية</a:t>
          </a:r>
          <a:endParaRPr lang="en-US" dirty="0">
            <a:solidFill>
              <a:schemeClr val="bg1"/>
            </a:solidFill>
          </a:endParaRPr>
        </a:p>
      </dgm:t>
    </dgm:pt>
    <dgm:pt modelId="{5DADCCF2-4E3F-4B99-B3ED-8EA5FE1A3844}" type="parTrans" cxnId="{F34145E4-6B25-451A-957E-D0634BA909F6}">
      <dgm:prSet/>
      <dgm:spPr/>
      <dgm:t>
        <a:bodyPr/>
        <a:lstStyle/>
        <a:p>
          <a:endParaRPr lang="en-US">
            <a:solidFill>
              <a:schemeClr val="bg1"/>
            </a:solidFill>
          </a:endParaRPr>
        </a:p>
      </dgm:t>
    </dgm:pt>
    <dgm:pt modelId="{A0AFE9C0-27CC-4851-9677-6FF83BCD44C6}" type="sibTrans" cxnId="{F34145E4-6B25-451A-957E-D0634BA909F6}">
      <dgm:prSet/>
      <dgm:spPr/>
      <dgm:t>
        <a:bodyPr/>
        <a:lstStyle/>
        <a:p>
          <a:endParaRPr lang="en-US"/>
        </a:p>
      </dgm:t>
    </dgm:pt>
    <dgm:pt modelId="{6857B088-ED61-434F-8ED4-21A221DEB655}">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أ. المصادر الأولية</a:t>
          </a:r>
          <a:endParaRPr lang="en-US" dirty="0">
            <a:solidFill>
              <a:schemeClr val="bg1"/>
            </a:solidFill>
          </a:endParaRPr>
        </a:p>
      </dgm:t>
    </dgm:pt>
    <dgm:pt modelId="{6A1A300B-66E0-4504-93FC-497402581E76}" type="parTrans" cxnId="{DBC7D8C8-183B-4A00-AD3D-F50BEA2BFAD1}">
      <dgm:prSet/>
      <dgm:spPr/>
      <dgm:t>
        <a:bodyPr/>
        <a:lstStyle/>
        <a:p>
          <a:endParaRPr lang="en-US">
            <a:solidFill>
              <a:schemeClr val="bg1"/>
            </a:solidFill>
          </a:endParaRPr>
        </a:p>
      </dgm:t>
    </dgm:pt>
    <dgm:pt modelId="{656DB103-BC3E-42F8-954C-F3F3DD8D5B1C}" type="sibTrans" cxnId="{DBC7D8C8-183B-4A00-AD3D-F50BEA2BFAD1}">
      <dgm:prSet/>
      <dgm:spPr/>
      <dgm:t>
        <a:bodyPr/>
        <a:lstStyle/>
        <a:p>
          <a:endParaRPr lang="en-US"/>
        </a:p>
      </dgm:t>
    </dgm:pt>
    <dgm:pt modelId="{8F205722-8F9E-4F12-8211-E313851A9CEA}" type="pres">
      <dgm:prSet presAssocID="{EBA1A30B-E687-48F7-9570-DD152C790E08}" presName="hierChild1" presStyleCnt="0">
        <dgm:presLayoutVars>
          <dgm:orgChart val="1"/>
          <dgm:chPref val="1"/>
          <dgm:dir/>
          <dgm:animOne val="branch"/>
          <dgm:animLvl val="lvl"/>
          <dgm:resizeHandles/>
        </dgm:presLayoutVars>
      </dgm:prSet>
      <dgm:spPr/>
    </dgm:pt>
    <dgm:pt modelId="{61538BC2-F28A-429A-BC76-F7AE2E378C5E}" type="pres">
      <dgm:prSet presAssocID="{1CBE91CC-CCCB-4929-9FB8-CB3E59C03864}" presName="hierRoot1" presStyleCnt="0">
        <dgm:presLayoutVars>
          <dgm:hierBranch val="init"/>
        </dgm:presLayoutVars>
      </dgm:prSet>
      <dgm:spPr/>
    </dgm:pt>
    <dgm:pt modelId="{0776034D-F09C-4C6F-935E-2919E344809C}" type="pres">
      <dgm:prSet presAssocID="{1CBE91CC-CCCB-4929-9FB8-CB3E59C03864}" presName="rootComposite1" presStyleCnt="0"/>
      <dgm:spPr/>
    </dgm:pt>
    <dgm:pt modelId="{615BB91A-FADA-47CB-A3CC-9F797CEED216}" type="pres">
      <dgm:prSet presAssocID="{1CBE91CC-CCCB-4929-9FB8-CB3E59C03864}" presName="rootText1" presStyleLbl="node0" presStyleIdx="0" presStyleCnt="1">
        <dgm:presLayoutVars>
          <dgm:chPref val="3"/>
        </dgm:presLayoutVars>
      </dgm:prSet>
      <dgm:spPr/>
    </dgm:pt>
    <dgm:pt modelId="{19E94127-3669-4CE7-8B77-03D4572039A0}" type="pres">
      <dgm:prSet presAssocID="{1CBE91CC-CCCB-4929-9FB8-CB3E59C03864}" presName="rootConnector1" presStyleLbl="node1" presStyleIdx="0" presStyleCnt="0"/>
      <dgm:spPr/>
    </dgm:pt>
    <dgm:pt modelId="{D5AB5131-894F-42BC-97F3-F3547836F95B}" type="pres">
      <dgm:prSet presAssocID="{1CBE91CC-CCCB-4929-9FB8-CB3E59C03864}" presName="hierChild2" presStyleCnt="0"/>
      <dgm:spPr/>
    </dgm:pt>
    <dgm:pt modelId="{250692AF-6B93-48F8-9A47-99C13CF1F45A}" type="pres">
      <dgm:prSet presAssocID="{5DADCCF2-4E3F-4B99-B3ED-8EA5FE1A3844}" presName="Name37" presStyleLbl="parChTrans1D2" presStyleIdx="0" presStyleCnt="3"/>
      <dgm:spPr/>
    </dgm:pt>
    <dgm:pt modelId="{8F6E97EA-C4D0-40CE-A6BA-346F8D97DE8B}" type="pres">
      <dgm:prSet presAssocID="{D3F7C44A-4C2D-4B23-BC1E-11EB09E45006}" presName="hierRoot2" presStyleCnt="0">
        <dgm:presLayoutVars>
          <dgm:hierBranch val="init"/>
        </dgm:presLayoutVars>
      </dgm:prSet>
      <dgm:spPr/>
    </dgm:pt>
    <dgm:pt modelId="{50158458-648E-463D-8477-975D0CD38AC7}" type="pres">
      <dgm:prSet presAssocID="{D3F7C44A-4C2D-4B23-BC1E-11EB09E45006}" presName="rootComposite" presStyleCnt="0"/>
      <dgm:spPr/>
    </dgm:pt>
    <dgm:pt modelId="{FE811ABE-FFE2-470E-A930-6B71FF0BDE16}" type="pres">
      <dgm:prSet presAssocID="{D3F7C44A-4C2D-4B23-BC1E-11EB09E45006}" presName="rootText" presStyleLbl="node2" presStyleIdx="0" presStyleCnt="2">
        <dgm:presLayoutVars>
          <dgm:chPref val="3"/>
        </dgm:presLayoutVars>
      </dgm:prSet>
      <dgm:spPr/>
    </dgm:pt>
    <dgm:pt modelId="{60347888-B095-46CC-8AAD-9B18578E08C3}" type="pres">
      <dgm:prSet presAssocID="{D3F7C44A-4C2D-4B23-BC1E-11EB09E45006}" presName="rootConnector" presStyleLbl="node2" presStyleIdx="0" presStyleCnt="2"/>
      <dgm:spPr/>
    </dgm:pt>
    <dgm:pt modelId="{FC26F508-7A73-45A3-A0F6-C24002E9597A}" type="pres">
      <dgm:prSet presAssocID="{D3F7C44A-4C2D-4B23-BC1E-11EB09E45006}" presName="hierChild4" presStyleCnt="0"/>
      <dgm:spPr/>
    </dgm:pt>
    <dgm:pt modelId="{A81A780D-BE87-4CE7-BE01-D6BBA73FDFBD}" type="pres">
      <dgm:prSet presAssocID="{D3F7C44A-4C2D-4B23-BC1E-11EB09E45006}" presName="hierChild5" presStyleCnt="0"/>
      <dgm:spPr/>
    </dgm:pt>
    <dgm:pt modelId="{B61ECBC0-B659-433E-B1D4-05F818A7EF68}" type="pres">
      <dgm:prSet presAssocID="{6A1A300B-66E0-4504-93FC-497402581E76}" presName="Name37" presStyleLbl="parChTrans1D2" presStyleIdx="1" presStyleCnt="3"/>
      <dgm:spPr/>
    </dgm:pt>
    <dgm:pt modelId="{A2DB380C-BA1D-4C96-9ABD-4D38581B0A5E}" type="pres">
      <dgm:prSet presAssocID="{6857B088-ED61-434F-8ED4-21A221DEB655}" presName="hierRoot2" presStyleCnt="0">
        <dgm:presLayoutVars>
          <dgm:hierBranch val="init"/>
        </dgm:presLayoutVars>
      </dgm:prSet>
      <dgm:spPr/>
    </dgm:pt>
    <dgm:pt modelId="{0456FB2C-E955-429B-8561-40F149D0BC8F}" type="pres">
      <dgm:prSet presAssocID="{6857B088-ED61-434F-8ED4-21A221DEB655}" presName="rootComposite" presStyleCnt="0"/>
      <dgm:spPr/>
    </dgm:pt>
    <dgm:pt modelId="{732A3F92-4352-4BCE-A2C2-A33AA3F47FD3}" type="pres">
      <dgm:prSet presAssocID="{6857B088-ED61-434F-8ED4-21A221DEB655}" presName="rootText" presStyleLbl="node2" presStyleIdx="1" presStyleCnt="2">
        <dgm:presLayoutVars>
          <dgm:chPref val="3"/>
        </dgm:presLayoutVars>
      </dgm:prSet>
      <dgm:spPr/>
    </dgm:pt>
    <dgm:pt modelId="{C1B6FFAE-573A-4E42-98D6-2CCFE4D6E064}" type="pres">
      <dgm:prSet presAssocID="{6857B088-ED61-434F-8ED4-21A221DEB655}" presName="rootConnector" presStyleLbl="node2" presStyleIdx="1" presStyleCnt="2"/>
      <dgm:spPr/>
    </dgm:pt>
    <dgm:pt modelId="{5122007C-E414-4C14-B360-18DE077D3158}" type="pres">
      <dgm:prSet presAssocID="{6857B088-ED61-434F-8ED4-21A221DEB655}" presName="hierChild4" presStyleCnt="0"/>
      <dgm:spPr/>
    </dgm:pt>
    <dgm:pt modelId="{A0DC3B7E-9366-423F-9528-70FD87CEC39C}" type="pres">
      <dgm:prSet presAssocID="{6857B088-ED61-434F-8ED4-21A221DEB655}" presName="hierChild5" presStyleCnt="0"/>
      <dgm:spPr/>
    </dgm:pt>
    <dgm:pt modelId="{45D56333-1C16-424E-B47F-B00A79DA1D61}" type="pres">
      <dgm:prSet presAssocID="{1CBE91CC-CCCB-4929-9FB8-CB3E59C03864}" presName="hierChild3" presStyleCnt="0"/>
      <dgm:spPr/>
    </dgm:pt>
    <dgm:pt modelId="{3D68E342-1B39-48A4-AB67-77A8560CC4CF}" type="pres">
      <dgm:prSet presAssocID="{05815308-CFE5-45A0-8288-7F442A7DA9E5}" presName="Name111" presStyleLbl="parChTrans1D2" presStyleIdx="2" presStyleCnt="3"/>
      <dgm:spPr/>
    </dgm:pt>
    <dgm:pt modelId="{85ED2A41-6F2C-480B-9B15-438830B43EB1}" type="pres">
      <dgm:prSet presAssocID="{71FD20F3-16C2-4C22-AC36-1D79727319F8}" presName="hierRoot3" presStyleCnt="0">
        <dgm:presLayoutVars>
          <dgm:hierBranch val="init"/>
        </dgm:presLayoutVars>
      </dgm:prSet>
      <dgm:spPr/>
    </dgm:pt>
    <dgm:pt modelId="{9BE4A082-576A-41C1-B05E-45EC0B6542ED}" type="pres">
      <dgm:prSet presAssocID="{71FD20F3-16C2-4C22-AC36-1D79727319F8}" presName="rootComposite3" presStyleCnt="0"/>
      <dgm:spPr/>
    </dgm:pt>
    <dgm:pt modelId="{4FE4A7F3-2AC3-4D5E-8133-E30DE7D0561E}" type="pres">
      <dgm:prSet presAssocID="{71FD20F3-16C2-4C22-AC36-1D79727319F8}" presName="rootText3" presStyleLbl="asst1" presStyleIdx="0" presStyleCnt="1">
        <dgm:presLayoutVars>
          <dgm:chPref val="3"/>
        </dgm:presLayoutVars>
      </dgm:prSet>
      <dgm:spPr/>
    </dgm:pt>
    <dgm:pt modelId="{E8919523-7AD2-4FE2-83F8-ADE641037B10}" type="pres">
      <dgm:prSet presAssocID="{71FD20F3-16C2-4C22-AC36-1D79727319F8}" presName="rootConnector3" presStyleLbl="asst1" presStyleIdx="0" presStyleCnt="1"/>
      <dgm:spPr/>
    </dgm:pt>
    <dgm:pt modelId="{24EE9A82-CA56-4BDB-939E-5B719CE314E4}" type="pres">
      <dgm:prSet presAssocID="{71FD20F3-16C2-4C22-AC36-1D79727319F8}" presName="hierChild6" presStyleCnt="0"/>
      <dgm:spPr/>
    </dgm:pt>
    <dgm:pt modelId="{7F375D47-5FD4-4633-BEA4-E8476204A764}" type="pres">
      <dgm:prSet presAssocID="{71FD20F3-16C2-4C22-AC36-1D79727319F8}" presName="hierChild7" presStyleCnt="0"/>
      <dgm:spPr/>
    </dgm:pt>
  </dgm:ptLst>
  <dgm:cxnLst>
    <dgm:cxn modelId="{CE7EC90F-9C05-42C6-9452-11BB3133C3B8}" type="presOf" srcId="{5DADCCF2-4E3F-4B99-B3ED-8EA5FE1A3844}" destId="{250692AF-6B93-48F8-9A47-99C13CF1F45A}" srcOrd="0" destOrd="0" presId="urn:microsoft.com/office/officeart/2005/8/layout/orgChart1"/>
    <dgm:cxn modelId="{46BE8C23-5387-4264-8CB8-524E33A1502C}" type="presOf" srcId="{71FD20F3-16C2-4C22-AC36-1D79727319F8}" destId="{4FE4A7F3-2AC3-4D5E-8133-E30DE7D0561E}" srcOrd="0" destOrd="0" presId="urn:microsoft.com/office/officeart/2005/8/layout/orgChart1"/>
    <dgm:cxn modelId="{3309ED31-B2BE-4D93-A884-4754ADC9390E}" type="presOf" srcId="{05815308-CFE5-45A0-8288-7F442A7DA9E5}" destId="{3D68E342-1B39-48A4-AB67-77A8560CC4CF}" srcOrd="0" destOrd="0" presId="urn:microsoft.com/office/officeart/2005/8/layout/orgChart1"/>
    <dgm:cxn modelId="{496BD337-B373-4B23-8861-A3418DE3C5ED}" type="presOf" srcId="{71FD20F3-16C2-4C22-AC36-1D79727319F8}" destId="{E8919523-7AD2-4FE2-83F8-ADE641037B10}" srcOrd="1" destOrd="0" presId="urn:microsoft.com/office/officeart/2005/8/layout/orgChart1"/>
    <dgm:cxn modelId="{A1B4D65C-E827-4BE8-B3CA-2B4DEC61E22B}" type="presOf" srcId="{D3F7C44A-4C2D-4B23-BC1E-11EB09E45006}" destId="{FE811ABE-FFE2-470E-A930-6B71FF0BDE16}" srcOrd="0" destOrd="0" presId="urn:microsoft.com/office/officeart/2005/8/layout/orgChart1"/>
    <dgm:cxn modelId="{214C515D-536E-4E06-BE17-795231853181}" type="presOf" srcId="{D3F7C44A-4C2D-4B23-BC1E-11EB09E45006}" destId="{60347888-B095-46CC-8AAD-9B18578E08C3}" srcOrd="1" destOrd="0" presId="urn:microsoft.com/office/officeart/2005/8/layout/orgChart1"/>
    <dgm:cxn modelId="{42F4314A-94DD-4828-AA31-09013498D76F}" type="presOf" srcId="{1CBE91CC-CCCB-4929-9FB8-CB3E59C03864}" destId="{615BB91A-FADA-47CB-A3CC-9F797CEED216}" srcOrd="0" destOrd="0" presId="urn:microsoft.com/office/officeart/2005/8/layout/orgChart1"/>
    <dgm:cxn modelId="{302B4DA3-1DF0-4221-BB2B-9CD468D4CE51}" type="presOf" srcId="{6A1A300B-66E0-4504-93FC-497402581E76}" destId="{B61ECBC0-B659-433E-B1D4-05F818A7EF68}" srcOrd="0" destOrd="0" presId="urn:microsoft.com/office/officeart/2005/8/layout/orgChart1"/>
    <dgm:cxn modelId="{604C0BAA-F351-40E5-9721-9A463354454D}" type="presOf" srcId="{6857B088-ED61-434F-8ED4-21A221DEB655}" destId="{732A3F92-4352-4BCE-A2C2-A33AA3F47FD3}" srcOrd="0" destOrd="0" presId="urn:microsoft.com/office/officeart/2005/8/layout/orgChart1"/>
    <dgm:cxn modelId="{2C9D4EAE-0CA6-41B8-9FFB-AE5FEE2E6E29}" srcId="{EBA1A30B-E687-48F7-9570-DD152C790E08}" destId="{1CBE91CC-CCCB-4929-9FB8-CB3E59C03864}" srcOrd="0" destOrd="0" parTransId="{7F301676-5D9E-434D-AA34-C0DC8BEE1053}" sibTransId="{323DF838-08AE-4D1D-BF47-5FF5B6BBCC8B}"/>
    <dgm:cxn modelId="{915D0DB0-62A9-4AB2-A1ED-6CAE6BB0D724}" type="presOf" srcId="{6857B088-ED61-434F-8ED4-21A221DEB655}" destId="{C1B6FFAE-573A-4E42-98D6-2CCFE4D6E064}" srcOrd="1" destOrd="0" presId="urn:microsoft.com/office/officeart/2005/8/layout/orgChart1"/>
    <dgm:cxn modelId="{138BE6BA-CF2D-4326-B437-1B4413DCAAB7}" type="presOf" srcId="{1CBE91CC-CCCB-4929-9FB8-CB3E59C03864}" destId="{19E94127-3669-4CE7-8B77-03D4572039A0}" srcOrd="1" destOrd="0" presId="urn:microsoft.com/office/officeart/2005/8/layout/orgChart1"/>
    <dgm:cxn modelId="{D4A860BC-6E53-446A-954F-9B861313AE18}" type="presOf" srcId="{EBA1A30B-E687-48F7-9570-DD152C790E08}" destId="{8F205722-8F9E-4F12-8211-E313851A9CEA}" srcOrd="0" destOrd="0" presId="urn:microsoft.com/office/officeart/2005/8/layout/orgChart1"/>
    <dgm:cxn modelId="{DBC7D8C8-183B-4A00-AD3D-F50BEA2BFAD1}" srcId="{1CBE91CC-CCCB-4929-9FB8-CB3E59C03864}" destId="{6857B088-ED61-434F-8ED4-21A221DEB655}" srcOrd="2" destOrd="0" parTransId="{6A1A300B-66E0-4504-93FC-497402581E76}" sibTransId="{656DB103-BC3E-42F8-954C-F3F3DD8D5B1C}"/>
    <dgm:cxn modelId="{E7B666CB-44EB-46E3-8203-3F5FCD3F42C3}" srcId="{1CBE91CC-CCCB-4929-9FB8-CB3E59C03864}" destId="{71FD20F3-16C2-4C22-AC36-1D79727319F8}" srcOrd="0" destOrd="0" parTransId="{05815308-CFE5-45A0-8288-7F442A7DA9E5}" sibTransId="{B84E8824-595F-4BBD-86DC-71541BFE061E}"/>
    <dgm:cxn modelId="{F34145E4-6B25-451A-957E-D0634BA909F6}" srcId="{1CBE91CC-CCCB-4929-9FB8-CB3E59C03864}" destId="{D3F7C44A-4C2D-4B23-BC1E-11EB09E45006}" srcOrd="1" destOrd="0" parTransId="{5DADCCF2-4E3F-4B99-B3ED-8EA5FE1A3844}" sibTransId="{A0AFE9C0-27CC-4851-9677-6FF83BCD44C6}"/>
    <dgm:cxn modelId="{EBFDFDBE-6FE9-4966-81E0-1155C7FDEE16}" type="presParOf" srcId="{8F205722-8F9E-4F12-8211-E313851A9CEA}" destId="{61538BC2-F28A-429A-BC76-F7AE2E378C5E}" srcOrd="0" destOrd="0" presId="urn:microsoft.com/office/officeart/2005/8/layout/orgChart1"/>
    <dgm:cxn modelId="{14F3FD04-5F17-49F8-B517-B6DB90FEF383}" type="presParOf" srcId="{61538BC2-F28A-429A-BC76-F7AE2E378C5E}" destId="{0776034D-F09C-4C6F-935E-2919E344809C}" srcOrd="0" destOrd="0" presId="urn:microsoft.com/office/officeart/2005/8/layout/orgChart1"/>
    <dgm:cxn modelId="{C19A4C0E-B0C6-4808-A3E0-B45DF2550E7A}" type="presParOf" srcId="{0776034D-F09C-4C6F-935E-2919E344809C}" destId="{615BB91A-FADA-47CB-A3CC-9F797CEED216}" srcOrd="0" destOrd="0" presId="urn:microsoft.com/office/officeart/2005/8/layout/orgChart1"/>
    <dgm:cxn modelId="{1007EA6B-E39A-4302-AA85-CA2944FFB1E7}" type="presParOf" srcId="{0776034D-F09C-4C6F-935E-2919E344809C}" destId="{19E94127-3669-4CE7-8B77-03D4572039A0}" srcOrd="1" destOrd="0" presId="urn:microsoft.com/office/officeart/2005/8/layout/orgChart1"/>
    <dgm:cxn modelId="{8495D439-4383-4128-9A0C-D6351DC497BA}" type="presParOf" srcId="{61538BC2-F28A-429A-BC76-F7AE2E378C5E}" destId="{D5AB5131-894F-42BC-97F3-F3547836F95B}" srcOrd="1" destOrd="0" presId="urn:microsoft.com/office/officeart/2005/8/layout/orgChart1"/>
    <dgm:cxn modelId="{FED39CC4-7A95-4EEA-92FB-0268C6B1F27B}" type="presParOf" srcId="{D5AB5131-894F-42BC-97F3-F3547836F95B}" destId="{250692AF-6B93-48F8-9A47-99C13CF1F45A}" srcOrd="0" destOrd="0" presId="urn:microsoft.com/office/officeart/2005/8/layout/orgChart1"/>
    <dgm:cxn modelId="{8F917A28-6141-4192-9C90-53AF5ADD135D}" type="presParOf" srcId="{D5AB5131-894F-42BC-97F3-F3547836F95B}" destId="{8F6E97EA-C4D0-40CE-A6BA-346F8D97DE8B}" srcOrd="1" destOrd="0" presId="urn:microsoft.com/office/officeart/2005/8/layout/orgChart1"/>
    <dgm:cxn modelId="{291D0348-501E-4C18-8FCF-0EDB8200B62C}" type="presParOf" srcId="{8F6E97EA-C4D0-40CE-A6BA-346F8D97DE8B}" destId="{50158458-648E-463D-8477-975D0CD38AC7}" srcOrd="0" destOrd="0" presId="urn:microsoft.com/office/officeart/2005/8/layout/orgChart1"/>
    <dgm:cxn modelId="{49C3905E-CD84-433F-BB0D-BE81F1A2B565}" type="presParOf" srcId="{50158458-648E-463D-8477-975D0CD38AC7}" destId="{FE811ABE-FFE2-470E-A930-6B71FF0BDE16}" srcOrd="0" destOrd="0" presId="urn:microsoft.com/office/officeart/2005/8/layout/orgChart1"/>
    <dgm:cxn modelId="{562ADCF9-F783-4DFA-A4CE-B8E0357A2B80}" type="presParOf" srcId="{50158458-648E-463D-8477-975D0CD38AC7}" destId="{60347888-B095-46CC-8AAD-9B18578E08C3}" srcOrd="1" destOrd="0" presId="urn:microsoft.com/office/officeart/2005/8/layout/orgChart1"/>
    <dgm:cxn modelId="{233FD07F-F4F8-47F1-88B3-FB27177BB11B}" type="presParOf" srcId="{8F6E97EA-C4D0-40CE-A6BA-346F8D97DE8B}" destId="{FC26F508-7A73-45A3-A0F6-C24002E9597A}" srcOrd="1" destOrd="0" presId="urn:microsoft.com/office/officeart/2005/8/layout/orgChart1"/>
    <dgm:cxn modelId="{89F1260D-0D16-4741-8CB1-575A9C7A0E27}" type="presParOf" srcId="{8F6E97EA-C4D0-40CE-A6BA-346F8D97DE8B}" destId="{A81A780D-BE87-4CE7-BE01-D6BBA73FDFBD}" srcOrd="2" destOrd="0" presId="urn:microsoft.com/office/officeart/2005/8/layout/orgChart1"/>
    <dgm:cxn modelId="{21EC18DE-93D4-44D6-B7DA-B2804BD93A9E}" type="presParOf" srcId="{D5AB5131-894F-42BC-97F3-F3547836F95B}" destId="{B61ECBC0-B659-433E-B1D4-05F818A7EF68}" srcOrd="2" destOrd="0" presId="urn:microsoft.com/office/officeart/2005/8/layout/orgChart1"/>
    <dgm:cxn modelId="{2F4DC033-143B-43B3-960F-5ED7FB01E0AB}" type="presParOf" srcId="{D5AB5131-894F-42BC-97F3-F3547836F95B}" destId="{A2DB380C-BA1D-4C96-9ABD-4D38581B0A5E}" srcOrd="3" destOrd="0" presId="urn:microsoft.com/office/officeart/2005/8/layout/orgChart1"/>
    <dgm:cxn modelId="{F18F8D58-7FC8-466A-BAAC-0B0D430F4572}" type="presParOf" srcId="{A2DB380C-BA1D-4C96-9ABD-4D38581B0A5E}" destId="{0456FB2C-E955-429B-8561-40F149D0BC8F}" srcOrd="0" destOrd="0" presId="urn:microsoft.com/office/officeart/2005/8/layout/orgChart1"/>
    <dgm:cxn modelId="{88260670-FA1A-4D28-A725-6A10C64D6C19}" type="presParOf" srcId="{0456FB2C-E955-429B-8561-40F149D0BC8F}" destId="{732A3F92-4352-4BCE-A2C2-A33AA3F47FD3}" srcOrd="0" destOrd="0" presId="urn:microsoft.com/office/officeart/2005/8/layout/orgChart1"/>
    <dgm:cxn modelId="{14A589CC-8045-459E-BA0D-C2D9F3FCC74C}" type="presParOf" srcId="{0456FB2C-E955-429B-8561-40F149D0BC8F}" destId="{C1B6FFAE-573A-4E42-98D6-2CCFE4D6E064}" srcOrd="1" destOrd="0" presId="urn:microsoft.com/office/officeart/2005/8/layout/orgChart1"/>
    <dgm:cxn modelId="{3437A902-D234-4ACE-8E90-E6C69C37A357}" type="presParOf" srcId="{A2DB380C-BA1D-4C96-9ABD-4D38581B0A5E}" destId="{5122007C-E414-4C14-B360-18DE077D3158}" srcOrd="1" destOrd="0" presId="urn:microsoft.com/office/officeart/2005/8/layout/orgChart1"/>
    <dgm:cxn modelId="{0563547D-8530-4CEF-AAEB-AF57C2D64160}" type="presParOf" srcId="{A2DB380C-BA1D-4C96-9ABD-4D38581B0A5E}" destId="{A0DC3B7E-9366-423F-9528-70FD87CEC39C}" srcOrd="2" destOrd="0" presId="urn:microsoft.com/office/officeart/2005/8/layout/orgChart1"/>
    <dgm:cxn modelId="{0727D4E1-F02D-4011-9BE8-68F3AA22B87B}" type="presParOf" srcId="{61538BC2-F28A-429A-BC76-F7AE2E378C5E}" destId="{45D56333-1C16-424E-B47F-B00A79DA1D61}" srcOrd="2" destOrd="0" presId="urn:microsoft.com/office/officeart/2005/8/layout/orgChart1"/>
    <dgm:cxn modelId="{866E0D46-9F72-47B6-BB24-D75011EF0723}" type="presParOf" srcId="{45D56333-1C16-424E-B47F-B00A79DA1D61}" destId="{3D68E342-1B39-48A4-AB67-77A8560CC4CF}" srcOrd="0" destOrd="0" presId="urn:microsoft.com/office/officeart/2005/8/layout/orgChart1"/>
    <dgm:cxn modelId="{A14856C2-6C22-40F2-AEBB-87131FEDAF73}" type="presParOf" srcId="{45D56333-1C16-424E-B47F-B00A79DA1D61}" destId="{85ED2A41-6F2C-480B-9B15-438830B43EB1}" srcOrd="1" destOrd="0" presId="urn:microsoft.com/office/officeart/2005/8/layout/orgChart1"/>
    <dgm:cxn modelId="{956CAAD7-C122-474D-9B9C-0459060E5ADF}" type="presParOf" srcId="{85ED2A41-6F2C-480B-9B15-438830B43EB1}" destId="{9BE4A082-576A-41C1-B05E-45EC0B6542ED}" srcOrd="0" destOrd="0" presId="urn:microsoft.com/office/officeart/2005/8/layout/orgChart1"/>
    <dgm:cxn modelId="{9C385B12-9A3F-43A6-A964-58C85CDA2D6D}" type="presParOf" srcId="{9BE4A082-576A-41C1-B05E-45EC0B6542ED}" destId="{4FE4A7F3-2AC3-4D5E-8133-E30DE7D0561E}" srcOrd="0" destOrd="0" presId="urn:microsoft.com/office/officeart/2005/8/layout/orgChart1"/>
    <dgm:cxn modelId="{15A9D581-61EE-42FC-A358-97EA929323C4}" type="presParOf" srcId="{9BE4A082-576A-41C1-B05E-45EC0B6542ED}" destId="{E8919523-7AD2-4FE2-83F8-ADE641037B10}" srcOrd="1" destOrd="0" presId="urn:microsoft.com/office/officeart/2005/8/layout/orgChart1"/>
    <dgm:cxn modelId="{53C54475-F0FA-49DB-A3AE-C3125253465D}" type="presParOf" srcId="{85ED2A41-6F2C-480B-9B15-438830B43EB1}" destId="{24EE9A82-CA56-4BDB-939E-5B719CE314E4}" srcOrd="1" destOrd="0" presId="urn:microsoft.com/office/officeart/2005/8/layout/orgChart1"/>
    <dgm:cxn modelId="{9157F615-7078-44E4-A3C1-DB06307ABC6C}" type="presParOf" srcId="{85ED2A41-6F2C-480B-9B15-438830B43EB1}" destId="{7F375D47-5FD4-4633-BEA4-E8476204A764}"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BA1A30B-E687-48F7-9570-DD152C790E0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71FD20F3-16C2-4C22-AC36-1D79727319F8}" type="asst">
      <dgm:prSet phldrT="[Text]"/>
      <dgm:spPr/>
      <dgm:t>
        <a:bodyPr/>
        <a:lstStyle/>
        <a:p>
          <a:pPr rtl="1"/>
          <a:r>
            <a:rPr lang="en-US" b="1" i="0" u="none" strike="noStrike" baseline="0" dirty="0">
              <a:solidFill>
                <a:schemeClr val="bg1"/>
              </a:solidFill>
              <a:latin typeface="Sakkal Majalla" panose="02000000000000000000" pitchFamily="2" charset="-78"/>
              <a:cs typeface="Sakkal Majalla" panose="02000000000000000000" pitchFamily="2" charset="-78"/>
            </a:rPr>
            <a:t>2</a:t>
          </a:r>
          <a:r>
            <a:rPr lang="ar-EG" b="1" i="0" u="none" strike="noStrike" baseline="0" dirty="0">
              <a:solidFill>
                <a:schemeClr val="bg1"/>
              </a:solidFill>
              <a:latin typeface="Sakkal Majalla" panose="02000000000000000000" pitchFamily="2" charset="-78"/>
              <a:cs typeface="Sakkal Majalla" panose="02000000000000000000" pitchFamily="2" charset="-78"/>
            </a:rPr>
            <a:t>. أسلوب جمع البيانات</a:t>
          </a:r>
          <a:endParaRPr lang="en-US" dirty="0">
            <a:solidFill>
              <a:schemeClr val="bg1"/>
            </a:solidFill>
          </a:endParaRPr>
        </a:p>
      </dgm:t>
    </dgm:pt>
    <dgm:pt modelId="{05815308-CFE5-45A0-8288-7F442A7DA9E5}" type="parTrans" cxnId="{E7B666CB-44EB-46E3-8203-3F5FCD3F42C3}">
      <dgm:prSet/>
      <dgm:spPr/>
      <dgm:t>
        <a:bodyPr/>
        <a:lstStyle/>
        <a:p>
          <a:endParaRPr lang="en-US"/>
        </a:p>
      </dgm:t>
    </dgm:pt>
    <dgm:pt modelId="{B84E8824-595F-4BBD-86DC-71541BFE061E}" type="sibTrans" cxnId="{E7B666CB-44EB-46E3-8203-3F5FCD3F42C3}">
      <dgm:prSet/>
      <dgm:spPr/>
      <dgm:t>
        <a:bodyPr/>
        <a:lstStyle/>
        <a:p>
          <a:endParaRPr lang="en-US"/>
        </a:p>
      </dgm:t>
    </dgm:pt>
    <dgm:pt modelId="{D3F7C44A-4C2D-4B23-BC1E-11EB09E45006}">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ب. أسلوب المعاينة</a:t>
          </a:r>
          <a:endParaRPr lang="en-US" dirty="0">
            <a:solidFill>
              <a:schemeClr val="bg1"/>
            </a:solidFill>
          </a:endParaRPr>
        </a:p>
      </dgm:t>
    </dgm:pt>
    <dgm:pt modelId="{5DADCCF2-4E3F-4B99-B3ED-8EA5FE1A3844}" type="parTrans" cxnId="{F34145E4-6B25-451A-957E-D0634BA909F6}">
      <dgm:prSet/>
      <dgm:spPr/>
      <dgm:t>
        <a:bodyPr/>
        <a:lstStyle/>
        <a:p>
          <a:pPr rtl="1"/>
          <a:endParaRPr lang="en-US">
            <a:solidFill>
              <a:schemeClr val="bg1"/>
            </a:solidFill>
          </a:endParaRPr>
        </a:p>
      </dgm:t>
    </dgm:pt>
    <dgm:pt modelId="{A0AFE9C0-27CC-4851-9677-6FF83BCD44C6}" type="sibTrans" cxnId="{F34145E4-6B25-451A-957E-D0634BA909F6}">
      <dgm:prSet/>
      <dgm:spPr/>
      <dgm:t>
        <a:bodyPr/>
        <a:lstStyle/>
        <a:p>
          <a:endParaRPr lang="en-US"/>
        </a:p>
      </dgm:t>
    </dgm:pt>
    <dgm:pt modelId="{6857B088-ED61-434F-8ED4-21A221DEB655}">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أ. أسلوب الحصر الشامل</a:t>
          </a:r>
          <a:endParaRPr lang="en-US" dirty="0">
            <a:solidFill>
              <a:schemeClr val="bg1"/>
            </a:solidFill>
          </a:endParaRPr>
        </a:p>
      </dgm:t>
    </dgm:pt>
    <dgm:pt modelId="{6A1A300B-66E0-4504-93FC-497402581E76}" type="parTrans" cxnId="{DBC7D8C8-183B-4A00-AD3D-F50BEA2BFAD1}">
      <dgm:prSet/>
      <dgm:spPr/>
      <dgm:t>
        <a:bodyPr/>
        <a:lstStyle/>
        <a:p>
          <a:pPr rtl="1"/>
          <a:endParaRPr lang="en-US">
            <a:solidFill>
              <a:schemeClr val="bg1"/>
            </a:solidFill>
          </a:endParaRPr>
        </a:p>
      </dgm:t>
    </dgm:pt>
    <dgm:pt modelId="{656DB103-BC3E-42F8-954C-F3F3DD8D5B1C}" type="sibTrans" cxnId="{DBC7D8C8-183B-4A00-AD3D-F50BEA2BFAD1}">
      <dgm:prSet/>
      <dgm:spPr/>
      <dgm:t>
        <a:bodyPr/>
        <a:lstStyle/>
        <a:p>
          <a:endParaRPr lang="en-US"/>
        </a:p>
      </dgm:t>
    </dgm:pt>
    <dgm:pt modelId="{8F205722-8F9E-4F12-8211-E313851A9CEA}" type="pres">
      <dgm:prSet presAssocID="{EBA1A30B-E687-48F7-9570-DD152C790E08}" presName="hierChild1" presStyleCnt="0">
        <dgm:presLayoutVars>
          <dgm:orgChart val="1"/>
          <dgm:chPref val="1"/>
          <dgm:dir/>
          <dgm:animOne val="branch"/>
          <dgm:animLvl val="lvl"/>
          <dgm:resizeHandles/>
        </dgm:presLayoutVars>
      </dgm:prSet>
      <dgm:spPr/>
    </dgm:pt>
    <dgm:pt modelId="{7D9F1191-A23A-47E2-BD29-82C013EFF8F9}" type="pres">
      <dgm:prSet presAssocID="{71FD20F3-16C2-4C22-AC36-1D79727319F8}" presName="hierRoot1" presStyleCnt="0">
        <dgm:presLayoutVars>
          <dgm:hierBranch val="init"/>
        </dgm:presLayoutVars>
      </dgm:prSet>
      <dgm:spPr/>
    </dgm:pt>
    <dgm:pt modelId="{01C1573B-BD6C-496C-AB54-CCFAFF98D007}" type="pres">
      <dgm:prSet presAssocID="{71FD20F3-16C2-4C22-AC36-1D79727319F8}" presName="rootComposite1" presStyleCnt="0"/>
      <dgm:spPr/>
    </dgm:pt>
    <dgm:pt modelId="{18A5396F-0311-4AA3-9BBD-499871EE5C9E}" type="pres">
      <dgm:prSet presAssocID="{71FD20F3-16C2-4C22-AC36-1D79727319F8}" presName="rootText1" presStyleLbl="node0" presStyleIdx="0" presStyleCnt="1">
        <dgm:presLayoutVars>
          <dgm:chPref val="3"/>
        </dgm:presLayoutVars>
      </dgm:prSet>
      <dgm:spPr/>
    </dgm:pt>
    <dgm:pt modelId="{0E022465-86A2-41E6-ADD6-B1C748DE4C20}" type="pres">
      <dgm:prSet presAssocID="{71FD20F3-16C2-4C22-AC36-1D79727319F8}" presName="rootConnector1" presStyleLbl="asst0" presStyleIdx="0" presStyleCnt="0"/>
      <dgm:spPr/>
    </dgm:pt>
    <dgm:pt modelId="{61328AD5-8B68-4052-8660-95A234C87E84}" type="pres">
      <dgm:prSet presAssocID="{71FD20F3-16C2-4C22-AC36-1D79727319F8}" presName="hierChild2" presStyleCnt="0"/>
      <dgm:spPr/>
    </dgm:pt>
    <dgm:pt modelId="{250692AF-6B93-48F8-9A47-99C13CF1F45A}" type="pres">
      <dgm:prSet presAssocID="{5DADCCF2-4E3F-4B99-B3ED-8EA5FE1A3844}" presName="Name37" presStyleLbl="parChTrans1D2" presStyleIdx="0" presStyleCnt="2"/>
      <dgm:spPr/>
    </dgm:pt>
    <dgm:pt modelId="{8F6E97EA-C4D0-40CE-A6BA-346F8D97DE8B}" type="pres">
      <dgm:prSet presAssocID="{D3F7C44A-4C2D-4B23-BC1E-11EB09E45006}" presName="hierRoot2" presStyleCnt="0">
        <dgm:presLayoutVars>
          <dgm:hierBranch val="init"/>
        </dgm:presLayoutVars>
      </dgm:prSet>
      <dgm:spPr/>
    </dgm:pt>
    <dgm:pt modelId="{50158458-648E-463D-8477-975D0CD38AC7}" type="pres">
      <dgm:prSet presAssocID="{D3F7C44A-4C2D-4B23-BC1E-11EB09E45006}" presName="rootComposite" presStyleCnt="0"/>
      <dgm:spPr/>
    </dgm:pt>
    <dgm:pt modelId="{FE811ABE-FFE2-470E-A930-6B71FF0BDE16}" type="pres">
      <dgm:prSet presAssocID="{D3F7C44A-4C2D-4B23-BC1E-11EB09E45006}" presName="rootText" presStyleLbl="node2" presStyleIdx="0" presStyleCnt="2">
        <dgm:presLayoutVars>
          <dgm:chPref val="3"/>
        </dgm:presLayoutVars>
      </dgm:prSet>
      <dgm:spPr/>
    </dgm:pt>
    <dgm:pt modelId="{60347888-B095-46CC-8AAD-9B18578E08C3}" type="pres">
      <dgm:prSet presAssocID="{D3F7C44A-4C2D-4B23-BC1E-11EB09E45006}" presName="rootConnector" presStyleLbl="node2" presStyleIdx="0" presStyleCnt="2"/>
      <dgm:spPr/>
    </dgm:pt>
    <dgm:pt modelId="{FC26F508-7A73-45A3-A0F6-C24002E9597A}" type="pres">
      <dgm:prSet presAssocID="{D3F7C44A-4C2D-4B23-BC1E-11EB09E45006}" presName="hierChild4" presStyleCnt="0"/>
      <dgm:spPr/>
    </dgm:pt>
    <dgm:pt modelId="{A81A780D-BE87-4CE7-BE01-D6BBA73FDFBD}" type="pres">
      <dgm:prSet presAssocID="{D3F7C44A-4C2D-4B23-BC1E-11EB09E45006}" presName="hierChild5" presStyleCnt="0"/>
      <dgm:spPr/>
    </dgm:pt>
    <dgm:pt modelId="{B61ECBC0-B659-433E-B1D4-05F818A7EF68}" type="pres">
      <dgm:prSet presAssocID="{6A1A300B-66E0-4504-93FC-497402581E76}" presName="Name37" presStyleLbl="parChTrans1D2" presStyleIdx="1" presStyleCnt="2"/>
      <dgm:spPr/>
    </dgm:pt>
    <dgm:pt modelId="{A2DB380C-BA1D-4C96-9ABD-4D38581B0A5E}" type="pres">
      <dgm:prSet presAssocID="{6857B088-ED61-434F-8ED4-21A221DEB655}" presName="hierRoot2" presStyleCnt="0">
        <dgm:presLayoutVars>
          <dgm:hierBranch val="init"/>
        </dgm:presLayoutVars>
      </dgm:prSet>
      <dgm:spPr/>
    </dgm:pt>
    <dgm:pt modelId="{0456FB2C-E955-429B-8561-40F149D0BC8F}" type="pres">
      <dgm:prSet presAssocID="{6857B088-ED61-434F-8ED4-21A221DEB655}" presName="rootComposite" presStyleCnt="0"/>
      <dgm:spPr/>
    </dgm:pt>
    <dgm:pt modelId="{732A3F92-4352-4BCE-A2C2-A33AA3F47FD3}" type="pres">
      <dgm:prSet presAssocID="{6857B088-ED61-434F-8ED4-21A221DEB655}" presName="rootText" presStyleLbl="node2" presStyleIdx="1" presStyleCnt="2">
        <dgm:presLayoutVars>
          <dgm:chPref val="3"/>
        </dgm:presLayoutVars>
      </dgm:prSet>
      <dgm:spPr/>
    </dgm:pt>
    <dgm:pt modelId="{C1B6FFAE-573A-4E42-98D6-2CCFE4D6E064}" type="pres">
      <dgm:prSet presAssocID="{6857B088-ED61-434F-8ED4-21A221DEB655}" presName="rootConnector" presStyleLbl="node2" presStyleIdx="1" presStyleCnt="2"/>
      <dgm:spPr/>
    </dgm:pt>
    <dgm:pt modelId="{5122007C-E414-4C14-B360-18DE077D3158}" type="pres">
      <dgm:prSet presAssocID="{6857B088-ED61-434F-8ED4-21A221DEB655}" presName="hierChild4" presStyleCnt="0"/>
      <dgm:spPr/>
    </dgm:pt>
    <dgm:pt modelId="{A0DC3B7E-9366-423F-9528-70FD87CEC39C}" type="pres">
      <dgm:prSet presAssocID="{6857B088-ED61-434F-8ED4-21A221DEB655}" presName="hierChild5" presStyleCnt="0"/>
      <dgm:spPr/>
    </dgm:pt>
    <dgm:pt modelId="{E874D2AE-2586-48FC-831A-C53529DABB10}" type="pres">
      <dgm:prSet presAssocID="{71FD20F3-16C2-4C22-AC36-1D79727319F8}" presName="hierChild3" presStyleCnt="0"/>
      <dgm:spPr/>
    </dgm:pt>
  </dgm:ptLst>
  <dgm:cxnLst>
    <dgm:cxn modelId="{717CEF45-4CA0-4CEF-9F2E-BA63B0AE68F9}" type="presOf" srcId="{D3F7C44A-4C2D-4B23-BC1E-11EB09E45006}" destId="{60347888-B095-46CC-8AAD-9B18578E08C3}" srcOrd="1" destOrd="0" presId="urn:microsoft.com/office/officeart/2005/8/layout/orgChart1"/>
    <dgm:cxn modelId="{F051F153-AB4D-4DC6-AAA4-DDD8466A6801}" type="presOf" srcId="{71FD20F3-16C2-4C22-AC36-1D79727319F8}" destId="{0E022465-86A2-41E6-ADD6-B1C748DE4C20}" srcOrd="1" destOrd="0" presId="urn:microsoft.com/office/officeart/2005/8/layout/orgChart1"/>
    <dgm:cxn modelId="{F8F6E28F-F0AF-4D7C-A191-42F9AC3C45C8}" type="presOf" srcId="{71FD20F3-16C2-4C22-AC36-1D79727319F8}" destId="{18A5396F-0311-4AA3-9BBD-499871EE5C9E}" srcOrd="0" destOrd="0" presId="urn:microsoft.com/office/officeart/2005/8/layout/orgChart1"/>
    <dgm:cxn modelId="{7FC5C798-A9C1-4867-AD36-DC4FABFD722D}" type="presOf" srcId="{6857B088-ED61-434F-8ED4-21A221DEB655}" destId="{C1B6FFAE-573A-4E42-98D6-2CCFE4D6E064}" srcOrd="1" destOrd="0" presId="urn:microsoft.com/office/officeart/2005/8/layout/orgChart1"/>
    <dgm:cxn modelId="{B157F4B3-75D1-4C30-895D-840E4FDFBD00}" type="presOf" srcId="{5DADCCF2-4E3F-4B99-B3ED-8EA5FE1A3844}" destId="{250692AF-6B93-48F8-9A47-99C13CF1F45A}" srcOrd="0" destOrd="0" presId="urn:microsoft.com/office/officeart/2005/8/layout/orgChart1"/>
    <dgm:cxn modelId="{86BD4AB7-FE6C-46A6-ACC4-0987F1828F96}" type="presOf" srcId="{6A1A300B-66E0-4504-93FC-497402581E76}" destId="{B61ECBC0-B659-433E-B1D4-05F818A7EF68}" srcOrd="0" destOrd="0" presId="urn:microsoft.com/office/officeart/2005/8/layout/orgChart1"/>
    <dgm:cxn modelId="{37EFCABA-1FE6-4DC1-8AED-59C8D1B12EE2}" type="presOf" srcId="{D3F7C44A-4C2D-4B23-BC1E-11EB09E45006}" destId="{FE811ABE-FFE2-470E-A930-6B71FF0BDE16}" srcOrd="0" destOrd="0" presId="urn:microsoft.com/office/officeart/2005/8/layout/orgChart1"/>
    <dgm:cxn modelId="{D4A860BC-6E53-446A-954F-9B861313AE18}" type="presOf" srcId="{EBA1A30B-E687-48F7-9570-DD152C790E08}" destId="{8F205722-8F9E-4F12-8211-E313851A9CEA}" srcOrd="0" destOrd="0" presId="urn:microsoft.com/office/officeart/2005/8/layout/orgChart1"/>
    <dgm:cxn modelId="{8875B5C4-327F-4FD4-994D-B36B281A9DCF}" type="presOf" srcId="{6857B088-ED61-434F-8ED4-21A221DEB655}" destId="{732A3F92-4352-4BCE-A2C2-A33AA3F47FD3}" srcOrd="0" destOrd="0" presId="urn:microsoft.com/office/officeart/2005/8/layout/orgChart1"/>
    <dgm:cxn modelId="{DBC7D8C8-183B-4A00-AD3D-F50BEA2BFAD1}" srcId="{71FD20F3-16C2-4C22-AC36-1D79727319F8}" destId="{6857B088-ED61-434F-8ED4-21A221DEB655}" srcOrd="1" destOrd="0" parTransId="{6A1A300B-66E0-4504-93FC-497402581E76}" sibTransId="{656DB103-BC3E-42F8-954C-F3F3DD8D5B1C}"/>
    <dgm:cxn modelId="{E7B666CB-44EB-46E3-8203-3F5FCD3F42C3}" srcId="{EBA1A30B-E687-48F7-9570-DD152C790E08}" destId="{71FD20F3-16C2-4C22-AC36-1D79727319F8}" srcOrd="0" destOrd="0" parTransId="{05815308-CFE5-45A0-8288-7F442A7DA9E5}" sibTransId="{B84E8824-595F-4BBD-86DC-71541BFE061E}"/>
    <dgm:cxn modelId="{F34145E4-6B25-451A-957E-D0634BA909F6}" srcId="{71FD20F3-16C2-4C22-AC36-1D79727319F8}" destId="{D3F7C44A-4C2D-4B23-BC1E-11EB09E45006}" srcOrd="0" destOrd="0" parTransId="{5DADCCF2-4E3F-4B99-B3ED-8EA5FE1A3844}" sibTransId="{A0AFE9C0-27CC-4851-9677-6FF83BCD44C6}"/>
    <dgm:cxn modelId="{299EDB51-4086-4774-8BBD-A7292DA22D40}" type="presParOf" srcId="{8F205722-8F9E-4F12-8211-E313851A9CEA}" destId="{7D9F1191-A23A-47E2-BD29-82C013EFF8F9}" srcOrd="0" destOrd="0" presId="urn:microsoft.com/office/officeart/2005/8/layout/orgChart1"/>
    <dgm:cxn modelId="{86985F29-7FE3-4369-B870-115654B0F7C0}" type="presParOf" srcId="{7D9F1191-A23A-47E2-BD29-82C013EFF8F9}" destId="{01C1573B-BD6C-496C-AB54-CCFAFF98D007}" srcOrd="0" destOrd="0" presId="urn:microsoft.com/office/officeart/2005/8/layout/orgChart1"/>
    <dgm:cxn modelId="{59B76C2B-BC9F-4B1B-9FD1-17655FA53175}" type="presParOf" srcId="{01C1573B-BD6C-496C-AB54-CCFAFF98D007}" destId="{18A5396F-0311-4AA3-9BBD-499871EE5C9E}" srcOrd="0" destOrd="0" presId="urn:microsoft.com/office/officeart/2005/8/layout/orgChart1"/>
    <dgm:cxn modelId="{71CACD83-CF47-42A8-9B28-E6D2DDB9152F}" type="presParOf" srcId="{01C1573B-BD6C-496C-AB54-CCFAFF98D007}" destId="{0E022465-86A2-41E6-ADD6-B1C748DE4C20}" srcOrd="1" destOrd="0" presId="urn:microsoft.com/office/officeart/2005/8/layout/orgChart1"/>
    <dgm:cxn modelId="{678EFEA4-C675-45A4-A392-425B7C6F3886}" type="presParOf" srcId="{7D9F1191-A23A-47E2-BD29-82C013EFF8F9}" destId="{61328AD5-8B68-4052-8660-95A234C87E84}" srcOrd="1" destOrd="0" presId="urn:microsoft.com/office/officeart/2005/8/layout/orgChart1"/>
    <dgm:cxn modelId="{CE9D063C-B9EC-4EEE-A72E-9E91F8E45FD2}" type="presParOf" srcId="{61328AD5-8B68-4052-8660-95A234C87E84}" destId="{250692AF-6B93-48F8-9A47-99C13CF1F45A}" srcOrd="0" destOrd="0" presId="urn:microsoft.com/office/officeart/2005/8/layout/orgChart1"/>
    <dgm:cxn modelId="{B5321166-3FD7-456C-BAC5-C36878904B0C}" type="presParOf" srcId="{61328AD5-8B68-4052-8660-95A234C87E84}" destId="{8F6E97EA-C4D0-40CE-A6BA-346F8D97DE8B}" srcOrd="1" destOrd="0" presId="urn:microsoft.com/office/officeart/2005/8/layout/orgChart1"/>
    <dgm:cxn modelId="{DD0BD0FE-9868-45BD-A35B-276DEA963194}" type="presParOf" srcId="{8F6E97EA-C4D0-40CE-A6BA-346F8D97DE8B}" destId="{50158458-648E-463D-8477-975D0CD38AC7}" srcOrd="0" destOrd="0" presId="urn:microsoft.com/office/officeart/2005/8/layout/orgChart1"/>
    <dgm:cxn modelId="{BCD35189-0E5E-4E1A-9686-DB735ED96876}" type="presParOf" srcId="{50158458-648E-463D-8477-975D0CD38AC7}" destId="{FE811ABE-FFE2-470E-A930-6B71FF0BDE16}" srcOrd="0" destOrd="0" presId="urn:microsoft.com/office/officeart/2005/8/layout/orgChart1"/>
    <dgm:cxn modelId="{AA836484-1777-42E7-84CC-4FCA77BDA4A5}" type="presParOf" srcId="{50158458-648E-463D-8477-975D0CD38AC7}" destId="{60347888-B095-46CC-8AAD-9B18578E08C3}" srcOrd="1" destOrd="0" presId="urn:microsoft.com/office/officeart/2005/8/layout/orgChart1"/>
    <dgm:cxn modelId="{1E62A5A0-29CF-4485-A0D8-FFE778C90104}" type="presParOf" srcId="{8F6E97EA-C4D0-40CE-A6BA-346F8D97DE8B}" destId="{FC26F508-7A73-45A3-A0F6-C24002E9597A}" srcOrd="1" destOrd="0" presId="urn:microsoft.com/office/officeart/2005/8/layout/orgChart1"/>
    <dgm:cxn modelId="{5699E14F-7D12-43EF-9F6B-89B908433F37}" type="presParOf" srcId="{8F6E97EA-C4D0-40CE-A6BA-346F8D97DE8B}" destId="{A81A780D-BE87-4CE7-BE01-D6BBA73FDFBD}" srcOrd="2" destOrd="0" presId="urn:microsoft.com/office/officeart/2005/8/layout/orgChart1"/>
    <dgm:cxn modelId="{40762C7B-5C75-4894-B976-C4281ABD7104}" type="presParOf" srcId="{61328AD5-8B68-4052-8660-95A234C87E84}" destId="{B61ECBC0-B659-433E-B1D4-05F818A7EF68}" srcOrd="2" destOrd="0" presId="urn:microsoft.com/office/officeart/2005/8/layout/orgChart1"/>
    <dgm:cxn modelId="{B49B9E36-F450-45FC-8E88-1B37F068E0A9}" type="presParOf" srcId="{61328AD5-8B68-4052-8660-95A234C87E84}" destId="{A2DB380C-BA1D-4C96-9ABD-4D38581B0A5E}" srcOrd="3" destOrd="0" presId="urn:microsoft.com/office/officeart/2005/8/layout/orgChart1"/>
    <dgm:cxn modelId="{359CE7F4-741A-40B5-A2B8-CF03569102DB}" type="presParOf" srcId="{A2DB380C-BA1D-4C96-9ABD-4D38581B0A5E}" destId="{0456FB2C-E955-429B-8561-40F149D0BC8F}" srcOrd="0" destOrd="0" presId="urn:microsoft.com/office/officeart/2005/8/layout/orgChart1"/>
    <dgm:cxn modelId="{99FCFE28-A53F-4C98-BA2E-4910927157DA}" type="presParOf" srcId="{0456FB2C-E955-429B-8561-40F149D0BC8F}" destId="{732A3F92-4352-4BCE-A2C2-A33AA3F47FD3}" srcOrd="0" destOrd="0" presId="urn:microsoft.com/office/officeart/2005/8/layout/orgChart1"/>
    <dgm:cxn modelId="{3DC45277-C44F-4E20-9DD8-D334008DC10C}" type="presParOf" srcId="{0456FB2C-E955-429B-8561-40F149D0BC8F}" destId="{C1B6FFAE-573A-4E42-98D6-2CCFE4D6E064}" srcOrd="1" destOrd="0" presId="urn:microsoft.com/office/officeart/2005/8/layout/orgChart1"/>
    <dgm:cxn modelId="{2F201B54-40CC-4899-A599-5050B85BEF26}" type="presParOf" srcId="{A2DB380C-BA1D-4C96-9ABD-4D38581B0A5E}" destId="{5122007C-E414-4C14-B360-18DE077D3158}" srcOrd="1" destOrd="0" presId="urn:microsoft.com/office/officeart/2005/8/layout/orgChart1"/>
    <dgm:cxn modelId="{6DCBD8A5-A170-47C8-A938-629605C9C044}" type="presParOf" srcId="{A2DB380C-BA1D-4C96-9ABD-4D38581B0A5E}" destId="{A0DC3B7E-9366-423F-9528-70FD87CEC39C}" srcOrd="2" destOrd="0" presId="urn:microsoft.com/office/officeart/2005/8/layout/orgChart1"/>
    <dgm:cxn modelId="{81BF8469-3043-4DAE-B5F1-FBF78502E1DA}" type="presParOf" srcId="{7D9F1191-A23A-47E2-BD29-82C013EFF8F9}" destId="{E874D2AE-2586-48FC-831A-C53529DABB1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BA1A30B-E687-48F7-9570-DD152C790E0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71FD20F3-16C2-4C22-AC36-1D79727319F8}" type="asst">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3. أنواع العينات</a:t>
          </a:r>
          <a:r>
            <a:rPr lang="ar-EG" b="0" i="0" u="none" strike="noStrike" baseline="0" dirty="0">
              <a:solidFill>
                <a:schemeClr val="bg1"/>
              </a:solidFill>
              <a:latin typeface="Sakkal Majalla" panose="02000000000000000000" pitchFamily="2" charset="-78"/>
              <a:cs typeface="Sakkal Majalla" panose="02000000000000000000" pitchFamily="2" charset="-78"/>
            </a:rPr>
            <a:t> </a:t>
          </a:r>
          <a:endParaRPr lang="en-US" dirty="0">
            <a:solidFill>
              <a:schemeClr val="bg1"/>
            </a:solidFill>
          </a:endParaRPr>
        </a:p>
      </dgm:t>
    </dgm:pt>
    <dgm:pt modelId="{05815308-CFE5-45A0-8288-7F442A7DA9E5}" type="parTrans" cxnId="{E7B666CB-44EB-46E3-8203-3F5FCD3F42C3}">
      <dgm:prSet/>
      <dgm:spPr/>
      <dgm:t>
        <a:bodyPr/>
        <a:lstStyle/>
        <a:p>
          <a:endParaRPr lang="en-US"/>
        </a:p>
      </dgm:t>
    </dgm:pt>
    <dgm:pt modelId="{B84E8824-595F-4BBD-86DC-71541BFE061E}" type="sibTrans" cxnId="{E7B666CB-44EB-46E3-8203-3F5FCD3F42C3}">
      <dgm:prSet/>
      <dgm:spPr/>
      <dgm:t>
        <a:bodyPr/>
        <a:lstStyle/>
        <a:p>
          <a:endParaRPr lang="en-US"/>
        </a:p>
      </dgm:t>
    </dgm:pt>
    <dgm:pt modelId="{D3F7C44A-4C2D-4B23-BC1E-11EB09E45006}">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ب. العينات غير الاحتمالية</a:t>
          </a:r>
          <a:endParaRPr lang="en-US" dirty="0">
            <a:solidFill>
              <a:schemeClr val="bg1"/>
            </a:solidFill>
          </a:endParaRPr>
        </a:p>
      </dgm:t>
    </dgm:pt>
    <dgm:pt modelId="{5DADCCF2-4E3F-4B99-B3ED-8EA5FE1A3844}" type="parTrans" cxnId="{F34145E4-6B25-451A-957E-D0634BA909F6}">
      <dgm:prSet/>
      <dgm:spPr/>
      <dgm:t>
        <a:bodyPr/>
        <a:lstStyle/>
        <a:p>
          <a:pPr rtl="1"/>
          <a:endParaRPr lang="en-US">
            <a:solidFill>
              <a:schemeClr val="bg1"/>
            </a:solidFill>
          </a:endParaRPr>
        </a:p>
      </dgm:t>
    </dgm:pt>
    <dgm:pt modelId="{A0AFE9C0-27CC-4851-9677-6FF83BCD44C6}" type="sibTrans" cxnId="{F34145E4-6B25-451A-957E-D0634BA909F6}">
      <dgm:prSet/>
      <dgm:spPr/>
      <dgm:t>
        <a:bodyPr/>
        <a:lstStyle/>
        <a:p>
          <a:endParaRPr lang="en-US"/>
        </a:p>
      </dgm:t>
    </dgm:pt>
    <dgm:pt modelId="{6857B088-ED61-434F-8ED4-21A221DEB655}">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أ. العينات الاحتمالية</a:t>
          </a:r>
          <a:endParaRPr lang="en-US" dirty="0">
            <a:solidFill>
              <a:schemeClr val="bg1"/>
            </a:solidFill>
          </a:endParaRPr>
        </a:p>
      </dgm:t>
    </dgm:pt>
    <dgm:pt modelId="{6A1A300B-66E0-4504-93FC-497402581E76}" type="parTrans" cxnId="{DBC7D8C8-183B-4A00-AD3D-F50BEA2BFAD1}">
      <dgm:prSet/>
      <dgm:spPr/>
      <dgm:t>
        <a:bodyPr/>
        <a:lstStyle/>
        <a:p>
          <a:pPr rtl="1"/>
          <a:endParaRPr lang="en-US">
            <a:solidFill>
              <a:schemeClr val="bg1"/>
            </a:solidFill>
          </a:endParaRPr>
        </a:p>
      </dgm:t>
    </dgm:pt>
    <dgm:pt modelId="{656DB103-BC3E-42F8-954C-F3F3DD8D5B1C}" type="sibTrans" cxnId="{DBC7D8C8-183B-4A00-AD3D-F50BEA2BFAD1}">
      <dgm:prSet/>
      <dgm:spPr/>
      <dgm:t>
        <a:bodyPr/>
        <a:lstStyle/>
        <a:p>
          <a:endParaRPr lang="en-US"/>
        </a:p>
      </dgm:t>
    </dgm:pt>
    <dgm:pt modelId="{8F205722-8F9E-4F12-8211-E313851A9CEA}" type="pres">
      <dgm:prSet presAssocID="{EBA1A30B-E687-48F7-9570-DD152C790E08}" presName="hierChild1" presStyleCnt="0">
        <dgm:presLayoutVars>
          <dgm:orgChart val="1"/>
          <dgm:chPref val="1"/>
          <dgm:dir/>
          <dgm:animOne val="branch"/>
          <dgm:animLvl val="lvl"/>
          <dgm:resizeHandles/>
        </dgm:presLayoutVars>
      </dgm:prSet>
      <dgm:spPr/>
    </dgm:pt>
    <dgm:pt modelId="{7D9F1191-A23A-47E2-BD29-82C013EFF8F9}" type="pres">
      <dgm:prSet presAssocID="{71FD20F3-16C2-4C22-AC36-1D79727319F8}" presName="hierRoot1" presStyleCnt="0">
        <dgm:presLayoutVars>
          <dgm:hierBranch val="init"/>
        </dgm:presLayoutVars>
      </dgm:prSet>
      <dgm:spPr/>
    </dgm:pt>
    <dgm:pt modelId="{01C1573B-BD6C-496C-AB54-CCFAFF98D007}" type="pres">
      <dgm:prSet presAssocID="{71FD20F3-16C2-4C22-AC36-1D79727319F8}" presName="rootComposite1" presStyleCnt="0"/>
      <dgm:spPr/>
    </dgm:pt>
    <dgm:pt modelId="{18A5396F-0311-4AA3-9BBD-499871EE5C9E}" type="pres">
      <dgm:prSet presAssocID="{71FD20F3-16C2-4C22-AC36-1D79727319F8}" presName="rootText1" presStyleLbl="node0" presStyleIdx="0" presStyleCnt="1">
        <dgm:presLayoutVars>
          <dgm:chPref val="3"/>
        </dgm:presLayoutVars>
      </dgm:prSet>
      <dgm:spPr/>
    </dgm:pt>
    <dgm:pt modelId="{0E022465-86A2-41E6-ADD6-B1C748DE4C20}" type="pres">
      <dgm:prSet presAssocID="{71FD20F3-16C2-4C22-AC36-1D79727319F8}" presName="rootConnector1" presStyleLbl="asst0" presStyleIdx="0" presStyleCnt="0"/>
      <dgm:spPr/>
    </dgm:pt>
    <dgm:pt modelId="{61328AD5-8B68-4052-8660-95A234C87E84}" type="pres">
      <dgm:prSet presAssocID="{71FD20F3-16C2-4C22-AC36-1D79727319F8}" presName="hierChild2" presStyleCnt="0"/>
      <dgm:spPr/>
    </dgm:pt>
    <dgm:pt modelId="{250692AF-6B93-48F8-9A47-99C13CF1F45A}" type="pres">
      <dgm:prSet presAssocID="{5DADCCF2-4E3F-4B99-B3ED-8EA5FE1A3844}" presName="Name37" presStyleLbl="parChTrans1D2" presStyleIdx="0" presStyleCnt="2"/>
      <dgm:spPr/>
    </dgm:pt>
    <dgm:pt modelId="{8F6E97EA-C4D0-40CE-A6BA-346F8D97DE8B}" type="pres">
      <dgm:prSet presAssocID="{D3F7C44A-4C2D-4B23-BC1E-11EB09E45006}" presName="hierRoot2" presStyleCnt="0">
        <dgm:presLayoutVars>
          <dgm:hierBranch val="init"/>
        </dgm:presLayoutVars>
      </dgm:prSet>
      <dgm:spPr/>
    </dgm:pt>
    <dgm:pt modelId="{50158458-648E-463D-8477-975D0CD38AC7}" type="pres">
      <dgm:prSet presAssocID="{D3F7C44A-4C2D-4B23-BC1E-11EB09E45006}" presName="rootComposite" presStyleCnt="0"/>
      <dgm:spPr/>
    </dgm:pt>
    <dgm:pt modelId="{FE811ABE-FFE2-470E-A930-6B71FF0BDE16}" type="pres">
      <dgm:prSet presAssocID="{D3F7C44A-4C2D-4B23-BC1E-11EB09E45006}" presName="rootText" presStyleLbl="node2" presStyleIdx="0" presStyleCnt="2">
        <dgm:presLayoutVars>
          <dgm:chPref val="3"/>
        </dgm:presLayoutVars>
      </dgm:prSet>
      <dgm:spPr/>
    </dgm:pt>
    <dgm:pt modelId="{60347888-B095-46CC-8AAD-9B18578E08C3}" type="pres">
      <dgm:prSet presAssocID="{D3F7C44A-4C2D-4B23-BC1E-11EB09E45006}" presName="rootConnector" presStyleLbl="node2" presStyleIdx="0" presStyleCnt="2"/>
      <dgm:spPr/>
    </dgm:pt>
    <dgm:pt modelId="{FC26F508-7A73-45A3-A0F6-C24002E9597A}" type="pres">
      <dgm:prSet presAssocID="{D3F7C44A-4C2D-4B23-BC1E-11EB09E45006}" presName="hierChild4" presStyleCnt="0"/>
      <dgm:spPr/>
    </dgm:pt>
    <dgm:pt modelId="{A81A780D-BE87-4CE7-BE01-D6BBA73FDFBD}" type="pres">
      <dgm:prSet presAssocID="{D3F7C44A-4C2D-4B23-BC1E-11EB09E45006}" presName="hierChild5" presStyleCnt="0"/>
      <dgm:spPr/>
    </dgm:pt>
    <dgm:pt modelId="{B61ECBC0-B659-433E-B1D4-05F818A7EF68}" type="pres">
      <dgm:prSet presAssocID="{6A1A300B-66E0-4504-93FC-497402581E76}" presName="Name37" presStyleLbl="parChTrans1D2" presStyleIdx="1" presStyleCnt="2"/>
      <dgm:spPr/>
    </dgm:pt>
    <dgm:pt modelId="{A2DB380C-BA1D-4C96-9ABD-4D38581B0A5E}" type="pres">
      <dgm:prSet presAssocID="{6857B088-ED61-434F-8ED4-21A221DEB655}" presName="hierRoot2" presStyleCnt="0">
        <dgm:presLayoutVars>
          <dgm:hierBranch val="init"/>
        </dgm:presLayoutVars>
      </dgm:prSet>
      <dgm:spPr/>
    </dgm:pt>
    <dgm:pt modelId="{0456FB2C-E955-429B-8561-40F149D0BC8F}" type="pres">
      <dgm:prSet presAssocID="{6857B088-ED61-434F-8ED4-21A221DEB655}" presName="rootComposite" presStyleCnt="0"/>
      <dgm:spPr/>
    </dgm:pt>
    <dgm:pt modelId="{732A3F92-4352-4BCE-A2C2-A33AA3F47FD3}" type="pres">
      <dgm:prSet presAssocID="{6857B088-ED61-434F-8ED4-21A221DEB655}" presName="rootText" presStyleLbl="node2" presStyleIdx="1" presStyleCnt="2">
        <dgm:presLayoutVars>
          <dgm:chPref val="3"/>
        </dgm:presLayoutVars>
      </dgm:prSet>
      <dgm:spPr/>
    </dgm:pt>
    <dgm:pt modelId="{C1B6FFAE-573A-4E42-98D6-2CCFE4D6E064}" type="pres">
      <dgm:prSet presAssocID="{6857B088-ED61-434F-8ED4-21A221DEB655}" presName="rootConnector" presStyleLbl="node2" presStyleIdx="1" presStyleCnt="2"/>
      <dgm:spPr/>
    </dgm:pt>
    <dgm:pt modelId="{5122007C-E414-4C14-B360-18DE077D3158}" type="pres">
      <dgm:prSet presAssocID="{6857B088-ED61-434F-8ED4-21A221DEB655}" presName="hierChild4" presStyleCnt="0"/>
      <dgm:spPr/>
    </dgm:pt>
    <dgm:pt modelId="{A0DC3B7E-9366-423F-9528-70FD87CEC39C}" type="pres">
      <dgm:prSet presAssocID="{6857B088-ED61-434F-8ED4-21A221DEB655}" presName="hierChild5" presStyleCnt="0"/>
      <dgm:spPr/>
    </dgm:pt>
    <dgm:pt modelId="{E874D2AE-2586-48FC-831A-C53529DABB10}" type="pres">
      <dgm:prSet presAssocID="{71FD20F3-16C2-4C22-AC36-1D79727319F8}" presName="hierChild3" presStyleCnt="0"/>
      <dgm:spPr/>
    </dgm:pt>
  </dgm:ptLst>
  <dgm:cxnLst>
    <dgm:cxn modelId="{717CEF45-4CA0-4CEF-9F2E-BA63B0AE68F9}" type="presOf" srcId="{D3F7C44A-4C2D-4B23-BC1E-11EB09E45006}" destId="{60347888-B095-46CC-8AAD-9B18578E08C3}" srcOrd="1" destOrd="0" presId="urn:microsoft.com/office/officeart/2005/8/layout/orgChart1"/>
    <dgm:cxn modelId="{F051F153-AB4D-4DC6-AAA4-DDD8466A6801}" type="presOf" srcId="{71FD20F3-16C2-4C22-AC36-1D79727319F8}" destId="{0E022465-86A2-41E6-ADD6-B1C748DE4C20}" srcOrd="1" destOrd="0" presId="urn:microsoft.com/office/officeart/2005/8/layout/orgChart1"/>
    <dgm:cxn modelId="{F8F6E28F-F0AF-4D7C-A191-42F9AC3C45C8}" type="presOf" srcId="{71FD20F3-16C2-4C22-AC36-1D79727319F8}" destId="{18A5396F-0311-4AA3-9BBD-499871EE5C9E}" srcOrd="0" destOrd="0" presId="urn:microsoft.com/office/officeart/2005/8/layout/orgChart1"/>
    <dgm:cxn modelId="{7FC5C798-A9C1-4867-AD36-DC4FABFD722D}" type="presOf" srcId="{6857B088-ED61-434F-8ED4-21A221DEB655}" destId="{C1B6FFAE-573A-4E42-98D6-2CCFE4D6E064}" srcOrd="1" destOrd="0" presId="urn:microsoft.com/office/officeart/2005/8/layout/orgChart1"/>
    <dgm:cxn modelId="{B157F4B3-75D1-4C30-895D-840E4FDFBD00}" type="presOf" srcId="{5DADCCF2-4E3F-4B99-B3ED-8EA5FE1A3844}" destId="{250692AF-6B93-48F8-9A47-99C13CF1F45A}" srcOrd="0" destOrd="0" presId="urn:microsoft.com/office/officeart/2005/8/layout/orgChart1"/>
    <dgm:cxn modelId="{86BD4AB7-FE6C-46A6-ACC4-0987F1828F96}" type="presOf" srcId="{6A1A300B-66E0-4504-93FC-497402581E76}" destId="{B61ECBC0-B659-433E-B1D4-05F818A7EF68}" srcOrd="0" destOrd="0" presId="urn:microsoft.com/office/officeart/2005/8/layout/orgChart1"/>
    <dgm:cxn modelId="{37EFCABA-1FE6-4DC1-8AED-59C8D1B12EE2}" type="presOf" srcId="{D3F7C44A-4C2D-4B23-BC1E-11EB09E45006}" destId="{FE811ABE-FFE2-470E-A930-6B71FF0BDE16}" srcOrd="0" destOrd="0" presId="urn:microsoft.com/office/officeart/2005/8/layout/orgChart1"/>
    <dgm:cxn modelId="{D4A860BC-6E53-446A-954F-9B861313AE18}" type="presOf" srcId="{EBA1A30B-E687-48F7-9570-DD152C790E08}" destId="{8F205722-8F9E-4F12-8211-E313851A9CEA}" srcOrd="0" destOrd="0" presId="urn:microsoft.com/office/officeart/2005/8/layout/orgChart1"/>
    <dgm:cxn modelId="{8875B5C4-327F-4FD4-994D-B36B281A9DCF}" type="presOf" srcId="{6857B088-ED61-434F-8ED4-21A221DEB655}" destId="{732A3F92-4352-4BCE-A2C2-A33AA3F47FD3}" srcOrd="0" destOrd="0" presId="urn:microsoft.com/office/officeart/2005/8/layout/orgChart1"/>
    <dgm:cxn modelId="{DBC7D8C8-183B-4A00-AD3D-F50BEA2BFAD1}" srcId="{71FD20F3-16C2-4C22-AC36-1D79727319F8}" destId="{6857B088-ED61-434F-8ED4-21A221DEB655}" srcOrd="1" destOrd="0" parTransId="{6A1A300B-66E0-4504-93FC-497402581E76}" sibTransId="{656DB103-BC3E-42F8-954C-F3F3DD8D5B1C}"/>
    <dgm:cxn modelId="{E7B666CB-44EB-46E3-8203-3F5FCD3F42C3}" srcId="{EBA1A30B-E687-48F7-9570-DD152C790E08}" destId="{71FD20F3-16C2-4C22-AC36-1D79727319F8}" srcOrd="0" destOrd="0" parTransId="{05815308-CFE5-45A0-8288-7F442A7DA9E5}" sibTransId="{B84E8824-595F-4BBD-86DC-71541BFE061E}"/>
    <dgm:cxn modelId="{F34145E4-6B25-451A-957E-D0634BA909F6}" srcId="{71FD20F3-16C2-4C22-AC36-1D79727319F8}" destId="{D3F7C44A-4C2D-4B23-BC1E-11EB09E45006}" srcOrd="0" destOrd="0" parTransId="{5DADCCF2-4E3F-4B99-B3ED-8EA5FE1A3844}" sibTransId="{A0AFE9C0-27CC-4851-9677-6FF83BCD44C6}"/>
    <dgm:cxn modelId="{299EDB51-4086-4774-8BBD-A7292DA22D40}" type="presParOf" srcId="{8F205722-8F9E-4F12-8211-E313851A9CEA}" destId="{7D9F1191-A23A-47E2-BD29-82C013EFF8F9}" srcOrd="0" destOrd="0" presId="urn:microsoft.com/office/officeart/2005/8/layout/orgChart1"/>
    <dgm:cxn modelId="{86985F29-7FE3-4369-B870-115654B0F7C0}" type="presParOf" srcId="{7D9F1191-A23A-47E2-BD29-82C013EFF8F9}" destId="{01C1573B-BD6C-496C-AB54-CCFAFF98D007}" srcOrd="0" destOrd="0" presId="urn:microsoft.com/office/officeart/2005/8/layout/orgChart1"/>
    <dgm:cxn modelId="{59B76C2B-BC9F-4B1B-9FD1-17655FA53175}" type="presParOf" srcId="{01C1573B-BD6C-496C-AB54-CCFAFF98D007}" destId="{18A5396F-0311-4AA3-9BBD-499871EE5C9E}" srcOrd="0" destOrd="0" presId="urn:microsoft.com/office/officeart/2005/8/layout/orgChart1"/>
    <dgm:cxn modelId="{71CACD83-CF47-42A8-9B28-E6D2DDB9152F}" type="presParOf" srcId="{01C1573B-BD6C-496C-AB54-CCFAFF98D007}" destId="{0E022465-86A2-41E6-ADD6-B1C748DE4C20}" srcOrd="1" destOrd="0" presId="urn:microsoft.com/office/officeart/2005/8/layout/orgChart1"/>
    <dgm:cxn modelId="{678EFEA4-C675-45A4-A392-425B7C6F3886}" type="presParOf" srcId="{7D9F1191-A23A-47E2-BD29-82C013EFF8F9}" destId="{61328AD5-8B68-4052-8660-95A234C87E84}" srcOrd="1" destOrd="0" presId="urn:microsoft.com/office/officeart/2005/8/layout/orgChart1"/>
    <dgm:cxn modelId="{CE9D063C-B9EC-4EEE-A72E-9E91F8E45FD2}" type="presParOf" srcId="{61328AD5-8B68-4052-8660-95A234C87E84}" destId="{250692AF-6B93-48F8-9A47-99C13CF1F45A}" srcOrd="0" destOrd="0" presId="urn:microsoft.com/office/officeart/2005/8/layout/orgChart1"/>
    <dgm:cxn modelId="{B5321166-3FD7-456C-BAC5-C36878904B0C}" type="presParOf" srcId="{61328AD5-8B68-4052-8660-95A234C87E84}" destId="{8F6E97EA-C4D0-40CE-A6BA-346F8D97DE8B}" srcOrd="1" destOrd="0" presId="urn:microsoft.com/office/officeart/2005/8/layout/orgChart1"/>
    <dgm:cxn modelId="{DD0BD0FE-9868-45BD-A35B-276DEA963194}" type="presParOf" srcId="{8F6E97EA-C4D0-40CE-A6BA-346F8D97DE8B}" destId="{50158458-648E-463D-8477-975D0CD38AC7}" srcOrd="0" destOrd="0" presId="urn:microsoft.com/office/officeart/2005/8/layout/orgChart1"/>
    <dgm:cxn modelId="{BCD35189-0E5E-4E1A-9686-DB735ED96876}" type="presParOf" srcId="{50158458-648E-463D-8477-975D0CD38AC7}" destId="{FE811ABE-FFE2-470E-A930-6B71FF0BDE16}" srcOrd="0" destOrd="0" presId="urn:microsoft.com/office/officeart/2005/8/layout/orgChart1"/>
    <dgm:cxn modelId="{AA836484-1777-42E7-84CC-4FCA77BDA4A5}" type="presParOf" srcId="{50158458-648E-463D-8477-975D0CD38AC7}" destId="{60347888-B095-46CC-8AAD-9B18578E08C3}" srcOrd="1" destOrd="0" presId="urn:microsoft.com/office/officeart/2005/8/layout/orgChart1"/>
    <dgm:cxn modelId="{1E62A5A0-29CF-4485-A0D8-FFE778C90104}" type="presParOf" srcId="{8F6E97EA-C4D0-40CE-A6BA-346F8D97DE8B}" destId="{FC26F508-7A73-45A3-A0F6-C24002E9597A}" srcOrd="1" destOrd="0" presId="urn:microsoft.com/office/officeart/2005/8/layout/orgChart1"/>
    <dgm:cxn modelId="{5699E14F-7D12-43EF-9F6B-89B908433F37}" type="presParOf" srcId="{8F6E97EA-C4D0-40CE-A6BA-346F8D97DE8B}" destId="{A81A780D-BE87-4CE7-BE01-D6BBA73FDFBD}" srcOrd="2" destOrd="0" presId="urn:microsoft.com/office/officeart/2005/8/layout/orgChart1"/>
    <dgm:cxn modelId="{40762C7B-5C75-4894-B976-C4281ABD7104}" type="presParOf" srcId="{61328AD5-8B68-4052-8660-95A234C87E84}" destId="{B61ECBC0-B659-433E-B1D4-05F818A7EF68}" srcOrd="2" destOrd="0" presId="urn:microsoft.com/office/officeart/2005/8/layout/orgChart1"/>
    <dgm:cxn modelId="{B49B9E36-F450-45FC-8E88-1B37F068E0A9}" type="presParOf" srcId="{61328AD5-8B68-4052-8660-95A234C87E84}" destId="{A2DB380C-BA1D-4C96-9ABD-4D38581B0A5E}" srcOrd="3" destOrd="0" presId="urn:microsoft.com/office/officeart/2005/8/layout/orgChart1"/>
    <dgm:cxn modelId="{359CE7F4-741A-40B5-A2B8-CF03569102DB}" type="presParOf" srcId="{A2DB380C-BA1D-4C96-9ABD-4D38581B0A5E}" destId="{0456FB2C-E955-429B-8561-40F149D0BC8F}" srcOrd="0" destOrd="0" presId="urn:microsoft.com/office/officeart/2005/8/layout/orgChart1"/>
    <dgm:cxn modelId="{99FCFE28-A53F-4C98-BA2E-4910927157DA}" type="presParOf" srcId="{0456FB2C-E955-429B-8561-40F149D0BC8F}" destId="{732A3F92-4352-4BCE-A2C2-A33AA3F47FD3}" srcOrd="0" destOrd="0" presId="urn:microsoft.com/office/officeart/2005/8/layout/orgChart1"/>
    <dgm:cxn modelId="{3DC45277-C44F-4E20-9DD8-D334008DC10C}" type="presParOf" srcId="{0456FB2C-E955-429B-8561-40F149D0BC8F}" destId="{C1B6FFAE-573A-4E42-98D6-2CCFE4D6E064}" srcOrd="1" destOrd="0" presId="urn:microsoft.com/office/officeart/2005/8/layout/orgChart1"/>
    <dgm:cxn modelId="{2F201B54-40CC-4899-A599-5050B85BEF26}" type="presParOf" srcId="{A2DB380C-BA1D-4C96-9ABD-4D38581B0A5E}" destId="{5122007C-E414-4C14-B360-18DE077D3158}" srcOrd="1" destOrd="0" presId="urn:microsoft.com/office/officeart/2005/8/layout/orgChart1"/>
    <dgm:cxn modelId="{6DCBD8A5-A170-47C8-A938-629605C9C044}" type="presParOf" srcId="{A2DB380C-BA1D-4C96-9ABD-4D38581B0A5E}" destId="{A0DC3B7E-9366-423F-9528-70FD87CEC39C}" srcOrd="2" destOrd="0" presId="urn:microsoft.com/office/officeart/2005/8/layout/orgChart1"/>
    <dgm:cxn modelId="{81BF8469-3043-4DAE-B5F1-FBF78502E1DA}" type="presParOf" srcId="{7D9F1191-A23A-47E2-BD29-82C013EFF8F9}" destId="{E874D2AE-2586-48FC-831A-C53529DABB1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BA1A30B-E687-48F7-9570-DD152C790E0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71FD20F3-16C2-4C22-AC36-1D79727319F8}" type="asst">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خطوات تحليل المعطيات التسويقية</a:t>
          </a:r>
          <a:endParaRPr lang="en-US" dirty="0">
            <a:solidFill>
              <a:schemeClr val="bg1"/>
            </a:solidFill>
          </a:endParaRPr>
        </a:p>
      </dgm:t>
    </dgm:pt>
    <dgm:pt modelId="{05815308-CFE5-45A0-8288-7F442A7DA9E5}" type="parTrans" cxnId="{E7B666CB-44EB-46E3-8203-3F5FCD3F42C3}">
      <dgm:prSet/>
      <dgm:spPr/>
      <dgm:t>
        <a:bodyPr/>
        <a:lstStyle/>
        <a:p>
          <a:endParaRPr lang="en-US"/>
        </a:p>
      </dgm:t>
    </dgm:pt>
    <dgm:pt modelId="{B84E8824-595F-4BBD-86DC-71541BFE061E}" type="sibTrans" cxnId="{E7B666CB-44EB-46E3-8203-3F5FCD3F42C3}">
      <dgm:prSet/>
      <dgm:spPr/>
      <dgm:t>
        <a:bodyPr/>
        <a:lstStyle/>
        <a:p>
          <a:endParaRPr lang="en-US"/>
        </a:p>
      </dgm:t>
    </dgm:pt>
    <dgm:pt modelId="{D3F7C44A-4C2D-4B23-BC1E-11EB09E45006}">
      <dgm:prSet phldrT="[Text]"/>
      <dgm:spPr/>
      <dgm:t>
        <a:bodyPr/>
        <a:lstStyle/>
        <a:p>
          <a:pPr rtl="1"/>
          <a:r>
            <a:rPr lang="ar-EG" b="1" i="0" u="none" strike="noStrike" baseline="0" dirty="0">
              <a:latin typeface="Sakkal Majalla" panose="02000000000000000000" pitchFamily="2" charset="-78"/>
              <a:cs typeface="Sakkal Majalla" panose="02000000000000000000" pitchFamily="2" charset="-78"/>
            </a:rPr>
            <a:t>4. إعطاء قيم للبيانات المفقودة</a:t>
          </a:r>
          <a:endParaRPr lang="en-US" dirty="0">
            <a:solidFill>
              <a:schemeClr val="bg1"/>
            </a:solidFill>
          </a:endParaRPr>
        </a:p>
      </dgm:t>
    </dgm:pt>
    <dgm:pt modelId="{5DADCCF2-4E3F-4B99-B3ED-8EA5FE1A3844}" type="parTrans" cxnId="{F34145E4-6B25-451A-957E-D0634BA909F6}">
      <dgm:prSet/>
      <dgm:spPr/>
      <dgm:t>
        <a:bodyPr/>
        <a:lstStyle/>
        <a:p>
          <a:pPr rtl="1"/>
          <a:endParaRPr lang="en-US">
            <a:solidFill>
              <a:schemeClr val="bg1"/>
            </a:solidFill>
          </a:endParaRPr>
        </a:p>
      </dgm:t>
    </dgm:pt>
    <dgm:pt modelId="{A0AFE9C0-27CC-4851-9677-6FF83BCD44C6}" type="sibTrans" cxnId="{F34145E4-6B25-451A-957E-D0634BA909F6}">
      <dgm:prSet/>
      <dgm:spPr/>
      <dgm:t>
        <a:bodyPr/>
        <a:lstStyle/>
        <a:p>
          <a:endParaRPr lang="en-US"/>
        </a:p>
      </dgm:t>
    </dgm:pt>
    <dgm:pt modelId="{6857B088-ED61-434F-8ED4-21A221DEB655}">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1. فحص الاستبيان</a:t>
          </a:r>
          <a:endParaRPr lang="en-US" u="none" dirty="0">
            <a:solidFill>
              <a:schemeClr val="bg1"/>
            </a:solidFill>
          </a:endParaRPr>
        </a:p>
      </dgm:t>
    </dgm:pt>
    <dgm:pt modelId="{6A1A300B-66E0-4504-93FC-497402581E76}" type="parTrans" cxnId="{DBC7D8C8-183B-4A00-AD3D-F50BEA2BFAD1}">
      <dgm:prSet/>
      <dgm:spPr/>
      <dgm:t>
        <a:bodyPr/>
        <a:lstStyle/>
        <a:p>
          <a:pPr rtl="1"/>
          <a:endParaRPr lang="en-US">
            <a:solidFill>
              <a:schemeClr val="bg1"/>
            </a:solidFill>
          </a:endParaRPr>
        </a:p>
      </dgm:t>
    </dgm:pt>
    <dgm:pt modelId="{656DB103-BC3E-42F8-954C-F3F3DD8D5B1C}" type="sibTrans" cxnId="{DBC7D8C8-183B-4A00-AD3D-F50BEA2BFAD1}">
      <dgm:prSet/>
      <dgm:spPr/>
      <dgm:t>
        <a:bodyPr/>
        <a:lstStyle/>
        <a:p>
          <a:endParaRPr lang="en-US"/>
        </a:p>
      </dgm:t>
    </dgm:pt>
    <dgm:pt modelId="{5666D7C3-B9C8-4C69-A681-A43D931484D3}">
      <dgm:prSet phldrT="[Text]"/>
      <dgm:spPr/>
      <dgm:t>
        <a:bodyPr/>
        <a:lstStyle/>
        <a:p>
          <a:pPr rtl="1"/>
          <a:r>
            <a:rPr lang="ar-EG" b="1" i="0" u="none" strike="noStrike" baseline="0" dirty="0">
              <a:latin typeface="Sakkal Majalla" panose="02000000000000000000" pitchFamily="2" charset="-78"/>
              <a:cs typeface="Sakkal Majalla" panose="02000000000000000000" pitchFamily="2" charset="-78"/>
            </a:rPr>
            <a:t>3. معالجة البيانات غير المرضية</a:t>
          </a:r>
          <a:endParaRPr lang="en-US" u="none" dirty="0">
            <a:solidFill>
              <a:schemeClr val="bg1"/>
            </a:solidFill>
          </a:endParaRPr>
        </a:p>
      </dgm:t>
    </dgm:pt>
    <dgm:pt modelId="{31083826-46B8-480B-ACA6-945E679E275B}" type="parTrans" cxnId="{902395AE-0FFE-40B5-8E9B-4C0CA822DD60}">
      <dgm:prSet/>
      <dgm:spPr/>
      <dgm:t>
        <a:bodyPr/>
        <a:lstStyle/>
        <a:p>
          <a:endParaRPr lang="en-US"/>
        </a:p>
      </dgm:t>
    </dgm:pt>
    <dgm:pt modelId="{F245F00F-E0F0-48FB-B26B-EB888D8CE316}" type="sibTrans" cxnId="{902395AE-0FFE-40B5-8E9B-4C0CA822DD60}">
      <dgm:prSet/>
      <dgm:spPr/>
      <dgm:t>
        <a:bodyPr/>
        <a:lstStyle/>
        <a:p>
          <a:endParaRPr lang="en-US"/>
        </a:p>
      </dgm:t>
    </dgm:pt>
    <dgm:pt modelId="{38B89AA5-ABA3-4F22-9BC4-01644C8AE092}">
      <dgm:prSet phldrT="[Text]"/>
      <dgm:spPr/>
      <dgm:t>
        <a:bodyPr/>
        <a:lstStyle/>
        <a:p>
          <a:pPr rtl="1"/>
          <a:r>
            <a:rPr lang="ar-EG" b="1" i="0" u="none" strike="noStrike" baseline="0" dirty="0">
              <a:latin typeface="Sakkal Majalla" panose="02000000000000000000" pitchFamily="2" charset="-78"/>
              <a:cs typeface="Sakkal Majalla" panose="02000000000000000000" pitchFamily="2" charset="-78"/>
            </a:rPr>
            <a:t>2. ترميز البيانات</a:t>
          </a:r>
          <a:endParaRPr lang="en-US" u="none" dirty="0">
            <a:solidFill>
              <a:schemeClr val="bg1"/>
            </a:solidFill>
          </a:endParaRPr>
        </a:p>
      </dgm:t>
    </dgm:pt>
    <dgm:pt modelId="{885D5063-AED5-4C6F-B606-2463E09C5018}" type="parTrans" cxnId="{AA0AD7A1-B20B-4CA5-83C0-322BCCC12482}">
      <dgm:prSet/>
      <dgm:spPr/>
      <dgm:t>
        <a:bodyPr/>
        <a:lstStyle/>
        <a:p>
          <a:endParaRPr lang="en-US"/>
        </a:p>
      </dgm:t>
    </dgm:pt>
    <dgm:pt modelId="{ADD4757A-7FB1-49B9-9BC9-95ABDFDE9B8C}" type="sibTrans" cxnId="{AA0AD7A1-B20B-4CA5-83C0-322BCCC12482}">
      <dgm:prSet/>
      <dgm:spPr/>
      <dgm:t>
        <a:bodyPr/>
        <a:lstStyle/>
        <a:p>
          <a:endParaRPr lang="en-US"/>
        </a:p>
      </dgm:t>
    </dgm:pt>
    <dgm:pt modelId="{8F205722-8F9E-4F12-8211-E313851A9CEA}" type="pres">
      <dgm:prSet presAssocID="{EBA1A30B-E687-48F7-9570-DD152C790E08}" presName="hierChild1" presStyleCnt="0">
        <dgm:presLayoutVars>
          <dgm:orgChart val="1"/>
          <dgm:chPref val="1"/>
          <dgm:dir/>
          <dgm:animOne val="branch"/>
          <dgm:animLvl val="lvl"/>
          <dgm:resizeHandles/>
        </dgm:presLayoutVars>
      </dgm:prSet>
      <dgm:spPr/>
    </dgm:pt>
    <dgm:pt modelId="{7D9F1191-A23A-47E2-BD29-82C013EFF8F9}" type="pres">
      <dgm:prSet presAssocID="{71FD20F3-16C2-4C22-AC36-1D79727319F8}" presName="hierRoot1" presStyleCnt="0">
        <dgm:presLayoutVars>
          <dgm:hierBranch val="init"/>
        </dgm:presLayoutVars>
      </dgm:prSet>
      <dgm:spPr/>
    </dgm:pt>
    <dgm:pt modelId="{01C1573B-BD6C-496C-AB54-CCFAFF98D007}" type="pres">
      <dgm:prSet presAssocID="{71FD20F3-16C2-4C22-AC36-1D79727319F8}" presName="rootComposite1" presStyleCnt="0"/>
      <dgm:spPr/>
    </dgm:pt>
    <dgm:pt modelId="{18A5396F-0311-4AA3-9BBD-499871EE5C9E}" type="pres">
      <dgm:prSet presAssocID="{71FD20F3-16C2-4C22-AC36-1D79727319F8}" presName="rootText1" presStyleLbl="node0" presStyleIdx="0" presStyleCnt="1">
        <dgm:presLayoutVars>
          <dgm:chPref val="3"/>
        </dgm:presLayoutVars>
      </dgm:prSet>
      <dgm:spPr/>
    </dgm:pt>
    <dgm:pt modelId="{0E022465-86A2-41E6-ADD6-B1C748DE4C20}" type="pres">
      <dgm:prSet presAssocID="{71FD20F3-16C2-4C22-AC36-1D79727319F8}" presName="rootConnector1" presStyleLbl="asst0" presStyleIdx="0" presStyleCnt="0"/>
      <dgm:spPr/>
    </dgm:pt>
    <dgm:pt modelId="{61328AD5-8B68-4052-8660-95A234C87E84}" type="pres">
      <dgm:prSet presAssocID="{71FD20F3-16C2-4C22-AC36-1D79727319F8}" presName="hierChild2" presStyleCnt="0"/>
      <dgm:spPr/>
    </dgm:pt>
    <dgm:pt modelId="{250692AF-6B93-48F8-9A47-99C13CF1F45A}" type="pres">
      <dgm:prSet presAssocID="{5DADCCF2-4E3F-4B99-B3ED-8EA5FE1A3844}" presName="Name37" presStyleLbl="parChTrans1D2" presStyleIdx="0" presStyleCnt="4"/>
      <dgm:spPr/>
    </dgm:pt>
    <dgm:pt modelId="{8F6E97EA-C4D0-40CE-A6BA-346F8D97DE8B}" type="pres">
      <dgm:prSet presAssocID="{D3F7C44A-4C2D-4B23-BC1E-11EB09E45006}" presName="hierRoot2" presStyleCnt="0">
        <dgm:presLayoutVars>
          <dgm:hierBranch val="init"/>
        </dgm:presLayoutVars>
      </dgm:prSet>
      <dgm:spPr/>
    </dgm:pt>
    <dgm:pt modelId="{50158458-648E-463D-8477-975D0CD38AC7}" type="pres">
      <dgm:prSet presAssocID="{D3F7C44A-4C2D-4B23-BC1E-11EB09E45006}" presName="rootComposite" presStyleCnt="0"/>
      <dgm:spPr/>
    </dgm:pt>
    <dgm:pt modelId="{FE811ABE-FFE2-470E-A930-6B71FF0BDE16}" type="pres">
      <dgm:prSet presAssocID="{D3F7C44A-4C2D-4B23-BC1E-11EB09E45006}" presName="rootText" presStyleLbl="node2" presStyleIdx="0" presStyleCnt="4">
        <dgm:presLayoutVars>
          <dgm:chPref val="3"/>
        </dgm:presLayoutVars>
      </dgm:prSet>
      <dgm:spPr/>
    </dgm:pt>
    <dgm:pt modelId="{60347888-B095-46CC-8AAD-9B18578E08C3}" type="pres">
      <dgm:prSet presAssocID="{D3F7C44A-4C2D-4B23-BC1E-11EB09E45006}" presName="rootConnector" presStyleLbl="node2" presStyleIdx="0" presStyleCnt="4"/>
      <dgm:spPr/>
    </dgm:pt>
    <dgm:pt modelId="{FC26F508-7A73-45A3-A0F6-C24002E9597A}" type="pres">
      <dgm:prSet presAssocID="{D3F7C44A-4C2D-4B23-BC1E-11EB09E45006}" presName="hierChild4" presStyleCnt="0"/>
      <dgm:spPr/>
    </dgm:pt>
    <dgm:pt modelId="{A81A780D-BE87-4CE7-BE01-D6BBA73FDFBD}" type="pres">
      <dgm:prSet presAssocID="{D3F7C44A-4C2D-4B23-BC1E-11EB09E45006}" presName="hierChild5" presStyleCnt="0"/>
      <dgm:spPr/>
    </dgm:pt>
    <dgm:pt modelId="{40AD0806-F123-4206-80FC-D999793F0C9A}" type="pres">
      <dgm:prSet presAssocID="{31083826-46B8-480B-ACA6-945E679E275B}" presName="Name37" presStyleLbl="parChTrans1D2" presStyleIdx="1" presStyleCnt="4"/>
      <dgm:spPr/>
    </dgm:pt>
    <dgm:pt modelId="{3F3E5ED7-80F9-4234-BFAD-F558BC8FE446}" type="pres">
      <dgm:prSet presAssocID="{5666D7C3-B9C8-4C69-A681-A43D931484D3}" presName="hierRoot2" presStyleCnt="0">
        <dgm:presLayoutVars>
          <dgm:hierBranch val="init"/>
        </dgm:presLayoutVars>
      </dgm:prSet>
      <dgm:spPr/>
    </dgm:pt>
    <dgm:pt modelId="{30F4F59B-8AFA-49B7-BEB2-BC419D39DEA1}" type="pres">
      <dgm:prSet presAssocID="{5666D7C3-B9C8-4C69-A681-A43D931484D3}" presName="rootComposite" presStyleCnt="0"/>
      <dgm:spPr/>
    </dgm:pt>
    <dgm:pt modelId="{A7933972-D2A1-4B10-9DD7-C007F20E7D1F}" type="pres">
      <dgm:prSet presAssocID="{5666D7C3-B9C8-4C69-A681-A43D931484D3}" presName="rootText" presStyleLbl="node2" presStyleIdx="1" presStyleCnt="4">
        <dgm:presLayoutVars>
          <dgm:chPref val="3"/>
        </dgm:presLayoutVars>
      </dgm:prSet>
      <dgm:spPr/>
    </dgm:pt>
    <dgm:pt modelId="{DFAAFAAD-203E-465B-AAF9-0F84962B9954}" type="pres">
      <dgm:prSet presAssocID="{5666D7C3-B9C8-4C69-A681-A43D931484D3}" presName="rootConnector" presStyleLbl="node2" presStyleIdx="1" presStyleCnt="4"/>
      <dgm:spPr/>
    </dgm:pt>
    <dgm:pt modelId="{77C154E1-CC7A-4983-B091-53C6D4B3D21C}" type="pres">
      <dgm:prSet presAssocID="{5666D7C3-B9C8-4C69-A681-A43D931484D3}" presName="hierChild4" presStyleCnt="0"/>
      <dgm:spPr/>
    </dgm:pt>
    <dgm:pt modelId="{11BA6677-03B2-430D-95FF-BD2BBE876C80}" type="pres">
      <dgm:prSet presAssocID="{5666D7C3-B9C8-4C69-A681-A43D931484D3}" presName="hierChild5" presStyleCnt="0"/>
      <dgm:spPr/>
    </dgm:pt>
    <dgm:pt modelId="{CB1D4957-FEBA-4C0F-BA68-5ED8E623E9A0}" type="pres">
      <dgm:prSet presAssocID="{885D5063-AED5-4C6F-B606-2463E09C5018}" presName="Name37" presStyleLbl="parChTrans1D2" presStyleIdx="2" presStyleCnt="4"/>
      <dgm:spPr/>
    </dgm:pt>
    <dgm:pt modelId="{960A6B64-EC05-4A6C-AF26-7B19DABDB77B}" type="pres">
      <dgm:prSet presAssocID="{38B89AA5-ABA3-4F22-9BC4-01644C8AE092}" presName="hierRoot2" presStyleCnt="0">
        <dgm:presLayoutVars>
          <dgm:hierBranch val="init"/>
        </dgm:presLayoutVars>
      </dgm:prSet>
      <dgm:spPr/>
    </dgm:pt>
    <dgm:pt modelId="{5FE4763C-4164-4097-BB9B-527DF33DD75A}" type="pres">
      <dgm:prSet presAssocID="{38B89AA5-ABA3-4F22-9BC4-01644C8AE092}" presName="rootComposite" presStyleCnt="0"/>
      <dgm:spPr/>
    </dgm:pt>
    <dgm:pt modelId="{CC955277-113D-4EFE-A54E-9B50D8E4474F}" type="pres">
      <dgm:prSet presAssocID="{38B89AA5-ABA3-4F22-9BC4-01644C8AE092}" presName="rootText" presStyleLbl="node2" presStyleIdx="2" presStyleCnt="4">
        <dgm:presLayoutVars>
          <dgm:chPref val="3"/>
        </dgm:presLayoutVars>
      </dgm:prSet>
      <dgm:spPr/>
    </dgm:pt>
    <dgm:pt modelId="{56D9F049-C1B6-4781-9E4F-0A05DAF20DA3}" type="pres">
      <dgm:prSet presAssocID="{38B89AA5-ABA3-4F22-9BC4-01644C8AE092}" presName="rootConnector" presStyleLbl="node2" presStyleIdx="2" presStyleCnt="4"/>
      <dgm:spPr/>
    </dgm:pt>
    <dgm:pt modelId="{3104BE7A-4E9A-4338-B947-FE6D7A0B2AE3}" type="pres">
      <dgm:prSet presAssocID="{38B89AA5-ABA3-4F22-9BC4-01644C8AE092}" presName="hierChild4" presStyleCnt="0"/>
      <dgm:spPr/>
    </dgm:pt>
    <dgm:pt modelId="{AE77CB2F-B3AC-4A87-B82E-B7DB04755DD9}" type="pres">
      <dgm:prSet presAssocID="{38B89AA5-ABA3-4F22-9BC4-01644C8AE092}" presName="hierChild5" presStyleCnt="0"/>
      <dgm:spPr/>
    </dgm:pt>
    <dgm:pt modelId="{B61ECBC0-B659-433E-B1D4-05F818A7EF68}" type="pres">
      <dgm:prSet presAssocID="{6A1A300B-66E0-4504-93FC-497402581E76}" presName="Name37" presStyleLbl="parChTrans1D2" presStyleIdx="3" presStyleCnt="4"/>
      <dgm:spPr/>
    </dgm:pt>
    <dgm:pt modelId="{A2DB380C-BA1D-4C96-9ABD-4D38581B0A5E}" type="pres">
      <dgm:prSet presAssocID="{6857B088-ED61-434F-8ED4-21A221DEB655}" presName="hierRoot2" presStyleCnt="0">
        <dgm:presLayoutVars>
          <dgm:hierBranch val="init"/>
        </dgm:presLayoutVars>
      </dgm:prSet>
      <dgm:spPr/>
    </dgm:pt>
    <dgm:pt modelId="{0456FB2C-E955-429B-8561-40F149D0BC8F}" type="pres">
      <dgm:prSet presAssocID="{6857B088-ED61-434F-8ED4-21A221DEB655}" presName="rootComposite" presStyleCnt="0"/>
      <dgm:spPr/>
    </dgm:pt>
    <dgm:pt modelId="{732A3F92-4352-4BCE-A2C2-A33AA3F47FD3}" type="pres">
      <dgm:prSet presAssocID="{6857B088-ED61-434F-8ED4-21A221DEB655}" presName="rootText" presStyleLbl="node2" presStyleIdx="3" presStyleCnt="4">
        <dgm:presLayoutVars>
          <dgm:chPref val="3"/>
        </dgm:presLayoutVars>
      </dgm:prSet>
      <dgm:spPr/>
    </dgm:pt>
    <dgm:pt modelId="{C1B6FFAE-573A-4E42-98D6-2CCFE4D6E064}" type="pres">
      <dgm:prSet presAssocID="{6857B088-ED61-434F-8ED4-21A221DEB655}" presName="rootConnector" presStyleLbl="node2" presStyleIdx="3" presStyleCnt="4"/>
      <dgm:spPr/>
    </dgm:pt>
    <dgm:pt modelId="{5122007C-E414-4C14-B360-18DE077D3158}" type="pres">
      <dgm:prSet presAssocID="{6857B088-ED61-434F-8ED4-21A221DEB655}" presName="hierChild4" presStyleCnt="0"/>
      <dgm:spPr/>
    </dgm:pt>
    <dgm:pt modelId="{A0DC3B7E-9366-423F-9528-70FD87CEC39C}" type="pres">
      <dgm:prSet presAssocID="{6857B088-ED61-434F-8ED4-21A221DEB655}" presName="hierChild5" presStyleCnt="0"/>
      <dgm:spPr/>
    </dgm:pt>
    <dgm:pt modelId="{E874D2AE-2586-48FC-831A-C53529DABB10}" type="pres">
      <dgm:prSet presAssocID="{71FD20F3-16C2-4C22-AC36-1D79727319F8}" presName="hierChild3" presStyleCnt="0"/>
      <dgm:spPr/>
    </dgm:pt>
  </dgm:ptLst>
  <dgm:cxnLst>
    <dgm:cxn modelId="{1AC7FB0F-818A-42B8-A09E-B952C6908DC3}" type="presOf" srcId="{885D5063-AED5-4C6F-B606-2463E09C5018}" destId="{CB1D4957-FEBA-4C0F-BA68-5ED8E623E9A0}" srcOrd="0" destOrd="0" presId="urn:microsoft.com/office/officeart/2005/8/layout/orgChart1"/>
    <dgm:cxn modelId="{01223619-2737-4D6B-8746-09E8760ED25E}" type="presOf" srcId="{38B89AA5-ABA3-4F22-9BC4-01644C8AE092}" destId="{56D9F049-C1B6-4781-9E4F-0A05DAF20DA3}" srcOrd="1" destOrd="0" presId="urn:microsoft.com/office/officeart/2005/8/layout/orgChart1"/>
    <dgm:cxn modelId="{CD7C6D45-6A8A-4C5E-91C1-12098B09D96F}" type="presOf" srcId="{5666D7C3-B9C8-4C69-A681-A43D931484D3}" destId="{DFAAFAAD-203E-465B-AAF9-0F84962B9954}" srcOrd="1" destOrd="0" presId="urn:microsoft.com/office/officeart/2005/8/layout/orgChart1"/>
    <dgm:cxn modelId="{717CEF45-4CA0-4CEF-9F2E-BA63B0AE68F9}" type="presOf" srcId="{D3F7C44A-4C2D-4B23-BC1E-11EB09E45006}" destId="{60347888-B095-46CC-8AAD-9B18578E08C3}" srcOrd="1" destOrd="0" presId="urn:microsoft.com/office/officeart/2005/8/layout/orgChart1"/>
    <dgm:cxn modelId="{F051F153-AB4D-4DC6-AAA4-DDD8466A6801}" type="presOf" srcId="{71FD20F3-16C2-4C22-AC36-1D79727319F8}" destId="{0E022465-86A2-41E6-ADD6-B1C748DE4C20}" srcOrd="1" destOrd="0" presId="urn:microsoft.com/office/officeart/2005/8/layout/orgChart1"/>
    <dgm:cxn modelId="{78EBC186-7C16-4BAB-A298-538F921AAE0D}" type="presOf" srcId="{31083826-46B8-480B-ACA6-945E679E275B}" destId="{40AD0806-F123-4206-80FC-D999793F0C9A}" srcOrd="0" destOrd="0" presId="urn:microsoft.com/office/officeart/2005/8/layout/orgChart1"/>
    <dgm:cxn modelId="{F8F6E28F-F0AF-4D7C-A191-42F9AC3C45C8}" type="presOf" srcId="{71FD20F3-16C2-4C22-AC36-1D79727319F8}" destId="{18A5396F-0311-4AA3-9BBD-499871EE5C9E}" srcOrd="0" destOrd="0" presId="urn:microsoft.com/office/officeart/2005/8/layout/orgChart1"/>
    <dgm:cxn modelId="{7FC5C798-A9C1-4867-AD36-DC4FABFD722D}" type="presOf" srcId="{6857B088-ED61-434F-8ED4-21A221DEB655}" destId="{C1B6FFAE-573A-4E42-98D6-2CCFE4D6E064}" srcOrd="1" destOrd="0" presId="urn:microsoft.com/office/officeart/2005/8/layout/orgChart1"/>
    <dgm:cxn modelId="{AA0AD7A1-B20B-4CA5-83C0-322BCCC12482}" srcId="{71FD20F3-16C2-4C22-AC36-1D79727319F8}" destId="{38B89AA5-ABA3-4F22-9BC4-01644C8AE092}" srcOrd="2" destOrd="0" parTransId="{885D5063-AED5-4C6F-B606-2463E09C5018}" sibTransId="{ADD4757A-7FB1-49B9-9BC9-95ABDFDE9B8C}"/>
    <dgm:cxn modelId="{902395AE-0FFE-40B5-8E9B-4C0CA822DD60}" srcId="{71FD20F3-16C2-4C22-AC36-1D79727319F8}" destId="{5666D7C3-B9C8-4C69-A681-A43D931484D3}" srcOrd="1" destOrd="0" parTransId="{31083826-46B8-480B-ACA6-945E679E275B}" sibTransId="{F245F00F-E0F0-48FB-B26B-EB888D8CE316}"/>
    <dgm:cxn modelId="{B157F4B3-75D1-4C30-895D-840E4FDFBD00}" type="presOf" srcId="{5DADCCF2-4E3F-4B99-B3ED-8EA5FE1A3844}" destId="{250692AF-6B93-48F8-9A47-99C13CF1F45A}" srcOrd="0" destOrd="0" presId="urn:microsoft.com/office/officeart/2005/8/layout/orgChart1"/>
    <dgm:cxn modelId="{86BD4AB7-FE6C-46A6-ACC4-0987F1828F96}" type="presOf" srcId="{6A1A300B-66E0-4504-93FC-497402581E76}" destId="{B61ECBC0-B659-433E-B1D4-05F818A7EF68}" srcOrd="0" destOrd="0" presId="urn:microsoft.com/office/officeart/2005/8/layout/orgChart1"/>
    <dgm:cxn modelId="{37EFCABA-1FE6-4DC1-8AED-59C8D1B12EE2}" type="presOf" srcId="{D3F7C44A-4C2D-4B23-BC1E-11EB09E45006}" destId="{FE811ABE-FFE2-470E-A930-6B71FF0BDE16}" srcOrd="0" destOrd="0" presId="urn:microsoft.com/office/officeart/2005/8/layout/orgChart1"/>
    <dgm:cxn modelId="{D4A860BC-6E53-446A-954F-9B861313AE18}" type="presOf" srcId="{EBA1A30B-E687-48F7-9570-DD152C790E08}" destId="{8F205722-8F9E-4F12-8211-E313851A9CEA}" srcOrd="0" destOrd="0" presId="urn:microsoft.com/office/officeart/2005/8/layout/orgChart1"/>
    <dgm:cxn modelId="{A61D01C3-4CE8-411D-B373-8E8B97F7883A}" type="presOf" srcId="{5666D7C3-B9C8-4C69-A681-A43D931484D3}" destId="{A7933972-D2A1-4B10-9DD7-C007F20E7D1F}" srcOrd="0" destOrd="0" presId="urn:microsoft.com/office/officeart/2005/8/layout/orgChart1"/>
    <dgm:cxn modelId="{8875B5C4-327F-4FD4-994D-B36B281A9DCF}" type="presOf" srcId="{6857B088-ED61-434F-8ED4-21A221DEB655}" destId="{732A3F92-4352-4BCE-A2C2-A33AA3F47FD3}" srcOrd="0" destOrd="0" presId="urn:microsoft.com/office/officeart/2005/8/layout/orgChart1"/>
    <dgm:cxn modelId="{DBC7D8C8-183B-4A00-AD3D-F50BEA2BFAD1}" srcId="{71FD20F3-16C2-4C22-AC36-1D79727319F8}" destId="{6857B088-ED61-434F-8ED4-21A221DEB655}" srcOrd="3" destOrd="0" parTransId="{6A1A300B-66E0-4504-93FC-497402581E76}" sibTransId="{656DB103-BC3E-42F8-954C-F3F3DD8D5B1C}"/>
    <dgm:cxn modelId="{E7B666CB-44EB-46E3-8203-3F5FCD3F42C3}" srcId="{EBA1A30B-E687-48F7-9570-DD152C790E08}" destId="{71FD20F3-16C2-4C22-AC36-1D79727319F8}" srcOrd="0" destOrd="0" parTransId="{05815308-CFE5-45A0-8288-7F442A7DA9E5}" sibTransId="{B84E8824-595F-4BBD-86DC-71541BFE061E}"/>
    <dgm:cxn modelId="{F34145E4-6B25-451A-957E-D0634BA909F6}" srcId="{71FD20F3-16C2-4C22-AC36-1D79727319F8}" destId="{D3F7C44A-4C2D-4B23-BC1E-11EB09E45006}" srcOrd="0" destOrd="0" parTransId="{5DADCCF2-4E3F-4B99-B3ED-8EA5FE1A3844}" sibTransId="{A0AFE9C0-27CC-4851-9677-6FF83BCD44C6}"/>
    <dgm:cxn modelId="{E8BC98F0-1CAE-4E42-8E82-ECBA257F26C0}" type="presOf" srcId="{38B89AA5-ABA3-4F22-9BC4-01644C8AE092}" destId="{CC955277-113D-4EFE-A54E-9B50D8E4474F}" srcOrd="0" destOrd="0" presId="urn:microsoft.com/office/officeart/2005/8/layout/orgChart1"/>
    <dgm:cxn modelId="{299EDB51-4086-4774-8BBD-A7292DA22D40}" type="presParOf" srcId="{8F205722-8F9E-4F12-8211-E313851A9CEA}" destId="{7D9F1191-A23A-47E2-BD29-82C013EFF8F9}" srcOrd="0" destOrd="0" presId="urn:microsoft.com/office/officeart/2005/8/layout/orgChart1"/>
    <dgm:cxn modelId="{86985F29-7FE3-4369-B870-115654B0F7C0}" type="presParOf" srcId="{7D9F1191-A23A-47E2-BD29-82C013EFF8F9}" destId="{01C1573B-BD6C-496C-AB54-CCFAFF98D007}" srcOrd="0" destOrd="0" presId="urn:microsoft.com/office/officeart/2005/8/layout/orgChart1"/>
    <dgm:cxn modelId="{59B76C2B-BC9F-4B1B-9FD1-17655FA53175}" type="presParOf" srcId="{01C1573B-BD6C-496C-AB54-CCFAFF98D007}" destId="{18A5396F-0311-4AA3-9BBD-499871EE5C9E}" srcOrd="0" destOrd="0" presId="urn:microsoft.com/office/officeart/2005/8/layout/orgChart1"/>
    <dgm:cxn modelId="{71CACD83-CF47-42A8-9B28-E6D2DDB9152F}" type="presParOf" srcId="{01C1573B-BD6C-496C-AB54-CCFAFF98D007}" destId="{0E022465-86A2-41E6-ADD6-B1C748DE4C20}" srcOrd="1" destOrd="0" presId="urn:microsoft.com/office/officeart/2005/8/layout/orgChart1"/>
    <dgm:cxn modelId="{678EFEA4-C675-45A4-A392-425B7C6F3886}" type="presParOf" srcId="{7D9F1191-A23A-47E2-BD29-82C013EFF8F9}" destId="{61328AD5-8B68-4052-8660-95A234C87E84}" srcOrd="1" destOrd="0" presId="urn:microsoft.com/office/officeart/2005/8/layout/orgChart1"/>
    <dgm:cxn modelId="{CE9D063C-B9EC-4EEE-A72E-9E91F8E45FD2}" type="presParOf" srcId="{61328AD5-8B68-4052-8660-95A234C87E84}" destId="{250692AF-6B93-48F8-9A47-99C13CF1F45A}" srcOrd="0" destOrd="0" presId="urn:microsoft.com/office/officeart/2005/8/layout/orgChart1"/>
    <dgm:cxn modelId="{B5321166-3FD7-456C-BAC5-C36878904B0C}" type="presParOf" srcId="{61328AD5-8B68-4052-8660-95A234C87E84}" destId="{8F6E97EA-C4D0-40CE-A6BA-346F8D97DE8B}" srcOrd="1" destOrd="0" presId="urn:microsoft.com/office/officeart/2005/8/layout/orgChart1"/>
    <dgm:cxn modelId="{DD0BD0FE-9868-45BD-A35B-276DEA963194}" type="presParOf" srcId="{8F6E97EA-C4D0-40CE-A6BA-346F8D97DE8B}" destId="{50158458-648E-463D-8477-975D0CD38AC7}" srcOrd="0" destOrd="0" presId="urn:microsoft.com/office/officeart/2005/8/layout/orgChart1"/>
    <dgm:cxn modelId="{BCD35189-0E5E-4E1A-9686-DB735ED96876}" type="presParOf" srcId="{50158458-648E-463D-8477-975D0CD38AC7}" destId="{FE811ABE-FFE2-470E-A930-6B71FF0BDE16}" srcOrd="0" destOrd="0" presId="urn:microsoft.com/office/officeart/2005/8/layout/orgChart1"/>
    <dgm:cxn modelId="{AA836484-1777-42E7-84CC-4FCA77BDA4A5}" type="presParOf" srcId="{50158458-648E-463D-8477-975D0CD38AC7}" destId="{60347888-B095-46CC-8AAD-9B18578E08C3}" srcOrd="1" destOrd="0" presId="urn:microsoft.com/office/officeart/2005/8/layout/orgChart1"/>
    <dgm:cxn modelId="{1E62A5A0-29CF-4485-A0D8-FFE778C90104}" type="presParOf" srcId="{8F6E97EA-C4D0-40CE-A6BA-346F8D97DE8B}" destId="{FC26F508-7A73-45A3-A0F6-C24002E9597A}" srcOrd="1" destOrd="0" presId="urn:microsoft.com/office/officeart/2005/8/layout/orgChart1"/>
    <dgm:cxn modelId="{5699E14F-7D12-43EF-9F6B-89B908433F37}" type="presParOf" srcId="{8F6E97EA-C4D0-40CE-A6BA-346F8D97DE8B}" destId="{A81A780D-BE87-4CE7-BE01-D6BBA73FDFBD}" srcOrd="2" destOrd="0" presId="urn:microsoft.com/office/officeart/2005/8/layout/orgChart1"/>
    <dgm:cxn modelId="{D9C66E18-ED1B-4E9C-8344-714A42F1BC61}" type="presParOf" srcId="{61328AD5-8B68-4052-8660-95A234C87E84}" destId="{40AD0806-F123-4206-80FC-D999793F0C9A}" srcOrd="2" destOrd="0" presId="urn:microsoft.com/office/officeart/2005/8/layout/orgChart1"/>
    <dgm:cxn modelId="{341E892F-FA3F-456C-BED8-0FB29D5B2313}" type="presParOf" srcId="{61328AD5-8B68-4052-8660-95A234C87E84}" destId="{3F3E5ED7-80F9-4234-BFAD-F558BC8FE446}" srcOrd="3" destOrd="0" presId="urn:microsoft.com/office/officeart/2005/8/layout/orgChart1"/>
    <dgm:cxn modelId="{281E5694-A91D-4FE9-B215-2EBC9D200E87}" type="presParOf" srcId="{3F3E5ED7-80F9-4234-BFAD-F558BC8FE446}" destId="{30F4F59B-8AFA-49B7-BEB2-BC419D39DEA1}" srcOrd="0" destOrd="0" presId="urn:microsoft.com/office/officeart/2005/8/layout/orgChart1"/>
    <dgm:cxn modelId="{5B892198-9F03-462B-A7AB-85841CB21990}" type="presParOf" srcId="{30F4F59B-8AFA-49B7-BEB2-BC419D39DEA1}" destId="{A7933972-D2A1-4B10-9DD7-C007F20E7D1F}" srcOrd="0" destOrd="0" presId="urn:microsoft.com/office/officeart/2005/8/layout/orgChart1"/>
    <dgm:cxn modelId="{B03ABCF6-EAC9-4FD2-866F-3021F041E5A1}" type="presParOf" srcId="{30F4F59B-8AFA-49B7-BEB2-BC419D39DEA1}" destId="{DFAAFAAD-203E-465B-AAF9-0F84962B9954}" srcOrd="1" destOrd="0" presId="urn:microsoft.com/office/officeart/2005/8/layout/orgChart1"/>
    <dgm:cxn modelId="{068D64D2-98D9-4401-A21A-783D914B93D0}" type="presParOf" srcId="{3F3E5ED7-80F9-4234-BFAD-F558BC8FE446}" destId="{77C154E1-CC7A-4983-B091-53C6D4B3D21C}" srcOrd="1" destOrd="0" presId="urn:microsoft.com/office/officeart/2005/8/layout/orgChart1"/>
    <dgm:cxn modelId="{1626F0D2-F869-4BA7-B401-A2FB89D1E1D5}" type="presParOf" srcId="{3F3E5ED7-80F9-4234-BFAD-F558BC8FE446}" destId="{11BA6677-03B2-430D-95FF-BD2BBE876C80}" srcOrd="2" destOrd="0" presId="urn:microsoft.com/office/officeart/2005/8/layout/orgChart1"/>
    <dgm:cxn modelId="{3C7A95BD-9C62-407C-B457-B3E7BE243FBA}" type="presParOf" srcId="{61328AD5-8B68-4052-8660-95A234C87E84}" destId="{CB1D4957-FEBA-4C0F-BA68-5ED8E623E9A0}" srcOrd="4" destOrd="0" presId="urn:microsoft.com/office/officeart/2005/8/layout/orgChart1"/>
    <dgm:cxn modelId="{CD807D5E-570E-4077-843E-A74798B4A1F2}" type="presParOf" srcId="{61328AD5-8B68-4052-8660-95A234C87E84}" destId="{960A6B64-EC05-4A6C-AF26-7B19DABDB77B}" srcOrd="5" destOrd="0" presId="urn:microsoft.com/office/officeart/2005/8/layout/orgChart1"/>
    <dgm:cxn modelId="{38FA9E20-D7E4-49D0-B1B8-96B3BC5D4792}" type="presParOf" srcId="{960A6B64-EC05-4A6C-AF26-7B19DABDB77B}" destId="{5FE4763C-4164-4097-BB9B-527DF33DD75A}" srcOrd="0" destOrd="0" presId="urn:microsoft.com/office/officeart/2005/8/layout/orgChart1"/>
    <dgm:cxn modelId="{D5E30DAF-0AF1-45D4-8797-E6ED9FAA0656}" type="presParOf" srcId="{5FE4763C-4164-4097-BB9B-527DF33DD75A}" destId="{CC955277-113D-4EFE-A54E-9B50D8E4474F}" srcOrd="0" destOrd="0" presId="urn:microsoft.com/office/officeart/2005/8/layout/orgChart1"/>
    <dgm:cxn modelId="{03378DD6-7415-4764-8AAC-7FFD5491999C}" type="presParOf" srcId="{5FE4763C-4164-4097-BB9B-527DF33DD75A}" destId="{56D9F049-C1B6-4781-9E4F-0A05DAF20DA3}" srcOrd="1" destOrd="0" presId="urn:microsoft.com/office/officeart/2005/8/layout/orgChart1"/>
    <dgm:cxn modelId="{195AD551-074C-4479-9613-E1901A2B00CF}" type="presParOf" srcId="{960A6B64-EC05-4A6C-AF26-7B19DABDB77B}" destId="{3104BE7A-4E9A-4338-B947-FE6D7A0B2AE3}" srcOrd="1" destOrd="0" presId="urn:microsoft.com/office/officeart/2005/8/layout/orgChart1"/>
    <dgm:cxn modelId="{99475AA9-E331-4772-A12D-0469C332FA8B}" type="presParOf" srcId="{960A6B64-EC05-4A6C-AF26-7B19DABDB77B}" destId="{AE77CB2F-B3AC-4A87-B82E-B7DB04755DD9}" srcOrd="2" destOrd="0" presId="urn:microsoft.com/office/officeart/2005/8/layout/orgChart1"/>
    <dgm:cxn modelId="{40762C7B-5C75-4894-B976-C4281ABD7104}" type="presParOf" srcId="{61328AD5-8B68-4052-8660-95A234C87E84}" destId="{B61ECBC0-B659-433E-B1D4-05F818A7EF68}" srcOrd="6" destOrd="0" presId="urn:microsoft.com/office/officeart/2005/8/layout/orgChart1"/>
    <dgm:cxn modelId="{B49B9E36-F450-45FC-8E88-1B37F068E0A9}" type="presParOf" srcId="{61328AD5-8B68-4052-8660-95A234C87E84}" destId="{A2DB380C-BA1D-4C96-9ABD-4D38581B0A5E}" srcOrd="7" destOrd="0" presId="urn:microsoft.com/office/officeart/2005/8/layout/orgChart1"/>
    <dgm:cxn modelId="{359CE7F4-741A-40B5-A2B8-CF03569102DB}" type="presParOf" srcId="{A2DB380C-BA1D-4C96-9ABD-4D38581B0A5E}" destId="{0456FB2C-E955-429B-8561-40F149D0BC8F}" srcOrd="0" destOrd="0" presId="urn:microsoft.com/office/officeart/2005/8/layout/orgChart1"/>
    <dgm:cxn modelId="{99FCFE28-A53F-4C98-BA2E-4910927157DA}" type="presParOf" srcId="{0456FB2C-E955-429B-8561-40F149D0BC8F}" destId="{732A3F92-4352-4BCE-A2C2-A33AA3F47FD3}" srcOrd="0" destOrd="0" presId="urn:microsoft.com/office/officeart/2005/8/layout/orgChart1"/>
    <dgm:cxn modelId="{3DC45277-C44F-4E20-9DD8-D334008DC10C}" type="presParOf" srcId="{0456FB2C-E955-429B-8561-40F149D0BC8F}" destId="{C1B6FFAE-573A-4E42-98D6-2CCFE4D6E064}" srcOrd="1" destOrd="0" presId="urn:microsoft.com/office/officeart/2005/8/layout/orgChart1"/>
    <dgm:cxn modelId="{2F201B54-40CC-4899-A599-5050B85BEF26}" type="presParOf" srcId="{A2DB380C-BA1D-4C96-9ABD-4D38581B0A5E}" destId="{5122007C-E414-4C14-B360-18DE077D3158}" srcOrd="1" destOrd="0" presId="urn:microsoft.com/office/officeart/2005/8/layout/orgChart1"/>
    <dgm:cxn modelId="{6DCBD8A5-A170-47C8-A938-629605C9C044}" type="presParOf" srcId="{A2DB380C-BA1D-4C96-9ABD-4D38581B0A5E}" destId="{A0DC3B7E-9366-423F-9528-70FD87CEC39C}" srcOrd="2" destOrd="0" presId="urn:microsoft.com/office/officeart/2005/8/layout/orgChart1"/>
    <dgm:cxn modelId="{81BF8469-3043-4DAE-B5F1-FBF78502E1DA}" type="presParOf" srcId="{7D9F1191-A23A-47E2-BD29-82C013EFF8F9}" destId="{E874D2AE-2586-48FC-831A-C53529DABB1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BA1A30B-E687-48F7-9570-DD152C790E0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71FD20F3-16C2-4C22-AC36-1D79727319F8}" type="asst">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خطوات تحليل المعطيات التسويقية</a:t>
          </a:r>
          <a:endParaRPr lang="en-US" dirty="0">
            <a:solidFill>
              <a:schemeClr val="bg1"/>
            </a:solidFill>
          </a:endParaRPr>
        </a:p>
      </dgm:t>
    </dgm:pt>
    <dgm:pt modelId="{05815308-CFE5-45A0-8288-7F442A7DA9E5}" type="parTrans" cxnId="{E7B666CB-44EB-46E3-8203-3F5FCD3F42C3}">
      <dgm:prSet/>
      <dgm:spPr/>
      <dgm:t>
        <a:bodyPr/>
        <a:lstStyle/>
        <a:p>
          <a:endParaRPr lang="en-US"/>
        </a:p>
      </dgm:t>
    </dgm:pt>
    <dgm:pt modelId="{B84E8824-595F-4BBD-86DC-71541BFE061E}" type="sibTrans" cxnId="{E7B666CB-44EB-46E3-8203-3F5FCD3F42C3}">
      <dgm:prSet/>
      <dgm:spPr/>
      <dgm:t>
        <a:bodyPr/>
        <a:lstStyle/>
        <a:p>
          <a:endParaRPr lang="en-US"/>
        </a:p>
      </dgm:t>
    </dgm:pt>
    <dgm:pt modelId="{D3F7C44A-4C2D-4B23-BC1E-11EB09E45006}">
      <dgm:prSet phldrT="[Text]"/>
      <dgm:spPr/>
      <dgm:t>
        <a:bodyPr/>
        <a:lstStyle/>
        <a:p>
          <a:pPr rtl="1"/>
          <a:r>
            <a:rPr lang="ar-EG" b="1" i="0" u="none" strike="noStrike" baseline="0" dirty="0">
              <a:latin typeface="Sakkal Majalla" panose="02000000000000000000" pitchFamily="2" charset="-78"/>
              <a:cs typeface="Sakkal Majalla" panose="02000000000000000000" pitchFamily="2" charset="-78"/>
            </a:rPr>
            <a:t>7. تسجيل البيانات</a:t>
          </a:r>
          <a:endParaRPr lang="en-US" u="none" dirty="0">
            <a:solidFill>
              <a:schemeClr val="bg1"/>
            </a:solidFill>
          </a:endParaRPr>
        </a:p>
      </dgm:t>
    </dgm:pt>
    <dgm:pt modelId="{5DADCCF2-4E3F-4B99-B3ED-8EA5FE1A3844}" type="parTrans" cxnId="{F34145E4-6B25-451A-957E-D0634BA909F6}">
      <dgm:prSet/>
      <dgm:spPr/>
      <dgm:t>
        <a:bodyPr/>
        <a:lstStyle/>
        <a:p>
          <a:pPr rtl="1"/>
          <a:endParaRPr lang="en-US">
            <a:solidFill>
              <a:schemeClr val="bg1"/>
            </a:solidFill>
          </a:endParaRPr>
        </a:p>
      </dgm:t>
    </dgm:pt>
    <dgm:pt modelId="{A0AFE9C0-27CC-4851-9677-6FF83BCD44C6}" type="sibTrans" cxnId="{F34145E4-6B25-451A-957E-D0634BA909F6}">
      <dgm:prSet/>
      <dgm:spPr/>
      <dgm:t>
        <a:bodyPr/>
        <a:lstStyle/>
        <a:p>
          <a:endParaRPr lang="en-US"/>
        </a:p>
      </dgm:t>
    </dgm:pt>
    <dgm:pt modelId="{6857B088-ED61-434F-8ED4-21A221DEB655}">
      <dgm:prSet phldrT="[Text]"/>
      <dgm:spPr/>
      <dgm:t>
        <a:bodyPr/>
        <a:lstStyle/>
        <a:p>
          <a:pPr rtl="1"/>
          <a:r>
            <a:rPr lang="ar-EG" b="1" i="0" u="none" strike="noStrike" baseline="0" dirty="0">
              <a:latin typeface="Sakkal Majalla" panose="02000000000000000000" pitchFamily="2" charset="-78"/>
              <a:cs typeface="Sakkal Majalla" panose="02000000000000000000" pitchFamily="2" charset="-78"/>
            </a:rPr>
            <a:t>5. الاستغناء عن الإجابات غير المرضية</a:t>
          </a:r>
          <a:endParaRPr lang="en-US" dirty="0">
            <a:solidFill>
              <a:schemeClr val="bg1"/>
            </a:solidFill>
          </a:endParaRPr>
        </a:p>
      </dgm:t>
    </dgm:pt>
    <dgm:pt modelId="{6A1A300B-66E0-4504-93FC-497402581E76}" type="parTrans" cxnId="{DBC7D8C8-183B-4A00-AD3D-F50BEA2BFAD1}">
      <dgm:prSet/>
      <dgm:spPr/>
      <dgm:t>
        <a:bodyPr/>
        <a:lstStyle/>
        <a:p>
          <a:pPr rtl="1"/>
          <a:endParaRPr lang="en-US">
            <a:solidFill>
              <a:schemeClr val="bg1"/>
            </a:solidFill>
          </a:endParaRPr>
        </a:p>
      </dgm:t>
    </dgm:pt>
    <dgm:pt modelId="{656DB103-BC3E-42F8-954C-F3F3DD8D5B1C}" type="sibTrans" cxnId="{DBC7D8C8-183B-4A00-AD3D-F50BEA2BFAD1}">
      <dgm:prSet/>
      <dgm:spPr/>
      <dgm:t>
        <a:bodyPr/>
        <a:lstStyle/>
        <a:p>
          <a:endParaRPr lang="en-US"/>
        </a:p>
      </dgm:t>
    </dgm:pt>
    <dgm:pt modelId="{5666D7C3-B9C8-4C69-A681-A43D931484D3}">
      <dgm:prSet phldrT="[Text]"/>
      <dgm:spPr/>
      <dgm:t>
        <a:bodyPr/>
        <a:lstStyle/>
        <a:p>
          <a:pPr rtl="1"/>
          <a:r>
            <a:rPr lang="ar-EG" b="1" i="0" u="none" strike="noStrike" baseline="0" dirty="0">
              <a:latin typeface="Sakkal Majalla" panose="02000000000000000000" pitchFamily="2" charset="-78"/>
              <a:cs typeface="Sakkal Majalla" panose="02000000000000000000" pitchFamily="2" charset="-78"/>
            </a:rPr>
            <a:t>6. ترميز الأسئلة المفتوحة</a:t>
          </a:r>
          <a:endParaRPr lang="en-US" u="none" dirty="0">
            <a:solidFill>
              <a:schemeClr val="bg1"/>
            </a:solidFill>
          </a:endParaRPr>
        </a:p>
      </dgm:t>
    </dgm:pt>
    <dgm:pt modelId="{31083826-46B8-480B-ACA6-945E679E275B}" type="parTrans" cxnId="{902395AE-0FFE-40B5-8E9B-4C0CA822DD60}">
      <dgm:prSet/>
      <dgm:spPr/>
      <dgm:t>
        <a:bodyPr/>
        <a:lstStyle/>
        <a:p>
          <a:endParaRPr lang="en-US"/>
        </a:p>
      </dgm:t>
    </dgm:pt>
    <dgm:pt modelId="{F245F00F-E0F0-48FB-B26B-EB888D8CE316}" type="sibTrans" cxnId="{902395AE-0FFE-40B5-8E9B-4C0CA822DD60}">
      <dgm:prSet/>
      <dgm:spPr/>
      <dgm:t>
        <a:bodyPr/>
        <a:lstStyle/>
        <a:p>
          <a:endParaRPr lang="en-US"/>
        </a:p>
      </dgm:t>
    </dgm:pt>
    <dgm:pt modelId="{8F205722-8F9E-4F12-8211-E313851A9CEA}" type="pres">
      <dgm:prSet presAssocID="{EBA1A30B-E687-48F7-9570-DD152C790E08}" presName="hierChild1" presStyleCnt="0">
        <dgm:presLayoutVars>
          <dgm:orgChart val="1"/>
          <dgm:chPref val="1"/>
          <dgm:dir/>
          <dgm:animOne val="branch"/>
          <dgm:animLvl val="lvl"/>
          <dgm:resizeHandles/>
        </dgm:presLayoutVars>
      </dgm:prSet>
      <dgm:spPr/>
    </dgm:pt>
    <dgm:pt modelId="{7D9F1191-A23A-47E2-BD29-82C013EFF8F9}" type="pres">
      <dgm:prSet presAssocID="{71FD20F3-16C2-4C22-AC36-1D79727319F8}" presName="hierRoot1" presStyleCnt="0">
        <dgm:presLayoutVars>
          <dgm:hierBranch val="init"/>
        </dgm:presLayoutVars>
      </dgm:prSet>
      <dgm:spPr/>
    </dgm:pt>
    <dgm:pt modelId="{01C1573B-BD6C-496C-AB54-CCFAFF98D007}" type="pres">
      <dgm:prSet presAssocID="{71FD20F3-16C2-4C22-AC36-1D79727319F8}" presName="rootComposite1" presStyleCnt="0"/>
      <dgm:spPr/>
    </dgm:pt>
    <dgm:pt modelId="{18A5396F-0311-4AA3-9BBD-499871EE5C9E}" type="pres">
      <dgm:prSet presAssocID="{71FD20F3-16C2-4C22-AC36-1D79727319F8}" presName="rootText1" presStyleLbl="node0" presStyleIdx="0" presStyleCnt="1">
        <dgm:presLayoutVars>
          <dgm:chPref val="3"/>
        </dgm:presLayoutVars>
      </dgm:prSet>
      <dgm:spPr/>
    </dgm:pt>
    <dgm:pt modelId="{0E022465-86A2-41E6-ADD6-B1C748DE4C20}" type="pres">
      <dgm:prSet presAssocID="{71FD20F3-16C2-4C22-AC36-1D79727319F8}" presName="rootConnector1" presStyleLbl="asst0" presStyleIdx="0" presStyleCnt="0"/>
      <dgm:spPr/>
    </dgm:pt>
    <dgm:pt modelId="{61328AD5-8B68-4052-8660-95A234C87E84}" type="pres">
      <dgm:prSet presAssocID="{71FD20F3-16C2-4C22-AC36-1D79727319F8}" presName="hierChild2" presStyleCnt="0"/>
      <dgm:spPr/>
    </dgm:pt>
    <dgm:pt modelId="{250692AF-6B93-48F8-9A47-99C13CF1F45A}" type="pres">
      <dgm:prSet presAssocID="{5DADCCF2-4E3F-4B99-B3ED-8EA5FE1A3844}" presName="Name37" presStyleLbl="parChTrans1D2" presStyleIdx="0" presStyleCnt="3"/>
      <dgm:spPr/>
    </dgm:pt>
    <dgm:pt modelId="{8F6E97EA-C4D0-40CE-A6BA-346F8D97DE8B}" type="pres">
      <dgm:prSet presAssocID="{D3F7C44A-4C2D-4B23-BC1E-11EB09E45006}" presName="hierRoot2" presStyleCnt="0">
        <dgm:presLayoutVars>
          <dgm:hierBranch val="init"/>
        </dgm:presLayoutVars>
      </dgm:prSet>
      <dgm:spPr/>
    </dgm:pt>
    <dgm:pt modelId="{50158458-648E-463D-8477-975D0CD38AC7}" type="pres">
      <dgm:prSet presAssocID="{D3F7C44A-4C2D-4B23-BC1E-11EB09E45006}" presName="rootComposite" presStyleCnt="0"/>
      <dgm:spPr/>
    </dgm:pt>
    <dgm:pt modelId="{FE811ABE-FFE2-470E-A930-6B71FF0BDE16}" type="pres">
      <dgm:prSet presAssocID="{D3F7C44A-4C2D-4B23-BC1E-11EB09E45006}" presName="rootText" presStyleLbl="node2" presStyleIdx="0" presStyleCnt="3">
        <dgm:presLayoutVars>
          <dgm:chPref val="3"/>
        </dgm:presLayoutVars>
      </dgm:prSet>
      <dgm:spPr/>
    </dgm:pt>
    <dgm:pt modelId="{60347888-B095-46CC-8AAD-9B18578E08C3}" type="pres">
      <dgm:prSet presAssocID="{D3F7C44A-4C2D-4B23-BC1E-11EB09E45006}" presName="rootConnector" presStyleLbl="node2" presStyleIdx="0" presStyleCnt="3"/>
      <dgm:spPr/>
    </dgm:pt>
    <dgm:pt modelId="{FC26F508-7A73-45A3-A0F6-C24002E9597A}" type="pres">
      <dgm:prSet presAssocID="{D3F7C44A-4C2D-4B23-BC1E-11EB09E45006}" presName="hierChild4" presStyleCnt="0"/>
      <dgm:spPr/>
    </dgm:pt>
    <dgm:pt modelId="{A81A780D-BE87-4CE7-BE01-D6BBA73FDFBD}" type="pres">
      <dgm:prSet presAssocID="{D3F7C44A-4C2D-4B23-BC1E-11EB09E45006}" presName="hierChild5" presStyleCnt="0"/>
      <dgm:spPr/>
    </dgm:pt>
    <dgm:pt modelId="{40AD0806-F123-4206-80FC-D999793F0C9A}" type="pres">
      <dgm:prSet presAssocID="{31083826-46B8-480B-ACA6-945E679E275B}" presName="Name37" presStyleLbl="parChTrans1D2" presStyleIdx="1" presStyleCnt="3"/>
      <dgm:spPr/>
    </dgm:pt>
    <dgm:pt modelId="{3F3E5ED7-80F9-4234-BFAD-F558BC8FE446}" type="pres">
      <dgm:prSet presAssocID="{5666D7C3-B9C8-4C69-A681-A43D931484D3}" presName="hierRoot2" presStyleCnt="0">
        <dgm:presLayoutVars>
          <dgm:hierBranch val="init"/>
        </dgm:presLayoutVars>
      </dgm:prSet>
      <dgm:spPr/>
    </dgm:pt>
    <dgm:pt modelId="{30F4F59B-8AFA-49B7-BEB2-BC419D39DEA1}" type="pres">
      <dgm:prSet presAssocID="{5666D7C3-B9C8-4C69-A681-A43D931484D3}" presName="rootComposite" presStyleCnt="0"/>
      <dgm:spPr/>
    </dgm:pt>
    <dgm:pt modelId="{A7933972-D2A1-4B10-9DD7-C007F20E7D1F}" type="pres">
      <dgm:prSet presAssocID="{5666D7C3-B9C8-4C69-A681-A43D931484D3}" presName="rootText" presStyleLbl="node2" presStyleIdx="1" presStyleCnt="3">
        <dgm:presLayoutVars>
          <dgm:chPref val="3"/>
        </dgm:presLayoutVars>
      </dgm:prSet>
      <dgm:spPr/>
    </dgm:pt>
    <dgm:pt modelId="{DFAAFAAD-203E-465B-AAF9-0F84962B9954}" type="pres">
      <dgm:prSet presAssocID="{5666D7C3-B9C8-4C69-A681-A43D931484D3}" presName="rootConnector" presStyleLbl="node2" presStyleIdx="1" presStyleCnt="3"/>
      <dgm:spPr/>
    </dgm:pt>
    <dgm:pt modelId="{77C154E1-CC7A-4983-B091-53C6D4B3D21C}" type="pres">
      <dgm:prSet presAssocID="{5666D7C3-B9C8-4C69-A681-A43D931484D3}" presName="hierChild4" presStyleCnt="0"/>
      <dgm:spPr/>
    </dgm:pt>
    <dgm:pt modelId="{11BA6677-03B2-430D-95FF-BD2BBE876C80}" type="pres">
      <dgm:prSet presAssocID="{5666D7C3-B9C8-4C69-A681-A43D931484D3}" presName="hierChild5" presStyleCnt="0"/>
      <dgm:spPr/>
    </dgm:pt>
    <dgm:pt modelId="{B61ECBC0-B659-433E-B1D4-05F818A7EF68}" type="pres">
      <dgm:prSet presAssocID="{6A1A300B-66E0-4504-93FC-497402581E76}" presName="Name37" presStyleLbl="parChTrans1D2" presStyleIdx="2" presStyleCnt="3"/>
      <dgm:spPr/>
    </dgm:pt>
    <dgm:pt modelId="{A2DB380C-BA1D-4C96-9ABD-4D38581B0A5E}" type="pres">
      <dgm:prSet presAssocID="{6857B088-ED61-434F-8ED4-21A221DEB655}" presName="hierRoot2" presStyleCnt="0">
        <dgm:presLayoutVars>
          <dgm:hierBranch val="init"/>
        </dgm:presLayoutVars>
      </dgm:prSet>
      <dgm:spPr/>
    </dgm:pt>
    <dgm:pt modelId="{0456FB2C-E955-429B-8561-40F149D0BC8F}" type="pres">
      <dgm:prSet presAssocID="{6857B088-ED61-434F-8ED4-21A221DEB655}" presName="rootComposite" presStyleCnt="0"/>
      <dgm:spPr/>
    </dgm:pt>
    <dgm:pt modelId="{732A3F92-4352-4BCE-A2C2-A33AA3F47FD3}" type="pres">
      <dgm:prSet presAssocID="{6857B088-ED61-434F-8ED4-21A221DEB655}" presName="rootText" presStyleLbl="node2" presStyleIdx="2" presStyleCnt="3">
        <dgm:presLayoutVars>
          <dgm:chPref val="3"/>
        </dgm:presLayoutVars>
      </dgm:prSet>
      <dgm:spPr/>
    </dgm:pt>
    <dgm:pt modelId="{C1B6FFAE-573A-4E42-98D6-2CCFE4D6E064}" type="pres">
      <dgm:prSet presAssocID="{6857B088-ED61-434F-8ED4-21A221DEB655}" presName="rootConnector" presStyleLbl="node2" presStyleIdx="2" presStyleCnt="3"/>
      <dgm:spPr/>
    </dgm:pt>
    <dgm:pt modelId="{5122007C-E414-4C14-B360-18DE077D3158}" type="pres">
      <dgm:prSet presAssocID="{6857B088-ED61-434F-8ED4-21A221DEB655}" presName="hierChild4" presStyleCnt="0"/>
      <dgm:spPr/>
    </dgm:pt>
    <dgm:pt modelId="{A0DC3B7E-9366-423F-9528-70FD87CEC39C}" type="pres">
      <dgm:prSet presAssocID="{6857B088-ED61-434F-8ED4-21A221DEB655}" presName="hierChild5" presStyleCnt="0"/>
      <dgm:spPr/>
    </dgm:pt>
    <dgm:pt modelId="{E874D2AE-2586-48FC-831A-C53529DABB10}" type="pres">
      <dgm:prSet presAssocID="{71FD20F3-16C2-4C22-AC36-1D79727319F8}" presName="hierChild3" presStyleCnt="0"/>
      <dgm:spPr/>
    </dgm:pt>
  </dgm:ptLst>
  <dgm:cxnLst>
    <dgm:cxn modelId="{CD7C6D45-6A8A-4C5E-91C1-12098B09D96F}" type="presOf" srcId="{5666D7C3-B9C8-4C69-A681-A43D931484D3}" destId="{DFAAFAAD-203E-465B-AAF9-0F84962B9954}" srcOrd="1" destOrd="0" presId="urn:microsoft.com/office/officeart/2005/8/layout/orgChart1"/>
    <dgm:cxn modelId="{717CEF45-4CA0-4CEF-9F2E-BA63B0AE68F9}" type="presOf" srcId="{D3F7C44A-4C2D-4B23-BC1E-11EB09E45006}" destId="{60347888-B095-46CC-8AAD-9B18578E08C3}" srcOrd="1" destOrd="0" presId="urn:microsoft.com/office/officeart/2005/8/layout/orgChart1"/>
    <dgm:cxn modelId="{F051F153-AB4D-4DC6-AAA4-DDD8466A6801}" type="presOf" srcId="{71FD20F3-16C2-4C22-AC36-1D79727319F8}" destId="{0E022465-86A2-41E6-ADD6-B1C748DE4C20}" srcOrd="1" destOrd="0" presId="urn:microsoft.com/office/officeart/2005/8/layout/orgChart1"/>
    <dgm:cxn modelId="{78EBC186-7C16-4BAB-A298-538F921AAE0D}" type="presOf" srcId="{31083826-46B8-480B-ACA6-945E679E275B}" destId="{40AD0806-F123-4206-80FC-D999793F0C9A}" srcOrd="0" destOrd="0" presId="urn:microsoft.com/office/officeart/2005/8/layout/orgChart1"/>
    <dgm:cxn modelId="{F8F6E28F-F0AF-4D7C-A191-42F9AC3C45C8}" type="presOf" srcId="{71FD20F3-16C2-4C22-AC36-1D79727319F8}" destId="{18A5396F-0311-4AA3-9BBD-499871EE5C9E}" srcOrd="0" destOrd="0" presId="urn:microsoft.com/office/officeart/2005/8/layout/orgChart1"/>
    <dgm:cxn modelId="{7FC5C798-A9C1-4867-AD36-DC4FABFD722D}" type="presOf" srcId="{6857B088-ED61-434F-8ED4-21A221DEB655}" destId="{C1B6FFAE-573A-4E42-98D6-2CCFE4D6E064}" srcOrd="1" destOrd="0" presId="urn:microsoft.com/office/officeart/2005/8/layout/orgChart1"/>
    <dgm:cxn modelId="{902395AE-0FFE-40B5-8E9B-4C0CA822DD60}" srcId="{71FD20F3-16C2-4C22-AC36-1D79727319F8}" destId="{5666D7C3-B9C8-4C69-A681-A43D931484D3}" srcOrd="1" destOrd="0" parTransId="{31083826-46B8-480B-ACA6-945E679E275B}" sibTransId="{F245F00F-E0F0-48FB-B26B-EB888D8CE316}"/>
    <dgm:cxn modelId="{B157F4B3-75D1-4C30-895D-840E4FDFBD00}" type="presOf" srcId="{5DADCCF2-4E3F-4B99-B3ED-8EA5FE1A3844}" destId="{250692AF-6B93-48F8-9A47-99C13CF1F45A}" srcOrd="0" destOrd="0" presId="urn:microsoft.com/office/officeart/2005/8/layout/orgChart1"/>
    <dgm:cxn modelId="{86BD4AB7-FE6C-46A6-ACC4-0987F1828F96}" type="presOf" srcId="{6A1A300B-66E0-4504-93FC-497402581E76}" destId="{B61ECBC0-B659-433E-B1D4-05F818A7EF68}" srcOrd="0" destOrd="0" presId="urn:microsoft.com/office/officeart/2005/8/layout/orgChart1"/>
    <dgm:cxn modelId="{37EFCABA-1FE6-4DC1-8AED-59C8D1B12EE2}" type="presOf" srcId="{D3F7C44A-4C2D-4B23-BC1E-11EB09E45006}" destId="{FE811ABE-FFE2-470E-A930-6B71FF0BDE16}" srcOrd="0" destOrd="0" presId="urn:microsoft.com/office/officeart/2005/8/layout/orgChart1"/>
    <dgm:cxn modelId="{D4A860BC-6E53-446A-954F-9B861313AE18}" type="presOf" srcId="{EBA1A30B-E687-48F7-9570-DD152C790E08}" destId="{8F205722-8F9E-4F12-8211-E313851A9CEA}" srcOrd="0" destOrd="0" presId="urn:microsoft.com/office/officeart/2005/8/layout/orgChart1"/>
    <dgm:cxn modelId="{A61D01C3-4CE8-411D-B373-8E8B97F7883A}" type="presOf" srcId="{5666D7C3-B9C8-4C69-A681-A43D931484D3}" destId="{A7933972-D2A1-4B10-9DD7-C007F20E7D1F}" srcOrd="0" destOrd="0" presId="urn:microsoft.com/office/officeart/2005/8/layout/orgChart1"/>
    <dgm:cxn modelId="{8875B5C4-327F-4FD4-994D-B36B281A9DCF}" type="presOf" srcId="{6857B088-ED61-434F-8ED4-21A221DEB655}" destId="{732A3F92-4352-4BCE-A2C2-A33AA3F47FD3}" srcOrd="0" destOrd="0" presId="urn:microsoft.com/office/officeart/2005/8/layout/orgChart1"/>
    <dgm:cxn modelId="{DBC7D8C8-183B-4A00-AD3D-F50BEA2BFAD1}" srcId="{71FD20F3-16C2-4C22-AC36-1D79727319F8}" destId="{6857B088-ED61-434F-8ED4-21A221DEB655}" srcOrd="2" destOrd="0" parTransId="{6A1A300B-66E0-4504-93FC-497402581E76}" sibTransId="{656DB103-BC3E-42F8-954C-F3F3DD8D5B1C}"/>
    <dgm:cxn modelId="{E7B666CB-44EB-46E3-8203-3F5FCD3F42C3}" srcId="{EBA1A30B-E687-48F7-9570-DD152C790E08}" destId="{71FD20F3-16C2-4C22-AC36-1D79727319F8}" srcOrd="0" destOrd="0" parTransId="{05815308-CFE5-45A0-8288-7F442A7DA9E5}" sibTransId="{B84E8824-595F-4BBD-86DC-71541BFE061E}"/>
    <dgm:cxn modelId="{F34145E4-6B25-451A-957E-D0634BA909F6}" srcId="{71FD20F3-16C2-4C22-AC36-1D79727319F8}" destId="{D3F7C44A-4C2D-4B23-BC1E-11EB09E45006}" srcOrd="0" destOrd="0" parTransId="{5DADCCF2-4E3F-4B99-B3ED-8EA5FE1A3844}" sibTransId="{A0AFE9C0-27CC-4851-9677-6FF83BCD44C6}"/>
    <dgm:cxn modelId="{299EDB51-4086-4774-8BBD-A7292DA22D40}" type="presParOf" srcId="{8F205722-8F9E-4F12-8211-E313851A9CEA}" destId="{7D9F1191-A23A-47E2-BD29-82C013EFF8F9}" srcOrd="0" destOrd="0" presId="urn:microsoft.com/office/officeart/2005/8/layout/orgChart1"/>
    <dgm:cxn modelId="{86985F29-7FE3-4369-B870-115654B0F7C0}" type="presParOf" srcId="{7D9F1191-A23A-47E2-BD29-82C013EFF8F9}" destId="{01C1573B-BD6C-496C-AB54-CCFAFF98D007}" srcOrd="0" destOrd="0" presId="urn:microsoft.com/office/officeart/2005/8/layout/orgChart1"/>
    <dgm:cxn modelId="{59B76C2B-BC9F-4B1B-9FD1-17655FA53175}" type="presParOf" srcId="{01C1573B-BD6C-496C-AB54-CCFAFF98D007}" destId="{18A5396F-0311-4AA3-9BBD-499871EE5C9E}" srcOrd="0" destOrd="0" presId="urn:microsoft.com/office/officeart/2005/8/layout/orgChart1"/>
    <dgm:cxn modelId="{71CACD83-CF47-42A8-9B28-E6D2DDB9152F}" type="presParOf" srcId="{01C1573B-BD6C-496C-AB54-CCFAFF98D007}" destId="{0E022465-86A2-41E6-ADD6-B1C748DE4C20}" srcOrd="1" destOrd="0" presId="urn:microsoft.com/office/officeart/2005/8/layout/orgChart1"/>
    <dgm:cxn modelId="{678EFEA4-C675-45A4-A392-425B7C6F3886}" type="presParOf" srcId="{7D9F1191-A23A-47E2-BD29-82C013EFF8F9}" destId="{61328AD5-8B68-4052-8660-95A234C87E84}" srcOrd="1" destOrd="0" presId="urn:microsoft.com/office/officeart/2005/8/layout/orgChart1"/>
    <dgm:cxn modelId="{CE9D063C-B9EC-4EEE-A72E-9E91F8E45FD2}" type="presParOf" srcId="{61328AD5-8B68-4052-8660-95A234C87E84}" destId="{250692AF-6B93-48F8-9A47-99C13CF1F45A}" srcOrd="0" destOrd="0" presId="urn:microsoft.com/office/officeart/2005/8/layout/orgChart1"/>
    <dgm:cxn modelId="{B5321166-3FD7-456C-BAC5-C36878904B0C}" type="presParOf" srcId="{61328AD5-8B68-4052-8660-95A234C87E84}" destId="{8F6E97EA-C4D0-40CE-A6BA-346F8D97DE8B}" srcOrd="1" destOrd="0" presId="urn:microsoft.com/office/officeart/2005/8/layout/orgChart1"/>
    <dgm:cxn modelId="{DD0BD0FE-9868-45BD-A35B-276DEA963194}" type="presParOf" srcId="{8F6E97EA-C4D0-40CE-A6BA-346F8D97DE8B}" destId="{50158458-648E-463D-8477-975D0CD38AC7}" srcOrd="0" destOrd="0" presId="urn:microsoft.com/office/officeart/2005/8/layout/orgChart1"/>
    <dgm:cxn modelId="{BCD35189-0E5E-4E1A-9686-DB735ED96876}" type="presParOf" srcId="{50158458-648E-463D-8477-975D0CD38AC7}" destId="{FE811ABE-FFE2-470E-A930-6B71FF0BDE16}" srcOrd="0" destOrd="0" presId="urn:microsoft.com/office/officeart/2005/8/layout/orgChart1"/>
    <dgm:cxn modelId="{AA836484-1777-42E7-84CC-4FCA77BDA4A5}" type="presParOf" srcId="{50158458-648E-463D-8477-975D0CD38AC7}" destId="{60347888-B095-46CC-8AAD-9B18578E08C3}" srcOrd="1" destOrd="0" presId="urn:microsoft.com/office/officeart/2005/8/layout/orgChart1"/>
    <dgm:cxn modelId="{1E62A5A0-29CF-4485-A0D8-FFE778C90104}" type="presParOf" srcId="{8F6E97EA-C4D0-40CE-A6BA-346F8D97DE8B}" destId="{FC26F508-7A73-45A3-A0F6-C24002E9597A}" srcOrd="1" destOrd="0" presId="urn:microsoft.com/office/officeart/2005/8/layout/orgChart1"/>
    <dgm:cxn modelId="{5699E14F-7D12-43EF-9F6B-89B908433F37}" type="presParOf" srcId="{8F6E97EA-C4D0-40CE-A6BA-346F8D97DE8B}" destId="{A81A780D-BE87-4CE7-BE01-D6BBA73FDFBD}" srcOrd="2" destOrd="0" presId="urn:microsoft.com/office/officeart/2005/8/layout/orgChart1"/>
    <dgm:cxn modelId="{D9C66E18-ED1B-4E9C-8344-714A42F1BC61}" type="presParOf" srcId="{61328AD5-8B68-4052-8660-95A234C87E84}" destId="{40AD0806-F123-4206-80FC-D999793F0C9A}" srcOrd="2" destOrd="0" presId="urn:microsoft.com/office/officeart/2005/8/layout/orgChart1"/>
    <dgm:cxn modelId="{341E892F-FA3F-456C-BED8-0FB29D5B2313}" type="presParOf" srcId="{61328AD5-8B68-4052-8660-95A234C87E84}" destId="{3F3E5ED7-80F9-4234-BFAD-F558BC8FE446}" srcOrd="3" destOrd="0" presId="urn:microsoft.com/office/officeart/2005/8/layout/orgChart1"/>
    <dgm:cxn modelId="{281E5694-A91D-4FE9-B215-2EBC9D200E87}" type="presParOf" srcId="{3F3E5ED7-80F9-4234-BFAD-F558BC8FE446}" destId="{30F4F59B-8AFA-49B7-BEB2-BC419D39DEA1}" srcOrd="0" destOrd="0" presId="urn:microsoft.com/office/officeart/2005/8/layout/orgChart1"/>
    <dgm:cxn modelId="{5B892198-9F03-462B-A7AB-85841CB21990}" type="presParOf" srcId="{30F4F59B-8AFA-49B7-BEB2-BC419D39DEA1}" destId="{A7933972-D2A1-4B10-9DD7-C007F20E7D1F}" srcOrd="0" destOrd="0" presId="urn:microsoft.com/office/officeart/2005/8/layout/orgChart1"/>
    <dgm:cxn modelId="{B03ABCF6-EAC9-4FD2-866F-3021F041E5A1}" type="presParOf" srcId="{30F4F59B-8AFA-49B7-BEB2-BC419D39DEA1}" destId="{DFAAFAAD-203E-465B-AAF9-0F84962B9954}" srcOrd="1" destOrd="0" presId="urn:microsoft.com/office/officeart/2005/8/layout/orgChart1"/>
    <dgm:cxn modelId="{068D64D2-98D9-4401-A21A-783D914B93D0}" type="presParOf" srcId="{3F3E5ED7-80F9-4234-BFAD-F558BC8FE446}" destId="{77C154E1-CC7A-4983-B091-53C6D4B3D21C}" srcOrd="1" destOrd="0" presId="urn:microsoft.com/office/officeart/2005/8/layout/orgChart1"/>
    <dgm:cxn modelId="{1626F0D2-F869-4BA7-B401-A2FB89D1E1D5}" type="presParOf" srcId="{3F3E5ED7-80F9-4234-BFAD-F558BC8FE446}" destId="{11BA6677-03B2-430D-95FF-BD2BBE876C80}" srcOrd="2" destOrd="0" presId="urn:microsoft.com/office/officeart/2005/8/layout/orgChart1"/>
    <dgm:cxn modelId="{40762C7B-5C75-4894-B976-C4281ABD7104}" type="presParOf" srcId="{61328AD5-8B68-4052-8660-95A234C87E84}" destId="{B61ECBC0-B659-433E-B1D4-05F818A7EF68}" srcOrd="4" destOrd="0" presId="urn:microsoft.com/office/officeart/2005/8/layout/orgChart1"/>
    <dgm:cxn modelId="{B49B9E36-F450-45FC-8E88-1B37F068E0A9}" type="presParOf" srcId="{61328AD5-8B68-4052-8660-95A234C87E84}" destId="{A2DB380C-BA1D-4C96-9ABD-4D38581B0A5E}" srcOrd="5" destOrd="0" presId="urn:microsoft.com/office/officeart/2005/8/layout/orgChart1"/>
    <dgm:cxn modelId="{359CE7F4-741A-40B5-A2B8-CF03569102DB}" type="presParOf" srcId="{A2DB380C-BA1D-4C96-9ABD-4D38581B0A5E}" destId="{0456FB2C-E955-429B-8561-40F149D0BC8F}" srcOrd="0" destOrd="0" presId="urn:microsoft.com/office/officeart/2005/8/layout/orgChart1"/>
    <dgm:cxn modelId="{99FCFE28-A53F-4C98-BA2E-4910927157DA}" type="presParOf" srcId="{0456FB2C-E955-429B-8561-40F149D0BC8F}" destId="{732A3F92-4352-4BCE-A2C2-A33AA3F47FD3}" srcOrd="0" destOrd="0" presId="urn:microsoft.com/office/officeart/2005/8/layout/orgChart1"/>
    <dgm:cxn modelId="{3DC45277-C44F-4E20-9DD8-D334008DC10C}" type="presParOf" srcId="{0456FB2C-E955-429B-8561-40F149D0BC8F}" destId="{C1B6FFAE-573A-4E42-98D6-2CCFE4D6E064}" srcOrd="1" destOrd="0" presId="urn:microsoft.com/office/officeart/2005/8/layout/orgChart1"/>
    <dgm:cxn modelId="{2F201B54-40CC-4899-A599-5050B85BEF26}" type="presParOf" srcId="{A2DB380C-BA1D-4C96-9ABD-4D38581B0A5E}" destId="{5122007C-E414-4C14-B360-18DE077D3158}" srcOrd="1" destOrd="0" presId="urn:microsoft.com/office/officeart/2005/8/layout/orgChart1"/>
    <dgm:cxn modelId="{6DCBD8A5-A170-47C8-A938-629605C9C044}" type="presParOf" srcId="{A2DB380C-BA1D-4C96-9ABD-4D38581B0A5E}" destId="{A0DC3B7E-9366-423F-9528-70FD87CEC39C}" srcOrd="2" destOrd="0" presId="urn:microsoft.com/office/officeart/2005/8/layout/orgChart1"/>
    <dgm:cxn modelId="{81BF8469-3043-4DAE-B5F1-FBF78502E1DA}" type="presParOf" srcId="{7D9F1191-A23A-47E2-BD29-82C013EFF8F9}" destId="{E874D2AE-2586-48FC-831A-C53529DABB1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420B24-8576-4DE2-AC69-4C4BE164D840}">
      <dsp:nvSpPr>
        <dsp:cNvPr id="0" name=""/>
        <dsp:cNvSpPr/>
      </dsp:nvSpPr>
      <dsp:spPr>
        <a:xfrm>
          <a:off x="4064000" y="1902635"/>
          <a:ext cx="184137" cy="806698"/>
        </a:xfrm>
        <a:custGeom>
          <a:avLst/>
          <a:gdLst/>
          <a:ahLst/>
          <a:cxnLst/>
          <a:rect l="0" t="0" r="0" b="0"/>
          <a:pathLst>
            <a:path>
              <a:moveTo>
                <a:pt x="0" y="0"/>
              </a:moveTo>
              <a:lnTo>
                <a:pt x="0" y="806698"/>
              </a:lnTo>
              <a:lnTo>
                <a:pt x="184137" y="80669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81B821-E597-4DA9-9414-CCD7FC1DAF0F}">
      <dsp:nvSpPr>
        <dsp:cNvPr id="0" name=""/>
        <dsp:cNvSpPr/>
      </dsp:nvSpPr>
      <dsp:spPr>
        <a:xfrm>
          <a:off x="3879862" y="1902635"/>
          <a:ext cx="184137" cy="806698"/>
        </a:xfrm>
        <a:custGeom>
          <a:avLst/>
          <a:gdLst/>
          <a:ahLst/>
          <a:cxnLst/>
          <a:rect l="0" t="0" r="0" b="0"/>
          <a:pathLst>
            <a:path>
              <a:moveTo>
                <a:pt x="184137" y="0"/>
              </a:moveTo>
              <a:lnTo>
                <a:pt x="184137" y="806698"/>
              </a:lnTo>
              <a:lnTo>
                <a:pt x="0" y="80669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55C36B-7061-4B0C-B9CC-1607B240ABD5}">
      <dsp:nvSpPr>
        <dsp:cNvPr id="0" name=""/>
        <dsp:cNvSpPr/>
      </dsp:nvSpPr>
      <dsp:spPr>
        <a:xfrm>
          <a:off x="4064000" y="1902635"/>
          <a:ext cx="3182949" cy="1613396"/>
        </a:xfrm>
        <a:custGeom>
          <a:avLst/>
          <a:gdLst/>
          <a:ahLst/>
          <a:cxnLst/>
          <a:rect l="0" t="0" r="0" b="0"/>
          <a:pathLst>
            <a:path>
              <a:moveTo>
                <a:pt x="0" y="0"/>
              </a:moveTo>
              <a:lnTo>
                <a:pt x="0" y="1429258"/>
              </a:lnTo>
              <a:lnTo>
                <a:pt x="3182949" y="1429258"/>
              </a:lnTo>
              <a:lnTo>
                <a:pt x="3182949" y="16133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9798FD-4BCC-43C4-BC9A-F18922F4B758}">
      <dsp:nvSpPr>
        <dsp:cNvPr id="0" name=""/>
        <dsp:cNvSpPr/>
      </dsp:nvSpPr>
      <dsp:spPr>
        <a:xfrm>
          <a:off x="4064000" y="1902635"/>
          <a:ext cx="1060983" cy="1613396"/>
        </a:xfrm>
        <a:custGeom>
          <a:avLst/>
          <a:gdLst/>
          <a:ahLst/>
          <a:cxnLst/>
          <a:rect l="0" t="0" r="0" b="0"/>
          <a:pathLst>
            <a:path>
              <a:moveTo>
                <a:pt x="0" y="0"/>
              </a:moveTo>
              <a:lnTo>
                <a:pt x="0" y="1429258"/>
              </a:lnTo>
              <a:lnTo>
                <a:pt x="1060983" y="1429258"/>
              </a:lnTo>
              <a:lnTo>
                <a:pt x="1060983" y="16133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3CC131-ACC1-4EBA-8916-ADDEF185C17B}">
      <dsp:nvSpPr>
        <dsp:cNvPr id="0" name=""/>
        <dsp:cNvSpPr/>
      </dsp:nvSpPr>
      <dsp:spPr>
        <a:xfrm>
          <a:off x="3003016" y="1902635"/>
          <a:ext cx="1060983" cy="1613396"/>
        </a:xfrm>
        <a:custGeom>
          <a:avLst/>
          <a:gdLst/>
          <a:ahLst/>
          <a:cxnLst/>
          <a:rect l="0" t="0" r="0" b="0"/>
          <a:pathLst>
            <a:path>
              <a:moveTo>
                <a:pt x="1060983" y="0"/>
              </a:moveTo>
              <a:lnTo>
                <a:pt x="1060983" y="1429258"/>
              </a:lnTo>
              <a:lnTo>
                <a:pt x="0" y="1429258"/>
              </a:lnTo>
              <a:lnTo>
                <a:pt x="0" y="16133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2B67C31-E5B2-4487-9ED8-EBB87C9F73EB}">
      <dsp:nvSpPr>
        <dsp:cNvPr id="0" name=""/>
        <dsp:cNvSpPr/>
      </dsp:nvSpPr>
      <dsp:spPr>
        <a:xfrm>
          <a:off x="881050" y="1902635"/>
          <a:ext cx="3182949" cy="1613396"/>
        </a:xfrm>
        <a:custGeom>
          <a:avLst/>
          <a:gdLst/>
          <a:ahLst/>
          <a:cxnLst/>
          <a:rect l="0" t="0" r="0" b="0"/>
          <a:pathLst>
            <a:path>
              <a:moveTo>
                <a:pt x="3182949" y="0"/>
              </a:moveTo>
              <a:lnTo>
                <a:pt x="3182949" y="1429258"/>
              </a:lnTo>
              <a:lnTo>
                <a:pt x="0" y="1429258"/>
              </a:lnTo>
              <a:lnTo>
                <a:pt x="0" y="16133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86E47D-10AC-40B1-B652-0268474B951A}">
      <dsp:nvSpPr>
        <dsp:cNvPr id="0" name=""/>
        <dsp:cNvSpPr/>
      </dsp:nvSpPr>
      <dsp:spPr>
        <a:xfrm>
          <a:off x="3187154" y="1025789"/>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kern="1200" dirty="0"/>
            <a:t>البيانات</a:t>
          </a:r>
          <a:endParaRPr lang="en-US" sz="4000" kern="1200" dirty="0"/>
        </a:p>
      </dsp:txBody>
      <dsp:txXfrm>
        <a:off x="3187154" y="1025789"/>
        <a:ext cx="1753691" cy="876845"/>
      </dsp:txXfrm>
    </dsp:sp>
    <dsp:sp modelId="{95030B36-9470-45FB-B5F2-737CCE3F59F9}">
      <dsp:nvSpPr>
        <dsp:cNvPr id="0" name=""/>
        <dsp:cNvSpPr/>
      </dsp:nvSpPr>
      <dsp:spPr>
        <a:xfrm>
          <a:off x="4204" y="351603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kern="1200" dirty="0"/>
            <a:t>ب. متصلة</a:t>
          </a:r>
          <a:endParaRPr lang="en-US" sz="4000" kern="1200" dirty="0"/>
        </a:p>
      </dsp:txBody>
      <dsp:txXfrm>
        <a:off x="4204" y="3516031"/>
        <a:ext cx="1753691" cy="876845"/>
      </dsp:txXfrm>
    </dsp:sp>
    <dsp:sp modelId="{F16D32B7-8A1F-4B99-AEB5-BD81E80483F7}">
      <dsp:nvSpPr>
        <dsp:cNvPr id="0" name=""/>
        <dsp:cNvSpPr/>
      </dsp:nvSpPr>
      <dsp:spPr>
        <a:xfrm>
          <a:off x="2126170" y="351603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kern="1200" dirty="0"/>
            <a:t>أ. منفصلة</a:t>
          </a:r>
          <a:endParaRPr lang="en-US" sz="4000" kern="1200" dirty="0"/>
        </a:p>
      </dsp:txBody>
      <dsp:txXfrm>
        <a:off x="2126170" y="3516031"/>
        <a:ext cx="1753691" cy="876845"/>
      </dsp:txXfrm>
    </dsp:sp>
    <dsp:sp modelId="{172AE886-91ED-437C-A299-65805851100B}">
      <dsp:nvSpPr>
        <dsp:cNvPr id="0" name=""/>
        <dsp:cNvSpPr/>
      </dsp:nvSpPr>
      <dsp:spPr>
        <a:xfrm>
          <a:off x="4248137" y="351603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kern="1200" dirty="0"/>
            <a:t>ب. اسمية</a:t>
          </a:r>
          <a:endParaRPr lang="en-US" sz="4000" kern="1200" dirty="0"/>
        </a:p>
      </dsp:txBody>
      <dsp:txXfrm>
        <a:off x="4248137" y="3516031"/>
        <a:ext cx="1753691" cy="876845"/>
      </dsp:txXfrm>
    </dsp:sp>
    <dsp:sp modelId="{E2B0971C-E53A-4785-AABD-8860C91380F2}">
      <dsp:nvSpPr>
        <dsp:cNvPr id="0" name=""/>
        <dsp:cNvSpPr/>
      </dsp:nvSpPr>
      <dsp:spPr>
        <a:xfrm>
          <a:off x="6370104" y="351603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kern="1200" dirty="0"/>
            <a:t>أ.ترتيبية</a:t>
          </a:r>
          <a:endParaRPr lang="en-US" sz="4000" kern="1200" dirty="0"/>
        </a:p>
      </dsp:txBody>
      <dsp:txXfrm>
        <a:off x="6370104" y="3516031"/>
        <a:ext cx="1753691" cy="876845"/>
      </dsp:txXfrm>
    </dsp:sp>
    <dsp:sp modelId="{A9339529-3FB8-430F-8A7B-53534107B86A}">
      <dsp:nvSpPr>
        <dsp:cNvPr id="0" name=""/>
        <dsp:cNvSpPr/>
      </dsp:nvSpPr>
      <dsp:spPr>
        <a:xfrm>
          <a:off x="2126170" y="227091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kern="1200" dirty="0"/>
            <a:t>2. كمية</a:t>
          </a:r>
          <a:endParaRPr lang="en-US" sz="4000" kern="1200" dirty="0"/>
        </a:p>
      </dsp:txBody>
      <dsp:txXfrm>
        <a:off x="2126170" y="2270910"/>
        <a:ext cx="1753691" cy="876845"/>
      </dsp:txXfrm>
    </dsp:sp>
    <dsp:sp modelId="{ECA32563-2345-49AA-854E-EA0B5C823607}">
      <dsp:nvSpPr>
        <dsp:cNvPr id="0" name=""/>
        <dsp:cNvSpPr/>
      </dsp:nvSpPr>
      <dsp:spPr>
        <a:xfrm>
          <a:off x="4248137" y="227091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kern="1200" dirty="0"/>
            <a:t>1. نوعية</a:t>
          </a:r>
          <a:endParaRPr lang="en-US" sz="4000" kern="1200" dirty="0"/>
        </a:p>
      </dsp:txBody>
      <dsp:txXfrm>
        <a:off x="4248137" y="2270910"/>
        <a:ext cx="1753691" cy="8768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16DD73-C2D6-489E-BA8E-ACA7954A657D}">
      <dsp:nvSpPr>
        <dsp:cNvPr id="0" name=""/>
        <dsp:cNvSpPr/>
      </dsp:nvSpPr>
      <dsp:spPr>
        <a:xfrm>
          <a:off x="4663394" y="2500758"/>
          <a:ext cx="138821" cy="608171"/>
        </a:xfrm>
        <a:custGeom>
          <a:avLst/>
          <a:gdLst/>
          <a:ahLst/>
          <a:cxnLst/>
          <a:rect l="0" t="0" r="0" b="0"/>
          <a:pathLst>
            <a:path>
              <a:moveTo>
                <a:pt x="0" y="0"/>
              </a:moveTo>
              <a:lnTo>
                <a:pt x="0" y="608171"/>
              </a:lnTo>
              <a:lnTo>
                <a:pt x="138821" y="6081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7362A1A-DF06-4F17-8549-B68FCF85B713}">
      <dsp:nvSpPr>
        <dsp:cNvPr id="0" name=""/>
        <dsp:cNvSpPr/>
      </dsp:nvSpPr>
      <dsp:spPr>
        <a:xfrm>
          <a:off x="4524572" y="2500758"/>
          <a:ext cx="138821" cy="608171"/>
        </a:xfrm>
        <a:custGeom>
          <a:avLst/>
          <a:gdLst/>
          <a:ahLst/>
          <a:cxnLst/>
          <a:rect l="0" t="0" r="0" b="0"/>
          <a:pathLst>
            <a:path>
              <a:moveTo>
                <a:pt x="138821" y="0"/>
              </a:moveTo>
              <a:lnTo>
                <a:pt x="138821" y="608171"/>
              </a:lnTo>
              <a:lnTo>
                <a:pt x="0" y="6081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F2E348-DCCB-4FD5-A557-6C7382520D05}">
      <dsp:nvSpPr>
        <dsp:cNvPr id="0" name=""/>
        <dsp:cNvSpPr/>
      </dsp:nvSpPr>
      <dsp:spPr>
        <a:xfrm>
          <a:off x="4663394" y="2500758"/>
          <a:ext cx="3999385" cy="1216342"/>
        </a:xfrm>
        <a:custGeom>
          <a:avLst/>
          <a:gdLst/>
          <a:ahLst/>
          <a:cxnLst/>
          <a:rect l="0" t="0" r="0" b="0"/>
          <a:pathLst>
            <a:path>
              <a:moveTo>
                <a:pt x="0" y="0"/>
              </a:moveTo>
              <a:lnTo>
                <a:pt x="0" y="1077520"/>
              </a:lnTo>
              <a:lnTo>
                <a:pt x="3999385" y="1077520"/>
              </a:lnTo>
              <a:lnTo>
                <a:pt x="3999385" y="12163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9824A15-AAF2-472C-8BC9-5B9E26E8CF3D}">
      <dsp:nvSpPr>
        <dsp:cNvPr id="0" name=""/>
        <dsp:cNvSpPr/>
      </dsp:nvSpPr>
      <dsp:spPr>
        <a:xfrm>
          <a:off x="4663394" y="2500758"/>
          <a:ext cx="2399631" cy="1216342"/>
        </a:xfrm>
        <a:custGeom>
          <a:avLst/>
          <a:gdLst/>
          <a:ahLst/>
          <a:cxnLst/>
          <a:rect l="0" t="0" r="0" b="0"/>
          <a:pathLst>
            <a:path>
              <a:moveTo>
                <a:pt x="0" y="0"/>
              </a:moveTo>
              <a:lnTo>
                <a:pt x="0" y="1077520"/>
              </a:lnTo>
              <a:lnTo>
                <a:pt x="2399631" y="1077520"/>
              </a:lnTo>
              <a:lnTo>
                <a:pt x="2399631" y="12163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C00AF3-388A-4963-9313-DD49E47D993E}">
      <dsp:nvSpPr>
        <dsp:cNvPr id="0" name=""/>
        <dsp:cNvSpPr/>
      </dsp:nvSpPr>
      <dsp:spPr>
        <a:xfrm>
          <a:off x="4663394" y="2500758"/>
          <a:ext cx="799877" cy="1216342"/>
        </a:xfrm>
        <a:custGeom>
          <a:avLst/>
          <a:gdLst/>
          <a:ahLst/>
          <a:cxnLst/>
          <a:rect l="0" t="0" r="0" b="0"/>
          <a:pathLst>
            <a:path>
              <a:moveTo>
                <a:pt x="0" y="0"/>
              </a:moveTo>
              <a:lnTo>
                <a:pt x="0" y="1077520"/>
              </a:lnTo>
              <a:lnTo>
                <a:pt x="799877" y="1077520"/>
              </a:lnTo>
              <a:lnTo>
                <a:pt x="799877" y="12163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CB41EC-845D-48B0-A077-ED743B9F6359}">
      <dsp:nvSpPr>
        <dsp:cNvPr id="0" name=""/>
        <dsp:cNvSpPr/>
      </dsp:nvSpPr>
      <dsp:spPr>
        <a:xfrm>
          <a:off x="3863517" y="2500758"/>
          <a:ext cx="799877" cy="1216342"/>
        </a:xfrm>
        <a:custGeom>
          <a:avLst/>
          <a:gdLst/>
          <a:ahLst/>
          <a:cxnLst/>
          <a:rect l="0" t="0" r="0" b="0"/>
          <a:pathLst>
            <a:path>
              <a:moveTo>
                <a:pt x="799877" y="0"/>
              </a:moveTo>
              <a:lnTo>
                <a:pt x="799877" y="1077520"/>
              </a:lnTo>
              <a:lnTo>
                <a:pt x="0" y="1077520"/>
              </a:lnTo>
              <a:lnTo>
                <a:pt x="0" y="12163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A2B804-D9F7-4B95-A9FC-8334985ABD48}">
      <dsp:nvSpPr>
        <dsp:cNvPr id="0" name=""/>
        <dsp:cNvSpPr/>
      </dsp:nvSpPr>
      <dsp:spPr>
        <a:xfrm>
          <a:off x="2263762" y="2500758"/>
          <a:ext cx="2399631" cy="1216342"/>
        </a:xfrm>
        <a:custGeom>
          <a:avLst/>
          <a:gdLst/>
          <a:ahLst/>
          <a:cxnLst/>
          <a:rect l="0" t="0" r="0" b="0"/>
          <a:pathLst>
            <a:path>
              <a:moveTo>
                <a:pt x="2399631" y="0"/>
              </a:moveTo>
              <a:lnTo>
                <a:pt x="2399631" y="1077520"/>
              </a:lnTo>
              <a:lnTo>
                <a:pt x="0" y="1077520"/>
              </a:lnTo>
              <a:lnTo>
                <a:pt x="0" y="12163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4396F5-C702-4429-850F-E4343EF2CCAC}">
      <dsp:nvSpPr>
        <dsp:cNvPr id="0" name=""/>
        <dsp:cNvSpPr/>
      </dsp:nvSpPr>
      <dsp:spPr>
        <a:xfrm>
          <a:off x="664008" y="2500758"/>
          <a:ext cx="3999385" cy="1216342"/>
        </a:xfrm>
        <a:custGeom>
          <a:avLst/>
          <a:gdLst/>
          <a:ahLst/>
          <a:cxnLst/>
          <a:rect l="0" t="0" r="0" b="0"/>
          <a:pathLst>
            <a:path>
              <a:moveTo>
                <a:pt x="3999385" y="0"/>
              </a:moveTo>
              <a:lnTo>
                <a:pt x="3999385" y="1077520"/>
              </a:lnTo>
              <a:lnTo>
                <a:pt x="0" y="1077520"/>
              </a:lnTo>
              <a:lnTo>
                <a:pt x="0" y="12163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41AF57E-2D88-425F-8E47-6CACA6E3AC7B}">
      <dsp:nvSpPr>
        <dsp:cNvPr id="0" name=""/>
        <dsp:cNvSpPr/>
      </dsp:nvSpPr>
      <dsp:spPr>
        <a:xfrm>
          <a:off x="4002338" y="1839703"/>
          <a:ext cx="1322111" cy="661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Sakkal Majalla" panose="02000000000000000000" pitchFamily="2" charset="-78"/>
              <a:cs typeface="+mj-cs"/>
            </a:rPr>
            <a:t>أنواع العينات</a:t>
          </a:r>
          <a:endParaRPr lang="en-US" sz="1600" b="1" kern="1200" dirty="0">
            <a:latin typeface="Sakkal Majalla" panose="02000000000000000000" pitchFamily="2" charset="-78"/>
            <a:cs typeface="+mj-cs"/>
          </a:endParaRPr>
        </a:p>
      </dsp:txBody>
      <dsp:txXfrm>
        <a:off x="4002338" y="1839703"/>
        <a:ext cx="1322111" cy="661055"/>
      </dsp:txXfrm>
    </dsp:sp>
    <dsp:sp modelId="{0704F936-EDD9-4C98-BB63-461A9576770D}">
      <dsp:nvSpPr>
        <dsp:cNvPr id="0" name=""/>
        <dsp:cNvSpPr/>
      </dsp:nvSpPr>
      <dsp:spPr>
        <a:xfrm>
          <a:off x="2953" y="3717101"/>
          <a:ext cx="1322111" cy="661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Sakkal Majalla" panose="02000000000000000000" pitchFamily="2" charset="-78"/>
              <a:cs typeface="+mj-cs"/>
            </a:rPr>
            <a:t>2. حصصية</a:t>
          </a:r>
          <a:endParaRPr lang="en-US" sz="1600" b="1" kern="1200" dirty="0">
            <a:latin typeface="Sakkal Majalla" panose="02000000000000000000" pitchFamily="2" charset="-78"/>
            <a:cs typeface="+mj-cs"/>
          </a:endParaRPr>
        </a:p>
      </dsp:txBody>
      <dsp:txXfrm>
        <a:off x="2953" y="3717101"/>
        <a:ext cx="1322111" cy="661055"/>
      </dsp:txXfrm>
    </dsp:sp>
    <dsp:sp modelId="{3A4EE15F-45A6-4BAB-8B2D-435707CCBF0A}">
      <dsp:nvSpPr>
        <dsp:cNvPr id="0" name=""/>
        <dsp:cNvSpPr/>
      </dsp:nvSpPr>
      <dsp:spPr>
        <a:xfrm>
          <a:off x="1602707" y="3717101"/>
          <a:ext cx="1322111" cy="661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Sakkal Majalla" panose="02000000000000000000" pitchFamily="2" charset="-78"/>
              <a:cs typeface="+mj-cs"/>
            </a:rPr>
            <a:t>1. عمدية</a:t>
          </a:r>
          <a:endParaRPr lang="en-US" sz="1600" b="1" kern="1200" dirty="0">
            <a:latin typeface="Sakkal Majalla" panose="02000000000000000000" pitchFamily="2" charset="-78"/>
            <a:cs typeface="+mj-cs"/>
          </a:endParaRPr>
        </a:p>
      </dsp:txBody>
      <dsp:txXfrm>
        <a:off x="1602707" y="3717101"/>
        <a:ext cx="1322111" cy="661055"/>
      </dsp:txXfrm>
    </dsp:sp>
    <dsp:sp modelId="{30C41D30-D6A8-4350-B249-722909F79C0E}">
      <dsp:nvSpPr>
        <dsp:cNvPr id="0" name=""/>
        <dsp:cNvSpPr/>
      </dsp:nvSpPr>
      <dsp:spPr>
        <a:xfrm>
          <a:off x="3202461" y="3717101"/>
          <a:ext cx="1322111" cy="661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i="0" u="none" strike="noStrike" kern="1200" baseline="0" dirty="0">
              <a:solidFill>
                <a:schemeClr val="bg1"/>
              </a:solidFill>
              <a:latin typeface="Sakkal Majalla" panose="02000000000000000000" pitchFamily="2" charset="-78"/>
              <a:cs typeface="+mj-cs"/>
            </a:rPr>
            <a:t>4. عنقودية</a:t>
          </a:r>
          <a:endParaRPr lang="en-US" sz="1600" b="1" kern="1200" dirty="0">
            <a:solidFill>
              <a:schemeClr val="bg1"/>
            </a:solidFill>
            <a:latin typeface="Sakkal Majalla" panose="02000000000000000000" pitchFamily="2" charset="-78"/>
            <a:cs typeface="+mj-cs"/>
          </a:endParaRPr>
        </a:p>
      </dsp:txBody>
      <dsp:txXfrm>
        <a:off x="3202461" y="3717101"/>
        <a:ext cx="1322111" cy="661055"/>
      </dsp:txXfrm>
    </dsp:sp>
    <dsp:sp modelId="{ABC25408-403D-4EDA-A77E-F3AA73F44041}">
      <dsp:nvSpPr>
        <dsp:cNvPr id="0" name=""/>
        <dsp:cNvSpPr/>
      </dsp:nvSpPr>
      <dsp:spPr>
        <a:xfrm>
          <a:off x="4802216" y="3717101"/>
          <a:ext cx="1322111" cy="661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Sakkal Majalla" panose="02000000000000000000" pitchFamily="2" charset="-78"/>
              <a:cs typeface="+mj-cs"/>
            </a:rPr>
            <a:t>3. طبقية</a:t>
          </a:r>
          <a:endParaRPr lang="en-US" sz="1600" b="1" kern="1200" dirty="0">
            <a:latin typeface="Sakkal Majalla" panose="02000000000000000000" pitchFamily="2" charset="-78"/>
            <a:cs typeface="+mj-cs"/>
          </a:endParaRPr>
        </a:p>
      </dsp:txBody>
      <dsp:txXfrm>
        <a:off x="4802216" y="3717101"/>
        <a:ext cx="1322111" cy="661055"/>
      </dsp:txXfrm>
    </dsp:sp>
    <dsp:sp modelId="{C2D3E89D-EA33-4CFB-80E8-CBE0B29E49DA}">
      <dsp:nvSpPr>
        <dsp:cNvPr id="0" name=""/>
        <dsp:cNvSpPr/>
      </dsp:nvSpPr>
      <dsp:spPr>
        <a:xfrm>
          <a:off x="6401970" y="3717101"/>
          <a:ext cx="1322111" cy="661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Sakkal Majalla" panose="02000000000000000000" pitchFamily="2" charset="-78"/>
              <a:cs typeface="+mj-cs"/>
            </a:rPr>
            <a:t>2. منتظمة</a:t>
          </a:r>
          <a:endParaRPr lang="en-US" sz="1600" b="1" kern="1200" dirty="0">
            <a:latin typeface="Sakkal Majalla" panose="02000000000000000000" pitchFamily="2" charset="-78"/>
            <a:cs typeface="+mj-cs"/>
          </a:endParaRPr>
        </a:p>
      </dsp:txBody>
      <dsp:txXfrm>
        <a:off x="6401970" y="3717101"/>
        <a:ext cx="1322111" cy="661055"/>
      </dsp:txXfrm>
    </dsp:sp>
    <dsp:sp modelId="{71981BB3-9FE4-4548-9E52-EAD1ABBDEDBC}">
      <dsp:nvSpPr>
        <dsp:cNvPr id="0" name=""/>
        <dsp:cNvSpPr/>
      </dsp:nvSpPr>
      <dsp:spPr>
        <a:xfrm>
          <a:off x="8001724" y="3717101"/>
          <a:ext cx="1322111" cy="661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Sakkal Majalla" panose="02000000000000000000" pitchFamily="2" charset="-78"/>
              <a:cs typeface="+mj-cs"/>
            </a:rPr>
            <a:t>1. بسيطة</a:t>
          </a:r>
          <a:endParaRPr lang="en-US" sz="1600" b="1" kern="1200" dirty="0">
            <a:latin typeface="Sakkal Majalla" panose="02000000000000000000" pitchFamily="2" charset="-78"/>
            <a:cs typeface="+mj-cs"/>
          </a:endParaRPr>
        </a:p>
      </dsp:txBody>
      <dsp:txXfrm>
        <a:off x="8001724" y="3717101"/>
        <a:ext cx="1322111" cy="661055"/>
      </dsp:txXfrm>
    </dsp:sp>
    <dsp:sp modelId="{59713CC2-20B7-4D01-AC43-E949C6FB606A}">
      <dsp:nvSpPr>
        <dsp:cNvPr id="0" name=""/>
        <dsp:cNvSpPr/>
      </dsp:nvSpPr>
      <dsp:spPr>
        <a:xfrm>
          <a:off x="3202461" y="2778402"/>
          <a:ext cx="1322111" cy="661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Sakkal Majalla" panose="02000000000000000000" pitchFamily="2" charset="-78"/>
              <a:cs typeface="+mj-cs"/>
            </a:rPr>
            <a:t>2. عينات غير</a:t>
          </a:r>
          <a:endParaRPr lang="en-US" sz="1600" b="1" kern="1200" dirty="0">
            <a:latin typeface="Sakkal Majalla" panose="02000000000000000000" pitchFamily="2" charset="-78"/>
            <a:cs typeface="+mj-cs"/>
          </a:endParaRPr>
        </a:p>
        <a:p>
          <a:pPr marL="0" lvl="0" indent="0" algn="ctr" defTabSz="711200">
            <a:lnSpc>
              <a:spcPct val="90000"/>
            </a:lnSpc>
            <a:spcBef>
              <a:spcPct val="0"/>
            </a:spcBef>
            <a:spcAft>
              <a:spcPct val="35000"/>
            </a:spcAft>
            <a:buNone/>
          </a:pPr>
          <a:r>
            <a:rPr lang="ar-EG" sz="1600" b="1" kern="1200" dirty="0">
              <a:latin typeface="Sakkal Majalla" panose="02000000000000000000" pitchFamily="2" charset="-78"/>
              <a:cs typeface="+mj-cs"/>
            </a:rPr>
            <a:t>احتمالية</a:t>
          </a:r>
          <a:endParaRPr lang="en-US" sz="1600" b="1" kern="1200" dirty="0">
            <a:latin typeface="Sakkal Majalla" panose="02000000000000000000" pitchFamily="2" charset="-78"/>
            <a:cs typeface="+mj-cs"/>
          </a:endParaRPr>
        </a:p>
      </dsp:txBody>
      <dsp:txXfrm>
        <a:off x="3202461" y="2778402"/>
        <a:ext cx="1322111" cy="661055"/>
      </dsp:txXfrm>
    </dsp:sp>
    <dsp:sp modelId="{014F2A9A-87C8-4091-A487-D36979BDCDC3}">
      <dsp:nvSpPr>
        <dsp:cNvPr id="0" name=""/>
        <dsp:cNvSpPr/>
      </dsp:nvSpPr>
      <dsp:spPr>
        <a:xfrm>
          <a:off x="4802216" y="2778402"/>
          <a:ext cx="1322111" cy="661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latin typeface="Sakkal Majalla" panose="02000000000000000000" pitchFamily="2" charset="-78"/>
              <a:cs typeface="+mj-cs"/>
            </a:rPr>
            <a:t>1. عينات احتمالية</a:t>
          </a:r>
          <a:endParaRPr lang="en-US" sz="1600" b="1" kern="1200" dirty="0">
            <a:latin typeface="Sakkal Majalla" panose="02000000000000000000" pitchFamily="2" charset="-78"/>
            <a:cs typeface="+mj-cs"/>
          </a:endParaRPr>
        </a:p>
      </dsp:txBody>
      <dsp:txXfrm>
        <a:off x="4802216" y="2778402"/>
        <a:ext cx="1322111" cy="661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D0A316-20F9-44C7-84EC-DB37D069D403}">
      <dsp:nvSpPr>
        <dsp:cNvPr id="0" name=""/>
        <dsp:cNvSpPr/>
      </dsp:nvSpPr>
      <dsp:spPr>
        <a:xfrm>
          <a:off x="0" y="661470"/>
          <a:ext cx="8128000"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7619063-F644-44CF-8E79-18741B686864}">
      <dsp:nvSpPr>
        <dsp:cNvPr id="0" name=""/>
        <dsp:cNvSpPr/>
      </dsp:nvSpPr>
      <dsp:spPr>
        <a:xfrm>
          <a:off x="406400" y="198049"/>
          <a:ext cx="5689600" cy="6405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ar-EG" sz="2000" kern="1200" dirty="0"/>
            <a:t>تحضير خطة مبدئية لتحليل البيانات</a:t>
          </a:r>
          <a:endParaRPr lang="en-US" sz="2000" kern="1200" dirty="0"/>
        </a:p>
      </dsp:txBody>
      <dsp:txXfrm>
        <a:off x="437669" y="229318"/>
        <a:ext cx="5627062" cy="578002"/>
      </dsp:txXfrm>
    </dsp:sp>
    <dsp:sp modelId="{D5A77965-59FC-47D2-BBA5-28E8106904B9}">
      <dsp:nvSpPr>
        <dsp:cNvPr id="0" name=""/>
        <dsp:cNvSpPr/>
      </dsp:nvSpPr>
      <dsp:spPr>
        <a:xfrm>
          <a:off x="0" y="1297046"/>
          <a:ext cx="8128000"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80875E-C211-4B57-8F1A-755BAEBC1F9F}">
      <dsp:nvSpPr>
        <dsp:cNvPr id="0" name=""/>
        <dsp:cNvSpPr/>
      </dsp:nvSpPr>
      <dsp:spPr>
        <a:xfrm>
          <a:off x="406400" y="1028670"/>
          <a:ext cx="5689600" cy="4454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ar-EG" sz="2000" kern="1200" dirty="0"/>
            <a:t>فحص الاستبيان</a:t>
          </a:r>
          <a:endParaRPr lang="en-US" sz="2000" kern="1200" dirty="0"/>
        </a:p>
      </dsp:txBody>
      <dsp:txXfrm>
        <a:off x="428147" y="1050417"/>
        <a:ext cx="5646106" cy="402001"/>
      </dsp:txXfrm>
    </dsp:sp>
    <dsp:sp modelId="{85EC9A9B-5FF7-4921-B7AF-2F01461F8B1D}">
      <dsp:nvSpPr>
        <dsp:cNvPr id="0" name=""/>
        <dsp:cNvSpPr/>
      </dsp:nvSpPr>
      <dsp:spPr>
        <a:xfrm>
          <a:off x="0" y="1938165"/>
          <a:ext cx="8128000"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0ECF104-41D0-48F6-A9DA-26D06E5DF510}">
      <dsp:nvSpPr>
        <dsp:cNvPr id="0" name=""/>
        <dsp:cNvSpPr/>
      </dsp:nvSpPr>
      <dsp:spPr>
        <a:xfrm>
          <a:off x="406400" y="1664246"/>
          <a:ext cx="5689600" cy="4510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kern="1200" dirty="0"/>
            <a:t> </a:t>
          </a:r>
          <a:r>
            <a:rPr lang="ar-EG" sz="2000" kern="1200" dirty="0"/>
            <a:t>تحرير</a:t>
          </a:r>
          <a:endParaRPr lang="en-US" sz="2000" kern="1200" dirty="0"/>
        </a:p>
      </dsp:txBody>
      <dsp:txXfrm>
        <a:off x="428418" y="1686264"/>
        <a:ext cx="5645564" cy="407003"/>
      </dsp:txXfrm>
    </dsp:sp>
    <dsp:sp modelId="{84CEA56B-2D89-4169-B6B2-80FDF94ED962}">
      <dsp:nvSpPr>
        <dsp:cNvPr id="0" name=""/>
        <dsp:cNvSpPr/>
      </dsp:nvSpPr>
      <dsp:spPr>
        <a:xfrm>
          <a:off x="0" y="2553199"/>
          <a:ext cx="8128000"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55794F-E039-47D5-A70A-A207F5B97A3E}">
      <dsp:nvSpPr>
        <dsp:cNvPr id="0" name=""/>
        <dsp:cNvSpPr/>
      </dsp:nvSpPr>
      <dsp:spPr>
        <a:xfrm>
          <a:off x="406400" y="2305365"/>
          <a:ext cx="5689600" cy="42495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ar-EG" sz="2000" kern="1200" dirty="0"/>
            <a:t>ترميز</a:t>
          </a:r>
          <a:endParaRPr lang="en-US" sz="2000" kern="1200" dirty="0"/>
        </a:p>
      </dsp:txBody>
      <dsp:txXfrm>
        <a:off x="427144" y="2326109"/>
        <a:ext cx="5648112" cy="383465"/>
      </dsp:txXfrm>
    </dsp:sp>
    <dsp:sp modelId="{276F26F0-6256-4154-879E-2DA32A02620E}">
      <dsp:nvSpPr>
        <dsp:cNvPr id="0" name=""/>
        <dsp:cNvSpPr/>
      </dsp:nvSpPr>
      <dsp:spPr>
        <a:xfrm>
          <a:off x="0" y="3180453"/>
          <a:ext cx="8128000"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A385A7A-D4AD-49B1-BC82-FF0F260F3723}">
      <dsp:nvSpPr>
        <dsp:cNvPr id="0" name=""/>
        <dsp:cNvSpPr/>
      </dsp:nvSpPr>
      <dsp:spPr>
        <a:xfrm>
          <a:off x="406400" y="2920399"/>
          <a:ext cx="5689600" cy="4371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ar-EG" sz="2000" kern="1200" dirty="0"/>
            <a:t>نسخ أو تسجيل البيانات</a:t>
          </a:r>
          <a:endParaRPr lang="en-US" sz="2000" kern="1200" dirty="0"/>
        </a:p>
      </dsp:txBody>
      <dsp:txXfrm>
        <a:off x="427741" y="2941740"/>
        <a:ext cx="5646918" cy="394492"/>
      </dsp:txXfrm>
    </dsp:sp>
    <dsp:sp modelId="{67089344-9036-4888-99DD-8AD058F7AEB6}">
      <dsp:nvSpPr>
        <dsp:cNvPr id="0" name=""/>
        <dsp:cNvSpPr/>
      </dsp:nvSpPr>
      <dsp:spPr>
        <a:xfrm>
          <a:off x="0" y="3950584"/>
          <a:ext cx="8128000"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3257CC-4140-4D31-9250-BCAFD140CE35}">
      <dsp:nvSpPr>
        <dsp:cNvPr id="0" name=""/>
        <dsp:cNvSpPr/>
      </dsp:nvSpPr>
      <dsp:spPr>
        <a:xfrm>
          <a:off x="406400" y="3547653"/>
          <a:ext cx="5689600" cy="5800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ar-EG" sz="2000" kern="1200" dirty="0"/>
            <a:t>بيانات صافية</a:t>
          </a:r>
          <a:endParaRPr lang="en-US" sz="2000" kern="1200" dirty="0"/>
        </a:p>
      </dsp:txBody>
      <dsp:txXfrm>
        <a:off x="434716" y="3575969"/>
        <a:ext cx="5632968" cy="523418"/>
      </dsp:txXfrm>
    </dsp:sp>
    <dsp:sp modelId="{4F820536-ECAA-4F93-9CF4-FD8082B11291}">
      <dsp:nvSpPr>
        <dsp:cNvPr id="0" name=""/>
        <dsp:cNvSpPr/>
      </dsp:nvSpPr>
      <dsp:spPr>
        <a:xfrm>
          <a:off x="0" y="4606415"/>
          <a:ext cx="8128000"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B84339D-D63A-4719-9318-FC60479E3771}">
      <dsp:nvSpPr>
        <dsp:cNvPr id="0" name=""/>
        <dsp:cNvSpPr/>
      </dsp:nvSpPr>
      <dsp:spPr>
        <a:xfrm>
          <a:off x="406400" y="4317784"/>
          <a:ext cx="5689600" cy="4657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ar-EG" sz="2000" kern="1200" dirty="0"/>
            <a:t>تعديل البيانات إحصائيًا</a:t>
          </a:r>
          <a:endParaRPr lang="en-US" sz="2000" kern="1200" dirty="0"/>
        </a:p>
      </dsp:txBody>
      <dsp:txXfrm>
        <a:off x="429136" y="4340520"/>
        <a:ext cx="5644128" cy="420279"/>
      </dsp:txXfrm>
    </dsp:sp>
    <dsp:sp modelId="{F695FCC8-9C7A-4078-B02F-9083C3A3F73C}">
      <dsp:nvSpPr>
        <dsp:cNvPr id="0" name=""/>
        <dsp:cNvSpPr/>
      </dsp:nvSpPr>
      <dsp:spPr>
        <a:xfrm>
          <a:off x="0" y="5396429"/>
          <a:ext cx="8128000"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6F97EA-68F8-4F3A-86A8-F5C776104DA3}">
      <dsp:nvSpPr>
        <dsp:cNvPr id="0" name=""/>
        <dsp:cNvSpPr/>
      </dsp:nvSpPr>
      <dsp:spPr>
        <a:xfrm>
          <a:off x="406400" y="4973615"/>
          <a:ext cx="5689600" cy="599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kern="1200" dirty="0"/>
            <a:t> </a:t>
          </a:r>
          <a:r>
            <a:rPr lang="ar-EG" sz="2000" kern="1200" dirty="0"/>
            <a:t>اختيار استراتيجية تحليل البيانات</a:t>
          </a:r>
          <a:endParaRPr lang="en-US" sz="2000" kern="1200" dirty="0"/>
        </a:p>
      </dsp:txBody>
      <dsp:txXfrm>
        <a:off x="435686" y="5002901"/>
        <a:ext cx="5631028" cy="5413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F828FF-D073-4432-95FE-4D4F1A3A631B}">
      <dsp:nvSpPr>
        <dsp:cNvPr id="0" name=""/>
        <dsp:cNvSpPr/>
      </dsp:nvSpPr>
      <dsp:spPr>
        <a:xfrm>
          <a:off x="0" y="705041"/>
          <a:ext cx="8128000"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9E94BC-3D47-40C1-A210-8631D0DA8A37}">
      <dsp:nvSpPr>
        <dsp:cNvPr id="0" name=""/>
        <dsp:cNvSpPr/>
      </dsp:nvSpPr>
      <dsp:spPr>
        <a:xfrm>
          <a:off x="406400" y="33830"/>
          <a:ext cx="5689600" cy="104021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244600" rtl="1">
            <a:lnSpc>
              <a:spcPct val="90000"/>
            </a:lnSpc>
            <a:spcBef>
              <a:spcPct val="0"/>
            </a:spcBef>
            <a:spcAft>
              <a:spcPct val="35000"/>
            </a:spcAft>
            <a:buNone/>
          </a:pPr>
          <a:r>
            <a:rPr lang="ar-EG" sz="2800" kern="1200" dirty="0">
              <a:latin typeface="Sakkal Majalla" panose="02000000000000000000" pitchFamily="2" charset="-78"/>
              <a:cs typeface="+mn-cs"/>
            </a:rPr>
            <a:t>الخطوات الأولية لل</a:t>
          </a:r>
          <a:r>
            <a:rPr lang="ar-EG" sz="2800" kern="1200" dirty="0">
              <a:solidFill>
                <a:prstClr val="white"/>
              </a:solidFill>
              <a:latin typeface="Calibri"/>
              <a:ea typeface="+mn-ea"/>
              <a:cs typeface="+mn-cs"/>
            </a:rPr>
            <a:t>بحث</a:t>
          </a:r>
          <a:endParaRPr lang="en-US" sz="2800" kern="1200" dirty="0">
            <a:solidFill>
              <a:prstClr val="white"/>
            </a:solidFill>
            <a:latin typeface="Calibri"/>
            <a:ea typeface="+mn-ea"/>
            <a:cs typeface="+mn-cs"/>
          </a:endParaRPr>
        </a:p>
        <a:p>
          <a:pPr marL="0" lvl="0" indent="0" algn="ctr" defTabSz="1244600" rtl="1">
            <a:lnSpc>
              <a:spcPct val="90000"/>
            </a:lnSpc>
            <a:spcBef>
              <a:spcPct val="0"/>
            </a:spcBef>
            <a:spcAft>
              <a:spcPct val="35000"/>
            </a:spcAft>
            <a:buNone/>
          </a:pPr>
          <a:r>
            <a:rPr lang="ar-EG" sz="2800" kern="1200" dirty="0">
              <a:solidFill>
                <a:prstClr val="white"/>
              </a:solidFill>
              <a:latin typeface="Calibri"/>
              <a:ea typeface="+mn-ea"/>
              <a:cs typeface="+mn-cs"/>
            </a:rPr>
            <a:t>(المشكلة، طرق القياس، منهج البحث)</a:t>
          </a:r>
          <a:endParaRPr lang="en-US" sz="2800" kern="1200" dirty="0">
            <a:solidFill>
              <a:prstClr val="white"/>
            </a:solidFill>
            <a:latin typeface="Calibri"/>
            <a:ea typeface="+mn-ea"/>
            <a:cs typeface="+mn-cs"/>
          </a:endParaRPr>
        </a:p>
      </dsp:txBody>
      <dsp:txXfrm>
        <a:off x="457179" y="84609"/>
        <a:ext cx="5588042" cy="938653"/>
      </dsp:txXfrm>
    </dsp:sp>
    <dsp:sp modelId="{ACBBD5C2-9810-46B7-97D8-E28B8E9DFA16}">
      <dsp:nvSpPr>
        <dsp:cNvPr id="0" name=""/>
        <dsp:cNvSpPr/>
      </dsp:nvSpPr>
      <dsp:spPr>
        <a:xfrm>
          <a:off x="0" y="1839041"/>
          <a:ext cx="8128000"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3D2155-7FEC-498F-ACE8-BDE465E8E5A0}">
      <dsp:nvSpPr>
        <dsp:cNvPr id="0" name=""/>
        <dsp:cNvSpPr/>
      </dsp:nvSpPr>
      <dsp:spPr>
        <a:xfrm>
          <a:off x="406400" y="1470041"/>
          <a:ext cx="5689600" cy="738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111250" rtl="1">
            <a:lnSpc>
              <a:spcPct val="90000"/>
            </a:lnSpc>
            <a:spcBef>
              <a:spcPct val="0"/>
            </a:spcBef>
            <a:spcAft>
              <a:spcPct val="35000"/>
            </a:spcAft>
            <a:buNone/>
          </a:pPr>
          <a:r>
            <a:rPr lang="ar-EG" sz="2500" kern="1200" dirty="0"/>
            <a:t>معرفة خصائص البيانات</a:t>
          </a:r>
          <a:endParaRPr lang="en-US" sz="2500" kern="1200" dirty="0"/>
        </a:p>
      </dsp:txBody>
      <dsp:txXfrm>
        <a:off x="442426" y="1506067"/>
        <a:ext cx="5617548" cy="665948"/>
      </dsp:txXfrm>
    </dsp:sp>
    <dsp:sp modelId="{A448AC9B-7870-4A53-BC35-2B64CE578741}">
      <dsp:nvSpPr>
        <dsp:cNvPr id="0" name=""/>
        <dsp:cNvSpPr/>
      </dsp:nvSpPr>
      <dsp:spPr>
        <a:xfrm>
          <a:off x="0" y="2973041"/>
          <a:ext cx="8128000"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6178366-3C92-43F2-B4D8-01FCE749C416}">
      <dsp:nvSpPr>
        <dsp:cNvPr id="0" name=""/>
        <dsp:cNvSpPr/>
      </dsp:nvSpPr>
      <dsp:spPr>
        <a:xfrm>
          <a:off x="406400" y="2604041"/>
          <a:ext cx="5689600" cy="738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111250" rtl="1">
            <a:lnSpc>
              <a:spcPct val="90000"/>
            </a:lnSpc>
            <a:spcBef>
              <a:spcPct val="0"/>
            </a:spcBef>
            <a:spcAft>
              <a:spcPct val="35000"/>
            </a:spcAft>
            <a:buNone/>
          </a:pPr>
          <a:r>
            <a:rPr lang="ar-EG" sz="2500" kern="1200" dirty="0"/>
            <a:t>خصائص الطرق الإحصائية</a:t>
          </a:r>
          <a:endParaRPr lang="en-US" sz="2500" kern="1200" dirty="0"/>
        </a:p>
      </dsp:txBody>
      <dsp:txXfrm>
        <a:off x="442426" y="2640067"/>
        <a:ext cx="5617548" cy="665948"/>
      </dsp:txXfrm>
    </dsp:sp>
    <dsp:sp modelId="{60C7F132-6D56-4BE6-A114-9658D42D2454}">
      <dsp:nvSpPr>
        <dsp:cNvPr id="0" name=""/>
        <dsp:cNvSpPr/>
      </dsp:nvSpPr>
      <dsp:spPr>
        <a:xfrm>
          <a:off x="0" y="4107041"/>
          <a:ext cx="8128000"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4C6B4A-68E2-4EB9-B744-6127A093F880}">
      <dsp:nvSpPr>
        <dsp:cNvPr id="0" name=""/>
        <dsp:cNvSpPr/>
      </dsp:nvSpPr>
      <dsp:spPr>
        <a:xfrm>
          <a:off x="406400" y="3738041"/>
          <a:ext cx="5689600" cy="738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111250" rtl="1">
            <a:lnSpc>
              <a:spcPct val="90000"/>
            </a:lnSpc>
            <a:spcBef>
              <a:spcPct val="0"/>
            </a:spcBef>
            <a:spcAft>
              <a:spcPct val="35000"/>
            </a:spcAft>
            <a:buNone/>
          </a:pPr>
          <a:r>
            <a:rPr lang="ar-EG" sz="2500" kern="1200" dirty="0"/>
            <a:t>خلفية وفلسفة الباحث</a:t>
          </a:r>
          <a:endParaRPr lang="en-US" sz="2500" kern="1200" dirty="0"/>
        </a:p>
      </dsp:txBody>
      <dsp:txXfrm>
        <a:off x="442426" y="3774067"/>
        <a:ext cx="5617548" cy="665948"/>
      </dsp:txXfrm>
    </dsp:sp>
    <dsp:sp modelId="{167CC50B-A709-43AA-8203-DEB890C6D297}">
      <dsp:nvSpPr>
        <dsp:cNvPr id="0" name=""/>
        <dsp:cNvSpPr/>
      </dsp:nvSpPr>
      <dsp:spPr>
        <a:xfrm>
          <a:off x="0" y="5241041"/>
          <a:ext cx="8128000"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520E634-0E3C-46E0-8786-9ACD792724FD}">
      <dsp:nvSpPr>
        <dsp:cNvPr id="0" name=""/>
        <dsp:cNvSpPr/>
      </dsp:nvSpPr>
      <dsp:spPr>
        <a:xfrm>
          <a:off x="406400" y="4872041"/>
          <a:ext cx="5689600" cy="738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111250" rtl="1">
            <a:lnSpc>
              <a:spcPct val="90000"/>
            </a:lnSpc>
            <a:spcBef>
              <a:spcPct val="0"/>
            </a:spcBef>
            <a:spcAft>
              <a:spcPct val="35000"/>
            </a:spcAft>
            <a:buNone/>
          </a:pPr>
          <a:r>
            <a:rPr lang="ar-EG" sz="2500" kern="1200" dirty="0"/>
            <a:t>استراتيجية تحليل البيانات</a:t>
          </a:r>
          <a:endParaRPr lang="en-US" sz="2500" kern="1200" dirty="0"/>
        </a:p>
      </dsp:txBody>
      <dsp:txXfrm>
        <a:off x="442426" y="4908067"/>
        <a:ext cx="5617548" cy="6659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68E342-1B39-48A4-AB67-77A8560CC4CF}">
      <dsp:nvSpPr>
        <dsp:cNvPr id="0" name=""/>
        <dsp:cNvSpPr/>
      </dsp:nvSpPr>
      <dsp:spPr>
        <a:xfrm>
          <a:off x="3879862" y="1902635"/>
          <a:ext cx="184137" cy="806698"/>
        </a:xfrm>
        <a:custGeom>
          <a:avLst/>
          <a:gdLst/>
          <a:ahLst/>
          <a:cxnLst/>
          <a:rect l="0" t="0" r="0" b="0"/>
          <a:pathLst>
            <a:path>
              <a:moveTo>
                <a:pt x="184137" y="0"/>
              </a:moveTo>
              <a:lnTo>
                <a:pt x="184137" y="806698"/>
              </a:lnTo>
              <a:lnTo>
                <a:pt x="0" y="80669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1ECBC0-B659-433E-B1D4-05F818A7EF68}">
      <dsp:nvSpPr>
        <dsp:cNvPr id="0" name=""/>
        <dsp:cNvSpPr/>
      </dsp:nvSpPr>
      <dsp:spPr>
        <a:xfrm>
          <a:off x="4064000" y="1902635"/>
          <a:ext cx="3182949" cy="1613396"/>
        </a:xfrm>
        <a:custGeom>
          <a:avLst/>
          <a:gdLst/>
          <a:ahLst/>
          <a:cxnLst/>
          <a:rect l="0" t="0" r="0" b="0"/>
          <a:pathLst>
            <a:path>
              <a:moveTo>
                <a:pt x="0" y="0"/>
              </a:moveTo>
              <a:lnTo>
                <a:pt x="0" y="1429258"/>
              </a:lnTo>
              <a:lnTo>
                <a:pt x="3182949" y="1429258"/>
              </a:lnTo>
              <a:lnTo>
                <a:pt x="3182949" y="16133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0692AF-6B93-48F8-9A47-99C13CF1F45A}">
      <dsp:nvSpPr>
        <dsp:cNvPr id="0" name=""/>
        <dsp:cNvSpPr/>
      </dsp:nvSpPr>
      <dsp:spPr>
        <a:xfrm>
          <a:off x="4064000" y="1902635"/>
          <a:ext cx="1060983" cy="1613396"/>
        </a:xfrm>
        <a:custGeom>
          <a:avLst/>
          <a:gdLst/>
          <a:ahLst/>
          <a:cxnLst/>
          <a:rect l="0" t="0" r="0" b="0"/>
          <a:pathLst>
            <a:path>
              <a:moveTo>
                <a:pt x="0" y="0"/>
              </a:moveTo>
              <a:lnTo>
                <a:pt x="0" y="1429258"/>
              </a:lnTo>
              <a:lnTo>
                <a:pt x="1060983" y="1429258"/>
              </a:lnTo>
              <a:lnTo>
                <a:pt x="1060983" y="16133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F811633-EA2E-4A76-95F3-06BB1BC04BE9}">
      <dsp:nvSpPr>
        <dsp:cNvPr id="0" name=""/>
        <dsp:cNvSpPr/>
      </dsp:nvSpPr>
      <dsp:spPr>
        <a:xfrm>
          <a:off x="3003016" y="1902635"/>
          <a:ext cx="1060983" cy="1613396"/>
        </a:xfrm>
        <a:custGeom>
          <a:avLst/>
          <a:gdLst/>
          <a:ahLst/>
          <a:cxnLst/>
          <a:rect l="0" t="0" r="0" b="0"/>
          <a:pathLst>
            <a:path>
              <a:moveTo>
                <a:pt x="1060983" y="0"/>
              </a:moveTo>
              <a:lnTo>
                <a:pt x="1060983" y="1429258"/>
              </a:lnTo>
              <a:lnTo>
                <a:pt x="0" y="1429258"/>
              </a:lnTo>
              <a:lnTo>
                <a:pt x="0" y="16133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D975FF-5E9C-4AA3-9B4F-30AA8474584C}">
      <dsp:nvSpPr>
        <dsp:cNvPr id="0" name=""/>
        <dsp:cNvSpPr/>
      </dsp:nvSpPr>
      <dsp:spPr>
        <a:xfrm>
          <a:off x="881050" y="1902635"/>
          <a:ext cx="3182949" cy="1613396"/>
        </a:xfrm>
        <a:custGeom>
          <a:avLst/>
          <a:gdLst/>
          <a:ahLst/>
          <a:cxnLst/>
          <a:rect l="0" t="0" r="0" b="0"/>
          <a:pathLst>
            <a:path>
              <a:moveTo>
                <a:pt x="3182949" y="0"/>
              </a:moveTo>
              <a:lnTo>
                <a:pt x="3182949" y="1429258"/>
              </a:lnTo>
              <a:lnTo>
                <a:pt x="0" y="1429258"/>
              </a:lnTo>
              <a:lnTo>
                <a:pt x="0" y="16133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5BB91A-FADA-47CB-A3CC-9F797CEED216}">
      <dsp:nvSpPr>
        <dsp:cNvPr id="0" name=""/>
        <dsp:cNvSpPr/>
      </dsp:nvSpPr>
      <dsp:spPr>
        <a:xfrm>
          <a:off x="3187154" y="1025789"/>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مفهوم وخطوات تحليل المعطيات التسويقية</a:t>
          </a:r>
          <a:endParaRPr lang="en-US" sz="2000" kern="1200" dirty="0">
            <a:solidFill>
              <a:schemeClr val="bg1"/>
            </a:solidFill>
          </a:endParaRPr>
        </a:p>
      </dsp:txBody>
      <dsp:txXfrm>
        <a:off x="3187154" y="1025789"/>
        <a:ext cx="1753691" cy="876845"/>
      </dsp:txXfrm>
    </dsp:sp>
    <dsp:sp modelId="{787F7BC5-E3AC-43A0-B2F2-41E011BDEF9C}">
      <dsp:nvSpPr>
        <dsp:cNvPr id="0" name=""/>
        <dsp:cNvSpPr/>
      </dsp:nvSpPr>
      <dsp:spPr>
        <a:xfrm>
          <a:off x="4204" y="351603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د. تحليل المعطيات التسويقية</a:t>
          </a:r>
          <a:endParaRPr lang="en-US" sz="2000" kern="1200" dirty="0">
            <a:solidFill>
              <a:schemeClr val="bg1"/>
            </a:solidFill>
          </a:endParaRPr>
        </a:p>
      </dsp:txBody>
      <dsp:txXfrm>
        <a:off x="4204" y="3516031"/>
        <a:ext cx="1753691" cy="876845"/>
      </dsp:txXfrm>
    </dsp:sp>
    <dsp:sp modelId="{0D614569-A1FA-4D14-A735-D05B02953B32}">
      <dsp:nvSpPr>
        <dsp:cNvPr id="0" name=""/>
        <dsp:cNvSpPr/>
      </dsp:nvSpPr>
      <dsp:spPr>
        <a:xfrm>
          <a:off x="2126170" y="351603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ج. البيانات</a:t>
          </a:r>
        </a:p>
      </dsp:txBody>
      <dsp:txXfrm>
        <a:off x="2126170" y="3516031"/>
        <a:ext cx="1753691" cy="876845"/>
      </dsp:txXfrm>
    </dsp:sp>
    <dsp:sp modelId="{FE811ABE-FFE2-470E-A930-6B71FF0BDE16}">
      <dsp:nvSpPr>
        <dsp:cNvPr id="0" name=""/>
        <dsp:cNvSpPr/>
      </dsp:nvSpPr>
      <dsp:spPr>
        <a:xfrm>
          <a:off x="4248137" y="351603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ب. المعطيات</a:t>
          </a:r>
          <a:endParaRPr lang="en-US" sz="2000" kern="1200" dirty="0">
            <a:solidFill>
              <a:schemeClr val="bg1"/>
            </a:solidFill>
          </a:endParaRPr>
        </a:p>
      </dsp:txBody>
      <dsp:txXfrm>
        <a:off x="4248137" y="3516031"/>
        <a:ext cx="1753691" cy="876845"/>
      </dsp:txXfrm>
    </dsp:sp>
    <dsp:sp modelId="{732A3F92-4352-4BCE-A2C2-A33AA3F47FD3}">
      <dsp:nvSpPr>
        <dsp:cNvPr id="0" name=""/>
        <dsp:cNvSpPr/>
      </dsp:nvSpPr>
      <dsp:spPr>
        <a:xfrm>
          <a:off x="6370104" y="351603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أ. التحليل </a:t>
          </a:r>
          <a:endParaRPr lang="en-US" sz="2000" kern="1200" dirty="0">
            <a:solidFill>
              <a:schemeClr val="bg1"/>
            </a:solidFill>
          </a:endParaRPr>
        </a:p>
      </dsp:txBody>
      <dsp:txXfrm>
        <a:off x="6370104" y="3516031"/>
        <a:ext cx="1753691" cy="876845"/>
      </dsp:txXfrm>
    </dsp:sp>
    <dsp:sp modelId="{4FE4A7F3-2AC3-4D5E-8133-E30DE7D0561E}">
      <dsp:nvSpPr>
        <dsp:cNvPr id="0" name=""/>
        <dsp:cNvSpPr/>
      </dsp:nvSpPr>
      <dsp:spPr>
        <a:xfrm>
          <a:off x="2126170" y="227091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تعريف تحليل المعطيات التسويقية</a:t>
          </a:r>
          <a:endParaRPr lang="en-US" sz="2000" kern="1200" dirty="0">
            <a:solidFill>
              <a:schemeClr val="bg1"/>
            </a:solidFill>
          </a:endParaRPr>
        </a:p>
      </dsp:txBody>
      <dsp:txXfrm>
        <a:off x="2126170" y="2270910"/>
        <a:ext cx="1753691" cy="87684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68E342-1B39-48A4-AB67-77A8560CC4CF}">
      <dsp:nvSpPr>
        <dsp:cNvPr id="0" name=""/>
        <dsp:cNvSpPr/>
      </dsp:nvSpPr>
      <dsp:spPr>
        <a:xfrm>
          <a:off x="3768129" y="1413139"/>
          <a:ext cx="295870" cy="1296193"/>
        </a:xfrm>
        <a:custGeom>
          <a:avLst/>
          <a:gdLst/>
          <a:ahLst/>
          <a:cxnLst/>
          <a:rect l="0" t="0" r="0" b="0"/>
          <a:pathLst>
            <a:path>
              <a:moveTo>
                <a:pt x="295870" y="0"/>
              </a:moveTo>
              <a:lnTo>
                <a:pt x="295870" y="1296193"/>
              </a:lnTo>
              <a:lnTo>
                <a:pt x="0" y="129619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1ECBC0-B659-433E-B1D4-05F818A7EF68}">
      <dsp:nvSpPr>
        <dsp:cNvPr id="0" name=""/>
        <dsp:cNvSpPr/>
      </dsp:nvSpPr>
      <dsp:spPr>
        <a:xfrm>
          <a:off x="4064000" y="1413139"/>
          <a:ext cx="1704776" cy="2592387"/>
        </a:xfrm>
        <a:custGeom>
          <a:avLst/>
          <a:gdLst/>
          <a:ahLst/>
          <a:cxnLst/>
          <a:rect l="0" t="0" r="0" b="0"/>
          <a:pathLst>
            <a:path>
              <a:moveTo>
                <a:pt x="0" y="0"/>
              </a:moveTo>
              <a:lnTo>
                <a:pt x="0" y="2296517"/>
              </a:lnTo>
              <a:lnTo>
                <a:pt x="1704776" y="2296517"/>
              </a:lnTo>
              <a:lnTo>
                <a:pt x="1704776" y="259238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0692AF-6B93-48F8-9A47-99C13CF1F45A}">
      <dsp:nvSpPr>
        <dsp:cNvPr id="0" name=""/>
        <dsp:cNvSpPr/>
      </dsp:nvSpPr>
      <dsp:spPr>
        <a:xfrm>
          <a:off x="2359223" y="1413139"/>
          <a:ext cx="1704776" cy="2592387"/>
        </a:xfrm>
        <a:custGeom>
          <a:avLst/>
          <a:gdLst/>
          <a:ahLst/>
          <a:cxnLst/>
          <a:rect l="0" t="0" r="0" b="0"/>
          <a:pathLst>
            <a:path>
              <a:moveTo>
                <a:pt x="1704776" y="0"/>
              </a:moveTo>
              <a:lnTo>
                <a:pt x="1704776" y="2296517"/>
              </a:lnTo>
              <a:lnTo>
                <a:pt x="0" y="2296517"/>
              </a:lnTo>
              <a:lnTo>
                <a:pt x="0" y="259238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5BB91A-FADA-47CB-A3CC-9F797CEED216}">
      <dsp:nvSpPr>
        <dsp:cNvPr id="0" name=""/>
        <dsp:cNvSpPr/>
      </dsp:nvSpPr>
      <dsp:spPr>
        <a:xfrm>
          <a:off x="2655093" y="4233"/>
          <a:ext cx="2817812" cy="14089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b="1" i="0" u="none" strike="noStrike" kern="1200" baseline="0" dirty="0">
              <a:solidFill>
                <a:schemeClr val="bg1"/>
              </a:solidFill>
              <a:latin typeface="Sakkal Majalla" panose="02000000000000000000" pitchFamily="2" charset="-78"/>
              <a:cs typeface="Sakkal Majalla" panose="02000000000000000000" pitchFamily="2" charset="-78"/>
            </a:rPr>
            <a:t>طرق جمع البيانات</a:t>
          </a:r>
          <a:endParaRPr lang="en-US" sz="4000" kern="1200" dirty="0">
            <a:solidFill>
              <a:schemeClr val="bg1"/>
            </a:solidFill>
          </a:endParaRPr>
        </a:p>
      </dsp:txBody>
      <dsp:txXfrm>
        <a:off x="2655093" y="4233"/>
        <a:ext cx="2817812" cy="1408906"/>
      </dsp:txXfrm>
    </dsp:sp>
    <dsp:sp modelId="{FE811ABE-FFE2-470E-A930-6B71FF0BDE16}">
      <dsp:nvSpPr>
        <dsp:cNvPr id="0" name=""/>
        <dsp:cNvSpPr/>
      </dsp:nvSpPr>
      <dsp:spPr>
        <a:xfrm>
          <a:off x="950317" y="4005527"/>
          <a:ext cx="2817812" cy="14089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b="1" i="0" u="none" strike="noStrike" kern="1200" baseline="0" dirty="0">
              <a:solidFill>
                <a:schemeClr val="bg1"/>
              </a:solidFill>
              <a:latin typeface="Sakkal Majalla" panose="02000000000000000000" pitchFamily="2" charset="-78"/>
              <a:cs typeface="Sakkal Majalla" panose="02000000000000000000" pitchFamily="2" charset="-78"/>
            </a:rPr>
            <a:t>ب. المصادر الثانوية</a:t>
          </a:r>
          <a:endParaRPr lang="en-US" sz="4000" kern="1200" dirty="0">
            <a:solidFill>
              <a:schemeClr val="bg1"/>
            </a:solidFill>
          </a:endParaRPr>
        </a:p>
      </dsp:txBody>
      <dsp:txXfrm>
        <a:off x="950317" y="4005527"/>
        <a:ext cx="2817812" cy="1408906"/>
      </dsp:txXfrm>
    </dsp:sp>
    <dsp:sp modelId="{732A3F92-4352-4BCE-A2C2-A33AA3F47FD3}">
      <dsp:nvSpPr>
        <dsp:cNvPr id="0" name=""/>
        <dsp:cNvSpPr/>
      </dsp:nvSpPr>
      <dsp:spPr>
        <a:xfrm>
          <a:off x="4359870" y="4005527"/>
          <a:ext cx="2817812" cy="14089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b="1" i="0" u="none" strike="noStrike" kern="1200" baseline="0" dirty="0">
              <a:solidFill>
                <a:schemeClr val="bg1"/>
              </a:solidFill>
              <a:latin typeface="Sakkal Majalla" panose="02000000000000000000" pitchFamily="2" charset="-78"/>
              <a:cs typeface="Sakkal Majalla" panose="02000000000000000000" pitchFamily="2" charset="-78"/>
            </a:rPr>
            <a:t>أ. المصادر الأولية</a:t>
          </a:r>
          <a:endParaRPr lang="en-US" sz="4000" kern="1200" dirty="0">
            <a:solidFill>
              <a:schemeClr val="bg1"/>
            </a:solidFill>
          </a:endParaRPr>
        </a:p>
      </dsp:txBody>
      <dsp:txXfrm>
        <a:off x="4359870" y="4005527"/>
        <a:ext cx="2817812" cy="1408906"/>
      </dsp:txXfrm>
    </dsp:sp>
    <dsp:sp modelId="{4FE4A7F3-2AC3-4D5E-8133-E30DE7D0561E}">
      <dsp:nvSpPr>
        <dsp:cNvPr id="0" name=""/>
        <dsp:cNvSpPr/>
      </dsp:nvSpPr>
      <dsp:spPr>
        <a:xfrm>
          <a:off x="950317" y="2004880"/>
          <a:ext cx="2817812" cy="14089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ar-EG" sz="4000" b="1" i="0" u="none" strike="noStrike" kern="1200" baseline="0" dirty="0">
              <a:solidFill>
                <a:schemeClr val="bg1"/>
              </a:solidFill>
              <a:latin typeface="Sakkal Majalla" panose="02000000000000000000" pitchFamily="2" charset="-78"/>
              <a:cs typeface="Sakkal Majalla" panose="02000000000000000000" pitchFamily="2" charset="-78"/>
            </a:rPr>
            <a:t>1 . مصادر البيانات:</a:t>
          </a:r>
          <a:endParaRPr lang="en-US" sz="4000" kern="1200" dirty="0">
            <a:solidFill>
              <a:schemeClr val="bg1"/>
            </a:solidFill>
          </a:endParaRPr>
        </a:p>
      </dsp:txBody>
      <dsp:txXfrm>
        <a:off x="950317" y="2004880"/>
        <a:ext cx="2817812" cy="140890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ECBC0-B659-433E-B1D4-05F818A7EF68}">
      <dsp:nvSpPr>
        <dsp:cNvPr id="0" name=""/>
        <dsp:cNvSpPr/>
      </dsp:nvSpPr>
      <dsp:spPr>
        <a:xfrm>
          <a:off x="4064000" y="2323347"/>
          <a:ext cx="2224013" cy="771971"/>
        </a:xfrm>
        <a:custGeom>
          <a:avLst/>
          <a:gdLst/>
          <a:ahLst/>
          <a:cxnLst/>
          <a:rect l="0" t="0" r="0" b="0"/>
          <a:pathLst>
            <a:path>
              <a:moveTo>
                <a:pt x="0" y="0"/>
              </a:moveTo>
              <a:lnTo>
                <a:pt x="0" y="385985"/>
              </a:lnTo>
              <a:lnTo>
                <a:pt x="2224013" y="385985"/>
              </a:lnTo>
              <a:lnTo>
                <a:pt x="2224013"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0692AF-6B93-48F8-9A47-99C13CF1F45A}">
      <dsp:nvSpPr>
        <dsp:cNvPr id="0" name=""/>
        <dsp:cNvSpPr/>
      </dsp:nvSpPr>
      <dsp:spPr>
        <a:xfrm>
          <a:off x="1839986" y="2323347"/>
          <a:ext cx="2224013" cy="771971"/>
        </a:xfrm>
        <a:custGeom>
          <a:avLst/>
          <a:gdLst/>
          <a:ahLst/>
          <a:cxnLst/>
          <a:rect l="0" t="0" r="0" b="0"/>
          <a:pathLst>
            <a:path>
              <a:moveTo>
                <a:pt x="2224013" y="0"/>
              </a:moveTo>
              <a:lnTo>
                <a:pt x="2224013" y="385985"/>
              </a:lnTo>
              <a:lnTo>
                <a:pt x="0" y="385985"/>
              </a:lnTo>
              <a:lnTo>
                <a:pt x="0"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8A5396F-0311-4AA3-9BBD-499871EE5C9E}">
      <dsp:nvSpPr>
        <dsp:cNvPr id="0" name=""/>
        <dsp:cNvSpPr/>
      </dsp:nvSpPr>
      <dsp:spPr>
        <a:xfrm>
          <a:off x="2225972" y="485320"/>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rtl="1">
            <a:lnSpc>
              <a:spcPct val="90000"/>
            </a:lnSpc>
            <a:spcBef>
              <a:spcPct val="0"/>
            </a:spcBef>
            <a:spcAft>
              <a:spcPct val="35000"/>
            </a:spcAft>
            <a:buNone/>
          </a:pPr>
          <a:r>
            <a:rPr lang="en-US" sz="5300" b="1" i="0" u="none" strike="noStrike" kern="1200" baseline="0" dirty="0">
              <a:solidFill>
                <a:schemeClr val="bg1"/>
              </a:solidFill>
              <a:latin typeface="Sakkal Majalla" panose="02000000000000000000" pitchFamily="2" charset="-78"/>
              <a:cs typeface="Sakkal Majalla" panose="02000000000000000000" pitchFamily="2" charset="-78"/>
            </a:rPr>
            <a:t>2</a:t>
          </a: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 أسلوب جمع البيانات</a:t>
          </a:r>
          <a:endParaRPr lang="en-US" sz="5300" kern="1200" dirty="0">
            <a:solidFill>
              <a:schemeClr val="bg1"/>
            </a:solidFill>
          </a:endParaRPr>
        </a:p>
      </dsp:txBody>
      <dsp:txXfrm>
        <a:off x="2225972" y="485320"/>
        <a:ext cx="3676054" cy="1838027"/>
      </dsp:txXfrm>
    </dsp:sp>
    <dsp:sp modelId="{FE811ABE-FFE2-470E-A930-6B71FF0BDE16}">
      <dsp:nvSpPr>
        <dsp:cNvPr id="0" name=""/>
        <dsp:cNvSpPr/>
      </dsp:nvSpPr>
      <dsp:spPr>
        <a:xfrm>
          <a:off x="1959"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rtl="1">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ب. أسلوب المعاينة</a:t>
          </a:r>
          <a:endParaRPr lang="en-US" sz="5300" kern="1200" dirty="0">
            <a:solidFill>
              <a:schemeClr val="bg1"/>
            </a:solidFill>
          </a:endParaRPr>
        </a:p>
      </dsp:txBody>
      <dsp:txXfrm>
        <a:off x="1959" y="3095319"/>
        <a:ext cx="3676054" cy="1838027"/>
      </dsp:txXfrm>
    </dsp:sp>
    <dsp:sp modelId="{732A3F92-4352-4BCE-A2C2-A33AA3F47FD3}">
      <dsp:nvSpPr>
        <dsp:cNvPr id="0" name=""/>
        <dsp:cNvSpPr/>
      </dsp:nvSpPr>
      <dsp:spPr>
        <a:xfrm>
          <a:off x="4449985"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rtl="1">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أ. أسلوب الحصر الشامل</a:t>
          </a:r>
          <a:endParaRPr lang="en-US" sz="5300" kern="1200" dirty="0">
            <a:solidFill>
              <a:schemeClr val="bg1"/>
            </a:solidFill>
          </a:endParaRPr>
        </a:p>
      </dsp:txBody>
      <dsp:txXfrm>
        <a:off x="4449985" y="3095319"/>
        <a:ext cx="3676054" cy="183802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ECBC0-B659-433E-B1D4-05F818A7EF68}">
      <dsp:nvSpPr>
        <dsp:cNvPr id="0" name=""/>
        <dsp:cNvSpPr/>
      </dsp:nvSpPr>
      <dsp:spPr>
        <a:xfrm>
          <a:off x="4064000" y="2323347"/>
          <a:ext cx="2224013" cy="771971"/>
        </a:xfrm>
        <a:custGeom>
          <a:avLst/>
          <a:gdLst/>
          <a:ahLst/>
          <a:cxnLst/>
          <a:rect l="0" t="0" r="0" b="0"/>
          <a:pathLst>
            <a:path>
              <a:moveTo>
                <a:pt x="0" y="0"/>
              </a:moveTo>
              <a:lnTo>
                <a:pt x="0" y="385985"/>
              </a:lnTo>
              <a:lnTo>
                <a:pt x="2224013" y="385985"/>
              </a:lnTo>
              <a:lnTo>
                <a:pt x="2224013"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0692AF-6B93-48F8-9A47-99C13CF1F45A}">
      <dsp:nvSpPr>
        <dsp:cNvPr id="0" name=""/>
        <dsp:cNvSpPr/>
      </dsp:nvSpPr>
      <dsp:spPr>
        <a:xfrm>
          <a:off x="1839986" y="2323347"/>
          <a:ext cx="2224013" cy="771971"/>
        </a:xfrm>
        <a:custGeom>
          <a:avLst/>
          <a:gdLst/>
          <a:ahLst/>
          <a:cxnLst/>
          <a:rect l="0" t="0" r="0" b="0"/>
          <a:pathLst>
            <a:path>
              <a:moveTo>
                <a:pt x="2224013" y="0"/>
              </a:moveTo>
              <a:lnTo>
                <a:pt x="2224013" y="385985"/>
              </a:lnTo>
              <a:lnTo>
                <a:pt x="0" y="385985"/>
              </a:lnTo>
              <a:lnTo>
                <a:pt x="0"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8A5396F-0311-4AA3-9BBD-499871EE5C9E}">
      <dsp:nvSpPr>
        <dsp:cNvPr id="0" name=""/>
        <dsp:cNvSpPr/>
      </dsp:nvSpPr>
      <dsp:spPr>
        <a:xfrm>
          <a:off x="2225972" y="485320"/>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rtl="1">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3. أنواع العينات</a:t>
          </a:r>
          <a:r>
            <a:rPr lang="ar-EG" sz="5300" b="0" i="0" u="none" strike="noStrike" kern="1200" baseline="0" dirty="0">
              <a:solidFill>
                <a:schemeClr val="bg1"/>
              </a:solidFill>
              <a:latin typeface="Sakkal Majalla" panose="02000000000000000000" pitchFamily="2" charset="-78"/>
              <a:cs typeface="Sakkal Majalla" panose="02000000000000000000" pitchFamily="2" charset="-78"/>
            </a:rPr>
            <a:t> </a:t>
          </a:r>
          <a:endParaRPr lang="en-US" sz="5300" kern="1200" dirty="0">
            <a:solidFill>
              <a:schemeClr val="bg1"/>
            </a:solidFill>
          </a:endParaRPr>
        </a:p>
      </dsp:txBody>
      <dsp:txXfrm>
        <a:off x="2225972" y="485320"/>
        <a:ext cx="3676054" cy="1838027"/>
      </dsp:txXfrm>
    </dsp:sp>
    <dsp:sp modelId="{FE811ABE-FFE2-470E-A930-6B71FF0BDE16}">
      <dsp:nvSpPr>
        <dsp:cNvPr id="0" name=""/>
        <dsp:cNvSpPr/>
      </dsp:nvSpPr>
      <dsp:spPr>
        <a:xfrm>
          <a:off x="1959"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rtl="1">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ب. العينات غير الاحتمالية</a:t>
          </a:r>
          <a:endParaRPr lang="en-US" sz="5300" kern="1200" dirty="0">
            <a:solidFill>
              <a:schemeClr val="bg1"/>
            </a:solidFill>
          </a:endParaRPr>
        </a:p>
      </dsp:txBody>
      <dsp:txXfrm>
        <a:off x="1959" y="3095319"/>
        <a:ext cx="3676054" cy="1838027"/>
      </dsp:txXfrm>
    </dsp:sp>
    <dsp:sp modelId="{732A3F92-4352-4BCE-A2C2-A33AA3F47FD3}">
      <dsp:nvSpPr>
        <dsp:cNvPr id="0" name=""/>
        <dsp:cNvSpPr/>
      </dsp:nvSpPr>
      <dsp:spPr>
        <a:xfrm>
          <a:off x="4449985"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rtl="1">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أ. العينات الاحتمالية</a:t>
          </a:r>
          <a:endParaRPr lang="en-US" sz="5300" kern="1200" dirty="0">
            <a:solidFill>
              <a:schemeClr val="bg1"/>
            </a:solidFill>
          </a:endParaRPr>
        </a:p>
      </dsp:txBody>
      <dsp:txXfrm>
        <a:off x="4449985" y="3095319"/>
        <a:ext cx="3676054" cy="183802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ECBC0-B659-433E-B1D4-05F818A7EF68}">
      <dsp:nvSpPr>
        <dsp:cNvPr id="0" name=""/>
        <dsp:cNvSpPr/>
      </dsp:nvSpPr>
      <dsp:spPr>
        <a:xfrm>
          <a:off x="4064000" y="252519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1D4957-FEBA-4C0F-BA68-5ED8E623E9A0}">
      <dsp:nvSpPr>
        <dsp:cNvPr id="0" name=""/>
        <dsp:cNvSpPr/>
      </dsp:nvSpPr>
      <dsp:spPr>
        <a:xfrm>
          <a:off x="4064000" y="252519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AD0806-F123-4206-80FC-D999793F0C9A}">
      <dsp:nvSpPr>
        <dsp:cNvPr id="0" name=""/>
        <dsp:cNvSpPr/>
      </dsp:nvSpPr>
      <dsp:spPr>
        <a:xfrm>
          <a:off x="3003016" y="252519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0692AF-6B93-48F8-9A47-99C13CF1F45A}">
      <dsp:nvSpPr>
        <dsp:cNvPr id="0" name=""/>
        <dsp:cNvSpPr/>
      </dsp:nvSpPr>
      <dsp:spPr>
        <a:xfrm>
          <a:off x="881050" y="252519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8A5396F-0311-4AA3-9BBD-499871EE5C9E}">
      <dsp:nvSpPr>
        <dsp:cNvPr id="0" name=""/>
        <dsp:cNvSpPr/>
      </dsp:nvSpPr>
      <dsp:spPr>
        <a:xfrm>
          <a:off x="3187154" y="164835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EG" sz="2300" b="1" i="0" u="none" strike="noStrike" kern="1200" baseline="0" dirty="0">
              <a:solidFill>
                <a:schemeClr val="bg1"/>
              </a:solidFill>
              <a:latin typeface="Sakkal Majalla" panose="02000000000000000000" pitchFamily="2" charset="-78"/>
              <a:cs typeface="Sakkal Majalla" panose="02000000000000000000" pitchFamily="2" charset="-78"/>
            </a:rPr>
            <a:t>خطوات تحليل المعطيات التسويقية</a:t>
          </a:r>
          <a:endParaRPr lang="en-US" sz="2300" kern="1200" dirty="0">
            <a:solidFill>
              <a:schemeClr val="bg1"/>
            </a:solidFill>
          </a:endParaRPr>
        </a:p>
      </dsp:txBody>
      <dsp:txXfrm>
        <a:off x="3187154" y="1648350"/>
        <a:ext cx="1753691" cy="876845"/>
      </dsp:txXfrm>
    </dsp:sp>
    <dsp:sp modelId="{FE811ABE-FFE2-470E-A930-6B71FF0BDE16}">
      <dsp:nvSpPr>
        <dsp:cNvPr id="0" name=""/>
        <dsp:cNvSpPr/>
      </dsp:nvSpPr>
      <dsp:spPr>
        <a:xfrm>
          <a:off x="42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EG" sz="2300" b="1" i="0" u="none" strike="noStrike" kern="1200" baseline="0" dirty="0">
              <a:latin typeface="Sakkal Majalla" panose="02000000000000000000" pitchFamily="2" charset="-78"/>
              <a:cs typeface="Sakkal Majalla" panose="02000000000000000000" pitchFamily="2" charset="-78"/>
            </a:rPr>
            <a:t>4. إعطاء قيم للبيانات المفقودة</a:t>
          </a:r>
          <a:endParaRPr lang="en-US" sz="2300" kern="1200" dirty="0">
            <a:solidFill>
              <a:schemeClr val="bg1"/>
            </a:solidFill>
          </a:endParaRPr>
        </a:p>
      </dsp:txBody>
      <dsp:txXfrm>
        <a:off x="4204" y="2893471"/>
        <a:ext cx="1753691" cy="876845"/>
      </dsp:txXfrm>
    </dsp:sp>
    <dsp:sp modelId="{A7933972-D2A1-4B10-9DD7-C007F20E7D1F}">
      <dsp:nvSpPr>
        <dsp:cNvPr id="0" name=""/>
        <dsp:cNvSpPr/>
      </dsp:nvSpPr>
      <dsp:spPr>
        <a:xfrm>
          <a:off x="2126170"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EG" sz="2300" b="1" i="0" u="none" strike="noStrike" kern="1200" baseline="0" dirty="0">
              <a:latin typeface="Sakkal Majalla" panose="02000000000000000000" pitchFamily="2" charset="-78"/>
              <a:cs typeface="Sakkal Majalla" panose="02000000000000000000" pitchFamily="2" charset="-78"/>
            </a:rPr>
            <a:t>3. معالجة البيانات غير المرضية</a:t>
          </a:r>
          <a:endParaRPr lang="en-US" sz="2300" u="none" kern="1200" dirty="0">
            <a:solidFill>
              <a:schemeClr val="bg1"/>
            </a:solidFill>
          </a:endParaRPr>
        </a:p>
      </dsp:txBody>
      <dsp:txXfrm>
        <a:off x="2126170" y="2893471"/>
        <a:ext cx="1753691" cy="876845"/>
      </dsp:txXfrm>
    </dsp:sp>
    <dsp:sp modelId="{CC955277-113D-4EFE-A54E-9B50D8E4474F}">
      <dsp:nvSpPr>
        <dsp:cNvPr id="0" name=""/>
        <dsp:cNvSpPr/>
      </dsp:nvSpPr>
      <dsp:spPr>
        <a:xfrm>
          <a:off x="4248137"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EG" sz="2300" b="1" i="0" u="none" strike="noStrike" kern="1200" baseline="0" dirty="0">
              <a:latin typeface="Sakkal Majalla" panose="02000000000000000000" pitchFamily="2" charset="-78"/>
              <a:cs typeface="Sakkal Majalla" panose="02000000000000000000" pitchFamily="2" charset="-78"/>
            </a:rPr>
            <a:t>2. ترميز البيانات</a:t>
          </a:r>
          <a:endParaRPr lang="en-US" sz="2300" u="none" kern="1200" dirty="0">
            <a:solidFill>
              <a:schemeClr val="bg1"/>
            </a:solidFill>
          </a:endParaRPr>
        </a:p>
      </dsp:txBody>
      <dsp:txXfrm>
        <a:off x="4248137" y="2893471"/>
        <a:ext cx="1753691" cy="876845"/>
      </dsp:txXfrm>
    </dsp:sp>
    <dsp:sp modelId="{732A3F92-4352-4BCE-A2C2-A33AA3F47FD3}">
      <dsp:nvSpPr>
        <dsp:cNvPr id="0" name=""/>
        <dsp:cNvSpPr/>
      </dsp:nvSpPr>
      <dsp:spPr>
        <a:xfrm>
          <a:off x="63701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EG" sz="2300" b="1" i="0" u="none" strike="noStrike" kern="1200" baseline="0" dirty="0">
              <a:solidFill>
                <a:schemeClr val="bg1"/>
              </a:solidFill>
              <a:latin typeface="Sakkal Majalla" panose="02000000000000000000" pitchFamily="2" charset="-78"/>
              <a:cs typeface="Sakkal Majalla" panose="02000000000000000000" pitchFamily="2" charset="-78"/>
            </a:rPr>
            <a:t>1. فحص الاستبيان</a:t>
          </a:r>
          <a:endParaRPr lang="en-US" sz="2300" u="none" kern="1200" dirty="0">
            <a:solidFill>
              <a:schemeClr val="bg1"/>
            </a:solidFill>
          </a:endParaRPr>
        </a:p>
      </dsp:txBody>
      <dsp:txXfrm>
        <a:off x="6370104" y="2893471"/>
        <a:ext cx="1753691" cy="87684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ECBC0-B659-433E-B1D4-05F818A7EF68}">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AD0806-F123-4206-80FC-D999793F0C9A}">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0692AF-6B93-48F8-9A47-99C13CF1F45A}">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8A5396F-0311-4AA3-9BBD-499871EE5C9E}">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1">
            <a:lnSpc>
              <a:spcPct val="90000"/>
            </a:lnSpc>
            <a:spcBef>
              <a:spcPct val="0"/>
            </a:spcBef>
            <a:spcAft>
              <a:spcPct val="35000"/>
            </a:spcAft>
            <a:buNone/>
          </a:pPr>
          <a:r>
            <a:rPr lang="ar-EG" sz="3100" b="1" i="0" u="none" strike="noStrike" kern="1200" baseline="0" dirty="0">
              <a:solidFill>
                <a:schemeClr val="bg1"/>
              </a:solidFill>
              <a:latin typeface="Sakkal Majalla" panose="02000000000000000000" pitchFamily="2" charset="-78"/>
              <a:cs typeface="Sakkal Majalla" panose="02000000000000000000" pitchFamily="2" charset="-78"/>
            </a:rPr>
            <a:t>خطوات تحليل المعطيات التسويقية</a:t>
          </a:r>
          <a:endParaRPr lang="en-US" sz="3100" kern="1200" dirty="0">
            <a:solidFill>
              <a:schemeClr val="bg1"/>
            </a:solidFill>
          </a:endParaRPr>
        </a:p>
      </dsp:txBody>
      <dsp:txXfrm>
        <a:off x="2875855" y="1271678"/>
        <a:ext cx="2376289" cy="1188144"/>
      </dsp:txXfrm>
    </dsp:sp>
    <dsp:sp modelId="{FE811ABE-FFE2-470E-A930-6B71FF0BDE16}">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1">
            <a:lnSpc>
              <a:spcPct val="90000"/>
            </a:lnSpc>
            <a:spcBef>
              <a:spcPct val="0"/>
            </a:spcBef>
            <a:spcAft>
              <a:spcPct val="35000"/>
            </a:spcAft>
            <a:buNone/>
          </a:pPr>
          <a:r>
            <a:rPr lang="ar-EG" sz="3100" b="1" i="0" u="none" strike="noStrike" kern="1200" baseline="0" dirty="0">
              <a:latin typeface="Sakkal Majalla" panose="02000000000000000000" pitchFamily="2" charset="-78"/>
              <a:cs typeface="Sakkal Majalla" panose="02000000000000000000" pitchFamily="2" charset="-78"/>
            </a:rPr>
            <a:t>7. تسجيل البيانات</a:t>
          </a:r>
          <a:endParaRPr lang="en-US" sz="3100" u="none" kern="1200" dirty="0">
            <a:solidFill>
              <a:schemeClr val="bg1"/>
            </a:solidFill>
          </a:endParaRPr>
        </a:p>
      </dsp:txBody>
      <dsp:txXfrm>
        <a:off x="545" y="2958843"/>
        <a:ext cx="2376289" cy="1188144"/>
      </dsp:txXfrm>
    </dsp:sp>
    <dsp:sp modelId="{A7933972-D2A1-4B10-9DD7-C007F20E7D1F}">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1">
            <a:lnSpc>
              <a:spcPct val="90000"/>
            </a:lnSpc>
            <a:spcBef>
              <a:spcPct val="0"/>
            </a:spcBef>
            <a:spcAft>
              <a:spcPct val="35000"/>
            </a:spcAft>
            <a:buNone/>
          </a:pPr>
          <a:r>
            <a:rPr lang="ar-EG" sz="3100" b="1" i="0" u="none" strike="noStrike" kern="1200" baseline="0" dirty="0">
              <a:latin typeface="Sakkal Majalla" panose="02000000000000000000" pitchFamily="2" charset="-78"/>
              <a:cs typeface="Sakkal Majalla" panose="02000000000000000000" pitchFamily="2" charset="-78"/>
            </a:rPr>
            <a:t>6. ترميز الأسئلة المفتوحة</a:t>
          </a:r>
          <a:endParaRPr lang="en-US" sz="3100" u="none" kern="1200" dirty="0">
            <a:solidFill>
              <a:schemeClr val="bg1"/>
            </a:solidFill>
          </a:endParaRPr>
        </a:p>
      </dsp:txBody>
      <dsp:txXfrm>
        <a:off x="2875855" y="2958843"/>
        <a:ext cx="2376289" cy="1188144"/>
      </dsp:txXfrm>
    </dsp:sp>
    <dsp:sp modelId="{732A3F92-4352-4BCE-A2C2-A33AA3F47FD3}">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1">
            <a:lnSpc>
              <a:spcPct val="90000"/>
            </a:lnSpc>
            <a:spcBef>
              <a:spcPct val="0"/>
            </a:spcBef>
            <a:spcAft>
              <a:spcPct val="35000"/>
            </a:spcAft>
            <a:buNone/>
          </a:pPr>
          <a:r>
            <a:rPr lang="ar-EG" sz="3100" b="1" i="0" u="none" strike="noStrike" kern="1200" baseline="0" dirty="0">
              <a:latin typeface="Sakkal Majalla" panose="02000000000000000000" pitchFamily="2" charset="-78"/>
              <a:cs typeface="Sakkal Majalla" panose="02000000000000000000" pitchFamily="2" charset="-78"/>
            </a:rPr>
            <a:t>5. الاستغناء عن الإجابات غير المرضية</a:t>
          </a:r>
          <a:endParaRPr lang="en-US" sz="3100" kern="1200" dirty="0">
            <a:solidFill>
              <a:schemeClr val="bg1"/>
            </a:solidFill>
          </a:endParaRPr>
        </a:p>
      </dsp:txBody>
      <dsp:txXfrm>
        <a:off x="5751165" y="2958843"/>
        <a:ext cx="2376289" cy="118814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9.sv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9.sv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7.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2.svg"/><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3.gi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5.sv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7.svg"/><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0.svg"/><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2.svg"/><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4.svg"/><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2.svg"/><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jpe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0.svg"/><Relationship Id="rId4" Type="http://schemas.openxmlformats.org/officeDocument/2006/relationships/image" Target="../media/image49.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png"/><Relationship Id="rId7" Type="http://schemas.openxmlformats.org/officeDocument/2006/relationships/diagramColors" Target="../diagrams/colors4.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4.xml"/><Relationship Id="rId5" Type="http://schemas.openxmlformats.org/officeDocument/2006/relationships/image" Target="../media/image56.png"/><Relationship Id="rId4" Type="http://schemas.openxmlformats.org/officeDocument/2006/relationships/image" Target="../media/image5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827373" y="3703774"/>
            <a:ext cx="334020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السادسة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تحليل المعطيات التسويقية</a:t>
            </a:r>
            <a:endPar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9768477"/>
      </p:ext>
    </p:extLst>
  </p:cSld>
  <p:clrMapOvr>
    <a:masterClrMapping/>
  </p:clrMapOvr>
  <mc:AlternateContent xmlns:mc="http://schemas.openxmlformats.org/markup-compatibility/2006" xmlns:p14="http://schemas.microsoft.com/office/powerpoint/2010/main">
    <mc:Choice Requires="p14">
      <p:transition spd="slow" p14:dur="2000" advTm="12496"/>
    </mc:Choice>
    <mc:Fallback xmlns="">
      <p:transition spd="slow" advTm="124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4573945" y="2075591"/>
            <a:ext cx="6601801" cy="8319585"/>
          </a:xfrm>
          <a:prstGeom prst="rect">
            <a:avLst/>
          </a:prstGeom>
          <a:noFill/>
        </p:spPr>
        <p:txBody>
          <a:bodyPr wrap="square">
            <a:spAutoFit/>
          </a:bodyPr>
          <a:lstStyle/>
          <a:p>
            <a:pPr marL="457200" indent="-457200" algn="r" rtl="1">
              <a:buFont typeface="Arial" panose="020B0604020202020204" pitchFamily="34" charset="0"/>
              <a:buChar char="•"/>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مفهوم وخطوات تحليل المعطيات التسويقية</a:t>
            </a:r>
          </a:p>
          <a:p>
            <a:pPr marL="457200" indent="-457200" algn="r" rtl="1">
              <a:buFont typeface="Arial" panose="020B0604020202020204" pitchFamily="34" charset="0"/>
              <a:buChar char="•"/>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طرق جمع البيانات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just" rtl="1">
              <a:buFont typeface="Arial" panose="020B0604020202020204" pitchFamily="34" charset="0"/>
              <a:buChar char="•"/>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وسائل جمع البيانات</a:t>
            </a:r>
          </a:p>
          <a:p>
            <a:pPr marL="457200" indent="-457200" algn="just" rtl="1">
              <a:buFont typeface="Arial" panose="020B0604020202020204" pitchFamily="34" charset="0"/>
              <a:buChar char="•"/>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تقسيم العينات وفقا لأسلوب اختيارها</a:t>
            </a:r>
          </a:p>
          <a:p>
            <a:pPr marL="457200" indent="-457200" algn="just" rtl="1">
              <a:buFont typeface="Arial" panose="020B0604020202020204" pitchFamily="34" charset="0"/>
              <a:buChar char="•"/>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خطوات تحليل المعطيات التسويقية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just" rtl="1">
              <a:buFont typeface="Arial" panose="020B0604020202020204" pitchFamily="34" charset="0"/>
              <a:buChar char="•"/>
            </a:pPr>
            <a:endPar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1654079460"/>
      </p:ext>
    </p:extLst>
  </p:cSld>
  <p:clrMapOvr>
    <a:masterClrMapping/>
  </p:clrMapOvr>
  <mc:AlternateContent xmlns:mc="http://schemas.openxmlformats.org/markup-compatibility/2006" xmlns:p14="http://schemas.microsoft.com/office/powerpoint/2010/main">
    <mc:Choice Requires="p14">
      <p:transition spd="slow" p14:dur="2000" advTm="18763"/>
    </mc:Choice>
    <mc:Fallback xmlns="">
      <p:transition spd="slow" advTm="1876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03479" y="2925062"/>
            <a:ext cx="2231000" cy="1617475"/>
          </a:xfrm>
          <a:custGeom>
            <a:avLst/>
            <a:gdLst/>
            <a:ahLst/>
            <a:cxnLst/>
            <a:rect l="l" t="t" r="r" b="b"/>
            <a:pathLst>
              <a:path w="4624273" h="3352598">
                <a:moveTo>
                  <a:pt x="0" y="0"/>
                </a:moveTo>
                <a:lnTo>
                  <a:pt x="4624272" y="0"/>
                </a:lnTo>
                <a:lnTo>
                  <a:pt x="4624272" y="3352598"/>
                </a:lnTo>
                <a:lnTo>
                  <a:pt x="0" y="3352598"/>
                </a:lnTo>
                <a:lnTo>
                  <a:pt x="0" y="0"/>
                </a:lnTo>
                <a:close/>
              </a:path>
            </a:pathLst>
          </a:custGeom>
          <a:blipFill>
            <a:blip r:embed="rId4"/>
            <a:stretch>
              <a:fillRect/>
            </a:stretch>
          </a:blipFill>
        </p:spPr>
      </p:sp>
      <p:sp>
        <p:nvSpPr>
          <p:cNvPr id="7" name="TextBox 7"/>
          <p:cNvSpPr txBox="1"/>
          <p:nvPr/>
        </p:nvSpPr>
        <p:spPr>
          <a:xfrm>
            <a:off x="-82848" y="645637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4693766" y="764024"/>
            <a:ext cx="7037878" cy="615553"/>
          </a:xfrm>
          <a:prstGeom prst="rect">
            <a:avLst/>
          </a:prstGeom>
        </p:spPr>
        <p:txBody>
          <a:bodyPr wrap="square" lIns="0" tIns="0" rIns="0" bIns="0" rtlCol="0" anchor="t">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مفهوم وخطوات تحليل المعطيات التسويقية</a:t>
            </a:r>
          </a:p>
        </p:txBody>
      </p:sp>
      <p:sp>
        <p:nvSpPr>
          <p:cNvPr id="9" name="TextBox 9"/>
          <p:cNvSpPr txBox="1"/>
          <p:nvPr/>
        </p:nvSpPr>
        <p:spPr>
          <a:xfrm>
            <a:off x="2734479" y="1285726"/>
            <a:ext cx="8972951" cy="5478423"/>
          </a:xfrm>
          <a:prstGeom prst="rect">
            <a:avLst/>
          </a:prstGeom>
        </p:spPr>
        <p:txBody>
          <a:bodyPr wrap="square" lIns="0" tIns="0" rIns="0" bIns="0" rtlCol="0" anchor="t">
            <a:spAutoFit/>
          </a:bodyPr>
          <a:lstStyle/>
          <a:p>
            <a:pPr algn="just" rtl="1"/>
            <a:r>
              <a:rPr lang="ar-EG" sz="4000" b="1" i="0" u="none" strike="noStrike" baseline="0" dirty="0">
                <a:solidFill>
                  <a:srgbClr val="0070C0"/>
                </a:solidFill>
                <a:latin typeface="Sakkal Majalla" panose="02000000000000000000" pitchFamily="2" charset="-78"/>
                <a:cs typeface="Sakkal Majalla" panose="02000000000000000000" pitchFamily="2" charset="-78"/>
              </a:rPr>
              <a:t>تعريف تحليل المعطيات التسويقية</a:t>
            </a:r>
          </a:p>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التحليل: </a:t>
            </a:r>
          </a:p>
          <a:p>
            <a:pPr algn="just" rtl="1"/>
            <a:r>
              <a:rPr lang="ar-EG" sz="2800" b="0" i="0" u="none" strike="noStrike" baseline="0" dirty="0">
                <a:latin typeface="Sakkal Majalla" panose="02000000000000000000" pitchFamily="2" charset="-78"/>
                <a:cs typeface="Sakkal Majalla" panose="02000000000000000000" pitchFamily="2" charset="-78"/>
              </a:rPr>
              <a:t>هو عملية توصيف للبيانات أو الظاهرة أو المفهوم محل الدارسة.</a:t>
            </a:r>
          </a:p>
          <a:p>
            <a:pPr algn="just" rtl="1"/>
            <a:r>
              <a:rPr lang="ar-EG" sz="2800" b="0" i="0" u="none" strike="noStrike" baseline="0" dirty="0">
                <a:latin typeface="Sakkal Majalla" panose="02000000000000000000" pitchFamily="2" charset="-78"/>
                <a:cs typeface="Sakkal Majalla" panose="02000000000000000000" pitchFamily="2" charset="-78"/>
              </a:rPr>
              <a:t>التحليل عبارة عن نشاط متغلغل في حياة مشروع البحث. </a:t>
            </a:r>
          </a:p>
          <a:p>
            <a:pPr algn="just" rtl="1"/>
            <a:r>
              <a:rPr lang="ar-EG" sz="2800" b="0" i="0" u="none" strike="noStrike" baseline="0" dirty="0">
                <a:latin typeface="Sakkal Majalla" panose="02000000000000000000" pitchFamily="2" charset="-78"/>
                <a:cs typeface="Sakkal Majalla" panose="02000000000000000000" pitchFamily="2" charset="-78"/>
              </a:rPr>
              <a:t>التحليل ليس مجرد إحدى المراحل الأخيرة للبحث، بل يتم اتباعها بمرحلة منفصلة لكتابة النتائج.</a:t>
            </a:r>
          </a:p>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المعطيات: </a:t>
            </a:r>
          </a:p>
          <a:p>
            <a:pPr algn="just" rtl="1"/>
            <a:r>
              <a:rPr lang="ar-EG" sz="2800" b="0" i="0" u="none" strike="noStrike" baseline="0" dirty="0">
                <a:latin typeface="Sakkal Majalla" panose="02000000000000000000" pitchFamily="2" charset="-78"/>
                <a:cs typeface="Sakkal Majalla" panose="02000000000000000000" pitchFamily="2" charset="-78"/>
              </a:rPr>
              <a:t>هي عبارة عن مواد خام </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أي بيانات) يتم جمعها وتحليلها وتفسيرها.</a:t>
            </a:r>
          </a:p>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ج. البيانات: </a:t>
            </a:r>
          </a:p>
          <a:p>
            <a:pPr algn="just" rtl="1"/>
            <a:r>
              <a:rPr lang="ar-EG" sz="2800" b="0" i="0" u="none" strike="noStrike" baseline="0" dirty="0">
                <a:latin typeface="Sakkal Majalla" panose="02000000000000000000" pitchFamily="2" charset="-78"/>
                <a:cs typeface="Sakkal Majalla" panose="02000000000000000000" pitchFamily="2" charset="-78"/>
              </a:rPr>
              <a:t>عبارة عن مجموعة القيم أو القياسات للمتغير الذي يرافق المفردات أو عناصر المجتمع. قد تكون في شكل أرقام أو صفات أو رموز، ويمكن تصنيف البيانات على النحو الآتي:</a:t>
            </a:r>
            <a:endParaRPr lang="en-US" sz="28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1213"/>
    </mc:Choice>
    <mc:Fallback xmlns="">
      <p:transition spd="slow" advTm="6121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0326E8F8-1EE5-4C13-A04B-57B6CE825FB3}"/>
              </a:ext>
            </a:extLst>
          </p:cNvPr>
          <p:cNvGraphicFramePr/>
          <p:nvPr>
            <p:extLst>
              <p:ext uri="{D42A27DB-BD31-4B8C-83A1-F6EECF244321}">
                <p14:modId xmlns:p14="http://schemas.microsoft.com/office/powerpoint/2010/main" val="76112580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TextBox 11">
            <a:extLst>
              <a:ext uri="{FF2B5EF4-FFF2-40B4-BE49-F238E27FC236}">
                <a16:creationId xmlns:a16="http://schemas.microsoft.com/office/drawing/2014/main" id="{7C77ED2C-4668-4ECA-8A6C-2896FB845543}"/>
              </a:ext>
            </a:extLst>
          </p:cNvPr>
          <p:cNvSpPr txBox="1"/>
          <p:nvPr/>
        </p:nvSpPr>
        <p:spPr>
          <a:xfrm>
            <a:off x="2746773" y="5762763"/>
            <a:ext cx="6093618" cy="707886"/>
          </a:xfrm>
          <a:prstGeom prst="rect">
            <a:avLst/>
          </a:prstGeom>
          <a:noFill/>
        </p:spPr>
        <p:txBody>
          <a:bodyPr wrap="square">
            <a:spAutoFit/>
          </a:bodyPr>
          <a:lstStyle/>
          <a:p>
            <a:pPr algn="ctr"/>
            <a:r>
              <a:rPr lang="ar-EG" sz="4000" b="1" i="0" u="none" strike="noStrike" baseline="0" dirty="0">
                <a:latin typeface="Sakkal Majalla" panose="02000000000000000000" pitchFamily="2" charset="-78"/>
                <a:cs typeface="Sakkal Majalla" panose="02000000000000000000" pitchFamily="2" charset="-78"/>
              </a:rPr>
              <a:t>تصنيف البيانات.</a:t>
            </a:r>
            <a:endParaRPr lang="en-US" sz="40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9602"/>
    </mc:Choice>
    <mc:Fallback xmlns="">
      <p:transition spd="slow" advTm="1960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25167" y="1999559"/>
            <a:ext cx="2979535" cy="3598835"/>
          </a:xfrm>
          <a:custGeom>
            <a:avLst/>
            <a:gdLst/>
            <a:ahLst/>
            <a:cxnLst/>
            <a:rect l="l" t="t" r="r" b="b"/>
            <a:pathLst>
              <a:path w="4469303" h="5398252">
                <a:moveTo>
                  <a:pt x="0" y="0"/>
                </a:moveTo>
                <a:lnTo>
                  <a:pt x="4469303" y="0"/>
                </a:lnTo>
                <a:lnTo>
                  <a:pt x="4469303" y="5398253"/>
                </a:lnTo>
                <a:lnTo>
                  <a:pt x="0" y="5398253"/>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3285133" y="1102832"/>
            <a:ext cx="8629625" cy="5170646"/>
          </a:xfrm>
          <a:prstGeom prst="rect">
            <a:avLst/>
          </a:prstGeom>
        </p:spPr>
        <p:txBody>
          <a:bodyPr wrap="square" lIns="0" tIns="0" rIns="0" bIns="0" rtlCol="0" anchor="t">
            <a:spAutoFit/>
          </a:bodyPr>
          <a:lstStyle/>
          <a:p>
            <a:pPr algn="just" rtl="1"/>
            <a:r>
              <a:rPr lang="ar-EG" sz="2800" b="0" i="0" u="sng" strike="noStrike" baseline="0" dirty="0">
                <a:latin typeface="Sakkal Majalla" panose="02000000000000000000" pitchFamily="2" charset="-78"/>
                <a:cs typeface="Sakkal Majalla" panose="02000000000000000000" pitchFamily="2" charset="-78"/>
              </a:rPr>
              <a:t>يمكن التعرف على مختلف البيانات بشيء من التفصيل كما يلي:</a:t>
            </a:r>
          </a:p>
          <a:p>
            <a:pPr algn="just" rtl="1"/>
            <a:r>
              <a:rPr lang="ar-EG" sz="2800" b="1" i="0" u="sng" strike="noStrike" baseline="0" dirty="0">
                <a:latin typeface="Sakkal Majalla" panose="02000000000000000000" pitchFamily="2" charset="-78"/>
                <a:cs typeface="Sakkal Majalla" panose="02000000000000000000" pitchFamily="2" charset="-78"/>
              </a:rPr>
              <a:t>1. البيانات النوعية (الوصفية) ( </a:t>
            </a:r>
            <a:r>
              <a:rPr lang="en-US" sz="2800" b="1" i="0" u="sng" strike="noStrike" baseline="0" dirty="0">
                <a:latin typeface="Sakkal Majalla" panose="02000000000000000000" pitchFamily="2" charset="-78"/>
                <a:cs typeface="Sakkal Majalla" panose="02000000000000000000" pitchFamily="2" charset="-78"/>
              </a:rPr>
              <a:t>Qualitative Data </a:t>
            </a:r>
            <a:r>
              <a:rPr lang="ar-EG" sz="2800" b="1" i="0" u="sng" strike="noStrike" baseline="0" dirty="0">
                <a:latin typeface="Sakkal Majalla" panose="02000000000000000000" pitchFamily="2" charset="-78"/>
                <a:cs typeface="Sakkal Majalla" panose="02000000000000000000" pitchFamily="2" charset="-78"/>
              </a:rPr>
              <a:t>)</a:t>
            </a:r>
            <a:r>
              <a:rPr lang="en-US" sz="2800" b="1" i="0" u="sng" strike="noStrike" baseline="0" dirty="0">
                <a:latin typeface="Sakkal Majalla" panose="02000000000000000000" pitchFamily="2" charset="-78"/>
                <a:cs typeface="Sakkal Majalla" panose="02000000000000000000" pitchFamily="2" charset="-78"/>
              </a:rPr>
              <a:t>: </a:t>
            </a:r>
            <a:endParaRPr lang="ar-EG" sz="2800" b="1" i="0" u="sng"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هي بيانات غير رقمية، أو بيانات رقمية مرتبة في شكل مستويات أو في شكل فئات رقمية، ومن ثم تقاس البيانات الوصفية بمعيارين هما :</a:t>
            </a:r>
          </a:p>
          <a:p>
            <a:pPr algn="just" rtl="1"/>
            <a:r>
              <a:rPr lang="ar-EG" sz="2800" b="1" i="0" u="sng" strike="noStrike" baseline="0" dirty="0">
                <a:latin typeface="Sakkal Majalla" panose="02000000000000000000" pitchFamily="2" charset="-78"/>
                <a:cs typeface="Sakkal Majalla" panose="02000000000000000000" pitchFamily="2" charset="-78"/>
              </a:rPr>
              <a:t>أ. بيانات وصفية مقاسه بمعيار اسمي (</a:t>
            </a:r>
            <a:r>
              <a:rPr lang="en-US" sz="2800" b="1" i="0" u="sng" strike="noStrike" baseline="0" dirty="0">
                <a:latin typeface="Sakkal Majalla" panose="02000000000000000000" pitchFamily="2" charset="-78"/>
                <a:cs typeface="Sakkal Majalla" panose="02000000000000000000" pitchFamily="2" charset="-78"/>
              </a:rPr>
              <a:t>Nominal Scale </a:t>
            </a:r>
            <a:r>
              <a:rPr lang="ar-EG" sz="2800" b="1" i="0" u="sng" strike="noStrike" baseline="0" dirty="0">
                <a:latin typeface="Sakkal Majalla" panose="02000000000000000000" pitchFamily="2" charset="-78"/>
                <a:cs typeface="Sakkal Majalla" panose="02000000000000000000" pitchFamily="2" charset="-78"/>
              </a:rPr>
              <a:t>)</a:t>
            </a:r>
            <a:r>
              <a:rPr lang="en-US" sz="2800" b="0" i="0" u="sng" strike="noStrike" baseline="0" dirty="0">
                <a:latin typeface="Sakkal Majalla" panose="02000000000000000000" pitchFamily="2" charset="-78"/>
                <a:cs typeface="Sakkal Majalla" panose="02000000000000000000" pitchFamily="2" charset="-78"/>
              </a:rPr>
              <a:t>: </a:t>
            </a:r>
            <a:r>
              <a:rPr lang="ar-EG" sz="2800" b="0" i="0" u="sng"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وهي بيانات غير رقمية تتكون من مجموعات متنافية، كل مجموعة لها خصائص تميزها عن المجموعة الأخرى، كما أن هذه المجموعات لا يمكن المفاضلة بينها،(تسمى أيضا البيانات الاسمية وهي عبارة عن اسم أو وصف لأي عنصر أو مفردة في المجتمع)، ومن الأمثلة على ذلك :</a:t>
            </a:r>
          </a:p>
          <a:p>
            <a:pPr algn="r" rtl="1"/>
            <a:r>
              <a:rPr lang="ar-EG" sz="2800" b="1" i="0" u="none" strike="noStrike" baseline="0" dirty="0">
                <a:latin typeface="Sakkal Majalla" panose="02000000000000000000" pitchFamily="2" charset="-78"/>
                <a:cs typeface="Sakkal Majalla" panose="02000000000000000000" pitchFamily="2" charset="-78"/>
              </a:rPr>
              <a:t>1- النوع </a:t>
            </a:r>
            <a:r>
              <a:rPr lang="en-US" sz="2800" b="1" i="0" u="none" strike="noStrike" baseline="0" dirty="0">
                <a:latin typeface="Sakkal Majalla" panose="02000000000000000000" pitchFamily="2" charset="-78"/>
                <a:cs typeface="Sakkal Majalla" panose="02000000000000000000" pitchFamily="2" charset="-78"/>
              </a:rPr>
              <a:t>:</a:t>
            </a:r>
            <a:r>
              <a:rPr lang="ar-EG" sz="2800" b="1"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متغير وصفي تقاس بياناته بمعيار اسمي " ذكر – أنثى" .</a:t>
            </a:r>
          </a:p>
          <a:p>
            <a:pPr algn="r" rtl="1"/>
            <a:r>
              <a:rPr lang="ar-EG" sz="2800" b="0" i="0" u="none" strike="noStrike" baseline="0" dirty="0">
                <a:latin typeface="Sakkal Majalla" panose="02000000000000000000" pitchFamily="2" charset="-78"/>
                <a:cs typeface="Sakkal Majalla" panose="02000000000000000000" pitchFamily="2" charset="-78"/>
              </a:rPr>
              <a:t>2- </a:t>
            </a:r>
            <a:r>
              <a:rPr lang="ar-EG" sz="2800" b="1" i="0" u="none" strike="noStrike" baseline="0" dirty="0">
                <a:latin typeface="Sakkal Majalla" panose="02000000000000000000" pitchFamily="2" charset="-78"/>
                <a:cs typeface="Sakkal Majalla" panose="02000000000000000000" pitchFamily="2" charset="-78"/>
              </a:rPr>
              <a:t>الحالة الاجتماعية</a:t>
            </a:r>
            <a:r>
              <a:rPr lang="ar-EG" sz="2800" b="0" i="0" u="none" strike="noStrike" baseline="0" dirty="0">
                <a:latin typeface="Sakkal Majalla" panose="02000000000000000000" pitchFamily="2" charset="-78"/>
                <a:cs typeface="Sakkal Majalla" panose="02000000000000000000" pitchFamily="2" charset="-78"/>
              </a:rPr>
              <a:t>: متغير وصفي تقاس بياناته بمعيار اسمي " متزوج، أعزب، أرمل، مطلق"</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8193"/>
    </mc:Choice>
    <mc:Fallback xmlns="">
      <p:transition spd="slow" advTm="1481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128963" y="2005596"/>
            <a:ext cx="8882607" cy="3447098"/>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ب- بيانات وصفية مقاسه بمعيار ترتيبي ( </a:t>
            </a:r>
            <a:r>
              <a:rPr lang="en-US" sz="2800" b="1" i="0" u="sng" strike="noStrike" baseline="0" dirty="0">
                <a:latin typeface="Sakkal Majalla" panose="02000000000000000000" pitchFamily="2" charset="-78"/>
                <a:cs typeface="Sakkal Majalla" panose="02000000000000000000" pitchFamily="2" charset="-78"/>
              </a:rPr>
              <a:t>Ordinal Scale </a:t>
            </a:r>
            <a:r>
              <a:rPr lang="ar-EG" sz="2800" b="1" i="0" u="sng" strike="noStrike" baseline="0" dirty="0">
                <a:latin typeface="Sakkal Majalla" panose="02000000000000000000" pitchFamily="2" charset="-78"/>
                <a:cs typeface="Sakkal Majalla" panose="02000000000000000000" pitchFamily="2" charset="-78"/>
              </a:rPr>
              <a:t>)</a:t>
            </a:r>
            <a:r>
              <a:rPr lang="en-US" sz="2800" b="0" i="0" u="sng" strike="noStrike" baseline="0" dirty="0">
                <a:latin typeface="Sakkal Majalla" panose="02000000000000000000" pitchFamily="2" charset="-78"/>
                <a:cs typeface="Sakkal Majalla" panose="02000000000000000000" pitchFamily="2" charset="-78"/>
              </a:rPr>
              <a:t>: </a:t>
            </a:r>
            <a:endParaRPr lang="ar-EG" sz="2800" b="0" i="0" u="sng"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وتتكون من مستويات، أو فئات يمكن ترتيبها تصاعديا أو تنازليا، (يطلق عليها أيضا اسم البيانات الترتيبية وهي عبارة عن اسم أو وصف يعبر عن التفضيل أو الترتيب لأي عنصر في المجتمع)</a:t>
            </a:r>
          </a:p>
          <a:p>
            <a:pPr algn="just" rtl="1"/>
            <a:r>
              <a:rPr lang="ar-EG" sz="2800" b="0" i="0" u="none" strike="noStrike" baseline="0" dirty="0">
                <a:latin typeface="Sakkal Majalla" panose="02000000000000000000" pitchFamily="2" charset="-78"/>
                <a:cs typeface="Sakkal Majalla" panose="02000000000000000000" pitchFamily="2" charset="-78"/>
              </a:rPr>
              <a:t>ومن الأمثلة على ذلك :</a:t>
            </a:r>
          </a:p>
          <a:p>
            <a:pPr algn="just" rtl="1"/>
            <a:r>
              <a:rPr lang="en-US" sz="2800" b="1" i="0" u="none" strike="noStrike" baseline="0" dirty="0">
                <a:latin typeface="Sakkal Majalla" panose="02000000000000000000" pitchFamily="2" charset="-78"/>
                <a:cs typeface="Sakkal Majalla" panose="02000000000000000000" pitchFamily="2" charset="-78"/>
              </a:rPr>
              <a:t>1</a:t>
            </a:r>
            <a:r>
              <a:rPr lang="ar-EG" sz="2800" b="1" i="0" u="none" strike="noStrike" baseline="0" dirty="0">
                <a:latin typeface="Sakkal Majalla" panose="02000000000000000000" pitchFamily="2" charset="-78"/>
                <a:cs typeface="Sakkal Majalla" panose="02000000000000000000" pitchFamily="2" charset="-78"/>
              </a:rPr>
              <a:t>- تقدير الطالب</a:t>
            </a:r>
            <a:r>
              <a:rPr lang="ar-EG" sz="2800" b="0" i="0" u="none" strike="noStrike" baseline="0" dirty="0">
                <a:latin typeface="Sakkal Majalla" panose="02000000000000000000" pitchFamily="2" charset="-78"/>
                <a:cs typeface="Sakkal Majalla" panose="02000000000000000000" pitchFamily="2" charset="-78"/>
              </a:rPr>
              <a:t>: متغير وصفي تقاس بياناته بمعيار ترتيبي </a:t>
            </a:r>
            <a:r>
              <a:rPr lang="en-US" sz="280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D-, D+, C-, C+, B-, B+, A-, A+”</a:t>
            </a:r>
          </a:p>
          <a:p>
            <a:pPr algn="just" rtl="1"/>
            <a:r>
              <a:rPr lang="en-US" sz="2800" b="1" i="0" u="none" strike="noStrike" baseline="0" dirty="0">
                <a:latin typeface="Sakkal Majalla" panose="02000000000000000000" pitchFamily="2" charset="-78"/>
                <a:cs typeface="Sakkal Majalla" panose="02000000000000000000" pitchFamily="2" charset="-78"/>
              </a:rPr>
              <a:t>2</a:t>
            </a:r>
            <a:r>
              <a:rPr lang="ar-EG" sz="2800" b="1" i="0" u="none" strike="noStrike" baseline="0" dirty="0">
                <a:latin typeface="Sakkal Majalla" panose="02000000000000000000" pitchFamily="2" charset="-78"/>
                <a:cs typeface="Sakkal Majalla" panose="02000000000000000000" pitchFamily="2" charset="-78"/>
              </a:rPr>
              <a:t>- المستوى التعليمي</a:t>
            </a:r>
            <a:r>
              <a:rPr lang="ar-EG" sz="2800" b="0" i="0" u="none" strike="noStrike" baseline="0" dirty="0">
                <a:latin typeface="Sakkal Majalla" panose="02000000000000000000" pitchFamily="2" charset="-78"/>
                <a:cs typeface="Sakkal Majalla" panose="02000000000000000000" pitchFamily="2" charset="-78"/>
              </a:rPr>
              <a:t>: متغير وصفي تقاس بياناته بمعيار ترتيبي " أمي </a:t>
            </a:r>
            <a:r>
              <a:rPr lang="en-US" sz="2800" dirty="0">
                <a:latin typeface="Sakkal Majalla" panose="02000000000000000000" pitchFamily="2" charset="-78"/>
                <a:cs typeface="Sakkal Majalla" panose="02000000000000000000" pitchFamily="2" charset="-78"/>
              </a:rPr>
              <a:t>-</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يقرأ </a:t>
            </a:r>
            <a:r>
              <a:rPr lang="ar-EG" sz="2800" dirty="0">
                <a:latin typeface="Sakkal Majalla" panose="02000000000000000000" pitchFamily="2" charset="-78"/>
                <a:cs typeface="Sakkal Majalla" panose="02000000000000000000" pitchFamily="2" charset="-78"/>
              </a:rPr>
              <a:t>ويكتب</a:t>
            </a:r>
            <a:r>
              <a:rPr lang="en-US" sz="280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ابتدائي- متوسط ثانوي - جامعي - أعلى من جامعي".</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57850" y="2729433"/>
            <a:ext cx="2547081" cy="2292373"/>
          </a:xfrm>
          <a:custGeom>
            <a:avLst/>
            <a:gdLst/>
            <a:ahLst/>
            <a:cxnLst/>
            <a:rect l="l" t="t" r="r" b="b"/>
            <a:pathLst>
              <a:path w="3820622" h="3438560">
                <a:moveTo>
                  <a:pt x="0" y="0"/>
                </a:moveTo>
                <a:lnTo>
                  <a:pt x="3820622" y="0"/>
                </a:lnTo>
                <a:lnTo>
                  <a:pt x="3820622" y="3438560"/>
                </a:lnTo>
                <a:lnTo>
                  <a:pt x="0" y="343856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40827"/>
    </mc:Choice>
    <mc:Fallback xmlns="">
      <p:transition spd="slow" advTm="4082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371975" y="1155869"/>
            <a:ext cx="7447890" cy="3877985"/>
          </a:xfrm>
          <a:prstGeom prst="rect">
            <a:avLst/>
          </a:prstGeom>
        </p:spPr>
        <p:txBody>
          <a:bodyPr wrap="square" lIns="0" tIns="0" rIns="0" bIns="0" rtlCol="0" anchor="t">
            <a:spAutoFit/>
          </a:bodyPr>
          <a:lstStyle/>
          <a:p>
            <a:pPr algn="just" rtl="1"/>
            <a:r>
              <a:rPr lang="ar-EG" sz="2800" b="1" u="sng" dirty="0">
                <a:latin typeface="Sakkal Majalla" panose="02000000000000000000" pitchFamily="2" charset="-78"/>
                <a:cs typeface="Sakkal Majalla" panose="02000000000000000000" pitchFamily="2" charset="-78"/>
              </a:rPr>
              <a:t>ج- </a:t>
            </a:r>
            <a:r>
              <a:rPr lang="ar-EG" sz="2800" b="1" i="0" u="sng" strike="noStrike" baseline="0" dirty="0">
                <a:latin typeface="Sakkal Majalla" panose="02000000000000000000" pitchFamily="2" charset="-78"/>
                <a:cs typeface="Sakkal Majalla" panose="02000000000000000000" pitchFamily="2" charset="-78"/>
              </a:rPr>
              <a:t>البيانات الكمية </a:t>
            </a:r>
            <a:r>
              <a:rPr lang="en-US" sz="2800" b="1" i="0" u="sng" strike="noStrike" baseline="0" dirty="0">
                <a:latin typeface="Sakkal Majalla" panose="02000000000000000000" pitchFamily="2" charset="-78"/>
                <a:cs typeface="Sakkal Majalla" panose="02000000000000000000" pitchFamily="2" charset="-78"/>
              </a:rPr>
              <a:t>Quantitative Data</a:t>
            </a:r>
            <a:r>
              <a:rPr lang="en-US" sz="2800" b="1" u="sng" dirty="0">
                <a:latin typeface="Sakkal Majalla" panose="02000000000000000000" pitchFamily="2" charset="-78"/>
                <a:cs typeface="Sakkal Majalla" panose="02000000000000000000" pitchFamily="2" charset="-78"/>
              </a:rPr>
              <a:t>)</a:t>
            </a:r>
            <a:r>
              <a:rPr lang="en-US" sz="2800" b="1" i="0" u="sng" strike="noStrike" baseline="0" dirty="0">
                <a:latin typeface="Sakkal Majalla" panose="02000000000000000000" pitchFamily="2" charset="-78"/>
                <a:cs typeface="Sakkal Majalla" panose="02000000000000000000" pitchFamily="2" charset="-78"/>
              </a:rPr>
              <a:t> </a:t>
            </a:r>
            <a:r>
              <a:rPr lang="ar-EG" sz="2800" b="1" u="sng" dirty="0">
                <a:latin typeface="Sakkal Majalla" panose="02000000000000000000" pitchFamily="2" charset="-78"/>
                <a:cs typeface="Sakkal Majalla" panose="02000000000000000000" pitchFamily="2" charset="-78"/>
              </a:rPr>
              <a:t>)</a:t>
            </a:r>
            <a:r>
              <a:rPr lang="en-US" sz="2800" b="1" u="sng" dirty="0">
                <a:latin typeface="Sakkal Majalla" panose="02000000000000000000" pitchFamily="2" charset="-78"/>
                <a:cs typeface="Sakkal Majalla" panose="02000000000000000000" pitchFamily="2" charset="-78"/>
              </a:rPr>
              <a:t> :</a:t>
            </a:r>
            <a:endParaRPr lang="ar-EG" sz="2800" b="1" u="sng"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هي بيانات يعبر عنها بأرقام عددية تمثل القيمة الفعلية للظاهرة، وتنقسم إلى قسمين هما :</a:t>
            </a:r>
          </a:p>
          <a:p>
            <a:pPr marL="514350" indent="-514350" algn="just" rtl="1">
              <a:buAutoNum type="arabicPeriod"/>
            </a:pPr>
            <a:r>
              <a:rPr lang="ar-EG" sz="2800" b="1" i="0" u="sng" strike="noStrike" baseline="0" dirty="0">
                <a:latin typeface="Sakkal Majalla" panose="02000000000000000000" pitchFamily="2" charset="-78"/>
                <a:cs typeface="Sakkal Majalla" panose="02000000000000000000" pitchFamily="2" charset="-78"/>
              </a:rPr>
              <a:t>بيانات فترة – فاصلة-  ( </a:t>
            </a:r>
            <a:r>
              <a:rPr lang="en-US" sz="2800" b="1" i="0" u="sng" strike="noStrike" baseline="0" dirty="0">
                <a:latin typeface="Sakkal Majalla" panose="02000000000000000000" pitchFamily="2" charset="-78"/>
                <a:cs typeface="Sakkal Majalla" panose="02000000000000000000" pitchFamily="2" charset="-78"/>
              </a:rPr>
              <a:t>Interval Data </a:t>
            </a:r>
            <a:r>
              <a:rPr lang="ar-EG" sz="2800" b="0" i="0" u="sng" strike="noStrike" baseline="0" dirty="0">
                <a:latin typeface="Sakkal Majalla" panose="02000000000000000000" pitchFamily="2" charset="-78"/>
                <a:cs typeface="Sakkal Majalla" panose="02000000000000000000" pitchFamily="2" charset="-78"/>
              </a:rPr>
              <a:t>)</a:t>
            </a:r>
            <a:r>
              <a:rPr lang="en-US" sz="2800" b="0" i="0" u="sng"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وهي بيانات رقمية، تقاس بمقدار بعدها عن الصفر، أي أن للصفر دلالة على وجود الظاهرة، (تسمى كذلك البيانات المتصلة وهي عبارة عن قيم تدل على صفة يمكن قياسها، وتأخذ القيم الصحيحة والكسرية)، </a:t>
            </a:r>
            <a:r>
              <a:rPr lang="ar-EG" sz="2800" b="0" i="0" u="sng" strike="noStrike" baseline="0" dirty="0">
                <a:latin typeface="Sakkal Majalla" panose="02000000000000000000" pitchFamily="2" charset="-78"/>
                <a:cs typeface="Sakkal Majalla" panose="02000000000000000000" pitchFamily="2" charset="-78"/>
              </a:rPr>
              <a:t>ومن أمثلة ذلك:</a:t>
            </a:r>
          </a:p>
          <a:p>
            <a:pPr algn="just" rtl="1"/>
            <a:r>
              <a:rPr lang="ar-EG" sz="2800" b="1" i="0" u="sng" strike="noStrike" baseline="0" dirty="0">
                <a:latin typeface="Sakkal Majalla" panose="02000000000000000000" pitchFamily="2" charset="-78"/>
                <a:cs typeface="Sakkal Majalla" panose="02000000000000000000" pitchFamily="2" charset="-78"/>
              </a:rPr>
              <a:t>درجة الحرارة</a:t>
            </a:r>
            <a:r>
              <a:rPr lang="ar-EG" sz="2800" b="0" i="0" u="sng"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متغير كمي تقاس بياناته بمعيار بُعدي، حيث أن درجة الحرارة " 0 " ليس معناه انعدام الظاهرة، لكنه يدل على وجود الظاهرة.</a:t>
            </a:r>
          </a:p>
        </p:txBody>
      </p:sp>
      <p:sp>
        <p:nvSpPr>
          <p:cNvPr id="7" name="Freeform 7"/>
          <p:cNvSpPr/>
          <p:nvPr/>
        </p:nvSpPr>
        <p:spPr>
          <a:xfrm>
            <a:off x="500362" y="2057400"/>
            <a:ext cx="3085801" cy="2132008"/>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90585"/>
    </mc:Choice>
    <mc:Fallback xmlns="">
      <p:transition spd="slow" advTm="9058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r>
              <a:rPr lang="ar-EG" dirty="0">
                <a:latin typeface="Sakkal Majalla" panose="02000000000000000000" pitchFamily="2" charset="-78"/>
                <a:cs typeface="Sakkal Majalla" panose="02000000000000000000" pitchFamily="2" charset="-78"/>
              </a:rPr>
              <a:t>-</a:t>
            </a:r>
            <a:endParaRPr lang="en-US" dirty="0"/>
          </a:p>
        </p:txBody>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412909" y="2545604"/>
            <a:ext cx="2785479" cy="1873235"/>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15D41CD4-BF63-4682-A2DF-C42EFB018908}"/>
              </a:ext>
            </a:extLst>
          </p:cNvPr>
          <p:cNvSpPr txBox="1"/>
          <p:nvPr/>
        </p:nvSpPr>
        <p:spPr>
          <a:xfrm>
            <a:off x="4114801" y="2090172"/>
            <a:ext cx="7373171" cy="2677656"/>
          </a:xfrm>
          <a:prstGeom prst="rect">
            <a:avLst/>
          </a:prstGeom>
          <a:noFill/>
        </p:spPr>
        <p:txBody>
          <a:bodyPr wrap="square">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2.  بيانات نسبية ( </a:t>
            </a:r>
            <a:r>
              <a:rPr lang="en-US" sz="2800" b="1" i="0" u="sng" strike="noStrike" baseline="0" dirty="0">
                <a:latin typeface="Sakkal Majalla" panose="02000000000000000000" pitchFamily="2" charset="-78"/>
                <a:cs typeface="Sakkal Majalla" panose="02000000000000000000" pitchFamily="2" charset="-78"/>
              </a:rPr>
              <a:t>Ratio Data </a:t>
            </a:r>
            <a:r>
              <a:rPr lang="ar-EG" sz="2800" b="1" i="0" u="sng" strike="noStrike" baseline="0" dirty="0">
                <a:latin typeface="Sakkal Majalla" panose="02000000000000000000" pitchFamily="2" charset="-78"/>
                <a:cs typeface="Sakkal Majalla" panose="02000000000000000000" pitchFamily="2" charset="-78"/>
              </a:rPr>
              <a:t>)</a:t>
            </a:r>
            <a:r>
              <a:rPr lang="en-US" sz="2800" b="0" i="0" u="sng" strike="noStrike" baseline="0" dirty="0">
                <a:latin typeface="Sakkal Majalla" panose="02000000000000000000" pitchFamily="2" charset="-78"/>
                <a:cs typeface="Sakkal Majalla" panose="02000000000000000000" pitchFamily="2" charset="-78"/>
              </a:rPr>
              <a:t>: </a:t>
            </a:r>
            <a:endParaRPr lang="ar-EG" sz="2800" b="0" i="0" u="sng"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هي متغيرات كمية، تدل القيمة "0" على عدم وجود الظاهرة، (تدعى أيضا البيانات المنفصلة وهي عبارة عن قيم تدل على صفة يمكن عدها، وتأخذ قيم صحيحة فقط)، </a:t>
            </a:r>
            <a:r>
              <a:rPr lang="ar-EG" sz="2800" b="0" i="0" u="sng" strike="noStrike" baseline="0" dirty="0">
                <a:latin typeface="Sakkal Majalla" panose="02000000000000000000" pitchFamily="2" charset="-78"/>
                <a:cs typeface="Sakkal Majalla" panose="02000000000000000000" pitchFamily="2" charset="-78"/>
              </a:rPr>
              <a:t>ومن الأمثلة على ذلك :</a:t>
            </a:r>
          </a:p>
          <a:p>
            <a:pPr algn="just" rtl="1"/>
            <a:r>
              <a:rPr lang="ar-EG" sz="2800" b="0" i="0" u="none" strike="noStrike" baseline="0" dirty="0">
                <a:latin typeface="Sakkal Majalla" panose="02000000000000000000" pitchFamily="2" charset="-78"/>
                <a:cs typeface="Sakkal Majalla" panose="02000000000000000000" pitchFamily="2" charset="-78"/>
              </a:rPr>
              <a:t>1- كمية الوحدات التي ينتجها العامل في اليوم .</a:t>
            </a:r>
          </a:p>
          <a:p>
            <a:pPr algn="just" rtl="1"/>
            <a:r>
              <a:rPr lang="ar-EG" sz="2800" b="0" i="0" u="none" strike="noStrike" baseline="0" dirty="0">
                <a:latin typeface="Sakkal Majalla" panose="02000000000000000000" pitchFamily="2" charset="-78"/>
                <a:cs typeface="Sakkal Majalla" panose="02000000000000000000" pitchFamily="2" charset="-78"/>
              </a:rPr>
              <a:t>2- عدد مرات استخدام المزرعة لنوع معين من </a:t>
            </a:r>
            <a:r>
              <a:rPr lang="ar-EG" sz="2800" dirty="0">
                <a:latin typeface="Sakkal Majalla" panose="02000000000000000000" pitchFamily="2" charset="-78"/>
                <a:cs typeface="Sakkal Majalla" panose="02000000000000000000" pitchFamily="2" charset="-78"/>
              </a:rPr>
              <a:t>الأسمدة . </a:t>
            </a:r>
            <a:endParaRPr lang="en-US" sz="2800" b="1"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8484"/>
    </mc:Choice>
    <mc:Fallback xmlns="">
      <p:transition spd="slow" advTm="684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814513" y="912653"/>
            <a:ext cx="10197029" cy="5355312"/>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تحليل المعطيات التسويقية: </a:t>
            </a:r>
            <a:endParaRPr lang="en-US" sz="4000" b="1" i="0" u="none" strike="noStrike" baseline="0" dirty="0">
              <a:solidFill>
                <a:srgbClr val="00B0F0"/>
              </a:solidFill>
              <a:latin typeface="Sakkal Majalla" panose="02000000000000000000" pitchFamily="2" charset="-78"/>
              <a:cs typeface="Sakkal Majalla" panose="02000000000000000000" pitchFamily="2" charset="-78"/>
            </a:endParaRP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هي عملية توصيف للبيانات التي يتم تجميعها، والمتعلقة بأحد المفاهيم التسويقية (متغير تسويقي: رضا، حصة سوقية، مبيعات...إلخ)، وذلك بهدف يحدده القائم بعملية التحليل (الباحث) مسبقا.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يساعد تحليل المعطيات التسويقية </a:t>
            </a:r>
            <a:r>
              <a:rPr lang="ar-EG" sz="2800" b="0" i="0" u="none" strike="noStrike" baseline="0" dirty="0">
                <a:latin typeface="Sakkal Majalla" panose="02000000000000000000" pitchFamily="2" charset="-78"/>
                <a:cs typeface="Sakkal Majalla" panose="02000000000000000000" pitchFamily="2" charset="-78"/>
              </a:rPr>
              <a:t>إدارة التسويق في اتخاذ القرارت المتعلقة بالمزيج التسويقي، وحل المشكلات التسويقية، والتنبؤ سواء بحالة السوق أو الوضع التنافسي للمنظمة.</a:t>
            </a:r>
          </a:p>
          <a:p>
            <a:pPr algn="just" rtl="1"/>
            <a:r>
              <a:rPr lang="ar-EG" sz="2800" dirty="0">
                <a:latin typeface="Sakkal Majalla" panose="02000000000000000000" pitchFamily="2" charset="-78"/>
                <a:cs typeface="Sakkal Majalla" panose="02000000000000000000" pitchFamily="2" charset="-78"/>
              </a:rPr>
              <a:t>ت</a:t>
            </a:r>
            <a:r>
              <a:rPr lang="ar-EG" sz="2800" b="0" i="0" u="none" strike="noStrike" baseline="0" dirty="0">
                <a:latin typeface="Sakkal Majalla" panose="02000000000000000000" pitchFamily="2" charset="-78"/>
                <a:cs typeface="Sakkal Majalla" panose="02000000000000000000" pitchFamily="2" charset="-78"/>
              </a:rPr>
              <a:t>ندرج تحليل المعطيات التسويقية ضمن نظام التحليل التسويقي، ويمثل نظام التحليل التسويقي أحد عناصر نظم المعلومات التسويقية الرئيسية. فقد أدى ظهور الحاسبات الآلية وتطورها إلى إحداث ثورة هائلة في عالم تحليل البيانات التسويقية، حيث يستخدم نظام التسويق التحليلي عددا من النماذج والنظم الإحصائية بغرض تحليل العلاقة بين بعض المتغيرات</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التسويقية، أو للتنبؤ ببعض المتغيرات مثل المبيعات المتوقعة، بالإضافة إلى تحليل البيانات التسويقية تحليلا وصفيا. </a:t>
            </a:r>
          </a:p>
          <a:p>
            <a:pPr algn="just" rtl="1"/>
            <a:r>
              <a:rPr lang="ar-EG" sz="2800" b="0" i="0" u="none" strike="noStrike" baseline="0" dirty="0">
                <a:latin typeface="Sakkal Majalla" panose="02000000000000000000" pitchFamily="2" charset="-78"/>
                <a:cs typeface="Sakkal Majalla" panose="02000000000000000000" pitchFamily="2" charset="-78"/>
              </a:rPr>
              <a:t>تقدم هذه التحليلات معلومات هامة لإدارة التسويق، كتلك التي ترتبط بالتكاليف والمبيعات والمخزون وغيرها. هذا ويستخدم نظام التسويق التحليلي بعض النظم المدعمة للقرار إلى جانب النماذج الإحصائية.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80431" y="2761523"/>
            <a:ext cx="1536586" cy="1853339"/>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77564"/>
    </mc:Choice>
    <mc:Fallback xmlns="">
      <p:transition spd="slow" advTm="17756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4295" y="643349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500439" y="1362862"/>
            <a:ext cx="8280828"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يمكن استنتاج أن نظام التحليل التسويقي يتعلق باستخدام الأساليب الإحصائية والنماذج الرياضية، التي تمكن من استخلاص المؤشرات والنتائج، من البيانات التي تم جمعها، فنظام التحليل هذا يختص باختيار أنسب الوسائل، والأدوات والمقاييس، التي يمكن استخدامها لقياس وتحليل البيانات والمعلومات التسويقية المجمعة.</a:t>
            </a:r>
          </a:p>
          <a:p>
            <a:pPr algn="just" rtl="1"/>
            <a:r>
              <a:rPr lang="ar-EG" sz="2800" b="0" i="0" u="none" strike="noStrike" baseline="0" dirty="0">
                <a:latin typeface="Sakkal Majalla" panose="02000000000000000000" pitchFamily="2" charset="-78"/>
                <a:cs typeface="Sakkal Majalla" panose="02000000000000000000" pitchFamily="2" charset="-78"/>
              </a:rPr>
              <a:t>عادة تحتاج المعلومات التي تم تجميعها من المصادر الداخلية والخارجية إلى المزيد من التحليل. وقد يحتاج مدراء التسويق إلى المساعدة في تطبيق تلك المعلومات على المشاكل والقرارت التسويقية</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يمكن أن تشمل هذه المساعدة تحليلا إحصائيًا متقدما لمعرفة المزيد عن كل من العلاقات في البيانات المجمعة ومعنوياتها الإحصائية. </a:t>
            </a:r>
          </a:p>
          <a:p>
            <a:pPr algn="just" rtl="1"/>
            <a:r>
              <a:rPr lang="ar-EG" sz="2800" b="0" i="0" u="none" strike="noStrike" baseline="0" dirty="0">
                <a:latin typeface="Sakkal Majalla" panose="02000000000000000000" pitchFamily="2" charset="-78"/>
                <a:cs typeface="Sakkal Majalla" panose="02000000000000000000" pitchFamily="2" charset="-78"/>
              </a:rPr>
              <a:t>يسمح هذا التحليل لمدير التسويق بالذهاب إلى أبعد من المتوسطات والانحرافات المعيارية للبيانات، والإجابة على الأسئلة المتعلقة بالأسواق وأنشطة التسويق وما ينتج عنها.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D3B81FCB-9C8F-4201-8851-40495A91E25C}"/>
              </a:ext>
            </a:extLst>
          </p:cNvPr>
          <p:cNvSpPr/>
          <p:nvPr/>
        </p:nvSpPr>
        <p:spPr>
          <a:xfrm>
            <a:off x="520473" y="2318424"/>
            <a:ext cx="2563597" cy="1782090"/>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D85F5618-54E7-4B22-B78F-7F511173CEC7}"/>
              </a:ext>
            </a:extLst>
          </p:cNvPr>
          <p:cNvSpPr txBox="1"/>
          <p:nvPr/>
        </p:nvSpPr>
        <p:spPr>
          <a:xfrm>
            <a:off x="5716223" y="775619"/>
            <a:ext cx="612933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تحليل المعطيات التسويقية: </a:t>
            </a:r>
            <a:endParaRPr lang="en-US" sz="4000" b="1" i="0" u="none" strike="noStrike" baseline="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4267"/>
    </mc:Choice>
    <mc:Fallback xmlns="">
      <p:transition spd="slow" advTm="1442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429125" y="1705451"/>
            <a:ext cx="7390740" cy="3447098"/>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كما يمكن أن يشمل تحليل المعلومات مجموعة من النماذج التحليلية التي تساعد المسوقين في اتخاذ قرارت أفضل، حيث يمثل كل نموذج نظاما فعليا معينا، أو عملية أو نتيجة فعلية معينة. </a:t>
            </a:r>
          </a:p>
          <a:p>
            <a:pPr algn="just" rtl="1"/>
            <a:r>
              <a:rPr lang="ar-EG" sz="2800" b="0" i="0" u="none" strike="noStrike" baseline="0" dirty="0">
                <a:latin typeface="Sakkal Majalla" panose="02000000000000000000" pitchFamily="2" charset="-78"/>
                <a:cs typeface="Sakkal Majalla" panose="02000000000000000000" pitchFamily="2" charset="-78"/>
              </a:rPr>
              <a:t>هذا وتساعد هذه النماذج في الإجابة على الأسئلة من نوع (ماذا لو) و(أيها يكون أفضل) في هذا الصدد، قام علماء التسويق بتطوير نماذج متعددة لمساعدة مدراء التسويق على اتخاذ أفضل القرارت للمزيج التسويقي، وتصميم أفضل لمناطق وخطط المبيعات، واختيار أفضل لمواقع تجارة التجزئة، وتطوير مزيج أمثل للإعلان، والتنبؤ بمبيعات المنتجات الجديدة.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709070" y="2169395"/>
            <a:ext cx="3214300" cy="2519209"/>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5C82EC84-A1DE-47DA-A66B-A635C290FCB2}"/>
              </a:ext>
            </a:extLst>
          </p:cNvPr>
          <p:cNvSpPr txBox="1"/>
          <p:nvPr/>
        </p:nvSpPr>
        <p:spPr>
          <a:xfrm>
            <a:off x="5716223" y="775619"/>
            <a:ext cx="612933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تحليل المعطيات التسويقية: </a:t>
            </a:r>
            <a:endParaRPr lang="en-US" sz="4000" b="1" i="0" u="none" strike="noStrike" baseline="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7281"/>
    </mc:Choice>
    <mc:Fallback xmlns="">
      <p:transition spd="slow" advTm="772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180431" y="2592099"/>
            <a:ext cx="2847459" cy="2422929"/>
          </a:xfrm>
          <a:custGeom>
            <a:avLst/>
            <a:gdLst/>
            <a:ahLst/>
            <a:cxnLst/>
            <a:rect l="l" t="t" r="r" b="b"/>
            <a:pathLst>
              <a:path w="4271189" h="3634393">
                <a:moveTo>
                  <a:pt x="0" y="0"/>
                </a:moveTo>
                <a:lnTo>
                  <a:pt x="4271189" y="0"/>
                </a:lnTo>
                <a:lnTo>
                  <a:pt x="4271189" y="3634393"/>
                </a:lnTo>
                <a:lnTo>
                  <a:pt x="0" y="363439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18453" y="6297369"/>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103E50B7-C0CF-42B3-B5C5-25B821379E48}"/>
              </a:ext>
            </a:extLst>
          </p:cNvPr>
          <p:cNvSpPr txBox="1"/>
          <p:nvPr/>
        </p:nvSpPr>
        <p:spPr>
          <a:xfrm>
            <a:off x="5397103" y="855441"/>
            <a:ext cx="6107906"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طرق جمع البيانات</a:t>
            </a:r>
            <a:endParaRPr lang="en-US" sz="4000" dirty="0">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D235590-C9FD-4625-9A5E-DD2DC45DB144}"/>
              </a:ext>
            </a:extLst>
          </p:cNvPr>
          <p:cNvSpPr txBox="1"/>
          <p:nvPr/>
        </p:nvSpPr>
        <p:spPr>
          <a:xfrm>
            <a:off x="3208321" y="1403722"/>
            <a:ext cx="8508361" cy="5201424"/>
          </a:xfrm>
          <a:prstGeom prst="rect">
            <a:avLst/>
          </a:prstGeom>
          <a:noFill/>
        </p:spPr>
        <p:txBody>
          <a:bodyPr wrap="square">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تعتبر طريقة جمع البيانات من أهم المر</a:t>
            </a:r>
            <a:r>
              <a:rPr lang="ar-EG" sz="2800" dirty="0">
                <a:solidFill>
                  <a:srgbClr val="000000"/>
                </a:solidFill>
                <a:latin typeface="Sakkal Majalla" panose="02000000000000000000" pitchFamily="2" charset="-78"/>
                <a:cs typeface="Sakkal Majalla" panose="02000000000000000000" pitchFamily="2" charset="-78"/>
              </a:rPr>
              <a:t>ا</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حل التي يعتمد عليها البحث الإحصائي، كما أن جمع البيانات بأسلوب علمي صحيح، يترتب عليه الوصول إلى نتائج دقيقة في التحليل، ولدارسة</a:t>
            </a:r>
            <a:r>
              <a:rPr lang="ar-EG" sz="280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طرق جمع البيانات، يجب الإلمام بالنقاط التالية :</a:t>
            </a:r>
          </a:p>
          <a:p>
            <a:pPr algn="just" rtl="1"/>
            <a:r>
              <a:rPr lang="ar-EG" sz="4000" b="1" i="0" u="none" strike="noStrike" baseline="0" dirty="0">
                <a:solidFill>
                  <a:srgbClr val="0070C0"/>
                </a:solidFill>
                <a:latin typeface="Sakkal Majalla" panose="02000000000000000000" pitchFamily="2" charset="-78"/>
                <a:cs typeface="Sakkal Majalla" panose="02000000000000000000" pitchFamily="2" charset="-78"/>
              </a:rPr>
              <a:t>1 . مصادر البيانات:</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هناك مصدرين للحصول منها على البيانات هما المصادر الأولية والمصادر الثانوية .</a:t>
            </a:r>
          </a:p>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المصادر الأولية :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وهي المصادر التي نحصل منها على البيانات بشكل مباشر، حيث يقوم الباحث نفسه بجمع البيانات من المفردة محل البحث مباشرة، فعندما يهتم الباحث بجمع بيانات عن الأسرة، يقوم بإجر</a:t>
            </a:r>
            <a:r>
              <a:rPr lang="ar-EG" sz="2800" dirty="0">
                <a:solidFill>
                  <a:srgbClr val="000000"/>
                </a:solidFill>
                <a:latin typeface="Sakkal Majalla" panose="02000000000000000000" pitchFamily="2" charset="-78"/>
                <a:cs typeface="Sakkal Majalla" panose="02000000000000000000" pitchFamily="2" charset="-78"/>
              </a:rPr>
              <a:t>ا</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ء مقابلة مع رب الأسرة، ويتم الحصول منه مباشرة على بيانات خاصة بأسرته، مثل بيانات المنطقة التابع لها، والحي الذي يسكن فيه، والجنسية، والمهنة، والدخل الشهري، وعدد أفراد الأسرة، والمستوى التعليمي، ... وغيرها .</a:t>
            </a:r>
          </a:p>
        </p:txBody>
      </p:sp>
    </p:spTree>
  </p:cSld>
  <p:clrMapOvr>
    <a:masterClrMapping/>
  </p:clrMapOvr>
  <mc:AlternateContent xmlns:mc="http://schemas.openxmlformats.org/markup-compatibility/2006" xmlns:p14="http://schemas.microsoft.com/office/powerpoint/2010/main">
    <mc:Choice Requires="p14">
      <p:transition spd="slow" p14:dur="2000" advTm="85477"/>
    </mc:Choice>
    <mc:Fallback xmlns="">
      <p:transition spd="slow" advTm="8547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371850" y="1634644"/>
            <a:ext cx="8621191" cy="4493538"/>
          </a:xfrm>
          <a:prstGeom prst="rect">
            <a:avLst/>
          </a:prstGeom>
        </p:spPr>
        <p:txBody>
          <a:bodyPr wrap="square" lIns="0" tIns="0" rIns="0" bIns="0" rtlCol="0" anchor="t">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يتميز هذا النوع من المصادر بالدقة والثقة في البيانات، لأن الباحث هو الذي يقوم بنفسه بجمع البيانات من المفردة محل البحث مباشرة</a:t>
            </a:r>
            <a:r>
              <a:rPr lang="ar-EG" sz="2800" b="1" i="0" u="sng" strike="noStrike" baseline="0" dirty="0">
                <a:solidFill>
                  <a:srgbClr val="000000"/>
                </a:solidFill>
                <a:latin typeface="Sakkal Majalla" panose="02000000000000000000" pitchFamily="2" charset="-78"/>
                <a:cs typeface="Sakkal Majalla" panose="02000000000000000000" pitchFamily="2" charset="-78"/>
              </a:rPr>
              <a:t>، ولكن أهم ما يعاب عليها أنها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تحتاج إلى وقت ومجهود كبير، ومن ناحية أخرى أنها مكلفة من الناحية المادية .</a:t>
            </a:r>
          </a:p>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المصادر الثانوية: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وهي المصادر التي نحصل منها على البيانات بشكل غير مباشر، بمعنى آخر يتم الحصول عليها بواسطة أشخاص آخرين، أو أجهزة، وهيئات رسمية متخصصة، مثل نشرات وزارة الزارعة، ونشرات مصلحة الإحصاء، ونشرات</a:t>
            </a:r>
            <a:r>
              <a:rPr lang="ar-EG" sz="280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منظمة الأغذية " الفاو</a:t>
            </a:r>
            <a:r>
              <a:rPr lang="ar-EG" sz="2800" dirty="0">
                <a:solidFill>
                  <a:srgbClr val="000000"/>
                </a:solidFill>
                <a:latin typeface="Sakkal Majalla" panose="02000000000000000000" pitchFamily="2" charset="-78"/>
                <a:cs typeface="Sakkal Majalla" panose="02000000000000000000" pitchFamily="2" charset="-78"/>
              </a:rPr>
              <a:t>-</a:t>
            </a:r>
            <a:r>
              <a:rPr lang="en-US" sz="2800" dirty="0">
                <a:solidFill>
                  <a:srgbClr val="000000"/>
                </a:solidFill>
                <a:latin typeface="Sakkal Majalla" panose="02000000000000000000" pitchFamily="2" charset="-78"/>
                <a:cs typeface="Sakkal Majalla" panose="02000000000000000000" pitchFamily="2" charset="-78"/>
              </a:rPr>
              <a:t> FAO</a:t>
            </a:r>
            <a:r>
              <a:rPr lang="ar-EG" sz="2800" dirty="0">
                <a:solidFill>
                  <a:srgbClr val="000000"/>
                </a:solidFill>
                <a:latin typeface="Sakkal Majalla" panose="02000000000000000000" pitchFamily="2" charset="-78"/>
                <a:cs typeface="Sakkal Majalla" panose="02000000000000000000" pitchFamily="2" charset="-78"/>
              </a:rPr>
              <a:t>"،نشرات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البنك الدولي، .... وغيرها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من مزايا هذا النوع من المصادر، توفير الوقت والجهد والمال، إلا أن درجة ثقة الباحث فيها ليست بنفس الدرجة في حالة المصادر الأولية .</a:t>
            </a:r>
            <a:endParaRPr lang="en-US" sz="2800" dirty="0">
              <a:latin typeface="Sakkal Majalla" panose="02000000000000000000" pitchFamily="2" charset="-78"/>
              <a:cs typeface="Sakkal Majalla" panose="02000000000000000000" pitchFamily="2" charset="-78"/>
            </a:endParaRPr>
          </a:p>
        </p:txBody>
      </p:sp>
      <p:sp>
        <p:nvSpPr>
          <p:cNvPr id="7" name="Freeform 7"/>
          <p:cNvSpPr/>
          <p:nvPr/>
        </p:nvSpPr>
        <p:spPr>
          <a:xfrm>
            <a:off x="180432" y="2568869"/>
            <a:ext cx="2877094" cy="1978003"/>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BF6AA04F-F5A3-4836-916E-407E4719A000}"/>
              </a:ext>
            </a:extLst>
          </p:cNvPr>
          <p:cNvSpPr txBox="1"/>
          <p:nvPr/>
        </p:nvSpPr>
        <p:spPr>
          <a:xfrm>
            <a:off x="5853630" y="926758"/>
            <a:ext cx="6157912"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المصادر الأولية : </a:t>
            </a:r>
          </a:p>
        </p:txBody>
      </p:sp>
    </p:spTree>
  </p:cSld>
  <p:clrMapOvr>
    <a:masterClrMapping/>
  </p:clrMapOvr>
  <mc:AlternateContent xmlns:mc="http://schemas.openxmlformats.org/markup-compatibility/2006" xmlns:p14="http://schemas.microsoft.com/office/powerpoint/2010/main">
    <mc:Choice Requires="p14">
      <p:transition spd="slow" p14:dur="2000" advTm="56778"/>
    </mc:Choice>
    <mc:Fallback xmlns="">
      <p:transition spd="slow" advTm="5677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99613" y="3288351"/>
            <a:ext cx="2896530" cy="1964374"/>
          </a:xfrm>
          <a:custGeom>
            <a:avLst/>
            <a:gdLst/>
            <a:ahLst/>
            <a:cxnLst/>
            <a:rect l="l" t="t" r="r" b="b"/>
            <a:pathLst>
              <a:path w="6067399" h="4114800">
                <a:moveTo>
                  <a:pt x="0" y="0"/>
                </a:moveTo>
                <a:lnTo>
                  <a:pt x="6067399" y="0"/>
                </a:lnTo>
                <a:lnTo>
                  <a:pt x="606739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3314911" y="1170539"/>
            <a:ext cx="8696631" cy="4678204"/>
          </a:xfrm>
          <a:prstGeom prst="rect">
            <a:avLst/>
          </a:prstGeom>
        </p:spPr>
        <p:txBody>
          <a:bodyPr wrap="square" lIns="0" tIns="0" rIns="0" bIns="0" rtlCol="0" anchor="t">
            <a:spAutoFit/>
          </a:bodyPr>
          <a:lstStyle/>
          <a:p>
            <a:pPr algn="just" rtl="1"/>
            <a:r>
              <a:rPr lang="en-US" sz="4000" b="1" i="0" u="none" strike="noStrike" baseline="0" dirty="0">
                <a:solidFill>
                  <a:schemeClr val="accent1"/>
                </a:solidFill>
                <a:latin typeface="Sakkal Majalla" panose="02000000000000000000" pitchFamily="2" charset="-78"/>
                <a:cs typeface="Sakkal Majalla" panose="02000000000000000000" pitchFamily="2" charset="-78"/>
              </a:rPr>
              <a:t>2</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 أسلوب جمع البيانات: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يتحدد الأسلوب المستخدم في جمع البيانات، حسب الهدف من البحث، وحجم المجتمع محل البحث، وهناك أسلوبين لجمع البيانات هما : أسلوب الحصر الشامل وأسلوب المعاينة .</a:t>
            </a:r>
          </a:p>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أسلوب الحصر الشامل: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يستخدم هذا الأسلوب إذا كان الغرض من البحث هو حصر جميع مفردات المجتمع، وفي هذه الحالة يتم جمع بيانات عن كل مفردة من مفردات المجتمع بلا استثناء، كحصر جميع المزارع التي تنتج التمور، أو حصر البنوك التجارية في البلد.</a:t>
            </a:r>
          </a:p>
          <a:p>
            <a:pPr algn="just" rtl="1"/>
            <a:r>
              <a:rPr lang="ar-EG" sz="2800" b="1" i="0" u="sng" strike="noStrike" baseline="0" dirty="0">
                <a:solidFill>
                  <a:srgbClr val="000000"/>
                </a:solidFill>
                <a:latin typeface="Sakkal Majalla" panose="02000000000000000000" pitchFamily="2" charset="-78"/>
                <a:cs typeface="Sakkal Majalla" panose="02000000000000000000" pitchFamily="2" charset="-78"/>
              </a:rPr>
              <a:t>يتميز أسلوب الحصر الشامل بالشمول وعدم التحيز، ودقة النتائج، ولكن يعاب عليه أنه يحتاج إلى الوقت والمجهود، والتكلفة العالية</a:t>
            </a:r>
            <a:endParaRPr lang="en-US" sz="2800" b="1" u="sng"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7300"/>
    </mc:Choice>
    <mc:Fallback xmlns="">
      <p:transition spd="slow" advTm="973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48000" y="870175"/>
            <a:ext cx="8963569" cy="5355312"/>
          </a:xfrm>
          <a:prstGeom prst="rect">
            <a:avLst/>
          </a:prstGeom>
        </p:spPr>
        <p:txBody>
          <a:bodyPr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أسلوب المعاينة: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يعتمد هذا الأسلوب على معاينة جزء من المجتمع محل الدارسة، يتم اختياره بطريقة علمية سليمة، ودراسته ثم تعميم نتائج العينة على المجتمع، </a:t>
            </a:r>
            <a:r>
              <a:rPr lang="ar-EG" sz="2800" b="1" i="0" u="sng" strike="noStrike" baseline="0" dirty="0">
                <a:solidFill>
                  <a:srgbClr val="000000"/>
                </a:solidFill>
                <a:latin typeface="Sakkal Majalla" panose="02000000000000000000" pitchFamily="2" charset="-78"/>
                <a:cs typeface="Sakkal Majalla" panose="02000000000000000000" pitchFamily="2" charset="-78"/>
              </a:rPr>
              <a:t>ومن ثم يتميز هذا الأسلوب بالآتي:</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1-تقليل الوقت والجهد.</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2-تقليل التكلفة.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3-الحصول على بيانات أكثر تفصيلا، وخاصة إذا جمعت البيانات من خلال استمارة (استبيان).</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4-كما أن أسلوب المعاينة يفضل في بعض الحالات التي يصعب فيها إجراء حصر شامل، مثل معاينة دم المريض، أو إجراء تعداد لعدد الأسماك في البحر، أو معاينة المصابيح الكهربائية.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رغم ذلك،</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1" i="0" u="sng" strike="noStrike" baseline="0" dirty="0">
                <a:solidFill>
                  <a:srgbClr val="000000"/>
                </a:solidFill>
                <a:latin typeface="Sakkal Majalla" panose="02000000000000000000" pitchFamily="2" charset="-78"/>
                <a:cs typeface="Sakkal Majalla" panose="02000000000000000000" pitchFamily="2" charset="-78"/>
              </a:rPr>
              <a:t>يعاب على أسلوب المعاينة:</a:t>
            </a:r>
            <a:r>
              <a:rPr lang="ar-EG" sz="2800" b="1" i="0"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أن النتائج التي تعتمد على هذا الأسلوب أقل دقة من نتائج أسلوب الحصر الشامل، وخاصة إذا كانت العينة المختارة لا تمثل المجتمع تمثيلا جيدا.</a:t>
            </a:r>
            <a:endParaRPr lang="en-US" sz="2800" spc="26" dirty="0">
              <a:solidFill>
                <a:srgbClr val="000000"/>
              </a:solidFill>
              <a:latin typeface="Sakkal Majalla" panose="02000000000000000000" pitchFamily="2" charset="-78"/>
              <a:cs typeface="Sakkal Majalla" panose="02000000000000000000" pitchFamily="2" charset="-78"/>
            </a:endParaRPr>
          </a:p>
        </p:txBody>
      </p:sp>
      <p:sp>
        <p:nvSpPr>
          <p:cNvPr id="7" name="Freeform 7"/>
          <p:cNvSpPr/>
          <p:nvPr/>
        </p:nvSpPr>
        <p:spPr>
          <a:xfrm>
            <a:off x="0" y="4759083"/>
            <a:ext cx="2305141" cy="2074627"/>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90514"/>
    </mc:Choice>
    <mc:Fallback xmlns="">
      <p:transition spd="slow" advTm="905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900613" y="880755"/>
            <a:ext cx="6919252" cy="4924425"/>
          </a:xfrm>
          <a:prstGeom prst="rect">
            <a:avLst/>
          </a:prstGeom>
        </p:spPr>
        <p:txBody>
          <a:bodyPr wrap="square" lIns="0" tIns="0" rIns="0" bIns="0" rtlCol="0" anchor="t">
            <a:spAutoFit/>
          </a:bodyPr>
          <a:lstStyle/>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أنواع العينات</a:t>
            </a:r>
            <a:r>
              <a:rPr lang="ar-EG" sz="4000" b="0" i="0" u="none" strike="noStrike" baseline="0" dirty="0">
                <a:solidFill>
                  <a:schemeClr val="accent1"/>
                </a:solidFill>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لكي نستعرض أنواع العينات، يتم أولا تحديد الفرق بين مجتمع الدراسة، والعينة المسحوبة من هذا المجتمع.</a:t>
            </a:r>
          </a:p>
          <a:p>
            <a:pPr algn="just" rtl="1"/>
            <a:r>
              <a:rPr lang="ar-EG" sz="2800" b="1" i="0" u="sng" strike="noStrike" baseline="0" dirty="0">
                <a:latin typeface="Sakkal Majalla" panose="02000000000000000000" pitchFamily="2" charset="-78"/>
                <a:cs typeface="Sakkal Majalla" panose="02000000000000000000" pitchFamily="2" charset="-78"/>
              </a:rPr>
              <a:t>المجتمع: </a:t>
            </a:r>
          </a:p>
          <a:p>
            <a:pPr algn="just" rtl="1"/>
            <a:r>
              <a:rPr lang="ar-EG" sz="2800" b="0" i="0" u="none" strike="noStrike" baseline="0" dirty="0">
                <a:latin typeface="Sakkal Majalla" panose="02000000000000000000" pitchFamily="2" charset="-78"/>
                <a:cs typeface="Sakkal Majalla" panose="02000000000000000000" pitchFamily="2" charset="-78"/>
              </a:rPr>
              <a:t>هو مجموعة من المفردات التي تشترك في صفات، وخصائص محددة، ومجتمع الدراسة هو الذي يشمل جميع مفردات الدراسة، أي هو الكل الذي نرغب دراسته، مثل مجتمع مصانع إنتاج الأجهزة الالكترونية، أو مجتمع طلبة الجامعة.</a:t>
            </a:r>
          </a:p>
          <a:p>
            <a:pPr algn="just" rtl="1"/>
            <a:r>
              <a:rPr lang="ar-EG" sz="2800" b="1" i="0" u="sng" strike="noStrike" baseline="0" dirty="0">
                <a:latin typeface="Sakkal Majalla" panose="02000000000000000000" pitchFamily="2" charset="-78"/>
                <a:cs typeface="Sakkal Majalla" panose="02000000000000000000" pitchFamily="2" charset="-78"/>
              </a:rPr>
              <a:t>العينة</a:t>
            </a:r>
            <a:r>
              <a:rPr lang="ar-EG" sz="2800" b="0" i="0" u="sng"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هي جزء من المجتمع يتم اختياره بطرق مختلفة بغرض دراسة هذا المجتمع.</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7E85BA3C-983C-47F0-9DCD-53295638262F}"/>
              </a:ext>
            </a:extLst>
          </p:cNvPr>
          <p:cNvPicPr>
            <a:picLocks noChangeAspect="1"/>
          </p:cNvPicPr>
          <p:nvPr/>
        </p:nvPicPr>
        <p:blipFill>
          <a:blip r:embed="rId4"/>
          <a:stretch>
            <a:fillRect/>
          </a:stretch>
        </p:blipFill>
        <p:spPr>
          <a:xfrm>
            <a:off x="322000" y="2353614"/>
            <a:ext cx="4206478" cy="1978706"/>
          </a:xfrm>
          <a:prstGeom prst="rect">
            <a:avLst/>
          </a:prstGeom>
        </p:spPr>
      </p:pic>
      <p:sp>
        <p:nvSpPr>
          <p:cNvPr id="12" name="TextBox 11">
            <a:extLst>
              <a:ext uri="{FF2B5EF4-FFF2-40B4-BE49-F238E27FC236}">
                <a16:creationId xmlns:a16="http://schemas.microsoft.com/office/drawing/2014/main" id="{F6555EAD-D140-40CB-9ABA-648ABEABAF20}"/>
              </a:ext>
            </a:extLst>
          </p:cNvPr>
          <p:cNvSpPr txBox="1"/>
          <p:nvPr/>
        </p:nvSpPr>
        <p:spPr>
          <a:xfrm>
            <a:off x="180431" y="4332320"/>
            <a:ext cx="5099978" cy="584775"/>
          </a:xfrm>
          <a:prstGeom prst="rect">
            <a:avLst/>
          </a:prstGeom>
          <a:noFill/>
        </p:spPr>
        <p:txBody>
          <a:bodyPr wrap="square">
            <a:spAutoFit/>
          </a:bodyPr>
          <a:lstStyle/>
          <a:p>
            <a:r>
              <a:rPr lang="ar-EG" sz="3200" b="0" i="0" u="none" strike="noStrike" baseline="0" dirty="0">
                <a:latin typeface="Sakkal Majalla" panose="02000000000000000000" pitchFamily="2" charset="-78"/>
                <a:cs typeface="Sakkal Majalla" panose="02000000000000000000" pitchFamily="2" charset="-78"/>
              </a:rPr>
              <a:t>مجتمع الدراسة                   عينة الدراسة</a:t>
            </a:r>
            <a:endParaRPr lang="en-US" sz="32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5110"/>
    </mc:Choice>
    <mc:Fallback xmlns="">
      <p:transition spd="slow" advTm="5511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80432" y="2558770"/>
            <a:ext cx="2976632" cy="1972019"/>
          </a:xfrm>
          <a:custGeom>
            <a:avLst/>
            <a:gdLst/>
            <a:ahLst/>
            <a:cxnLst/>
            <a:rect l="l" t="t" r="r" b="b"/>
            <a:pathLst>
              <a:path w="5473912" h="3626467">
                <a:moveTo>
                  <a:pt x="0" y="0"/>
                </a:moveTo>
                <a:lnTo>
                  <a:pt x="5473912" y="0"/>
                </a:lnTo>
                <a:lnTo>
                  <a:pt x="5473912" y="3626467"/>
                </a:lnTo>
                <a:lnTo>
                  <a:pt x="0" y="3626467"/>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3157064" y="1155869"/>
            <a:ext cx="8833779" cy="1477328"/>
          </a:xfrm>
          <a:prstGeom prst="rect">
            <a:avLst/>
          </a:prstGeom>
        </p:spPr>
        <p:txBody>
          <a:bodyPr wrap="square" lIns="0" tIns="0" rIns="0" bIns="0" rtlCol="0" anchor="t">
            <a:spAutoFit/>
          </a:bodyPr>
          <a:lstStyle/>
          <a:p>
            <a:pPr algn="just" rtl="1"/>
            <a:r>
              <a:rPr lang="ar-EG" sz="4000" b="1" i="0" u="none" strike="noStrike" baseline="0" dirty="0">
                <a:solidFill>
                  <a:srgbClr val="FF0000"/>
                </a:solidFill>
                <a:latin typeface="Sakkal Majalla" panose="02000000000000000000" pitchFamily="2" charset="-78"/>
                <a:cs typeface="Sakkal Majalla" panose="02000000000000000000" pitchFamily="2" charset="-78"/>
              </a:rPr>
              <a:t>وسائل جمع البيانات:</a:t>
            </a:r>
          </a:p>
          <a:p>
            <a:pPr algn="just" rtl="1"/>
            <a:r>
              <a:rPr lang="ar-EG" sz="2800" b="0" i="0" u="none" strike="noStrike" baseline="0" dirty="0">
                <a:latin typeface="Sakkal Majalla" panose="02000000000000000000" pitchFamily="2" charset="-78"/>
                <a:cs typeface="Sakkal Majalla" panose="02000000000000000000" pitchFamily="2" charset="-78"/>
              </a:rPr>
              <a:t>يتوقف نجاح استخدام أسلوب المعاينة على عدة عوامل هي: </a:t>
            </a:r>
          </a:p>
          <a:p>
            <a:pPr algn="just" rtl="1"/>
            <a:r>
              <a:rPr lang="ar-EG" sz="2800" b="0" i="0" u="none" strike="noStrike" baseline="0" dirty="0">
                <a:latin typeface="Sakkal Majalla" panose="02000000000000000000" pitchFamily="2" charset="-78"/>
                <a:cs typeface="Sakkal Majalla" panose="02000000000000000000" pitchFamily="2" charset="-78"/>
              </a:rPr>
              <a:t>كيفية تحديد حجم العينة - طريقة اختيار مفردات العينة - نوع العينة المختارة.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0445D8CE-EC7C-4446-8A8E-6564E7EDE1CE}"/>
              </a:ext>
            </a:extLst>
          </p:cNvPr>
          <p:cNvSpPr txBox="1"/>
          <p:nvPr/>
        </p:nvSpPr>
        <p:spPr>
          <a:xfrm>
            <a:off x="4071466" y="2866168"/>
            <a:ext cx="7919377" cy="1754326"/>
          </a:xfrm>
          <a:prstGeom prst="rect">
            <a:avLst/>
          </a:prstGeom>
          <a:noFill/>
        </p:spPr>
        <p:txBody>
          <a:bodyPr wrap="square">
            <a:spAutoFit/>
          </a:bodyPr>
          <a:lstStyle/>
          <a:p>
            <a:pPr algn="just" rtl="1"/>
            <a:r>
              <a:rPr lang="ar-EG" sz="4000" b="1" dirty="0">
                <a:solidFill>
                  <a:srgbClr val="FF0000"/>
                </a:solidFill>
                <a:latin typeface="Sakkal Majalla" panose="02000000000000000000" pitchFamily="2" charset="-78"/>
                <a:cs typeface="Sakkal Majalla" panose="02000000000000000000" pitchFamily="2" charset="-78"/>
              </a:rPr>
              <a:t>تقسيم العينات وفقا لأسلوب اختيارها:</a:t>
            </a:r>
          </a:p>
          <a:p>
            <a:pPr algn="just" rtl="1"/>
            <a:r>
              <a:rPr lang="ar-EG" sz="4000" b="1" dirty="0">
                <a:solidFill>
                  <a:schemeClr val="accent2"/>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يمكن </a:t>
            </a:r>
            <a:r>
              <a:rPr lang="ar-EG" sz="2800" b="1" i="0" u="none" strike="noStrike" baseline="0" dirty="0">
                <a:solidFill>
                  <a:srgbClr val="000000"/>
                </a:solidFill>
                <a:latin typeface="Sakkal Majalla" panose="02000000000000000000" pitchFamily="2" charset="-78"/>
                <a:cs typeface="Sakkal Majalla" panose="02000000000000000000" pitchFamily="2" charset="-78"/>
              </a:rPr>
              <a:t>تقسيم العينات وفقا لأسلوب اختيارها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إلى نوعين هما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 العينات الاحتمالية، العينات غير الاحتمالية.</a:t>
            </a:r>
            <a:endParaRPr lang="en-US" sz="28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932"/>
    </mc:Choice>
    <mc:Fallback xmlns="">
      <p:transition spd="slow" advTm="4993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5486400" y="1549272"/>
            <a:ext cx="6333465" cy="4062651"/>
          </a:xfrm>
          <a:prstGeom prst="rect">
            <a:avLst/>
          </a:prstGeom>
        </p:spPr>
        <p:txBody>
          <a:bodyPr wrap="square" lIns="0" tIns="0" rIns="0" bIns="0" rtlCol="0" anchor="t">
            <a:spAutoFit/>
          </a:bodyPr>
          <a:lstStyle/>
          <a:p>
            <a:pPr algn="just" rtl="1"/>
            <a:r>
              <a:rPr lang="ar-EG" sz="4000" b="1" i="0" u="sng" strike="noStrike" baseline="0" dirty="0">
                <a:solidFill>
                  <a:schemeClr val="accent1"/>
                </a:solidFill>
                <a:latin typeface="Sakkal Majalla" panose="02000000000000000000" pitchFamily="2" charset="-78"/>
                <a:cs typeface="Sakkal Majalla" panose="02000000000000000000" pitchFamily="2" charset="-78"/>
              </a:rPr>
              <a:t>أ. العينات الاحتمالية: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هي العينات التي يتم اختيار مفرداتها وفقا لقواعد الاحتمالات، بمعنى آخر هي التي يتم اختيار مفرداتها من مجتمع الدراسة بطريقة عشوائية، بهدف تجنب التحيز النتائج عن اختيار المفردات، </a:t>
            </a:r>
            <a:r>
              <a:rPr lang="ar-EG" sz="2800" b="1" i="0" u="sng" strike="noStrike" baseline="0" dirty="0">
                <a:solidFill>
                  <a:srgbClr val="000000"/>
                </a:solidFill>
                <a:latin typeface="Sakkal Majalla" panose="02000000000000000000" pitchFamily="2" charset="-78"/>
                <a:cs typeface="Sakkal Majalla" panose="02000000000000000000" pitchFamily="2" charset="-78"/>
              </a:rPr>
              <a:t>ومن أهم أنواع العينات الاحتمالية ما يلي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1.العينة العشوائية البسيطة ( </a:t>
            </a:r>
            <a:r>
              <a:rPr lang="en-US" sz="2800" b="0" i="0" u="none" strike="noStrike" baseline="0" dirty="0">
                <a:solidFill>
                  <a:srgbClr val="000000"/>
                </a:solidFill>
                <a:latin typeface="Sakkal Majalla" panose="02000000000000000000" pitchFamily="2" charset="-78"/>
                <a:cs typeface="Sakkal Majalla" panose="02000000000000000000" pitchFamily="2" charset="-78"/>
              </a:rPr>
              <a:t>Simple Random Sample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2.العينة العشوائية الطبقية (</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Stratified Random Sample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3.العينة العشوائية المنتظمة ( </a:t>
            </a:r>
            <a:r>
              <a:rPr lang="en-US" sz="2800" b="0" i="0" u="none" strike="noStrike" baseline="0" dirty="0">
                <a:solidFill>
                  <a:srgbClr val="000000"/>
                </a:solidFill>
                <a:latin typeface="Sakkal Majalla" panose="02000000000000000000" pitchFamily="2" charset="-78"/>
                <a:cs typeface="Sakkal Majalla" panose="02000000000000000000" pitchFamily="2" charset="-78"/>
              </a:rPr>
              <a:t>Systematic Random Sample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4.العينة العنقودية أو المتعددة المراحل ( </a:t>
            </a:r>
            <a:r>
              <a:rPr lang="en-US" sz="2800" b="0" i="0" u="none" strike="noStrike" baseline="0" dirty="0">
                <a:solidFill>
                  <a:srgbClr val="000000"/>
                </a:solidFill>
                <a:latin typeface="Sakkal Majalla" panose="02000000000000000000" pitchFamily="2" charset="-78"/>
                <a:cs typeface="Sakkal Majalla" panose="02000000000000000000" pitchFamily="2" charset="-78"/>
              </a:rPr>
              <a:t>Cluster Sample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1098045" y="2025311"/>
            <a:ext cx="3433186" cy="3364602"/>
          </a:xfrm>
          <a:custGeom>
            <a:avLst/>
            <a:gdLst/>
            <a:ahLst/>
            <a:cxnLst/>
            <a:rect l="l" t="t" r="r" b="b"/>
            <a:pathLst>
              <a:path w="2170156" h="1825644">
                <a:moveTo>
                  <a:pt x="0" y="0"/>
                </a:moveTo>
                <a:lnTo>
                  <a:pt x="2170156" y="0"/>
                </a:lnTo>
                <a:lnTo>
                  <a:pt x="2170156" y="1825644"/>
                </a:lnTo>
                <a:lnTo>
                  <a:pt x="0" y="182564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65114"/>
    </mc:Choice>
    <mc:Fallback xmlns="">
      <p:transition spd="slow" advTm="6511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743445" y="1866855"/>
            <a:ext cx="7268097" cy="3631763"/>
          </a:xfrm>
          <a:prstGeom prst="rect">
            <a:avLst/>
          </a:prstGeom>
        </p:spPr>
        <p:txBody>
          <a:bodyPr wrap="square" lIns="0" tIns="0" rIns="0" bIns="0" rtlCol="0" anchor="t">
            <a:spAutoFit/>
          </a:bodyPr>
          <a:lstStyle/>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ب. العينات غير الاحتمالية: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هي العينات التي يتم اختيار مفرداتها بطريقة غير عشوائية، حيث يقوم الباحث باختيار مفردات العينة بالصورة التي تحقق الهدف من المعاينة، مثل اختيار عينة من المزارع التي تنتج التمور من النوع السكري،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وأهم أنواع العينات غير الاحتمالية : </a:t>
            </a:r>
          </a:p>
          <a:p>
            <a:pPr marL="514350" indent="-514350" algn="just" rtl="1">
              <a:buAutoNum type="arabicPeriod"/>
            </a:pPr>
            <a:r>
              <a:rPr lang="ar-EG" sz="2800" b="0" i="0" u="none" strike="noStrike" baseline="0" dirty="0">
                <a:solidFill>
                  <a:srgbClr val="000000"/>
                </a:solidFill>
                <a:latin typeface="Sakkal Majalla" panose="02000000000000000000" pitchFamily="2" charset="-78"/>
                <a:cs typeface="Sakkal Majalla" panose="02000000000000000000" pitchFamily="2" charset="-78"/>
              </a:rPr>
              <a:t>العينة العمدية ( </a:t>
            </a:r>
            <a:r>
              <a:rPr lang="en-US" sz="2800" b="0" i="0" u="none" strike="noStrike" baseline="0" dirty="0">
                <a:solidFill>
                  <a:srgbClr val="000000"/>
                </a:solidFill>
                <a:latin typeface="Sakkal Majalla" panose="02000000000000000000" pitchFamily="2" charset="-78"/>
                <a:cs typeface="Sakkal Majalla" panose="02000000000000000000" pitchFamily="2" charset="-78"/>
              </a:rPr>
              <a:t>Judgmental Sample </a:t>
            </a:r>
            <a:r>
              <a:rPr lang="ar-EG" sz="2800" dirty="0">
                <a:solidFill>
                  <a:srgbClr val="000000"/>
                </a:solidFill>
                <a:latin typeface="Sakkal Majalla" panose="02000000000000000000" pitchFamily="2" charset="-78"/>
                <a:cs typeface="Sakkal Majalla" panose="02000000000000000000" pitchFamily="2" charset="-78"/>
              </a:rPr>
              <a:t>)</a:t>
            </a:r>
          </a:p>
          <a:p>
            <a:pPr marL="514350" indent="-514350" algn="just" rtl="1">
              <a:buAutoNum type="arabicPeriod"/>
            </a:pP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العينة الحصصية</a:t>
            </a:r>
            <a:r>
              <a:rPr lang="en-US" sz="2800" dirty="0">
                <a:solidFill>
                  <a:srgbClr val="000000"/>
                </a:solidFill>
                <a:latin typeface="Sakkal Majalla" panose="02000000000000000000" pitchFamily="2" charset="-78"/>
                <a:cs typeface="Sakkal Majalla" panose="02000000000000000000" pitchFamily="2" charset="-78"/>
              </a:rPr>
              <a:t>( Quota Sample) </a:t>
            </a:r>
            <a:r>
              <a:rPr lang="ar-EG" sz="2800" dirty="0">
                <a:solidFill>
                  <a:srgbClr val="000000"/>
                </a:solidFill>
                <a:latin typeface="Sakkal Majalla" panose="02000000000000000000" pitchFamily="2" charset="-78"/>
                <a:cs typeface="Sakkal Majalla" panose="02000000000000000000" pitchFamily="2" charset="-78"/>
              </a:rPr>
              <a:t> </a:t>
            </a:r>
            <a:endParaRPr lang="en-US" sz="2800" dirty="0">
              <a:solidFill>
                <a:srgbClr val="0D0D0D"/>
              </a:solidFill>
              <a:latin typeface="Sakkal Majalla" panose="02000000000000000000" pitchFamily="2" charset="-78"/>
              <a:cs typeface="Sakkal Majalla" panose="02000000000000000000" pitchFamily="2" charset="-78"/>
            </a:endParaRPr>
          </a:p>
          <a:p>
            <a:pPr algn="just" rtl="1"/>
            <a:endParaRPr lang="ar-EG" sz="2800" b="0" i="0" u="none" strike="noStrike" baseline="0" dirty="0">
              <a:solidFill>
                <a:srgbClr val="000000"/>
              </a:solidFill>
              <a:latin typeface="Sakkal Majalla" panose="02000000000000000000" pitchFamily="2" charset="-78"/>
              <a:cs typeface="Sakkal Majalla" panose="02000000000000000000" pitchFamily="2" charset="-78"/>
            </a:endParaRPr>
          </a:p>
        </p:txBody>
      </p:sp>
      <p:sp>
        <p:nvSpPr>
          <p:cNvPr id="7" name="Freeform 7"/>
          <p:cNvSpPr/>
          <p:nvPr/>
        </p:nvSpPr>
        <p:spPr>
          <a:xfrm>
            <a:off x="444500" y="2311137"/>
            <a:ext cx="2767415" cy="2743200"/>
          </a:xfrm>
          <a:custGeom>
            <a:avLst/>
            <a:gdLst/>
            <a:ahLst/>
            <a:cxnLst/>
            <a:rect l="l" t="t" r="r" b="b"/>
            <a:pathLst>
              <a:path w="4151122" h="4114800">
                <a:moveTo>
                  <a:pt x="0" y="0"/>
                </a:moveTo>
                <a:lnTo>
                  <a:pt x="4151122" y="0"/>
                </a:lnTo>
                <a:lnTo>
                  <a:pt x="415112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53833"/>
    </mc:Choice>
    <mc:Fallback xmlns="">
      <p:transition spd="slow" advTm="5383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DBB4DDB8-AD51-4259-AF13-48373D596BEC}"/>
              </a:ext>
            </a:extLst>
          </p:cNvPr>
          <p:cNvGraphicFramePr/>
          <p:nvPr>
            <p:extLst>
              <p:ext uri="{D42A27DB-BD31-4B8C-83A1-F6EECF244321}">
                <p14:modId xmlns:p14="http://schemas.microsoft.com/office/powerpoint/2010/main" val="4157647184"/>
              </p:ext>
            </p:extLst>
          </p:nvPr>
        </p:nvGraphicFramePr>
        <p:xfrm>
          <a:off x="1647599" y="61022"/>
          <a:ext cx="9326789" cy="62178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extBox 10">
            <a:extLst>
              <a:ext uri="{FF2B5EF4-FFF2-40B4-BE49-F238E27FC236}">
                <a16:creationId xmlns:a16="http://schemas.microsoft.com/office/drawing/2014/main" id="{DC924F62-1F26-4977-AAA5-619B75D7A5E0}"/>
              </a:ext>
            </a:extLst>
          </p:cNvPr>
          <p:cNvSpPr txBox="1"/>
          <p:nvPr/>
        </p:nvSpPr>
        <p:spPr>
          <a:xfrm>
            <a:off x="3231967" y="4873109"/>
            <a:ext cx="6093618" cy="707886"/>
          </a:xfrm>
          <a:prstGeom prst="rect">
            <a:avLst/>
          </a:prstGeom>
          <a:noFill/>
        </p:spPr>
        <p:txBody>
          <a:bodyPr wrap="square">
            <a:spAutoFit/>
          </a:bodyPr>
          <a:lstStyle/>
          <a:p>
            <a:pPr algn="ctr"/>
            <a:r>
              <a:rPr lang="ar-EG" sz="4000" b="1" i="0" u="none" strike="noStrike" baseline="0" dirty="0">
                <a:latin typeface="Sakkal Majalla" panose="02000000000000000000" pitchFamily="2" charset="-78"/>
                <a:cs typeface="Sakkal Majalla" panose="02000000000000000000" pitchFamily="2" charset="-78"/>
              </a:rPr>
              <a:t>أنواع العينات حسب أسلوب الاختيار.</a:t>
            </a:r>
            <a:endParaRPr lang="en-US" sz="40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726"/>
    </mc:Choice>
    <mc:Fallback xmlns="">
      <p:transition spd="slow" advTm="1872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graphicFrame>
        <p:nvGraphicFramePr>
          <p:cNvPr id="11" name="Diagram 10">
            <a:extLst>
              <a:ext uri="{FF2B5EF4-FFF2-40B4-BE49-F238E27FC236}">
                <a16:creationId xmlns:a16="http://schemas.microsoft.com/office/drawing/2014/main" id="{DCD24100-B85C-466F-8805-48570BC23A0D}"/>
              </a:ext>
            </a:extLst>
          </p:cNvPr>
          <p:cNvGraphicFramePr/>
          <p:nvPr>
            <p:extLst>
              <p:ext uri="{D42A27DB-BD31-4B8C-83A1-F6EECF244321}">
                <p14:modId xmlns:p14="http://schemas.microsoft.com/office/powerpoint/2010/main" val="1355678069"/>
              </p:ext>
            </p:extLst>
          </p:nvPr>
        </p:nvGraphicFramePr>
        <p:xfrm>
          <a:off x="825450" y="961121"/>
          <a:ext cx="8128000" cy="58968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extBox 9">
            <a:extLst>
              <a:ext uri="{FF2B5EF4-FFF2-40B4-BE49-F238E27FC236}">
                <a16:creationId xmlns:a16="http://schemas.microsoft.com/office/drawing/2014/main" id="{B869092F-25F1-4614-9E53-7A1B5DEF3A25}"/>
              </a:ext>
            </a:extLst>
          </p:cNvPr>
          <p:cNvSpPr txBox="1"/>
          <p:nvPr/>
        </p:nvSpPr>
        <p:spPr>
          <a:xfrm>
            <a:off x="6529388" y="768012"/>
            <a:ext cx="5290478" cy="519373"/>
          </a:xfrm>
          <a:prstGeom prst="rect">
            <a:avLst/>
          </a:prstGeom>
        </p:spPr>
        <p:txBody>
          <a:bodyPr wrap="square" lIns="0" tIns="0" rIns="0" bIns="0" rtlCol="0" anchor="t">
            <a:spAutoFit/>
          </a:bodyPr>
          <a:lstStyle/>
          <a:p>
            <a:pPr algn="r" rtl="1">
              <a:lnSpc>
                <a:spcPts val="3840"/>
              </a:lnSpc>
              <a:spcBef>
                <a:spcPct val="0"/>
              </a:spcBef>
            </a:pPr>
            <a:r>
              <a:rPr lang="ar-EG" sz="4000" b="1" i="0" u="none" strike="noStrike" baseline="0" dirty="0">
                <a:solidFill>
                  <a:srgbClr val="FF0000"/>
                </a:solidFill>
                <a:latin typeface="Sakkal Majalla" panose="02000000000000000000" pitchFamily="2" charset="-78"/>
                <a:cs typeface="Sakkal Majalla" panose="02000000000000000000" pitchFamily="2" charset="-78"/>
              </a:rPr>
              <a:t>خطوات تحليل المعطيات التسويقية</a:t>
            </a:r>
            <a:endParaRPr lang="en-US" sz="4000" b="1" spc="29"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1334"/>
    </mc:Choice>
    <mc:Fallback xmlns="">
      <p:transition spd="slow" advTm="713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pic>
        <p:nvPicPr>
          <p:cNvPr id="6" name="Picture 6"/>
          <p:cNvPicPr>
            <a:picLocks noChangeAspect="1"/>
          </p:cNvPicPr>
          <p:nvPr/>
        </p:nvPicPr>
        <p:blipFill>
          <a:blip r:embed="rId4"/>
          <a:srcRect/>
          <a:stretch>
            <a:fillRect/>
          </a:stretch>
        </p:blipFill>
        <p:spPr>
          <a:xfrm>
            <a:off x="516086" y="2289906"/>
            <a:ext cx="2917694" cy="2655102"/>
          </a:xfrm>
          <a:prstGeom prst="rect">
            <a:avLst/>
          </a:prstGeom>
        </p:spPr>
      </p:pic>
      <p:sp>
        <p:nvSpPr>
          <p:cNvPr id="7" name="TextBox 7"/>
          <p:cNvSpPr txBox="1"/>
          <p:nvPr/>
        </p:nvSpPr>
        <p:spPr>
          <a:xfrm>
            <a:off x="9325585" y="6316761"/>
            <a:ext cx="2494280" cy="307777"/>
          </a:xfrm>
          <a:prstGeom prst="rect">
            <a:avLst/>
          </a:prstGeom>
        </p:spPr>
        <p:txBody>
          <a:bodyPr lIns="0" tIns="0" rIns="0" bIns="0" rtlCol="0" anchor="t">
            <a:spAutoFit/>
          </a:bodyPr>
          <a:lstStyle/>
          <a:p>
            <a:pPr rtl="1">
              <a:lnSpc>
                <a:spcPts val="2400"/>
              </a:lnSpc>
            </a:pPr>
            <a:r>
              <a:rPr lang="en-US" sz="2000" spc="19">
                <a:solidFill>
                  <a:srgbClr val="000000"/>
                </a:solidFill>
                <a:latin typeface="Sakkal Majalla" panose="02000000000000000000" pitchFamily="2" charset="-78"/>
                <a:cs typeface="Sakkal Majalla" panose="02000000000000000000" pitchFamily="2" charset="-78"/>
              </a:rPr>
              <a:t>www.midocean.ae</a:t>
            </a:r>
          </a:p>
        </p:txBody>
      </p:sp>
      <p:sp>
        <p:nvSpPr>
          <p:cNvPr id="8" name="TextBox 8"/>
          <p:cNvSpPr txBox="1"/>
          <p:nvPr/>
        </p:nvSpPr>
        <p:spPr>
          <a:xfrm>
            <a:off x="3625485" y="1346430"/>
            <a:ext cx="8386085" cy="5355312"/>
          </a:xfrm>
          <a:prstGeom prst="rect">
            <a:avLst/>
          </a:prstGeom>
        </p:spPr>
        <p:txBody>
          <a:bodyPr lIns="0" tIns="0" rIns="0" bIns="0" rtlCol="0" anchor="t">
            <a:spAutoFit/>
          </a:bodyPr>
          <a:lstStyle/>
          <a:p>
            <a:pPr algn="just" rtl="1"/>
            <a:r>
              <a:rPr lang="ar-EG" sz="4000" b="1" i="0" u="none" strike="noStrike" baseline="0" dirty="0">
                <a:solidFill>
                  <a:srgbClr val="0070C0"/>
                </a:solidFill>
                <a:latin typeface="Sakkal Majalla" panose="02000000000000000000" pitchFamily="2" charset="-78"/>
                <a:cs typeface="Sakkal Majalla" panose="02000000000000000000" pitchFamily="2" charset="-78"/>
              </a:rPr>
              <a:t> إعداد البيانات  </a:t>
            </a:r>
            <a:r>
              <a:rPr lang="en-US" sz="4000" b="1" i="0" u="none" strike="noStrike" baseline="0" dirty="0">
                <a:solidFill>
                  <a:srgbClr val="0070C0"/>
                </a:solidFill>
                <a:latin typeface="Sakkal Majalla" panose="02000000000000000000" pitchFamily="2" charset="-78"/>
                <a:cs typeface="Sakkal Majalla" panose="02000000000000000000" pitchFamily="2" charset="-78"/>
              </a:rPr>
              <a:t>Data Preparation </a:t>
            </a:r>
            <a:r>
              <a:rPr lang="ar-EG" sz="4000" b="1" i="0" u="none" strike="noStrike" baseline="0" dirty="0">
                <a:solidFill>
                  <a:srgbClr val="0070C0"/>
                </a:solidFill>
                <a:latin typeface="Sakkal Majalla" panose="02000000000000000000" pitchFamily="2" charset="-78"/>
                <a:cs typeface="Sakkal Majalla" panose="02000000000000000000" pitchFamily="2" charset="-78"/>
              </a:rPr>
              <a:t> </a:t>
            </a:r>
            <a:r>
              <a:rPr lang="en-US" sz="2800" b="1" i="0" u="none" strike="noStrike" baseline="0" dirty="0">
                <a:solidFill>
                  <a:srgbClr val="00B150"/>
                </a:solidFill>
                <a:latin typeface="Sakkal Majalla" panose="02000000000000000000" pitchFamily="2" charset="-78"/>
                <a:cs typeface="Sakkal Majalla" panose="02000000000000000000" pitchFamily="2" charset="-78"/>
              </a:rPr>
              <a:t>: </a:t>
            </a:r>
            <a:endParaRPr lang="ar-EG" sz="2800" b="1" i="0" u="none" strike="noStrike" baseline="0" dirty="0">
              <a:solidFill>
                <a:srgbClr val="00B150"/>
              </a:solidFill>
              <a:latin typeface="Sakkal Majalla" panose="02000000000000000000" pitchFamily="2" charset="-78"/>
              <a:cs typeface="Sakkal Majalla" panose="02000000000000000000" pitchFamily="2" charset="-78"/>
            </a:endParaRPr>
          </a:p>
          <a:p>
            <a:pPr algn="just" rtl="1"/>
            <a:r>
              <a:rPr lang="ar-EG" sz="2800" b="1" i="0" u="none" strike="noStrike" baseline="0" dirty="0">
                <a:solidFill>
                  <a:srgbClr val="00B15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قبل أن يبدأ الباحث في تحليل المعطيات ينبغي أن يجمعها من مختلف المصادر (أولية وثانوية)، من خلال مختلف الأدوات المخصصة لذلك (مسح، ملاحظة، مقابلة، تجربة...). وكي تكون المعطيات جاهزة للتحليل، لا بد من عملية إعداد للبيانات التي تم الحصول عليها، </a:t>
            </a:r>
            <a:r>
              <a:rPr lang="ar-EG" sz="2800" b="1" i="0" u="sng" strike="noStrike" baseline="0" dirty="0">
                <a:solidFill>
                  <a:srgbClr val="000000"/>
                </a:solidFill>
                <a:latin typeface="Sakkal Majalla" panose="02000000000000000000" pitchFamily="2" charset="-78"/>
                <a:cs typeface="Sakkal Majalla" panose="02000000000000000000" pitchFamily="2" charset="-78"/>
              </a:rPr>
              <a:t>ويكون ذلك باتباع الخطوات التالية:</a:t>
            </a:r>
          </a:p>
          <a:p>
            <a:pPr marL="514350" indent="-514350" algn="just" rtl="1">
              <a:buFont typeface="+mj-lt"/>
              <a:buAutoNum type="arabicPeriod"/>
            </a:pPr>
            <a:r>
              <a:rPr lang="ar-EG" sz="2800" b="1" i="0" strike="noStrike" baseline="0" dirty="0">
                <a:latin typeface="Sakkal Majalla" panose="02000000000000000000" pitchFamily="2" charset="-78"/>
                <a:cs typeface="Sakkal Majalla" panose="02000000000000000000" pitchFamily="2" charset="-78"/>
              </a:rPr>
              <a:t>خطة مبدئية لتحليل البيانات.</a:t>
            </a:r>
            <a:r>
              <a:rPr lang="ar-EG" sz="2800" b="0" i="0" strike="noStrike" baseline="0" dirty="0">
                <a:latin typeface="Sakkal Majalla" panose="02000000000000000000" pitchFamily="2" charset="-78"/>
                <a:cs typeface="Sakkal Majalla" panose="02000000000000000000" pitchFamily="2" charset="-78"/>
              </a:rPr>
              <a:t> </a:t>
            </a:r>
          </a:p>
          <a:p>
            <a:pPr marL="514350" indent="-514350" algn="just" rtl="1">
              <a:buFont typeface="+mj-lt"/>
              <a:buAutoNum type="arabicPeriod"/>
            </a:pPr>
            <a:r>
              <a:rPr lang="ar-EG" sz="2800" b="1" i="0" strike="noStrike" baseline="0" dirty="0">
                <a:latin typeface="Sakkal Majalla" panose="02000000000000000000" pitchFamily="2" charset="-78"/>
                <a:cs typeface="Sakkal Majalla" panose="02000000000000000000" pitchFamily="2" charset="-78"/>
              </a:rPr>
              <a:t>فحص الاستبيانات المقبولة.</a:t>
            </a:r>
          </a:p>
          <a:p>
            <a:pPr marL="514350" indent="-514350" algn="just" rtl="1">
              <a:buFont typeface="+mj-lt"/>
              <a:buAutoNum type="arabicPeriod"/>
            </a:pPr>
            <a:r>
              <a:rPr lang="ar-EG" sz="2800" b="1" i="0" strike="noStrike" baseline="0" dirty="0">
                <a:latin typeface="Sakkal Majalla" panose="02000000000000000000" pitchFamily="2" charset="-78"/>
                <a:cs typeface="Sakkal Majalla" panose="02000000000000000000" pitchFamily="2" charset="-78"/>
              </a:rPr>
              <a:t>التحرير.</a:t>
            </a:r>
            <a:endParaRPr lang="ar-EG" sz="2800" dirty="0">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ar-EG" sz="2800" b="1" i="0" strike="noStrike" baseline="0" dirty="0">
                <a:latin typeface="Sakkal Majalla" panose="02000000000000000000" pitchFamily="2" charset="-78"/>
                <a:cs typeface="Sakkal Majalla" panose="02000000000000000000" pitchFamily="2" charset="-78"/>
              </a:rPr>
              <a:t>الترميز.</a:t>
            </a:r>
            <a:r>
              <a:rPr lang="ar-EG" sz="2800" b="0" i="0" strike="noStrike" baseline="0" dirty="0">
                <a:latin typeface="Sakkal Majalla" panose="02000000000000000000" pitchFamily="2" charset="-78"/>
                <a:cs typeface="Sakkal Majalla" panose="02000000000000000000" pitchFamily="2" charset="-78"/>
              </a:rPr>
              <a:t> </a:t>
            </a:r>
            <a:endParaRPr lang="ar-EG" sz="2800" b="1" dirty="0">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ar-EG" sz="2800" b="1" i="0" strike="noStrike" baseline="0" dirty="0">
                <a:latin typeface="Sakkal Majalla" panose="02000000000000000000" pitchFamily="2" charset="-78"/>
                <a:cs typeface="Sakkal Majalla" panose="02000000000000000000" pitchFamily="2" charset="-78"/>
              </a:rPr>
              <a:t>نسخ.</a:t>
            </a:r>
            <a:endParaRPr lang="ar-EG" sz="2800" b="1" i="0" strike="noStrike" baseline="0" dirty="0">
              <a:solidFill>
                <a:srgbClr val="00B150"/>
              </a:solidFill>
              <a:latin typeface="Sakkal Majalla" panose="02000000000000000000" pitchFamily="2" charset="-78"/>
              <a:cs typeface="Sakkal Majalla" panose="02000000000000000000" pitchFamily="2" charset="-78"/>
            </a:endParaRPr>
          </a:p>
          <a:p>
            <a:pPr marL="514350" indent="-514350" algn="just" rtl="1">
              <a:buFont typeface="+mj-lt"/>
              <a:buAutoNum type="arabicPeriod"/>
            </a:pPr>
            <a:endParaRPr lang="ar-EG" sz="2800" b="1" i="0" u="sng" strike="noStrike" baseline="0" dirty="0">
              <a:solidFill>
                <a:srgbClr val="000000"/>
              </a:solidFill>
              <a:latin typeface="Sakkal Majalla" panose="02000000000000000000" pitchFamily="2" charset="-78"/>
              <a:cs typeface="Sakkal Majalla" panose="02000000000000000000" pitchFamily="2" charset="-78"/>
            </a:endParaRPr>
          </a:p>
          <a:p>
            <a:pPr algn="just" rtl="1"/>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4654"/>
    </mc:Choice>
    <mc:Fallback xmlns="">
      <p:transition spd="slow" advTm="3465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36188" y="2196887"/>
            <a:ext cx="2305142" cy="1978231"/>
          </a:xfrm>
          <a:custGeom>
            <a:avLst/>
            <a:gdLst/>
            <a:ahLst/>
            <a:cxnLst/>
            <a:rect l="l" t="t" r="r" b="b"/>
            <a:pathLst>
              <a:path w="4794788" h="4114800">
                <a:moveTo>
                  <a:pt x="0" y="0"/>
                </a:moveTo>
                <a:lnTo>
                  <a:pt x="4794788" y="0"/>
                </a:lnTo>
                <a:lnTo>
                  <a:pt x="479478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359830" y="642586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586163" y="1359150"/>
            <a:ext cx="8324185"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كما هو موضح في الشكل أعلاه (</a:t>
            </a:r>
            <a:r>
              <a:rPr lang="ar-EG" sz="2800" dirty="0">
                <a:latin typeface="Sakkal Majalla" panose="02000000000000000000" pitchFamily="2" charset="-78"/>
                <a:cs typeface="Sakkal Majalla" panose="02000000000000000000" pitchFamily="2" charset="-78"/>
              </a:rPr>
              <a:t>خطوات تحليل المعطيات التسويقية)</a:t>
            </a:r>
            <a:r>
              <a:rPr lang="ar-EG" sz="2800" b="0" i="0" u="none" strike="noStrike" baseline="0" dirty="0">
                <a:latin typeface="Sakkal Majalla" panose="02000000000000000000" pitchFamily="2" charset="-78"/>
                <a:cs typeface="Sakkal Majalla" panose="02000000000000000000" pitchFamily="2" charset="-78"/>
              </a:rPr>
              <a:t>، تبدأ العملية </a:t>
            </a:r>
            <a:r>
              <a:rPr lang="ar-EG" sz="2800" b="1" i="0" u="sng" strike="noStrike" baseline="0" dirty="0">
                <a:latin typeface="Sakkal Majalla" panose="02000000000000000000" pitchFamily="2" charset="-78"/>
                <a:cs typeface="Sakkal Majalla" panose="02000000000000000000" pitchFamily="2" charset="-78"/>
              </a:rPr>
              <a:t>بخطة مبدئية لتحليل البيانات</a:t>
            </a:r>
            <a:r>
              <a:rPr lang="ar-EG" sz="2800" b="0" i="0" u="none" strike="noStrike" baseline="0" dirty="0">
                <a:latin typeface="Sakkal Majalla" panose="02000000000000000000" pitchFamily="2" charset="-78"/>
                <a:cs typeface="Sakkal Majalla" panose="02000000000000000000" pitchFamily="2" charset="-78"/>
              </a:rPr>
              <a:t>، حيث تكون الخطوة الأولى هي </a:t>
            </a:r>
            <a:r>
              <a:rPr lang="ar-EG" sz="2800" b="1" i="0" u="sng" strike="noStrike" baseline="0" dirty="0">
                <a:latin typeface="Sakkal Majalla" panose="02000000000000000000" pitchFamily="2" charset="-78"/>
                <a:cs typeface="Sakkal Majalla" panose="02000000000000000000" pitchFamily="2" charset="-78"/>
              </a:rPr>
              <a:t>فحص الاستبيانات المقبولة</a:t>
            </a:r>
            <a:r>
              <a:rPr lang="ar-EG" sz="2800" b="0" i="0" u="none" strike="noStrike" baseline="0" dirty="0">
                <a:latin typeface="Sakkal Majalla" panose="02000000000000000000" pitchFamily="2" charset="-78"/>
                <a:cs typeface="Sakkal Majalla" panose="02000000000000000000" pitchFamily="2" charset="-78"/>
              </a:rPr>
              <a:t>. تتبع ذلك عملتي </a:t>
            </a:r>
            <a:r>
              <a:rPr lang="ar-EG" sz="2800" b="1" i="0" u="sng" strike="noStrike" baseline="0" dirty="0">
                <a:latin typeface="Sakkal Majalla" panose="02000000000000000000" pitchFamily="2" charset="-78"/>
                <a:cs typeface="Sakkal Majalla" panose="02000000000000000000" pitchFamily="2" charset="-78"/>
              </a:rPr>
              <a:t>التحرير</a:t>
            </a:r>
            <a:r>
              <a:rPr lang="ar-EG" sz="2800" b="0" i="0" u="none" strike="noStrike" baseline="0" dirty="0">
                <a:latin typeface="Sakkal Majalla" panose="02000000000000000000" pitchFamily="2" charset="-78"/>
                <a:cs typeface="Sakkal Majalla" panose="02000000000000000000" pitchFamily="2" charset="-78"/>
              </a:rPr>
              <a:t>(مر</a:t>
            </a:r>
            <a:r>
              <a:rPr lang="ar-EG" sz="2800" dirty="0">
                <a:latin typeface="Sakkal Majalla" panose="02000000000000000000" pitchFamily="2" charset="-78"/>
                <a:cs typeface="Sakkal Majalla" panose="02000000000000000000" pitchFamily="2" charset="-78"/>
              </a:rPr>
              <a:t>ا</a:t>
            </a:r>
            <a:r>
              <a:rPr lang="ar-EG" sz="2800" b="0" i="0" u="none" strike="noStrike" baseline="0" dirty="0">
                <a:latin typeface="Sakkal Majalla" panose="02000000000000000000" pitchFamily="2" charset="-78"/>
                <a:cs typeface="Sakkal Majalla" panose="02000000000000000000" pitchFamily="2" charset="-78"/>
              </a:rPr>
              <a:t>جعة الاستبيانات بهدف زيادة الدقة والتحديد) </a:t>
            </a:r>
            <a:r>
              <a:rPr lang="ar-EG" sz="2800" b="1" i="0" u="sng" strike="noStrike" baseline="0" dirty="0">
                <a:latin typeface="Sakkal Majalla" panose="02000000000000000000" pitchFamily="2" charset="-78"/>
                <a:cs typeface="Sakkal Majalla" panose="02000000000000000000" pitchFamily="2" charset="-78"/>
              </a:rPr>
              <a:t>والترميز</a:t>
            </a:r>
            <a:r>
              <a:rPr lang="ar-EG" sz="2800" b="0" i="0" u="none" strike="noStrike" baseline="0" dirty="0">
                <a:latin typeface="Sakkal Majalla" panose="02000000000000000000" pitchFamily="2" charset="-78"/>
                <a:cs typeface="Sakkal Majalla" panose="02000000000000000000" pitchFamily="2" charset="-78"/>
              </a:rPr>
              <a:t> (إعطاء رمز لكل إجابة في سؤال محدد) </a:t>
            </a:r>
            <a:r>
              <a:rPr lang="ar-EG" sz="2800" b="1" i="0" u="sng" strike="noStrike" baseline="0" dirty="0">
                <a:latin typeface="Sakkal Majalla" panose="02000000000000000000" pitchFamily="2" charset="-78"/>
                <a:cs typeface="Sakkal Majalla" panose="02000000000000000000" pitchFamily="2" charset="-78"/>
              </a:rPr>
              <a:t>ونسخ (تسجيل</a:t>
            </a:r>
            <a:r>
              <a:rPr lang="ar-EG" sz="2800" b="1" u="sng" dirty="0">
                <a:latin typeface="Sakkal Majalla" panose="02000000000000000000" pitchFamily="2" charset="-78"/>
                <a:cs typeface="Sakkal Majalla" panose="02000000000000000000" pitchFamily="2" charset="-78"/>
              </a:rPr>
              <a:t> البيانات)</a:t>
            </a:r>
            <a:r>
              <a:rPr lang="ar-EG" sz="280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تصبح </a:t>
            </a:r>
            <a:r>
              <a:rPr lang="ar-EG" sz="2800" b="1" i="0" u="sng" strike="noStrike" baseline="0" dirty="0">
                <a:latin typeface="Sakkal Majalla" panose="02000000000000000000" pitchFamily="2" charset="-78"/>
                <a:cs typeface="Sakkal Majalla" panose="02000000000000000000" pitchFamily="2" charset="-78"/>
              </a:rPr>
              <a:t>البيانات صافية،</a:t>
            </a:r>
            <a:r>
              <a:rPr lang="ar-EG" sz="2800" b="0" i="0" u="none" strike="noStrike" baseline="0" dirty="0">
                <a:latin typeface="Sakkal Majalla" panose="02000000000000000000" pitchFamily="2" charset="-78"/>
                <a:cs typeface="Sakkal Majalla" panose="02000000000000000000" pitchFamily="2" charset="-78"/>
              </a:rPr>
              <a:t> ويتم معالجة الإجابات المفقودة. عادة بعد مرحلة المعاينة، ربما يكون من الضروري </a:t>
            </a:r>
            <a:r>
              <a:rPr lang="ar-EG" sz="2800" b="1" i="0" u="sng" strike="noStrike" baseline="0" dirty="0">
                <a:latin typeface="Sakkal Majalla" panose="02000000000000000000" pitchFamily="2" charset="-78"/>
                <a:cs typeface="Sakkal Majalla" panose="02000000000000000000" pitchFamily="2" charset="-78"/>
              </a:rPr>
              <a:t>تعديل البيانات إحصائيًا</a:t>
            </a:r>
            <a:r>
              <a:rPr lang="ar-EG" sz="2800" b="0" i="0" u="none" strike="noStrike" baseline="0" dirty="0">
                <a:latin typeface="Sakkal Majalla" panose="02000000000000000000" pitchFamily="2" charset="-78"/>
                <a:cs typeface="Sakkal Majalla" panose="02000000000000000000" pitchFamily="2" charset="-78"/>
              </a:rPr>
              <a:t>، وذلك لجعلها ممثلة لمجتمع الدراسة. </a:t>
            </a:r>
          </a:p>
          <a:p>
            <a:pPr algn="just" rtl="1"/>
            <a:r>
              <a:rPr lang="ar-EG" sz="2800" b="0" i="0" u="none" strike="noStrike" baseline="0" dirty="0">
                <a:latin typeface="Sakkal Majalla" panose="02000000000000000000" pitchFamily="2" charset="-78"/>
                <a:cs typeface="Sakkal Majalla" panose="02000000000000000000" pitchFamily="2" charset="-78"/>
              </a:rPr>
              <a:t>ينبغي على الباحث بعد ذلك </a:t>
            </a:r>
            <a:r>
              <a:rPr lang="ar-EG" sz="2800" b="1" i="0" u="sng" strike="noStrike" baseline="0" dirty="0">
                <a:latin typeface="Sakkal Majalla" panose="02000000000000000000" pitchFamily="2" charset="-78"/>
                <a:cs typeface="Sakkal Majalla" panose="02000000000000000000" pitchFamily="2" charset="-78"/>
              </a:rPr>
              <a:t>اختيار استراتيجية</a:t>
            </a:r>
            <a:r>
              <a:rPr lang="ar-EG" sz="2800" b="0" i="0" u="none" strike="noStrike" baseline="0" dirty="0">
                <a:latin typeface="Sakkal Majalla" panose="02000000000000000000" pitchFamily="2" charset="-78"/>
                <a:cs typeface="Sakkal Majalla" panose="02000000000000000000" pitchFamily="2" charset="-78"/>
              </a:rPr>
              <a:t> مناسبة لتحليل البيانات من أجل الحصول على المعلومات والمؤشرات التي تم تحديدها في الخطة المبدئية. ينبغي البدء في تحضير البيانات في أقرب وقت ممكن منذ استقبال أول استجابة على الاستبيان من الميدان، وتستمر العملية اثناء العمل الميداني. بالتالي، يمكن تعديل العمل الميداني باتخاذ اجراءات تصحيحية، إذا تم اكتشاف أية مشاكل.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E1FBA7A9-9401-4A5A-B06D-034A458527A9}"/>
              </a:ext>
            </a:extLst>
          </p:cNvPr>
          <p:cNvSpPr txBox="1"/>
          <p:nvPr/>
        </p:nvSpPr>
        <p:spPr>
          <a:xfrm>
            <a:off x="5791200" y="801926"/>
            <a:ext cx="6259974" cy="707886"/>
          </a:xfrm>
          <a:prstGeom prst="rect">
            <a:avLst/>
          </a:prstGeom>
          <a:noFill/>
        </p:spPr>
        <p:txBody>
          <a:bodyPr wrap="square">
            <a:spAutoFit/>
          </a:bodyPr>
          <a:lstStyle/>
          <a:p>
            <a:pPr algn="just" rtl="1"/>
            <a:r>
              <a:rPr lang="ar-EG" sz="4000" b="1" i="0" u="none" strike="noStrike" baseline="0" dirty="0">
                <a:solidFill>
                  <a:srgbClr val="0070C0"/>
                </a:solidFill>
                <a:latin typeface="Sakkal Majalla" panose="02000000000000000000" pitchFamily="2" charset="-78"/>
                <a:cs typeface="Sakkal Majalla" panose="02000000000000000000" pitchFamily="2" charset="-78"/>
              </a:rPr>
              <a:t>  إعداد البيانات  </a:t>
            </a:r>
            <a:r>
              <a:rPr lang="en-US" sz="4000" b="1" i="0" u="none" strike="noStrike" baseline="0" dirty="0">
                <a:solidFill>
                  <a:srgbClr val="0070C0"/>
                </a:solidFill>
                <a:latin typeface="Sakkal Majalla" panose="02000000000000000000" pitchFamily="2" charset="-78"/>
                <a:cs typeface="Sakkal Majalla" panose="02000000000000000000" pitchFamily="2" charset="-78"/>
              </a:rPr>
              <a:t>Data Preparation </a:t>
            </a:r>
            <a:r>
              <a:rPr lang="ar-EG" sz="4000" b="1" i="0" u="none" strike="noStrike" baseline="0" dirty="0">
                <a:solidFill>
                  <a:srgbClr val="0070C0"/>
                </a:solidFill>
                <a:latin typeface="Sakkal Majalla" panose="02000000000000000000" pitchFamily="2" charset="-78"/>
                <a:cs typeface="Sakkal Majalla" panose="02000000000000000000" pitchFamily="2" charset="-78"/>
              </a:rPr>
              <a:t> </a:t>
            </a:r>
            <a:r>
              <a:rPr lang="en-US" sz="4000" b="1" i="0" u="none" strike="noStrike" baseline="0" dirty="0">
                <a:solidFill>
                  <a:schemeClr val="accent1"/>
                </a:solidFill>
                <a:latin typeface="Sakkal Majalla" panose="02000000000000000000" pitchFamily="2" charset="-78"/>
                <a:cs typeface="Sakkal Majalla" panose="02000000000000000000" pitchFamily="2" charset="-78"/>
              </a:rPr>
              <a:t>:</a:t>
            </a:r>
            <a:r>
              <a:rPr lang="en-US" sz="4000" b="1" i="0" u="none" strike="noStrike" baseline="0" dirty="0">
                <a:solidFill>
                  <a:srgbClr val="00B150"/>
                </a:solidFill>
                <a:latin typeface="Sakkal Majalla" panose="02000000000000000000" pitchFamily="2" charset="-78"/>
                <a:cs typeface="Sakkal Majalla" panose="02000000000000000000" pitchFamily="2" charset="-78"/>
              </a:rPr>
              <a:t> </a:t>
            </a:r>
            <a:endParaRPr lang="ar-EG" sz="4000" b="1" i="0" u="none" strike="noStrike" baseline="0" dirty="0">
              <a:solidFill>
                <a:srgbClr val="00B15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0265"/>
    </mc:Choice>
    <mc:Fallback xmlns="">
      <p:transition spd="slow" advTm="902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563011" y="1920895"/>
            <a:ext cx="8562605" cy="2585323"/>
          </a:xfrm>
          <a:prstGeom prst="rect">
            <a:avLst/>
          </a:prstGeom>
        </p:spPr>
        <p:txBody>
          <a:bodyPr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يتمثل الهدف الرئيسي للتحليل </a:t>
            </a:r>
            <a:r>
              <a:rPr lang="ar-EG" sz="2800" b="0" i="0" u="none" strike="noStrike" baseline="0" dirty="0">
                <a:latin typeface="Sakkal Majalla" panose="02000000000000000000" pitchFamily="2" charset="-78"/>
                <a:cs typeface="Sakkal Majalla" panose="02000000000000000000" pitchFamily="2" charset="-78"/>
              </a:rPr>
              <a:t>في القيام بعمليات التفسير من أجل الوصول إلى بعض الاستنتاجات المتعلقة بالكم الكبير من البيانات المجمعة لأغراض البحث، حيث يحاول الباحث في مجال التسويق الاطلاع بتنظيم وتحليل هذه البيانات باستخدام واحد أو أكثر من الأساليب الإحصائية شائعة الاستخدام في هذا المجال، مثل التكرارات/النسب المئوية، الجداول التقاطعية التي تسمح للقائم بالتحليل بالنظر إلى الاستجابات الخاصة بسؤال واحد وعلاقتها بالاستجابات الخاصة بسؤال أو عدة أسئلة أخرى.</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19048" y="2545603"/>
            <a:ext cx="2738213" cy="2743200"/>
          </a:xfrm>
          <a:custGeom>
            <a:avLst/>
            <a:gdLst/>
            <a:ahLst/>
            <a:cxnLst/>
            <a:rect l="l" t="t" r="r" b="b"/>
            <a:pathLst>
              <a:path w="4107319" h="4114800">
                <a:moveTo>
                  <a:pt x="0" y="0"/>
                </a:moveTo>
                <a:lnTo>
                  <a:pt x="4107319" y="0"/>
                </a:lnTo>
                <a:lnTo>
                  <a:pt x="41073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E3CDEC2D-53E1-4E1F-BE94-15575077CF90}"/>
              </a:ext>
            </a:extLst>
          </p:cNvPr>
          <p:cNvSpPr txBox="1"/>
          <p:nvPr/>
        </p:nvSpPr>
        <p:spPr>
          <a:xfrm>
            <a:off x="5957556" y="801926"/>
            <a:ext cx="6093618" cy="707886"/>
          </a:xfrm>
          <a:prstGeom prst="rect">
            <a:avLst/>
          </a:prstGeom>
          <a:noFill/>
        </p:spPr>
        <p:txBody>
          <a:bodyPr wrap="square">
            <a:spAutoFit/>
          </a:bodyPr>
          <a:lstStyle/>
          <a:p>
            <a:pPr algn="just" rtl="1"/>
            <a:r>
              <a:rPr lang="ar-EG" sz="4000" b="1" i="0" u="none" strike="noStrike" baseline="0" dirty="0">
                <a:solidFill>
                  <a:srgbClr val="0070C0"/>
                </a:solidFill>
                <a:latin typeface="Sakkal Majalla" panose="02000000000000000000" pitchFamily="2" charset="-78"/>
                <a:cs typeface="Sakkal Majalla" panose="02000000000000000000" pitchFamily="2" charset="-78"/>
              </a:rPr>
              <a:t> إعداد البيانات  </a:t>
            </a:r>
            <a:r>
              <a:rPr lang="en-US" sz="4000" b="1" i="0" u="none" strike="noStrike" baseline="0" dirty="0">
                <a:solidFill>
                  <a:srgbClr val="0070C0"/>
                </a:solidFill>
                <a:latin typeface="Sakkal Majalla" panose="02000000000000000000" pitchFamily="2" charset="-78"/>
                <a:cs typeface="Sakkal Majalla" panose="02000000000000000000" pitchFamily="2" charset="-78"/>
              </a:rPr>
              <a:t>Data Preparation </a:t>
            </a:r>
            <a:r>
              <a:rPr lang="ar-EG" sz="4000" b="1" i="0" u="none" strike="noStrike" baseline="0" dirty="0">
                <a:solidFill>
                  <a:srgbClr val="0070C0"/>
                </a:solidFill>
                <a:latin typeface="Sakkal Majalla" panose="02000000000000000000" pitchFamily="2" charset="-78"/>
                <a:cs typeface="Sakkal Majalla" panose="02000000000000000000" pitchFamily="2" charset="-78"/>
              </a:rPr>
              <a:t> </a:t>
            </a:r>
            <a:r>
              <a:rPr lang="en-US" sz="4000" b="1" i="0" u="none" strike="noStrike" baseline="0" dirty="0">
                <a:solidFill>
                  <a:schemeClr val="accent1"/>
                </a:solidFill>
                <a:latin typeface="Sakkal Majalla" panose="02000000000000000000" pitchFamily="2" charset="-78"/>
                <a:cs typeface="Sakkal Majalla" panose="02000000000000000000" pitchFamily="2" charset="-78"/>
              </a:rPr>
              <a:t>:</a:t>
            </a:r>
            <a:r>
              <a:rPr lang="en-US" sz="4000" b="1" i="0" u="none" strike="noStrike" baseline="0" dirty="0">
                <a:solidFill>
                  <a:srgbClr val="00B150"/>
                </a:solidFill>
                <a:latin typeface="Sakkal Majalla" panose="02000000000000000000" pitchFamily="2" charset="-78"/>
                <a:cs typeface="Sakkal Majalla" panose="02000000000000000000" pitchFamily="2" charset="-78"/>
              </a:rPr>
              <a:t> </a:t>
            </a:r>
            <a:endParaRPr lang="ar-EG" sz="4000" b="1" i="0" u="none" strike="noStrike" baseline="0" dirty="0">
              <a:solidFill>
                <a:srgbClr val="00B15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2535"/>
    </mc:Choice>
    <mc:Fallback xmlns="">
      <p:transition spd="slow" advTm="925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626178" y="496676"/>
            <a:ext cx="9385364" cy="6432530"/>
          </a:xfrm>
          <a:prstGeom prst="rect">
            <a:avLst/>
          </a:prstGeom>
        </p:spPr>
        <p:txBody>
          <a:bodyPr wrap="square" lIns="0" tIns="0" rIns="0" bIns="0" rtlCol="0" anchor="t">
            <a:spAutoFit/>
          </a:bodyPr>
          <a:lstStyle/>
          <a:p>
            <a:pPr algn="just" rtl="1"/>
            <a:r>
              <a:rPr lang="ar-EG" sz="2700" b="0" i="0" u="none" strike="noStrike" baseline="0" dirty="0">
                <a:solidFill>
                  <a:srgbClr val="000000"/>
                </a:solidFill>
                <a:latin typeface="Sakkal Majalla" panose="02000000000000000000" pitchFamily="2" charset="-78"/>
                <a:cs typeface="Sakkal Majalla" panose="02000000000000000000" pitchFamily="2" charset="-78"/>
              </a:rPr>
              <a:t>يمكن للباحث استخدام أساليب إحصائية أخرى أكثر قوة وتعقيدا، مثل تحليل الارتباط المتعدد بأنواعه المختلفة، اختبار الفروض، تحليل الانحدار، حيث يعتمد استخدام هذه الأساليب الإحصائية على أهداف البحث، وعلى طبيعة البيانات التي تم تجميعها.</a:t>
            </a:r>
          </a:p>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خطوات إعداد البيانات للتحليل:</a:t>
            </a:r>
            <a:r>
              <a:rPr lang="ar-EG" sz="4000" b="1" i="0" u="none" strike="noStrike" baseline="0" dirty="0">
                <a:solidFill>
                  <a:srgbClr val="7030A1"/>
                </a:solidFill>
                <a:latin typeface="Sakkal Majalla" panose="02000000000000000000" pitchFamily="2" charset="-78"/>
                <a:cs typeface="Sakkal Majalla" panose="02000000000000000000" pitchFamily="2" charset="-78"/>
              </a:rPr>
              <a:t> </a:t>
            </a:r>
          </a:p>
          <a:p>
            <a:pPr algn="just" rtl="1"/>
            <a:r>
              <a:rPr lang="ar-EG" sz="2700" b="0" i="0" u="none" strike="noStrike" baseline="0" dirty="0">
                <a:solidFill>
                  <a:srgbClr val="000000"/>
                </a:solidFill>
                <a:latin typeface="Sakkal Majalla" panose="02000000000000000000" pitchFamily="2" charset="-78"/>
                <a:cs typeface="Sakkal Majalla" panose="02000000000000000000" pitchFamily="2" charset="-78"/>
              </a:rPr>
              <a:t>يمكن التفصيل في خطوات إعداد البيانات للتحليل كما يلي:</a:t>
            </a:r>
          </a:p>
          <a:p>
            <a:pPr algn="just" rtl="1"/>
            <a:r>
              <a:rPr lang="ar-EG" sz="2700" b="1" i="0" u="sng" strike="noStrike" baseline="0" dirty="0">
                <a:solidFill>
                  <a:srgbClr val="FF0000"/>
                </a:solidFill>
                <a:latin typeface="Sakkal Majalla" panose="02000000000000000000" pitchFamily="2" charset="-78"/>
                <a:cs typeface="Sakkal Majalla" panose="02000000000000000000" pitchFamily="2" charset="-78"/>
              </a:rPr>
              <a:t>1. فحص الاستبيان:</a:t>
            </a:r>
            <a:endParaRPr lang="en-US" sz="2700" b="1" i="0" u="sng" strike="noStrike" baseline="0" dirty="0">
              <a:solidFill>
                <a:srgbClr val="FF0000"/>
              </a:solidFill>
              <a:latin typeface="Sakkal Majalla" panose="02000000000000000000" pitchFamily="2" charset="-78"/>
              <a:cs typeface="Sakkal Majalla" panose="02000000000000000000" pitchFamily="2" charset="-78"/>
            </a:endParaRPr>
          </a:p>
          <a:p>
            <a:pPr algn="just" rtl="1"/>
            <a:r>
              <a:rPr lang="ar-EG" sz="2700" b="0" i="0" u="none" strike="noStrike" baseline="0" dirty="0">
                <a:solidFill>
                  <a:srgbClr val="000000"/>
                </a:solidFill>
                <a:latin typeface="Sakkal Majalla" panose="02000000000000000000" pitchFamily="2" charset="-78"/>
                <a:cs typeface="Sakkal Majalla" panose="02000000000000000000" pitchFamily="2" charset="-78"/>
              </a:rPr>
              <a:t>بهدف التأكد من استكمال وجودة الاستبيان، وعادة ما يبدأ الباحث</a:t>
            </a:r>
            <a:r>
              <a:rPr lang="en-US" sz="2700" b="0" i="0" u="none" strike="noStrike" baseline="0" dirty="0">
                <a:solidFill>
                  <a:srgbClr val="000000"/>
                </a:solidFill>
                <a:latin typeface="Sakkal Majalla" panose="02000000000000000000" pitchFamily="2" charset="-78"/>
                <a:cs typeface="Sakkal Majalla" panose="02000000000000000000" pitchFamily="2" charset="-78"/>
              </a:rPr>
              <a:t> </a:t>
            </a:r>
            <a:r>
              <a:rPr lang="ar-EG" sz="2700" b="0" i="0" u="none" strike="noStrike" baseline="0" dirty="0">
                <a:solidFill>
                  <a:srgbClr val="000000"/>
                </a:solidFill>
                <a:latin typeface="Sakkal Majalla" panose="02000000000000000000" pitchFamily="2" charset="-78"/>
                <a:cs typeface="Sakkal Majalla" panose="02000000000000000000" pitchFamily="2" charset="-78"/>
              </a:rPr>
              <a:t>هذه العملية وهو ما زال في مرحلة جمع البيانات، مما يسهل عليه مهمة استكمالها. </a:t>
            </a:r>
          </a:p>
          <a:p>
            <a:pPr algn="just" rtl="1"/>
            <a:r>
              <a:rPr lang="ar-EG" sz="2700" b="1" i="0" u="sng" strike="noStrike" baseline="0" dirty="0">
                <a:solidFill>
                  <a:srgbClr val="000000"/>
                </a:solidFill>
                <a:latin typeface="Sakkal Majalla" panose="02000000000000000000" pitchFamily="2" charset="-78"/>
                <a:cs typeface="Sakkal Majalla" panose="02000000000000000000" pitchFamily="2" charset="-78"/>
              </a:rPr>
              <a:t>ومن</a:t>
            </a:r>
            <a:r>
              <a:rPr lang="en-US" sz="2700" b="1" i="0" u="sng" strike="noStrike" baseline="0" dirty="0">
                <a:solidFill>
                  <a:srgbClr val="000000"/>
                </a:solidFill>
                <a:latin typeface="Sakkal Majalla" panose="02000000000000000000" pitchFamily="2" charset="-78"/>
                <a:cs typeface="Sakkal Majalla" panose="02000000000000000000" pitchFamily="2" charset="-78"/>
              </a:rPr>
              <a:t> </a:t>
            </a:r>
            <a:r>
              <a:rPr lang="ar-EG" sz="2700" b="1" i="0" u="sng" strike="noStrike" baseline="0" dirty="0">
                <a:solidFill>
                  <a:srgbClr val="000000"/>
                </a:solidFill>
                <a:latin typeface="Sakkal Majalla" panose="02000000000000000000" pitchFamily="2" charset="-78"/>
                <a:cs typeface="Sakkal Majalla" panose="02000000000000000000" pitchFamily="2" charset="-78"/>
              </a:rPr>
              <a:t>أسباب عدم قبول (رفض)</a:t>
            </a:r>
            <a:r>
              <a:rPr lang="en-US" sz="2700" b="1" i="0" u="sng" strike="noStrike" baseline="0" dirty="0">
                <a:solidFill>
                  <a:srgbClr val="000000"/>
                </a:solidFill>
                <a:latin typeface="Sakkal Majalla" panose="02000000000000000000" pitchFamily="2" charset="-78"/>
                <a:cs typeface="Sakkal Majalla" panose="02000000000000000000" pitchFamily="2" charset="-78"/>
              </a:rPr>
              <a:t> </a:t>
            </a:r>
            <a:r>
              <a:rPr lang="ar-EG" sz="2700" b="1" i="0" u="sng" strike="noStrike" baseline="0" dirty="0">
                <a:solidFill>
                  <a:srgbClr val="000000"/>
                </a:solidFill>
                <a:latin typeface="Sakkal Majalla" panose="02000000000000000000" pitchFamily="2" charset="-78"/>
                <a:cs typeface="Sakkal Majalla" panose="02000000000000000000" pitchFamily="2" charset="-78"/>
              </a:rPr>
              <a:t>الاستبيان ما يلي:</a:t>
            </a:r>
          </a:p>
          <a:p>
            <a:pPr marL="514350" indent="-514350" algn="just" rtl="1">
              <a:buFont typeface="+mj-lt"/>
              <a:buAutoNum type="arabicPeriod"/>
            </a:pPr>
            <a:r>
              <a:rPr lang="ar-EG" sz="2700" b="0" i="0" u="none" strike="noStrike" baseline="0" dirty="0">
                <a:solidFill>
                  <a:srgbClr val="000000"/>
                </a:solidFill>
                <a:latin typeface="Sakkal Majalla" panose="02000000000000000000" pitchFamily="2" charset="-78"/>
                <a:cs typeface="Sakkal Majalla" panose="02000000000000000000" pitchFamily="2" charset="-78"/>
              </a:rPr>
              <a:t>عدم اكمال جزء من الاستبيان.</a:t>
            </a:r>
          </a:p>
          <a:p>
            <a:pPr marL="514350" indent="-514350" algn="just" rtl="1">
              <a:buFont typeface="+mj-lt"/>
              <a:buAutoNum type="arabicPeriod"/>
            </a:pPr>
            <a:r>
              <a:rPr lang="ar-EG" sz="2700" b="0" i="0" u="none" strike="noStrike" baseline="0" dirty="0">
                <a:solidFill>
                  <a:srgbClr val="000000"/>
                </a:solidFill>
                <a:latin typeface="Sakkal Majalla" panose="02000000000000000000" pitchFamily="2" charset="-78"/>
                <a:cs typeface="Sakkal Majalla" panose="02000000000000000000" pitchFamily="2" charset="-78"/>
              </a:rPr>
              <a:t>وضوح عدم فهم المستجيب للتعليمات الخاصة بالإجابة.</a:t>
            </a:r>
          </a:p>
          <a:p>
            <a:pPr marL="514350" indent="-514350" algn="just" rtl="1">
              <a:buFont typeface="+mj-lt"/>
              <a:buAutoNum type="arabicPeriod"/>
            </a:pPr>
            <a:r>
              <a:rPr lang="ar-EG" sz="2700" b="0" i="0" u="none" strike="noStrike" baseline="0" dirty="0">
                <a:solidFill>
                  <a:srgbClr val="000000"/>
                </a:solidFill>
                <a:latin typeface="Sakkal Majalla" panose="02000000000000000000" pitchFamily="2" charset="-78"/>
                <a:cs typeface="Sakkal Majalla" panose="02000000000000000000" pitchFamily="2" charset="-78"/>
              </a:rPr>
              <a:t>عدم وجود تباين في الإجابات (اختيار نفس الرقم لكل الإجابات).</a:t>
            </a:r>
          </a:p>
          <a:p>
            <a:pPr marL="514350" indent="-514350" algn="just" rtl="1">
              <a:buFont typeface="+mj-lt"/>
              <a:buAutoNum type="arabicPeriod"/>
            </a:pPr>
            <a:r>
              <a:rPr lang="ar-EG" sz="2700" b="0" i="0" u="none" strike="noStrike" baseline="0" dirty="0">
                <a:solidFill>
                  <a:srgbClr val="000000"/>
                </a:solidFill>
                <a:latin typeface="Sakkal Majalla" panose="02000000000000000000" pitchFamily="2" charset="-78"/>
                <a:cs typeface="Sakkal Majalla" panose="02000000000000000000" pitchFamily="2" charset="-78"/>
              </a:rPr>
              <a:t>نقص بعض صفحات الاستبيان.</a:t>
            </a:r>
          </a:p>
          <a:p>
            <a:pPr marL="514350" indent="-514350" algn="just" rtl="1">
              <a:buFont typeface="+mj-lt"/>
              <a:buAutoNum type="arabicPeriod"/>
            </a:pPr>
            <a:r>
              <a:rPr lang="ar-EG" sz="2700" b="0" i="0" u="none" strike="noStrike" baseline="0" dirty="0">
                <a:solidFill>
                  <a:srgbClr val="000000"/>
                </a:solidFill>
                <a:latin typeface="Sakkal Majalla" panose="02000000000000000000" pitchFamily="2" charset="-78"/>
                <a:cs typeface="Sakkal Majalla" panose="02000000000000000000" pitchFamily="2" charset="-78"/>
              </a:rPr>
              <a:t>وصول الاستبيان بعد الوقت المحدد (تأخر الاستجابة).</a:t>
            </a:r>
          </a:p>
          <a:p>
            <a:pPr marL="514350" indent="-514350" algn="just" rtl="1">
              <a:buFont typeface="+mj-lt"/>
              <a:buAutoNum type="arabicPeriod"/>
            </a:pPr>
            <a:r>
              <a:rPr lang="ar-EG" sz="2700" b="0" i="0" u="none" strike="noStrike" baseline="0" dirty="0">
                <a:solidFill>
                  <a:srgbClr val="000000"/>
                </a:solidFill>
                <a:latin typeface="Sakkal Majalla" panose="02000000000000000000" pitchFamily="2" charset="-78"/>
                <a:cs typeface="Sakkal Majalla" panose="02000000000000000000" pitchFamily="2" charset="-78"/>
              </a:rPr>
              <a:t>قيام فرد خارج العينة بالإجابة على الاستبيان.</a:t>
            </a:r>
            <a:endParaRPr lang="en-US" sz="27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17962" y="2210379"/>
            <a:ext cx="2027758" cy="1939044"/>
          </a:xfrm>
          <a:custGeom>
            <a:avLst/>
            <a:gdLst/>
            <a:ahLst/>
            <a:cxnLst/>
            <a:rect l="l" t="t" r="r" b="b"/>
            <a:pathLst>
              <a:path w="3939267" h="3766924">
                <a:moveTo>
                  <a:pt x="0" y="0"/>
                </a:moveTo>
                <a:lnTo>
                  <a:pt x="3939267" y="0"/>
                </a:lnTo>
                <a:lnTo>
                  <a:pt x="3939267" y="3766925"/>
                </a:lnTo>
                <a:lnTo>
                  <a:pt x="0" y="3766925"/>
                </a:lnTo>
                <a:lnTo>
                  <a:pt x="0" y="0"/>
                </a:lnTo>
                <a:close/>
              </a:path>
            </a:pathLst>
          </a:custGeom>
          <a:blipFill>
            <a:blip r:embed="rId4"/>
            <a:stretch>
              <a:fillRect/>
            </a:stretch>
          </a:blipFill>
        </p:spPr>
      </p:sp>
      <p:sp>
        <p:nvSpPr>
          <p:cNvPr id="8" name="TextBox 8"/>
          <p:cNvSpPr txBox="1"/>
          <p:nvPr/>
        </p:nvSpPr>
        <p:spPr>
          <a:xfrm>
            <a:off x="-8708" y="6374815"/>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53773"/>
    </mc:Choice>
    <mc:Fallback xmlns="">
      <p:transition spd="slow" advTm="15377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57601" y="755568"/>
            <a:ext cx="8139550" cy="4739759"/>
          </a:xfrm>
          <a:prstGeom prst="rect">
            <a:avLst/>
          </a:prstGeom>
        </p:spPr>
        <p:txBody>
          <a:bodyPr wrap="square" lIns="0" tIns="0" rIns="0" bIns="0" rtlCol="0" anchor="t">
            <a:spAutoFit/>
          </a:bodyPr>
          <a:lstStyle/>
          <a:p>
            <a:pPr algn="just" rtl="1"/>
            <a:r>
              <a:rPr lang="ar-EG" sz="2800" b="1" i="0" u="sng" strike="noStrike" baseline="0" dirty="0">
                <a:solidFill>
                  <a:srgbClr val="FF0000"/>
                </a:solidFill>
                <a:latin typeface="Sakkal Majalla" panose="02000000000000000000" pitchFamily="2" charset="-78"/>
                <a:cs typeface="Sakkal Majalla" panose="02000000000000000000" pitchFamily="2" charset="-78"/>
              </a:rPr>
              <a:t>2. مراجعة الاستبيان:</a:t>
            </a:r>
            <a:endParaRPr lang="en-US" sz="2800" b="1" i="0" u="sng" strike="noStrike" baseline="0" dirty="0">
              <a:solidFill>
                <a:srgbClr val="FF0000"/>
              </a:solidFill>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تتم من أجل زيادة الدقة، وتشمل تحديد الإجابات غير القانونية (هناك خطأ في تسجيلها) وغير الكاملة (هناك أسئلة تركت بدون إجابة) وغير الثابتة (عدم اتفاق إجابات الأسئلة المترابطة) والغامضة(اختصار في الإجابة أو استخدام كلمات غامضة أو اختيار أكثر من خيار واحد للإجابة في حين أن المطلوب هو خيار واحد).</a:t>
            </a:r>
          </a:p>
          <a:p>
            <a:pPr algn="just" rtl="1"/>
            <a:r>
              <a:rPr lang="ar-EG" sz="2800" b="1" i="0" u="sng" strike="noStrike" baseline="0" dirty="0">
                <a:solidFill>
                  <a:srgbClr val="FF0000"/>
                </a:solidFill>
                <a:latin typeface="Sakkal Majalla" panose="02000000000000000000" pitchFamily="2" charset="-78"/>
                <a:cs typeface="Sakkal Majalla" panose="02000000000000000000" pitchFamily="2" charset="-78"/>
              </a:rPr>
              <a:t>3. معالجة البيانات غير المرضية:</a:t>
            </a:r>
            <a:endParaRPr lang="en-US" sz="2800" b="1" i="0" u="sng" strike="noStrike" baseline="0" dirty="0">
              <a:solidFill>
                <a:srgbClr val="FF0000"/>
              </a:solidFill>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في حال كون البيانات المجمعة غير مرضية، هناك ثلاثة خيارات متاحة للباحث:</a:t>
            </a:r>
          </a:p>
          <a:p>
            <a:pPr algn="just" rtl="1"/>
            <a:r>
              <a:rPr lang="ar-EG" sz="2800" b="1" i="0" u="none" strike="noStrike" baseline="0" dirty="0">
                <a:latin typeface="Sakkal Majalla" panose="02000000000000000000" pitchFamily="2" charset="-78"/>
                <a:cs typeface="Sakkal Majalla" panose="02000000000000000000" pitchFamily="2" charset="-78"/>
              </a:rPr>
              <a:t>1. العودة إلى الميدان:</a:t>
            </a:r>
          </a:p>
          <a:p>
            <a:pPr algn="just" rtl="1"/>
            <a:r>
              <a:rPr lang="ar-EG" sz="2800" b="0" i="0" u="none" strike="noStrike" baseline="0" dirty="0">
                <a:latin typeface="Sakkal Majalla" panose="02000000000000000000" pitchFamily="2" charset="-78"/>
                <a:cs typeface="Sakkal Majalla" panose="02000000000000000000" pitchFamily="2" charset="-78"/>
              </a:rPr>
              <a:t>من خلال إعادة الاتصال بالمستجيب في حالة العينة صغيرة الحجم ويمكن تحديدها بسهولة، رغم وجود احتمال لوجود اختلاف في الإجابة عن تلك في المرة الأولى. أو يتم </a:t>
            </a:r>
            <a:r>
              <a:rPr lang="ar-EG" sz="2800" dirty="0">
                <a:latin typeface="Sakkal Majalla" panose="02000000000000000000" pitchFamily="2" charset="-78"/>
                <a:cs typeface="Sakkal Majalla" panose="02000000000000000000" pitchFamily="2" charset="-78"/>
              </a:rPr>
              <a:t>إ</a:t>
            </a:r>
            <a:r>
              <a:rPr lang="ar-EG" sz="2800" b="0" i="0" u="none" strike="noStrike" baseline="0" dirty="0">
                <a:latin typeface="Sakkal Majalla" panose="02000000000000000000" pitchFamily="2" charset="-78"/>
                <a:cs typeface="Sakkal Majalla" panose="02000000000000000000" pitchFamily="2" charset="-78"/>
              </a:rPr>
              <a:t>لغاء الاستبيان وتعويضه من خلال توزيعه على مفردات إضافية للعينة.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61477" y="2339315"/>
            <a:ext cx="2678049" cy="27432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2915"/>
    </mc:Choice>
    <mc:Fallback xmlns="">
      <p:transition spd="slow" advTm="13291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470023" y="691401"/>
            <a:ext cx="9541519" cy="6032421"/>
          </a:xfrm>
          <a:prstGeom prst="rect">
            <a:avLst/>
          </a:prstGeom>
        </p:spPr>
        <p:txBody>
          <a:bodyPr wrap="square" lIns="0" tIns="0" rIns="0" bIns="0" rtlCol="0" anchor="t">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2. إعطاء قيم للبيانات المفقودة</a:t>
            </a:r>
            <a:r>
              <a:rPr lang="ar-EG" sz="2800" b="0" i="0" u="none" strike="noStrike" baseline="0" dirty="0">
                <a:latin typeface="Sakkal Majalla" panose="02000000000000000000" pitchFamily="2" charset="-78"/>
                <a:cs typeface="Sakkal Majalla" panose="02000000000000000000" pitchFamily="2" charset="-78"/>
              </a:rPr>
              <a:t>:</a:t>
            </a:r>
          </a:p>
          <a:p>
            <a:pPr algn="just" rtl="1"/>
            <a:r>
              <a:rPr lang="ar-EG" sz="2800" b="0" i="0" u="none" strike="noStrike" baseline="0" dirty="0">
                <a:latin typeface="Sakkal Majalla" panose="02000000000000000000" pitchFamily="2" charset="-78"/>
                <a:cs typeface="Sakkal Majalla" panose="02000000000000000000" pitchFamily="2" charset="-78"/>
              </a:rPr>
              <a:t>في حالة صعوبة العودة إلى الميدان لاستكمال البيانات، يمكن للباحث إعطاء قيم للبيانات غير المرضية </a:t>
            </a:r>
            <a:r>
              <a:rPr lang="en-US" sz="2800" b="0" i="0" u="none" strike="noStrike" baseline="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غالبا ما تكون قيمة متوسط أداة القياس أو ترجيح من قبل الباحث على أساس استنتاجه من بقية الإجابات</a:t>
            </a:r>
            <a:r>
              <a:rPr lang="en-US" sz="2800" b="0" i="0" u="none" strike="noStrike" baseline="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تكون هذه الطريقة مناسبة في حالات كون: عدد الإجابات غير المرضية صغير، نسبة تلك الإجابات صغيرة بالنسبة للمستجيب، الإجابات غير المرضية ليست من بين المتغيرات الأساسية للبحث.</a:t>
            </a:r>
            <a:endParaRPr lang="ar-EG" sz="2800" dirty="0">
              <a:latin typeface="Sakkal Majalla" panose="02000000000000000000" pitchFamily="2" charset="-78"/>
              <a:cs typeface="Sakkal Majalla" panose="02000000000000000000" pitchFamily="2" charset="-78"/>
            </a:endParaRPr>
          </a:p>
          <a:p>
            <a:pPr algn="just" rtl="1"/>
            <a:r>
              <a:rPr lang="ar-EG" sz="2800" b="1" i="0" u="none" strike="noStrike" baseline="0" dirty="0">
                <a:latin typeface="Sakkal Majalla" panose="02000000000000000000" pitchFamily="2" charset="-78"/>
                <a:cs typeface="Sakkal Majalla" panose="02000000000000000000" pitchFamily="2" charset="-78"/>
              </a:rPr>
              <a:t>3. الاستغناء عن الإجابات غير المرضية</a:t>
            </a:r>
            <a:r>
              <a:rPr lang="ar-EG" sz="2800" b="0" i="0" u="none" strike="noStrike" baseline="0" dirty="0">
                <a:latin typeface="Sakkal Majalla" panose="02000000000000000000" pitchFamily="2" charset="-78"/>
                <a:cs typeface="Sakkal Majalla" panose="02000000000000000000" pitchFamily="2" charset="-78"/>
              </a:rPr>
              <a:t>:</a:t>
            </a:r>
          </a:p>
          <a:p>
            <a:pPr algn="just" rtl="1"/>
            <a:r>
              <a:rPr lang="ar-EG" sz="2800" b="1" i="0" u="sng" strike="noStrike" baseline="0" dirty="0">
                <a:latin typeface="Sakkal Majalla" panose="02000000000000000000" pitchFamily="2" charset="-78"/>
                <a:cs typeface="Sakkal Majalla" panose="02000000000000000000" pitchFamily="2" charset="-78"/>
              </a:rPr>
              <a:t>يتم التخلي أو الاستغناء عن الإجابات غير المرضية في حالة كون:</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نسبة الإجابات غير المرضية قليلة (أقل من 10%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كبر حجم العينة.</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عدم اختلاف أصحاب الإجابات غير المرضية بصورة كبيرة (ديموغرافيا أو في خصائص أخرى مهمة في البحث).</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نسبة الإجابات غير المرضية بالنسبة للمستجيب كبيرة.</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عدم الإجابة على الأسئلة الرئيسية للبحث.</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37083" y="2382869"/>
            <a:ext cx="2148489" cy="1952439"/>
          </a:xfrm>
          <a:custGeom>
            <a:avLst/>
            <a:gdLst/>
            <a:ahLst/>
            <a:cxnLst/>
            <a:rect l="l" t="t" r="r" b="b"/>
            <a:pathLst>
              <a:path w="4527978" h="4114800">
                <a:moveTo>
                  <a:pt x="0" y="0"/>
                </a:moveTo>
                <a:lnTo>
                  <a:pt x="4527978" y="0"/>
                </a:lnTo>
                <a:lnTo>
                  <a:pt x="452797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361340" y="6473803"/>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40092"/>
    </mc:Choice>
    <mc:Fallback xmlns="">
      <p:transition spd="slow" advTm="14009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724589" y="1683944"/>
            <a:ext cx="8263715" cy="2154436"/>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يؤدي اختلاف أصحاب الإجابات غير المرضية عن أصحاب الإجابات المرضية إلى تحيز نتائج البحث. كما يمكن أن تكون الطريقة التي يتم بها تحديد قيم الإجابات غير المرضية شخصية وغير موضوعية، مما يسبب أيضا تحيز النتائج. إذا قرر الباحث الاستغناء عن تلك الاستجابات غير المرضية، فيجب عليه ذكر الاجراء الذي استخدمه</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في تحديدها إلى جانب توضيح عددها.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85800" y="2057400"/>
            <a:ext cx="2318004" cy="2743200"/>
          </a:xfrm>
          <a:custGeom>
            <a:avLst/>
            <a:gdLst/>
            <a:ahLst/>
            <a:cxnLst/>
            <a:rect l="l" t="t" r="r" b="b"/>
            <a:pathLst>
              <a:path w="3477006" h="4114800">
                <a:moveTo>
                  <a:pt x="0" y="0"/>
                </a:moveTo>
                <a:lnTo>
                  <a:pt x="3477006" y="0"/>
                </a:lnTo>
                <a:lnTo>
                  <a:pt x="347700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70967"/>
    </mc:Choice>
    <mc:Fallback xmlns="">
      <p:transition spd="slow" advTm="7096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B5867CFA-0FD5-4D5B-973C-D87F512CE5A7}"/>
              </a:ext>
            </a:extLst>
          </p:cNvPr>
          <p:cNvSpPr txBox="1"/>
          <p:nvPr/>
        </p:nvSpPr>
        <p:spPr>
          <a:xfrm>
            <a:off x="3988731" y="1746409"/>
            <a:ext cx="7831134" cy="3108543"/>
          </a:xfrm>
          <a:prstGeom prst="rect">
            <a:avLst/>
          </a:prstGeom>
          <a:noFill/>
        </p:spPr>
        <p:txBody>
          <a:bodyPr wrap="square">
            <a:spAutoFit/>
          </a:bodyPr>
          <a:lstStyle/>
          <a:p>
            <a:pPr algn="just" rtl="1"/>
            <a:r>
              <a:rPr lang="ar-EG" sz="2800" b="1" i="0" u="sng" strike="noStrike" baseline="0" dirty="0">
                <a:solidFill>
                  <a:srgbClr val="FF0000"/>
                </a:solidFill>
                <a:latin typeface="Sakkal Majalla" panose="02000000000000000000" pitchFamily="2" charset="-78"/>
                <a:cs typeface="Sakkal Majalla" panose="02000000000000000000" pitchFamily="2" charset="-78"/>
              </a:rPr>
              <a:t>4. ترميز البيانات: </a:t>
            </a:r>
            <a:endParaRPr lang="en-US" sz="2800" b="1" i="0" u="sng" strike="noStrike" baseline="0" dirty="0">
              <a:solidFill>
                <a:srgbClr val="FF0000"/>
              </a:solidFill>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يقوم الباحث بتحديد رمز لكل إجابة محتملة، أي تحويل جميع المعطيات والبيانات إلى رموز يفهمها الباحث والبرنامج المعالج وغالبا ما تكون هذه الرموز عبارة عن أرقام. يتم تخزين الأرقام الخاصة بالإجابات (أرقام مفردات عينة الدراسة وهي أرقام الاستمارات، وأرقام الإجابات التي قدمها المستجوبون) في ذاكرة الحاسب الآلي في ملف معين يتم تسميته من قبل الباحث كي يسهل عليه استدعاؤه عند الحاجة.</a:t>
            </a:r>
          </a:p>
        </p:txBody>
      </p:sp>
      <p:sp>
        <p:nvSpPr>
          <p:cNvPr id="9" name="Freeform 7">
            <a:extLst>
              <a:ext uri="{FF2B5EF4-FFF2-40B4-BE49-F238E27FC236}">
                <a16:creationId xmlns:a16="http://schemas.microsoft.com/office/drawing/2014/main" id="{AE60358E-1F07-46C7-AFE9-DF41EA4CD4AD}"/>
              </a:ext>
            </a:extLst>
          </p:cNvPr>
          <p:cNvSpPr/>
          <p:nvPr/>
        </p:nvSpPr>
        <p:spPr>
          <a:xfrm>
            <a:off x="337083" y="2382869"/>
            <a:ext cx="2591855" cy="2355348"/>
          </a:xfrm>
          <a:custGeom>
            <a:avLst/>
            <a:gdLst/>
            <a:ahLst/>
            <a:cxnLst/>
            <a:rect l="l" t="t" r="r" b="b"/>
            <a:pathLst>
              <a:path w="4527978" h="4114800">
                <a:moveTo>
                  <a:pt x="0" y="0"/>
                </a:moveTo>
                <a:lnTo>
                  <a:pt x="4527978" y="0"/>
                </a:lnTo>
                <a:lnTo>
                  <a:pt x="452797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4258952643"/>
      </p:ext>
    </p:extLst>
  </p:cSld>
  <p:clrMapOvr>
    <a:masterClrMapping/>
  </p:clrMapOvr>
  <mc:AlternateContent xmlns:mc="http://schemas.openxmlformats.org/markup-compatibility/2006" xmlns:p14="http://schemas.microsoft.com/office/powerpoint/2010/main">
    <mc:Choice Requires="p14">
      <p:transition spd="slow" p14:dur="2000" advTm="38084"/>
    </mc:Choice>
    <mc:Fallback xmlns="">
      <p:transition spd="slow" advTm="380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85800" y="2281302"/>
            <a:ext cx="2900561" cy="3521166"/>
          </a:xfrm>
          <a:custGeom>
            <a:avLst/>
            <a:gdLst/>
            <a:ahLst/>
            <a:cxnLst/>
            <a:rect l="l" t="t" r="r" b="b"/>
            <a:pathLst>
              <a:path w="4350841" h="5281749">
                <a:moveTo>
                  <a:pt x="0" y="0"/>
                </a:moveTo>
                <a:lnTo>
                  <a:pt x="4350841" y="0"/>
                </a:lnTo>
                <a:lnTo>
                  <a:pt x="4350841" y="5281749"/>
                </a:lnTo>
                <a:lnTo>
                  <a:pt x="0" y="5281749"/>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3586361" y="1055532"/>
            <a:ext cx="8433727" cy="5170646"/>
          </a:xfrm>
          <a:prstGeom prst="rect">
            <a:avLst/>
          </a:prstGeom>
        </p:spPr>
        <p:txBody>
          <a:bodyPr wrap="square" lIns="0" tIns="0" rIns="0" bIns="0" rtlCol="0" anchor="t">
            <a:spAutoFit/>
          </a:bodyPr>
          <a:lstStyle/>
          <a:p>
            <a:pPr algn="just" rtl="1"/>
            <a:r>
              <a:rPr lang="ar-EG" sz="2800" b="1" i="0" u="sng" strike="noStrike" baseline="0" dirty="0">
                <a:solidFill>
                  <a:srgbClr val="FF0000"/>
                </a:solidFill>
                <a:latin typeface="Sakkal Majalla" panose="02000000000000000000" pitchFamily="2" charset="-78"/>
                <a:cs typeface="Sakkal Majalla" panose="02000000000000000000" pitchFamily="2" charset="-78"/>
              </a:rPr>
              <a:t>5. ترميز الأسئلة المفتوحة:</a:t>
            </a:r>
          </a:p>
          <a:p>
            <a:pPr algn="just" rtl="1"/>
            <a:r>
              <a:rPr lang="ar-EG" sz="2800" b="0" i="0" u="none" strike="noStrike" baseline="0" dirty="0">
                <a:latin typeface="Sakkal Majalla" panose="02000000000000000000" pitchFamily="2" charset="-78"/>
                <a:cs typeface="Sakkal Majalla" panose="02000000000000000000" pitchFamily="2" charset="-78"/>
              </a:rPr>
              <a:t>يعتبر ترميز الأسئلة المفتوحة أكثر صعوبة ويتطلب مهارة وخبرة. عادة ما يبدأ الباحث بقراءة الإجابات التي جمعها من المستجيبون، وغالبا ما تتم هذه المرحلة بعد الانتهاء من جمع الاستبيانات، وقد يصل عدد الإجابات المتحصل عليها</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إلى رقم كبير. </a:t>
            </a:r>
          </a:p>
          <a:p>
            <a:pPr algn="just" rtl="1"/>
            <a:r>
              <a:rPr lang="ar-EG" sz="2800" b="1" i="0" u="sng" strike="noStrike" baseline="0" dirty="0">
                <a:latin typeface="Sakkal Majalla" panose="02000000000000000000" pitchFamily="2" charset="-78"/>
                <a:cs typeface="Sakkal Majalla" panose="02000000000000000000" pitchFamily="2" charset="-78"/>
              </a:rPr>
              <a:t>ومن الأمور التي ينبغي على الباحث مراعاتها عند ترميز الأسئلة المفتوحة ما يلي:</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عدم تداخل فئات الترميز وشموليتها </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لكل إجابة مكان واحد فقط)، ولتحقيق الشمول على الباحث تخصيص خانة إضافية للإجابات الأخرى التي قد لا تتضمنها الفئات التي تم تحديدها، مع ملاحظة ألا تزيد تلك الإجابات عن 10% فقط من إجمالي الإجابات.</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 يجب إعطاء رموز للإجابات الهامة التي لم يذكرها أحد.</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يجب ترميز الإجابات بحيث تسمح بالإبقاء على أكبر قدر ممكن من التفاصيل في البيانات، مما يزيد من قدرة الباحث على التحليل.</a:t>
            </a:r>
          </a:p>
        </p:txBody>
      </p:sp>
    </p:spTree>
  </p:cSld>
  <p:clrMapOvr>
    <a:masterClrMapping/>
  </p:clrMapOvr>
  <mc:AlternateContent xmlns:mc="http://schemas.openxmlformats.org/markup-compatibility/2006" xmlns:p14="http://schemas.microsoft.com/office/powerpoint/2010/main">
    <mc:Choice Requires="p14">
      <p:transition spd="slow" p14:dur="2000" advTm="75119"/>
    </mc:Choice>
    <mc:Fallback xmlns="">
      <p:transition spd="slow" advTm="7511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79526"/>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314825" y="1155869"/>
            <a:ext cx="7505041" cy="4739759"/>
          </a:xfrm>
          <a:prstGeom prst="rect">
            <a:avLst/>
          </a:prstGeom>
        </p:spPr>
        <p:txBody>
          <a:bodyPr wrap="square" lIns="0" tIns="0" rIns="0" bIns="0" rtlCol="0" anchor="t">
            <a:spAutoFit/>
          </a:bodyPr>
          <a:lstStyle/>
          <a:p>
            <a:pPr algn="just" rtl="1"/>
            <a:r>
              <a:rPr lang="ar-EG" sz="2800" b="1" i="0" u="sng" strike="noStrike" baseline="0" dirty="0">
                <a:solidFill>
                  <a:srgbClr val="FF0000"/>
                </a:solidFill>
                <a:latin typeface="Sakkal Majalla" panose="02000000000000000000" pitchFamily="2" charset="-78"/>
                <a:cs typeface="Sakkal Majalla" panose="02000000000000000000" pitchFamily="2" charset="-78"/>
              </a:rPr>
              <a:t>6. إدخال البيانات إلى ذاكرة الحاسب الآلي (تسجيل البيانات):</a:t>
            </a:r>
          </a:p>
          <a:p>
            <a:pPr algn="just" rtl="1"/>
            <a:r>
              <a:rPr lang="ar-EG" sz="2800" b="0" i="0" u="none" strike="noStrike" baseline="0" dirty="0">
                <a:latin typeface="Sakkal Majalla" panose="02000000000000000000" pitchFamily="2" charset="-78"/>
                <a:cs typeface="Sakkal Majalla" panose="02000000000000000000" pitchFamily="2" charset="-78"/>
              </a:rPr>
              <a:t> يتم في هذه المرحلة نقل البيانات من على الاستبيان إلى ذاكرة حاسب الآلي، وقد سهلت التكنولوجيا هذه المهمة على الباحث من خلال توفير </a:t>
            </a:r>
            <a:r>
              <a:rPr lang="ar-EG" sz="2800" b="1" i="0" u="sng" strike="noStrike" baseline="0" dirty="0">
                <a:latin typeface="Sakkal Majalla" panose="02000000000000000000" pitchFamily="2" charset="-78"/>
                <a:cs typeface="Sakkal Majalla" panose="02000000000000000000" pitchFamily="2" charset="-78"/>
              </a:rPr>
              <a:t>مجموعة من البرامج الإحصائية مثل: </a:t>
            </a:r>
          </a:p>
          <a:p>
            <a:pPr marL="514350" indent="-514350" algn="just" rtl="1">
              <a:buAutoNum type="arabicPeriod"/>
            </a:pPr>
            <a:r>
              <a:rPr lang="ar-EG" sz="2800" b="0" i="0" u="none" strike="noStrike" baseline="0" dirty="0">
                <a:latin typeface="Sakkal Majalla" panose="02000000000000000000" pitchFamily="2" charset="-78"/>
                <a:cs typeface="Sakkal Majalla" panose="02000000000000000000" pitchFamily="2" charset="-78"/>
              </a:rPr>
              <a:t>برنامج اكسل </a:t>
            </a:r>
            <a:r>
              <a:rPr lang="en-US" sz="2800" b="0" i="0" u="none" strike="noStrike" baseline="0" dirty="0">
                <a:latin typeface="Sakkal Majalla" panose="02000000000000000000" pitchFamily="2" charset="-78"/>
                <a:cs typeface="Sakkal Majalla" panose="02000000000000000000" pitchFamily="2" charset="-78"/>
              </a:rPr>
              <a:t>( Excel</a:t>
            </a:r>
            <a:r>
              <a:rPr lang="en-US" sz="280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 </a:t>
            </a:r>
            <a:endParaRPr lang="ar-EG" sz="2800" b="0" i="0" u="none" strike="noStrike" baseline="0" dirty="0">
              <a:latin typeface="Sakkal Majalla" panose="02000000000000000000" pitchFamily="2" charset="-78"/>
              <a:cs typeface="Sakkal Majalla" panose="02000000000000000000" pitchFamily="2" charset="-78"/>
            </a:endParaRPr>
          </a:p>
          <a:p>
            <a:pPr marL="514350" indent="-514350" algn="just" rtl="1">
              <a:buAutoNum type="arabicPeriod"/>
            </a:pPr>
            <a:r>
              <a:rPr lang="ar-EG" sz="2800" b="0" i="0" u="none" strike="noStrike" baseline="0" dirty="0">
                <a:latin typeface="Sakkal Majalla" panose="02000000000000000000" pitchFamily="2" charset="-78"/>
                <a:cs typeface="Sakkal Majalla" panose="02000000000000000000" pitchFamily="2" charset="-78"/>
              </a:rPr>
              <a:t>(إفيوز </a:t>
            </a:r>
            <a:r>
              <a:rPr lang="en-US" sz="2800" b="0" i="0" u="none" strike="noStrike" baseline="0" dirty="0" err="1">
                <a:latin typeface="Sakkal Majalla" panose="02000000000000000000" pitchFamily="2" charset="-78"/>
                <a:cs typeface="Sakkal Majalla" panose="02000000000000000000" pitchFamily="2" charset="-78"/>
              </a:rPr>
              <a:t>Eviews</a:t>
            </a:r>
            <a:r>
              <a:rPr lang="ar-EG" sz="2800" b="0" i="0" u="none" strike="noStrike" baseline="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 </a:t>
            </a:r>
            <a:endParaRPr lang="ar-EG" sz="2800" b="0" i="0" u="none" strike="noStrike" baseline="0" dirty="0">
              <a:latin typeface="Sakkal Majalla" panose="02000000000000000000" pitchFamily="2" charset="-78"/>
              <a:cs typeface="Sakkal Majalla" panose="02000000000000000000" pitchFamily="2" charset="-78"/>
            </a:endParaRPr>
          </a:p>
          <a:p>
            <a:pPr marL="514350" indent="-514350" algn="just" rtl="1">
              <a:buAutoNum type="arabicPeriod"/>
            </a:pPr>
            <a:r>
              <a:rPr lang="ar-EG" sz="2800" b="0" i="0" u="none" strike="noStrike" baseline="0" dirty="0">
                <a:latin typeface="Sakkal Majalla" panose="02000000000000000000" pitchFamily="2" charset="-78"/>
                <a:cs typeface="Sakkal Majalla" panose="02000000000000000000" pitchFamily="2" charset="-78"/>
              </a:rPr>
              <a:t>الحزمة الإحصائية للعلوم الاجتماعية ( </a:t>
            </a:r>
            <a:r>
              <a:rPr lang="en-US" sz="2800" b="0" i="0" u="none" strike="noStrike" baseline="0" dirty="0">
                <a:latin typeface="Sakkal Majalla" panose="02000000000000000000" pitchFamily="2" charset="-78"/>
                <a:cs typeface="Sakkal Majalla" panose="02000000000000000000" pitchFamily="2" charset="-78"/>
              </a:rPr>
              <a:t>SPSS </a:t>
            </a:r>
            <a:r>
              <a:rPr lang="ar-EG" sz="2800" b="0" i="0" u="none" strike="noStrike" baseline="0" dirty="0">
                <a:latin typeface="Sakkal Majalla" panose="02000000000000000000" pitchFamily="2" charset="-78"/>
                <a:cs typeface="Sakkal Majalla" panose="02000000000000000000" pitchFamily="2" charset="-78"/>
              </a:rPr>
              <a:t>)</a:t>
            </a:r>
          </a:p>
          <a:p>
            <a:pPr marL="514350" indent="-514350" algn="just" rtl="1">
              <a:buAutoNum type="arabicPeriod"/>
            </a:pPr>
            <a:r>
              <a:rPr lang="ar-EG" sz="2800" b="0" i="0" u="none" strike="noStrike" baseline="0" dirty="0">
                <a:latin typeface="Sakkal Majalla" panose="02000000000000000000" pitchFamily="2" charset="-78"/>
                <a:cs typeface="Sakkal Majalla" panose="02000000000000000000" pitchFamily="2" charset="-78"/>
              </a:rPr>
              <a:t>برامج التمثيل البنائي للمعادلات ( </a:t>
            </a:r>
            <a:r>
              <a:rPr lang="en-US" sz="2800" b="0" i="0" u="none" strike="noStrike" baseline="0" dirty="0">
                <a:latin typeface="Sakkal Majalla" panose="02000000000000000000" pitchFamily="2" charset="-78"/>
                <a:cs typeface="Sakkal Majalla" panose="02000000000000000000" pitchFamily="2" charset="-78"/>
              </a:rPr>
              <a:t>SEM </a:t>
            </a:r>
            <a:r>
              <a:rPr lang="ar-EG" sz="2800" b="0" i="0" u="none" strike="noStrike" baseline="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مثل ( </a:t>
            </a:r>
            <a:r>
              <a:rPr lang="en-US" sz="2800" b="0" i="0" u="none" strike="noStrike" baseline="0" dirty="0">
                <a:latin typeface="Sakkal Majalla" panose="02000000000000000000" pitchFamily="2" charset="-78"/>
                <a:cs typeface="Sakkal Majalla" panose="02000000000000000000" pitchFamily="2" charset="-78"/>
              </a:rPr>
              <a:t>Amos </a:t>
            </a:r>
            <a:r>
              <a:rPr lang="ar-EG" sz="2800" dirty="0">
                <a:latin typeface="Sakkal Majalla" panose="02000000000000000000" pitchFamily="2" charset="-78"/>
                <a:cs typeface="Sakkal Majalla" panose="02000000000000000000" pitchFamily="2" charset="-78"/>
              </a:rPr>
              <a:t>) </a:t>
            </a:r>
            <a:r>
              <a:rPr lang="en-US" sz="2800" b="0" i="0" u="none" strike="noStrike" baseline="0" dirty="0">
                <a:latin typeface="Sakkal Majalla" panose="02000000000000000000" pitchFamily="2" charset="-78"/>
                <a:cs typeface="Sakkal Majalla" panose="02000000000000000000" pitchFamily="2" charset="-78"/>
              </a:rPr>
              <a:t>( EQS</a:t>
            </a:r>
            <a:r>
              <a:rPr lang="en-US" sz="280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 (</a:t>
            </a:r>
            <a:r>
              <a:rPr lang="en-US" sz="2800" dirty="0">
                <a:latin typeface="Sakkal Majalla" panose="02000000000000000000" pitchFamily="2" charset="-78"/>
                <a:cs typeface="Sakkal Majalla" panose="02000000000000000000" pitchFamily="2" charset="-78"/>
              </a:rPr>
              <a:t>LISREL)  </a:t>
            </a:r>
            <a:endParaRPr lang="ar-EG" sz="2800" dirty="0">
              <a:latin typeface="Sakkal Majalla" panose="02000000000000000000" pitchFamily="2" charset="-78"/>
              <a:cs typeface="Sakkal Majalla" panose="02000000000000000000" pitchFamily="2" charset="-78"/>
            </a:endParaRPr>
          </a:p>
          <a:p>
            <a:pPr marL="514350" indent="-514350" algn="just" rtl="1">
              <a:buAutoNum type="arabicPeriod"/>
            </a:pPr>
            <a:r>
              <a:rPr lang="ar-EG" sz="2800" b="0" i="0" u="none" strike="noStrike" baseline="0" dirty="0">
                <a:latin typeface="Sakkal Majalla" panose="02000000000000000000" pitchFamily="2" charset="-78"/>
                <a:cs typeface="Sakkal Majalla" panose="02000000000000000000" pitchFamily="2" charset="-78"/>
              </a:rPr>
              <a:t>برنامج ميني تاب </a:t>
            </a:r>
            <a:r>
              <a:rPr lang="en-US" sz="2800" dirty="0">
                <a:latin typeface="Sakkal Majalla" panose="02000000000000000000" pitchFamily="2" charset="-78"/>
                <a:cs typeface="Sakkal Majalla" panose="02000000000000000000" pitchFamily="2" charset="-78"/>
              </a:rPr>
              <a:t>(Mini tab)، </a:t>
            </a:r>
            <a:r>
              <a:rPr lang="ar-EG" sz="2800" b="0" i="0" u="none" strike="noStrike" baseline="0" dirty="0">
                <a:latin typeface="Sakkal Majalla" panose="02000000000000000000" pitchFamily="2" charset="-78"/>
                <a:cs typeface="Sakkal Majalla" panose="02000000000000000000" pitchFamily="2" charset="-78"/>
              </a:rPr>
              <a:t>حيث تحتوي هذه البرامج على تعليمات واضحة وسهلة لإتمام عملية إدخال البيانات.</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pic>
        <p:nvPicPr>
          <p:cNvPr id="12" name="Picture 11">
            <a:extLst>
              <a:ext uri="{FF2B5EF4-FFF2-40B4-BE49-F238E27FC236}">
                <a16:creationId xmlns:a16="http://schemas.microsoft.com/office/drawing/2014/main" id="{7B0EBF94-4FEC-4FD0-A08D-33F59518F9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00902" y="3429000"/>
            <a:ext cx="1481138" cy="1481138"/>
          </a:xfrm>
          <a:prstGeom prst="rect">
            <a:avLst/>
          </a:prstGeom>
        </p:spPr>
      </p:pic>
      <p:pic>
        <p:nvPicPr>
          <p:cNvPr id="14" name="Picture 13">
            <a:extLst>
              <a:ext uri="{FF2B5EF4-FFF2-40B4-BE49-F238E27FC236}">
                <a16:creationId xmlns:a16="http://schemas.microsoft.com/office/drawing/2014/main" id="{0359E94F-9224-4E39-BDBC-BFADC61BF7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7431" y="3661916"/>
            <a:ext cx="1829981" cy="1015305"/>
          </a:xfrm>
          <a:prstGeom prst="rect">
            <a:avLst/>
          </a:prstGeom>
        </p:spPr>
      </p:pic>
      <p:pic>
        <p:nvPicPr>
          <p:cNvPr id="16" name="Picture 15">
            <a:extLst>
              <a:ext uri="{FF2B5EF4-FFF2-40B4-BE49-F238E27FC236}">
                <a16:creationId xmlns:a16="http://schemas.microsoft.com/office/drawing/2014/main" id="{EE9FBFBE-3554-423D-884A-EFB5F9808EC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9239" y="1730218"/>
            <a:ext cx="1247775" cy="12477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435"/>
    </mc:Choice>
    <mc:Fallback xmlns="">
      <p:transition spd="slow" advTm="7043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5159221" y="1155869"/>
            <a:ext cx="6633746" cy="4493538"/>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تنقية البيانات</a:t>
            </a:r>
            <a:r>
              <a:rPr lang="ar-EG" sz="4000" b="0" i="0" u="none" strike="noStrike" baseline="0" dirty="0">
                <a:solidFill>
                  <a:srgbClr val="00B0F0"/>
                </a:solidFill>
                <a:latin typeface="Sakkal Majalla" panose="02000000000000000000" pitchFamily="2" charset="-78"/>
                <a:cs typeface="Sakkal Majalla" panose="02000000000000000000" pitchFamily="2" charset="-78"/>
              </a:rPr>
              <a:t>: </a:t>
            </a:r>
            <a:endParaRPr lang="en-US" sz="4000" b="0" i="0" u="none" strike="noStrike" baseline="0" dirty="0">
              <a:solidFill>
                <a:srgbClr val="00B0F0"/>
              </a:solidFill>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تهدف هذه المرحلة إلى التأكد من الثبات ومعالجة البيانات المفقودة.</a:t>
            </a:r>
          </a:p>
          <a:p>
            <a:pPr marL="514350" indent="-514350" algn="just" rtl="1">
              <a:buAutoNum type="arabicPeriod"/>
            </a:pPr>
            <a:r>
              <a:rPr lang="ar-EG" sz="2800" b="1" i="0" u="sng" strike="noStrike" baseline="0" dirty="0">
                <a:latin typeface="Sakkal Majalla" panose="02000000000000000000" pitchFamily="2" charset="-78"/>
                <a:cs typeface="Sakkal Majalla" panose="02000000000000000000" pitchFamily="2" charset="-78"/>
              </a:rPr>
              <a:t>فحص الثبات: </a:t>
            </a:r>
          </a:p>
          <a:p>
            <a:pPr algn="just" rtl="1"/>
            <a:r>
              <a:rPr lang="ar-EG" sz="2800" b="0" i="0" u="none" strike="noStrike" baseline="0" dirty="0">
                <a:latin typeface="Sakkal Majalla" panose="02000000000000000000" pitchFamily="2" charset="-78"/>
                <a:cs typeface="Sakkal Majalla" panose="02000000000000000000" pitchFamily="2" charset="-78"/>
              </a:rPr>
              <a:t>يكون الهدف هنا هو تحديد القيم التي تقع خارج النطاق أو القيم غير المنطقية أو القيم المتطرفة.</a:t>
            </a:r>
          </a:p>
          <a:p>
            <a:pPr algn="just" rtl="1"/>
            <a:r>
              <a:rPr lang="ar-EG" sz="2800" b="1" i="0" u="sng" strike="noStrike" baseline="0" dirty="0">
                <a:latin typeface="Sakkal Majalla" panose="02000000000000000000" pitchFamily="2" charset="-78"/>
                <a:cs typeface="Sakkal Majalla" panose="02000000000000000000" pitchFamily="2" charset="-78"/>
              </a:rPr>
              <a:t>2. معالجة الإجابات المفقودة</a:t>
            </a:r>
            <a:r>
              <a:rPr lang="ar-EG" sz="2800" b="0" i="0" u="sng"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القيم المفقودة هي تلك البيانات غير المعروفة، إما بسبب إعطاء المستجيب لإجابات غامضة، أو بسبب عدم مناسبة طريقة إعطاء الأرقام الرمزية. تسبب معالجة الإجابات المفقودة مشاكل خاصة إذا كانت نسبتها أكثر من 10%. </a:t>
            </a:r>
          </a:p>
        </p:txBody>
      </p:sp>
      <p:sp>
        <p:nvSpPr>
          <p:cNvPr id="7" name="Freeform 7"/>
          <p:cNvSpPr/>
          <p:nvPr/>
        </p:nvSpPr>
        <p:spPr>
          <a:xfrm>
            <a:off x="1223872" y="2335915"/>
            <a:ext cx="2186169" cy="2186169"/>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80431" y="6344878"/>
            <a:ext cx="2494280" cy="307777"/>
          </a:xfrm>
          <a:prstGeom prst="rect">
            <a:avLst/>
          </a:prstGeom>
        </p:spPr>
        <p:txBody>
          <a:bodyPr lIns="0" tIns="0" rIns="0" bIns="0" rtlCol="0" anchor="t">
            <a:spAutoFit/>
          </a:bodyPr>
          <a:lstStyle/>
          <a:p>
            <a:pPr rtl="1">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76146"/>
    </mc:Choice>
    <mc:Fallback xmlns="">
      <p:transition spd="slow" advTm="7614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757488" y="1358500"/>
            <a:ext cx="9062377"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تتطلب هذه العملية مجهودا إضافيا من الباحث، وقد يشوبها التحيز.</a:t>
            </a:r>
          </a:p>
          <a:p>
            <a:pPr algn="just" rtl="1"/>
            <a:r>
              <a:rPr lang="en-US" sz="2800" b="1" u="sng" dirty="0">
                <a:latin typeface="Sakkal Majalla" panose="02000000000000000000" pitchFamily="2" charset="-78"/>
                <a:cs typeface="Sakkal Majalla" panose="02000000000000000000" pitchFamily="2" charset="-78"/>
              </a:rPr>
              <a:t>3</a:t>
            </a:r>
            <a:r>
              <a:rPr lang="ar-EG" sz="2800" b="1" u="sng"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استبعاد الاستبيان: </a:t>
            </a:r>
          </a:p>
          <a:p>
            <a:pPr algn="just" rtl="1"/>
            <a:r>
              <a:rPr lang="ar-EG" sz="2800" b="0" i="0" u="none" strike="noStrike" baseline="0" dirty="0">
                <a:latin typeface="Sakkal Majalla" panose="02000000000000000000" pitchFamily="2" charset="-78"/>
                <a:cs typeface="Sakkal Majalla" panose="02000000000000000000" pitchFamily="2" charset="-78"/>
              </a:rPr>
              <a:t>يكون ذلك في حالة ارتفاع عدد الأسئلة التي تركت بدون إجابة. </a:t>
            </a:r>
          </a:p>
          <a:p>
            <a:pPr algn="just" rtl="1"/>
            <a:r>
              <a:rPr lang="ar-EG" sz="2800" b="0" i="0" u="none" strike="noStrike" baseline="0" dirty="0">
                <a:latin typeface="Sakkal Majalla" panose="02000000000000000000" pitchFamily="2" charset="-78"/>
                <a:cs typeface="Sakkal Majalla" panose="02000000000000000000" pitchFamily="2" charset="-78"/>
              </a:rPr>
              <a:t>قد يؤدي استخدام هذه الطريقة إلى صغر حجم العينة، إضافة إلى كونها مكلفة ومضيعة للوقت. هذا وقد تختلف إجابات هؤلاء عن إجابات أصحاب الاستبيانات الكاملة مما يعني تحيز نتائج البحث.</a:t>
            </a:r>
          </a:p>
          <a:p>
            <a:pPr algn="just" rtl="1"/>
            <a:r>
              <a:rPr lang="ar-EG" sz="2800" b="1" i="0" u="sng" strike="noStrike" baseline="0" dirty="0">
                <a:latin typeface="Sakkal Majalla" panose="02000000000000000000" pitchFamily="2" charset="-78"/>
                <a:cs typeface="Sakkal Majalla" panose="02000000000000000000" pitchFamily="2" charset="-78"/>
              </a:rPr>
              <a:t>4. استعمال البيانات المتاحة لكل متغير: </a:t>
            </a:r>
          </a:p>
          <a:p>
            <a:pPr algn="just" rtl="1"/>
            <a:r>
              <a:rPr lang="ar-EG" sz="2800" b="0" i="0" u="none" strike="noStrike" baseline="0" dirty="0">
                <a:latin typeface="Sakkal Majalla" panose="02000000000000000000" pitchFamily="2" charset="-78"/>
                <a:cs typeface="Sakkal Majalla" panose="02000000000000000000" pitchFamily="2" charset="-78"/>
              </a:rPr>
              <a:t>بدلاً من استبعاد الاستبيان بالكامل يقوم الباحث باستعمال البيانات المتاحة لكل متغير. ويترتب على ذلك حسابات مختلفة في التحليل مبنية على عينات مختلفة الحجم حسب كمية البيانات المفقودة. تعتبر هذه الطريقة مناسبة في حالة: </a:t>
            </a:r>
          </a:p>
          <a:p>
            <a:pPr algn="just" rtl="1"/>
            <a:r>
              <a:rPr lang="ar-EG" sz="2800" b="0" i="0" u="none" strike="noStrike" baseline="0" dirty="0">
                <a:latin typeface="Sakkal Majalla" panose="02000000000000000000" pitchFamily="2" charset="-78"/>
                <a:cs typeface="Sakkal Majalla" panose="02000000000000000000" pitchFamily="2" charset="-78"/>
              </a:rPr>
              <a:t>(1) كبر حجم العينة،(2) قلة البيانات المفقودة، (3)عدم ارتباط المتغيرات. </a:t>
            </a:r>
          </a:p>
          <a:p>
            <a:pPr algn="just" rtl="1"/>
            <a:r>
              <a:rPr lang="ar-EG" sz="2800" b="0" i="0" u="none" strike="noStrike" baseline="0" dirty="0">
                <a:latin typeface="Sakkal Majalla" panose="02000000000000000000" pitchFamily="2" charset="-78"/>
                <a:cs typeface="Sakkal Majalla" panose="02000000000000000000" pitchFamily="2" charset="-78"/>
              </a:rPr>
              <a:t>مع ذلك، قد يترتب على تطبيق هذا الإجراء الحصول على نتائج غير مقبولة لا يمكن تطبيقها.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76955" y="2780215"/>
            <a:ext cx="1835650" cy="1907169"/>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16314"/>
    </mc:Choice>
    <mc:Fallback xmlns="">
      <p:transition spd="slow" advTm="11631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453323" y="2700339"/>
            <a:ext cx="2489902" cy="1879876"/>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3571875" y="961449"/>
            <a:ext cx="8239282" cy="4924425"/>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ج. تعديل البيانات إحصائيًا</a:t>
            </a:r>
            <a:r>
              <a:rPr lang="ar-EG" sz="4000" b="0" i="0" u="none" strike="noStrike" baseline="0" dirty="0">
                <a:solidFill>
                  <a:srgbClr val="00B0F0"/>
                </a:solidFill>
                <a:latin typeface="Sakkal Majalla" panose="02000000000000000000" pitchFamily="2" charset="-78"/>
                <a:cs typeface="Sakkal Majalla" panose="02000000000000000000" pitchFamily="2" charset="-78"/>
              </a:rPr>
              <a:t>:</a:t>
            </a:r>
          </a:p>
          <a:p>
            <a:pPr algn="just" rtl="1"/>
            <a:r>
              <a:rPr lang="ar-EG" sz="2800" b="0" i="0" u="none" strike="noStrike" baseline="0" dirty="0">
                <a:latin typeface="Sakkal Majalla" panose="02000000000000000000" pitchFamily="2" charset="-78"/>
                <a:cs typeface="Sakkal Majalla" panose="02000000000000000000" pitchFamily="2" charset="-78"/>
              </a:rPr>
              <a:t>يتكون تعديل البيانات إحصائيًا من: إعطاء أوزان وتحديد</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المتغيرات وتحويل أداة القياس.</a:t>
            </a:r>
          </a:p>
          <a:p>
            <a:pPr algn="just" rtl="1"/>
            <a:r>
              <a:rPr lang="ar-EG" sz="2800" b="0" i="0" u="none" strike="noStrike" baseline="0" dirty="0">
                <a:latin typeface="Sakkal Majalla" panose="02000000000000000000" pitchFamily="2" charset="-78"/>
                <a:cs typeface="Sakkal Majalla" panose="02000000000000000000" pitchFamily="2" charset="-78"/>
              </a:rPr>
              <a:t>رغم كون هذه التعديلات اختيارية في الغالب، إلا أنها قد تحسن جودة تحليل البيانات.</a:t>
            </a:r>
          </a:p>
          <a:p>
            <a:pPr marL="514350" indent="-514350" algn="just" rtl="1">
              <a:buFont typeface="+mj-lt"/>
              <a:buAutoNum type="arabicPeriod"/>
            </a:pPr>
            <a:r>
              <a:rPr lang="ar-EG" sz="2800" b="1" i="0" u="none" strike="noStrike" baseline="0" dirty="0">
                <a:latin typeface="Sakkal Majalla" panose="02000000000000000000" pitchFamily="2" charset="-78"/>
                <a:cs typeface="Sakkal Majalla" panose="02000000000000000000" pitchFamily="2" charset="-78"/>
              </a:rPr>
              <a:t>إعطاء أوزان: </a:t>
            </a:r>
          </a:p>
          <a:p>
            <a:pPr algn="just" rtl="1"/>
            <a:r>
              <a:rPr lang="ar-EG" sz="2800" b="0" i="0" u="none" strike="noStrike" baseline="0" dirty="0">
                <a:latin typeface="Sakkal Majalla" panose="02000000000000000000" pitchFamily="2" charset="-78"/>
                <a:cs typeface="Sakkal Majalla" panose="02000000000000000000" pitchFamily="2" charset="-78"/>
              </a:rPr>
              <a:t>حيث يقوم الباحث بإعطاء كل حالة أو مستجيب وزنًا يعكس أهميته بالنسبة للحالات أو المستجيبين الآخرين. وتعني القيمة ( 1) أن الحالة لم يعطى لها وزن. الهدف من إعطاء الأوزان هو تقليل أو زيادة عدد الحالات في العينة التي تتصف بخصائص معينة. وتستخدم الأوزان بكثرة لجعل العينة أكثر تمثيلا لمجتمع البحث بالنسبة لخصائص معينة. </a:t>
            </a:r>
            <a:r>
              <a:rPr lang="ar-EG" sz="2800" b="1" i="0" u="sng" strike="noStrike" baseline="0" dirty="0">
                <a:latin typeface="Sakkal Majalla" panose="02000000000000000000" pitchFamily="2" charset="-78"/>
                <a:cs typeface="Sakkal Majalla" panose="02000000000000000000" pitchFamily="2" charset="-78"/>
              </a:rPr>
              <a:t>مثال ذلك إعطاء الأوزان التالية</a:t>
            </a:r>
            <a:r>
              <a:rPr lang="ar-EG" sz="2800" b="0" i="0" u="none" strike="noStrike" baseline="0" dirty="0">
                <a:latin typeface="Sakkal Majalla" panose="02000000000000000000" pitchFamily="2" charset="-78"/>
                <a:cs typeface="Sakkal Majalla" panose="02000000000000000000" pitchFamily="2" charset="-78"/>
              </a:rPr>
              <a:t>: ( 3 ) للأكثر استعمالا للمنتج، ( 2 ) لمتوسطي الاستعمال للمنتج، ( 1 ) لقليلي الاستعمال وغير المستعملين للمنتج.</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6865"/>
    </mc:Choice>
    <mc:Fallback xmlns="">
      <p:transition spd="slow" advTm="1368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130628" y="635217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90869" y="1761768"/>
            <a:ext cx="2817047" cy="3984508"/>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2371725" y="1164134"/>
            <a:ext cx="9545587" cy="5693866"/>
          </a:xfrm>
          <a:prstGeom prst="rect">
            <a:avLst/>
          </a:prstGeom>
          <a:noFill/>
        </p:spPr>
        <p:txBody>
          <a:bodyPr wrap="square">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2. تحديد المتغيرات</a:t>
            </a:r>
            <a:r>
              <a:rPr lang="ar-EG" sz="2800" b="0" i="0" u="none" strike="noStrike" baseline="0" dirty="0">
                <a:latin typeface="Sakkal Majalla" panose="02000000000000000000" pitchFamily="2" charset="-78"/>
                <a:cs typeface="Sakkal Majalla" panose="02000000000000000000" pitchFamily="2" charset="-78"/>
              </a:rPr>
              <a:t>:</a:t>
            </a:r>
          </a:p>
          <a:p>
            <a:pPr algn="just" rtl="1"/>
            <a:r>
              <a:rPr lang="ar-EG" sz="2800" b="0" i="0" u="none" strike="noStrike" baseline="0" dirty="0">
                <a:latin typeface="Sakkal Majalla" panose="02000000000000000000" pitchFamily="2" charset="-78"/>
                <a:cs typeface="Sakkal Majalla" panose="02000000000000000000" pitchFamily="2" charset="-78"/>
              </a:rPr>
              <a:t> تشمل تحويل البيانات بهدف خلق متغيرات جديدة أو تعديل المتغيرات الموجودة، وذلك بهدف خلق متغيرات تتناسب مع أهداف البحث.</a:t>
            </a:r>
          </a:p>
          <a:p>
            <a:pPr algn="just" rtl="1"/>
            <a:r>
              <a:rPr lang="ar-EG" sz="2800" b="0" i="0" u="none" strike="noStrike" baseline="0" dirty="0">
                <a:latin typeface="Sakkal Majalla" panose="02000000000000000000" pitchFamily="2" charset="-78"/>
                <a:cs typeface="Sakkal Majalla" panose="02000000000000000000" pitchFamily="2" charset="-78"/>
              </a:rPr>
              <a:t>مثال ذلك إذا استخدم الباحث مقياس مكون من عشر فئات تتعلق باستخدام المنتج، هنا يمكنه تحديد أربع فئات: مستخدم بكثرة ( 8، 9، 10 ) مستخدم بشكل متوسط أو معتدل ( 5، 6، 7 )، مستخدم بشكل قليل ( 2، 3، 4)، غير مستخدم</a:t>
            </a:r>
            <a:r>
              <a:rPr lang="en-US" sz="2800" dirty="0">
                <a:latin typeface="Sakkal Majalla" panose="02000000000000000000" pitchFamily="2" charset="-78"/>
                <a:cs typeface="Sakkal Majalla" panose="02000000000000000000" pitchFamily="2" charset="-78"/>
              </a:rPr>
              <a:t>( 1 .)</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1" i="0" u="none" strike="noStrike" baseline="0" dirty="0">
                <a:latin typeface="Sakkal Majalla" panose="02000000000000000000" pitchFamily="2" charset="-78"/>
                <a:cs typeface="Sakkal Majalla" panose="02000000000000000000" pitchFamily="2" charset="-78"/>
              </a:rPr>
              <a:t>3. تحويل أداة القياس</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الهدف من هذا التحويل هو إمكانية المقارنة بين مقاييس أخرى أو جعل البيانات أكثر ملاءمة للتحليل، فكثيرًا ما يستخدم الباحث أدوات</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قياس مختلفة لقياس متغيرات مختلفة، وبالتالي لا تصلح المقارنة عبر المقاييس المختلفة لنفس المستجيب، مما يتطلب تحويل أدوات القياس. أحيانا يستخدم الباحث نفس أداة القياس لكل المتغيرات، ومع ذلك يستخدم المستجيب الأداة بطريقة مختلفة. مثال ذلك قيام البعض باستخدام القيم العليا دائما، بينما يستخدم البعض الآخر القيم الدنيا. ويمكن تحويل البيانات من تصحيح هذه الأوضاع.</a:t>
            </a:r>
          </a:p>
        </p:txBody>
      </p:sp>
      <p:sp>
        <p:nvSpPr>
          <p:cNvPr id="8" name="TextBox 7">
            <a:extLst>
              <a:ext uri="{FF2B5EF4-FFF2-40B4-BE49-F238E27FC236}">
                <a16:creationId xmlns:a16="http://schemas.microsoft.com/office/drawing/2014/main" id="{67EAC6F6-2F02-4C94-9B65-508053DB8402}"/>
              </a:ext>
            </a:extLst>
          </p:cNvPr>
          <p:cNvSpPr txBox="1"/>
          <p:nvPr/>
        </p:nvSpPr>
        <p:spPr>
          <a:xfrm>
            <a:off x="5522118" y="617697"/>
            <a:ext cx="6186488"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 تعديل البيانات إحصائيًا</a:t>
            </a:r>
            <a:r>
              <a:rPr lang="ar-EG" sz="4000" b="0" i="0" u="none" strike="noStrike" baseline="0" dirty="0">
                <a:solidFill>
                  <a:srgbClr val="00B0F0"/>
                </a:solidFill>
                <a:latin typeface="Sakkal Majalla" panose="02000000000000000000" pitchFamily="2" charset="-78"/>
                <a:cs typeface="Sakkal Majalla" panose="02000000000000000000" pitchFamily="2" charset="-78"/>
              </a:rPr>
              <a:t>:</a:t>
            </a:r>
          </a:p>
        </p:txBody>
      </p:sp>
    </p:spTree>
    <p:extLst>
      <p:ext uri="{BB962C8B-B14F-4D97-AF65-F5344CB8AC3E}">
        <p14:creationId xmlns:p14="http://schemas.microsoft.com/office/powerpoint/2010/main" val="3064830730"/>
      </p:ext>
    </p:extLst>
  </p:cSld>
  <p:clrMapOvr>
    <a:masterClrMapping/>
  </p:clrMapOvr>
  <mc:AlternateContent xmlns:mc="http://schemas.openxmlformats.org/markup-compatibility/2006" xmlns:p14="http://schemas.microsoft.com/office/powerpoint/2010/main">
    <mc:Choice Requires="p14">
      <p:transition spd="slow" p14:dur="2000" advTm="212884"/>
    </mc:Choice>
    <mc:Fallback xmlns="">
      <p:transition spd="slow" advTm="21288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517262" y="6477556"/>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61D2A0AC-CE3E-47AE-A8D8-30DE9A5E2A85}"/>
              </a:ext>
            </a:extLst>
          </p:cNvPr>
          <p:cNvGraphicFramePr/>
          <p:nvPr>
            <p:extLst>
              <p:ext uri="{D42A27DB-BD31-4B8C-83A1-F6EECF244321}">
                <p14:modId xmlns:p14="http://schemas.microsoft.com/office/powerpoint/2010/main" val="3497605460"/>
              </p:ext>
            </p:extLst>
          </p:nvPr>
        </p:nvGraphicFramePr>
        <p:xfrm>
          <a:off x="373262" y="880461"/>
          <a:ext cx="8128000" cy="59048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TextBox 11">
            <a:extLst>
              <a:ext uri="{FF2B5EF4-FFF2-40B4-BE49-F238E27FC236}">
                <a16:creationId xmlns:a16="http://schemas.microsoft.com/office/drawing/2014/main" id="{DA546E77-7FD3-4B86-A389-AE90F3176757}"/>
              </a:ext>
            </a:extLst>
          </p:cNvPr>
          <p:cNvSpPr txBox="1"/>
          <p:nvPr/>
        </p:nvSpPr>
        <p:spPr>
          <a:xfrm>
            <a:off x="6429374" y="719666"/>
            <a:ext cx="5762625" cy="1323439"/>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خطوات اختيار  استراتيجية تحليل البيانات.</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729801351"/>
      </p:ext>
    </p:extLst>
  </p:cSld>
  <p:clrMapOvr>
    <a:masterClrMapping/>
  </p:clrMapOvr>
  <mc:AlternateContent xmlns:mc="http://schemas.openxmlformats.org/markup-compatibility/2006" xmlns:p14="http://schemas.microsoft.com/office/powerpoint/2010/main">
    <mc:Choice Requires="p14">
      <p:transition spd="slow" p14:dur="2000" advTm="44870"/>
    </mc:Choice>
    <mc:Fallback xmlns="">
      <p:transition spd="slow" advTm="4487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57600" y="1358500"/>
            <a:ext cx="8162265"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يظهر من الشكل أن استراتيجية التحليل تبدأ في المراحل الأولى من البحث، وعلى وجه التحديد مع تحديد المشكلة. تؤثر خصائص البيانات وخصائص الأساليب الإحصائية في اختيار أسلوب التحليل الملائم، إضافة إلى خلفية الباحث وفلسفته.</a:t>
            </a:r>
          </a:p>
          <a:p>
            <a:pPr algn="just" rtl="1"/>
            <a:r>
              <a:rPr lang="ar-EG" sz="2800" b="0" i="0" u="none" strike="noStrike" baseline="0" dirty="0">
                <a:latin typeface="Sakkal Majalla" panose="02000000000000000000" pitchFamily="2" charset="-78"/>
                <a:cs typeface="Sakkal Majalla" panose="02000000000000000000" pitchFamily="2" charset="-78"/>
              </a:rPr>
              <a:t>التحليل الاحصائي ليس هدفا في حد ذاته، بل الغرض منه هو الحصول على معلومات</a:t>
            </a:r>
          </a:p>
          <a:p>
            <a:pPr algn="just" rtl="1"/>
            <a:r>
              <a:rPr lang="ar-EG" sz="2800" b="0" i="0" u="none" strike="noStrike" baseline="0" dirty="0">
                <a:latin typeface="Sakkal Majalla" panose="02000000000000000000" pitchFamily="2" charset="-78"/>
                <a:cs typeface="Sakkal Majalla" panose="02000000000000000000" pitchFamily="2" charset="-78"/>
              </a:rPr>
              <a:t>تساعد على فهم مشكلة البحث والعوامل المؤثرة فيها، مما يساعد على اتخاذ القرار المناسب لمواجهتها. </a:t>
            </a:r>
          </a:p>
          <a:p>
            <a:pPr algn="just" rtl="1"/>
            <a:r>
              <a:rPr lang="ar-EG" sz="2800" b="0" i="0" u="none" strike="noStrike" baseline="0" dirty="0">
                <a:latin typeface="Sakkal Majalla" panose="02000000000000000000" pitchFamily="2" charset="-78"/>
                <a:cs typeface="Sakkal Majalla" panose="02000000000000000000" pitchFamily="2" charset="-78"/>
              </a:rPr>
              <a:t>تؤثر مشكلة البحث ومنهجيته وتصميمه في اختيار أسلوب التحليل المناسب، وعليه يعتبر التحديد المبدئي للأساليب التي ستستخدم في تحليل البيانات جزء هاما من خطة البحث، والتي غالبا ما يهملها الباحثون ولا يعطونها العناية والاهتمام اللازم. </a:t>
            </a:r>
          </a:p>
          <a:p>
            <a:pPr algn="just" rtl="1"/>
            <a:r>
              <a:rPr lang="ar-EG" sz="2800" b="0" i="0" u="none" strike="noStrike" baseline="0" dirty="0">
                <a:latin typeface="Sakkal Majalla" panose="02000000000000000000" pitchFamily="2" charset="-78"/>
                <a:cs typeface="Sakkal Majalla" panose="02000000000000000000" pitchFamily="2" charset="-78"/>
              </a:rPr>
              <a:t>مع ذلك هناك مجال لبعض التغيير في ضوء المعلومات الاضافية التي يحصل عليها الباحث خطوات البحث المختلفة.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83416" y="2287142"/>
            <a:ext cx="2049497" cy="2129348"/>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DFCCAB3A-568F-4854-921E-8D00B9D38110}"/>
              </a:ext>
            </a:extLst>
          </p:cNvPr>
          <p:cNvSpPr txBox="1"/>
          <p:nvPr/>
        </p:nvSpPr>
        <p:spPr>
          <a:xfrm>
            <a:off x="4657397" y="714296"/>
            <a:ext cx="7348536"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خطوات اختيار  استراتيجية تحليل البيانات.</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874295876"/>
      </p:ext>
    </p:extLst>
  </p:cSld>
  <p:clrMapOvr>
    <a:masterClrMapping/>
  </p:clrMapOvr>
  <mc:AlternateContent xmlns:mc="http://schemas.openxmlformats.org/markup-compatibility/2006" xmlns:p14="http://schemas.microsoft.com/office/powerpoint/2010/main">
    <mc:Choice Requires="p14">
      <p:transition spd="slow" p14:dur="2000" advTm="111206"/>
    </mc:Choice>
    <mc:Fallback xmlns="">
      <p:transition spd="slow" advTm="11120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453323" y="2700338"/>
            <a:ext cx="3286298" cy="2481155"/>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3" name="TextBox 12">
            <a:extLst>
              <a:ext uri="{FF2B5EF4-FFF2-40B4-BE49-F238E27FC236}">
                <a16:creationId xmlns:a16="http://schemas.microsoft.com/office/drawing/2014/main" id="{342096F5-126E-432D-879C-AB73750D263D}"/>
              </a:ext>
            </a:extLst>
          </p:cNvPr>
          <p:cNvSpPr txBox="1"/>
          <p:nvPr/>
        </p:nvSpPr>
        <p:spPr>
          <a:xfrm>
            <a:off x="4082434" y="1451833"/>
            <a:ext cx="7766752" cy="3539430"/>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تعتبر معرفة الباحث لخصائص البيانات أمر غاية في الأهمية، حيث تؤثر تلك الخصائص بشكل كبير على اختيار الأسلوب المناسب للتحليل. </a:t>
            </a:r>
          </a:p>
          <a:p>
            <a:pPr algn="just" rtl="1"/>
            <a:r>
              <a:rPr lang="ar-EG" sz="2800" b="0" i="0" u="none" strike="noStrike" baseline="0" dirty="0">
                <a:latin typeface="Sakkal Majalla" panose="02000000000000000000" pitchFamily="2" charset="-78"/>
                <a:cs typeface="Sakkal Majalla" panose="02000000000000000000" pitchFamily="2" charset="-78"/>
              </a:rPr>
              <a:t>كما يؤثر تصميم البحث على تفضيل الباحث لأسلوب. واذا كانت نوعية أدوات القياس المستخدمة تحدد نوعية البيانات التي سيتم تحليلها، فإن فحص البيانات خلال مرحلة إعدادها للتحليل يلقي الضوء على أفضل أساليب التحليل.</a:t>
            </a:r>
          </a:p>
          <a:p>
            <a:pPr algn="just" rtl="1"/>
            <a:r>
              <a:rPr lang="ar-EG" sz="2800" b="0" i="0" u="none" strike="noStrike" baseline="0" dirty="0">
                <a:latin typeface="Sakkal Majalla" panose="02000000000000000000" pitchFamily="2" charset="-78"/>
                <a:cs typeface="Sakkal Majalla" panose="02000000000000000000" pitchFamily="2" charset="-78"/>
              </a:rPr>
              <a:t>يجب على الباحث أيضا معرفة خصائص الأساليب الإحصائية، خاصة شروط تطبيقها.</a:t>
            </a:r>
          </a:p>
        </p:txBody>
      </p:sp>
      <p:sp>
        <p:nvSpPr>
          <p:cNvPr id="9" name="TextBox 8">
            <a:extLst>
              <a:ext uri="{FF2B5EF4-FFF2-40B4-BE49-F238E27FC236}">
                <a16:creationId xmlns:a16="http://schemas.microsoft.com/office/drawing/2014/main" id="{3399FE0A-8E3B-4245-AB02-CDBCD79EB839}"/>
              </a:ext>
            </a:extLst>
          </p:cNvPr>
          <p:cNvSpPr txBox="1"/>
          <p:nvPr/>
        </p:nvSpPr>
        <p:spPr>
          <a:xfrm>
            <a:off x="4657397" y="714296"/>
            <a:ext cx="7348536"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خطوات اختيار  استراتيجية تحليل البيانات.</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523399645"/>
      </p:ext>
    </p:extLst>
  </p:cSld>
  <p:clrMapOvr>
    <a:masterClrMapping/>
  </p:clrMapOvr>
  <mc:AlternateContent xmlns:mc="http://schemas.openxmlformats.org/markup-compatibility/2006" xmlns:p14="http://schemas.microsoft.com/office/powerpoint/2010/main">
    <mc:Choice Requires="p14">
      <p:transition spd="slow" p14:dur="2000" advTm="96814"/>
    </mc:Choice>
    <mc:Fallback xmlns="">
      <p:transition spd="slow" advTm="9681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453323" y="2700338"/>
            <a:ext cx="3286298" cy="2481155"/>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3" name="TextBox 12">
            <a:extLst>
              <a:ext uri="{FF2B5EF4-FFF2-40B4-BE49-F238E27FC236}">
                <a16:creationId xmlns:a16="http://schemas.microsoft.com/office/drawing/2014/main" id="{342096F5-126E-432D-879C-AB73750D263D}"/>
              </a:ext>
            </a:extLst>
          </p:cNvPr>
          <p:cNvSpPr txBox="1"/>
          <p:nvPr/>
        </p:nvSpPr>
        <p:spPr>
          <a:xfrm>
            <a:off x="3971925" y="1295542"/>
            <a:ext cx="7766752" cy="3970318"/>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فهناك بعض الطرق مفضلة عند فحص الاختلافات بين المتغيرات(تحليل كاي تربيع)، وتوجد طرق مفضلة عند دراسة قوة العلاقة بين المتغيرات(تحليل الارتباط)، وهناك طرق أخرى مفضلة للتنبؤ (تحليل الانحدار). </a:t>
            </a:r>
          </a:p>
          <a:p>
            <a:pPr algn="just" rtl="1"/>
            <a:r>
              <a:rPr lang="ar-EG" sz="2800" b="0" i="0" u="none" strike="noStrike" baseline="0" dirty="0">
                <a:latin typeface="Sakkal Majalla" panose="02000000000000000000" pitchFamily="2" charset="-78"/>
                <a:cs typeface="Sakkal Majalla" panose="02000000000000000000" pitchFamily="2" charset="-78"/>
              </a:rPr>
              <a:t>لكل أسلوب شروط لتطبيقه، ويمكن للباحث تجاوزها في بعض الأساليب دون ضرر كبير، بينما لا يمكنه ذلك في البعض الآخر.</a:t>
            </a:r>
          </a:p>
          <a:p>
            <a:pPr algn="just" rtl="1"/>
            <a:r>
              <a:rPr lang="ar-EG" sz="2800" b="0" i="0" u="none" strike="noStrike" baseline="0" dirty="0">
                <a:latin typeface="Sakkal Majalla" panose="02000000000000000000" pitchFamily="2" charset="-78"/>
                <a:cs typeface="Sakkal Majalla" panose="02000000000000000000" pitchFamily="2" charset="-78"/>
              </a:rPr>
              <a:t>تؤثر خلفية الباحث وفلسفته على الأسلوب الذي يختاره لتحليل بيانات بحثه، ويتوقف ذلك على خبرته بطرق التحليل، واستعداده لتحديد افترضات معينة بشأن المتغيرات ومجتمع البحث. بصفة عامة، هناك أكثر من أسلوب مناسب لتحليل بيانات أي بحث.</a:t>
            </a:r>
          </a:p>
        </p:txBody>
      </p:sp>
      <p:sp>
        <p:nvSpPr>
          <p:cNvPr id="9" name="TextBox 8">
            <a:extLst>
              <a:ext uri="{FF2B5EF4-FFF2-40B4-BE49-F238E27FC236}">
                <a16:creationId xmlns:a16="http://schemas.microsoft.com/office/drawing/2014/main" id="{17E15D24-57D9-402E-B08B-2777DFEFBF18}"/>
              </a:ext>
            </a:extLst>
          </p:cNvPr>
          <p:cNvSpPr txBox="1"/>
          <p:nvPr/>
        </p:nvSpPr>
        <p:spPr>
          <a:xfrm>
            <a:off x="4657397" y="714296"/>
            <a:ext cx="7348536"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خطوات اختيار  استراتيجية تحليل البيانات.</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830579744"/>
      </p:ext>
    </p:extLst>
  </p:cSld>
  <p:clrMapOvr>
    <a:masterClrMapping/>
  </p:clrMapOvr>
  <mc:AlternateContent xmlns:mc="http://schemas.openxmlformats.org/markup-compatibility/2006" xmlns:p14="http://schemas.microsoft.com/office/powerpoint/2010/main">
    <mc:Choice Requires="p14">
      <p:transition spd="slow" p14:dur="2000" advTm="60491"/>
    </mc:Choice>
    <mc:Fallback xmlns="">
      <p:transition spd="slow" advTm="6049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23355" y="1294652"/>
            <a:ext cx="3262858" cy="4615075"/>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2814637" y="2974242"/>
            <a:ext cx="9751987" cy="1015663"/>
          </a:xfrm>
          <a:prstGeom prst="rect">
            <a:avLst/>
          </a:prstGeom>
          <a:noFill/>
        </p:spPr>
        <p:txBody>
          <a:bodyPr wrap="square">
            <a:spAutoFit/>
          </a:bodyPr>
          <a:lstStyle/>
          <a:p>
            <a:pPr algn="ctr" rtl="1"/>
            <a:r>
              <a:rPr lang="ar-EG" sz="6000" b="1" i="0" u="none" strike="noStrike" baseline="0" dirty="0">
                <a:solidFill>
                  <a:srgbClr val="FF0000"/>
                </a:solidFill>
                <a:latin typeface="Sakkal Majalla" panose="02000000000000000000" pitchFamily="2" charset="-78"/>
                <a:cs typeface="Sakkal Majalla" panose="02000000000000000000" pitchFamily="2" charset="-78"/>
              </a:rPr>
              <a:t>أهم ما جاء في المحاضرة</a:t>
            </a:r>
            <a:endParaRPr lang="ar-EG" sz="6000" b="0" i="0" u="none" strike="noStrike" baseline="0"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043263616"/>
      </p:ext>
    </p:extLst>
  </p:cSld>
  <p:clrMapOvr>
    <a:masterClrMapping/>
  </p:clrMapOvr>
  <mc:AlternateContent xmlns:mc="http://schemas.openxmlformats.org/markup-compatibility/2006" xmlns:p14="http://schemas.microsoft.com/office/powerpoint/2010/main">
    <mc:Choice Requires="p14">
      <p:transition spd="slow" p14:dur="2000" advTm="69501"/>
    </mc:Choice>
    <mc:Fallback xmlns="">
      <p:transition spd="slow" advTm="6950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6B2987D5-0DC6-4B7D-A556-00E360186977}"/>
              </a:ext>
            </a:extLst>
          </p:cNvPr>
          <p:cNvGraphicFramePr/>
          <p:nvPr>
            <p:extLst>
              <p:ext uri="{D42A27DB-BD31-4B8C-83A1-F6EECF244321}">
                <p14:modId xmlns:p14="http://schemas.microsoft.com/office/powerpoint/2010/main" val="203951016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6076727"/>
      </p:ext>
    </p:extLst>
  </p:cSld>
  <p:clrMapOvr>
    <a:masterClrMapping/>
  </p:clrMapOvr>
  <mc:AlternateContent xmlns:mc="http://schemas.openxmlformats.org/markup-compatibility/2006" xmlns:p14="http://schemas.microsoft.com/office/powerpoint/2010/main">
    <mc:Choice Requires="p14">
      <p:transition spd="slow" p14:dur="2000" advTm="32302"/>
    </mc:Choice>
    <mc:Fallback xmlns="">
      <p:transition spd="slow" advTm="3230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6B2987D5-0DC6-4B7D-A556-00E360186977}"/>
              </a:ext>
            </a:extLst>
          </p:cNvPr>
          <p:cNvGraphicFramePr/>
          <p:nvPr>
            <p:extLst>
              <p:ext uri="{D42A27DB-BD31-4B8C-83A1-F6EECF244321}">
                <p14:modId xmlns:p14="http://schemas.microsoft.com/office/powerpoint/2010/main" val="266790943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3196566"/>
      </p:ext>
    </p:extLst>
  </p:cSld>
  <p:clrMapOvr>
    <a:masterClrMapping/>
  </p:clrMapOvr>
  <mc:AlternateContent xmlns:mc="http://schemas.openxmlformats.org/markup-compatibility/2006" xmlns:p14="http://schemas.microsoft.com/office/powerpoint/2010/main">
    <mc:Choice Requires="p14">
      <p:transition spd="slow" p14:dur="2000" advTm="33909"/>
    </mc:Choice>
    <mc:Fallback xmlns="">
      <p:transition spd="slow" advTm="3390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6B2987D5-0DC6-4B7D-A556-00E360186977}"/>
              </a:ext>
            </a:extLst>
          </p:cNvPr>
          <p:cNvGraphicFramePr/>
          <p:nvPr>
            <p:extLst>
              <p:ext uri="{D42A27DB-BD31-4B8C-83A1-F6EECF244321}">
                <p14:modId xmlns:p14="http://schemas.microsoft.com/office/powerpoint/2010/main" val="33938379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7094056"/>
      </p:ext>
    </p:extLst>
  </p:cSld>
  <p:clrMapOvr>
    <a:masterClrMapping/>
  </p:clrMapOvr>
  <mc:AlternateContent xmlns:mc="http://schemas.openxmlformats.org/markup-compatibility/2006" xmlns:p14="http://schemas.microsoft.com/office/powerpoint/2010/main">
    <mc:Choice Requires="p14">
      <p:transition spd="slow" p14:dur="2000" advTm="10545"/>
    </mc:Choice>
    <mc:Fallback xmlns="">
      <p:transition spd="slow" advTm="1054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6B2987D5-0DC6-4B7D-A556-00E360186977}"/>
              </a:ext>
            </a:extLst>
          </p:cNvPr>
          <p:cNvGraphicFramePr/>
          <p:nvPr>
            <p:extLst>
              <p:ext uri="{D42A27DB-BD31-4B8C-83A1-F6EECF244321}">
                <p14:modId xmlns:p14="http://schemas.microsoft.com/office/powerpoint/2010/main" val="4150357393"/>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69432496"/>
      </p:ext>
    </p:extLst>
  </p:cSld>
  <p:clrMapOvr>
    <a:masterClrMapping/>
  </p:clrMapOvr>
  <mc:AlternateContent xmlns:mc="http://schemas.openxmlformats.org/markup-compatibility/2006" xmlns:p14="http://schemas.microsoft.com/office/powerpoint/2010/main">
    <mc:Choice Requires="p14">
      <p:transition spd="slow" p14:dur="2000" advTm="10545"/>
    </mc:Choice>
    <mc:Fallback xmlns="">
      <p:transition spd="slow" advTm="1054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6B2987D5-0DC6-4B7D-A556-00E360186977}"/>
              </a:ext>
            </a:extLst>
          </p:cNvPr>
          <p:cNvGraphicFramePr/>
          <p:nvPr>
            <p:extLst>
              <p:ext uri="{D42A27DB-BD31-4B8C-83A1-F6EECF244321}">
                <p14:modId xmlns:p14="http://schemas.microsoft.com/office/powerpoint/2010/main" val="237162753"/>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7882283"/>
      </p:ext>
    </p:extLst>
  </p:cSld>
  <p:clrMapOvr>
    <a:masterClrMapping/>
  </p:clrMapOvr>
  <mc:AlternateContent xmlns:mc="http://schemas.openxmlformats.org/markup-compatibility/2006" xmlns:p14="http://schemas.microsoft.com/office/powerpoint/2010/main">
    <mc:Choice Requires="p14">
      <p:transition spd="slow" p14:dur="2000" advTm="10545"/>
    </mc:Choice>
    <mc:Fallback xmlns="">
      <p:transition spd="slow" advTm="1054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6B2987D5-0DC6-4B7D-A556-00E360186977}"/>
              </a:ext>
            </a:extLst>
          </p:cNvPr>
          <p:cNvGraphicFramePr/>
          <p:nvPr>
            <p:extLst>
              <p:ext uri="{D42A27DB-BD31-4B8C-83A1-F6EECF244321}">
                <p14:modId xmlns:p14="http://schemas.microsoft.com/office/powerpoint/2010/main" val="178548688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8825827"/>
      </p:ext>
    </p:extLst>
  </p:cSld>
  <p:clrMapOvr>
    <a:masterClrMapping/>
  </p:clrMapOvr>
  <mc:AlternateContent xmlns:mc="http://schemas.openxmlformats.org/markup-compatibility/2006" xmlns:p14="http://schemas.microsoft.com/office/powerpoint/2010/main">
    <mc:Choice Requires="p14">
      <p:transition spd="slow" p14:dur="2000" advTm="10545"/>
    </mc:Choice>
    <mc:Fallback xmlns="">
      <p:transition spd="slow" advTm="1054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8830"/>
    </mc:Choice>
    <mc:Fallback xmlns="">
      <p:transition spd="slow" advTm="883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1337</TotalTime>
  <Words>4156</Words>
  <Application>Microsoft Office PowerPoint</Application>
  <PresentationFormat>Widescreen</PresentationFormat>
  <Paragraphs>314</Paragraphs>
  <Slides>47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Sakkal Majalla</vt:lpstr>
      <vt:lpstr>Times New Roman</vt:lpstr>
      <vt:lpstr>TT Rounds Condensed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MohamedMoheb</cp:lastModifiedBy>
  <cp:revision>100</cp:revision>
  <dcterms:created xsi:type="dcterms:W3CDTF">2023-04-29T09:08:23Z</dcterms:created>
  <dcterms:modified xsi:type="dcterms:W3CDTF">2024-07-17T08:19:00Z</dcterms:modified>
</cp:coreProperties>
</file>