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110"/>
  </p:notesMasterIdLst>
  <p:handoutMasterIdLst>
    <p:handoutMasterId r:id="rId111"/>
  </p:handoutMasterIdLst>
  <p:sldIdLst>
    <p:sldId id="331" r:id="rId2"/>
    <p:sldId id="332" r:id="rId3"/>
    <p:sldId id="333" r:id="rId4"/>
    <p:sldId id="334" r:id="rId5"/>
    <p:sldId id="335" r:id="rId6"/>
    <p:sldId id="407" r:id="rId7"/>
    <p:sldId id="336" r:id="rId8"/>
    <p:sldId id="337" r:id="rId9"/>
    <p:sldId id="338" r:id="rId10"/>
    <p:sldId id="339" r:id="rId11"/>
    <p:sldId id="409" r:id="rId12"/>
    <p:sldId id="340" r:id="rId13"/>
    <p:sldId id="341" r:id="rId14"/>
    <p:sldId id="410" r:id="rId15"/>
    <p:sldId id="343" r:id="rId16"/>
    <p:sldId id="344" r:id="rId17"/>
    <p:sldId id="345" r:id="rId18"/>
    <p:sldId id="346" r:id="rId19"/>
    <p:sldId id="411" r:id="rId20"/>
    <p:sldId id="347" r:id="rId21"/>
    <p:sldId id="412" r:id="rId22"/>
    <p:sldId id="351" r:id="rId23"/>
    <p:sldId id="354" r:id="rId24"/>
    <p:sldId id="355" r:id="rId25"/>
    <p:sldId id="356" r:id="rId26"/>
    <p:sldId id="357" r:id="rId27"/>
    <p:sldId id="358" r:id="rId28"/>
    <p:sldId id="359" r:id="rId29"/>
    <p:sldId id="360" r:id="rId30"/>
    <p:sldId id="361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0" r:id="rId40"/>
    <p:sldId id="311" r:id="rId41"/>
    <p:sldId id="312" r:id="rId42"/>
    <p:sldId id="313" r:id="rId43"/>
    <p:sldId id="314" r:id="rId44"/>
    <p:sldId id="315" r:id="rId45"/>
    <p:sldId id="316" r:id="rId46"/>
    <p:sldId id="317" r:id="rId47"/>
    <p:sldId id="318" r:id="rId48"/>
    <p:sldId id="319" r:id="rId49"/>
    <p:sldId id="320" r:id="rId50"/>
    <p:sldId id="321" r:id="rId51"/>
    <p:sldId id="322" r:id="rId52"/>
    <p:sldId id="430" r:id="rId53"/>
    <p:sldId id="431" r:id="rId54"/>
    <p:sldId id="432" r:id="rId55"/>
    <p:sldId id="433" r:id="rId56"/>
    <p:sldId id="434" r:id="rId57"/>
    <p:sldId id="363" r:id="rId58"/>
    <p:sldId id="282" r:id="rId59"/>
    <p:sldId id="283" r:id="rId60"/>
    <p:sldId id="284" r:id="rId61"/>
    <p:sldId id="285" r:id="rId62"/>
    <p:sldId id="286" r:id="rId63"/>
    <p:sldId id="287" r:id="rId64"/>
    <p:sldId id="288" r:id="rId65"/>
    <p:sldId id="289" r:id="rId66"/>
    <p:sldId id="290" r:id="rId67"/>
    <p:sldId id="291" r:id="rId68"/>
    <p:sldId id="292" r:id="rId69"/>
    <p:sldId id="293" r:id="rId70"/>
    <p:sldId id="294" r:id="rId71"/>
    <p:sldId id="295" r:id="rId72"/>
    <p:sldId id="296" r:id="rId73"/>
    <p:sldId id="297" r:id="rId74"/>
    <p:sldId id="298" r:id="rId75"/>
    <p:sldId id="299" r:id="rId76"/>
    <p:sldId id="300" r:id="rId77"/>
    <p:sldId id="301" r:id="rId78"/>
    <p:sldId id="364" r:id="rId79"/>
    <p:sldId id="258" r:id="rId80"/>
    <p:sldId id="259" r:id="rId81"/>
    <p:sldId id="262" r:id="rId82"/>
    <p:sldId id="263" r:id="rId83"/>
    <p:sldId id="264" r:id="rId84"/>
    <p:sldId id="265" r:id="rId85"/>
    <p:sldId id="266" r:id="rId86"/>
    <p:sldId id="267" r:id="rId87"/>
    <p:sldId id="268" r:id="rId88"/>
    <p:sldId id="269" r:id="rId89"/>
    <p:sldId id="270" r:id="rId90"/>
    <p:sldId id="271" r:id="rId91"/>
    <p:sldId id="272" r:id="rId92"/>
    <p:sldId id="273" r:id="rId93"/>
    <p:sldId id="274" r:id="rId94"/>
    <p:sldId id="275" r:id="rId95"/>
    <p:sldId id="276" r:id="rId96"/>
    <p:sldId id="277" r:id="rId97"/>
    <p:sldId id="278" r:id="rId98"/>
    <p:sldId id="279" r:id="rId99"/>
    <p:sldId id="280" r:id="rId100"/>
    <p:sldId id="281" r:id="rId101"/>
    <p:sldId id="373" r:id="rId102"/>
    <p:sldId id="416" r:id="rId103"/>
    <p:sldId id="376" r:id="rId104"/>
    <p:sldId id="378" r:id="rId105"/>
    <p:sldId id="422" r:id="rId106"/>
    <p:sldId id="380" r:id="rId107"/>
    <p:sldId id="403" r:id="rId108"/>
    <p:sldId id="406" r:id="rId109"/>
  </p:sldIdLst>
  <p:sldSz cx="9144000" cy="6858000" type="screen4x3"/>
  <p:notesSz cx="7086600" cy="9372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16">
          <p15:clr>
            <a:srgbClr val="A4A3A4"/>
          </p15:clr>
        </p15:guide>
        <p15:guide id="2" pos="4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ECFF"/>
    <a:srgbClr val="66CCFF"/>
    <a:srgbClr val="CCFFFF"/>
    <a:srgbClr val="F8F8F8"/>
    <a:srgbClr val="EAEAEA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9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69" y="-389"/>
      </p:cViewPr>
      <p:guideLst>
        <p:guide orient="horz" pos="816"/>
        <p:guide pos="4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08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viewProps" Target="view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notesMaster" Target="notesMasters/notesMaster1.xml"/><Relationship Id="rId115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108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CC594209-1678-4B2A-B4BD-A47AA0BEBB4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06738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89090" tIns="44546" rIns="89090" bIns="44546" numCol="1" anchor="ctr" anchorCtr="0" compatLnSpc="1">
            <a:prstTxWarp prst="textNoShape">
              <a:avLst/>
            </a:prstTxWarp>
          </a:bodyPr>
          <a:lstStyle>
            <a:lvl1pPr defTabSz="891460">
              <a:defRPr sz="1100">
                <a:latin typeface="Helvetica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3B38C903-E9C1-4EEE-9C85-26502C5E84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94150" y="0"/>
            <a:ext cx="3105150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89090" tIns="44546" rIns="89090" bIns="44546" numCol="1" anchor="ctr" anchorCtr="0" compatLnSpc="1">
            <a:prstTxWarp prst="textNoShape">
              <a:avLst/>
            </a:prstTxWarp>
          </a:bodyPr>
          <a:lstStyle>
            <a:lvl1pPr algn="r" defTabSz="891460">
              <a:defRPr sz="1100">
                <a:latin typeface="Helvetica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E850B4EB-9FB5-4ED4-996A-5001077F375C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939213"/>
            <a:ext cx="3106738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89090" tIns="44546" rIns="89090" bIns="44546" numCol="1" anchor="b" anchorCtr="0" compatLnSpc="1">
            <a:prstTxWarp prst="textNoShape">
              <a:avLst/>
            </a:prstTxWarp>
          </a:bodyPr>
          <a:lstStyle>
            <a:lvl1pPr defTabSz="891460">
              <a:defRPr sz="1100">
                <a:latin typeface="Helvetica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5" name="Rectangle 5">
            <a:extLst>
              <a:ext uri="{FF2B5EF4-FFF2-40B4-BE49-F238E27FC236}">
                <a16:creationId xmlns:a16="http://schemas.microsoft.com/office/drawing/2014/main" id="{628AB70D-4AAF-4011-9DC4-6EE495450C1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94150" y="8939213"/>
            <a:ext cx="3105150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89090" tIns="44546" rIns="89090" bIns="44546" numCol="1" anchor="b" anchorCtr="0" compatLnSpc="1">
            <a:prstTxWarp prst="textNoShape">
              <a:avLst/>
            </a:prstTxWarp>
          </a:bodyPr>
          <a:lstStyle>
            <a:lvl1pPr algn="r" defTabSz="890588">
              <a:defRPr sz="1100">
                <a:latin typeface="Helvetica" panose="020B0604020202020204" pitchFamily="34" charset="0"/>
              </a:defRPr>
            </a:lvl1pPr>
          </a:lstStyle>
          <a:p>
            <a:fld id="{82C72706-C095-41BF-ABD3-54ADB8CE31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03BE6C0C-13A5-439B-BE94-9E35C63CD4E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02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4035" tIns="47017" rIns="94035" bIns="47017" numCol="1" anchor="ctr" anchorCtr="0" compatLnSpc="1">
            <a:prstTxWarp prst="textNoShape">
              <a:avLst/>
            </a:prstTxWarp>
          </a:bodyPr>
          <a:lstStyle>
            <a:lvl1pPr defTabSz="939909">
              <a:defRPr sz="1200"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4822FACF-CE45-4AC3-B2A2-36D2B0BD3E2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16375" y="0"/>
            <a:ext cx="30702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4035" tIns="47017" rIns="94035" bIns="47017" numCol="1" anchor="ctr" anchorCtr="0" compatLnSpc="1">
            <a:prstTxWarp prst="textNoShape">
              <a:avLst/>
            </a:prstTxWarp>
          </a:bodyPr>
          <a:lstStyle>
            <a:lvl1pPr algn="r" defTabSz="939909">
              <a:defRPr sz="1200"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6" name="Rectangle 4">
            <a:extLst>
              <a:ext uri="{FF2B5EF4-FFF2-40B4-BE49-F238E27FC236}">
                <a16:creationId xmlns:a16="http://schemas.microsoft.com/office/drawing/2014/main" id="{EF3471BA-404F-42D2-A7C9-714D69CA27C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0150" y="704850"/>
            <a:ext cx="4687888" cy="3514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65F13DF-CA13-4724-A04B-D47B5644211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4563" y="4452938"/>
            <a:ext cx="5197475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4035" tIns="47017" rIns="94035" bIns="470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DA6E394C-E4A1-4942-8688-4E6C278D77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905875"/>
            <a:ext cx="30702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4035" tIns="47017" rIns="94035" bIns="47017" numCol="1" anchor="b" anchorCtr="0" compatLnSpc="1">
            <a:prstTxWarp prst="textNoShape">
              <a:avLst/>
            </a:prstTxWarp>
          </a:bodyPr>
          <a:lstStyle>
            <a:lvl1pPr defTabSz="939909">
              <a:defRPr sz="1200"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7B09FD-7807-493C-9E6C-6D565DCA0B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6375" y="8905875"/>
            <a:ext cx="30702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4035" tIns="47017" rIns="94035" bIns="47017" numCol="1" anchor="b" anchorCtr="0" compatLnSpc="1">
            <a:prstTxWarp prst="textNoShape">
              <a:avLst/>
            </a:prstTxWarp>
          </a:bodyPr>
          <a:lstStyle>
            <a:lvl1pPr algn="r" defTabSz="939800">
              <a:defRPr sz="1200">
                <a:latin typeface="Times New Roman" panose="02020603050405020304" pitchFamily="18" charset="0"/>
              </a:defRPr>
            </a:lvl1pPr>
          </a:lstStyle>
          <a:p>
            <a:fld id="{FFC2CB2C-F279-41F0-AC48-D923156805A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id="{8A920543-D350-443A-A721-991FEA8129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75653E0-F2FD-4551-8B22-FE330671DA1C}" type="slidenum">
              <a:rPr lang="en-US" altLang="en-US">
                <a:latin typeface="Times New Roman" panose="02020603050405020304" pitchFamily="18" charset="0"/>
              </a:rPr>
              <a:pPr/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1139" name="Rectangle 2">
            <a:extLst>
              <a:ext uri="{FF2B5EF4-FFF2-40B4-BE49-F238E27FC236}">
                <a16:creationId xmlns:a16="http://schemas.microsoft.com/office/drawing/2014/main" id="{809E82CE-770C-49D3-84E8-6A6FC8AFBC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>
            <a:extLst>
              <a:ext uri="{FF2B5EF4-FFF2-40B4-BE49-F238E27FC236}">
                <a16:creationId xmlns:a16="http://schemas.microsoft.com/office/drawing/2014/main" id="{1892899B-C57A-458A-8DEF-195B988578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571C26FC-F52D-411F-A4CB-DE8513A2B0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0C0BC62-2152-49E6-8AF5-50FF44F1E1D3}" type="slidenum">
              <a:rPr lang="en-US" altLang="en-US">
                <a:latin typeface="Times New Roman" panose="02020603050405020304" pitchFamily="18" charset="0"/>
              </a:rPr>
              <a:pPr/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82389DE3-D492-4B0A-B0C5-CFC9B6B6F4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13180D19-5B10-4758-A8C9-92667670D7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>
            <a:extLst>
              <a:ext uri="{FF2B5EF4-FFF2-40B4-BE49-F238E27FC236}">
                <a16:creationId xmlns:a16="http://schemas.microsoft.com/office/drawing/2014/main" id="{52E873C4-C9CD-4CD4-BAA9-E38AC88BF0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870FF08-90E6-43CF-AED6-E70CDB6B1112}" type="slidenum">
              <a:rPr lang="en-US" altLang="en-US">
                <a:latin typeface="Times New Roman" panose="02020603050405020304" pitchFamily="18" charset="0"/>
              </a:rPr>
              <a:pPr/>
              <a:t>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3187" name="Rectangle 2">
            <a:extLst>
              <a:ext uri="{FF2B5EF4-FFF2-40B4-BE49-F238E27FC236}">
                <a16:creationId xmlns:a16="http://schemas.microsoft.com/office/drawing/2014/main" id="{3F1D349B-2E24-48E3-8375-7C2C1F69B6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>
            <a:extLst>
              <a:ext uri="{FF2B5EF4-FFF2-40B4-BE49-F238E27FC236}">
                <a16:creationId xmlns:a16="http://schemas.microsoft.com/office/drawing/2014/main" id="{1E228C2F-8790-4E86-8B66-4D3492B2E5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71000D4E-8A67-4003-8E87-772D9024C6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F365149-E38C-4DAC-84B8-8F4AFF2A5D63}" type="slidenum">
              <a:rPr lang="en-US" altLang="en-US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D4E0BBA3-E5B3-4DF0-BCF9-576ABB3C3B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822619B1-76CC-405A-8360-27F1944D1B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>
            <a:extLst>
              <a:ext uri="{FF2B5EF4-FFF2-40B4-BE49-F238E27FC236}">
                <a16:creationId xmlns:a16="http://schemas.microsoft.com/office/drawing/2014/main" id="{7EDF6219-82C1-4A93-ABED-5E34596BBC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A8A3B3F0-AAF5-4CFC-A7B5-497CCE8C3F5E}" type="slidenum">
              <a:rPr lang="en-US" altLang="en-US">
                <a:latin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1956D3A9-AF53-4EE2-8367-5C87C40B8B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>
            <a:extLst>
              <a:ext uri="{FF2B5EF4-FFF2-40B4-BE49-F238E27FC236}">
                <a16:creationId xmlns:a16="http://schemas.microsoft.com/office/drawing/2014/main" id="{EDD8E06E-9ABA-4101-95DC-533C74A921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2E8E951B-6D4F-4F3C-BA0F-CE3137BC43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AEBF62B-A5D8-4ED3-B7C7-E5B4C8E4833B}" type="slidenum">
              <a:rPr lang="en-US" altLang="en-US">
                <a:latin typeface="Times New Roman" panose="02020603050405020304" pitchFamily="18" charset="0"/>
              </a:rPr>
              <a:pPr/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609817C1-9D09-405F-A4BE-35AA840FB3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3C7757C3-4E01-44F0-9943-4A8D5D2ED2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>
            <a:extLst>
              <a:ext uri="{FF2B5EF4-FFF2-40B4-BE49-F238E27FC236}">
                <a16:creationId xmlns:a16="http://schemas.microsoft.com/office/drawing/2014/main" id="{7412E0F5-3DB3-4276-9E28-E97E37598CC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947D0DB0-2893-40A2-A92B-B204CAA7AA0A}" type="slidenum">
              <a:rPr lang="en-US" altLang="en-US">
                <a:latin typeface="Times New Roman" panose="02020603050405020304" pitchFamily="18" charset="0"/>
              </a:rPr>
              <a:pPr/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7283" name="Rectangle 2">
            <a:extLst>
              <a:ext uri="{FF2B5EF4-FFF2-40B4-BE49-F238E27FC236}">
                <a16:creationId xmlns:a16="http://schemas.microsoft.com/office/drawing/2014/main" id="{76849717-E504-4367-AE73-45E1924842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>
            <a:extLst>
              <a:ext uri="{FF2B5EF4-FFF2-40B4-BE49-F238E27FC236}">
                <a16:creationId xmlns:a16="http://schemas.microsoft.com/office/drawing/2014/main" id="{E07A02F3-4A7A-4C49-8E28-03B39609B5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CABBBA32-327C-4520-BB88-E93BCE413C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8553D4C-F3A2-40EC-A353-CAF60F6FAB16}" type="slidenum">
              <a:rPr lang="en-US" altLang="en-US">
                <a:latin typeface="Times New Roman" panose="02020603050405020304" pitchFamily="18" charset="0"/>
              </a:rPr>
              <a:pPr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D77ED832-6662-429B-8811-E6909535F8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01340DBE-8380-4A63-8CC7-AB75088D56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>
            <a:extLst>
              <a:ext uri="{FF2B5EF4-FFF2-40B4-BE49-F238E27FC236}">
                <a16:creationId xmlns:a16="http://schemas.microsoft.com/office/drawing/2014/main" id="{C32FEA61-84E0-4F6E-A5DE-438DD3F1BB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898E264-0F87-448A-8621-D998F18CE072}" type="slidenum">
              <a:rPr lang="en-US" altLang="en-US">
                <a:latin typeface="Times New Roman" panose="02020603050405020304" pitchFamily="18" charset="0"/>
              </a:rPr>
              <a:pPr/>
              <a:t>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99331" name="Rectangle 2">
            <a:extLst>
              <a:ext uri="{FF2B5EF4-FFF2-40B4-BE49-F238E27FC236}">
                <a16:creationId xmlns:a16="http://schemas.microsoft.com/office/drawing/2014/main" id="{70867D87-173B-443F-8109-C247DF5105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>
            <a:extLst>
              <a:ext uri="{FF2B5EF4-FFF2-40B4-BE49-F238E27FC236}">
                <a16:creationId xmlns:a16="http://schemas.microsoft.com/office/drawing/2014/main" id="{72E0E792-E4EE-44D7-9914-9DC91BCBD3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>
            <a:extLst>
              <a:ext uri="{FF2B5EF4-FFF2-40B4-BE49-F238E27FC236}">
                <a16:creationId xmlns:a16="http://schemas.microsoft.com/office/drawing/2014/main" id="{9EE992A3-26D2-44B8-92BB-28FFF646A2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7955654F-329B-48DD-8FA1-1D00BD4AA2CD}" type="slidenum">
              <a:rPr lang="en-US" altLang="en-US">
                <a:latin typeface="Times New Roman" panose="02020603050405020304" pitchFamily="18" charset="0"/>
              </a:rPr>
              <a:pPr/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0355" name="Rectangle 2">
            <a:extLst>
              <a:ext uri="{FF2B5EF4-FFF2-40B4-BE49-F238E27FC236}">
                <a16:creationId xmlns:a16="http://schemas.microsoft.com/office/drawing/2014/main" id="{3C5E8084-CD27-45F0-948B-527CF3E8CC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>
            <a:extLst>
              <a:ext uri="{FF2B5EF4-FFF2-40B4-BE49-F238E27FC236}">
                <a16:creationId xmlns:a16="http://schemas.microsoft.com/office/drawing/2014/main" id="{01C2F6CE-343E-4E7D-B50B-7FBBE87E4F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>
            <a:extLst>
              <a:ext uri="{FF2B5EF4-FFF2-40B4-BE49-F238E27FC236}">
                <a16:creationId xmlns:a16="http://schemas.microsoft.com/office/drawing/2014/main" id="{AFBD6615-ED48-4079-BAA7-A84844D677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048E5558-88DF-40FE-90FF-9EB1FEE63A86}" type="slidenum">
              <a:rPr lang="en-US" altLang="en-US">
                <a:latin typeface="Times New Roman" panose="02020603050405020304" pitchFamily="18" charset="0"/>
              </a:rPr>
              <a:pPr/>
              <a:t>11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1379" name="Rectangle 2">
            <a:extLst>
              <a:ext uri="{FF2B5EF4-FFF2-40B4-BE49-F238E27FC236}">
                <a16:creationId xmlns:a16="http://schemas.microsoft.com/office/drawing/2014/main" id="{B825ED8D-9E3E-4698-BB5C-C026B0475B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>
            <a:extLst>
              <a:ext uri="{FF2B5EF4-FFF2-40B4-BE49-F238E27FC236}">
                <a16:creationId xmlns:a16="http://schemas.microsoft.com/office/drawing/2014/main" id="{0D5306E4-3AAE-4121-B023-8B43D082CA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0BFD4EBE-353D-4C31-99D7-B7C3FEC6C1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8B80A18-0C17-4A8A-A28E-1B3AD0E8B888}" type="slidenum">
              <a:rPr lang="en-US" altLang="en-US">
                <a:latin typeface="Times New Roman" panose="02020603050405020304" pitchFamily="18" charset="0"/>
              </a:rPr>
              <a:pPr/>
              <a:t>13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8A02C982-0312-4EC7-A741-67B0BEDA49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11F7861C-35C5-4B12-8A55-F7A16557D9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>
            <a:extLst>
              <a:ext uri="{FF2B5EF4-FFF2-40B4-BE49-F238E27FC236}">
                <a16:creationId xmlns:a16="http://schemas.microsoft.com/office/drawing/2014/main" id="{E2EC3CC7-E29A-4D50-9A98-532553638A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86C72E5-BDBA-4628-BBAF-85FBB5CCE3BE}" type="slidenum">
              <a:rPr lang="en-US" altLang="en-US">
                <a:latin typeface="Times New Roman" panose="02020603050405020304" pitchFamily="18" charset="0"/>
              </a:rPr>
              <a:pPr/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3427" name="Rectangle 2">
            <a:extLst>
              <a:ext uri="{FF2B5EF4-FFF2-40B4-BE49-F238E27FC236}">
                <a16:creationId xmlns:a16="http://schemas.microsoft.com/office/drawing/2014/main" id="{B01CE6FA-B36D-49C3-8371-51A4E97645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A8274DE9-BC41-40F6-83AC-5A3D3773C2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AA015233-DFC5-4181-9DBD-191581D3DF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3AA9686-8C45-4B6B-B192-53184893EC9B}" type="slidenum">
              <a:rPr lang="en-US" altLang="en-US">
                <a:latin typeface="Times New Roman" panose="02020603050405020304" pitchFamily="18" charset="0"/>
              </a:rPr>
              <a:pPr/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D606F670-2456-4E74-98E3-6F89925388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81CE9A51-74EA-466B-956F-199FC346E1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>
            <a:extLst>
              <a:ext uri="{FF2B5EF4-FFF2-40B4-BE49-F238E27FC236}">
                <a16:creationId xmlns:a16="http://schemas.microsoft.com/office/drawing/2014/main" id="{6551FA5F-3DAF-4F79-96DF-B76D1641D9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C44D4E91-7487-49F0-9D91-43B839F06F41}" type="slidenum">
              <a:rPr lang="en-US" altLang="en-US">
                <a:latin typeface="Times New Roman" panose="02020603050405020304" pitchFamily="18" charset="0"/>
              </a:rPr>
              <a:pPr/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5475" name="Rectangle 2">
            <a:extLst>
              <a:ext uri="{FF2B5EF4-FFF2-40B4-BE49-F238E27FC236}">
                <a16:creationId xmlns:a16="http://schemas.microsoft.com/office/drawing/2014/main" id="{167C6B9E-26B1-4F34-923D-B2966B894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>
            <a:extLst>
              <a:ext uri="{FF2B5EF4-FFF2-40B4-BE49-F238E27FC236}">
                <a16:creationId xmlns:a16="http://schemas.microsoft.com/office/drawing/2014/main" id="{C351E2D8-3E9B-4911-A879-EA20F380F6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A8A00347-BFEB-47CE-B8F7-F4A3E8EC8E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CFB8A3B8-FFC6-4EAE-BC20-3413272D7E23}" type="slidenum">
              <a:rPr lang="en-US" altLang="en-US">
                <a:latin typeface="Times New Roman" panose="02020603050405020304" pitchFamily="18" charset="0"/>
              </a:rPr>
              <a:pPr/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29DEC50F-F8EB-47B2-9592-C432BA44F4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7B4D387E-81FF-4C55-AE2B-EDD0B9D58D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>
            <a:extLst>
              <a:ext uri="{FF2B5EF4-FFF2-40B4-BE49-F238E27FC236}">
                <a16:creationId xmlns:a16="http://schemas.microsoft.com/office/drawing/2014/main" id="{BB9D8362-CFFE-4239-A0CE-16166762BF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4754A397-8FAE-4C30-A05F-CF91331CD813}" type="slidenum">
              <a:rPr lang="en-US" altLang="en-US">
                <a:latin typeface="Times New Roman" panose="02020603050405020304" pitchFamily="18" charset="0"/>
              </a:rPr>
              <a:pPr/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7523" name="Rectangle 2">
            <a:extLst>
              <a:ext uri="{FF2B5EF4-FFF2-40B4-BE49-F238E27FC236}">
                <a16:creationId xmlns:a16="http://schemas.microsoft.com/office/drawing/2014/main" id="{00D4DD15-6D6E-4697-8517-23E5CECAC2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3F296D03-4616-4EA3-8B0A-A93A466732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3BE82472-66AF-4BF7-A2A7-57FD11ECB4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7E009F0B-5F82-4126-923B-E013C3AAF972}" type="slidenum">
              <a:rPr lang="en-US" altLang="en-US">
                <a:latin typeface="Times New Roman" panose="02020603050405020304" pitchFamily="18" charset="0"/>
              </a:rPr>
              <a:pPr/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93C9793E-0DAB-48C2-A22A-A9ACDD8828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7AC332B0-F66D-4C3F-8DDB-E1E0D7FC2D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>
            <a:extLst>
              <a:ext uri="{FF2B5EF4-FFF2-40B4-BE49-F238E27FC236}">
                <a16:creationId xmlns:a16="http://schemas.microsoft.com/office/drawing/2014/main" id="{66F09507-C2E2-47B2-82A8-B5E3C87D79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3B546AF-CFB6-4A26-A155-B7AC52B1171E}" type="slidenum">
              <a:rPr lang="en-US" altLang="en-US">
                <a:latin typeface="Times New Roman" panose="02020603050405020304" pitchFamily="18" charset="0"/>
              </a:rPr>
              <a:pPr/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9571" name="Rectangle 2">
            <a:extLst>
              <a:ext uri="{FF2B5EF4-FFF2-40B4-BE49-F238E27FC236}">
                <a16:creationId xmlns:a16="http://schemas.microsoft.com/office/drawing/2014/main" id="{84A5CD44-BF84-48EC-B0BC-E076CADF8C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>
            <a:extLst>
              <a:ext uri="{FF2B5EF4-FFF2-40B4-BE49-F238E27FC236}">
                <a16:creationId xmlns:a16="http://schemas.microsoft.com/office/drawing/2014/main" id="{F26D7BA3-2768-4887-B710-E8BBC3F5A3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>
            <a:extLst>
              <a:ext uri="{FF2B5EF4-FFF2-40B4-BE49-F238E27FC236}">
                <a16:creationId xmlns:a16="http://schemas.microsoft.com/office/drawing/2014/main" id="{9CBD93AF-1180-4ACB-9B95-D6F986AB45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92B255F6-0496-42D9-A50C-21BEA778293C}" type="slidenum">
              <a:rPr lang="en-US" altLang="en-US">
                <a:latin typeface="Times New Roman" panose="02020603050405020304" pitchFamily="18" charset="0"/>
              </a:rPr>
              <a:pPr/>
              <a:t>22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12643" name="Rectangle 2">
            <a:extLst>
              <a:ext uri="{FF2B5EF4-FFF2-40B4-BE49-F238E27FC236}">
                <a16:creationId xmlns:a16="http://schemas.microsoft.com/office/drawing/2014/main" id="{B6DBED89-49D3-4018-980D-509023030E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>
            <a:extLst>
              <a:ext uri="{FF2B5EF4-FFF2-40B4-BE49-F238E27FC236}">
                <a16:creationId xmlns:a16="http://schemas.microsoft.com/office/drawing/2014/main" id="{11938EE8-081A-42B2-B3E3-2DCAF241F7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>
            <a:extLst>
              <a:ext uri="{FF2B5EF4-FFF2-40B4-BE49-F238E27FC236}">
                <a16:creationId xmlns:a16="http://schemas.microsoft.com/office/drawing/2014/main" id="{8A49125B-F571-4E5D-9BAD-1D212CCFBF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F0FA2C5A-08D3-4CEE-94AC-EFFD301638E0}" type="slidenum">
              <a:rPr lang="en-US" altLang="en-US">
                <a:latin typeface="Times New Roman" panose="02020603050405020304" pitchFamily="18" charset="0"/>
              </a:rPr>
              <a:pPr/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15715" name="Rectangle 2">
            <a:extLst>
              <a:ext uri="{FF2B5EF4-FFF2-40B4-BE49-F238E27FC236}">
                <a16:creationId xmlns:a16="http://schemas.microsoft.com/office/drawing/2014/main" id="{AD870FB1-A095-437C-B6D2-2B1B4AAB9A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>
            <a:extLst>
              <a:ext uri="{FF2B5EF4-FFF2-40B4-BE49-F238E27FC236}">
                <a16:creationId xmlns:a16="http://schemas.microsoft.com/office/drawing/2014/main" id="{F501E773-1178-4204-823A-15B92DFAFB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>
            <a:extLst>
              <a:ext uri="{FF2B5EF4-FFF2-40B4-BE49-F238E27FC236}">
                <a16:creationId xmlns:a16="http://schemas.microsoft.com/office/drawing/2014/main" id="{30CCC09F-8FEA-4870-9E40-37BBE71005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BCE3FF5-CEA2-48B8-900D-389C7BA3E78B}" type="slidenum">
              <a:rPr lang="en-US" altLang="en-US">
                <a:latin typeface="Times New Roman" panose="02020603050405020304" pitchFamily="18" charset="0"/>
              </a:rPr>
              <a:pPr/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16739" name="Rectangle 2">
            <a:extLst>
              <a:ext uri="{FF2B5EF4-FFF2-40B4-BE49-F238E27FC236}">
                <a16:creationId xmlns:a16="http://schemas.microsoft.com/office/drawing/2014/main" id="{A081F303-3AE6-4FDF-9914-380C5084DC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>
            <a:extLst>
              <a:ext uri="{FF2B5EF4-FFF2-40B4-BE49-F238E27FC236}">
                <a16:creationId xmlns:a16="http://schemas.microsoft.com/office/drawing/2014/main" id="{4F7AB753-E023-44B0-B607-E3C978A6E2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>
            <a:extLst>
              <a:ext uri="{FF2B5EF4-FFF2-40B4-BE49-F238E27FC236}">
                <a16:creationId xmlns:a16="http://schemas.microsoft.com/office/drawing/2014/main" id="{BEDA1708-FBD0-46B6-B6E0-9DACFC6E82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1FD1554-F607-4188-A668-41EC0D745C1C}" type="slidenum">
              <a:rPr lang="en-US" altLang="en-US">
                <a:latin typeface="Times New Roman" panose="02020603050405020304" pitchFamily="18" charset="0"/>
              </a:rPr>
              <a:pPr/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17763" name="Rectangle 2">
            <a:extLst>
              <a:ext uri="{FF2B5EF4-FFF2-40B4-BE49-F238E27FC236}">
                <a16:creationId xmlns:a16="http://schemas.microsoft.com/office/drawing/2014/main" id="{360FA1B4-6A09-4A5E-8B97-24767F39BC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>
            <a:extLst>
              <a:ext uri="{FF2B5EF4-FFF2-40B4-BE49-F238E27FC236}">
                <a16:creationId xmlns:a16="http://schemas.microsoft.com/office/drawing/2014/main" id="{F52D03A7-D598-4B7B-B4F2-C1353D7B2B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>
            <a:extLst>
              <a:ext uri="{FF2B5EF4-FFF2-40B4-BE49-F238E27FC236}">
                <a16:creationId xmlns:a16="http://schemas.microsoft.com/office/drawing/2014/main" id="{8047A01C-D4F1-483C-95F6-D9DE64F05F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9C2251A-E27D-4976-912A-372946474BDD}" type="slidenum">
              <a:rPr lang="en-US" altLang="en-US">
                <a:latin typeface="Times New Roman" panose="02020603050405020304" pitchFamily="18" charset="0"/>
              </a:rPr>
              <a:pPr/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18787" name="Rectangle 2">
            <a:extLst>
              <a:ext uri="{FF2B5EF4-FFF2-40B4-BE49-F238E27FC236}">
                <a16:creationId xmlns:a16="http://schemas.microsoft.com/office/drawing/2014/main" id="{377D733F-0F22-4399-A6D3-B09E70F2D1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>
            <a:extLst>
              <a:ext uri="{FF2B5EF4-FFF2-40B4-BE49-F238E27FC236}">
                <a16:creationId xmlns:a16="http://schemas.microsoft.com/office/drawing/2014/main" id="{6FF7E3D3-1282-4112-B6EE-171A108389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>
            <a:extLst>
              <a:ext uri="{FF2B5EF4-FFF2-40B4-BE49-F238E27FC236}">
                <a16:creationId xmlns:a16="http://schemas.microsoft.com/office/drawing/2014/main" id="{6694149F-4152-4367-835B-291215C667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08CBD02-7938-4655-89C2-245E2DD80BF2}" type="slidenum">
              <a:rPr lang="en-US" altLang="en-US">
                <a:latin typeface="Times New Roman" panose="02020603050405020304" pitchFamily="18" charset="0"/>
              </a:rPr>
              <a:pPr/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19811" name="Rectangle 2">
            <a:extLst>
              <a:ext uri="{FF2B5EF4-FFF2-40B4-BE49-F238E27FC236}">
                <a16:creationId xmlns:a16="http://schemas.microsoft.com/office/drawing/2014/main" id="{2F98E2D8-A745-4482-8D31-1C44102899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>
            <a:extLst>
              <a:ext uri="{FF2B5EF4-FFF2-40B4-BE49-F238E27FC236}">
                <a16:creationId xmlns:a16="http://schemas.microsoft.com/office/drawing/2014/main" id="{4AD3CFA0-D397-4059-BF40-57150D5F1A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>
            <a:extLst>
              <a:ext uri="{FF2B5EF4-FFF2-40B4-BE49-F238E27FC236}">
                <a16:creationId xmlns:a16="http://schemas.microsoft.com/office/drawing/2014/main" id="{90C51AA2-08CA-4188-A0D0-CDB58CB18B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CDE4C9D0-7D0A-45DF-B0CE-6AB3AEE439B1}" type="slidenum">
              <a:rPr lang="en-US" altLang="en-US">
                <a:latin typeface="Times New Roman" panose="02020603050405020304" pitchFamily="18" charset="0"/>
              </a:rPr>
              <a:pPr/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0835" name="Rectangle 2">
            <a:extLst>
              <a:ext uri="{FF2B5EF4-FFF2-40B4-BE49-F238E27FC236}">
                <a16:creationId xmlns:a16="http://schemas.microsoft.com/office/drawing/2014/main" id="{99033DF3-330A-4632-AE16-C1DAED31B0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>
            <a:extLst>
              <a:ext uri="{FF2B5EF4-FFF2-40B4-BE49-F238E27FC236}">
                <a16:creationId xmlns:a16="http://schemas.microsoft.com/office/drawing/2014/main" id="{EC5A0E66-0ED9-4D39-8C8C-9D502F65B2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>
            <a:extLst>
              <a:ext uri="{FF2B5EF4-FFF2-40B4-BE49-F238E27FC236}">
                <a16:creationId xmlns:a16="http://schemas.microsoft.com/office/drawing/2014/main" id="{9C520A68-97AF-4954-BF27-3B60903A2D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46D5DB69-22AD-4E1E-A59B-E2B46FD50CA7}" type="slidenum">
              <a:rPr lang="en-US" altLang="en-US">
                <a:latin typeface="Times New Roman" panose="02020603050405020304" pitchFamily="18" charset="0"/>
              </a:rPr>
              <a:pPr/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1859" name="Rectangle 2">
            <a:extLst>
              <a:ext uri="{FF2B5EF4-FFF2-40B4-BE49-F238E27FC236}">
                <a16:creationId xmlns:a16="http://schemas.microsoft.com/office/drawing/2014/main" id="{6D96FEF4-316D-4EC7-948A-A33AE5D7CB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>
            <a:extLst>
              <a:ext uri="{FF2B5EF4-FFF2-40B4-BE49-F238E27FC236}">
                <a16:creationId xmlns:a16="http://schemas.microsoft.com/office/drawing/2014/main" id="{2B50E5CE-2EAD-485C-9DC4-25D3E4546E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>
            <a:extLst>
              <a:ext uri="{FF2B5EF4-FFF2-40B4-BE49-F238E27FC236}">
                <a16:creationId xmlns:a16="http://schemas.microsoft.com/office/drawing/2014/main" id="{A64CD54C-44CE-436F-93BE-552425E6C2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9EFB345-C37B-41EB-99D5-09E432045D94}" type="slidenum">
              <a:rPr lang="en-US" altLang="en-US">
                <a:latin typeface="Times New Roman" panose="02020603050405020304" pitchFamily="18" charset="0"/>
              </a:rPr>
              <a:pPr/>
              <a:t>30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883" name="Rectangle 2">
            <a:extLst>
              <a:ext uri="{FF2B5EF4-FFF2-40B4-BE49-F238E27FC236}">
                <a16:creationId xmlns:a16="http://schemas.microsoft.com/office/drawing/2014/main" id="{29DAD370-8DFA-4D0F-8574-87D667E474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>
            <a:extLst>
              <a:ext uri="{FF2B5EF4-FFF2-40B4-BE49-F238E27FC236}">
                <a16:creationId xmlns:a16="http://schemas.microsoft.com/office/drawing/2014/main" id="{AA98057B-1F4A-419C-B813-443BAD14DB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61558B31-5BEF-1BEE-9217-A164E26EB9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C3CA386-A248-4156-A78B-907110F02861}" type="slidenum">
              <a:rPr lang="en-US" altLang="en-US" sz="1200"/>
              <a:pPr/>
              <a:t>31</a:t>
            </a:fld>
            <a:endParaRPr lang="en-US" altLang="en-US" sz="1200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1781281D-D67D-434A-E755-C666700B7C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10F0813E-E20F-5E2F-9734-06B0737839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0DEB1BC0-B748-6877-47EA-C2986095358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33C1465-9CBD-4B89-A56A-436A6C47C757}" type="slidenum">
              <a:rPr lang="en-US" altLang="en-US" sz="1200"/>
              <a:pPr/>
              <a:t>32</a:t>
            </a:fld>
            <a:endParaRPr lang="en-US" altLang="en-US" sz="120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6F8DBF19-83F9-F932-A4F0-51EEE849DB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0D59E111-F0CF-9D19-8B36-9FDD87A299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C067CBA4-7D2B-60D1-0F70-D242729D9A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4823913-5CD6-4EF1-93F1-5ABBF0B29AD7}" type="slidenum">
              <a:rPr lang="en-US" altLang="en-US" sz="1200"/>
              <a:pPr/>
              <a:t>33</a:t>
            </a:fld>
            <a:endParaRPr lang="en-US" altLang="en-US" sz="1200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7837895B-7798-DC25-D20E-4A354B08F6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E210B0AE-A02F-B8CF-A776-8BCF560248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172CB927-E311-10C9-9883-A2845AC89C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221C65D-3434-4906-97F9-1971DFBA4D85}" type="slidenum">
              <a:rPr lang="en-US" altLang="en-US" sz="1200"/>
              <a:pPr/>
              <a:t>34</a:t>
            </a:fld>
            <a:endParaRPr lang="en-US" altLang="en-US" sz="1200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4C7420D2-DBCB-B685-E1E1-45C19D1A39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E7DB72C3-15FD-18A5-7FA3-18672CD00D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D2EC086A-9AAB-D21D-BB7D-6AB58F310A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4419427-DD18-4691-BED0-8C6952DE91CA}" type="slidenum">
              <a:rPr lang="en-US" altLang="en-US" sz="1200"/>
              <a:pPr/>
              <a:t>35</a:t>
            </a:fld>
            <a:endParaRPr lang="en-US" altLang="en-US" sz="1200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CB5F9DB8-74D8-983B-BF10-F933471120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9BD0B968-6DBC-B91D-71A9-4C056D7B55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CE487F92-8B5E-CBA4-55A9-AFAD3E9896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0355CD5-FF14-4960-BA9E-4FA4C5FF943B}" type="slidenum">
              <a:rPr lang="en-US" altLang="en-US" sz="1200"/>
              <a:pPr/>
              <a:t>36</a:t>
            </a:fld>
            <a:endParaRPr lang="en-US" altLang="en-US" sz="1200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42E4ECBD-191E-03C7-5194-FA3A1EA062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594A60A9-CD53-AEC3-9E0E-7C9C38BD96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753C1C7D-D8F5-7271-925E-0F36FD7302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08933DB-B5BB-419F-8DCB-C538E464F648}" type="slidenum">
              <a:rPr lang="en-US" altLang="en-US" sz="1200"/>
              <a:pPr/>
              <a:t>37</a:t>
            </a:fld>
            <a:endParaRPr lang="en-US" altLang="en-US" sz="1200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7ED3E47E-FD54-702D-C2B9-257D0B12EA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C4F3DE10-46A1-7057-97F2-1C43186822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A046968-0F10-BB45-576B-AE99E0763F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1FD115C-4F88-4265-9E87-515CD58C4979}" type="slidenum">
              <a:rPr lang="en-US" altLang="en-US" sz="1200"/>
              <a:pPr/>
              <a:t>38</a:t>
            </a:fld>
            <a:endParaRPr lang="en-US" altLang="en-US" sz="1200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286860CE-F033-98FA-03B9-6F70D52FD4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8CADE64E-AC8C-083C-A31B-57A409EBD6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57F656D9-101F-387C-22ED-604958E523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2A77571-C08B-4462-9B52-1AA251120410}" type="slidenum">
              <a:rPr lang="en-US" altLang="en-US" sz="1200"/>
              <a:pPr/>
              <a:t>39</a:t>
            </a:fld>
            <a:endParaRPr lang="en-US" altLang="en-US" sz="1200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CD66F319-4D45-0E0D-7FBC-1D3130E3B6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8AECBF2F-268F-DA0C-5D82-0BB4145697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73228663-3DC7-81B1-E1E7-6BAFF73457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7E4624B-7759-4D1E-9B08-3EE03360FEF1}" type="slidenum">
              <a:rPr lang="en-US" altLang="en-US" sz="1200"/>
              <a:pPr/>
              <a:t>40</a:t>
            </a:fld>
            <a:endParaRPr lang="en-US" altLang="en-US" sz="1200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CCF37D31-A6D4-82E0-7AFC-E17047D40A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D236D644-7D37-9805-2F9D-7A3002B883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27C42FE3-8CDC-49F3-A268-D87F8EADB3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B08F1B1-E7D6-461D-B49B-24A37A9060C0}" type="slidenum">
              <a:rPr lang="en-US" altLang="en-US" sz="1200"/>
              <a:pPr/>
              <a:t>41</a:t>
            </a:fld>
            <a:endParaRPr lang="en-US" altLang="en-US" sz="1200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71782087-7C5F-81E6-9EA0-A1006F6BB0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1595E5D1-1652-34B5-7E4E-8BA28E7235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1360A46D-2D0E-2BBE-31FC-5F153A465A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1533639-F06D-4FB4-B01C-5CE88E78CAD9}" type="slidenum">
              <a:rPr lang="en-US" altLang="en-US" sz="1200"/>
              <a:pPr/>
              <a:t>42</a:t>
            </a:fld>
            <a:endParaRPr lang="en-US" altLang="en-US" sz="1200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222A21E2-7EB0-961D-458D-56231ACCE3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81A9C8C8-3E5E-09E1-07A1-C3BC206E35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01084622-CD40-2A28-A115-4DD2B3F1C6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BD27F6A-7DCE-4DC5-BC23-2058DACBCA79}" type="slidenum">
              <a:rPr lang="en-US" altLang="en-US" sz="1200"/>
              <a:pPr/>
              <a:t>43</a:t>
            </a:fld>
            <a:endParaRPr lang="en-US" altLang="en-US" sz="1200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473C65E0-65D5-1C7A-71AF-0E14608B8F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FE4E7C36-9183-EA64-F1CD-F4DAE32B6A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C0C9130A-29B2-846D-3E55-A475D10F83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E6A2A3B-70B2-4425-833C-B9B4FD51D281}" type="slidenum">
              <a:rPr lang="en-US" altLang="en-US" sz="1200"/>
              <a:pPr/>
              <a:t>44</a:t>
            </a:fld>
            <a:endParaRPr lang="en-US" altLang="en-US" sz="1200"/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AC3655C4-1E01-6690-2A7F-B67E3703FE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4894BAF4-2BEA-CFDF-7A6D-76EC8BEA4B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B496C97B-088D-F73B-9AA5-0C464862D3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45D05A0-B421-43F6-9CEC-01009ED3144B}" type="slidenum">
              <a:rPr lang="en-US" altLang="en-US" sz="1200"/>
              <a:pPr/>
              <a:t>45</a:t>
            </a:fld>
            <a:endParaRPr lang="en-US" altLang="en-US" sz="1200"/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0FCB778D-DEE0-3EF6-5AB9-7D62B98955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0A4C7970-B730-E35F-2EC6-E6D80484BE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10D39C28-A338-9B76-202B-70EFFFB178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7D33994-2BBE-41B9-A848-1A6166B16EA2}" type="slidenum">
              <a:rPr lang="en-US" altLang="en-US" sz="1200"/>
              <a:pPr/>
              <a:t>46</a:t>
            </a:fld>
            <a:endParaRPr lang="en-US" altLang="en-US" sz="1200"/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E264902F-4618-C0A6-22E9-CA1A20DFCE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1220D7BE-7C47-41F2-B6DE-BBC0AA9FE6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61FB9C73-510F-B944-6FAE-A917ABDB41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4F4923E-4EA5-46C7-8198-C267335AFD53}" type="slidenum">
              <a:rPr lang="en-US" altLang="en-US" sz="1200"/>
              <a:pPr/>
              <a:t>47</a:t>
            </a:fld>
            <a:endParaRPr lang="en-US" altLang="en-US" sz="1200"/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7039E0F6-B4D4-766D-2CAB-C587965249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FD42A316-4C5C-BC9E-DA7F-C2D206576C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3D8299EE-CAD4-86F4-E40D-24C7DB5015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0238184-2C7F-45AA-B5A7-CA2988CE722A}" type="slidenum">
              <a:rPr lang="en-US" altLang="en-US" sz="1200"/>
              <a:pPr/>
              <a:t>48</a:t>
            </a:fld>
            <a:endParaRPr lang="en-US" altLang="en-US" sz="1200"/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6E07C89F-3B1D-355D-5205-6A9A1AC8FA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35FB6B5D-DD65-2786-5CC2-580347EA4D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EA3E4E5A-4F43-0DAA-F491-89DA02A54AA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FDB1B41-3F18-4171-A5BD-73FF735E6E15}" type="slidenum">
              <a:rPr lang="en-US" altLang="en-US" sz="1200"/>
              <a:pPr/>
              <a:t>49</a:t>
            </a:fld>
            <a:endParaRPr lang="en-US" altLang="en-US" sz="1200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2ECBE827-C0C1-35AE-44B9-A43630E0551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3734C70E-5A22-D269-7275-7442555432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322B0504-033E-E3BE-52C5-3548D0318BC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B78F5DC-1134-414D-A147-EE8DE2FBAAC3}" type="slidenum">
              <a:rPr lang="en-US" altLang="en-US" sz="1200"/>
              <a:pPr/>
              <a:t>50</a:t>
            </a:fld>
            <a:endParaRPr lang="en-US" altLang="en-US" sz="1200"/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FE08B071-2349-BF4E-961D-391DB1EB3A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D5B485C4-C2E8-3889-7155-2619E9DE23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805A5DC2-B98E-4545-A015-6892997E04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616B035-ECE1-4848-9709-80E9A9B7697B}" type="slidenum">
              <a:rPr lang="en-US" altLang="en-US" sz="1200"/>
              <a:pPr/>
              <a:t>51</a:t>
            </a:fld>
            <a:endParaRPr lang="en-US" altLang="en-US" sz="1200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DB709F13-E375-8384-AEE3-7ED492B72C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E0DC4701-8FF5-B74A-7BE3-1792983CE4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07288" indent="-272034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088136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23390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1958645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393899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829154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264408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699662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C3B051EC-1261-4C48-BCCB-D8D6F491A549}" type="slidenum">
              <a:rPr lang="en-US" altLang="ar-EG" smtClean="0">
                <a:latin typeface="Helvetica" pitchFamily="34" charset="0"/>
              </a:rPr>
              <a:pPr/>
              <a:t>52</a:t>
            </a:fld>
            <a:endParaRPr lang="en-US" altLang="ar-EG">
              <a:latin typeface="Helvetica" pitchFamily="34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ar-EG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7984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07288" indent="-272034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088136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23390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1958645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393899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829154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264408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699662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2037885-2157-4A3B-83DC-BDE6C26F4F70}" type="slidenum">
              <a:rPr lang="en-US" altLang="ar-EG" smtClean="0">
                <a:latin typeface="Helvetica" pitchFamily="34" charset="0"/>
              </a:rPr>
              <a:pPr/>
              <a:t>53</a:t>
            </a:fld>
            <a:endParaRPr lang="en-US" altLang="ar-EG">
              <a:latin typeface="Helvetica" pitchFamily="34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ar-SA" altLang="ar-EG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55355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07288" indent="-272034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088136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23390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1958645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393899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829154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264408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699662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43590394-25A4-4FB2-A36A-F1AC2931F9A3}" type="slidenum">
              <a:rPr lang="en-US" altLang="ar-EG" smtClean="0">
                <a:latin typeface="Helvetica" pitchFamily="34" charset="0"/>
              </a:rPr>
              <a:pPr/>
              <a:t>54</a:t>
            </a:fld>
            <a:endParaRPr lang="en-US" altLang="ar-EG">
              <a:latin typeface="Helvetica" pitchFamily="34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ar-SA" altLang="ar-EG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73490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07288" indent="-272034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088136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23390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1958645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393899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829154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264408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699662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3867671B-7474-4A00-AD4E-98B8971FE072}" type="slidenum">
              <a:rPr lang="en-US" altLang="ar-EG" smtClean="0">
                <a:latin typeface="Helvetica" pitchFamily="34" charset="0"/>
              </a:rPr>
              <a:pPr/>
              <a:t>55</a:t>
            </a:fld>
            <a:endParaRPr lang="en-US" altLang="ar-EG">
              <a:latin typeface="Helvetica" pitchFamily="34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ar-SA" altLang="ar-EG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50429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07288" indent="-272034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088136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523390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1958645" indent="-217627" defTabSz="920382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393899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829154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264408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699662" indent="-217627" defTabSz="92038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fld id="{57E0660D-562A-4A14-A5B3-7A4831F55E12}" type="slidenum">
              <a:rPr lang="en-US" altLang="ar-EG" smtClean="0">
                <a:latin typeface="Helvetica" pitchFamily="34" charset="0"/>
              </a:rPr>
              <a:pPr/>
              <a:t>56</a:t>
            </a:fld>
            <a:endParaRPr lang="en-US" altLang="ar-EG">
              <a:latin typeface="Helvetica" pitchFamily="34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ar-SA" altLang="ar-EG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89012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>
            <a:extLst>
              <a:ext uri="{FF2B5EF4-FFF2-40B4-BE49-F238E27FC236}">
                <a16:creationId xmlns:a16="http://schemas.microsoft.com/office/drawing/2014/main" id="{69926037-2DFC-49C1-BFE5-BEEB906707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6A720897-7524-49C1-AB7E-87D63B342608}" type="slidenum">
              <a:rPr lang="en-US" altLang="en-US">
                <a:latin typeface="Times New Roman" panose="02020603050405020304" pitchFamily="18" charset="0"/>
              </a:rPr>
              <a:pPr/>
              <a:t>57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4931" name="Rectangle 2">
            <a:extLst>
              <a:ext uri="{FF2B5EF4-FFF2-40B4-BE49-F238E27FC236}">
                <a16:creationId xmlns:a16="http://schemas.microsoft.com/office/drawing/2014/main" id="{31EBDBDF-5FCA-4213-A6C0-A7B61F0EDD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>
            <a:extLst>
              <a:ext uri="{FF2B5EF4-FFF2-40B4-BE49-F238E27FC236}">
                <a16:creationId xmlns:a16="http://schemas.microsoft.com/office/drawing/2014/main" id="{4B5706BF-EA71-4A33-91AF-EA4A2A0C53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48D82ED6-50EA-88A0-29FB-BB5F57D7B8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A9AAED1-A228-4220-BFF1-7F1AB88857B1}" type="slidenum">
              <a:rPr lang="en-US" altLang="en-US" sz="1200"/>
              <a:pPr/>
              <a:t>58</a:t>
            </a:fld>
            <a:endParaRPr lang="en-US" altLang="en-US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E50BBA98-2A3A-00DA-87AA-A7181592B0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02456DA9-3679-1AC5-11DC-456A119E73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5441EAA1-6B18-6ADB-EF57-931616C6C5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DCB2579-F127-4E35-BFE7-CA8F765C2D98}" type="slidenum">
              <a:rPr lang="en-US" altLang="en-US" sz="1200"/>
              <a:pPr/>
              <a:t>59</a:t>
            </a:fld>
            <a:endParaRPr lang="en-US" altLang="en-US" sz="1200"/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030991C3-EAC4-B7C9-8757-F332BE19A5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104C3516-B407-D4C3-8F85-E9BC1C2368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25A21897-F1B9-0B72-D077-E6AFA04355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F85A837-211B-49BE-9D21-4A855306FF3F}" type="slidenum">
              <a:rPr lang="en-US" altLang="en-US" sz="1200"/>
              <a:pPr/>
              <a:t>60</a:t>
            </a:fld>
            <a:endParaRPr lang="en-US" altLang="en-US" sz="1200"/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937001D0-3D84-1635-351B-31A33B5673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F03A832A-5B84-4515-A9C9-1A529485D6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A04D4FBA-DA74-754F-B0E2-5E2960D33D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3D9B5B7-59F2-44E6-8D21-7CD1A7848257}" type="slidenum">
              <a:rPr lang="en-US" altLang="en-US" sz="1200"/>
              <a:pPr/>
              <a:t>61</a:t>
            </a:fld>
            <a:endParaRPr lang="en-US" altLang="en-US" sz="1200"/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185B2CC8-AA1F-16B2-68B0-B6E1468CAE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10F8C83D-583D-1C5D-DD38-690FE972A0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69267670-CE25-0761-893F-C78EB8AB61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D604045-8B80-448F-B28D-4F8A9217A7B1}" type="slidenum">
              <a:rPr lang="en-US" altLang="en-US" sz="1200"/>
              <a:pPr/>
              <a:t>62</a:t>
            </a:fld>
            <a:endParaRPr lang="en-US" altLang="en-US" sz="1200"/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8F56650D-EB2D-008B-9DD9-AA87A0E7A8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4AC8D28F-953A-A59F-E520-FB35881C1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63CF1EE3-CC44-A5C3-81C7-7B947391D1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D59CA4C-CD05-43F4-B060-F4A1A0BD7F98}" type="slidenum">
              <a:rPr lang="en-US" altLang="en-US" sz="1200"/>
              <a:pPr/>
              <a:t>63</a:t>
            </a:fld>
            <a:endParaRPr lang="en-US" altLang="en-US" sz="1200"/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715D00B0-F4A0-4CD4-673B-FCBAE8F231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AE751972-E179-F48E-5A3A-9D6FE0E5FC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id="{FB3F96AC-F85A-8BC5-597C-351B5FD80F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460D2D9-2D6B-4CA9-B437-3A423860BE0F}" type="slidenum">
              <a:rPr lang="en-US" altLang="en-US" sz="1200"/>
              <a:pPr/>
              <a:t>64</a:t>
            </a:fld>
            <a:endParaRPr lang="en-US" altLang="en-US" sz="1200"/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D5EDAAE2-D38E-7D32-9D9B-61D3E1B81B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id="{54D7E48C-C288-5A4C-A135-27C0FDBA32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44272C6C-DD97-1A70-CABD-FA120D78C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D4F4C4C-8477-46EE-AA78-AC871B7E0A03}" type="slidenum">
              <a:rPr lang="en-US" altLang="en-US" sz="1200"/>
              <a:pPr/>
              <a:t>65</a:t>
            </a:fld>
            <a:endParaRPr lang="en-US" altLang="en-US" sz="1200"/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ABCFE9B0-8FE1-D214-A790-7A9B2FE08A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27E0C4EC-39D1-A2CA-8FE4-B6C12FB02C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A5190C57-5F2A-3E65-7A6F-D9EDF9FBF1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292B776-D6BD-4335-A1D2-DCFEF99B790B}" type="slidenum">
              <a:rPr lang="en-US" altLang="en-US" sz="1200"/>
              <a:pPr/>
              <a:t>66</a:t>
            </a:fld>
            <a:endParaRPr lang="en-US" altLang="en-US" sz="1200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669049E9-09DD-E8BE-6698-65554ACA3F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1420F4F8-9D44-6733-4ABB-6F09029640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AE2A3BA7-F0D9-45B4-E5CA-64DCE61D0C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1467277-4FF4-418A-A33A-30C79C851556}" type="slidenum">
              <a:rPr lang="en-US" altLang="en-US" sz="1200"/>
              <a:pPr/>
              <a:t>67</a:t>
            </a:fld>
            <a:endParaRPr lang="en-US" altLang="en-US" sz="1200"/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770AC894-8BA2-710E-1DB6-D54EDD9C44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E7BB61D0-7AF0-3F7E-187B-6ABCAAC68C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2982E09A-DF85-D313-1214-9CEC232794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EAEC05F-5D6D-488B-9848-4E441567645F}" type="slidenum">
              <a:rPr lang="en-US" altLang="en-US" sz="1200"/>
              <a:pPr/>
              <a:t>68</a:t>
            </a:fld>
            <a:endParaRPr lang="en-US" altLang="en-US" sz="1200"/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06EB24BB-3219-56FF-1D4D-F7E28B6475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8CE4E9FA-2EDA-A1BA-A129-C1E542751A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CB9E739B-301D-B74C-82D4-EBF98168D4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AE458EB-D339-466B-9C7A-D47A029C6AB1}" type="slidenum">
              <a:rPr lang="en-US" altLang="en-US" sz="1200"/>
              <a:pPr/>
              <a:t>69</a:t>
            </a:fld>
            <a:endParaRPr lang="en-US" altLang="en-US" sz="1200"/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9A26F3A2-7B60-CCD0-636F-88BC025FCF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D3AA16DE-ED72-34F2-E84B-0F2996D4AF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EAF575A8-A2FD-1989-147C-0CA59AEFA4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87140AC-E152-4656-ADB2-29F3DD2450E7}" type="slidenum">
              <a:rPr lang="en-US" altLang="en-US" sz="1200"/>
              <a:pPr/>
              <a:t>70</a:t>
            </a:fld>
            <a:endParaRPr lang="en-US" altLang="en-US" sz="1200"/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5FC26657-EB60-2BD9-010E-1F64CFEF8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B83C4FAF-9364-2F25-DAD6-52D6746BBA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E1BDFA15-0648-C056-7530-4B725CEE5E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5298C49-4EE2-4E3C-BA6C-2EDC295B86E9}" type="slidenum">
              <a:rPr lang="en-US" altLang="en-US" sz="1200"/>
              <a:pPr/>
              <a:t>71</a:t>
            </a:fld>
            <a:endParaRPr lang="en-US" altLang="en-US" sz="1200"/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96855897-D5A7-73A4-15C8-9A0B65FE00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68E55D60-85B2-62F0-EB29-4810725EEF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1F043AD3-8475-DDF2-C9A9-92D183FB10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9C10391-16EA-4C2F-A18C-2B919E087ABE}" type="slidenum">
              <a:rPr lang="en-US" altLang="en-US" sz="1200"/>
              <a:pPr/>
              <a:t>72</a:t>
            </a:fld>
            <a:endParaRPr lang="en-US" altLang="en-US" sz="1200"/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74098A36-1575-5219-6AF9-0B0D7D5D45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AF6FB6B4-AB3F-2F52-B996-85FB1AA45B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A8361055-A3EA-2E02-1B5B-33841716B1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DF4071B-C8C6-41F2-ACFE-F57FE2163D9B}" type="slidenum">
              <a:rPr lang="en-US" altLang="en-US" sz="1200"/>
              <a:pPr/>
              <a:t>73</a:t>
            </a:fld>
            <a:endParaRPr lang="en-US" altLang="en-US" sz="1200"/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D93AB713-565A-F3BE-C5BA-D2E513B466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F70F5817-445F-A0A4-6218-906A86CB3E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F76561CF-6E82-EFC6-B08F-5AAAFC55E1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8BDD174-0D7B-4525-86E8-B441C3B47A03}" type="slidenum">
              <a:rPr lang="en-US" altLang="en-US" sz="1200"/>
              <a:pPr/>
              <a:t>74</a:t>
            </a:fld>
            <a:endParaRPr lang="en-US" altLang="en-US" sz="1200"/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60EEE191-1A89-DD57-F069-C255E96132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A60655BD-85E4-676C-74C1-B0B1453039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792B64E7-774E-CDE8-36EB-5A67141EF3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B958F44-A932-41AF-A622-54B603E9B478}" type="slidenum">
              <a:rPr lang="en-US" altLang="en-US" sz="1200"/>
              <a:pPr/>
              <a:t>75</a:t>
            </a:fld>
            <a:endParaRPr lang="en-US" altLang="en-US" sz="1200"/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8E0D98A3-0E67-9CE9-48EF-B43F3A2B8A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D0EB2D07-78CD-2746-9FB8-C57E493B69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2122E49E-FCC4-E5A9-7848-19A0E88D5E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25F92A4-E7C6-4612-92CE-47250ECF088A}" type="slidenum">
              <a:rPr lang="en-US" altLang="en-US" sz="1200"/>
              <a:pPr/>
              <a:t>76</a:t>
            </a:fld>
            <a:endParaRPr lang="en-US" altLang="en-US" sz="1200"/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3980AE7D-A1A3-B44A-0D43-9F9D2BE166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421B5549-28C9-3B9C-FF3D-017EDE5E99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56FABD1E-58CD-AE94-5FF1-7BA12C3BBA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816F559-E438-4C18-85C7-0914BFCD293B}" type="slidenum">
              <a:rPr lang="en-US" altLang="en-US" sz="1200"/>
              <a:pPr/>
              <a:t>77</a:t>
            </a:fld>
            <a:endParaRPr lang="en-US" altLang="en-US" sz="1200"/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9C9D18CC-67E6-E239-A8C3-0A17D0EFCA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83D9B924-F6CA-0224-71BA-5194E6F3DE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>
            <a:extLst>
              <a:ext uri="{FF2B5EF4-FFF2-40B4-BE49-F238E27FC236}">
                <a16:creationId xmlns:a16="http://schemas.microsoft.com/office/drawing/2014/main" id="{96CBA23C-2721-468E-BF26-9B4A852354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A665F5A3-B020-4290-AD98-D5279638C08E}" type="slidenum">
              <a:rPr lang="en-US" altLang="en-US">
                <a:latin typeface="Times New Roman" panose="02020603050405020304" pitchFamily="18" charset="0"/>
              </a:rPr>
              <a:pPr/>
              <a:t>78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5955" name="Rectangle 2">
            <a:extLst>
              <a:ext uri="{FF2B5EF4-FFF2-40B4-BE49-F238E27FC236}">
                <a16:creationId xmlns:a16="http://schemas.microsoft.com/office/drawing/2014/main" id="{20008BC1-ECF1-41C8-9E3A-3EF0899AF3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>
            <a:extLst>
              <a:ext uri="{FF2B5EF4-FFF2-40B4-BE49-F238E27FC236}">
                <a16:creationId xmlns:a16="http://schemas.microsoft.com/office/drawing/2014/main" id="{AE97A9E2-2C5D-40BF-956A-508D26D46D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09432C76-4ACD-9DCE-040E-05D4DB0CC6A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C40B4B4-4469-4F26-B2EF-921717EBBE12}" type="slidenum">
              <a:rPr lang="en-US" altLang="en-US" sz="1200"/>
              <a:pPr/>
              <a:t>79</a:t>
            </a:fld>
            <a:endParaRPr lang="en-US" altLang="en-US" sz="1200"/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DB1DC4D5-8F88-109E-4FBB-62C00B1C13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ED909467-FB8A-8865-7E7E-7774C17B3F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315C7E3D-9215-1C0B-D07E-CF44469736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8645D1E-9D3B-4276-9446-1E0FEF291C32}" type="slidenum">
              <a:rPr lang="en-US" altLang="en-US" sz="1200"/>
              <a:pPr/>
              <a:t>80</a:t>
            </a:fld>
            <a:endParaRPr lang="en-US" altLang="en-US" sz="1200"/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A3673E68-DBD6-9107-B90C-70600DEA7E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2220F89C-CEB7-FB3E-C817-2BF287809E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16893BFD-42AE-BC23-18C4-9DA39E1917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0AE5CB0-B7CC-49CA-B0C2-4AD6FE49EA04}" type="slidenum">
              <a:rPr lang="en-US" altLang="en-US" sz="1200"/>
              <a:pPr/>
              <a:t>81</a:t>
            </a:fld>
            <a:endParaRPr lang="en-US" altLang="en-US" sz="1200"/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EE22B42E-5C83-D0AC-132C-3D4F695456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EBAA9780-B3B5-963E-C826-E366DFC314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BFFBD916-E007-E26F-E455-C95FD9813F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C1C267D-0531-4BFE-A172-4167B5298377}" type="slidenum">
              <a:rPr lang="en-US" altLang="en-US" sz="1200"/>
              <a:pPr/>
              <a:t>82</a:t>
            </a:fld>
            <a:endParaRPr lang="en-US" altLang="en-US" sz="1200"/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870FFC87-152B-23A5-E196-FA108EDE10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4452E1E7-0B18-0FDE-8A9B-E53910D23A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35957AE7-F720-94DE-CA8E-652BAEF25B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BFBE6D5-7276-4121-AC2D-FC16D6862984}" type="slidenum">
              <a:rPr lang="en-US" altLang="en-US" sz="1200"/>
              <a:pPr/>
              <a:t>83</a:t>
            </a:fld>
            <a:endParaRPr lang="en-US" altLang="en-US" sz="1200"/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83FFE324-6640-85F5-3640-DECB7DCFE7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93E570AA-51C5-95E3-DA4D-5F231FA331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1DCCA1BA-AE5E-80F6-3C1A-07D8AA728E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681EAF7-F365-438C-83CA-D05C3C9AFD39}" type="slidenum">
              <a:rPr lang="en-US" altLang="en-US" sz="1200"/>
              <a:pPr/>
              <a:t>84</a:t>
            </a:fld>
            <a:endParaRPr lang="en-US" altLang="en-US" sz="1200"/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9CCCC319-7A25-6595-FD48-B13C2FD467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3513D6AD-90FE-9697-EDCC-0054B02B10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>
            <a:extLst>
              <a:ext uri="{FF2B5EF4-FFF2-40B4-BE49-F238E27FC236}">
                <a16:creationId xmlns:a16="http://schemas.microsoft.com/office/drawing/2014/main" id="{29255D77-7DB2-02A2-158D-28476E09D8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06E0D38-9D93-423F-A012-5CEF73C58E19}" type="slidenum">
              <a:rPr lang="en-US" altLang="en-US" sz="1200"/>
              <a:pPr/>
              <a:t>85</a:t>
            </a:fld>
            <a:endParaRPr lang="en-US" altLang="en-US" sz="1200"/>
          </a:p>
        </p:txBody>
      </p:sp>
      <p:sp>
        <p:nvSpPr>
          <p:cNvPr id="100355" name="Rectangle 2">
            <a:extLst>
              <a:ext uri="{FF2B5EF4-FFF2-40B4-BE49-F238E27FC236}">
                <a16:creationId xmlns:a16="http://schemas.microsoft.com/office/drawing/2014/main" id="{BA48D8FA-93CC-1F3C-ACB2-74B81933CE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00356" name="Rectangle 3">
            <a:extLst>
              <a:ext uri="{FF2B5EF4-FFF2-40B4-BE49-F238E27FC236}">
                <a16:creationId xmlns:a16="http://schemas.microsoft.com/office/drawing/2014/main" id="{55B70184-E630-9E58-4DCD-E8B65BABA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2116EE29-B4CA-313D-C68D-707AE8F0BF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E4BAE1D-BD65-4857-8A8B-FBE3EF4073E6}" type="slidenum">
              <a:rPr lang="en-US" altLang="en-US" sz="1200"/>
              <a:pPr/>
              <a:t>86</a:t>
            </a:fld>
            <a:endParaRPr lang="en-US" altLang="en-US" sz="1200"/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7AE23587-EFA1-268B-FD68-5CCE57F48A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AADDAF6E-324B-68B8-11DE-83F79C6E6C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E5696EB7-01D9-2AE2-1B6F-7B270A162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8827341-CBC6-471A-AB04-DA7EDFD4C49D}" type="slidenum">
              <a:rPr lang="en-US" altLang="en-US" sz="1200"/>
              <a:pPr/>
              <a:t>87</a:t>
            </a:fld>
            <a:endParaRPr lang="en-US" altLang="en-US" sz="1200"/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7C626220-160D-38D4-2D16-1CDF35D6E8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3BF9F341-1851-9D48-8070-38717FAA7B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055BC2CA-7197-8C3E-6406-FC7A5B9A7A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8E67B6A-B22C-4A10-B39B-2FF45A3C6B13}" type="slidenum">
              <a:rPr lang="en-US" altLang="en-US" sz="1200"/>
              <a:pPr/>
              <a:t>88</a:t>
            </a:fld>
            <a:endParaRPr lang="en-US" altLang="en-US" sz="1200"/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925EFF2B-942C-E5A3-72DB-FDE56453AA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30521C13-C8D2-886B-7B5D-D1EBF95704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7DC83F59-C025-E358-BF05-CEC71B31EF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D581FB7-3AB9-42D8-AFBF-3BC4E2BF4A09}" type="slidenum">
              <a:rPr lang="en-US" altLang="en-US" sz="1200"/>
              <a:pPr/>
              <a:t>89</a:t>
            </a:fld>
            <a:endParaRPr lang="en-US" altLang="en-US" sz="1200"/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D15B102B-7CAB-E892-10E4-8C396F3488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2A1A88D4-6E49-A9B1-ED8A-9DCEE46CFC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>
            <a:extLst>
              <a:ext uri="{FF2B5EF4-FFF2-40B4-BE49-F238E27FC236}">
                <a16:creationId xmlns:a16="http://schemas.microsoft.com/office/drawing/2014/main" id="{E514AE66-AFBB-E8BB-BC3D-988EEE9E18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E230AD9-D809-43DE-AD44-04213735AB7F}" type="slidenum">
              <a:rPr lang="en-US" altLang="en-US" sz="1200"/>
              <a:pPr/>
              <a:t>90</a:t>
            </a:fld>
            <a:endParaRPr lang="en-US" altLang="en-US" sz="1200"/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09477B0B-8869-EDD5-B3A9-EC77083A7B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10596" name="Rectangle 3">
            <a:extLst>
              <a:ext uri="{FF2B5EF4-FFF2-40B4-BE49-F238E27FC236}">
                <a16:creationId xmlns:a16="http://schemas.microsoft.com/office/drawing/2014/main" id="{B484539F-729D-6A29-8F93-158B168F0C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>
            <a:extLst>
              <a:ext uri="{FF2B5EF4-FFF2-40B4-BE49-F238E27FC236}">
                <a16:creationId xmlns:a16="http://schemas.microsoft.com/office/drawing/2014/main" id="{355A96A0-094C-0972-3788-036351AEE8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D77899F-509C-4A6B-B1EE-8B6D8539DB10}" type="slidenum">
              <a:rPr lang="en-US" altLang="en-US" sz="1200"/>
              <a:pPr/>
              <a:t>91</a:t>
            </a:fld>
            <a:endParaRPr lang="en-US" altLang="en-US" sz="1200"/>
          </a:p>
        </p:txBody>
      </p:sp>
      <p:sp>
        <p:nvSpPr>
          <p:cNvPr id="112643" name="Rectangle 2">
            <a:extLst>
              <a:ext uri="{FF2B5EF4-FFF2-40B4-BE49-F238E27FC236}">
                <a16:creationId xmlns:a16="http://schemas.microsoft.com/office/drawing/2014/main" id="{E29DA8A1-2285-DCAB-3944-5B21B4A909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12644" name="Rectangle 3">
            <a:extLst>
              <a:ext uri="{FF2B5EF4-FFF2-40B4-BE49-F238E27FC236}">
                <a16:creationId xmlns:a16="http://schemas.microsoft.com/office/drawing/2014/main" id="{759622B4-35EF-096C-E448-D65700D56A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>
            <a:extLst>
              <a:ext uri="{FF2B5EF4-FFF2-40B4-BE49-F238E27FC236}">
                <a16:creationId xmlns:a16="http://schemas.microsoft.com/office/drawing/2014/main" id="{B73ABA82-E574-8CBC-4CE8-E1636C3382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48CB6D6-7CBC-4659-AD88-74FD8DACBA42}" type="slidenum">
              <a:rPr lang="en-US" altLang="en-US" sz="1200"/>
              <a:pPr/>
              <a:t>92</a:t>
            </a:fld>
            <a:endParaRPr lang="en-US" altLang="en-US" sz="1200"/>
          </a:p>
        </p:txBody>
      </p:sp>
      <p:sp>
        <p:nvSpPr>
          <p:cNvPr id="114691" name="Rectangle 2">
            <a:extLst>
              <a:ext uri="{FF2B5EF4-FFF2-40B4-BE49-F238E27FC236}">
                <a16:creationId xmlns:a16="http://schemas.microsoft.com/office/drawing/2014/main" id="{9E36F4DE-4672-C197-DD85-853805F530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14692" name="Rectangle 3">
            <a:extLst>
              <a:ext uri="{FF2B5EF4-FFF2-40B4-BE49-F238E27FC236}">
                <a16:creationId xmlns:a16="http://schemas.microsoft.com/office/drawing/2014/main" id="{8393EFCE-BD9D-A03F-74FD-6D5494D30F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>
            <a:extLst>
              <a:ext uri="{FF2B5EF4-FFF2-40B4-BE49-F238E27FC236}">
                <a16:creationId xmlns:a16="http://schemas.microsoft.com/office/drawing/2014/main" id="{E99E9071-772D-E3C7-009A-5648E9BDA2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220D17E-8702-4155-936D-1F454FE445EE}" type="slidenum">
              <a:rPr lang="en-US" altLang="en-US" sz="1200"/>
              <a:pPr/>
              <a:t>93</a:t>
            </a:fld>
            <a:endParaRPr lang="en-US" altLang="en-US" sz="1200"/>
          </a:p>
        </p:txBody>
      </p:sp>
      <p:sp>
        <p:nvSpPr>
          <p:cNvPr id="116739" name="Rectangle 2">
            <a:extLst>
              <a:ext uri="{FF2B5EF4-FFF2-40B4-BE49-F238E27FC236}">
                <a16:creationId xmlns:a16="http://schemas.microsoft.com/office/drawing/2014/main" id="{A8D8F3A7-3C18-4665-7AE2-F52B9AD10E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16740" name="Rectangle 3">
            <a:extLst>
              <a:ext uri="{FF2B5EF4-FFF2-40B4-BE49-F238E27FC236}">
                <a16:creationId xmlns:a16="http://schemas.microsoft.com/office/drawing/2014/main" id="{8C708AEF-C4D7-24E8-6EE7-F5A41BFB2A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>
            <a:extLst>
              <a:ext uri="{FF2B5EF4-FFF2-40B4-BE49-F238E27FC236}">
                <a16:creationId xmlns:a16="http://schemas.microsoft.com/office/drawing/2014/main" id="{95940FCC-931D-6FEA-EB1D-C0AE21C3A5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BEAA5BF-9D07-40F2-BCC2-8D5323A3CA14}" type="slidenum">
              <a:rPr lang="en-US" altLang="en-US" sz="1200"/>
              <a:pPr/>
              <a:t>94</a:t>
            </a:fld>
            <a:endParaRPr lang="en-US" altLang="en-US" sz="1200"/>
          </a:p>
        </p:txBody>
      </p:sp>
      <p:sp>
        <p:nvSpPr>
          <p:cNvPr id="118787" name="Rectangle 2">
            <a:extLst>
              <a:ext uri="{FF2B5EF4-FFF2-40B4-BE49-F238E27FC236}">
                <a16:creationId xmlns:a16="http://schemas.microsoft.com/office/drawing/2014/main" id="{5DEFDFA6-FEA6-DBA7-A122-D609BF1346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18788" name="Rectangle 3">
            <a:extLst>
              <a:ext uri="{FF2B5EF4-FFF2-40B4-BE49-F238E27FC236}">
                <a16:creationId xmlns:a16="http://schemas.microsoft.com/office/drawing/2014/main" id="{5BB2A401-32CC-5A04-2934-E5566D39A1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>
            <a:extLst>
              <a:ext uri="{FF2B5EF4-FFF2-40B4-BE49-F238E27FC236}">
                <a16:creationId xmlns:a16="http://schemas.microsoft.com/office/drawing/2014/main" id="{4D06BF5B-AE04-1F39-9004-9CDC3BB36C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9DF0292-4A8F-41D7-9A9C-D62CC85EAE52}" type="slidenum">
              <a:rPr lang="en-US" altLang="en-US" sz="1200"/>
              <a:pPr/>
              <a:t>95</a:t>
            </a:fld>
            <a:endParaRPr lang="en-US" altLang="en-US" sz="1200"/>
          </a:p>
        </p:txBody>
      </p:sp>
      <p:sp>
        <p:nvSpPr>
          <p:cNvPr id="120835" name="Rectangle 2">
            <a:extLst>
              <a:ext uri="{FF2B5EF4-FFF2-40B4-BE49-F238E27FC236}">
                <a16:creationId xmlns:a16="http://schemas.microsoft.com/office/drawing/2014/main" id="{2C659D71-7A80-86B0-5A65-FC340A7342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20836" name="Rectangle 3">
            <a:extLst>
              <a:ext uri="{FF2B5EF4-FFF2-40B4-BE49-F238E27FC236}">
                <a16:creationId xmlns:a16="http://schemas.microsoft.com/office/drawing/2014/main" id="{43DA5A69-958E-6D37-85FC-A64268A812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>
            <a:extLst>
              <a:ext uri="{FF2B5EF4-FFF2-40B4-BE49-F238E27FC236}">
                <a16:creationId xmlns:a16="http://schemas.microsoft.com/office/drawing/2014/main" id="{D604FA11-999F-5779-DBA8-408952EA79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FA34C84-EA6F-42DD-89B1-5ACF8B6BBBB2}" type="slidenum">
              <a:rPr lang="en-US" altLang="en-US" sz="1200"/>
              <a:pPr/>
              <a:t>96</a:t>
            </a:fld>
            <a:endParaRPr lang="en-US" altLang="en-US" sz="1200"/>
          </a:p>
        </p:txBody>
      </p:sp>
      <p:sp>
        <p:nvSpPr>
          <p:cNvPr id="122883" name="Rectangle 2">
            <a:extLst>
              <a:ext uri="{FF2B5EF4-FFF2-40B4-BE49-F238E27FC236}">
                <a16:creationId xmlns:a16="http://schemas.microsoft.com/office/drawing/2014/main" id="{885F8227-87D3-328F-1A53-DD25236EB4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22884" name="Rectangle 3">
            <a:extLst>
              <a:ext uri="{FF2B5EF4-FFF2-40B4-BE49-F238E27FC236}">
                <a16:creationId xmlns:a16="http://schemas.microsoft.com/office/drawing/2014/main" id="{6371FEE2-B5BA-BDE2-0213-D6F59DD396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>
            <a:extLst>
              <a:ext uri="{FF2B5EF4-FFF2-40B4-BE49-F238E27FC236}">
                <a16:creationId xmlns:a16="http://schemas.microsoft.com/office/drawing/2014/main" id="{609580E1-1E20-ABE9-2BF9-733A57072E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D120CE0-8582-423E-93DC-FBB715030108}" type="slidenum">
              <a:rPr lang="en-US" altLang="en-US" sz="1200"/>
              <a:pPr/>
              <a:t>97</a:t>
            </a:fld>
            <a:endParaRPr lang="en-US" altLang="en-US" sz="1200"/>
          </a:p>
        </p:txBody>
      </p:sp>
      <p:sp>
        <p:nvSpPr>
          <p:cNvPr id="124931" name="Rectangle 2">
            <a:extLst>
              <a:ext uri="{FF2B5EF4-FFF2-40B4-BE49-F238E27FC236}">
                <a16:creationId xmlns:a16="http://schemas.microsoft.com/office/drawing/2014/main" id="{D6D27694-489C-CDE8-C933-F0FEC79F68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24932" name="Rectangle 3">
            <a:extLst>
              <a:ext uri="{FF2B5EF4-FFF2-40B4-BE49-F238E27FC236}">
                <a16:creationId xmlns:a16="http://schemas.microsoft.com/office/drawing/2014/main" id="{4C1E8E6A-61BD-6754-6159-38F6D4E164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>
            <a:extLst>
              <a:ext uri="{FF2B5EF4-FFF2-40B4-BE49-F238E27FC236}">
                <a16:creationId xmlns:a16="http://schemas.microsoft.com/office/drawing/2014/main" id="{B235BDCD-611A-424D-1752-D695CFBCE3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275354F-DF53-4E55-B8E7-5F13E8975D64}" type="slidenum">
              <a:rPr lang="en-US" altLang="en-US" sz="1200"/>
              <a:pPr/>
              <a:t>98</a:t>
            </a:fld>
            <a:endParaRPr lang="en-US" altLang="en-US" sz="1200"/>
          </a:p>
        </p:txBody>
      </p:sp>
      <p:sp>
        <p:nvSpPr>
          <p:cNvPr id="126979" name="Rectangle 2">
            <a:extLst>
              <a:ext uri="{FF2B5EF4-FFF2-40B4-BE49-F238E27FC236}">
                <a16:creationId xmlns:a16="http://schemas.microsoft.com/office/drawing/2014/main" id="{6716CF87-D34E-0F14-885F-E776944598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26980" name="Rectangle 3">
            <a:extLst>
              <a:ext uri="{FF2B5EF4-FFF2-40B4-BE49-F238E27FC236}">
                <a16:creationId xmlns:a16="http://schemas.microsoft.com/office/drawing/2014/main" id="{22E4964D-8987-5406-C60A-80F0593F44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>
            <a:extLst>
              <a:ext uri="{FF2B5EF4-FFF2-40B4-BE49-F238E27FC236}">
                <a16:creationId xmlns:a16="http://schemas.microsoft.com/office/drawing/2014/main" id="{01FFEE76-AC59-7C2F-0E99-AE0A17E830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781ABE8-B169-423C-B3FE-A96290C90ABF}" type="slidenum">
              <a:rPr lang="en-US" altLang="en-US" sz="1200"/>
              <a:pPr/>
              <a:t>99</a:t>
            </a:fld>
            <a:endParaRPr lang="en-US" altLang="en-US" sz="1200"/>
          </a:p>
        </p:txBody>
      </p:sp>
      <p:sp>
        <p:nvSpPr>
          <p:cNvPr id="129027" name="Rectangle 2">
            <a:extLst>
              <a:ext uri="{FF2B5EF4-FFF2-40B4-BE49-F238E27FC236}">
                <a16:creationId xmlns:a16="http://schemas.microsoft.com/office/drawing/2014/main" id="{6A928918-E901-E9EB-879E-C85651A2DF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52463"/>
            <a:ext cx="4646613" cy="3484562"/>
          </a:xfrm>
          <a:solidFill>
            <a:srgbClr val="FFFFFF"/>
          </a:solidFill>
          <a:ln/>
        </p:spPr>
      </p:sp>
      <p:sp>
        <p:nvSpPr>
          <p:cNvPr id="129028" name="Rectangle 3">
            <a:extLst>
              <a:ext uri="{FF2B5EF4-FFF2-40B4-BE49-F238E27FC236}">
                <a16:creationId xmlns:a16="http://schemas.microsoft.com/office/drawing/2014/main" id="{FF525798-2877-C2AA-FBC0-F023FCBF03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688" y="4354513"/>
            <a:ext cx="5000625" cy="413702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86493" tIns="43247" rIns="86493" bIns="43247"/>
          <a:lstStyle/>
          <a:p>
            <a:pPr eaLnBrk="1" hangingPunct="1"/>
            <a:endParaRPr lang="ar-SA" altLang="en-US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>
            <a:extLst>
              <a:ext uri="{FF2B5EF4-FFF2-40B4-BE49-F238E27FC236}">
                <a16:creationId xmlns:a16="http://schemas.microsoft.com/office/drawing/2014/main" id="{D517E168-3094-4E5B-84D7-5C0153B13B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4F00E586-48D7-4940-A2DF-E461BD85B025}" type="slidenum">
              <a:rPr lang="en-US" altLang="en-US">
                <a:latin typeface="Times New Roman" panose="02020603050405020304" pitchFamily="18" charset="0"/>
              </a:rPr>
              <a:pPr/>
              <a:t>101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33123" name="Rectangle 2">
            <a:extLst>
              <a:ext uri="{FF2B5EF4-FFF2-40B4-BE49-F238E27FC236}">
                <a16:creationId xmlns:a16="http://schemas.microsoft.com/office/drawing/2014/main" id="{A319D073-D867-48CB-B66A-DADB82FB0E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>
            <a:extLst>
              <a:ext uri="{FF2B5EF4-FFF2-40B4-BE49-F238E27FC236}">
                <a16:creationId xmlns:a16="http://schemas.microsoft.com/office/drawing/2014/main" id="{57FA871D-7C7C-49FB-B8AC-D03BA6E068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>
            <a:extLst>
              <a:ext uri="{FF2B5EF4-FFF2-40B4-BE49-F238E27FC236}">
                <a16:creationId xmlns:a16="http://schemas.microsoft.com/office/drawing/2014/main" id="{805B1C17-66FA-4D85-BCF6-7A91DE02FC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A5281E3-0C39-498B-AF39-48565B4544FA}" type="slidenum">
              <a:rPr lang="en-US" altLang="en-US">
                <a:latin typeface="Times New Roman" panose="02020603050405020304" pitchFamily="18" charset="0"/>
              </a:rPr>
              <a:pPr/>
              <a:t>102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34147" name="Rectangle 2">
            <a:extLst>
              <a:ext uri="{FF2B5EF4-FFF2-40B4-BE49-F238E27FC236}">
                <a16:creationId xmlns:a16="http://schemas.microsoft.com/office/drawing/2014/main" id="{1F9038FE-BD6E-44F1-ACE4-DD73792DB1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>
            <a:extLst>
              <a:ext uri="{FF2B5EF4-FFF2-40B4-BE49-F238E27FC236}">
                <a16:creationId xmlns:a16="http://schemas.microsoft.com/office/drawing/2014/main" id="{6096AB29-C31A-45C0-B5E1-9D36AC040B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>
            <a:extLst>
              <a:ext uri="{FF2B5EF4-FFF2-40B4-BE49-F238E27FC236}">
                <a16:creationId xmlns:a16="http://schemas.microsoft.com/office/drawing/2014/main" id="{4F2D9B1C-DEA5-4665-B47D-209786DA89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D877D31-AB4E-4210-B2DB-080238C5EE9B}" type="slidenum">
              <a:rPr lang="en-US" altLang="en-US">
                <a:latin typeface="Times New Roman" panose="02020603050405020304" pitchFamily="18" charset="0"/>
              </a:rPr>
              <a:pPr/>
              <a:t>103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35171" name="Rectangle 2">
            <a:extLst>
              <a:ext uri="{FF2B5EF4-FFF2-40B4-BE49-F238E27FC236}">
                <a16:creationId xmlns:a16="http://schemas.microsoft.com/office/drawing/2014/main" id="{4FEDE9AA-CD44-4982-B7AE-FB416BFCBF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>
            <a:extLst>
              <a:ext uri="{FF2B5EF4-FFF2-40B4-BE49-F238E27FC236}">
                <a16:creationId xmlns:a16="http://schemas.microsoft.com/office/drawing/2014/main" id="{49FDFE4F-372F-44B2-A051-88D045B253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>
            <a:extLst>
              <a:ext uri="{FF2B5EF4-FFF2-40B4-BE49-F238E27FC236}">
                <a16:creationId xmlns:a16="http://schemas.microsoft.com/office/drawing/2014/main" id="{BE2D0BFB-ECA4-4C07-8994-8A88F29AAD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4FC82682-D545-467D-8124-18513B1E9CEB}" type="slidenum">
              <a:rPr lang="en-US" altLang="en-US">
                <a:latin typeface="Times New Roman" panose="02020603050405020304" pitchFamily="18" charset="0"/>
              </a:rPr>
              <a:pPr/>
              <a:t>104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38243" name="Rectangle 2">
            <a:extLst>
              <a:ext uri="{FF2B5EF4-FFF2-40B4-BE49-F238E27FC236}">
                <a16:creationId xmlns:a16="http://schemas.microsoft.com/office/drawing/2014/main" id="{5A43AED6-E6E9-43A7-AC93-64E1E9990A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>
            <a:extLst>
              <a:ext uri="{FF2B5EF4-FFF2-40B4-BE49-F238E27FC236}">
                <a16:creationId xmlns:a16="http://schemas.microsoft.com/office/drawing/2014/main" id="{772FBEB7-042D-4152-8A9C-1370E47C76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>
            <a:extLst>
              <a:ext uri="{FF2B5EF4-FFF2-40B4-BE49-F238E27FC236}">
                <a16:creationId xmlns:a16="http://schemas.microsoft.com/office/drawing/2014/main" id="{28D453DF-2D5F-4B73-B4AC-B5CF546FD1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7D4C080-24BF-412B-8F06-E36EDFECF8DD}" type="slidenum">
              <a:rPr lang="en-US" altLang="en-US">
                <a:latin typeface="Times New Roman" panose="02020603050405020304" pitchFamily="18" charset="0"/>
              </a:rPr>
              <a:pPr/>
              <a:t>105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39267" name="Rectangle 2">
            <a:extLst>
              <a:ext uri="{FF2B5EF4-FFF2-40B4-BE49-F238E27FC236}">
                <a16:creationId xmlns:a16="http://schemas.microsoft.com/office/drawing/2014/main" id="{5B0E173E-03EA-4E90-8188-93FE2E0C3F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>
            <a:extLst>
              <a:ext uri="{FF2B5EF4-FFF2-40B4-BE49-F238E27FC236}">
                <a16:creationId xmlns:a16="http://schemas.microsoft.com/office/drawing/2014/main" id="{52774992-1B31-4E69-A7C1-2E636C6DFB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>
            <a:extLst>
              <a:ext uri="{FF2B5EF4-FFF2-40B4-BE49-F238E27FC236}">
                <a16:creationId xmlns:a16="http://schemas.microsoft.com/office/drawing/2014/main" id="{9280E73A-3A4D-4752-BAA4-1A310FEAB3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C2676500-2F49-4FEE-A5A8-EF61C8B87081}" type="slidenum">
              <a:rPr lang="en-US" altLang="en-US">
                <a:latin typeface="Times New Roman" panose="02020603050405020304" pitchFamily="18" charset="0"/>
              </a:rPr>
              <a:pPr/>
              <a:t>106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40291" name="Rectangle 2">
            <a:extLst>
              <a:ext uri="{FF2B5EF4-FFF2-40B4-BE49-F238E27FC236}">
                <a16:creationId xmlns:a16="http://schemas.microsoft.com/office/drawing/2014/main" id="{A701F2A2-FCDE-49FF-B7E2-98FCCB5C7E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>
            <a:extLst>
              <a:ext uri="{FF2B5EF4-FFF2-40B4-BE49-F238E27FC236}">
                <a16:creationId xmlns:a16="http://schemas.microsoft.com/office/drawing/2014/main" id="{D974233A-95CA-4EDD-A652-9932AF03DB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>
            <a:extLst>
              <a:ext uri="{FF2B5EF4-FFF2-40B4-BE49-F238E27FC236}">
                <a16:creationId xmlns:a16="http://schemas.microsoft.com/office/drawing/2014/main" id="{1837ECB5-7162-4CEC-A47D-E4BE9B6BEC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09FEF30-9510-4C58-8BDC-945E5163F881}" type="slidenum">
              <a:rPr lang="en-US" altLang="en-US">
                <a:latin typeface="Times New Roman" panose="02020603050405020304" pitchFamily="18" charset="0"/>
              </a:rPr>
              <a:pPr/>
              <a:t>107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61795" name="Rectangle 2">
            <a:extLst>
              <a:ext uri="{FF2B5EF4-FFF2-40B4-BE49-F238E27FC236}">
                <a16:creationId xmlns:a16="http://schemas.microsoft.com/office/drawing/2014/main" id="{07995171-3EE2-4E73-8490-2043FAF0F7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>
            <a:extLst>
              <a:ext uri="{FF2B5EF4-FFF2-40B4-BE49-F238E27FC236}">
                <a16:creationId xmlns:a16="http://schemas.microsoft.com/office/drawing/2014/main" id="{8C7CE5D7-69FE-4842-BF55-75D2A5D5EA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>
            <a:extLst>
              <a:ext uri="{FF2B5EF4-FFF2-40B4-BE49-F238E27FC236}">
                <a16:creationId xmlns:a16="http://schemas.microsoft.com/office/drawing/2014/main" id="{E45A9722-F4BC-45A6-9014-F76DB9CBCF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4FA84A1-1FEE-4467-9D36-F04EF63A92D2}" type="slidenum">
              <a:rPr lang="en-US" altLang="en-US">
                <a:latin typeface="Times New Roman" panose="02020603050405020304" pitchFamily="18" charset="0"/>
              </a:rPr>
              <a:pPr/>
              <a:t>108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64867" name="Rectangle 2">
            <a:extLst>
              <a:ext uri="{FF2B5EF4-FFF2-40B4-BE49-F238E27FC236}">
                <a16:creationId xmlns:a16="http://schemas.microsoft.com/office/drawing/2014/main" id="{1B7CE1BA-7068-4A1D-A07E-04E7B13B57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8" name="Rectangle 3">
            <a:extLst>
              <a:ext uri="{FF2B5EF4-FFF2-40B4-BE49-F238E27FC236}">
                <a16:creationId xmlns:a16="http://schemas.microsoft.com/office/drawing/2014/main" id="{34D636C2-C7FC-470A-9494-50E3661E34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0">
            <a:extLst>
              <a:ext uri="{FF2B5EF4-FFF2-40B4-BE49-F238E27FC236}">
                <a16:creationId xmlns:a16="http://schemas.microsoft.com/office/drawing/2014/main" id="{A1CF7AFF-4E95-0314-0654-77FAA8D59C3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0638"/>
            <a:ext cx="9190038" cy="1485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1">
            <a:extLst>
              <a:ext uri="{FF2B5EF4-FFF2-40B4-BE49-F238E27FC236}">
                <a16:creationId xmlns:a16="http://schemas.microsoft.com/office/drawing/2014/main" id="{71074DC0-7D54-A0A7-FDBD-482B5714368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622925"/>
            <a:ext cx="1276350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2">
            <a:extLst>
              <a:ext uri="{FF2B5EF4-FFF2-40B4-BE49-F238E27FC236}">
                <a16:creationId xmlns:a16="http://schemas.microsoft.com/office/drawing/2014/main" id="{291A0F29-C178-B995-2FBD-2F3CB1A0E02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6686550"/>
            <a:ext cx="91916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3">
            <a:extLst>
              <a:ext uri="{FF2B5EF4-FFF2-40B4-BE49-F238E27FC236}">
                <a16:creationId xmlns:a16="http://schemas.microsoft.com/office/drawing/2014/main" id="{14F9DD46-52AA-CA6A-12CF-A3657795D82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997075"/>
            <a:ext cx="247650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4">
            <a:extLst>
              <a:ext uri="{FF2B5EF4-FFF2-40B4-BE49-F238E27FC236}">
                <a16:creationId xmlns:a16="http://schemas.microsoft.com/office/drawing/2014/main" id="{349C06C0-3DB1-2C61-C7D9-EA6BBBC82B3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763" y="2119313"/>
            <a:ext cx="249237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686FDB3-B039-EE58-FBB5-416DE8D66EA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-36513" y="801688"/>
            <a:ext cx="2065338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8D1707-D4B0-23CB-9E29-6B29D1A41B3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66713" y="68263"/>
            <a:ext cx="1662112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Lecture 9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20" name="Title 13">
            <a:extLst>
              <a:ext uri="{FF2B5EF4-FFF2-40B4-BE49-F238E27FC236}">
                <a16:creationId xmlns:a16="http://schemas.microsoft.com/office/drawing/2014/main" id="{BAF4A963-B7A7-7A0E-B9CB-E08D296700DA}"/>
              </a:ext>
            </a:extLst>
          </p:cNvPr>
          <p:cNvSpPr txBox="1">
            <a:spLocks/>
          </p:cNvSpPr>
          <p:nvPr userDrawn="1"/>
        </p:nvSpPr>
        <p:spPr>
          <a:xfrm>
            <a:off x="2074863" y="563563"/>
            <a:ext cx="6499225" cy="576262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192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9698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4010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6450" y="1233488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7450" y="1233488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2213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99253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552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6446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4051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7816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19509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1338" y="277813"/>
            <a:ext cx="2144712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281738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1697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no_3">
            <a:extLst>
              <a:ext uri="{FF2B5EF4-FFF2-40B4-BE49-F238E27FC236}">
                <a16:creationId xmlns:a16="http://schemas.microsoft.com/office/drawing/2014/main" id="{232881E8-BA9B-47D1-8183-4E80DA2D5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11953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>
            <a:extLst>
              <a:ext uri="{FF2B5EF4-FFF2-40B4-BE49-F238E27FC236}">
                <a16:creationId xmlns:a16="http://schemas.microsoft.com/office/drawing/2014/main" id="{7B2B01F9-D51F-41E8-9F71-322BE12131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2645"/>
            <a:ext cx="82296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E5B6698D-C7F4-42D4-A599-0CA3674437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06450" y="1233488"/>
            <a:ext cx="772795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07C8C63-9073-4440-8E29-7538D3703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30" name="Line 6">
            <a:extLst>
              <a:ext uri="{FF2B5EF4-FFF2-40B4-BE49-F238E27FC236}">
                <a16:creationId xmlns:a16="http://schemas.microsoft.com/office/drawing/2014/main" id="{3DC0DDF2-EDD9-4546-941A-8819EECEA039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" y="860425"/>
            <a:ext cx="8077200" cy="0"/>
          </a:xfrm>
          <a:prstGeom prst="line">
            <a:avLst/>
          </a:prstGeom>
          <a:noFill/>
          <a:ln w="19050">
            <a:solidFill>
              <a:srgbClr val="33669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DCF44F51-AC2C-44E8-8762-844722B49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511A7E9F-2DA0-447A-A945-F78748D7C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33" name="Text Box 9">
            <a:extLst>
              <a:ext uri="{FF2B5EF4-FFF2-40B4-BE49-F238E27FC236}">
                <a16:creationId xmlns:a16="http://schemas.microsoft.com/office/drawing/2014/main" id="{7C185E49-346F-4CDE-8D31-F91EE49B88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1163" y="6613525"/>
            <a:ext cx="517525" cy="2460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000" b="1">
                <a:solidFill>
                  <a:srgbClr val="006699"/>
                </a:solidFill>
                <a:latin typeface="Helvetica" panose="020B0604020202020204" pitchFamily="34" charset="0"/>
              </a:rPr>
              <a:t>10.</a:t>
            </a:r>
            <a:fld id="{ECA12CDF-10CC-4639-A492-60524225D2DA}" type="slidenum">
              <a:rPr lang="en-US" altLang="en-US" sz="1000" b="1">
                <a:solidFill>
                  <a:srgbClr val="006699"/>
                </a:solidFill>
                <a:latin typeface="Helvetica" panose="020B0604020202020204" pitchFamily="34" charset="0"/>
              </a:rPr>
              <a:pPr algn="ctr">
                <a:spcBef>
                  <a:spcPct val="50000"/>
                </a:spcBef>
              </a:pPr>
              <a:t>‹#›</a:t>
            </a:fld>
            <a:endParaRPr lang="en-US" altLang="en-US" sz="1000" b="1">
              <a:solidFill>
                <a:srgbClr val="006699"/>
              </a:solidFill>
              <a:latin typeface="Helvetica" panose="020B0604020202020204" pitchFamily="34" charset="0"/>
            </a:endParaRPr>
          </a:p>
        </p:txBody>
      </p:sp>
      <p:sp>
        <p:nvSpPr>
          <p:cNvPr id="1034" name="Text Box 10">
            <a:extLst>
              <a:ext uri="{FF2B5EF4-FFF2-40B4-BE49-F238E27FC236}">
                <a16:creationId xmlns:a16="http://schemas.microsoft.com/office/drawing/2014/main" id="{ECA43D40-3BCA-4CC4-BCE0-2B11E7743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9700" y="6588125"/>
            <a:ext cx="2713038" cy="2444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000" b="1" dirty="0">
                <a:solidFill>
                  <a:srgbClr val="006699"/>
                </a:solidFill>
                <a:latin typeface="Helvetica" pitchFamily="-84" charset="0"/>
              </a:rPr>
              <a:t>Silberschatz, Galvin and Gagne ©2018</a:t>
            </a:r>
          </a:p>
        </p:txBody>
      </p:sp>
      <p:sp>
        <p:nvSpPr>
          <p:cNvPr id="1035" name="Text Box 11">
            <a:extLst>
              <a:ext uri="{FF2B5EF4-FFF2-40B4-BE49-F238E27FC236}">
                <a16:creationId xmlns:a16="http://schemas.microsoft.com/office/drawing/2014/main" id="{5BEB558B-1A8D-402E-B9D6-E8D44771E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738" y="6621463"/>
            <a:ext cx="2730500" cy="2460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000" b="1" dirty="0">
                <a:solidFill>
                  <a:srgbClr val="006699"/>
                </a:solidFill>
                <a:latin typeface="Helvetica" pitchFamily="-84" charset="0"/>
              </a:rPr>
              <a:t>Operating System Concepts – 10</a:t>
            </a:r>
            <a:r>
              <a:rPr lang="en-US" altLang="en-US" sz="1000" b="1" baseline="30000" dirty="0">
                <a:solidFill>
                  <a:srgbClr val="006699"/>
                </a:solidFill>
                <a:latin typeface="Helvetica" pitchFamily="-84" charset="0"/>
              </a:rPr>
              <a:t>th</a:t>
            </a:r>
            <a:r>
              <a:rPr lang="en-US" altLang="en-US" sz="1000" b="1" dirty="0">
                <a:solidFill>
                  <a:srgbClr val="006699"/>
                </a:solidFill>
                <a:latin typeface="Helvetica" pitchFamily="-84" charset="0"/>
              </a:rPr>
              <a:t> Edition</a:t>
            </a:r>
          </a:p>
        </p:txBody>
      </p:sp>
      <p:pic>
        <p:nvPicPr>
          <p:cNvPr id="2060" name="Picture 12" descr="dino_6">
            <a:extLst>
              <a:ext uri="{FF2B5EF4-FFF2-40B4-BE49-F238E27FC236}">
                <a16:creationId xmlns:a16="http://schemas.microsoft.com/office/drawing/2014/main" id="{35644D38-C2D4-4B99-9159-387D141CE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5849938"/>
            <a:ext cx="12842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  <p:sldLayoutId id="2147484115" r:id="rId8"/>
    <p:sldLayoutId id="2147484116" r:id="rId9"/>
    <p:sldLayoutId id="2147484117" r:id="rId10"/>
    <p:sldLayoutId id="21474841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+mj-lt"/>
          <a:ea typeface="MS PGothic" pitchFamily="34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rgbClr val="993300"/>
        </a:buClr>
        <a:buSzPct val="110000"/>
        <a:buFont typeface="Wingdings" panose="05000000000000000000" pitchFamily="2" charset="2"/>
        <a:buChar char="§"/>
        <a:defRPr kumimoji="1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rgbClr val="CC6600"/>
        </a:buClr>
        <a:buSzPct val="110000"/>
        <a:buFont typeface="Arial" panose="020B0604020202020204" pitchFamily="34" charset="0"/>
        <a:buChar char="•"/>
        <a:defRPr kumimoji="1">
          <a:solidFill>
            <a:schemeClr val="tx1"/>
          </a:solidFill>
          <a:latin typeface="+mn-lt"/>
          <a:ea typeface="MS PGothic" pitchFamily="34" charset="-128"/>
        </a:defRPr>
      </a:lvl2pPr>
      <a:lvl3pPr marL="1085850" indent="-228600" algn="l" rtl="0" eaLnBrk="0" fontAlgn="base" hangingPunct="0">
        <a:spcBef>
          <a:spcPct val="35000"/>
        </a:spcBef>
        <a:spcAft>
          <a:spcPct val="0"/>
        </a:spcAft>
        <a:buClr>
          <a:srgbClr val="009900"/>
        </a:buClr>
        <a:buSzPct val="75000"/>
        <a:buFont typeface="Webdings" panose="05030102010509060703" pitchFamily="18" charset="2"/>
        <a:buChar char="4"/>
        <a:defRPr kumimoji="1">
          <a:solidFill>
            <a:schemeClr val="tx1"/>
          </a:solidFill>
          <a:latin typeface="+mn-lt"/>
          <a:ea typeface="MS PGothic" pitchFamily="34" charset="-128"/>
        </a:defRPr>
      </a:lvl3pPr>
      <a:lvl4pPr marL="1428750" indent="-228600" algn="l" rtl="0" eaLnBrk="0" fontAlgn="base" hangingPunct="0">
        <a:spcBef>
          <a:spcPct val="35000"/>
        </a:spcBef>
        <a:spcAft>
          <a:spcPct val="0"/>
        </a:spcAft>
        <a:buClr>
          <a:schemeClr val="hlink"/>
        </a:buClr>
        <a:buSzPct val="75000"/>
        <a:buChar char="–"/>
        <a:defRPr kumimoji="1">
          <a:solidFill>
            <a:schemeClr val="tx1"/>
          </a:solidFill>
          <a:latin typeface="+mn-lt"/>
          <a:ea typeface="MS PGothic" pitchFamily="34" charset="-128"/>
        </a:defRPr>
      </a:lvl4pPr>
      <a:lvl5pPr marL="17716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MS PGothic" pitchFamily="34" charset="-128"/>
        </a:defRPr>
      </a:lvl5pPr>
      <a:lvl6pPr marL="22288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6pPr>
      <a:lvl7pPr marL="26860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7pPr>
      <a:lvl8pPr marL="31432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8pPr>
      <a:lvl9pPr marL="36004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7.wmf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F3BCD139-3A6D-4B81-8226-0503E6A6358F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806450"/>
            <a:ext cx="7772400" cy="2127250"/>
          </a:xfrm>
        </p:spPr>
        <p:txBody>
          <a:bodyPr/>
          <a:lstStyle/>
          <a:p>
            <a:pPr eaLnBrk="1" hangingPunct="1"/>
            <a:r>
              <a:rPr lang="en-US" altLang="en-US"/>
              <a:t>Chapter 10:  Virtual Memory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0382DDE-1802-83CB-EBE5-A05FF0DD8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85800"/>
            <a:ext cx="7772400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006699"/>
                </a:solidFill>
                <a:latin typeface="+mj-lt"/>
                <a:ea typeface="MS PGothic" pitchFamily="34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itchFamily="34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itchFamily="34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itchFamily="34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  <a:ea typeface="MS PGothic" pitchFamily="34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99"/>
                </a:solidFill>
                <a:latin typeface="Arial" charset="0"/>
              </a:defRPr>
            </a:lvl9pPr>
          </a:lstStyle>
          <a:p>
            <a:pPr eaLnBrk="1" hangingPunct="1"/>
            <a:br>
              <a:rPr lang="en-US" altLang="en-US" kern="0"/>
            </a:br>
            <a:r>
              <a:rPr lang="en-US" altLang="en-US" kern="0"/>
              <a:t>Chapter 7:  Deadlocks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3FF7C64-6E78-B20D-93F0-738C9890A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6299200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9B00C6F5-ECBC-359E-D178-3323077C2A15}"/>
              </a:ext>
            </a:extLst>
          </p:cNvPr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DAD80A3-3852-4A1B-AEDD-A1C549A51085}" type="slidenum">
              <a:rPr kumimoji="0" lang="en-US" altLang="en-US">
                <a:solidFill>
                  <a:srgbClr val="FFFFFF"/>
                </a:solidFill>
                <a:latin typeface="Verdana" panose="020B060403050404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kumimoji="0" lang="en-US" altLang="en-US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24AA80F9-B1DD-BA79-2DCF-581941770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82" y="1450281"/>
            <a:ext cx="8415337" cy="668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0A0544-6A1D-808B-D490-C23E7E0AE732}"/>
              </a:ext>
            </a:extLst>
          </p:cNvPr>
          <p:cNvSpPr/>
          <p:nvPr/>
        </p:nvSpPr>
        <p:spPr>
          <a:xfrm rot="10800000">
            <a:off x="-2" y="0"/>
            <a:ext cx="9144001" cy="8219492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787F72CE-4575-08D6-84EA-5D5FB74CC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" r="914" b="11911"/>
          <a:stretch>
            <a:fillRect/>
          </a:stretch>
        </p:blipFill>
        <p:spPr bwMode="auto">
          <a:xfrm>
            <a:off x="0" y="4168775"/>
            <a:ext cx="9144000" cy="367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7CE928A4-65C4-A3D3-04E0-D39FFF4FA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0" y="4964113"/>
            <a:ext cx="170021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20253026-8CBC-F1FB-7599-5FDB48FD4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18313"/>
            <a:ext cx="6715126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>
            <a:extLst>
              <a:ext uri="{FF2B5EF4-FFF2-40B4-BE49-F238E27FC236}">
                <a16:creationId xmlns:a16="http://schemas.microsoft.com/office/drawing/2014/main" id="{E885E341-1F4D-3AAC-CB36-F1C1A3D87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359" y="4610839"/>
            <a:ext cx="4013351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0">
            <a:extLst>
              <a:ext uri="{FF2B5EF4-FFF2-40B4-BE49-F238E27FC236}">
                <a16:creationId xmlns:a16="http://schemas.microsoft.com/office/drawing/2014/main" id="{ABF846A2-8185-73D2-ED3B-6EA13A0FB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238" y="682625"/>
            <a:ext cx="550432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CYB 510 OPERATING SYSTEMS</a:t>
            </a:r>
          </a:p>
          <a:p>
            <a:r>
              <a:rPr lang="en-US" alt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</a:rPr>
              <a:t>Prepared by Prof. Dr. Lamiaa Fattouh</a:t>
            </a:r>
          </a:p>
          <a:p>
            <a:r>
              <a:rPr lang="en-US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Lecture 9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29B439B8-7057-FD16-69DA-9B5090D30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8233" y="4678516"/>
            <a:ext cx="44248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800" b="1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CYB 510</a:t>
            </a:r>
          </a:p>
          <a:p>
            <a:r>
              <a:rPr lang="en-US" altLang="en-US" sz="3600" dirty="0">
                <a:solidFill>
                  <a:schemeClr val="bg1"/>
                </a:solidFill>
              </a:rPr>
              <a:t>Virtual Memory</a:t>
            </a:r>
            <a:endParaRPr lang="en-US" altLang="en-US" sz="3600" b="1" dirty="0">
              <a:solidFill>
                <a:schemeClr val="bg1"/>
              </a:solidFill>
              <a:latin typeface="Tajawal Medium"/>
              <a:ea typeface="Tajawal Medium"/>
              <a:cs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0B1EC99-547A-4C3C-A7EB-2C649B5A370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84224" y="351350"/>
            <a:ext cx="7704137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Chapter 10:  Virtual Memory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4A23357C-07C3-4F42-A857-16101A8BADC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39863" y="1615563"/>
            <a:ext cx="7704137" cy="4530725"/>
          </a:xfrm>
        </p:spPr>
        <p:txBody>
          <a:bodyPr/>
          <a:lstStyle/>
          <a:p>
            <a:r>
              <a:rPr lang="en-US" altLang="en-US" dirty="0"/>
              <a:t>Background</a:t>
            </a:r>
          </a:p>
          <a:p>
            <a:r>
              <a:rPr lang="en-US" altLang="en-US" dirty="0"/>
              <a:t>Demand Paging</a:t>
            </a:r>
          </a:p>
          <a:p>
            <a:r>
              <a:rPr lang="en-US" altLang="en-US" dirty="0"/>
              <a:t>Copy-on-Write</a:t>
            </a:r>
          </a:p>
          <a:p>
            <a:r>
              <a:rPr lang="en-US" altLang="en-US" dirty="0"/>
              <a:t>Page Replacement</a:t>
            </a:r>
          </a:p>
          <a:p>
            <a:r>
              <a:rPr lang="en-US" altLang="en-US" dirty="0"/>
              <a:t>Allocation of Frames </a:t>
            </a:r>
          </a:p>
          <a:p>
            <a:r>
              <a:rPr lang="en-US" altLang="en-US" dirty="0"/>
              <a:t>Thrashing</a:t>
            </a:r>
          </a:p>
          <a:p>
            <a:r>
              <a:rPr lang="en-US" altLang="en-US" dirty="0"/>
              <a:t>Operating-System Examples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1FEDD64-E96D-422A-9610-4377FD8A0D7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65471" y="43984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Objectives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6D0ECAB6-8759-48BC-9C7C-1E9AB98510F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62075" y="1233488"/>
            <a:ext cx="7781925" cy="4530725"/>
          </a:xfrm>
        </p:spPr>
        <p:txBody>
          <a:bodyPr/>
          <a:lstStyle/>
          <a:p>
            <a:r>
              <a:rPr lang="en-US" altLang="en-US" dirty="0"/>
              <a:t>Define virtual memory and describe its benefits.</a:t>
            </a:r>
          </a:p>
          <a:p>
            <a:r>
              <a:rPr lang="en-US" altLang="en-US" dirty="0"/>
              <a:t>Illustrate how pages are loaded into memory using demand paging.</a:t>
            </a:r>
          </a:p>
          <a:p>
            <a:r>
              <a:rPr lang="en-US" altLang="en-US" dirty="0"/>
              <a:t>Apply the FIFO, optimal, and  LRU page-replacement algorithms.</a:t>
            </a:r>
          </a:p>
          <a:p>
            <a:r>
              <a:rPr lang="en-US" altLang="en-US" dirty="0"/>
              <a:t>Describe the working set of a process and explain how it is related to program locality.</a:t>
            </a:r>
          </a:p>
          <a:p>
            <a:r>
              <a:rPr lang="en-US" altLang="en-US" dirty="0"/>
              <a:t>Describe how Windows 10 manage virtual memory.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9CCC7638-093C-4CC4-960F-79B01FBE9F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0240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Background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F8BAF45D-7AF6-46D9-974E-C552BF29A15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00175" y="1195388"/>
            <a:ext cx="7743825" cy="4530725"/>
          </a:xfrm>
        </p:spPr>
        <p:txBody>
          <a:bodyPr/>
          <a:lstStyle/>
          <a:p>
            <a:r>
              <a:rPr lang="en-US" altLang="en-US" dirty="0"/>
              <a:t>Code needs to be in memory to execute, but entire program rarely used</a:t>
            </a:r>
          </a:p>
          <a:p>
            <a:pPr lvl="1"/>
            <a:r>
              <a:rPr lang="en-US" altLang="en-US" dirty="0"/>
              <a:t>Error code, unusual routines, large data structures</a:t>
            </a:r>
          </a:p>
          <a:p>
            <a:r>
              <a:rPr lang="en-US" altLang="en-US" dirty="0"/>
              <a:t>Entire program code not needed at same time</a:t>
            </a:r>
          </a:p>
          <a:p>
            <a:r>
              <a:rPr lang="en-US" altLang="en-US" dirty="0"/>
              <a:t>Consider ability to execute partially-loaded program</a:t>
            </a:r>
          </a:p>
          <a:p>
            <a:pPr lvl="1"/>
            <a:r>
              <a:rPr lang="en-US" altLang="en-US" dirty="0"/>
              <a:t>Program no longer constrained by limits of physical memory</a:t>
            </a:r>
          </a:p>
          <a:p>
            <a:pPr lvl="1"/>
            <a:r>
              <a:rPr lang="en-US" altLang="en-US" dirty="0"/>
              <a:t>Each program takes less memory while running -&gt; more programs run at the same time</a:t>
            </a:r>
          </a:p>
          <a:p>
            <a:pPr lvl="2"/>
            <a:r>
              <a:rPr lang="en-US" altLang="en-US" dirty="0"/>
              <a:t>Increased CPU utilization and throughput with no increase in response time or turnaround time</a:t>
            </a:r>
          </a:p>
          <a:p>
            <a:pPr lvl="1"/>
            <a:r>
              <a:rPr lang="en-US" altLang="en-US" dirty="0"/>
              <a:t>Less I/O needed to load or swap programs into memory -&gt; each user program runs faster</a:t>
            </a:r>
          </a:p>
          <a:p>
            <a:pPr lvl="1"/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ABD8A388-8E27-4EE5-81A8-60463D778F0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8323" y="392267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Virtual memory 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C522901F-947A-433D-9A89-77363C3CEF9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65263" y="1231900"/>
            <a:ext cx="7678737" cy="4529138"/>
          </a:xfrm>
        </p:spPr>
        <p:txBody>
          <a:bodyPr/>
          <a:lstStyle/>
          <a:p>
            <a:r>
              <a:rPr lang="en-US" altLang="en-US" b="1" dirty="0">
                <a:solidFill>
                  <a:srgbClr val="006699"/>
                </a:solidFill>
                <a:latin typeface="+mj-lt"/>
              </a:rPr>
              <a:t>Virtual memory </a:t>
            </a:r>
            <a:r>
              <a:rPr lang="en-US" altLang="en-US" dirty="0"/>
              <a:t>– separation of user logical memory from physical memory</a:t>
            </a:r>
          </a:p>
          <a:p>
            <a:pPr lvl="1"/>
            <a:r>
              <a:rPr lang="en-US" altLang="en-US" dirty="0"/>
              <a:t>Only part of the program needs to be in memory for execution</a:t>
            </a:r>
          </a:p>
          <a:p>
            <a:pPr lvl="1"/>
            <a:r>
              <a:rPr lang="en-US" altLang="en-US" dirty="0"/>
              <a:t>Logical address space can therefore be much larger than physical address space</a:t>
            </a:r>
          </a:p>
          <a:p>
            <a:pPr lvl="1"/>
            <a:r>
              <a:rPr lang="en-US" altLang="en-US" dirty="0"/>
              <a:t>Allows address spaces to be shared by several processes</a:t>
            </a:r>
          </a:p>
          <a:p>
            <a:pPr lvl="1"/>
            <a:r>
              <a:rPr lang="en-US" altLang="en-US" dirty="0"/>
              <a:t>Allows for more efficient process creation</a:t>
            </a:r>
          </a:p>
          <a:p>
            <a:pPr lvl="1"/>
            <a:r>
              <a:rPr lang="en-US" altLang="en-US" dirty="0"/>
              <a:t>More programs running concurrently</a:t>
            </a:r>
          </a:p>
          <a:p>
            <a:pPr lvl="1"/>
            <a:r>
              <a:rPr lang="en-US" altLang="en-US" dirty="0"/>
              <a:t>Less I/O needed to load or swap processes</a:t>
            </a:r>
          </a:p>
          <a:p>
            <a:endParaRPr lang="en-US" alt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D98FEA7-C7CA-4225-97D5-87D05E0B6A0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07999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Virtual memory  (Cont.)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1EAA72FA-32BB-4333-A973-F0773984BC5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55738" y="1244600"/>
            <a:ext cx="7688262" cy="4529138"/>
          </a:xfrm>
        </p:spPr>
        <p:txBody>
          <a:bodyPr/>
          <a:lstStyle/>
          <a:p>
            <a:r>
              <a:rPr lang="en-US" altLang="en-US" b="1" dirty="0">
                <a:solidFill>
                  <a:srgbClr val="006699"/>
                </a:solidFill>
                <a:latin typeface="+mj-lt"/>
              </a:rPr>
              <a:t>Virtual address space</a:t>
            </a:r>
            <a:r>
              <a:rPr lang="en-US" altLang="en-US" dirty="0"/>
              <a:t> – logical view of how process is stored in memory</a:t>
            </a:r>
          </a:p>
          <a:p>
            <a:pPr lvl="1"/>
            <a:r>
              <a:rPr lang="en-US" altLang="en-US" dirty="0"/>
              <a:t>Usually start at address 0, contiguous addresses until end of space</a:t>
            </a:r>
          </a:p>
          <a:p>
            <a:pPr lvl="1"/>
            <a:r>
              <a:rPr lang="en-US" altLang="en-US" dirty="0"/>
              <a:t>Meanwhile, physical memory organized in page frames</a:t>
            </a:r>
          </a:p>
          <a:p>
            <a:pPr lvl="1"/>
            <a:r>
              <a:rPr lang="en-US" altLang="en-US" dirty="0"/>
              <a:t>MMU must map logical to physical</a:t>
            </a:r>
          </a:p>
          <a:p>
            <a:r>
              <a:rPr lang="en-US" altLang="en-US" dirty="0"/>
              <a:t>Virtual memory can be implemented via:</a:t>
            </a:r>
          </a:p>
          <a:p>
            <a:pPr lvl="1"/>
            <a:r>
              <a:rPr lang="en-US" altLang="en-US" dirty="0"/>
              <a:t>Demand paging </a:t>
            </a:r>
          </a:p>
          <a:p>
            <a:pPr lvl="1"/>
            <a:r>
              <a:rPr lang="en-US" altLang="en-US" dirty="0"/>
              <a:t>Demand segmentation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88334937-C42E-4E7B-B0E3-358B7E80837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94799" y="463549"/>
            <a:ext cx="8080375" cy="608013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Virtual Memory That is Larger Than Physical Memory</a:t>
            </a:r>
          </a:p>
        </p:txBody>
      </p:sp>
      <p:pic>
        <p:nvPicPr>
          <p:cNvPr id="10243" name="Picture 4" descr="B:\os-book\os10-dir\Slides-WORK-area\Figures-dir\ch10\JPG-dir\10_01.jpg">
            <a:extLst>
              <a:ext uri="{FF2B5EF4-FFF2-40B4-BE49-F238E27FC236}">
                <a16:creationId xmlns:a16="http://schemas.microsoft.com/office/drawing/2014/main" id="{75959D58-FD0D-4362-987B-001456C2B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457325"/>
            <a:ext cx="5459413" cy="432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0F0B8DB-E097-4BE3-81BB-00866E68FD0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43899" y="448468"/>
            <a:ext cx="7743825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Virtual-address Space</a:t>
            </a:r>
          </a:p>
        </p:txBody>
      </p:sp>
      <p:pic>
        <p:nvPicPr>
          <p:cNvPr id="11267" name="Picture 5">
            <a:extLst>
              <a:ext uri="{FF2B5EF4-FFF2-40B4-BE49-F238E27FC236}">
                <a16:creationId xmlns:a16="http://schemas.microsoft.com/office/drawing/2014/main" id="{E67654BE-83C9-4844-8B55-CE9FFDB0F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1274763"/>
            <a:ext cx="2063750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3">
            <a:extLst>
              <a:ext uri="{FF2B5EF4-FFF2-40B4-BE49-F238E27FC236}">
                <a16:creationId xmlns:a16="http://schemas.microsoft.com/office/drawing/2014/main" id="{2B1431A7-1D96-4E21-A5C9-CBD53450BE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1119188"/>
            <a:ext cx="4404599" cy="500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008" tIns="32004" rIns="64008" bIns="32004"/>
          <a:lstStyle>
            <a:lvl1pPr marL="488950" indent="-4889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1060450" indent="-4079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550988" indent="-32543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35000"/>
              </a:spcBef>
              <a:buClr>
                <a:srgbClr val="993300"/>
              </a:buClr>
              <a:buSzPct val="110000"/>
              <a:buFont typeface="Wingdings" panose="05000000000000000000" pitchFamily="2" charset="2"/>
              <a:buChar char="§"/>
            </a:pPr>
            <a:r>
              <a:rPr kumimoji="1" lang="en-US" altLang="en-US" sz="1600" dirty="0">
                <a:latin typeface="Helvetica" panose="020B0604020202020204" pitchFamily="34" charset="0"/>
              </a:rPr>
              <a:t>Usually design logical address space for stack to start at Max logical address and grow “down” while heap grows “up”</a:t>
            </a:r>
          </a:p>
          <a:p>
            <a:pPr lvl="1">
              <a:spcBef>
                <a:spcPct val="35000"/>
              </a:spcBef>
              <a:buClr>
                <a:srgbClr val="CC6600"/>
              </a:buClr>
              <a:buSzPct val="110000"/>
              <a:buFont typeface="Arial" panose="020B0604020202020204" pitchFamily="34" charset="0"/>
              <a:buChar char="•"/>
            </a:pPr>
            <a:r>
              <a:rPr kumimoji="1" lang="en-US" altLang="en-US" sz="1600" dirty="0">
                <a:latin typeface="Helvetica" panose="020B0604020202020204" pitchFamily="34" charset="0"/>
              </a:rPr>
              <a:t>Maximizes address space use</a:t>
            </a:r>
          </a:p>
          <a:p>
            <a:pPr lvl="1">
              <a:spcBef>
                <a:spcPct val="35000"/>
              </a:spcBef>
              <a:buClr>
                <a:srgbClr val="CC6600"/>
              </a:buClr>
              <a:buSzPct val="110000"/>
              <a:buFont typeface="Arial" panose="020B0604020202020204" pitchFamily="34" charset="0"/>
              <a:buChar char="•"/>
            </a:pPr>
            <a:r>
              <a:rPr kumimoji="1" lang="en-US" altLang="en-US" sz="1600" dirty="0">
                <a:latin typeface="Helvetica" panose="020B0604020202020204" pitchFamily="34" charset="0"/>
              </a:rPr>
              <a:t>Unused address space between the two is hole</a:t>
            </a:r>
          </a:p>
          <a:p>
            <a:pPr lvl="2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</a:pPr>
            <a:r>
              <a:rPr kumimoji="1" lang="en-US" altLang="en-US" sz="1600" dirty="0">
                <a:latin typeface="Helvetica" panose="020B0604020202020204" pitchFamily="34" charset="0"/>
              </a:rPr>
              <a:t>No physical memory needed until heap or stack grows to a given new page</a:t>
            </a:r>
          </a:p>
          <a:p>
            <a:pPr>
              <a:spcBef>
                <a:spcPct val="35000"/>
              </a:spcBef>
              <a:buClr>
                <a:srgbClr val="993300"/>
              </a:buClr>
              <a:buSzPct val="110000"/>
              <a:buFont typeface="Wingdings" panose="05000000000000000000" pitchFamily="2" charset="2"/>
              <a:buChar char="§"/>
            </a:pPr>
            <a:r>
              <a:rPr kumimoji="1" lang="en-US" altLang="en-US" sz="1600" dirty="0">
                <a:latin typeface="Helvetica" panose="020B0604020202020204" pitchFamily="34" charset="0"/>
              </a:rPr>
              <a:t>Enables </a:t>
            </a:r>
            <a:r>
              <a:rPr kumimoji="1" lang="en-US" altLang="en-US" sz="1600" b="1" dirty="0">
                <a:solidFill>
                  <a:srgbClr val="006699"/>
                </a:solidFill>
                <a:latin typeface="+mj-lt"/>
              </a:rPr>
              <a:t>sparse</a:t>
            </a:r>
            <a:r>
              <a:rPr kumimoji="1" lang="en-US" altLang="en-US" sz="1600" b="1" dirty="0">
                <a:solidFill>
                  <a:srgbClr val="3366FF"/>
                </a:solidFill>
                <a:latin typeface="Helvetica" panose="020B0604020202020204" pitchFamily="34" charset="0"/>
              </a:rPr>
              <a:t> </a:t>
            </a:r>
            <a:r>
              <a:rPr kumimoji="1" lang="en-US" altLang="en-US" sz="1600" dirty="0">
                <a:latin typeface="Helvetica" panose="020B0604020202020204" pitchFamily="34" charset="0"/>
              </a:rPr>
              <a:t>address spaces with holes left for growth, dynamically linked libraries, etc.</a:t>
            </a:r>
          </a:p>
          <a:p>
            <a:pPr>
              <a:spcBef>
                <a:spcPct val="35000"/>
              </a:spcBef>
              <a:buClr>
                <a:srgbClr val="993300"/>
              </a:buClr>
              <a:buSzPct val="110000"/>
              <a:buFont typeface="Wingdings" panose="05000000000000000000" pitchFamily="2" charset="2"/>
              <a:buChar char="§"/>
            </a:pPr>
            <a:r>
              <a:rPr kumimoji="1" lang="en-US" altLang="en-US" sz="1600" dirty="0">
                <a:latin typeface="Helvetica" panose="020B0604020202020204" pitchFamily="34" charset="0"/>
              </a:rPr>
              <a:t>System libraries shared via mapping into virtual address space</a:t>
            </a:r>
          </a:p>
          <a:p>
            <a:pPr>
              <a:spcBef>
                <a:spcPct val="35000"/>
              </a:spcBef>
              <a:buClr>
                <a:srgbClr val="993300"/>
              </a:buClr>
              <a:buSzPct val="110000"/>
              <a:buFont typeface="Wingdings" panose="05000000000000000000" pitchFamily="2" charset="2"/>
              <a:buChar char="§"/>
            </a:pPr>
            <a:r>
              <a:rPr kumimoji="1" lang="en-US" altLang="en-US" sz="1600" dirty="0">
                <a:latin typeface="Helvetica" panose="020B0604020202020204" pitchFamily="34" charset="0"/>
              </a:rPr>
              <a:t>Shared memory by mapping pages read-write into virtual address space</a:t>
            </a:r>
          </a:p>
          <a:p>
            <a:pPr>
              <a:spcBef>
                <a:spcPct val="35000"/>
              </a:spcBef>
              <a:buClr>
                <a:srgbClr val="993300"/>
              </a:buClr>
              <a:buSzPct val="110000"/>
              <a:buFont typeface="Wingdings" panose="05000000000000000000" pitchFamily="2" charset="2"/>
              <a:buChar char="§"/>
            </a:pPr>
            <a:r>
              <a:rPr kumimoji="1" lang="en-US" altLang="en-US" sz="1600" dirty="0">
                <a:latin typeface="Helvetica" panose="020B0604020202020204" pitchFamily="34" charset="0"/>
              </a:rPr>
              <a:t>Pages can be shared during </a:t>
            </a:r>
            <a:r>
              <a:rPr kumimoji="1" lang="en-US" alt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fork()</a:t>
            </a:r>
            <a:r>
              <a:rPr kumimoji="1" lang="en-US" altLang="en-US" sz="1600" dirty="0">
                <a:latin typeface="Helvetica" panose="020B0604020202020204" pitchFamily="34" charset="0"/>
                <a:cs typeface="Courier New" panose="02070309020205020404" pitchFamily="49" charset="0"/>
              </a:rPr>
              <a:t>, speeding process creation</a:t>
            </a:r>
          </a:p>
          <a:p>
            <a:pPr lvl="1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None/>
            </a:pPr>
            <a:r>
              <a:rPr kumimoji="1" lang="en-US" altLang="en-US" sz="1600" dirty="0">
                <a:latin typeface="Helvetica" panose="020B0604020202020204" pitchFamily="34" charset="0"/>
              </a:rPr>
              <a:t> </a:t>
            </a:r>
          </a:p>
          <a:p>
            <a:pPr lvl="1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None/>
            </a:pPr>
            <a:endParaRPr kumimoji="1" lang="en-US" altLang="en-US" dirty="0">
              <a:latin typeface="Helvetica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82E1AA8-C0F1-47D6-90C4-29E3C8F7FBE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82738" y="451259"/>
            <a:ext cx="7561262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Shared Library Using Virtual Memory</a:t>
            </a:r>
          </a:p>
        </p:txBody>
      </p:sp>
      <p:pic>
        <p:nvPicPr>
          <p:cNvPr id="12291" name="Picture 6">
            <a:extLst>
              <a:ext uri="{FF2B5EF4-FFF2-40B4-BE49-F238E27FC236}">
                <a16:creationId xmlns:a16="http://schemas.microsoft.com/office/drawing/2014/main" id="{C513F0E0-9020-4F02-8008-BA6516EC2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1404938"/>
            <a:ext cx="6070600" cy="400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CF69F4A5-E6CB-4B0B-8299-F4A8C1CEFAA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26142" y="49847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Demand Paging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FD2BC1A3-DFC6-4D60-B5FB-EA52511A2F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539875" y="1262063"/>
            <a:ext cx="7604125" cy="50974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Could bring entire process into memory at load time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Or bring a page into memory only when it is needed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Less I/O needed, no unnecessary I/O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Less memory needed 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Faster response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More users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Similar to paging system with swapping (diagram on right)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Page is needed </a:t>
            </a:r>
            <a:r>
              <a:rPr lang="en-US" altLang="en-US" dirty="0">
                <a:sym typeface="Symbol" panose="05050102010706020507" pitchFamily="18" charset="2"/>
              </a:rPr>
              <a:t> reference to it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invalid reference </a:t>
            </a:r>
            <a:r>
              <a:rPr lang="en-US" altLang="en-US" dirty="0">
                <a:sym typeface="Symbol" panose="05050102010706020507" pitchFamily="18" charset="2"/>
              </a:rPr>
              <a:t> abort</a:t>
            </a:r>
          </a:p>
          <a:p>
            <a:pPr lvl="1">
              <a:lnSpc>
                <a:spcPct val="90000"/>
              </a:lnSpc>
            </a:pPr>
            <a:r>
              <a:rPr lang="en-US" altLang="en-US" dirty="0">
                <a:sym typeface="Symbol" panose="05050102010706020507" pitchFamily="18" charset="2"/>
              </a:rPr>
              <a:t>not-in-memory  bring to memory</a:t>
            </a:r>
          </a:p>
          <a:p>
            <a:pPr>
              <a:lnSpc>
                <a:spcPct val="90000"/>
              </a:lnSpc>
            </a:pPr>
            <a:r>
              <a:rPr lang="en-US" altLang="en-US" b="1" dirty="0">
                <a:solidFill>
                  <a:srgbClr val="006699"/>
                </a:solidFill>
                <a:latin typeface="+mj-lt"/>
                <a:sym typeface="Symbol" panose="05050102010706020507" pitchFamily="18" charset="2"/>
              </a:rPr>
              <a:t>Lazy swapper </a:t>
            </a:r>
            <a:r>
              <a:rPr lang="en-US" altLang="en-US" dirty="0">
                <a:sym typeface="Symbol" panose="05050102010706020507" pitchFamily="18" charset="2"/>
              </a:rPr>
              <a:t>– never swaps a page into memory unless page will be needed</a:t>
            </a:r>
          </a:p>
          <a:p>
            <a:pPr lvl="1">
              <a:lnSpc>
                <a:spcPct val="90000"/>
              </a:lnSpc>
            </a:pPr>
            <a:r>
              <a:rPr lang="en-US" altLang="en-US" dirty="0">
                <a:sym typeface="Symbol" panose="05050102010706020507" pitchFamily="18" charset="2"/>
              </a:rPr>
              <a:t>Swapper that deals with pages is a </a:t>
            </a:r>
            <a:r>
              <a:rPr lang="en-US" altLang="en-US" b="1" dirty="0">
                <a:solidFill>
                  <a:srgbClr val="006699"/>
                </a:solidFill>
                <a:latin typeface="+mj-lt"/>
                <a:sym typeface="Symbol" panose="05050102010706020507" pitchFamily="18" charset="2"/>
              </a:rPr>
              <a:t>pager</a:t>
            </a:r>
          </a:p>
          <a:p>
            <a:pPr lvl="1">
              <a:lnSpc>
                <a:spcPct val="90000"/>
              </a:lnSpc>
              <a:buFont typeface="Monotype Sorts" pitchFamily="-84" charset="2"/>
              <a:buNone/>
            </a:pPr>
            <a:endParaRPr lang="en-US" altLang="en-US" b="1" dirty="0">
              <a:solidFill>
                <a:srgbClr val="006699"/>
              </a:solidFill>
              <a:latin typeface="+mj-lt"/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9C06DF40-C8BE-4D63-864C-842E26CBB17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4464" y="454435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Demand Paging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4FA26912-DDBD-4FE1-BFA7-E72BE4D7C08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303338"/>
            <a:ext cx="4049713" cy="53514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/>
              <a:t>Could bring entire process into memory at load time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Or bring a page into memory only when it is needed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Less I/O needed, no unnecessary I/O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Less memory needed 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Faster response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More users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Similar to paging system with swapping (diagram on right)</a:t>
            </a:r>
          </a:p>
          <a:p>
            <a:pPr>
              <a:lnSpc>
                <a:spcPct val="90000"/>
              </a:lnSpc>
              <a:buFont typeface="Monotype Sorts" pitchFamily="-84" charset="2"/>
              <a:buNone/>
            </a:pPr>
            <a:endParaRPr lang="en-US" altLang="en-US" dirty="0">
              <a:sym typeface="Symbol" panose="05050102010706020507" pitchFamily="18" charset="2"/>
            </a:endParaRPr>
          </a:p>
        </p:txBody>
      </p:sp>
      <p:pic>
        <p:nvPicPr>
          <p:cNvPr id="14340" name="Picture 4" descr="9">
            <a:extLst>
              <a:ext uri="{FF2B5EF4-FFF2-40B4-BE49-F238E27FC236}">
                <a16:creationId xmlns:a16="http://schemas.microsoft.com/office/drawing/2014/main" id="{A3D70552-8B37-46D6-A4A0-489B357F4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5" y="1701800"/>
            <a:ext cx="3878263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0264511C-9394-4FB0-8A88-DD12566F97B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75303" y="560388"/>
            <a:ext cx="8229600" cy="576262"/>
          </a:xfrm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Basic Concepts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5F816111-C06D-4FA2-86A2-9368F11D442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46213" y="1190625"/>
            <a:ext cx="7697787" cy="4530725"/>
          </a:xfrm>
        </p:spPr>
        <p:txBody>
          <a:bodyPr/>
          <a:lstStyle/>
          <a:p>
            <a:r>
              <a:rPr lang="en-US" altLang="en-US" dirty="0"/>
              <a:t>With swapping, pager guesses which pages will be used before swapping out again</a:t>
            </a:r>
          </a:p>
          <a:p>
            <a:r>
              <a:rPr lang="en-US" altLang="en-US" dirty="0"/>
              <a:t>Instead, pager brings in only those pages into memory</a:t>
            </a:r>
          </a:p>
          <a:p>
            <a:r>
              <a:rPr lang="en-US" altLang="en-US" dirty="0"/>
              <a:t>How to determine that set of pages?</a:t>
            </a:r>
          </a:p>
          <a:p>
            <a:pPr lvl="1"/>
            <a:r>
              <a:rPr lang="en-US" altLang="en-US" dirty="0"/>
              <a:t>Need new MMU functionality to implement demand paging</a:t>
            </a:r>
          </a:p>
          <a:p>
            <a:r>
              <a:rPr lang="en-US" altLang="en-US" dirty="0"/>
              <a:t>If pages needed are already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memory</a:t>
            </a:r>
            <a:r>
              <a:rPr lang="en-US" altLang="en-US" b="1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resident</a:t>
            </a:r>
          </a:p>
          <a:p>
            <a:pPr lvl="1"/>
            <a:r>
              <a:rPr lang="en-US" altLang="en-US" dirty="0"/>
              <a:t>No difference from non demand-paging</a:t>
            </a:r>
          </a:p>
          <a:p>
            <a:r>
              <a:rPr lang="en-US" altLang="en-US" dirty="0"/>
              <a:t>If page needed and not memory resident</a:t>
            </a:r>
          </a:p>
          <a:p>
            <a:pPr lvl="1"/>
            <a:r>
              <a:rPr lang="en-US" altLang="en-US" dirty="0"/>
              <a:t>Need to detect and load the page into memory from storage</a:t>
            </a:r>
          </a:p>
          <a:p>
            <a:pPr lvl="2"/>
            <a:r>
              <a:rPr lang="en-US" altLang="en-US" dirty="0"/>
              <a:t>Without changing program behavior</a:t>
            </a:r>
          </a:p>
          <a:p>
            <a:pPr lvl="2"/>
            <a:r>
              <a:rPr lang="en-US" altLang="en-US" dirty="0"/>
              <a:t>Without programmer needing to change code</a:t>
            </a:r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D871474-8C29-4C4D-A06C-A16B6A83DC6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63794" y="46990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Valid-Invalid Bit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2DE0254-5503-4CC6-82D6-9AD27FDC128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55738" y="1209367"/>
            <a:ext cx="7688262" cy="5308907"/>
          </a:xfrm>
        </p:spPr>
        <p:txBody>
          <a:bodyPr/>
          <a:lstStyle/>
          <a:p>
            <a:r>
              <a:rPr lang="en-US" altLang="en-US" dirty="0"/>
              <a:t>With each page table entry a valid–invalid bit is associated</a:t>
            </a:r>
            <a:br>
              <a:rPr lang="en-US" altLang="en-US" dirty="0"/>
            </a:br>
            <a:r>
              <a:rPr lang="en-US" altLang="en-US" dirty="0"/>
              <a:t>(</a:t>
            </a:r>
            <a:r>
              <a:rPr lang="en-US" altLang="en-US" b="1" dirty="0">
                <a:solidFill>
                  <a:srgbClr val="FF0000"/>
                </a:solidFill>
              </a:rPr>
              <a:t>v</a:t>
            </a:r>
            <a:r>
              <a:rPr lang="en-US" altLang="en-US" dirty="0"/>
              <a:t> </a:t>
            </a:r>
            <a:r>
              <a:rPr lang="en-US" altLang="en-US" dirty="0">
                <a:sym typeface="Symbol" panose="05050102010706020507" pitchFamily="18" charset="2"/>
              </a:rPr>
              <a:t> in-memory – </a:t>
            </a:r>
            <a:r>
              <a:rPr lang="en-US" altLang="en-US" b="1" dirty="0">
                <a:solidFill>
                  <a:srgbClr val="006699"/>
                </a:solidFill>
                <a:latin typeface="+mj-lt"/>
                <a:sym typeface="Symbol" panose="05050102010706020507" pitchFamily="18" charset="2"/>
              </a:rPr>
              <a:t>memory</a:t>
            </a:r>
            <a:r>
              <a:rPr lang="en-US" altLang="en-US" b="1" dirty="0">
                <a:solidFill>
                  <a:srgbClr val="3366FF"/>
                </a:solidFill>
                <a:sym typeface="Symbol" panose="05050102010706020507" pitchFamily="18" charset="2"/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  <a:sym typeface="Symbol" panose="05050102010706020507" pitchFamily="18" charset="2"/>
              </a:rPr>
              <a:t>resident</a:t>
            </a:r>
            <a:r>
              <a:rPr lang="en-US" altLang="en-US" dirty="0">
                <a:sym typeface="Symbol" panose="05050102010706020507" pitchFamily="18" charset="2"/>
              </a:rPr>
              <a:t>,</a:t>
            </a:r>
            <a:r>
              <a:rPr lang="en-US" altLang="en-US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en-US" altLang="en-US" b="1" dirty="0">
                <a:solidFill>
                  <a:srgbClr val="FF0000"/>
                </a:solidFill>
                <a:sym typeface="Symbol" panose="05050102010706020507" pitchFamily="18" charset="2"/>
              </a:rPr>
              <a:t>i</a:t>
            </a:r>
            <a:r>
              <a:rPr lang="en-US" altLang="en-US" dirty="0">
                <a:sym typeface="Symbol" panose="05050102010706020507" pitchFamily="18" charset="2"/>
              </a:rPr>
              <a:t>  not-in-memory)</a:t>
            </a:r>
          </a:p>
          <a:p>
            <a:r>
              <a:rPr lang="en-US" altLang="en-US" dirty="0">
                <a:sym typeface="Symbol" panose="05050102010706020507" pitchFamily="18" charset="2"/>
              </a:rPr>
              <a:t>Initially valid–invalid bit is set to</a:t>
            </a:r>
            <a:r>
              <a:rPr lang="en-US" altLang="en-US" b="1" dirty="0">
                <a:solidFill>
                  <a:srgbClr val="FF0000"/>
                </a:solidFill>
                <a:sym typeface="Symbol" panose="05050102010706020507" pitchFamily="18" charset="2"/>
              </a:rPr>
              <a:t> i </a:t>
            </a:r>
            <a:r>
              <a:rPr lang="en-US" altLang="en-US" dirty="0">
                <a:sym typeface="Symbol" panose="05050102010706020507" pitchFamily="18" charset="2"/>
              </a:rPr>
              <a:t>on all entries</a:t>
            </a:r>
          </a:p>
          <a:p>
            <a:r>
              <a:rPr lang="en-US" altLang="en-US" dirty="0">
                <a:sym typeface="Symbol" panose="05050102010706020507" pitchFamily="18" charset="2"/>
              </a:rPr>
              <a:t>Example of a page table snapshot:</a:t>
            </a:r>
            <a:br>
              <a:rPr lang="en-US" altLang="en-US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endParaRPr lang="en-US" altLang="en-US" sz="800" dirty="0">
              <a:sym typeface="Symbol" panose="05050102010706020507" pitchFamily="18" charset="2"/>
            </a:endParaRPr>
          </a:p>
          <a:p>
            <a:r>
              <a:rPr lang="en-US" altLang="en-US" dirty="0">
                <a:sym typeface="Symbol" panose="05050102010706020507" pitchFamily="18" charset="2"/>
              </a:rPr>
              <a:t>During MMU address translation, if valid–invalid bit in page table entry is</a:t>
            </a:r>
            <a:r>
              <a:rPr lang="en-US" altLang="en-US" b="1" dirty="0">
                <a:solidFill>
                  <a:srgbClr val="FF0000"/>
                </a:solidFill>
                <a:sym typeface="Symbol" panose="05050102010706020507" pitchFamily="18" charset="2"/>
              </a:rPr>
              <a:t> i</a:t>
            </a:r>
            <a:r>
              <a:rPr lang="en-US" altLang="en-US" dirty="0">
                <a:sym typeface="Symbol" panose="05050102010706020507" pitchFamily="18" charset="2"/>
              </a:rPr>
              <a:t>  page fault</a:t>
            </a:r>
          </a:p>
        </p:txBody>
      </p:sp>
      <p:pic>
        <p:nvPicPr>
          <p:cNvPr id="16388" name="Picture 1">
            <a:extLst>
              <a:ext uri="{FF2B5EF4-FFF2-40B4-BE49-F238E27FC236}">
                <a16:creationId xmlns:a16="http://schemas.microsoft.com/office/drawing/2014/main" id="{6076F79C-4BBB-4218-90FB-18A6D83B8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897" y="2623263"/>
            <a:ext cx="2370138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5B154921-491D-443E-816A-3E1D64EAD98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58888" y="598333"/>
            <a:ext cx="7885112" cy="501650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Page Table When Some Pages Are Not</a:t>
            </a:r>
            <a:br>
              <a:rPr lang="en-US" altLang="en-US" sz="2400" dirty="0">
                <a:solidFill>
                  <a:schemeClr val="bg1"/>
                </a:solidFill>
              </a:rPr>
            </a:br>
            <a:r>
              <a:rPr lang="en-US" altLang="en-US" sz="2400" dirty="0">
                <a:solidFill>
                  <a:schemeClr val="bg1"/>
                </a:solidFill>
              </a:rPr>
              <a:t>in Main Memory</a:t>
            </a:r>
          </a:p>
        </p:txBody>
      </p:sp>
      <p:pic>
        <p:nvPicPr>
          <p:cNvPr id="17411" name="Picture 2" descr="B:\os-book\os10-dir\Slides-WORK-area\Figures-dir\ch10\JPG-dir\10_04.jpg">
            <a:extLst>
              <a:ext uri="{FF2B5EF4-FFF2-40B4-BE49-F238E27FC236}">
                <a16:creationId xmlns:a16="http://schemas.microsoft.com/office/drawing/2014/main" id="{EE8B21A0-27D4-48EC-AA1E-673C6BCAF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1246188"/>
            <a:ext cx="4805362" cy="465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614AF0F-0564-40AA-8F76-6152AC6E0CC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75544" y="572114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Steps in Handling Page Fault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63B1E5A-B195-422A-B1B4-080156B3A5F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36688" y="1390650"/>
            <a:ext cx="7707312" cy="4010025"/>
          </a:xfrm>
        </p:spPr>
        <p:txBody>
          <a:bodyPr/>
          <a:lstStyle/>
          <a:p>
            <a:pPr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altLang="en-US" dirty="0"/>
              <a:t>If there is a reference to a page, first reference to that page will trap to operating system 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dirty="0">
                <a:sym typeface="Symbol" pitchFamily="18" charset="2"/>
              </a:rPr>
              <a:t>Page fault</a:t>
            </a:r>
          </a:p>
          <a:p>
            <a:pPr>
              <a:lnSpc>
                <a:spcPct val="90000"/>
              </a:lnSpc>
              <a:buFont typeface="Monotype Sorts" pitchFamily="-84" charset="2"/>
              <a:buAutoNum type="arabicPeriod"/>
              <a:defRPr/>
            </a:pPr>
            <a:r>
              <a:rPr lang="en-US" altLang="en-US" dirty="0">
                <a:sym typeface="Symbol" pitchFamily="18" charset="2"/>
              </a:rPr>
              <a:t>Operating system looks at another table to decide:</a:t>
            </a:r>
          </a:p>
          <a:p>
            <a:pPr marL="798513" lvl="1" indent="-341313">
              <a:lnSpc>
                <a:spcPct val="90000"/>
              </a:lnSpc>
              <a:defRPr/>
            </a:pPr>
            <a:r>
              <a:rPr lang="en-US" altLang="en-US" dirty="0"/>
              <a:t>Invalid reference </a:t>
            </a:r>
            <a:r>
              <a:rPr lang="en-US" altLang="en-US" dirty="0">
                <a:sym typeface="Symbol" pitchFamily="18" charset="2"/>
              </a:rPr>
              <a:t> abort</a:t>
            </a:r>
          </a:p>
          <a:p>
            <a:pPr marL="798513" lvl="1" indent="-341313">
              <a:lnSpc>
                <a:spcPct val="90000"/>
              </a:lnSpc>
              <a:defRPr/>
            </a:pPr>
            <a:r>
              <a:rPr lang="en-US" altLang="en-US" dirty="0">
                <a:sym typeface="Symbol" pitchFamily="18" charset="2"/>
              </a:rPr>
              <a:t>Just not in memory</a:t>
            </a:r>
          </a:p>
          <a:p>
            <a:pPr>
              <a:lnSpc>
                <a:spcPct val="90000"/>
              </a:lnSpc>
              <a:buFont typeface="Monotype Sorts" pitchFamily="-84" charset="2"/>
              <a:buAutoNum type="arabicPeriod"/>
              <a:defRPr/>
            </a:pPr>
            <a:r>
              <a:rPr lang="en-US" altLang="en-US" dirty="0">
                <a:sym typeface="Symbol" pitchFamily="18" charset="2"/>
              </a:rPr>
              <a:t>Find free frame</a:t>
            </a:r>
          </a:p>
          <a:p>
            <a:pPr>
              <a:lnSpc>
                <a:spcPct val="90000"/>
              </a:lnSpc>
              <a:buFont typeface="Monotype Sorts" pitchFamily="-84" charset="2"/>
              <a:buAutoNum type="arabicPeriod"/>
              <a:defRPr/>
            </a:pPr>
            <a:r>
              <a:rPr lang="en-US" altLang="en-US" dirty="0">
                <a:sym typeface="Symbol" pitchFamily="18" charset="2"/>
              </a:rPr>
              <a:t>Swap page into frame via scheduled disk operation</a:t>
            </a:r>
          </a:p>
          <a:p>
            <a:pPr>
              <a:lnSpc>
                <a:spcPct val="90000"/>
              </a:lnSpc>
              <a:buFont typeface="Monotype Sorts" pitchFamily="-84" charset="2"/>
              <a:buAutoNum type="arabicPeriod"/>
              <a:defRPr/>
            </a:pPr>
            <a:r>
              <a:rPr lang="en-US" altLang="en-US" dirty="0">
                <a:sym typeface="Symbol" pitchFamily="18" charset="2"/>
              </a:rPr>
              <a:t>Reset tables to indicate page now in memory</a:t>
            </a:r>
            <a:br>
              <a:rPr lang="en-US" altLang="en-US" dirty="0">
                <a:sym typeface="Symbol" pitchFamily="18" charset="2"/>
              </a:rPr>
            </a:br>
            <a:r>
              <a:rPr lang="en-US" altLang="en-US" dirty="0">
                <a:sym typeface="Symbol" pitchFamily="18" charset="2"/>
              </a:rPr>
              <a:t>Set validation bit = </a:t>
            </a:r>
            <a:r>
              <a:rPr lang="en-US" altLang="en-US" b="1" dirty="0">
                <a:solidFill>
                  <a:srgbClr val="FF0000"/>
                </a:solidFill>
                <a:sym typeface="Symbol" pitchFamily="18" charset="2"/>
              </a:rPr>
              <a:t>v</a:t>
            </a:r>
            <a:endParaRPr lang="en-US" altLang="en-US" dirty="0">
              <a:sym typeface="Symbol" pitchFamily="18" charset="2"/>
            </a:endParaRPr>
          </a:p>
          <a:p>
            <a:pPr>
              <a:lnSpc>
                <a:spcPct val="90000"/>
              </a:lnSpc>
              <a:buFont typeface="Monotype Sorts" pitchFamily="-84" charset="2"/>
              <a:buAutoNum type="arabicPeriod"/>
              <a:defRPr/>
            </a:pPr>
            <a:r>
              <a:rPr lang="en-US" altLang="en-US" dirty="0">
                <a:sym typeface="Symbol" pitchFamily="18" charset="2"/>
              </a:rPr>
              <a:t>Restart the instruction that caused the page fault</a:t>
            </a:r>
          </a:p>
          <a:p>
            <a:pPr>
              <a:lnSpc>
                <a:spcPct val="90000"/>
              </a:lnSpc>
              <a:buFont typeface="Monotype Sorts" pitchFamily="-84" charset="2"/>
              <a:buNone/>
              <a:defRPr/>
            </a:pPr>
            <a:endParaRPr lang="en-US" altLang="en-US" dirty="0"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445744E8-6995-495D-B4E9-CB8155552B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28650" y="511968"/>
            <a:ext cx="851535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Steps in Handling a Page Fault (Cont.)</a:t>
            </a:r>
          </a:p>
        </p:txBody>
      </p:sp>
      <p:pic>
        <p:nvPicPr>
          <p:cNvPr id="19459" name="Picture 4" descr="9">
            <a:extLst>
              <a:ext uri="{FF2B5EF4-FFF2-40B4-BE49-F238E27FC236}">
                <a16:creationId xmlns:a16="http://schemas.microsoft.com/office/drawing/2014/main" id="{4C87B603-A2E7-4FAE-A0CB-D034C6085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694" y="1233091"/>
            <a:ext cx="5800725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455FCDC-9CE5-4011-94EB-76128581329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14400" y="442119"/>
            <a:ext cx="8229600" cy="576262"/>
          </a:xfrm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Aspects of Demand Paging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AAD11580-A239-44B3-BA48-43549630E23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93838" y="1239838"/>
            <a:ext cx="7650162" cy="4887912"/>
          </a:xfrm>
        </p:spPr>
        <p:txBody>
          <a:bodyPr/>
          <a:lstStyle/>
          <a:p>
            <a:r>
              <a:rPr lang="en-US" altLang="en-US" dirty="0"/>
              <a:t>Extreme case – start process with </a:t>
            </a:r>
            <a:r>
              <a:rPr lang="en-US" altLang="en-US" i="1" dirty="0"/>
              <a:t>no</a:t>
            </a:r>
            <a:r>
              <a:rPr lang="en-US" altLang="en-US" dirty="0"/>
              <a:t> pages in memory</a:t>
            </a:r>
          </a:p>
          <a:p>
            <a:pPr lvl="1"/>
            <a:r>
              <a:rPr lang="en-US" altLang="en-US" dirty="0"/>
              <a:t>OS sets instruction pointer to first instruction of process, non-memory-resident -&gt; page fault</a:t>
            </a:r>
          </a:p>
          <a:p>
            <a:pPr lvl="1"/>
            <a:r>
              <a:rPr lang="en-US" altLang="en-US" dirty="0"/>
              <a:t>And for every other process pages on first access</a:t>
            </a:r>
          </a:p>
          <a:p>
            <a:pPr lvl="1"/>
            <a:r>
              <a:rPr lang="en-US" altLang="en-US" b="1" dirty="0">
                <a:solidFill>
                  <a:srgbClr val="006699"/>
                </a:solidFill>
                <a:latin typeface="+mj-lt"/>
              </a:rPr>
              <a:t>Pure demand paging</a:t>
            </a:r>
          </a:p>
          <a:p>
            <a:r>
              <a:rPr lang="en-US" altLang="en-US" dirty="0"/>
              <a:t>Actually, a given instruction could access multiple pages -&gt; multiple page faults</a:t>
            </a:r>
          </a:p>
          <a:p>
            <a:pPr lvl="1"/>
            <a:r>
              <a:rPr lang="en-US" altLang="en-US" dirty="0"/>
              <a:t>Consider fetch and decode of instruction which adds 2 numbers from memory and stores result back to memory</a:t>
            </a:r>
          </a:p>
          <a:p>
            <a:pPr lvl="1"/>
            <a:r>
              <a:rPr lang="en-US" altLang="en-US" dirty="0"/>
              <a:t>Pain decreased because of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locality of reference</a:t>
            </a:r>
          </a:p>
          <a:p>
            <a:r>
              <a:rPr lang="en-US" altLang="en-US" dirty="0"/>
              <a:t>Hardware support needed for demand paging</a:t>
            </a:r>
          </a:p>
          <a:p>
            <a:pPr lvl="1"/>
            <a:r>
              <a:rPr lang="en-US" altLang="en-US" dirty="0"/>
              <a:t>Page table with valid / invalid bit</a:t>
            </a:r>
          </a:p>
          <a:p>
            <a:pPr lvl="1"/>
            <a:r>
              <a:rPr lang="en-US" altLang="en-US" dirty="0"/>
              <a:t>Secondary memory (swap device with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swap space</a:t>
            </a:r>
            <a:r>
              <a:rPr lang="en-US" altLang="en-US" dirty="0"/>
              <a:t>)</a:t>
            </a:r>
          </a:p>
          <a:p>
            <a:pPr lvl="1"/>
            <a:r>
              <a:rPr lang="en-US" altLang="en-US" dirty="0"/>
              <a:t>Instruction restart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98DBC94B-798D-408F-B016-8235AA92A7F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9856" y="38973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Instruction Restart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09283A3-41F7-4BC9-BF2A-D4DB982A5ED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711325" y="1400175"/>
            <a:ext cx="7432675" cy="4114800"/>
          </a:xfrm>
        </p:spPr>
        <p:txBody>
          <a:bodyPr/>
          <a:lstStyle/>
          <a:p>
            <a:r>
              <a:rPr lang="en-US" altLang="en-US" dirty="0"/>
              <a:t>Consider an instruction that could access several different locations</a:t>
            </a:r>
          </a:p>
          <a:p>
            <a:pPr lvl="1">
              <a:lnSpc>
                <a:spcPct val="90000"/>
              </a:lnSpc>
            </a:pPr>
            <a:r>
              <a:rPr lang="en-US" altLang="en-US" dirty="0">
                <a:sym typeface="Symbol" panose="05050102010706020507" pitchFamily="18" charset="2"/>
              </a:rPr>
              <a:t>Block move</a:t>
            </a:r>
            <a:br>
              <a:rPr lang="en-US" altLang="en-US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br>
              <a:rPr lang="en-US" altLang="en-US" sz="1600" dirty="0">
                <a:sym typeface="Symbol" panose="05050102010706020507" pitchFamily="18" charset="2"/>
              </a:rPr>
            </a:br>
            <a:endParaRPr lang="en-US" altLang="en-US" sz="1600" dirty="0">
              <a:sym typeface="Symbol" panose="05050102010706020507" pitchFamily="18" charset="2"/>
            </a:endParaRPr>
          </a:p>
          <a:p>
            <a:pPr lvl="1">
              <a:lnSpc>
                <a:spcPct val="90000"/>
              </a:lnSpc>
              <a:buFont typeface="Monotype Sorts" pitchFamily="-84" charset="2"/>
              <a:buNone/>
            </a:pPr>
            <a:endParaRPr lang="en-US" altLang="en-US" sz="1600" dirty="0">
              <a:sym typeface="Symbol" panose="05050102010706020507" pitchFamily="18" charset="2"/>
            </a:endParaRPr>
          </a:p>
          <a:p>
            <a:pPr lvl="1">
              <a:lnSpc>
                <a:spcPct val="90000"/>
              </a:lnSpc>
              <a:buFont typeface="Monotype Sorts" pitchFamily="-84" charset="2"/>
              <a:buNone/>
            </a:pPr>
            <a:endParaRPr lang="en-US" altLang="en-US" sz="1600" dirty="0">
              <a:sym typeface="Symbol" panose="05050102010706020507" pitchFamily="18" charset="2"/>
            </a:endParaRPr>
          </a:p>
          <a:p>
            <a:pPr lvl="1">
              <a:lnSpc>
                <a:spcPct val="90000"/>
              </a:lnSpc>
              <a:buFont typeface="Monotype Sorts" pitchFamily="-84" charset="2"/>
              <a:buNone/>
            </a:pPr>
            <a:endParaRPr lang="en-US" altLang="en-US" sz="1600" dirty="0">
              <a:sym typeface="Symbol" panose="05050102010706020507" pitchFamily="18" charset="2"/>
            </a:endParaRPr>
          </a:p>
          <a:p>
            <a:pPr lvl="1">
              <a:lnSpc>
                <a:spcPct val="90000"/>
              </a:lnSpc>
            </a:pPr>
            <a:r>
              <a:rPr lang="en-US" altLang="en-US" dirty="0">
                <a:sym typeface="Symbol" panose="05050102010706020507" pitchFamily="18" charset="2"/>
              </a:rPr>
              <a:t>Auto increment/decrement location</a:t>
            </a:r>
          </a:p>
          <a:p>
            <a:pPr lvl="1">
              <a:lnSpc>
                <a:spcPct val="90000"/>
              </a:lnSpc>
            </a:pPr>
            <a:r>
              <a:rPr lang="en-US" altLang="en-US" dirty="0">
                <a:sym typeface="Symbol" panose="05050102010706020507" pitchFamily="18" charset="2"/>
              </a:rPr>
              <a:t>Restart the whole operation?</a:t>
            </a:r>
          </a:p>
          <a:p>
            <a:pPr lvl="2">
              <a:lnSpc>
                <a:spcPct val="90000"/>
              </a:lnSpc>
            </a:pPr>
            <a:r>
              <a:rPr lang="en-US" altLang="en-US" dirty="0">
                <a:sym typeface="Symbol" panose="05050102010706020507" pitchFamily="18" charset="2"/>
              </a:rPr>
              <a:t>What if source and destination overlap?</a:t>
            </a:r>
          </a:p>
        </p:txBody>
      </p:sp>
      <p:pic>
        <p:nvPicPr>
          <p:cNvPr id="21508" name="Picture 2">
            <a:extLst>
              <a:ext uri="{FF2B5EF4-FFF2-40B4-BE49-F238E27FC236}">
                <a16:creationId xmlns:a16="http://schemas.microsoft.com/office/drawing/2014/main" id="{8E395989-C37C-4C8C-8157-9861CCB88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3" y="2268538"/>
            <a:ext cx="1563687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C1A455AE-86AA-4EA2-9575-6B5ABC9901C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6813" y="416694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Free-Frame List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C1D3A033-F636-4DD5-B0D9-B3C0BC32B56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4788" y="1344613"/>
            <a:ext cx="7669212" cy="4114800"/>
          </a:xfrm>
        </p:spPr>
        <p:txBody>
          <a:bodyPr/>
          <a:lstStyle/>
          <a:p>
            <a:r>
              <a:rPr lang="en-US" altLang="en-US" dirty="0"/>
              <a:t>When a page fault occurs, the operating system must bring the desired page from secondary storage into main memory. </a:t>
            </a:r>
          </a:p>
          <a:p>
            <a:r>
              <a:rPr lang="en-US" altLang="en-US" dirty="0"/>
              <a:t>Most operating systems maintain a 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free-frame</a:t>
            </a:r>
            <a:r>
              <a:rPr lang="en-US" altLang="en-US" b="1" dirty="0">
                <a:solidFill>
                  <a:srgbClr val="0070C0"/>
                </a:solidFill>
              </a:rPr>
              <a:t> list</a:t>
            </a:r>
            <a:r>
              <a:rPr lang="en-US" altLang="en-US" dirty="0"/>
              <a:t> -- a pool of free frames for satisfying such requests.</a:t>
            </a:r>
          </a:p>
          <a:p>
            <a:endParaRPr lang="en-US" altLang="en-US" dirty="0"/>
          </a:p>
          <a:p>
            <a:endParaRPr lang="en-US" altLang="en-US" dirty="0"/>
          </a:p>
          <a:p>
            <a:r>
              <a:rPr lang="en-US" altLang="en-US" dirty="0"/>
              <a:t>Operating system typically allocate free frames using a technique known as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zero-fill-on-demand</a:t>
            </a:r>
            <a:r>
              <a:rPr lang="en-US" altLang="en-US" dirty="0"/>
              <a:t> --  the content of the frames zeroed-out before being allocated.</a:t>
            </a:r>
          </a:p>
          <a:p>
            <a:r>
              <a:rPr lang="en-US" altLang="en-US" dirty="0"/>
              <a:t>When a system starts up, all available memory is placed on the free-frame list. 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22532" name="Picture 2" descr="B:\os-book\os10-dir\Slides-WORK-area\Figures-dir\ch10\JPG-dir\10_06.jpg">
            <a:extLst>
              <a:ext uri="{FF2B5EF4-FFF2-40B4-BE49-F238E27FC236}">
                <a16:creationId xmlns:a16="http://schemas.microsoft.com/office/drawing/2014/main" id="{74C1D426-4DEE-495E-BFD2-9DDD43D14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208" y="2827988"/>
            <a:ext cx="454660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3106162-FA5D-4204-BC6B-FC492CAB83B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74763" y="396081"/>
            <a:ext cx="7869237" cy="576262"/>
          </a:xfrm>
        </p:spPr>
        <p:txBody>
          <a:bodyPr/>
          <a:lstStyle/>
          <a:p>
            <a:pPr eaLnBrk="1" hangingPunct="1"/>
            <a:br>
              <a:rPr lang="en-US" altLang="en-US" sz="3000" dirty="0">
                <a:solidFill>
                  <a:schemeClr val="bg1"/>
                </a:solidFill>
              </a:rPr>
            </a:br>
            <a:r>
              <a:rPr lang="en-US" altLang="en-US" sz="3000" dirty="0">
                <a:solidFill>
                  <a:schemeClr val="bg1"/>
                </a:solidFill>
              </a:rPr>
              <a:t>Stages in Demand Paging – Worse Case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D59FD618-6420-46F8-ADA3-3B84918F6C0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92250" y="1323975"/>
            <a:ext cx="7651750" cy="4849813"/>
          </a:xfrm>
        </p:spPr>
        <p:txBody>
          <a:bodyPr/>
          <a:lstStyle/>
          <a:p>
            <a:pPr>
              <a:buFont typeface="Arial" panose="020B0604020202020204" pitchFamily="34" charset="0"/>
              <a:buAutoNum type="arabicPeriod"/>
              <a:tabLst>
                <a:tab pos="2163763" algn="l"/>
                <a:tab pos="2855913" algn="l"/>
              </a:tabLst>
            </a:pPr>
            <a:r>
              <a:rPr lang="en-US" altLang="en-US" dirty="0"/>
              <a:t>Trap to the operating system</a:t>
            </a:r>
          </a:p>
          <a:p>
            <a:pPr>
              <a:buFont typeface="Arial" panose="020B0604020202020204" pitchFamily="34" charset="0"/>
              <a:buAutoNum type="arabicPeriod"/>
              <a:tabLst>
                <a:tab pos="2163763" algn="l"/>
                <a:tab pos="2855913" algn="l"/>
              </a:tabLst>
            </a:pPr>
            <a:r>
              <a:rPr lang="en-US" altLang="en-US" dirty="0"/>
              <a:t>Save the user registers and process state</a:t>
            </a:r>
          </a:p>
          <a:p>
            <a:pPr>
              <a:buFont typeface="Arial" panose="020B0604020202020204" pitchFamily="34" charset="0"/>
              <a:buAutoNum type="arabicPeriod"/>
              <a:tabLst>
                <a:tab pos="2163763" algn="l"/>
                <a:tab pos="2855913" algn="l"/>
              </a:tabLst>
            </a:pPr>
            <a:r>
              <a:rPr lang="en-US" altLang="en-US" dirty="0"/>
              <a:t>Determine that the interrupt was a page fault</a:t>
            </a:r>
          </a:p>
          <a:p>
            <a:pPr>
              <a:buFont typeface="Arial" panose="020B0604020202020204" pitchFamily="34" charset="0"/>
              <a:buAutoNum type="arabicPeriod"/>
              <a:tabLst>
                <a:tab pos="2163763" algn="l"/>
                <a:tab pos="2855913" algn="l"/>
              </a:tabLst>
            </a:pPr>
            <a:r>
              <a:rPr lang="en-US" altLang="en-US" dirty="0"/>
              <a:t>Check that the page reference was legal and determine the location of the page on the disk</a:t>
            </a:r>
          </a:p>
          <a:p>
            <a:pPr>
              <a:buFont typeface="Arial" panose="020B0604020202020204" pitchFamily="34" charset="0"/>
              <a:buAutoNum type="arabicPeriod"/>
              <a:tabLst>
                <a:tab pos="2163763" algn="l"/>
                <a:tab pos="2855913" algn="l"/>
              </a:tabLst>
            </a:pPr>
            <a:r>
              <a:rPr lang="en-US" altLang="en-US" dirty="0"/>
              <a:t>Issue a read from the disk to a free frame:</a:t>
            </a:r>
          </a:p>
          <a:p>
            <a:pPr marL="800100" lvl="1" indent="-342900">
              <a:buFont typeface="+mj-lt"/>
              <a:buAutoNum type="alphaLcParenR"/>
              <a:tabLst>
                <a:tab pos="2163763" algn="l"/>
                <a:tab pos="2855913" algn="l"/>
              </a:tabLst>
            </a:pPr>
            <a:r>
              <a:rPr lang="en-US" altLang="en-US" dirty="0"/>
              <a:t>Wait in a queue for this device until the read request is serviced</a:t>
            </a:r>
          </a:p>
          <a:p>
            <a:pPr marL="798513" lvl="1" indent="-341313">
              <a:buFont typeface="Arial" panose="020B0604020202020204" pitchFamily="34" charset="0"/>
              <a:buAutoNum type="alphaLcParenR"/>
              <a:tabLst>
                <a:tab pos="2163763" algn="l"/>
                <a:tab pos="2855913" algn="l"/>
              </a:tabLst>
            </a:pPr>
            <a:r>
              <a:rPr lang="en-US" altLang="en-US" dirty="0"/>
              <a:t>Wait for the device seek and/or latency time</a:t>
            </a:r>
          </a:p>
          <a:p>
            <a:pPr marL="798513" lvl="1" indent="-341313">
              <a:buFont typeface="Arial" panose="020B0604020202020204" pitchFamily="34" charset="0"/>
              <a:buAutoNum type="alphaLcParenR"/>
              <a:tabLst>
                <a:tab pos="2163763" algn="l"/>
                <a:tab pos="2855913" algn="l"/>
              </a:tabLst>
            </a:pPr>
            <a:r>
              <a:rPr lang="en-US" altLang="en-US" dirty="0"/>
              <a:t>Begin the transfer of the page to a free frame</a:t>
            </a:r>
          </a:p>
          <a:p>
            <a:pPr>
              <a:tabLst>
                <a:tab pos="2163763" algn="l"/>
                <a:tab pos="2855913" algn="l"/>
              </a:tabLst>
            </a:pPr>
            <a:endParaRPr lang="en-US" altLang="en-US" dirty="0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9F1F3F51-F06E-4908-B338-588E54F1A2E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51819" y="475687"/>
            <a:ext cx="7315200" cy="56991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Stages in Demand Paging  (Cont.)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04CF6A9-3B99-4D5B-BF8C-4531B091334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08075" y="1376363"/>
            <a:ext cx="8035925" cy="4849812"/>
          </a:xfrm>
        </p:spPr>
        <p:txBody>
          <a:bodyPr/>
          <a:lstStyle/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While waiting, allocate the CPU to some other user</a:t>
            </a:r>
          </a:p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Receive an interrupt from the disk I/O subsystem (I/O   completed)</a:t>
            </a:r>
          </a:p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Save the registers and process state for the other user</a:t>
            </a:r>
          </a:p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Determine that the interrupt was from the disk</a:t>
            </a:r>
          </a:p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Correct the page table and other tables to show page is now in memory</a:t>
            </a:r>
          </a:p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Wait for the CPU to be allocated to this process again</a:t>
            </a:r>
          </a:p>
          <a:p>
            <a:pPr>
              <a:buFont typeface="Monotype Sorts" pitchFamily="-84" charset="2"/>
              <a:buAutoNum type="arabicPeriod" startAt="6"/>
              <a:tabLst>
                <a:tab pos="2163763" algn="l"/>
                <a:tab pos="2855913" algn="l"/>
              </a:tabLst>
            </a:pPr>
            <a:r>
              <a:rPr lang="en-US" altLang="en-US" dirty="0"/>
              <a:t>  Restore the user registers, process state, and new page table, and then  </a:t>
            </a:r>
          </a:p>
          <a:p>
            <a:pPr marL="0" indent="0">
              <a:spcBef>
                <a:spcPts val="0"/>
              </a:spcBef>
              <a:buNone/>
              <a:tabLst>
                <a:tab pos="2163763" algn="l"/>
                <a:tab pos="2855913" algn="l"/>
              </a:tabLst>
            </a:pPr>
            <a:r>
              <a:rPr lang="en-US" altLang="en-US" dirty="0"/>
              <a:t>        resume the interrupted instruction</a:t>
            </a:r>
          </a:p>
          <a:p>
            <a:pPr>
              <a:tabLst>
                <a:tab pos="2163763" algn="l"/>
                <a:tab pos="2855913" algn="l"/>
              </a:tabLst>
            </a:pPr>
            <a:endParaRPr lang="en-US" altLang="en-US" dirty="0"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651B988-8DE7-4632-AA41-76D04EF9ACC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85136" y="346280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Copy-on-Write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ECA58894-B517-4286-8DD6-C84ED96ED10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17638" y="1106488"/>
            <a:ext cx="7726362" cy="4530725"/>
          </a:xfrm>
        </p:spPr>
        <p:txBody>
          <a:bodyPr/>
          <a:lstStyle/>
          <a:p>
            <a:r>
              <a:rPr lang="en-US" altLang="en-US" sz="2400" b="1" dirty="0">
                <a:solidFill>
                  <a:srgbClr val="006699"/>
                </a:solidFill>
                <a:latin typeface="+mj-lt"/>
              </a:rPr>
              <a:t>Copy-on-Write</a:t>
            </a:r>
            <a:r>
              <a:rPr lang="en-US" altLang="en-US" sz="2400" b="1" dirty="0">
                <a:solidFill>
                  <a:srgbClr val="3366FF"/>
                </a:solidFill>
              </a:rPr>
              <a:t> </a:t>
            </a:r>
            <a:r>
              <a:rPr lang="en-US" altLang="en-US" sz="2400" dirty="0"/>
              <a:t>(COW) allows both parent and child processes to initially </a:t>
            </a:r>
            <a:r>
              <a:rPr lang="en-US" altLang="en-US" sz="2400" b="1" i="1" dirty="0"/>
              <a:t>share</a:t>
            </a:r>
            <a:r>
              <a:rPr lang="en-US" altLang="en-US" sz="2400" dirty="0"/>
              <a:t> the same pages in memory</a:t>
            </a:r>
          </a:p>
          <a:p>
            <a:pPr lvl="1"/>
            <a:r>
              <a:rPr lang="en-US" altLang="en-US" sz="2400" dirty="0"/>
              <a:t>If either process modifies a shared page, only then is the page copied</a:t>
            </a:r>
          </a:p>
          <a:p>
            <a:r>
              <a:rPr lang="en-US" altLang="en-US" sz="2400" dirty="0"/>
              <a:t>COW allows more efficient process creation as only modified pages are copied</a:t>
            </a:r>
          </a:p>
          <a:p>
            <a:r>
              <a:rPr lang="en-US" altLang="en-US" sz="2400" dirty="0"/>
              <a:t>In general, free pages are allocated from a </a:t>
            </a:r>
            <a:r>
              <a:rPr lang="en-US" altLang="en-US" sz="2400" b="1" dirty="0">
                <a:solidFill>
                  <a:srgbClr val="006699"/>
                </a:solidFill>
                <a:latin typeface="+mj-lt"/>
              </a:rPr>
              <a:t>pool</a:t>
            </a:r>
            <a:r>
              <a:rPr lang="en-US" altLang="en-US" sz="2400" dirty="0">
                <a:solidFill>
                  <a:srgbClr val="3366FF"/>
                </a:solidFill>
              </a:rPr>
              <a:t> </a:t>
            </a:r>
            <a:r>
              <a:rPr lang="en-US" altLang="en-US" sz="2400" dirty="0"/>
              <a:t>of </a:t>
            </a:r>
            <a:r>
              <a:rPr lang="en-US" altLang="en-US" sz="2400" b="1" dirty="0">
                <a:solidFill>
                  <a:srgbClr val="006699"/>
                </a:solidFill>
                <a:latin typeface="+mj-lt"/>
              </a:rPr>
              <a:t>zero-fill-on-demand</a:t>
            </a:r>
            <a:r>
              <a:rPr lang="en-US" altLang="en-US" sz="2400" b="1" dirty="0">
                <a:solidFill>
                  <a:srgbClr val="3366FF"/>
                </a:solidFill>
              </a:rPr>
              <a:t> </a:t>
            </a:r>
            <a:r>
              <a:rPr lang="en-US" altLang="en-US" sz="2400" dirty="0"/>
              <a:t>pages</a:t>
            </a:r>
          </a:p>
          <a:p>
            <a:pPr lvl="1"/>
            <a:r>
              <a:rPr lang="en-US" altLang="en-US" sz="2400" dirty="0"/>
              <a:t>Pool should always have free frames for fast demand page execution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6C488EA0-8C3D-457E-9DD0-39B97907401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74763" y="424938"/>
            <a:ext cx="7869237" cy="576263"/>
          </a:xfrm>
        </p:spPr>
        <p:txBody>
          <a:bodyPr/>
          <a:lstStyle/>
          <a:p>
            <a:pPr eaLnBrk="1" hangingPunct="1"/>
            <a:r>
              <a:rPr lang="en-US" altLang="en-US" sz="3000" dirty="0">
                <a:solidFill>
                  <a:schemeClr val="bg1"/>
                </a:solidFill>
              </a:rPr>
              <a:t>What Happens if There is no Free Frame?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C4E993E-0F50-409F-A8A7-195A5B940BF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70296" y="1546430"/>
            <a:ext cx="7678737" cy="4511675"/>
          </a:xfrm>
        </p:spPr>
        <p:txBody>
          <a:bodyPr/>
          <a:lstStyle/>
          <a:p>
            <a:r>
              <a:rPr lang="en-US" altLang="en-US" sz="2400" dirty="0"/>
              <a:t>Page replacement – find some page in memory, but not really in use, page it out</a:t>
            </a:r>
          </a:p>
          <a:p>
            <a:pPr lvl="1"/>
            <a:r>
              <a:rPr lang="en-US" altLang="en-US" sz="2400" dirty="0"/>
              <a:t>Algorithm – terminate? swap out? replace the page?</a:t>
            </a:r>
          </a:p>
          <a:p>
            <a:pPr lvl="1"/>
            <a:r>
              <a:rPr lang="en-US" altLang="en-US" sz="2400" dirty="0"/>
              <a:t>Performance – want an algorithm which will result in minimum number of page faults</a:t>
            </a:r>
          </a:p>
          <a:p>
            <a:r>
              <a:rPr lang="en-US" altLang="en-US" sz="2400" dirty="0"/>
              <a:t>Same page may be brought into memory several times</a:t>
            </a:r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9B00CC0E-9E33-4072-9D8C-43E00047571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19225" y="362769"/>
            <a:ext cx="7724775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Page Replacement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55125108-1B16-48F4-B19C-7A4934EC1D7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19225" y="1190625"/>
            <a:ext cx="7724775" cy="4530725"/>
          </a:xfrm>
        </p:spPr>
        <p:txBody>
          <a:bodyPr/>
          <a:lstStyle/>
          <a:p>
            <a:r>
              <a:rPr lang="en-US" altLang="en-US" sz="2800" dirty="0">
                <a:latin typeface="+mj-lt"/>
              </a:rPr>
              <a:t>Prevent </a:t>
            </a:r>
            <a:r>
              <a:rPr lang="en-US" altLang="en-US" sz="2800" b="1" dirty="0">
                <a:solidFill>
                  <a:srgbClr val="006699"/>
                </a:solidFill>
                <a:latin typeface="+mj-lt"/>
              </a:rPr>
              <a:t>over-allocation</a:t>
            </a:r>
            <a:r>
              <a:rPr lang="en-US" altLang="en-US" sz="2800" dirty="0">
                <a:latin typeface="+mj-lt"/>
              </a:rPr>
              <a:t> of memory by modifying page-fault service routine to include page replacement</a:t>
            </a:r>
          </a:p>
          <a:p>
            <a:r>
              <a:rPr lang="en-US" altLang="en-US" sz="2800" dirty="0">
                <a:latin typeface="+mj-lt"/>
              </a:rPr>
              <a:t>Use </a:t>
            </a:r>
            <a:r>
              <a:rPr lang="en-US" altLang="en-US" sz="2800" b="1" dirty="0">
                <a:solidFill>
                  <a:srgbClr val="006699"/>
                </a:solidFill>
                <a:latin typeface="+mj-lt"/>
              </a:rPr>
              <a:t>modify</a:t>
            </a:r>
            <a:r>
              <a:rPr lang="en-US" altLang="en-US" sz="2800" b="1" dirty="0">
                <a:solidFill>
                  <a:srgbClr val="3366FF"/>
                </a:solidFill>
                <a:latin typeface="+mj-lt"/>
              </a:rPr>
              <a:t> </a:t>
            </a:r>
            <a:r>
              <a:rPr lang="en-US" altLang="en-US" sz="2800" dirty="0">
                <a:latin typeface="+mj-lt"/>
              </a:rPr>
              <a:t>(</a:t>
            </a:r>
            <a:r>
              <a:rPr lang="en-US" altLang="en-US" sz="2800" b="1" dirty="0">
                <a:solidFill>
                  <a:srgbClr val="006699"/>
                </a:solidFill>
                <a:latin typeface="+mj-lt"/>
              </a:rPr>
              <a:t>dirty</a:t>
            </a:r>
            <a:r>
              <a:rPr lang="en-US" altLang="en-US" sz="2800" dirty="0">
                <a:latin typeface="+mj-lt"/>
              </a:rPr>
              <a:t>)</a:t>
            </a:r>
            <a:r>
              <a:rPr lang="en-US" altLang="en-US" sz="2800" b="1" dirty="0">
                <a:solidFill>
                  <a:srgbClr val="3366FF"/>
                </a:solidFill>
                <a:latin typeface="+mj-lt"/>
              </a:rPr>
              <a:t> </a:t>
            </a:r>
            <a:r>
              <a:rPr lang="en-US" altLang="en-US" sz="2800" b="1" dirty="0">
                <a:solidFill>
                  <a:srgbClr val="006699"/>
                </a:solidFill>
                <a:latin typeface="+mj-lt"/>
              </a:rPr>
              <a:t>bit</a:t>
            </a:r>
            <a:r>
              <a:rPr lang="en-US" altLang="en-US" sz="2800" b="1" dirty="0">
                <a:solidFill>
                  <a:srgbClr val="3366FF"/>
                </a:solidFill>
                <a:latin typeface="+mj-lt"/>
              </a:rPr>
              <a:t> </a:t>
            </a:r>
            <a:r>
              <a:rPr lang="en-US" altLang="en-US" sz="2800" dirty="0">
                <a:latin typeface="+mj-lt"/>
              </a:rPr>
              <a:t>to reduce overhead of page transfers – only modified pages are written to disk</a:t>
            </a:r>
          </a:p>
          <a:p>
            <a:r>
              <a:rPr lang="en-US" altLang="en-US" sz="2800" dirty="0">
                <a:latin typeface="+mj-lt"/>
              </a:rPr>
              <a:t>Page replacement completes separation between logical memory and physical memory – large virtual memory can be provided on a smaller physical memory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760E5859-1ADF-409F-B8A3-01A46FD0EFA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50975" y="507999"/>
            <a:ext cx="7693025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Need For Page Replacement</a:t>
            </a:r>
          </a:p>
        </p:txBody>
      </p:sp>
      <p:pic>
        <p:nvPicPr>
          <p:cNvPr id="33795" name="Picture 4" descr="B:\os-book\os10-dir\Slides-WORK-area\Figures-dir\ch10\JPG-dir\10_09.jpg">
            <a:extLst>
              <a:ext uri="{FF2B5EF4-FFF2-40B4-BE49-F238E27FC236}">
                <a16:creationId xmlns:a16="http://schemas.microsoft.com/office/drawing/2014/main" id="{74BEFCE0-4636-4163-8B0B-DF7F5FF02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1357313"/>
            <a:ext cx="6786563" cy="44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DA23D0E3-2B35-4747-8B9E-6B7BFD7D406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36700" y="434770"/>
            <a:ext cx="76073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Basic Page Replacement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6D9B5FA-26B2-48A5-8A7B-413D741468E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536700" y="1122363"/>
            <a:ext cx="7607300" cy="4457700"/>
          </a:xfrm>
        </p:spPr>
        <p:txBody>
          <a:bodyPr/>
          <a:lstStyle/>
          <a:p>
            <a:pPr marL="379413" indent="-379413">
              <a:buFont typeface="Monotype Sorts" pitchFamily="-84" charset="2"/>
              <a:buAutoNum type="arabicPeriod"/>
            </a:pPr>
            <a:r>
              <a:rPr lang="en-US" altLang="en-US" dirty="0"/>
              <a:t>Find the location of the desired page on disk</a:t>
            </a:r>
          </a:p>
          <a:p>
            <a:pPr marL="379413" indent="-379413">
              <a:buFont typeface="Monotype Sorts" pitchFamily="-84" charset="2"/>
              <a:buAutoNum type="arabicPeriod"/>
            </a:pPr>
            <a:r>
              <a:rPr lang="en-US" altLang="en-US" dirty="0"/>
              <a:t>Find a free frame:</a:t>
            </a:r>
            <a:br>
              <a:rPr lang="en-US" altLang="en-US" dirty="0"/>
            </a:br>
            <a:r>
              <a:rPr lang="en-US" altLang="en-US" dirty="0"/>
              <a:t>   -  If there is a free frame, use it</a:t>
            </a:r>
            <a:br>
              <a:rPr lang="en-US" altLang="en-US" dirty="0"/>
            </a:br>
            <a:r>
              <a:rPr lang="en-US" altLang="en-US" dirty="0"/>
              <a:t>   -  If there is no free frame, use a page replacement algorithm to select a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victim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frame</a:t>
            </a:r>
            <a:br>
              <a:rPr lang="en-US" altLang="en-US" b="1" dirty="0">
                <a:solidFill>
                  <a:srgbClr val="3366FF"/>
                </a:solidFill>
              </a:rPr>
            </a:br>
            <a:r>
              <a:rPr lang="en-US" altLang="en-US" b="1" dirty="0">
                <a:solidFill>
                  <a:srgbClr val="3366FF"/>
                </a:solidFill>
              </a:rPr>
              <a:t>   </a:t>
            </a:r>
            <a:r>
              <a:rPr lang="en-US" altLang="en-US" dirty="0"/>
              <a:t>-</a:t>
            </a:r>
            <a:r>
              <a:rPr lang="en-US" altLang="en-US" b="1" dirty="0"/>
              <a:t>  </a:t>
            </a:r>
            <a:r>
              <a:rPr lang="en-US" altLang="en-US" dirty="0"/>
              <a:t>Write victim frame to disk if dirty</a:t>
            </a:r>
          </a:p>
          <a:p>
            <a:pPr marL="379413" indent="-379413">
              <a:buFont typeface="Monotype Sorts" pitchFamily="-84" charset="2"/>
              <a:buAutoNum type="arabicPeriod"/>
            </a:pPr>
            <a:r>
              <a:rPr lang="en-US" altLang="en-US" dirty="0"/>
              <a:t>Bring  the desired page into the (newly) free frame; update the page and frame tables</a:t>
            </a:r>
          </a:p>
          <a:p>
            <a:pPr marL="379413" indent="-379413">
              <a:buFont typeface="Monotype Sorts" pitchFamily="-84" charset="2"/>
              <a:buAutoNum type="arabicPeriod"/>
            </a:pPr>
            <a:r>
              <a:rPr lang="en-US" altLang="en-US" dirty="0"/>
              <a:t>Continue the process by restarting the instruction that caused the trap</a:t>
            </a:r>
          </a:p>
          <a:p>
            <a:pPr marL="379413" indent="-379413">
              <a:buFont typeface="Monotype Sorts" pitchFamily="-84" charset="2"/>
              <a:buNone/>
            </a:pPr>
            <a:r>
              <a:rPr lang="en-US" altLang="en-US" dirty="0"/>
              <a:t> </a:t>
            </a:r>
          </a:p>
          <a:p>
            <a:pPr marL="379413" indent="-379413">
              <a:buFont typeface="Monotype Sorts" pitchFamily="-84" charset="2"/>
              <a:buNone/>
            </a:pPr>
            <a:r>
              <a:rPr lang="en-US" altLang="en-US" dirty="0"/>
              <a:t>Note now potentially 2 page transfers for page fault – increasing EAT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2C4BFB3-B09C-4707-8DF8-9335F3398BA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79550" y="438149"/>
            <a:ext cx="766445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Page Replacement</a:t>
            </a:r>
          </a:p>
        </p:txBody>
      </p:sp>
      <p:pic>
        <p:nvPicPr>
          <p:cNvPr id="35843" name="Picture 4" descr="9">
            <a:extLst>
              <a:ext uri="{FF2B5EF4-FFF2-40B4-BE49-F238E27FC236}">
                <a16:creationId xmlns:a16="http://schemas.microsoft.com/office/drawing/2014/main" id="{632D2467-D729-4E96-ABE0-D5CF1AD39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1223963"/>
            <a:ext cx="6267450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047214C7-1AE6-4D0E-9FB9-EBC768731FB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82700" y="400767"/>
            <a:ext cx="7861300" cy="576263"/>
          </a:xfrm>
        </p:spPr>
        <p:txBody>
          <a:bodyPr/>
          <a:lstStyle/>
          <a:p>
            <a:pPr eaLnBrk="1" hangingPunct="1"/>
            <a:r>
              <a:rPr lang="en-US" altLang="en-US" sz="2800" dirty="0">
                <a:solidFill>
                  <a:schemeClr val="bg1"/>
                </a:solidFill>
              </a:rPr>
              <a:t>Page and Frame Replacement Algorithms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7C092E50-7A55-4657-89B6-77C0309E7E1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65263" y="1133475"/>
            <a:ext cx="7678737" cy="4899025"/>
          </a:xfrm>
        </p:spPr>
        <p:txBody>
          <a:bodyPr/>
          <a:lstStyle/>
          <a:p>
            <a:pPr>
              <a:tabLst>
                <a:tab pos="3144838" algn="ctr"/>
              </a:tabLst>
            </a:pP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Frame-allocation algorithm </a:t>
            </a:r>
            <a:r>
              <a:rPr lang="en-US" altLang="en-US" dirty="0"/>
              <a:t>determines </a:t>
            </a:r>
          </a:p>
          <a:p>
            <a:pPr lvl="1">
              <a:tabLst>
                <a:tab pos="3144838" algn="ctr"/>
              </a:tabLst>
            </a:pPr>
            <a:r>
              <a:rPr lang="en-US" altLang="en-US" dirty="0"/>
              <a:t>How many frames to give each process</a:t>
            </a:r>
          </a:p>
          <a:p>
            <a:pPr lvl="1">
              <a:tabLst>
                <a:tab pos="3144838" algn="ctr"/>
              </a:tabLst>
            </a:pPr>
            <a:r>
              <a:rPr lang="en-US" altLang="en-US" dirty="0"/>
              <a:t>Which frames to replace</a:t>
            </a:r>
          </a:p>
          <a:p>
            <a:pPr>
              <a:tabLst>
                <a:tab pos="3144838" algn="ctr"/>
              </a:tabLst>
            </a:pP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Page-replacement algorithm</a:t>
            </a:r>
          </a:p>
          <a:p>
            <a:pPr lvl="1">
              <a:tabLst>
                <a:tab pos="3144838" algn="ctr"/>
              </a:tabLst>
            </a:pPr>
            <a:r>
              <a:rPr lang="en-US" altLang="en-US" dirty="0"/>
              <a:t>Want lowest page-fault rate on both first access and re-access</a:t>
            </a:r>
          </a:p>
          <a:p>
            <a:pPr>
              <a:tabLst>
                <a:tab pos="3144838" algn="ctr"/>
              </a:tabLst>
            </a:pPr>
            <a:r>
              <a:rPr lang="en-US" altLang="en-US" dirty="0"/>
              <a:t>Evaluate algorithm by running it on a particular string of memory references (reference string) and computing the number of page faults on that string</a:t>
            </a:r>
          </a:p>
          <a:p>
            <a:pPr lvl="1">
              <a:tabLst>
                <a:tab pos="3144838" algn="ctr"/>
              </a:tabLst>
            </a:pPr>
            <a:r>
              <a:rPr lang="en-US" altLang="en-US" dirty="0"/>
              <a:t>String is just page numbers, not full addresses</a:t>
            </a:r>
          </a:p>
          <a:p>
            <a:pPr lvl="1">
              <a:tabLst>
                <a:tab pos="3144838" algn="ctr"/>
              </a:tabLst>
            </a:pPr>
            <a:r>
              <a:rPr lang="en-US" altLang="en-US" dirty="0"/>
              <a:t>Repeated access to the same page does not cause a page fault</a:t>
            </a:r>
          </a:p>
          <a:p>
            <a:pPr lvl="1">
              <a:tabLst>
                <a:tab pos="3144838" algn="ctr"/>
              </a:tabLst>
            </a:pPr>
            <a:r>
              <a:rPr lang="en-US" altLang="en-US" dirty="0"/>
              <a:t>Results depend on number of frames available</a:t>
            </a:r>
          </a:p>
          <a:p>
            <a:pPr>
              <a:tabLst>
                <a:tab pos="3144838" algn="ctr"/>
              </a:tabLst>
            </a:pPr>
            <a:r>
              <a:rPr lang="en-US" altLang="en-US" dirty="0"/>
              <a:t>In all our examples, the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reference</a:t>
            </a:r>
            <a:r>
              <a:rPr lang="en-US" altLang="en-US" b="1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string</a:t>
            </a:r>
            <a:r>
              <a:rPr lang="en-US" altLang="en-US" b="1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of referenced page numbers is </a:t>
            </a:r>
          </a:p>
          <a:p>
            <a:pPr>
              <a:buFont typeface="Monotype Sorts" pitchFamily="-84" charset="2"/>
              <a:buNone/>
              <a:tabLst>
                <a:tab pos="3144838" algn="ctr"/>
              </a:tabLst>
            </a:pPr>
            <a:r>
              <a:rPr lang="en-US" altLang="en-US" dirty="0"/>
              <a:t>	               </a:t>
            </a:r>
            <a:r>
              <a:rPr lang="en-US" altLang="en-US" b="1" dirty="0">
                <a:solidFill>
                  <a:srgbClr val="FF0000"/>
                </a:solidFill>
              </a:rPr>
              <a:t>7,0,1,2,0,3,0,4,2,3,0,3,0,3,2,1,2,0,1,7,0,1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238E9DE7-317A-4964-80E7-85DD040FFD3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82600" y="414286"/>
            <a:ext cx="8661400" cy="590550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Graph of Page Faults Versus the Number of Frames</a:t>
            </a:r>
          </a:p>
        </p:txBody>
      </p:sp>
      <p:pic>
        <p:nvPicPr>
          <p:cNvPr id="37891" name="Picture 5">
            <a:extLst>
              <a:ext uri="{FF2B5EF4-FFF2-40B4-BE49-F238E27FC236}">
                <a16:creationId xmlns:a16="http://schemas.microsoft.com/office/drawing/2014/main" id="{6305A72B-A5ED-415A-9B8C-D45FEB5F4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00" y="1238250"/>
            <a:ext cx="6045200" cy="355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FCA6CF77-12AF-4EC2-89B1-0E20EC3A225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22388" y="431799"/>
            <a:ext cx="7821612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First-In-First-Out (FIFO) Algorithm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6D1D5755-163C-4203-ABC8-2DA1622DF8E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22388" y="1278655"/>
            <a:ext cx="7821612" cy="5762625"/>
          </a:xfrm>
        </p:spPr>
        <p:txBody>
          <a:bodyPr/>
          <a:lstStyle/>
          <a:p>
            <a:r>
              <a:rPr lang="en-US" altLang="en-US" sz="2400" dirty="0"/>
              <a:t>Reference string: </a:t>
            </a:r>
            <a:r>
              <a:rPr lang="en-US" altLang="en-US" sz="2400" b="1" dirty="0">
                <a:solidFill>
                  <a:srgbClr val="FF0000"/>
                </a:solidFill>
              </a:rPr>
              <a:t>7,0,1,2,0,3,0,4,2,3,0,3,0,3,2,1,2,0,1,7,0,1</a:t>
            </a:r>
            <a:endParaRPr lang="en-US" altLang="en-US" sz="2400" dirty="0"/>
          </a:p>
          <a:p>
            <a:r>
              <a:rPr lang="en-US" altLang="en-US" sz="2400" dirty="0"/>
              <a:t>3 frames (3 pages can be in memory at a time per process)</a:t>
            </a:r>
          </a:p>
          <a:p>
            <a:r>
              <a:rPr lang="en-US" altLang="en-US" sz="2400" dirty="0"/>
              <a:t>Adding more frames can cause more page faults!</a:t>
            </a:r>
          </a:p>
          <a:p>
            <a:pPr lvl="2"/>
            <a:r>
              <a:rPr lang="en-US" altLang="en-US" sz="2400" b="1" dirty="0">
                <a:solidFill>
                  <a:srgbClr val="006699"/>
                </a:solidFill>
                <a:latin typeface="+mj-lt"/>
              </a:rPr>
              <a:t>Belady</a:t>
            </a:r>
            <a:r>
              <a:rPr lang="ja-JP" altLang="en-US" sz="2400" b="1" dirty="0">
                <a:solidFill>
                  <a:srgbClr val="006699"/>
                </a:solidFill>
                <a:latin typeface="+mj-lt"/>
              </a:rPr>
              <a:t>’</a:t>
            </a:r>
            <a:r>
              <a:rPr lang="en-US" altLang="ja-JP" sz="2400" b="1" dirty="0">
                <a:solidFill>
                  <a:srgbClr val="006699"/>
                </a:solidFill>
                <a:latin typeface="+mj-lt"/>
              </a:rPr>
              <a:t>s Anomaly</a:t>
            </a:r>
            <a:endParaRPr lang="en-US" altLang="en-US" sz="2400" b="1" dirty="0">
              <a:solidFill>
                <a:srgbClr val="006699"/>
              </a:solidFill>
              <a:latin typeface="+mj-lt"/>
            </a:endParaRPr>
          </a:p>
          <a:p>
            <a:r>
              <a:rPr lang="en-US" altLang="en-US" sz="2400" dirty="0"/>
              <a:t>How to track ages of pages? </a:t>
            </a:r>
          </a:p>
          <a:p>
            <a:pPr lvl="1"/>
            <a:r>
              <a:rPr lang="en-US" altLang="en-US" sz="2400" dirty="0"/>
              <a:t>Just use a FIFO queue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>
            <a:extLst>
              <a:ext uri="{FF2B5EF4-FFF2-40B4-BE49-F238E27FC236}">
                <a16:creationId xmlns:a16="http://schemas.microsoft.com/office/drawing/2014/main" id="{AA910488-ECE2-33F1-3A33-13942AE2C92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31</a:t>
            </a:fld>
            <a:endParaRPr lang="en-US" altLang="en-US" sz="1400"/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91467806-6D4A-3FEF-AAE9-CCE43A307A4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4738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17703" name="Group 295">
            <a:extLst>
              <a:ext uri="{FF2B5EF4-FFF2-40B4-BE49-F238E27FC236}">
                <a16:creationId xmlns:a16="http://schemas.microsoft.com/office/drawing/2014/main" id="{CFBC1471-D00B-BA8F-381F-8269D394E98E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227" name="Rectangle 296">
            <a:extLst>
              <a:ext uri="{FF2B5EF4-FFF2-40B4-BE49-F238E27FC236}">
                <a16:creationId xmlns:a16="http://schemas.microsoft.com/office/drawing/2014/main" id="{BDF8D943-9527-15B6-6B1B-B1545A71C5B0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662781" y="2061369"/>
            <a:ext cx="2239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Reference String</a:t>
            </a:r>
          </a:p>
        </p:txBody>
      </p:sp>
      <p:sp>
        <p:nvSpPr>
          <p:cNvPr id="3228" name="Rectangle 297">
            <a:extLst>
              <a:ext uri="{FF2B5EF4-FFF2-40B4-BE49-F238E27FC236}">
                <a16:creationId xmlns:a16="http://schemas.microsoft.com/office/drawing/2014/main" id="{3A6B6251-3768-BBFA-6B84-25393775FFF7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634206" y="4680744"/>
            <a:ext cx="2182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Frames of RAM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>
            <a:extLst>
              <a:ext uri="{FF2B5EF4-FFF2-40B4-BE49-F238E27FC236}">
                <a16:creationId xmlns:a16="http://schemas.microsoft.com/office/drawing/2014/main" id="{1993203F-B0DC-54BD-29AD-65AEA86D6CB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32</a:t>
            </a:fld>
            <a:endParaRPr lang="en-US" altLang="en-US" sz="1400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8EA2F537-3507-71FB-140C-30D50A5FDD2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905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51203" name="Group 3">
            <a:extLst>
              <a:ext uri="{FF2B5EF4-FFF2-40B4-BE49-F238E27FC236}">
                <a16:creationId xmlns:a16="http://schemas.microsoft.com/office/drawing/2014/main" id="{34C2CCF3-A3EA-11CD-A11B-7C700D32C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517046"/>
              </p:ext>
            </p:extLst>
          </p:nvPr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275" name="Text Box 154">
            <a:extLst>
              <a:ext uri="{FF2B5EF4-FFF2-40B4-BE49-F238E27FC236}">
                <a16:creationId xmlns:a16="http://schemas.microsoft.com/office/drawing/2014/main" id="{28999B5B-0570-1FEA-E69E-8B2829499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276" name="Line 158">
            <a:extLst>
              <a:ext uri="{FF2B5EF4-FFF2-40B4-BE49-F238E27FC236}">
                <a16:creationId xmlns:a16="http://schemas.microsoft.com/office/drawing/2014/main" id="{4A9DAF70-73DD-3C13-6003-1DB336CA1A5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3896" y="1371600"/>
            <a:ext cx="1140542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77" name="Text Box 159">
            <a:extLst>
              <a:ext uri="{FF2B5EF4-FFF2-40B4-BE49-F238E27FC236}">
                <a16:creationId xmlns:a16="http://schemas.microsoft.com/office/drawing/2014/main" id="{391FC013-03FB-21F9-DB37-FE9087E23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3491" y="1102596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/>
              <a:t>Page fault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>
            <a:extLst>
              <a:ext uri="{FF2B5EF4-FFF2-40B4-BE49-F238E27FC236}">
                <a16:creationId xmlns:a16="http://schemas.microsoft.com/office/drawing/2014/main" id="{60DA598A-E119-9EE1-C7C8-9E497A9FF5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33</a:t>
            </a:fld>
            <a:endParaRPr lang="en-US" altLang="en-US" sz="1400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70CCC7FE-CFD4-F095-1E81-FA9A98666B9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4288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0419" name="Group 3">
            <a:extLst>
              <a:ext uri="{FF2B5EF4-FFF2-40B4-BE49-F238E27FC236}">
                <a16:creationId xmlns:a16="http://schemas.microsoft.com/office/drawing/2014/main" id="{3D42195A-48E7-1D96-D2CB-BB848E488CB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323" name="Text Box 154">
            <a:extLst>
              <a:ext uri="{FF2B5EF4-FFF2-40B4-BE49-F238E27FC236}">
                <a16:creationId xmlns:a16="http://schemas.microsoft.com/office/drawing/2014/main" id="{835938FD-B1DB-396A-DD2C-16C9F1D2E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324" name="Text Box 155">
            <a:extLst>
              <a:ext uri="{FF2B5EF4-FFF2-40B4-BE49-F238E27FC236}">
                <a16:creationId xmlns:a16="http://schemas.microsoft.com/office/drawing/2014/main" id="{1CCC83F7-5AF6-4987-CC99-DBF33DAA0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D48DD69-B149-0AAE-B55B-3CD34F60BFD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4288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1443" name="Group 3">
            <a:extLst>
              <a:ext uri="{FF2B5EF4-FFF2-40B4-BE49-F238E27FC236}">
                <a16:creationId xmlns:a16="http://schemas.microsoft.com/office/drawing/2014/main" id="{C375CB2A-E2B2-5E2B-CF58-83343DED6002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370" name="Text Box 154">
            <a:extLst>
              <a:ext uri="{FF2B5EF4-FFF2-40B4-BE49-F238E27FC236}">
                <a16:creationId xmlns:a16="http://schemas.microsoft.com/office/drawing/2014/main" id="{A7B759CD-1E66-C638-471C-3055C1D502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9371" name="Text Box 155">
            <a:extLst>
              <a:ext uri="{FF2B5EF4-FFF2-40B4-BE49-F238E27FC236}">
                <a16:creationId xmlns:a16="http://schemas.microsoft.com/office/drawing/2014/main" id="{23251D96-E02A-D568-4920-F41D8820B9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9372" name="Text Box 156">
            <a:extLst>
              <a:ext uri="{FF2B5EF4-FFF2-40B4-BE49-F238E27FC236}">
                <a16:creationId xmlns:a16="http://schemas.microsoft.com/office/drawing/2014/main" id="{042ACD85-1BA4-7439-9DC0-310F32B70F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9373" name="Text Box 157">
            <a:extLst>
              <a:ext uri="{FF2B5EF4-FFF2-40B4-BE49-F238E27FC236}">
                <a16:creationId xmlns:a16="http://schemas.microsoft.com/office/drawing/2014/main" id="{3335DA8E-398D-F18F-D322-2D7AD365D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111875"/>
            <a:ext cx="8382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i="1"/>
              <a:t>Now</a:t>
            </a:r>
            <a:r>
              <a:rPr lang="en-US" altLang="en-US" sz="2400"/>
              <a:t>: Frames are all full. On next page fault, we will need to select victim frame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EC43D153-F0D3-6329-3987-43C633C812F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358801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2467" name="Group 3">
            <a:extLst>
              <a:ext uri="{FF2B5EF4-FFF2-40B4-BE49-F238E27FC236}">
                <a16:creationId xmlns:a16="http://schemas.microsoft.com/office/drawing/2014/main" id="{FE9F720F-CFF4-3C5D-9B27-6FBBF680D26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418" name="Text Box 154">
            <a:extLst>
              <a:ext uri="{FF2B5EF4-FFF2-40B4-BE49-F238E27FC236}">
                <a16:creationId xmlns:a16="http://schemas.microsoft.com/office/drawing/2014/main" id="{202FE3F2-435D-CD7D-AF56-86FF0A4411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1419" name="Text Box 155">
            <a:extLst>
              <a:ext uri="{FF2B5EF4-FFF2-40B4-BE49-F238E27FC236}">
                <a16:creationId xmlns:a16="http://schemas.microsoft.com/office/drawing/2014/main" id="{DF0F49A4-7C68-CCE2-CE3A-74BC753F5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1420" name="Text Box 156">
            <a:extLst>
              <a:ext uri="{FF2B5EF4-FFF2-40B4-BE49-F238E27FC236}">
                <a16:creationId xmlns:a16="http://schemas.microsoft.com/office/drawing/2014/main" id="{1D35697D-4F6D-84BC-DCF1-95B34B388E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1421" name="Text Box 157">
            <a:extLst>
              <a:ext uri="{FF2B5EF4-FFF2-40B4-BE49-F238E27FC236}">
                <a16:creationId xmlns:a16="http://schemas.microsoft.com/office/drawing/2014/main" id="{726ED597-9C90-196F-68BF-7EE1A6834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6248400"/>
            <a:ext cx="838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Page 7 is selected as victim: It has been resident the longest</a:t>
            </a:r>
          </a:p>
        </p:txBody>
      </p:sp>
      <p:sp>
        <p:nvSpPr>
          <p:cNvPr id="11422" name="Text Box 158">
            <a:extLst>
              <a:ext uri="{FF2B5EF4-FFF2-40B4-BE49-F238E27FC236}">
                <a16:creationId xmlns:a16="http://schemas.microsoft.com/office/drawing/2014/main" id="{28D8AD90-5E59-9499-54DE-FD178A860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1423" name="Oval 159">
            <a:extLst>
              <a:ext uri="{FF2B5EF4-FFF2-40B4-BE49-F238E27FC236}">
                <a16:creationId xmlns:a16="http://schemas.microsoft.com/office/drawing/2014/main" id="{DEAA8110-543B-A69F-B026-525B5892F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11424" name="Line 160">
            <a:extLst>
              <a:ext uri="{FF2B5EF4-FFF2-40B4-BE49-F238E27FC236}">
                <a16:creationId xmlns:a16="http://schemas.microsoft.com/office/drawing/2014/main" id="{0B5B46B7-9B8B-3304-46DF-1F7F735D704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07342" y="1582994"/>
            <a:ext cx="840658" cy="222700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25" name="Text Box 161">
            <a:extLst>
              <a:ext uri="{FF2B5EF4-FFF2-40B4-BE49-F238E27FC236}">
                <a16:creationId xmlns:a16="http://schemas.microsoft.com/office/drawing/2014/main" id="{5A61DAA8-44D1-BE5B-FA68-31D065575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" y="1261294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/>
              <a:t>Circle the victim frame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>
            <a:extLst>
              <a:ext uri="{FF2B5EF4-FFF2-40B4-BE49-F238E27FC236}">
                <a16:creationId xmlns:a16="http://schemas.microsoft.com/office/drawing/2014/main" id="{45B17E0D-E818-BC7C-2E1C-95ABCB10CC2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36</a:t>
            </a:fld>
            <a:endParaRPr lang="en-US" altLang="en-US" sz="1400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6B53C8FE-62AF-6F22-BDD7-227E2962704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58761" y="43953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3491" name="Group 3">
            <a:extLst>
              <a:ext uri="{FF2B5EF4-FFF2-40B4-BE49-F238E27FC236}">
                <a16:creationId xmlns:a16="http://schemas.microsoft.com/office/drawing/2014/main" id="{5599850C-68C4-06FB-36D6-C04C2A511CA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467" name="Text Box 154">
            <a:extLst>
              <a:ext uri="{FF2B5EF4-FFF2-40B4-BE49-F238E27FC236}">
                <a16:creationId xmlns:a16="http://schemas.microsoft.com/office/drawing/2014/main" id="{97B17BBB-E5DD-6A23-2361-2276A1ED8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3468" name="Text Box 155">
            <a:extLst>
              <a:ext uri="{FF2B5EF4-FFF2-40B4-BE49-F238E27FC236}">
                <a16:creationId xmlns:a16="http://schemas.microsoft.com/office/drawing/2014/main" id="{D6506B69-AB37-3723-0841-73458CE83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3469" name="Text Box 156">
            <a:extLst>
              <a:ext uri="{FF2B5EF4-FFF2-40B4-BE49-F238E27FC236}">
                <a16:creationId xmlns:a16="http://schemas.microsoft.com/office/drawing/2014/main" id="{86546B79-D85D-5D74-BB6F-45C2806BA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3470" name="Text Box 158">
            <a:extLst>
              <a:ext uri="{FF2B5EF4-FFF2-40B4-BE49-F238E27FC236}">
                <a16:creationId xmlns:a16="http://schemas.microsoft.com/office/drawing/2014/main" id="{FF901068-6C2B-D766-4769-E500AA904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64C80C5E-84BA-4D07-087E-7328D5B5B9F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37</a:t>
            </a:fld>
            <a:endParaRPr lang="en-US" altLang="en-US" sz="140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D15EF13-6CFB-A72D-9268-F1094026166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68594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4515" name="Group 3">
            <a:extLst>
              <a:ext uri="{FF2B5EF4-FFF2-40B4-BE49-F238E27FC236}">
                <a16:creationId xmlns:a16="http://schemas.microsoft.com/office/drawing/2014/main" id="{CFE80F82-4547-9BB8-D78C-A82E4A9617B8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515" name="Text Box 154">
            <a:extLst>
              <a:ext uri="{FF2B5EF4-FFF2-40B4-BE49-F238E27FC236}">
                <a16:creationId xmlns:a16="http://schemas.microsoft.com/office/drawing/2014/main" id="{1335260C-64A0-66B6-792B-9E1E52B0F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5516" name="Text Box 155">
            <a:extLst>
              <a:ext uri="{FF2B5EF4-FFF2-40B4-BE49-F238E27FC236}">
                <a16:creationId xmlns:a16="http://schemas.microsoft.com/office/drawing/2014/main" id="{86E58C03-2F22-0A78-7C12-07A7D9433A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5517" name="Text Box 156">
            <a:extLst>
              <a:ext uri="{FF2B5EF4-FFF2-40B4-BE49-F238E27FC236}">
                <a16:creationId xmlns:a16="http://schemas.microsoft.com/office/drawing/2014/main" id="{B062AE23-7AF9-DA25-06AC-A3CE1C820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5518" name="Text Box 157">
            <a:extLst>
              <a:ext uri="{FF2B5EF4-FFF2-40B4-BE49-F238E27FC236}">
                <a16:creationId xmlns:a16="http://schemas.microsoft.com/office/drawing/2014/main" id="{F2DED4CA-BFDB-FD82-9007-812B6C67B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5519" name="Text Box 158">
            <a:extLst>
              <a:ext uri="{FF2B5EF4-FFF2-40B4-BE49-F238E27FC236}">
                <a16:creationId xmlns:a16="http://schemas.microsoft.com/office/drawing/2014/main" id="{86A66069-50DB-DD43-3455-7130F0E13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5520" name="Oval 159">
            <a:extLst>
              <a:ext uri="{FF2B5EF4-FFF2-40B4-BE49-F238E27FC236}">
                <a16:creationId xmlns:a16="http://schemas.microsoft.com/office/drawing/2014/main" id="{FFBFF109-E3FB-27DD-FAA4-316A5F667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>
            <a:extLst>
              <a:ext uri="{FF2B5EF4-FFF2-40B4-BE49-F238E27FC236}">
                <a16:creationId xmlns:a16="http://schemas.microsoft.com/office/drawing/2014/main" id="{C0BEC698-22E4-BD7C-5E7A-CA040BAC20B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38</a:t>
            </a:fld>
            <a:endParaRPr lang="en-US" altLang="en-US" sz="1400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3A7F1033-D1E0-F010-F8D4-D5C0DEAE3D5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3976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5539" name="Group 3">
            <a:extLst>
              <a:ext uri="{FF2B5EF4-FFF2-40B4-BE49-F238E27FC236}">
                <a16:creationId xmlns:a16="http://schemas.microsoft.com/office/drawing/2014/main" id="{08310E86-7C5E-2234-B60C-07867C0650A1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563" name="Text Box 154">
            <a:extLst>
              <a:ext uri="{FF2B5EF4-FFF2-40B4-BE49-F238E27FC236}">
                <a16:creationId xmlns:a16="http://schemas.microsoft.com/office/drawing/2014/main" id="{C1275EA4-C31D-27CE-B4C3-FC1D23F47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7564" name="Text Box 155">
            <a:extLst>
              <a:ext uri="{FF2B5EF4-FFF2-40B4-BE49-F238E27FC236}">
                <a16:creationId xmlns:a16="http://schemas.microsoft.com/office/drawing/2014/main" id="{6801BC39-A793-2AA2-E7FF-E092D1454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7565" name="Text Box 156">
            <a:extLst>
              <a:ext uri="{FF2B5EF4-FFF2-40B4-BE49-F238E27FC236}">
                <a16:creationId xmlns:a16="http://schemas.microsoft.com/office/drawing/2014/main" id="{CDA7B0C5-468A-BE64-6C6B-C40C88B6E5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7566" name="Text Box 157">
            <a:extLst>
              <a:ext uri="{FF2B5EF4-FFF2-40B4-BE49-F238E27FC236}">
                <a16:creationId xmlns:a16="http://schemas.microsoft.com/office/drawing/2014/main" id="{75AB3341-C15F-F25E-2EB1-282E12BEF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7567" name="Text Box 158">
            <a:extLst>
              <a:ext uri="{FF2B5EF4-FFF2-40B4-BE49-F238E27FC236}">
                <a16:creationId xmlns:a16="http://schemas.microsoft.com/office/drawing/2014/main" id="{741CFB81-F0FB-5A9F-0343-7902A972B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7568" name="Text Box 159">
            <a:extLst>
              <a:ext uri="{FF2B5EF4-FFF2-40B4-BE49-F238E27FC236}">
                <a16:creationId xmlns:a16="http://schemas.microsoft.com/office/drawing/2014/main" id="{46CDBCDA-9DC5-CFB0-4785-A63BB7C780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7569" name="Oval 160">
            <a:extLst>
              <a:ext uri="{FF2B5EF4-FFF2-40B4-BE49-F238E27FC236}">
                <a16:creationId xmlns:a16="http://schemas.microsoft.com/office/drawing/2014/main" id="{0FEE508A-FD36-8B92-5F27-9D4299235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52578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>
            <a:extLst>
              <a:ext uri="{FF2B5EF4-FFF2-40B4-BE49-F238E27FC236}">
                <a16:creationId xmlns:a16="http://schemas.microsoft.com/office/drawing/2014/main" id="{29E3A2DB-3F23-63E2-BDD4-7F81C575FCC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39</a:t>
            </a:fld>
            <a:endParaRPr lang="en-US" altLang="en-US" sz="140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71D4DEC5-8318-3A89-3C3E-39AED40EEC8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45919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EA47A040-E7B9-1156-0E4B-332DDC8D2949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611" name="Text Box 154">
            <a:extLst>
              <a:ext uri="{FF2B5EF4-FFF2-40B4-BE49-F238E27FC236}">
                <a16:creationId xmlns:a16="http://schemas.microsoft.com/office/drawing/2014/main" id="{FAFED4D4-6E4D-3CF9-EBCD-A20CCC235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2" name="Text Box 155">
            <a:extLst>
              <a:ext uri="{FF2B5EF4-FFF2-40B4-BE49-F238E27FC236}">
                <a16:creationId xmlns:a16="http://schemas.microsoft.com/office/drawing/2014/main" id="{67CB8328-404E-2FA1-C3E5-B21AFE3BD0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3" name="Text Box 156">
            <a:extLst>
              <a:ext uri="{FF2B5EF4-FFF2-40B4-BE49-F238E27FC236}">
                <a16:creationId xmlns:a16="http://schemas.microsoft.com/office/drawing/2014/main" id="{E33FB687-B28A-EC0E-0BAD-11C4681B3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4" name="Text Box 157">
            <a:extLst>
              <a:ext uri="{FF2B5EF4-FFF2-40B4-BE49-F238E27FC236}">
                <a16:creationId xmlns:a16="http://schemas.microsoft.com/office/drawing/2014/main" id="{6160226F-97E9-146D-557B-1AFA49298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5" name="Text Box 158">
            <a:extLst>
              <a:ext uri="{FF2B5EF4-FFF2-40B4-BE49-F238E27FC236}">
                <a16:creationId xmlns:a16="http://schemas.microsoft.com/office/drawing/2014/main" id="{8437FDCB-816C-5B9B-DCA7-76D38D4A1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6" name="Text Box 159">
            <a:extLst>
              <a:ext uri="{FF2B5EF4-FFF2-40B4-BE49-F238E27FC236}">
                <a16:creationId xmlns:a16="http://schemas.microsoft.com/office/drawing/2014/main" id="{6ABAC90C-2333-C3CF-ABE9-EEF4BE147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7" name="Text Box 160">
            <a:extLst>
              <a:ext uri="{FF2B5EF4-FFF2-40B4-BE49-F238E27FC236}">
                <a16:creationId xmlns:a16="http://schemas.microsoft.com/office/drawing/2014/main" id="{01FCF357-B1D0-0A1C-B86D-C30667837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19618" name="Oval 162">
            <a:extLst>
              <a:ext uri="{FF2B5EF4-FFF2-40B4-BE49-F238E27FC236}">
                <a16:creationId xmlns:a16="http://schemas.microsoft.com/office/drawing/2014/main" id="{C4946614-4399-E2F5-9D08-C09C73E15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001E2963-7DC9-7D78-36C4-036EA5262C2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40</a:t>
            </a:fld>
            <a:endParaRPr lang="en-US" altLang="en-US" sz="1400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AF5D52E0-F90B-D02B-CF86-8226B650F30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4905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9B47DE6F-2ED5-913D-90C8-38AD540C5175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659" name="Text Box 154">
            <a:extLst>
              <a:ext uri="{FF2B5EF4-FFF2-40B4-BE49-F238E27FC236}">
                <a16:creationId xmlns:a16="http://schemas.microsoft.com/office/drawing/2014/main" id="{C13C5C1F-FC80-D6F8-A52B-032BE8318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0" name="Text Box 155">
            <a:extLst>
              <a:ext uri="{FF2B5EF4-FFF2-40B4-BE49-F238E27FC236}">
                <a16:creationId xmlns:a16="http://schemas.microsoft.com/office/drawing/2014/main" id="{27CE037C-AD7D-CDA2-6DCB-AA8780BFF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1" name="Text Box 156">
            <a:extLst>
              <a:ext uri="{FF2B5EF4-FFF2-40B4-BE49-F238E27FC236}">
                <a16:creationId xmlns:a16="http://schemas.microsoft.com/office/drawing/2014/main" id="{AFA65766-B020-47DA-5326-46DCC469F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2" name="Text Box 157">
            <a:extLst>
              <a:ext uri="{FF2B5EF4-FFF2-40B4-BE49-F238E27FC236}">
                <a16:creationId xmlns:a16="http://schemas.microsoft.com/office/drawing/2014/main" id="{D2C93054-05CD-8EC7-E340-7DCAFF436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3" name="Text Box 158">
            <a:extLst>
              <a:ext uri="{FF2B5EF4-FFF2-40B4-BE49-F238E27FC236}">
                <a16:creationId xmlns:a16="http://schemas.microsoft.com/office/drawing/2014/main" id="{12E677D1-98E2-13A1-BEBC-0A499D899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4" name="Text Box 159">
            <a:extLst>
              <a:ext uri="{FF2B5EF4-FFF2-40B4-BE49-F238E27FC236}">
                <a16:creationId xmlns:a16="http://schemas.microsoft.com/office/drawing/2014/main" id="{E9431443-5E11-8887-49B6-F1B59B1BD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5" name="Text Box 160">
            <a:extLst>
              <a:ext uri="{FF2B5EF4-FFF2-40B4-BE49-F238E27FC236}">
                <a16:creationId xmlns:a16="http://schemas.microsoft.com/office/drawing/2014/main" id="{9843B985-7552-9D6D-A09D-8ED991C05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6" name="Text Box 161">
            <a:extLst>
              <a:ext uri="{FF2B5EF4-FFF2-40B4-BE49-F238E27FC236}">
                <a16:creationId xmlns:a16="http://schemas.microsoft.com/office/drawing/2014/main" id="{43E9EBE9-1328-2A88-C352-5BA47838F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1667" name="Oval 162">
            <a:extLst>
              <a:ext uri="{FF2B5EF4-FFF2-40B4-BE49-F238E27FC236}">
                <a16:creationId xmlns:a16="http://schemas.microsoft.com/office/drawing/2014/main" id="{095705FF-1263-E189-AAA2-1299BE5FC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44958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>
            <a:extLst>
              <a:ext uri="{FF2B5EF4-FFF2-40B4-BE49-F238E27FC236}">
                <a16:creationId xmlns:a16="http://schemas.microsoft.com/office/drawing/2014/main" id="{4F967DFD-47C3-DDC6-68F3-01F9DB957E3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41</a:t>
            </a:fld>
            <a:endParaRPr lang="en-US" altLang="en-US" sz="140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5BD7F186-68DB-2E13-8086-192BB1998FE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94735" y="4143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7587" name="Group 3">
            <a:extLst>
              <a:ext uri="{FF2B5EF4-FFF2-40B4-BE49-F238E27FC236}">
                <a16:creationId xmlns:a16="http://schemas.microsoft.com/office/drawing/2014/main" id="{AC85E05E-457A-3541-CA4E-D3FA607CDEC8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707" name="Text Box 154">
            <a:extLst>
              <a:ext uri="{FF2B5EF4-FFF2-40B4-BE49-F238E27FC236}">
                <a16:creationId xmlns:a16="http://schemas.microsoft.com/office/drawing/2014/main" id="{088B0E46-6982-287E-33FB-09B58E92A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08" name="Text Box 155">
            <a:extLst>
              <a:ext uri="{FF2B5EF4-FFF2-40B4-BE49-F238E27FC236}">
                <a16:creationId xmlns:a16="http://schemas.microsoft.com/office/drawing/2014/main" id="{651ABCBA-07C5-1791-414D-8CBCBE9C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09" name="Text Box 156">
            <a:extLst>
              <a:ext uri="{FF2B5EF4-FFF2-40B4-BE49-F238E27FC236}">
                <a16:creationId xmlns:a16="http://schemas.microsoft.com/office/drawing/2014/main" id="{19B7A685-7B88-6FC0-01FC-D7C0A9000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0" name="Text Box 157">
            <a:extLst>
              <a:ext uri="{FF2B5EF4-FFF2-40B4-BE49-F238E27FC236}">
                <a16:creationId xmlns:a16="http://schemas.microsoft.com/office/drawing/2014/main" id="{304134C2-D5C6-01CD-B8A5-A68FC006D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1" name="Text Box 158">
            <a:extLst>
              <a:ext uri="{FF2B5EF4-FFF2-40B4-BE49-F238E27FC236}">
                <a16:creationId xmlns:a16="http://schemas.microsoft.com/office/drawing/2014/main" id="{0B19CD0E-E6F1-0BA0-237B-0C4606623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2" name="Text Box 159">
            <a:extLst>
              <a:ext uri="{FF2B5EF4-FFF2-40B4-BE49-F238E27FC236}">
                <a16:creationId xmlns:a16="http://schemas.microsoft.com/office/drawing/2014/main" id="{1872F706-6696-024A-CDCA-D249B1C0B5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3" name="Text Box 160">
            <a:extLst>
              <a:ext uri="{FF2B5EF4-FFF2-40B4-BE49-F238E27FC236}">
                <a16:creationId xmlns:a16="http://schemas.microsoft.com/office/drawing/2014/main" id="{8D35C7F5-5836-C3D2-F974-19B6F7106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4" name="Text Box 161">
            <a:extLst>
              <a:ext uri="{FF2B5EF4-FFF2-40B4-BE49-F238E27FC236}">
                <a16:creationId xmlns:a16="http://schemas.microsoft.com/office/drawing/2014/main" id="{C7F47B81-EC0F-8035-3502-52A1A6BFC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5" name="Text Box 162">
            <a:extLst>
              <a:ext uri="{FF2B5EF4-FFF2-40B4-BE49-F238E27FC236}">
                <a16:creationId xmlns:a16="http://schemas.microsoft.com/office/drawing/2014/main" id="{47E78663-5E50-5F8A-A677-BBD8705DE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3716" name="Oval 163">
            <a:extLst>
              <a:ext uri="{FF2B5EF4-FFF2-40B4-BE49-F238E27FC236}">
                <a16:creationId xmlns:a16="http://schemas.microsoft.com/office/drawing/2014/main" id="{F117AF44-30E2-F441-9BCF-C9807BF95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>
            <a:extLst>
              <a:ext uri="{FF2B5EF4-FFF2-40B4-BE49-F238E27FC236}">
                <a16:creationId xmlns:a16="http://schemas.microsoft.com/office/drawing/2014/main" id="{182CDA38-EE12-6A11-F7A3-B845C58049C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42</a:t>
            </a:fld>
            <a:endParaRPr lang="en-US" altLang="en-US" sz="1400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144BC84D-D184-3916-ED04-D9ABC066AEC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43953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69635" name="Group 3">
            <a:extLst>
              <a:ext uri="{FF2B5EF4-FFF2-40B4-BE49-F238E27FC236}">
                <a16:creationId xmlns:a16="http://schemas.microsoft.com/office/drawing/2014/main" id="{338C8050-223F-F8F9-6C6E-A2CD4375F08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755" name="Text Box 154">
            <a:extLst>
              <a:ext uri="{FF2B5EF4-FFF2-40B4-BE49-F238E27FC236}">
                <a16:creationId xmlns:a16="http://schemas.microsoft.com/office/drawing/2014/main" id="{593155E2-A7F8-F06B-91D0-EE5BD08EA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56" name="Text Box 155">
            <a:extLst>
              <a:ext uri="{FF2B5EF4-FFF2-40B4-BE49-F238E27FC236}">
                <a16:creationId xmlns:a16="http://schemas.microsoft.com/office/drawing/2014/main" id="{79219A7D-03AF-C145-E2A9-D03C711F3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57" name="Text Box 156">
            <a:extLst>
              <a:ext uri="{FF2B5EF4-FFF2-40B4-BE49-F238E27FC236}">
                <a16:creationId xmlns:a16="http://schemas.microsoft.com/office/drawing/2014/main" id="{8C27D6A3-307C-BF53-AD7F-2FCBBA92C8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58" name="Text Box 157">
            <a:extLst>
              <a:ext uri="{FF2B5EF4-FFF2-40B4-BE49-F238E27FC236}">
                <a16:creationId xmlns:a16="http://schemas.microsoft.com/office/drawing/2014/main" id="{28A580F3-BFA3-39D3-C236-D01D4D1BE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59" name="Text Box 158">
            <a:extLst>
              <a:ext uri="{FF2B5EF4-FFF2-40B4-BE49-F238E27FC236}">
                <a16:creationId xmlns:a16="http://schemas.microsoft.com/office/drawing/2014/main" id="{F359EB55-1108-5B05-3167-0CC6428AD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60" name="Text Box 159">
            <a:extLst>
              <a:ext uri="{FF2B5EF4-FFF2-40B4-BE49-F238E27FC236}">
                <a16:creationId xmlns:a16="http://schemas.microsoft.com/office/drawing/2014/main" id="{6ECADF58-C469-1D19-915E-6C92ABA6B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61" name="Text Box 160">
            <a:extLst>
              <a:ext uri="{FF2B5EF4-FFF2-40B4-BE49-F238E27FC236}">
                <a16:creationId xmlns:a16="http://schemas.microsoft.com/office/drawing/2014/main" id="{8502FBFC-65B2-58F3-1068-6D0A564A7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62" name="Text Box 161">
            <a:extLst>
              <a:ext uri="{FF2B5EF4-FFF2-40B4-BE49-F238E27FC236}">
                <a16:creationId xmlns:a16="http://schemas.microsoft.com/office/drawing/2014/main" id="{1779422B-8C80-FC8D-F5BF-3812425EE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63" name="Text Box 162">
            <a:extLst>
              <a:ext uri="{FF2B5EF4-FFF2-40B4-BE49-F238E27FC236}">
                <a16:creationId xmlns:a16="http://schemas.microsoft.com/office/drawing/2014/main" id="{F199718C-8BED-4417-F2C5-71E48A9A7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64" name="Text Box 163">
            <a:extLst>
              <a:ext uri="{FF2B5EF4-FFF2-40B4-BE49-F238E27FC236}">
                <a16:creationId xmlns:a16="http://schemas.microsoft.com/office/drawing/2014/main" id="{FEC3D918-C1FB-4D77-19B0-8BA6CE147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5765" name="Oval 164">
            <a:extLst>
              <a:ext uri="{FF2B5EF4-FFF2-40B4-BE49-F238E27FC236}">
                <a16:creationId xmlns:a16="http://schemas.microsoft.com/office/drawing/2014/main" id="{BA380E56-7D6E-75CE-0D1A-5DDB0AB28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>
            <a:extLst>
              <a:ext uri="{FF2B5EF4-FFF2-40B4-BE49-F238E27FC236}">
                <a16:creationId xmlns:a16="http://schemas.microsoft.com/office/drawing/2014/main" id="{71529CF5-4DBB-DBE5-63A5-1F5F592F5AC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43</a:t>
            </a:fld>
            <a:endParaRPr lang="en-US" altLang="en-US" sz="1400"/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713E0A47-3D61-D3B2-79D2-4F2801B8760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00100" y="400204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70659" name="Group 3">
            <a:extLst>
              <a:ext uri="{FF2B5EF4-FFF2-40B4-BE49-F238E27FC236}">
                <a16:creationId xmlns:a16="http://schemas.microsoft.com/office/drawing/2014/main" id="{DDA48BE4-8E9A-6C09-5F46-D1B601534DFD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7803" name="Text Box 154">
            <a:extLst>
              <a:ext uri="{FF2B5EF4-FFF2-40B4-BE49-F238E27FC236}">
                <a16:creationId xmlns:a16="http://schemas.microsoft.com/office/drawing/2014/main" id="{7277EDC7-D4D1-E27C-4A3C-8EED1B627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04" name="Text Box 155">
            <a:extLst>
              <a:ext uri="{FF2B5EF4-FFF2-40B4-BE49-F238E27FC236}">
                <a16:creationId xmlns:a16="http://schemas.microsoft.com/office/drawing/2014/main" id="{B9A8030E-FAD5-041C-544B-6FE9EDC45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05" name="Text Box 156">
            <a:extLst>
              <a:ext uri="{FF2B5EF4-FFF2-40B4-BE49-F238E27FC236}">
                <a16:creationId xmlns:a16="http://schemas.microsoft.com/office/drawing/2014/main" id="{D681ECBC-FC14-FF25-8C79-8D447AC07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06" name="Text Box 157">
            <a:extLst>
              <a:ext uri="{FF2B5EF4-FFF2-40B4-BE49-F238E27FC236}">
                <a16:creationId xmlns:a16="http://schemas.microsoft.com/office/drawing/2014/main" id="{59CF70DE-7723-AE03-A513-733D8FD1F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07" name="Text Box 158">
            <a:extLst>
              <a:ext uri="{FF2B5EF4-FFF2-40B4-BE49-F238E27FC236}">
                <a16:creationId xmlns:a16="http://schemas.microsoft.com/office/drawing/2014/main" id="{88B6BB6B-8E87-7705-6A82-C1489E54D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08" name="Text Box 159">
            <a:extLst>
              <a:ext uri="{FF2B5EF4-FFF2-40B4-BE49-F238E27FC236}">
                <a16:creationId xmlns:a16="http://schemas.microsoft.com/office/drawing/2014/main" id="{3A0034B9-816B-0C33-52BE-DB96DDE33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09" name="Text Box 160">
            <a:extLst>
              <a:ext uri="{FF2B5EF4-FFF2-40B4-BE49-F238E27FC236}">
                <a16:creationId xmlns:a16="http://schemas.microsoft.com/office/drawing/2014/main" id="{7B5AF39C-DEEA-A0E0-CCF2-5A51AEDFB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10" name="Text Box 161">
            <a:extLst>
              <a:ext uri="{FF2B5EF4-FFF2-40B4-BE49-F238E27FC236}">
                <a16:creationId xmlns:a16="http://schemas.microsoft.com/office/drawing/2014/main" id="{CE453A72-A2EF-2A45-1AA1-A995ECD56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11" name="Text Box 162">
            <a:extLst>
              <a:ext uri="{FF2B5EF4-FFF2-40B4-BE49-F238E27FC236}">
                <a16:creationId xmlns:a16="http://schemas.microsoft.com/office/drawing/2014/main" id="{7B9E1233-BB2D-2FD5-64A0-797B1D993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7812" name="Text Box 163">
            <a:extLst>
              <a:ext uri="{FF2B5EF4-FFF2-40B4-BE49-F238E27FC236}">
                <a16:creationId xmlns:a16="http://schemas.microsoft.com/office/drawing/2014/main" id="{B72D5C96-070B-7C97-BF80-C20828E13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>
            <a:extLst>
              <a:ext uri="{FF2B5EF4-FFF2-40B4-BE49-F238E27FC236}">
                <a16:creationId xmlns:a16="http://schemas.microsoft.com/office/drawing/2014/main" id="{E2D2492B-83E0-1C3E-9B60-638E56E278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44</a:t>
            </a:fld>
            <a:endParaRPr lang="en-US" altLang="en-US" sz="1400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0A8FE161-06FF-B6A4-A507-8F9E9B63E50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410036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71683" name="Group 3">
            <a:extLst>
              <a:ext uri="{FF2B5EF4-FFF2-40B4-BE49-F238E27FC236}">
                <a16:creationId xmlns:a16="http://schemas.microsoft.com/office/drawing/2014/main" id="{1E259901-19E3-8860-E214-B48B83D998C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851" name="Text Box 154">
            <a:extLst>
              <a:ext uri="{FF2B5EF4-FFF2-40B4-BE49-F238E27FC236}">
                <a16:creationId xmlns:a16="http://schemas.microsoft.com/office/drawing/2014/main" id="{081A7F8D-A26B-FF89-9BEF-26814D61A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2" name="Text Box 155">
            <a:extLst>
              <a:ext uri="{FF2B5EF4-FFF2-40B4-BE49-F238E27FC236}">
                <a16:creationId xmlns:a16="http://schemas.microsoft.com/office/drawing/2014/main" id="{00651F24-0BE6-0B49-CD8C-6DCA5EBDD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3" name="Text Box 156">
            <a:extLst>
              <a:ext uri="{FF2B5EF4-FFF2-40B4-BE49-F238E27FC236}">
                <a16:creationId xmlns:a16="http://schemas.microsoft.com/office/drawing/2014/main" id="{3A2CF1FA-26DA-F714-DCD1-A43EC767C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4" name="Text Box 157">
            <a:extLst>
              <a:ext uri="{FF2B5EF4-FFF2-40B4-BE49-F238E27FC236}">
                <a16:creationId xmlns:a16="http://schemas.microsoft.com/office/drawing/2014/main" id="{4767588D-AE59-52E5-E21B-14E6584F9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5" name="Text Box 158">
            <a:extLst>
              <a:ext uri="{FF2B5EF4-FFF2-40B4-BE49-F238E27FC236}">
                <a16:creationId xmlns:a16="http://schemas.microsoft.com/office/drawing/2014/main" id="{233D4F8F-3DA4-19A5-25F8-A6B384FDF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6" name="Text Box 159">
            <a:extLst>
              <a:ext uri="{FF2B5EF4-FFF2-40B4-BE49-F238E27FC236}">
                <a16:creationId xmlns:a16="http://schemas.microsoft.com/office/drawing/2014/main" id="{CD5B314C-2432-5700-3530-DEF2B7DF49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7" name="Text Box 160">
            <a:extLst>
              <a:ext uri="{FF2B5EF4-FFF2-40B4-BE49-F238E27FC236}">
                <a16:creationId xmlns:a16="http://schemas.microsoft.com/office/drawing/2014/main" id="{485A52ED-E45C-BD42-B813-FAE3C6D46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8" name="Text Box 161">
            <a:extLst>
              <a:ext uri="{FF2B5EF4-FFF2-40B4-BE49-F238E27FC236}">
                <a16:creationId xmlns:a16="http://schemas.microsoft.com/office/drawing/2014/main" id="{B126AC42-F7F3-AC74-3C41-E02DB05C5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59" name="Text Box 162">
            <a:extLst>
              <a:ext uri="{FF2B5EF4-FFF2-40B4-BE49-F238E27FC236}">
                <a16:creationId xmlns:a16="http://schemas.microsoft.com/office/drawing/2014/main" id="{22C30160-0331-F865-2C63-0B43B0C530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29860" name="Text Box 163">
            <a:extLst>
              <a:ext uri="{FF2B5EF4-FFF2-40B4-BE49-F238E27FC236}">
                <a16:creationId xmlns:a16="http://schemas.microsoft.com/office/drawing/2014/main" id="{3D3D2A6F-968D-0978-547C-4A0F8AFFBE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>
            <a:extLst>
              <a:ext uri="{FF2B5EF4-FFF2-40B4-BE49-F238E27FC236}">
                <a16:creationId xmlns:a16="http://schemas.microsoft.com/office/drawing/2014/main" id="{EFB24171-5DAE-91DA-BE3F-E41DDBE53D3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45</a:t>
            </a:fld>
            <a:endParaRPr lang="en-US" altLang="en-US" sz="1400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1823B613-EE70-3E1E-EDA1-4C5A7616549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73731" name="Group 3">
            <a:extLst>
              <a:ext uri="{FF2B5EF4-FFF2-40B4-BE49-F238E27FC236}">
                <a16:creationId xmlns:a16="http://schemas.microsoft.com/office/drawing/2014/main" id="{32A8BE17-F747-9C59-D6A3-A2705BBBAB4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1899" name="Text Box 154">
            <a:extLst>
              <a:ext uri="{FF2B5EF4-FFF2-40B4-BE49-F238E27FC236}">
                <a16:creationId xmlns:a16="http://schemas.microsoft.com/office/drawing/2014/main" id="{FD14EE6D-8A20-B0F6-3970-6C89F58CF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0" name="Text Box 155">
            <a:extLst>
              <a:ext uri="{FF2B5EF4-FFF2-40B4-BE49-F238E27FC236}">
                <a16:creationId xmlns:a16="http://schemas.microsoft.com/office/drawing/2014/main" id="{B9FF486C-A079-3F24-8FEE-655ECAE272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1" name="Text Box 156">
            <a:extLst>
              <a:ext uri="{FF2B5EF4-FFF2-40B4-BE49-F238E27FC236}">
                <a16:creationId xmlns:a16="http://schemas.microsoft.com/office/drawing/2014/main" id="{56F07D1A-4A91-4811-AF79-9556424F2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2" name="Text Box 157">
            <a:extLst>
              <a:ext uri="{FF2B5EF4-FFF2-40B4-BE49-F238E27FC236}">
                <a16:creationId xmlns:a16="http://schemas.microsoft.com/office/drawing/2014/main" id="{D080FBBF-37E7-1FDF-20C7-1CB1778BF8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3" name="Text Box 158">
            <a:extLst>
              <a:ext uri="{FF2B5EF4-FFF2-40B4-BE49-F238E27FC236}">
                <a16:creationId xmlns:a16="http://schemas.microsoft.com/office/drawing/2014/main" id="{5434FFB2-2F87-DFA9-9F73-12B112AB4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4" name="Text Box 159">
            <a:extLst>
              <a:ext uri="{FF2B5EF4-FFF2-40B4-BE49-F238E27FC236}">
                <a16:creationId xmlns:a16="http://schemas.microsoft.com/office/drawing/2014/main" id="{E0048DF5-0FDD-B33E-AE13-B5F6E9003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5" name="Text Box 160">
            <a:extLst>
              <a:ext uri="{FF2B5EF4-FFF2-40B4-BE49-F238E27FC236}">
                <a16:creationId xmlns:a16="http://schemas.microsoft.com/office/drawing/2014/main" id="{FC7C7AFE-890D-004E-FE65-2004CDF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6" name="Text Box 161">
            <a:extLst>
              <a:ext uri="{FF2B5EF4-FFF2-40B4-BE49-F238E27FC236}">
                <a16:creationId xmlns:a16="http://schemas.microsoft.com/office/drawing/2014/main" id="{0102FEAA-A760-146E-B1EF-5BE900DBE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7" name="Text Box 162">
            <a:extLst>
              <a:ext uri="{FF2B5EF4-FFF2-40B4-BE49-F238E27FC236}">
                <a16:creationId xmlns:a16="http://schemas.microsoft.com/office/drawing/2014/main" id="{31E86906-DCE6-334B-B798-C15A8CD3F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8" name="Text Box 163">
            <a:extLst>
              <a:ext uri="{FF2B5EF4-FFF2-40B4-BE49-F238E27FC236}">
                <a16:creationId xmlns:a16="http://schemas.microsoft.com/office/drawing/2014/main" id="{A3786E8B-624D-1D6A-7716-2BBD861C7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09" name="Text Box 164">
            <a:extLst>
              <a:ext uri="{FF2B5EF4-FFF2-40B4-BE49-F238E27FC236}">
                <a16:creationId xmlns:a16="http://schemas.microsoft.com/office/drawing/2014/main" id="{A72E7329-7FCF-A877-1E09-6BAE2FD59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1910" name="Oval 167">
            <a:extLst>
              <a:ext uri="{FF2B5EF4-FFF2-40B4-BE49-F238E27FC236}">
                <a16:creationId xmlns:a16="http://schemas.microsoft.com/office/drawing/2014/main" id="{FA02093B-7FD5-A921-CE4B-6F9D99E19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>
            <a:extLst>
              <a:ext uri="{FF2B5EF4-FFF2-40B4-BE49-F238E27FC236}">
                <a16:creationId xmlns:a16="http://schemas.microsoft.com/office/drawing/2014/main" id="{35E6C295-4626-A592-E4E5-48D7D3B9EE7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46</a:t>
            </a:fld>
            <a:endParaRPr lang="en-US" altLang="en-US" sz="1400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7649FA5F-148A-830D-FC6E-197317046AC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143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81923" name="Group 3">
            <a:extLst>
              <a:ext uri="{FF2B5EF4-FFF2-40B4-BE49-F238E27FC236}">
                <a16:creationId xmlns:a16="http://schemas.microsoft.com/office/drawing/2014/main" id="{C4750345-BC00-EE31-23A8-2B91A33BEB89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3947" name="Text Box 154">
            <a:extLst>
              <a:ext uri="{FF2B5EF4-FFF2-40B4-BE49-F238E27FC236}">
                <a16:creationId xmlns:a16="http://schemas.microsoft.com/office/drawing/2014/main" id="{893A4F95-9AAD-7B68-53F5-4BF55B223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48" name="Text Box 155">
            <a:extLst>
              <a:ext uri="{FF2B5EF4-FFF2-40B4-BE49-F238E27FC236}">
                <a16:creationId xmlns:a16="http://schemas.microsoft.com/office/drawing/2014/main" id="{EDA3183F-7B24-6D4B-A393-1DF760A16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49" name="Text Box 156">
            <a:extLst>
              <a:ext uri="{FF2B5EF4-FFF2-40B4-BE49-F238E27FC236}">
                <a16:creationId xmlns:a16="http://schemas.microsoft.com/office/drawing/2014/main" id="{2DC2CEC9-B9AC-20E0-68A7-CD2EF2D4A6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0" name="Text Box 157">
            <a:extLst>
              <a:ext uri="{FF2B5EF4-FFF2-40B4-BE49-F238E27FC236}">
                <a16:creationId xmlns:a16="http://schemas.microsoft.com/office/drawing/2014/main" id="{3664A779-6E74-0670-17BF-18DF24CB5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1" name="Text Box 158">
            <a:extLst>
              <a:ext uri="{FF2B5EF4-FFF2-40B4-BE49-F238E27FC236}">
                <a16:creationId xmlns:a16="http://schemas.microsoft.com/office/drawing/2014/main" id="{63ACE4B1-6162-415D-53FF-52CE8D3A5B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2" name="Text Box 159">
            <a:extLst>
              <a:ext uri="{FF2B5EF4-FFF2-40B4-BE49-F238E27FC236}">
                <a16:creationId xmlns:a16="http://schemas.microsoft.com/office/drawing/2014/main" id="{B42B4566-DA77-A99B-A544-EEC4E3A64F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3" name="Text Box 160">
            <a:extLst>
              <a:ext uri="{FF2B5EF4-FFF2-40B4-BE49-F238E27FC236}">
                <a16:creationId xmlns:a16="http://schemas.microsoft.com/office/drawing/2014/main" id="{12A8E496-C97A-6BDD-8D94-BA245C5A2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4" name="Text Box 161">
            <a:extLst>
              <a:ext uri="{FF2B5EF4-FFF2-40B4-BE49-F238E27FC236}">
                <a16:creationId xmlns:a16="http://schemas.microsoft.com/office/drawing/2014/main" id="{752F5882-DC8E-98BB-AD7F-C436CB330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5" name="Text Box 162">
            <a:extLst>
              <a:ext uri="{FF2B5EF4-FFF2-40B4-BE49-F238E27FC236}">
                <a16:creationId xmlns:a16="http://schemas.microsoft.com/office/drawing/2014/main" id="{4F887183-702F-FBE5-D8F2-F7FAAD189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6" name="Text Box 163">
            <a:extLst>
              <a:ext uri="{FF2B5EF4-FFF2-40B4-BE49-F238E27FC236}">
                <a16:creationId xmlns:a16="http://schemas.microsoft.com/office/drawing/2014/main" id="{4B430839-53B0-2F06-56BA-3547D2D40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7" name="Text Box 164">
            <a:extLst>
              <a:ext uri="{FF2B5EF4-FFF2-40B4-BE49-F238E27FC236}">
                <a16:creationId xmlns:a16="http://schemas.microsoft.com/office/drawing/2014/main" id="{DA985E4A-0F32-90FF-F6BC-42F637C68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8" name="Text Box 166">
            <a:extLst>
              <a:ext uri="{FF2B5EF4-FFF2-40B4-BE49-F238E27FC236}">
                <a16:creationId xmlns:a16="http://schemas.microsoft.com/office/drawing/2014/main" id="{114C9F4F-35B1-5F16-7FC1-1275250D70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3959" name="Oval 167">
            <a:extLst>
              <a:ext uri="{FF2B5EF4-FFF2-40B4-BE49-F238E27FC236}">
                <a16:creationId xmlns:a16="http://schemas.microsoft.com/office/drawing/2014/main" id="{B9FAA0D7-B7E0-53D4-994F-576105F71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5">
            <a:extLst>
              <a:ext uri="{FF2B5EF4-FFF2-40B4-BE49-F238E27FC236}">
                <a16:creationId xmlns:a16="http://schemas.microsoft.com/office/drawing/2014/main" id="{D1345BBA-23D8-F6E0-9E9A-DAAB1DE3D10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47</a:t>
            </a:fld>
            <a:endParaRPr lang="en-US" altLang="en-US" sz="1400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B460B782-0F6F-1E67-8F24-EB4E57D0A56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39877" y="439534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B663A3B6-3C6D-632C-22F7-2FB773AC0843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5995" name="Text Box 154">
            <a:extLst>
              <a:ext uri="{FF2B5EF4-FFF2-40B4-BE49-F238E27FC236}">
                <a16:creationId xmlns:a16="http://schemas.microsoft.com/office/drawing/2014/main" id="{8EAB03A1-122E-2B85-D190-3C94F0C4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5996" name="Text Box 155">
            <a:extLst>
              <a:ext uri="{FF2B5EF4-FFF2-40B4-BE49-F238E27FC236}">
                <a16:creationId xmlns:a16="http://schemas.microsoft.com/office/drawing/2014/main" id="{2C757A3E-C9B9-B0AD-A7EB-AC3A30801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5997" name="Text Box 156">
            <a:extLst>
              <a:ext uri="{FF2B5EF4-FFF2-40B4-BE49-F238E27FC236}">
                <a16:creationId xmlns:a16="http://schemas.microsoft.com/office/drawing/2014/main" id="{4065FC67-47D4-D002-17A9-B7F797279F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5998" name="Text Box 157">
            <a:extLst>
              <a:ext uri="{FF2B5EF4-FFF2-40B4-BE49-F238E27FC236}">
                <a16:creationId xmlns:a16="http://schemas.microsoft.com/office/drawing/2014/main" id="{EF6C8BD2-313D-678E-2FF2-D55270182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5999" name="Text Box 158">
            <a:extLst>
              <a:ext uri="{FF2B5EF4-FFF2-40B4-BE49-F238E27FC236}">
                <a16:creationId xmlns:a16="http://schemas.microsoft.com/office/drawing/2014/main" id="{6CA9BC3E-80BD-7BED-2AC3-0732ED5D43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0" name="Text Box 159">
            <a:extLst>
              <a:ext uri="{FF2B5EF4-FFF2-40B4-BE49-F238E27FC236}">
                <a16:creationId xmlns:a16="http://schemas.microsoft.com/office/drawing/2014/main" id="{DC29A283-CECC-4877-A4D2-64393F3A3F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1" name="Text Box 160">
            <a:extLst>
              <a:ext uri="{FF2B5EF4-FFF2-40B4-BE49-F238E27FC236}">
                <a16:creationId xmlns:a16="http://schemas.microsoft.com/office/drawing/2014/main" id="{2954C533-C059-0A25-17EC-BB2C63D40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2" name="Text Box 161">
            <a:extLst>
              <a:ext uri="{FF2B5EF4-FFF2-40B4-BE49-F238E27FC236}">
                <a16:creationId xmlns:a16="http://schemas.microsoft.com/office/drawing/2014/main" id="{04695155-0255-E1FC-6B0F-8BC35A1D8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3" name="Text Box 162">
            <a:extLst>
              <a:ext uri="{FF2B5EF4-FFF2-40B4-BE49-F238E27FC236}">
                <a16:creationId xmlns:a16="http://schemas.microsoft.com/office/drawing/2014/main" id="{301260BF-4E29-2D9F-7D19-C79C5458B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4" name="Text Box 163">
            <a:extLst>
              <a:ext uri="{FF2B5EF4-FFF2-40B4-BE49-F238E27FC236}">
                <a16:creationId xmlns:a16="http://schemas.microsoft.com/office/drawing/2014/main" id="{096FBA28-B51D-D529-2047-26D3E8DB51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5" name="Text Box 164">
            <a:extLst>
              <a:ext uri="{FF2B5EF4-FFF2-40B4-BE49-F238E27FC236}">
                <a16:creationId xmlns:a16="http://schemas.microsoft.com/office/drawing/2014/main" id="{21D6671E-3F4A-F63C-F3B7-094F6A77E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6006" name="Text Box 166">
            <a:extLst>
              <a:ext uri="{FF2B5EF4-FFF2-40B4-BE49-F238E27FC236}">
                <a16:creationId xmlns:a16="http://schemas.microsoft.com/office/drawing/2014/main" id="{A8C521AB-9617-86F9-B579-FC9164C1F4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5">
            <a:extLst>
              <a:ext uri="{FF2B5EF4-FFF2-40B4-BE49-F238E27FC236}">
                <a16:creationId xmlns:a16="http://schemas.microsoft.com/office/drawing/2014/main" id="{10962A65-F942-CA99-75C3-CEE4E92B85A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48</a:t>
            </a:fld>
            <a:endParaRPr lang="en-US" altLang="en-US" sz="1400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02A030AB-9741-A2CE-FBDF-9270A8461B5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78862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84136" name="Group 168">
            <a:extLst>
              <a:ext uri="{FF2B5EF4-FFF2-40B4-BE49-F238E27FC236}">
                <a16:creationId xmlns:a16="http://schemas.microsoft.com/office/drawing/2014/main" id="{AEB81187-EDA6-25C7-6673-D3D9B328E326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8043" name="Text Box 154">
            <a:extLst>
              <a:ext uri="{FF2B5EF4-FFF2-40B4-BE49-F238E27FC236}">
                <a16:creationId xmlns:a16="http://schemas.microsoft.com/office/drawing/2014/main" id="{07BBE88C-4F2E-8E8C-BE19-600316710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44" name="Text Box 155">
            <a:extLst>
              <a:ext uri="{FF2B5EF4-FFF2-40B4-BE49-F238E27FC236}">
                <a16:creationId xmlns:a16="http://schemas.microsoft.com/office/drawing/2014/main" id="{44004E71-D06D-D683-1741-C589157B7E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45" name="Text Box 156">
            <a:extLst>
              <a:ext uri="{FF2B5EF4-FFF2-40B4-BE49-F238E27FC236}">
                <a16:creationId xmlns:a16="http://schemas.microsoft.com/office/drawing/2014/main" id="{FAFA785E-7CC1-7A7A-ED91-235A19EA56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46" name="Text Box 157">
            <a:extLst>
              <a:ext uri="{FF2B5EF4-FFF2-40B4-BE49-F238E27FC236}">
                <a16:creationId xmlns:a16="http://schemas.microsoft.com/office/drawing/2014/main" id="{2BCC8F3C-4AF9-D45B-EAD0-3D26EC073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47" name="Text Box 158">
            <a:extLst>
              <a:ext uri="{FF2B5EF4-FFF2-40B4-BE49-F238E27FC236}">
                <a16:creationId xmlns:a16="http://schemas.microsoft.com/office/drawing/2014/main" id="{CD787C8E-9537-39D8-09A9-05D73367F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48" name="Text Box 159">
            <a:extLst>
              <a:ext uri="{FF2B5EF4-FFF2-40B4-BE49-F238E27FC236}">
                <a16:creationId xmlns:a16="http://schemas.microsoft.com/office/drawing/2014/main" id="{B6983BD0-B088-ED0B-D094-E3A766947E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49" name="Text Box 160">
            <a:extLst>
              <a:ext uri="{FF2B5EF4-FFF2-40B4-BE49-F238E27FC236}">
                <a16:creationId xmlns:a16="http://schemas.microsoft.com/office/drawing/2014/main" id="{45CC314C-7111-C38D-9A4F-EB119D7B1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50" name="Text Box 161">
            <a:extLst>
              <a:ext uri="{FF2B5EF4-FFF2-40B4-BE49-F238E27FC236}">
                <a16:creationId xmlns:a16="http://schemas.microsoft.com/office/drawing/2014/main" id="{32908ED8-5DB7-F4DE-1F7D-1A02FF8E8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51" name="Text Box 162">
            <a:extLst>
              <a:ext uri="{FF2B5EF4-FFF2-40B4-BE49-F238E27FC236}">
                <a16:creationId xmlns:a16="http://schemas.microsoft.com/office/drawing/2014/main" id="{A8D34C75-37CF-1658-E536-D300BE261B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52" name="Text Box 163">
            <a:extLst>
              <a:ext uri="{FF2B5EF4-FFF2-40B4-BE49-F238E27FC236}">
                <a16:creationId xmlns:a16="http://schemas.microsoft.com/office/drawing/2014/main" id="{D704EC27-55BA-DDEC-0C94-19E935EE26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53" name="Text Box 164">
            <a:extLst>
              <a:ext uri="{FF2B5EF4-FFF2-40B4-BE49-F238E27FC236}">
                <a16:creationId xmlns:a16="http://schemas.microsoft.com/office/drawing/2014/main" id="{2B4DDE86-07DE-9BC5-67AE-86C84D8AE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38054" name="Text Box 166">
            <a:extLst>
              <a:ext uri="{FF2B5EF4-FFF2-40B4-BE49-F238E27FC236}">
                <a16:creationId xmlns:a16="http://schemas.microsoft.com/office/drawing/2014/main" id="{7C0C6F69-3242-A8D1-9CE2-D3FF8C3A6A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5">
            <a:extLst>
              <a:ext uri="{FF2B5EF4-FFF2-40B4-BE49-F238E27FC236}">
                <a16:creationId xmlns:a16="http://schemas.microsoft.com/office/drawing/2014/main" id="{C31D9469-8CD8-C43B-BCFE-886E8ADBAF8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49</a:t>
            </a:fld>
            <a:endParaRPr lang="en-US" altLang="en-US" sz="1400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02AC0B09-68B8-A465-E99A-D6F74B23990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2425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84995" name="Group 3">
            <a:extLst>
              <a:ext uri="{FF2B5EF4-FFF2-40B4-BE49-F238E27FC236}">
                <a16:creationId xmlns:a16="http://schemas.microsoft.com/office/drawing/2014/main" id="{2B582F79-50EA-D0AB-10E4-550F2BCEDE8E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0091" name="Text Box 154">
            <a:extLst>
              <a:ext uri="{FF2B5EF4-FFF2-40B4-BE49-F238E27FC236}">
                <a16:creationId xmlns:a16="http://schemas.microsoft.com/office/drawing/2014/main" id="{116E4865-8C27-666A-AE6F-9862BDE1E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2" name="Text Box 155">
            <a:extLst>
              <a:ext uri="{FF2B5EF4-FFF2-40B4-BE49-F238E27FC236}">
                <a16:creationId xmlns:a16="http://schemas.microsoft.com/office/drawing/2014/main" id="{F6F725A0-454D-DCA0-4D24-21782792B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3" name="Text Box 156">
            <a:extLst>
              <a:ext uri="{FF2B5EF4-FFF2-40B4-BE49-F238E27FC236}">
                <a16:creationId xmlns:a16="http://schemas.microsoft.com/office/drawing/2014/main" id="{399B923E-0817-2B11-D54F-D0B5EBCE9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4" name="Text Box 157">
            <a:extLst>
              <a:ext uri="{FF2B5EF4-FFF2-40B4-BE49-F238E27FC236}">
                <a16:creationId xmlns:a16="http://schemas.microsoft.com/office/drawing/2014/main" id="{265D8C90-2128-DC08-CA39-665E1C76E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5" name="Text Box 158">
            <a:extLst>
              <a:ext uri="{FF2B5EF4-FFF2-40B4-BE49-F238E27FC236}">
                <a16:creationId xmlns:a16="http://schemas.microsoft.com/office/drawing/2014/main" id="{20AE9379-FD13-0DB9-EF25-F390BDF61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6" name="Text Box 159">
            <a:extLst>
              <a:ext uri="{FF2B5EF4-FFF2-40B4-BE49-F238E27FC236}">
                <a16:creationId xmlns:a16="http://schemas.microsoft.com/office/drawing/2014/main" id="{8447DDF5-7730-A933-931B-74D2249A6F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7" name="Text Box 160">
            <a:extLst>
              <a:ext uri="{FF2B5EF4-FFF2-40B4-BE49-F238E27FC236}">
                <a16:creationId xmlns:a16="http://schemas.microsoft.com/office/drawing/2014/main" id="{75F80D88-673B-45CB-C614-8B68B6E1E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8" name="Text Box 161">
            <a:extLst>
              <a:ext uri="{FF2B5EF4-FFF2-40B4-BE49-F238E27FC236}">
                <a16:creationId xmlns:a16="http://schemas.microsoft.com/office/drawing/2014/main" id="{B140603E-F373-0D7E-BFD4-8AAC24E26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099" name="Text Box 162">
            <a:extLst>
              <a:ext uri="{FF2B5EF4-FFF2-40B4-BE49-F238E27FC236}">
                <a16:creationId xmlns:a16="http://schemas.microsoft.com/office/drawing/2014/main" id="{9B427787-4C83-4EE2-3211-59E97250A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100" name="Text Box 163">
            <a:extLst>
              <a:ext uri="{FF2B5EF4-FFF2-40B4-BE49-F238E27FC236}">
                <a16:creationId xmlns:a16="http://schemas.microsoft.com/office/drawing/2014/main" id="{7F67040E-5BB5-BF93-DC52-79B67E0F9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101" name="Text Box 164">
            <a:extLst>
              <a:ext uri="{FF2B5EF4-FFF2-40B4-BE49-F238E27FC236}">
                <a16:creationId xmlns:a16="http://schemas.microsoft.com/office/drawing/2014/main" id="{83159075-ACD1-21BA-3A12-8456969BD5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102" name="Oval 165">
            <a:extLst>
              <a:ext uri="{FF2B5EF4-FFF2-40B4-BE49-F238E27FC236}">
                <a16:creationId xmlns:a16="http://schemas.microsoft.com/office/drawing/2014/main" id="{F060E9D0-AE29-BE4D-0614-E8698189C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40103" name="Text Box 166">
            <a:extLst>
              <a:ext uri="{FF2B5EF4-FFF2-40B4-BE49-F238E27FC236}">
                <a16:creationId xmlns:a16="http://schemas.microsoft.com/office/drawing/2014/main" id="{DFB7F55F-C19E-6559-BA08-C240135190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0104" name="Text Box 167">
            <a:extLst>
              <a:ext uri="{FF2B5EF4-FFF2-40B4-BE49-F238E27FC236}">
                <a16:creationId xmlns:a16="http://schemas.microsoft.com/office/drawing/2014/main" id="{EC68E321-B178-B311-53F5-3C2DC797F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5">
            <a:extLst>
              <a:ext uri="{FF2B5EF4-FFF2-40B4-BE49-F238E27FC236}">
                <a16:creationId xmlns:a16="http://schemas.microsoft.com/office/drawing/2014/main" id="{DFCDF77D-A670-2D2C-7A30-EDE3A45BB9E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50</a:t>
            </a:fld>
            <a:endParaRPr lang="en-US" altLang="en-US" sz="1400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21E5D72B-18F0-EF0B-A16E-88C15548D89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86019" name="Group 3">
            <a:extLst>
              <a:ext uri="{FF2B5EF4-FFF2-40B4-BE49-F238E27FC236}">
                <a16:creationId xmlns:a16="http://schemas.microsoft.com/office/drawing/2014/main" id="{9CC2107F-1E99-49BC-5D8E-84FD6F06C97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2139" name="Text Box 154">
            <a:extLst>
              <a:ext uri="{FF2B5EF4-FFF2-40B4-BE49-F238E27FC236}">
                <a16:creationId xmlns:a16="http://schemas.microsoft.com/office/drawing/2014/main" id="{5786A098-1FF5-A710-2386-202CD4313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0" name="Text Box 155">
            <a:extLst>
              <a:ext uri="{FF2B5EF4-FFF2-40B4-BE49-F238E27FC236}">
                <a16:creationId xmlns:a16="http://schemas.microsoft.com/office/drawing/2014/main" id="{5A28BA07-0D66-0DF5-0499-0A1CBEEA1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1" name="Text Box 156">
            <a:extLst>
              <a:ext uri="{FF2B5EF4-FFF2-40B4-BE49-F238E27FC236}">
                <a16:creationId xmlns:a16="http://schemas.microsoft.com/office/drawing/2014/main" id="{11806320-8AA1-49B2-266C-96166791C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2" name="Text Box 157">
            <a:extLst>
              <a:ext uri="{FF2B5EF4-FFF2-40B4-BE49-F238E27FC236}">
                <a16:creationId xmlns:a16="http://schemas.microsoft.com/office/drawing/2014/main" id="{BAD84F43-9CB8-18EB-4B67-48D3D52D8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3" name="Text Box 158">
            <a:extLst>
              <a:ext uri="{FF2B5EF4-FFF2-40B4-BE49-F238E27FC236}">
                <a16:creationId xmlns:a16="http://schemas.microsoft.com/office/drawing/2014/main" id="{416E8926-FADB-3CF1-1507-F9F3231B8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4" name="Text Box 159">
            <a:extLst>
              <a:ext uri="{FF2B5EF4-FFF2-40B4-BE49-F238E27FC236}">
                <a16:creationId xmlns:a16="http://schemas.microsoft.com/office/drawing/2014/main" id="{8DD5B416-727F-7A20-A2BE-5B86A549EB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5" name="Text Box 160">
            <a:extLst>
              <a:ext uri="{FF2B5EF4-FFF2-40B4-BE49-F238E27FC236}">
                <a16:creationId xmlns:a16="http://schemas.microsoft.com/office/drawing/2014/main" id="{58957925-F9C7-E9DA-CF61-704E1B8FB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6" name="Text Box 161">
            <a:extLst>
              <a:ext uri="{FF2B5EF4-FFF2-40B4-BE49-F238E27FC236}">
                <a16:creationId xmlns:a16="http://schemas.microsoft.com/office/drawing/2014/main" id="{2DBF432B-4311-F294-EBC7-EEDEDE0A6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7" name="Text Box 162">
            <a:extLst>
              <a:ext uri="{FF2B5EF4-FFF2-40B4-BE49-F238E27FC236}">
                <a16:creationId xmlns:a16="http://schemas.microsoft.com/office/drawing/2014/main" id="{943729A0-DA17-D77E-413F-F0208F3212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8" name="Text Box 163">
            <a:extLst>
              <a:ext uri="{FF2B5EF4-FFF2-40B4-BE49-F238E27FC236}">
                <a16:creationId xmlns:a16="http://schemas.microsoft.com/office/drawing/2014/main" id="{D3729BEF-A78A-B1C8-8684-33C5C6A3A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49" name="Text Box 164">
            <a:extLst>
              <a:ext uri="{FF2B5EF4-FFF2-40B4-BE49-F238E27FC236}">
                <a16:creationId xmlns:a16="http://schemas.microsoft.com/office/drawing/2014/main" id="{7E460B4D-C0BB-AE07-885D-BE3BDA178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50" name="Oval 165">
            <a:extLst>
              <a:ext uri="{FF2B5EF4-FFF2-40B4-BE49-F238E27FC236}">
                <a16:creationId xmlns:a16="http://schemas.microsoft.com/office/drawing/2014/main" id="{45206D72-F4E7-F0C9-8AD3-E5A1704B7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42151" name="Text Box 166">
            <a:extLst>
              <a:ext uri="{FF2B5EF4-FFF2-40B4-BE49-F238E27FC236}">
                <a16:creationId xmlns:a16="http://schemas.microsoft.com/office/drawing/2014/main" id="{CBAEA896-9FB2-4545-F93B-E3AD6E473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52" name="Text Box 167">
            <a:extLst>
              <a:ext uri="{FF2B5EF4-FFF2-40B4-BE49-F238E27FC236}">
                <a16:creationId xmlns:a16="http://schemas.microsoft.com/office/drawing/2014/main" id="{A8FD6D1F-8913-B265-30E8-6258841D7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2153" name="Text Box 168">
            <a:extLst>
              <a:ext uri="{FF2B5EF4-FFF2-40B4-BE49-F238E27FC236}">
                <a16:creationId xmlns:a16="http://schemas.microsoft.com/office/drawing/2014/main" id="{0617BDB2-FE73-3539-60E8-8C575AE05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5">
            <a:extLst>
              <a:ext uri="{FF2B5EF4-FFF2-40B4-BE49-F238E27FC236}">
                <a16:creationId xmlns:a16="http://schemas.microsoft.com/office/drawing/2014/main" id="{CD073D0A-4346-940E-D3D3-E47BE47A565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51</a:t>
            </a:fld>
            <a:endParaRPr lang="en-US" altLang="en-US" sz="1400" dirty="0"/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8794929C-741B-590B-1585-3328FE9882C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976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FIFO Example (3 frames)</a:t>
            </a:r>
          </a:p>
        </p:txBody>
      </p:sp>
      <p:graphicFrame>
        <p:nvGraphicFramePr>
          <p:cNvPr id="87043" name="Group 3">
            <a:extLst>
              <a:ext uri="{FF2B5EF4-FFF2-40B4-BE49-F238E27FC236}">
                <a16:creationId xmlns:a16="http://schemas.microsoft.com/office/drawing/2014/main" id="{2223F21D-1AD5-AB4A-119A-B3EFAA8555E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4187" name="Text Box 154">
            <a:extLst>
              <a:ext uri="{FF2B5EF4-FFF2-40B4-BE49-F238E27FC236}">
                <a16:creationId xmlns:a16="http://schemas.microsoft.com/office/drawing/2014/main" id="{DE723103-5D48-E554-2D5C-DBE268B42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88" name="Text Box 155">
            <a:extLst>
              <a:ext uri="{FF2B5EF4-FFF2-40B4-BE49-F238E27FC236}">
                <a16:creationId xmlns:a16="http://schemas.microsoft.com/office/drawing/2014/main" id="{CF81A295-123E-1B26-8228-2D958A1A16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89" name="Text Box 156">
            <a:extLst>
              <a:ext uri="{FF2B5EF4-FFF2-40B4-BE49-F238E27FC236}">
                <a16:creationId xmlns:a16="http://schemas.microsoft.com/office/drawing/2014/main" id="{F8827657-B9F2-3225-8460-2A982DFF5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0" name="Text Box 157">
            <a:extLst>
              <a:ext uri="{FF2B5EF4-FFF2-40B4-BE49-F238E27FC236}">
                <a16:creationId xmlns:a16="http://schemas.microsoft.com/office/drawing/2014/main" id="{8924071D-07CD-D293-842A-5179906919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1" name="Text Box 158">
            <a:extLst>
              <a:ext uri="{FF2B5EF4-FFF2-40B4-BE49-F238E27FC236}">
                <a16:creationId xmlns:a16="http://schemas.microsoft.com/office/drawing/2014/main" id="{A232AF38-49CD-A487-9DD2-CD9184BE1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2" name="Text Box 159">
            <a:extLst>
              <a:ext uri="{FF2B5EF4-FFF2-40B4-BE49-F238E27FC236}">
                <a16:creationId xmlns:a16="http://schemas.microsoft.com/office/drawing/2014/main" id="{8C3D9C2E-AB07-6A27-6653-BD980D654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3" name="Text Box 160">
            <a:extLst>
              <a:ext uri="{FF2B5EF4-FFF2-40B4-BE49-F238E27FC236}">
                <a16:creationId xmlns:a16="http://schemas.microsoft.com/office/drawing/2014/main" id="{BD209C12-8B59-D0E3-5BBA-CFA5551A1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4" name="Text Box 161">
            <a:extLst>
              <a:ext uri="{FF2B5EF4-FFF2-40B4-BE49-F238E27FC236}">
                <a16:creationId xmlns:a16="http://schemas.microsoft.com/office/drawing/2014/main" id="{2F08D942-7AEB-7A50-19D8-60D6CB57D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5" name="Text Box 162">
            <a:extLst>
              <a:ext uri="{FF2B5EF4-FFF2-40B4-BE49-F238E27FC236}">
                <a16:creationId xmlns:a16="http://schemas.microsoft.com/office/drawing/2014/main" id="{6135ECC1-A0BE-F7A2-71B1-B969F88BF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6" name="Text Box 163">
            <a:extLst>
              <a:ext uri="{FF2B5EF4-FFF2-40B4-BE49-F238E27FC236}">
                <a16:creationId xmlns:a16="http://schemas.microsoft.com/office/drawing/2014/main" id="{F7BFBE86-6147-5DB1-E8DA-A345CEE0E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7" name="Text Box 164">
            <a:extLst>
              <a:ext uri="{FF2B5EF4-FFF2-40B4-BE49-F238E27FC236}">
                <a16:creationId xmlns:a16="http://schemas.microsoft.com/office/drawing/2014/main" id="{F5DFF92B-BEF2-268A-9B75-76AE8E4395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198" name="Oval 165">
            <a:extLst>
              <a:ext uri="{FF2B5EF4-FFF2-40B4-BE49-F238E27FC236}">
                <a16:creationId xmlns:a16="http://schemas.microsoft.com/office/drawing/2014/main" id="{9988CB69-480A-22CC-8476-C377A13F0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52578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44199" name="Text Box 166">
            <a:extLst>
              <a:ext uri="{FF2B5EF4-FFF2-40B4-BE49-F238E27FC236}">
                <a16:creationId xmlns:a16="http://schemas.microsoft.com/office/drawing/2014/main" id="{EC37706F-1274-19E0-876C-32F1E33C6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200" name="Text Box 167">
            <a:extLst>
              <a:ext uri="{FF2B5EF4-FFF2-40B4-BE49-F238E27FC236}">
                <a16:creationId xmlns:a16="http://schemas.microsoft.com/office/drawing/2014/main" id="{EB227577-7A7E-16D1-3F83-CA3F0B2DC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201" name="Text Box 168">
            <a:extLst>
              <a:ext uri="{FF2B5EF4-FFF2-40B4-BE49-F238E27FC236}">
                <a16:creationId xmlns:a16="http://schemas.microsoft.com/office/drawing/2014/main" id="{20BE1F5F-D68C-4376-BC42-5CBC844260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202" name="Text Box 169">
            <a:extLst>
              <a:ext uri="{FF2B5EF4-FFF2-40B4-BE49-F238E27FC236}">
                <a16:creationId xmlns:a16="http://schemas.microsoft.com/office/drawing/2014/main" id="{448D36A6-5A43-5C71-E62C-2617F39E9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44203" name="Text Box 170">
            <a:extLst>
              <a:ext uri="{FF2B5EF4-FFF2-40B4-BE49-F238E27FC236}">
                <a16:creationId xmlns:a16="http://schemas.microsoft.com/office/drawing/2014/main" id="{F2A501C0-BD54-561C-C4D2-B3BDF4CE8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062662"/>
            <a:ext cx="80772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/>
              <a:t>So, 15 page faults for this reference string, FIFO, &amp; 3 frames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ar-EG" dirty="0" err="1">
                <a:solidFill>
                  <a:schemeClr val="bg1"/>
                </a:solidFill>
              </a:rPr>
              <a:t>Belady’s</a:t>
            </a:r>
            <a:r>
              <a:rPr lang="en-US" altLang="ar-EG" dirty="0">
                <a:solidFill>
                  <a:schemeClr val="bg1"/>
                </a:solidFill>
              </a:rPr>
              <a:t> Anomaly</a:t>
            </a: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435" r="3175" b="9081"/>
          <a:stretch>
            <a:fillRect/>
          </a:stretch>
        </p:blipFill>
        <p:spPr bwMode="auto">
          <a:xfrm>
            <a:off x="1066800" y="1295400"/>
            <a:ext cx="6605588" cy="426878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838200" y="5867400"/>
            <a:ext cx="7497763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1pPr>
            <a:lvl2pPr>
              <a:defRPr kumimoji="1" sz="28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3pPr>
            <a:lvl4pPr marL="1600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4pPr>
            <a:lvl5pPr marL="20574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5pPr>
            <a:lvl6pPr marL="25146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6pPr>
            <a:lvl7pPr marL="29718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7pPr>
            <a:lvl8pPr marL="34290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8pPr>
            <a:lvl9pPr marL="3886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Graph gives performance of FIFO on reference string:</a:t>
            </a:r>
          </a:p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	1, 2, 3, 4, 1, 2, 5, 1, 2, 3, 4, 5</a:t>
            </a:r>
          </a:p>
        </p:txBody>
      </p:sp>
      <p:sp>
        <p:nvSpPr>
          <p:cNvPr id="27653" name="Rectangle 6"/>
          <p:cNvSpPr>
            <a:spLocks noChangeArrowheads="1"/>
          </p:cNvSpPr>
          <p:nvPr/>
        </p:nvSpPr>
        <p:spPr bwMode="auto">
          <a:xfrm>
            <a:off x="2667000" y="1219200"/>
            <a:ext cx="6248400" cy="396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SA" altLang="ar-EG"/>
          </a:p>
        </p:txBody>
      </p:sp>
    </p:spTree>
    <p:extLst>
      <p:ext uri="{BB962C8B-B14F-4D97-AF65-F5344CB8AC3E}">
        <p14:creationId xmlns:p14="http://schemas.microsoft.com/office/powerpoint/2010/main" val="24714251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ar-EG" dirty="0" err="1">
                <a:solidFill>
                  <a:schemeClr val="bg1"/>
                </a:solidFill>
              </a:rPr>
              <a:t>Belady’s</a:t>
            </a:r>
            <a:r>
              <a:rPr lang="en-US" altLang="ar-EG" dirty="0">
                <a:solidFill>
                  <a:schemeClr val="bg1"/>
                </a:solidFill>
              </a:rPr>
              <a:t> Anomaly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435" r="3175" b="9081"/>
          <a:stretch>
            <a:fillRect/>
          </a:stretch>
        </p:blipFill>
        <p:spPr bwMode="auto">
          <a:xfrm>
            <a:off x="1066800" y="1295400"/>
            <a:ext cx="6605588" cy="426878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838200" y="5867400"/>
            <a:ext cx="702627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1pPr>
            <a:lvl2pPr>
              <a:defRPr kumimoji="1" sz="28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3pPr>
            <a:lvl4pPr marL="1600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4pPr>
            <a:lvl5pPr marL="20574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5pPr>
            <a:lvl6pPr marL="25146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6pPr>
            <a:lvl7pPr marL="29718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7pPr>
            <a:lvl8pPr marL="34290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8pPr>
            <a:lvl9pPr marL="3886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Graph gives performance of FIFO on reference string:</a:t>
            </a:r>
          </a:p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	1, 2, 3, 4, 1, 2, 5, 1, 2, 3, 4, 5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505200" y="1219200"/>
            <a:ext cx="5410200" cy="396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SA" altLang="ar-EG"/>
          </a:p>
        </p:txBody>
      </p:sp>
    </p:spTree>
    <p:extLst>
      <p:ext uri="{BB962C8B-B14F-4D97-AF65-F5344CB8AC3E}">
        <p14:creationId xmlns:p14="http://schemas.microsoft.com/office/powerpoint/2010/main" val="11307853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ar-EG" dirty="0" err="1">
                <a:solidFill>
                  <a:schemeClr val="bg1"/>
                </a:solidFill>
              </a:rPr>
              <a:t>Belady’s</a:t>
            </a:r>
            <a:r>
              <a:rPr lang="en-US" altLang="ar-EG" dirty="0">
                <a:solidFill>
                  <a:schemeClr val="bg1"/>
                </a:solidFill>
              </a:rPr>
              <a:t> Anomaly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435" r="3175" b="9081"/>
          <a:stretch>
            <a:fillRect/>
          </a:stretch>
        </p:blipFill>
        <p:spPr bwMode="auto">
          <a:xfrm>
            <a:off x="1066800" y="1295400"/>
            <a:ext cx="6605588" cy="426878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838200" y="5867400"/>
            <a:ext cx="69342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1pPr>
            <a:lvl2pPr>
              <a:defRPr kumimoji="1" sz="28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3pPr>
            <a:lvl4pPr marL="1600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4pPr>
            <a:lvl5pPr marL="20574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5pPr>
            <a:lvl6pPr marL="25146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6pPr>
            <a:lvl7pPr marL="29718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7pPr>
            <a:lvl8pPr marL="34290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8pPr>
            <a:lvl9pPr marL="3886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Graph gives performance of FIFO on reference string:</a:t>
            </a:r>
          </a:p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	1, 2, 3, 4, 1, 2, 5, 1, 2, 3, 4, 5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267200" y="1219200"/>
            <a:ext cx="4648200" cy="396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SA" altLang="ar-EG"/>
          </a:p>
        </p:txBody>
      </p:sp>
    </p:spTree>
    <p:extLst>
      <p:ext uri="{BB962C8B-B14F-4D97-AF65-F5344CB8AC3E}">
        <p14:creationId xmlns:p14="http://schemas.microsoft.com/office/powerpoint/2010/main" val="57382898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ar-EG" dirty="0" err="1">
                <a:solidFill>
                  <a:schemeClr val="bg1"/>
                </a:solidFill>
              </a:rPr>
              <a:t>Belady’s</a:t>
            </a:r>
            <a:r>
              <a:rPr lang="en-US" altLang="ar-EG" dirty="0">
                <a:solidFill>
                  <a:schemeClr val="bg1"/>
                </a:solidFill>
              </a:rPr>
              <a:t> Anomaly</a:t>
            </a: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435" r="3175" b="9081"/>
          <a:stretch>
            <a:fillRect/>
          </a:stretch>
        </p:blipFill>
        <p:spPr bwMode="auto">
          <a:xfrm>
            <a:off x="1066800" y="1295400"/>
            <a:ext cx="6605588" cy="426878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838200" y="5867400"/>
            <a:ext cx="740727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1pPr>
            <a:lvl2pPr>
              <a:defRPr kumimoji="1" sz="28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3pPr>
            <a:lvl4pPr marL="1600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4pPr>
            <a:lvl5pPr marL="20574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5pPr>
            <a:lvl6pPr marL="25146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6pPr>
            <a:lvl7pPr marL="29718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7pPr>
            <a:lvl8pPr marL="34290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8pPr>
            <a:lvl9pPr marL="3886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Graph gives performance of FIFO on reference string:</a:t>
            </a:r>
          </a:p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	1, 2, 3, 4, 1, 2, 5, 1, 2, 3, 4, 5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5105400" y="1219200"/>
            <a:ext cx="3810000" cy="411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SA" altLang="ar-EG"/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5943600" y="2819400"/>
            <a:ext cx="32004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1pPr>
            <a:lvl2pPr>
              <a:defRPr kumimoji="1" sz="28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3pPr>
            <a:lvl4pPr marL="1600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4pPr>
            <a:lvl5pPr marL="20574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5pPr>
            <a:lvl6pPr marL="25146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6pPr>
            <a:lvl7pPr marL="29718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7pPr>
            <a:lvl8pPr marL="34290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8pPr>
            <a:lvl9pPr marL="3886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ar-EG" sz="1800">
                <a:solidFill>
                  <a:srgbClr val="FF0000"/>
                </a:solidFill>
                <a:latin typeface="Verdana" pitchFamily="34" charset="0"/>
              </a:rPr>
              <a:t>This is where we see the anomaly: Page fault rate increased with an increase RAM</a:t>
            </a:r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 flipH="1" flipV="1">
            <a:off x="5181600" y="2971800"/>
            <a:ext cx="685800" cy="457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AutoShape 8"/>
          <p:cNvSpPr>
            <a:spLocks/>
          </p:cNvSpPr>
          <p:nvPr/>
        </p:nvSpPr>
        <p:spPr bwMode="auto">
          <a:xfrm>
            <a:off x="5943600" y="2819400"/>
            <a:ext cx="76200" cy="1219200"/>
          </a:xfrm>
          <a:prstGeom prst="leftBrace">
            <a:avLst>
              <a:gd name="adj1" fmla="val 133333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ar-SA" altLang="ar-EG"/>
          </a:p>
        </p:txBody>
      </p:sp>
    </p:spTree>
    <p:extLst>
      <p:ext uri="{BB962C8B-B14F-4D97-AF65-F5344CB8AC3E}">
        <p14:creationId xmlns:p14="http://schemas.microsoft.com/office/powerpoint/2010/main" val="21566370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ar-EG" dirty="0" err="1">
                <a:solidFill>
                  <a:schemeClr val="bg1"/>
                </a:solidFill>
              </a:rPr>
              <a:t>Belady’s</a:t>
            </a:r>
            <a:r>
              <a:rPr lang="en-US" altLang="ar-EG" dirty="0">
                <a:solidFill>
                  <a:schemeClr val="bg1"/>
                </a:solidFill>
              </a:rPr>
              <a:t> Anomaly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435" r="3175" b="9081"/>
          <a:stretch>
            <a:fillRect/>
          </a:stretch>
        </p:blipFill>
        <p:spPr bwMode="auto">
          <a:xfrm>
            <a:off x="1066800" y="1295400"/>
            <a:ext cx="6605588" cy="426878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838200" y="5867400"/>
            <a:ext cx="758983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1pPr>
            <a:lvl2pPr>
              <a:defRPr kumimoji="1" sz="28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3pPr>
            <a:lvl4pPr marL="1600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4pPr>
            <a:lvl5pPr marL="20574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5pPr>
            <a:lvl6pPr marL="25146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6pPr>
            <a:lvl7pPr marL="29718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7pPr>
            <a:lvl8pPr marL="34290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8pPr>
            <a:lvl9pPr marL="3886200">
              <a:defRPr kumimoji="1" sz="2000">
                <a:solidFill>
                  <a:schemeClr val="tx1"/>
                </a:solidFill>
                <a:latin typeface="Helvetica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Graph gives performance of FIFO on reference string:</a:t>
            </a:r>
          </a:p>
          <a:p>
            <a:pPr>
              <a:spcBef>
                <a:spcPct val="50000"/>
              </a:spcBef>
            </a:pPr>
            <a:r>
              <a:rPr kumimoji="0" lang="en-US" altLang="ar-EG" sz="1800">
                <a:latin typeface="Verdana" pitchFamily="34" charset="0"/>
              </a:rPr>
              <a:t>	1, 2, 3, 4, 1, 2, 5, 1, 2, 3, 4, 5</a:t>
            </a:r>
          </a:p>
        </p:txBody>
      </p:sp>
    </p:spTree>
    <p:extLst>
      <p:ext uri="{BB962C8B-B14F-4D97-AF65-F5344CB8AC3E}">
        <p14:creationId xmlns:p14="http://schemas.microsoft.com/office/powerpoint/2010/main" val="401847840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76095923-7FD6-4706-A8FA-9ABF0514694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06500" y="418588"/>
            <a:ext cx="79375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Optimal Algorithm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25D0553F-9E25-4083-8F1B-77A52F70DB3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649413" y="1193442"/>
            <a:ext cx="7494587" cy="2052637"/>
          </a:xfrm>
        </p:spPr>
        <p:txBody>
          <a:bodyPr/>
          <a:lstStyle/>
          <a:p>
            <a:pPr>
              <a:tabLst>
                <a:tab pos="1889125" algn="l"/>
              </a:tabLst>
            </a:pPr>
            <a:r>
              <a:rPr lang="en-US" altLang="en-US" dirty="0"/>
              <a:t>Replace page that will not be used for longest period of time</a:t>
            </a:r>
          </a:p>
          <a:p>
            <a:pPr lvl="1">
              <a:tabLst>
                <a:tab pos="1889125" algn="l"/>
              </a:tabLst>
            </a:pPr>
            <a:r>
              <a:rPr lang="en-US" altLang="en-US" dirty="0"/>
              <a:t>9 is optimal for the example</a:t>
            </a:r>
          </a:p>
          <a:p>
            <a:pPr>
              <a:tabLst>
                <a:tab pos="1889125" algn="l"/>
              </a:tabLst>
            </a:pPr>
            <a:r>
              <a:rPr lang="en-US" altLang="en-US" dirty="0"/>
              <a:t>How do you know this?</a:t>
            </a:r>
          </a:p>
          <a:p>
            <a:pPr lvl="1">
              <a:tabLst>
                <a:tab pos="1889125" algn="l"/>
              </a:tabLst>
            </a:pPr>
            <a:r>
              <a:rPr lang="en-US" altLang="en-US" dirty="0"/>
              <a:t>Can</a:t>
            </a:r>
            <a:r>
              <a:rPr lang="ja-JP" altLang="en-US" dirty="0"/>
              <a:t>’</a:t>
            </a:r>
            <a:r>
              <a:rPr lang="en-US" altLang="ja-JP" dirty="0"/>
              <a:t>t read the future</a:t>
            </a:r>
            <a:endParaRPr lang="en-US" altLang="en-US" dirty="0"/>
          </a:p>
          <a:p>
            <a:pPr>
              <a:tabLst>
                <a:tab pos="1889125" algn="l"/>
              </a:tabLst>
            </a:pPr>
            <a:r>
              <a:rPr lang="en-US" altLang="en-US" dirty="0"/>
              <a:t>Used for measuring how well your algorithm performs</a:t>
            </a:r>
          </a:p>
        </p:txBody>
      </p:sp>
      <p:pic>
        <p:nvPicPr>
          <p:cNvPr id="40964" name="Picture 3">
            <a:extLst>
              <a:ext uri="{FF2B5EF4-FFF2-40B4-BE49-F238E27FC236}">
                <a16:creationId xmlns:a16="http://schemas.microsoft.com/office/drawing/2014/main" id="{0C2DEEDF-7F2E-4341-B388-D27259850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036" y="3444670"/>
            <a:ext cx="6259513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5">
            <a:extLst>
              <a:ext uri="{FF2B5EF4-FFF2-40B4-BE49-F238E27FC236}">
                <a16:creationId xmlns:a16="http://schemas.microsoft.com/office/drawing/2014/main" id="{EB2B2A30-2E13-63CE-E081-15BF0D6F48A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58</a:t>
            </a:fld>
            <a:endParaRPr lang="en-US" altLang="en-US" sz="1400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9BF30A60-0607-0F23-F793-A3A49B9E95F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00204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20483" name="Group 3">
            <a:extLst>
              <a:ext uri="{FF2B5EF4-FFF2-40B4-BE49-F238E27FC236}">
                <a16:creationId xmlns:a16="http://schemas.microsoft.com/office/drawing/2014/main" id="{516CAB16-3C24-C995-A1F8-F69808E1A27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235" name="Rectangle 154">
            <a:extLst>
              <a:ext uri="{FF2B5EF4-FFF2-40B4-BE49-F238E27FC236}">
                <a16:creationId xmlns:a16="http://schemas.microsoft.com/office/drawing/2014/main" id="{A306F5D6-656A-049E-0F62-D82B91608F0B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662782" y="2082007"/>
            <a:ext cx="2239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tx2"/>
                </a:solidFill>
              </a:rPr>
              <a:t>Reference String</a:t>
            </a:r>
          </a:p>
        </p:txBody>
      </p:sp>
      <p:sp>
        <p:nvSpPr>
          <p:cNvPr id="46236" name="Rectangle 155">
            <a:extLst>
              <a:ext uri="{FF2B5EF4-FFF2-40B4-BE49-F238E27FC236}">
                <a16:creationId xmlns:a16="http://schemas.microsoft.com/office/drawing/2014/main" id="{49DE5937-5DB8-8AB3-D663-9FA57576143D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634207" y="4701382"/>
            <a:ext cx="2182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tx2"/>
                </a:solidFill>
              </a:rPr>
              <a:t>Frames of RAM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5">
            <a:extLst>
              <a:ext uri="{FF2B5EF4-FFF2-40B4-BE49-F238E27FC236}">
                <a16:creationId xmlns:a16="http://schemas.microsoft.com/office/drawing/2014/main" id="{F522CA8F-8AAE-6870-F326-982065C8C10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59</a:t>
            </a:fld>
            <a:endParaRPr lang="en-US" altLang="en-US" sz="1400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00452B2C-AD1D-AEB2-91D8-59364EDE43C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6903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52579" name="Group 3">
            <a:extLst>
              <a:ext uri="{FF2B5EF4-FFF2-40B4-BE49-F238E27FC236}">
                <a16:creationId xmlns:a16="http://schemas.microsoft.com/office/drawing/2014/main" id="{78504EAA-9376-FB04-39EA-FB64454A8056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8283" name="Text Box 154">
            <a:extLst>
              <a:ext uri="{FF2B5EF4-FFF2-40B4-BE49-F238E27FC236}">
                <a16:creationId xmlns:a16="http://schemas.microsoft.com/office/drawing/2014/main" id="{D563D3D8-2114-13A6-2488-CC4EB774F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5">
            <a:extLst>
              <a:ext uri="{FF2B5EF4-FFF2-40B4-BE49-F238E27FC236}">
                <a16:creationId xmlns:a16="http://schemas.microsoft.com/office/drawing/2014/main" id="{29391F59-81E9-D439-F55E-2A3F1560188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60</a:t>
            </a:fld>
            <a:endParaRPr lang="en-US" altLang="en-US" sz="1400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CABD12ED-4935-A59A-D550-6C1A36C48DB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68594" y="4198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54627" name="Group 3">
            <a:extLst>
              <a:ext uri="{FF2B5EF4-FFF2-40B4-BE49-F238E27FC236}">
                <a16:creationId xmlns:a16="http://schemas.microsoft.com/office/drawing/2014/main" id="{6D7A0A87-A82E-0D5C-2515-2493EDEF4FC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0331" name="Text Box 154">
            <a:extLst>
              <a:ext uri="{FF2B5EF4-FFF2-40B4-BE49-F238E27FC236}">
                <a16:creationId xmlns:a16="http://schemas.microsoft.com/office/drawing/2014/main" id="{E9069158-7E29-EF84-DD8B-0CA7E6902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0332" name="Text Box 155">
            <a:extLst>
              <a:ext uri="{FF2B5EF4-FFF2-40B4-BE49-F238E27FC236}">
                <a16:creationId xmlns:a16="http://schemas.microsoft.com/office/drawing/2014/main" id="{52A0CA93-FD83-330D-F963-177D1292D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5">
            <a:extLst>
              <a:ext uri="{FF2B5EF4-FFF2-40B4-BE49-F238E27FC236}">
                <a16:creationId xmlns:a16="http://schemas.microsoft.com/office/drawing/2014/main" id="{0156CDD5-421F-9744-BB33-73AB5A554A1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61</a:t>
            </a:fld>
            <a:endParaRPr lang="en-US" altLang="en-US" sz="1400"/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CDD63D1E-EBDE-BD99-F45B-529505EA6A9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39534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56675" name="Group 3">
            <a:extLst>
              <a:ext uri="{FF2B5EF4-FFF2-40B4-BE49-F238E27FC236}">
                <a16:creationId xmlns:a16="http://schemas.microsoft.com/office/drawing/2014/main" id="{C2D89C4A-749B-DF85-D062-66CC59CB8706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2379" name="Text Box 154">
            <a:extLst>
              <a:ext uri="{FF2B5EF4-FFF2-40B4-BE49-F238E27FC236}">
                <a16:creationId xmlns:a16="http://schemas.microsoft.com/office/drawing/2014/main" id="{8ABAEDE2-F842-D555-F38A-C816622D3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2380" name="Text Box 155">
            <a:extLst>
              <a:ext uri="{FF2B5EF4-FFF2-40B4-BE49-F238E27FC236}">
                <a16:creationId xmlns:a16="http://schemas.microsoft.com/office/drawing/2014/main" id="{FD21E776-3373-AEFC-D06D-6703C1681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2381" name="Text Box 156">
            <a:extLst>
              <a:ext uri="{FF2B5EF4-FFF2-40B4-BE49-F238E27FC236}">
                <a16:creationId xmlns:a16="http://schemas.microsoft.com/office/drawing/2014/main" id="{167FEB7A-7C10-CE60-CDC9-479909C612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5">
            <a:extLst>
              <a:ext uri="{FF2B5EF4-FFF2-40B4-BE49-F238E27FC236}">
                <a16:creationId xmlns:a16="http://schemas.microsoft.com/office/drawing/2014/main" id="{FD52683B-AC6B-03F8-A989-29281184083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62</a:t>
            </a:fld>
            <a:endParaRPr lang="en-US" altLang="en-US" sz="1400"/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C6BED83C-3A6A-5557-B516-CE7167E661B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6949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58723" name="Group 3">
            <a:extLst>
              <a:ext uri="{FF2B5EF4-FFF2-40B4-BE49-F238E27FC236}">
                <a16:creationId xmlns:a16="http://schemas.microsoft.com/office/drawing/2014/main" id="{B64A27F5-93EF-D3F2-2C46-19971B7158EB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4427" name="Text Box 154">
            <a:extLst>
              <a:ext uri="{FF2B5EF4-FFF2-40B4-BE49-F238E27FC236}">
                <a16:creationId xmlns:a16="http://schemas.microsoft.com/office/drawing/2014/main" id="{A8551537-5393-DCB4-C0FF-D88209F1B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4428" name="Text Box 155">
            <a:extLst>
              <a:ext uri="{FF2B5EF4-FFF2-40B4-BE49-F238E27FC236}">
                <a16:creationId xmlns:a16="http://schemas.microsoft.com/office/drawing/2014/main" id="{D0927B46-2BE0-45E3-4419-383B6A0C9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4429" name="Text Box 156">
            <a:extLst>
              <a:ext uri="{FF2B5EF4-FFF2-40B4-BE49-F238E27FC236}">
                <a16:creationId xmlns:a16="http://schemas.microsoft.com/office/drawing/2014/main" id="{A10B6C33-A61F-2BC7-1DC4-1BD75216A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4430" name="Oval 157">
            <a:extLst>
              <a:ext uri="{FF2B5EF4-FFF2-40B4-BE49-F238E27FC236}">
                <a16:creationId xmlns:a16="http://schemas.microsoft.com/office/drawing/2014/main" id="{6626C6AC-8E24-B837-31D8-FF666FECB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54431" name="Text Box 158">
            <a:extLst>
              <a:ext uri="{FF2B5EF4-FFF2-40B4-BE49-F238E27FC236}">
                <a16:creationId xmlns:a16="http://schemas.microsoft.com/office/drawing/2014/main" id="{486EDFE6-F787-64E4-93F7-94D957F7D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0" y="6076336"/>
            <a:ext cx="830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/>
              <a:t>0 and 1 are used before 7 in the future, so replace 7</a:t>
            </a:r>
          </a:p>
        </p:txBody>
      </p:sp>
      <p:sp>
        <p:nvSpPr>
          <p:cNvPr id="54432" name="Text Box 159">
            <a:extLst>
              <a:ext uri="{FF2B5EF4-FFF2-40B4-BE49-F238E27FC236}">
                <a16:creationId xmlns:a16="http://schemas.microsoft.com/office/drawing/2014/main" id="{CC6E79F5-3658-2767-E08A-809DB3739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5">
            <a:extLst>
              <a:ext uri="{FF2B5EF4-FFF2-40B4-BE49-F238E27FC236}">
                <a16:creationId xmlns:a16="http://schemas.microsoft.com/office/drawing/2014/main" id="{99BEEB51-2345-7327-D62A-A3CF4D263EA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63</a:t>
            </a:fld>
            <a:endParaRPr lang="en-US" altLang="en-US" sz="1400"/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1179AC63-D8CB-78D6-01C8-2C81BCC02A0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022555" y="5500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60771" name="Group 3">
            <a:extLst>
              <a:ext uri="{FF2B5EF4-FFF2-40B4-BE49-F238E27FC236}">
                <a16:creationId xmlns:a16="http://schemas.microsoft.com/office/drawing/2014/main" id="{2CD8C793-FD47-1EFA-2B42-36187D58B58A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6475" name="Text Box 154">
            <a:extLst>
              <a:ext uri="{FF2B5EF4-FFF2-40B4-BE49-F238E27FC236}">
                <a16:creationId xmlns:a16="http://schemas.microsoft.com/office/drawing/2014/main" id="{667CDDAA-EE31-5353-AAEC-67BD0EEF7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6476" name="Text Box 155">
            <a:extLst>
              <a:ext uri="{FF2B5EF4-FFF2-40B4-BE49-F238E27FC236}">
                <a16:creationId xmlns:a16="http://schemas.microsoft.com/office/drawing/2014/main" id="{28D75932-B4B9-0996-AC8B-1ED5F85D91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6477" name="Text Box 156">
            <a:extLst>
              <a:ext uri="{FF2B5EF4-FFF2-40B4-BE49-F238E27FC236}">
                <a16:creationId xmlns:a16="http://schemas.microsoft.com/office/drawing/2014/main" id="{C0D9578B-1DEE-B6C0-DB56-22839420C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6478" name="Text Box 159">
            <a:extLst>
              <a:ext uri="{FF2B5EF4-FFF2-40B4-BE49-F238E27FC236}">
                <a16:creationId xmlns:a16="http://schemas.microsoft.com/office/drawing/2014/main" id="{57D28512-75A3-99B2-DDA4-BD097F9DA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5">
            <a:extLst>
              <a:ext uri="{FF2B5EF4-FFF2-40B4-BE49-F238E27FC236}">
                <a16:creationId xmlns:a16="http://schemas.microsoft.com/office/drawing/2014/main" id="{F75A8183-0316-3DE7-FEBC-AEAAEE170C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64</a:t>
            </a:fld>
            <a:endParaRPr lang="en-US" altLang="en-US" sz="1400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ED02B0D8-BA75-0A72-F02E-60D496A32FD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42335" y="4143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62819" name="Group 3">
            <a:extLst>
              <a:ext uri="{FF2B5EF4-FFF2-40B4-BE49-F238E27FC236}">
                <a16:creationId xmlns:a16="http://schemas.microsoft.com/office/drawing/2014/main" id="{FA6AD315-BEA3-06F4-D9EA-5E12B581227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8523" name="Text Box 154">
            <a:extLst>
              <a:ext uri="{FF2B5EF4-FFF2-40B4-BE49-F238E27FC236}">
                <a16:creationId xmlns:a16="http://schemas.microsoft.com/office/drawing/2014/main" id="{D716D6A6-9DB1-9F34-880C-ACDD66655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8524" name="Text Box 155">
            <a:extLst>
              <a:ext uri="{FF2B5EF4-FFF2-40B4-BE49-F238E27FC236}">
                <a16:creationId xmlns:a16="http://schemas.microsoft.com/office/drawing/2014/main" id="{D02ACB81-40F2-BFAB-1FC4-02B1EEA752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8525" name="Text Box 156">
            <a:extLst>
              <a:ext uri="{FF2B5EF4-FFF2-40B4-BE49-F238E27FC236}">
                <a16:creationId xmlns:a16="http://schemas.microsoft.com/office/drawing/2014/main" id="{A43E137E-3296-0826-2FC7-19C8A19C2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8526" name="Text Box 157">
            <a:extLst>
              <a:ext uri="{FF2B5EF4-FFF2-40B4-BE49-F238E27FC236}">
                <a16:creationId xmlns:a16="http://schemas.microsoft.com/office/drawing/2014/main" id="{233660B7-13EE-F089-5E71-4F8DC84FA4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8527" name="Text Box 158">
            <a:extLst>
              <a:ext uri="{FF2B5EF4-FFF2-40B4-BE49-F238E27FC236}">
                <a16:creationId xmlns:a16="http://schemas.microsoft.com/office/drawing/2014/main" id="{0BFBB747-FF06-D12E-8F4C-33BA2B802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58528" name="Oval 159">
            <a:extLst>
              <a:ext uri="{FF2B5EF4-FFF2-40B4-BE49-F238E27FC236}">
                <a16:creationId xmlns:a16="http://schemas.microsoft.com/office/drawing/2014/main" id="{474788D6-E4DB-C1E0-AF8A-9ECBF9561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5">
            <a:extLst>
              <a:ext uri="{FF2B5EF4-FFF2-40B4-BE49-F238E27FC236}">
                <a16:creationId xmlns:a16="http://schemas.microsoft.com/office/drawing/2014/main" id="{11ECD078-9A12-E0D5-5E7C-335C0973E33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65</a:t>
            </a:fld>
            <a:endParaRPr lang="en-US" altLang="en-US" sz="1400"/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6A3677C1-878A-B788-8EC4-1B758DDDD2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45919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64867" name="Group 3">
            <a:extLst>
              <a:ext uri="{FF2B5EF4-FFF2-40B4-BE49-F238E27FC236}">
                <a16:creationId xmlns:a16="http://schemas.microsoft.com/office/drawing/2014/main" id="{B84AEDDD-330E-B1EB-C396-C8BC1C03385E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0571" name="Text Box 154">
            <a:extLst>
              <a:ext uri="{FF2B5EF4-FFF2-40B4-BE49-F238E27FC236}">
                <a16:creationId xmlns:a16="http://schemas.microsoft.com/office/drawing/2014/main" id="{DFE2645C-E8AE-AA8A-F6FA-AA1C0B3A56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0572" name="Text Box 155">
            <a:extLst>
              <a:ext uri="{FF2B5EF4-FFF2-40B4-BE49-F238E27FC236}">
                <a16:creationId xmlns:a16="http://schemas.microsoft.com/office/drawing/2014/main" id="{1425C694-A04F-6CE2-67E0-446B28D1C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0573" name="Text Box 156">
            <a:extLst>
              <a:ext uri="{FF2B5EF4-FFF2-40B4-BE49-F238E27FC236}">
                <a16:creationId xmlns:a16="http://schemas.microsoft.com/office/drawing/2014/main" id="{8054EFC1-5949-16BD-F66C-54676ECD4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0574" name="Text Box 157">
            <a:extLst>
              <a:ext uri="{FF2B5EF4-FFF2-40B4-BE49-F238E27FC236}">
                <a16:creationId xmlns:a16="http://schemas.microsoft.com/office/drawing/2014/main" id="{61B3CA35-6A5E-68E9-6D55-9C8D68FEC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0575" name="Text Box 158">
            <a:extLst>
              <a:ext uri="{FF2B5EF4-FFF2-40B4-BE49-F238E27FC236}">
                <a16:creationId xmlns:a16="http://schemas.microsoft.com/office/drawing/2014/main" id="{CDDA2ACF-5C3A-36F6-2EEE-E285A894FC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>
            <a:extLst>
              <a:ext uri="{FF2B5EF4-FFF2-40B4-BE49-F238E27FC236}">
                <a16:creationId xmlns:a16="http://schemas.microsoft.com/office/drawing/2014/main" id="{713A7206-99FE-7069-1677-2F6D40CAA06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66</a:t>
            </a:fld>
            <a:endParaRPr lang="en-US" altLang="en-US" sz="1400"/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D87378A4-02D8-695A-0754-E0833C0CD15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66915" name="Group 3">
            <a:extLst>
              <a:ext uri="{FF2B5EF4-FFF2-40B4-BE49-F238E27FC236}">
                <a16:creationId xmlns:a16="http://schemas.microsoft.com/office/drawing/2014/main" id="{A539C7E4-2506-1BE7-9BD8-2A53437EC16C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2619" name="Text Box 154">
            <a:extLst>
              <a:ext uri="{FF2B5EF4-FFF2-40B4-BE49-F238E27FC236}">
                <a16:creationId xmlns:a16="http://schemas.microsoft.com/office/drawing/2014/main" id="{89A3EBB3-1580-78AA-E91B-4E28E5395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2620" name="Text Box 155">
            <a:extLst>
              <a:ext uri="{FF2B5EF4-FFF2-40B4-BE49-F238E27FC236}">
                <a16:creationId xmlns:a16="http://schemas.microsoft.com/office/drawing/2014/main" id="{DDFF5EDE-2C28-DD71-3E71-D31B3ACB73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2621" name="Text Box 156">
            <a:extLst>
              <a:ext uri="{FF2B5EF4-FFF2-40B4-BE49-F238E27FC236}">
                <a16:creationId xmlns:a16="http://schemas.microsoft.com/office/drawing/2014/main" id="{417ADDB8-7A2A-FE7F-3D7F-D65926315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2622" name="Text Box 157">
            <a:extLst>
              <a:ext uri="{FF2B5EF4-FFF2-40B4-BE49-F238E27FC236}">
                <a16:creationId xmlns:a16="http://schemas.microsoft.com/office/drawing/2014/main" id="{3FF6D691-62C8-BA23-60B3-815B531ED9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2623" name="Text Box 158">
            <a:extLst>
              <a:ext uri="{FF2B5EF4-FFF2-40B4-BE49-F238E27FC236}">
                <a16:creationId xmlns:a16="http://schemas.microsoft.com/office/drawing/2014/main" id="{9360998A-5BCD-D045-F57D-E336071E9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2624" name="Oval 159">
            <a:extLst>
              <a:ext uri="{FF2B5EF4-FFF2-40B4-BE49-F238E27FC236}">
                <a16:creationId xmlns:a16="http://schemas.microsoft.com/office/drawing/2014/main" id="{A680148A-1C88-C516-30F8-3E0EB9D2F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62625" name="Text Box 161">
            <a:extLst>
              <a:ext uri="{FF2B5EF4-FFF2-40B4-BE49-F238E27FC236}">
                <a16:creationId xmlns:a16="http://schemas.microsoft.com/office/drawing/2014/main" id="{9E4A4A8B-43AD-7F0C-E9ED-641EF4E23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>
            <a:extLst>
              <a:ext uri="{FF2B5EF4-FFF2-40B4-BE49-F238E27FC236}">
                <a16:creationId xmlns:a16="http://schemas.microsoft.com/office/drawing/2014/main" id="{FAF3E5FE-DBA4-C84C-BB69-ACC1FFC15AA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67</a:t>
            </a:fld>
            <a:endParaRPr lang="en-US" altLang="en-US" sz="1400"/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07E92205-254D-238F-4BCF-88D5B1A0DA0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39533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71011" name="Group 3">
            <a:extLst>
              <a:ext uri="{FF2B5EF4-FFF2-40B4-BE49-F238E27FC236}">
                <a16:creationId xmlns:a16="http://schemas.microsoft.com/office/drawing/2014/main" id="{528E7026-1C0E-6DD0-2B74-489CD2269BF5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4667" name="Text Box 154">
            <a:extLst>
              <a:ext uri="{FF2B5EF4-FFF2-40B4-BE49-F238E27FC236}">
                <a16:creationId xmlns:a16="http://schemas.microsoft.com/office/drawing/2014/main" id="{EC3E71E8-5DBF-E45A-6C4F-74449A687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4668" name="Text Box 155">
            <a:extLst>
              <a:ext uri="{FF2B5EF4-FFF2-40B4-BE49-F238E27FC236}">
                <a16:creationId xmlns:a16="http://schemas.microsoft.com/office/drawing/2014/main" id="{37E1E0D9-6C1C-A485-057C-E84EF96C3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4669" name="Text Box 156">
            <a:extLst>
              <a:ext uri="{FF2B5EF4-FFF2-40B4-BE49-F238E27FC236}">
                <a16:creationId xmlns:a16="http://schemas.microsoft.com/office/drawing/2014/main" id="{83640BE0-B953-C162-6AE8-26D245701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4670" name="Text Box 157">
            <a:extLst>
              <a:ext uri="{FF2B5EF4-FFF2-40B4-BE49-F238E27FC236}">
                <a16:creationId xmlns:a16="http://schemas.microsoft.com/office/drawing/2014/main" id="{A37C4F01-32DD-4416-669D-92B419275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4671" name="Text Box 158">
            <a:extLst>
              <a:ext uri="{FF2B5EF4-FFF2-40B4-BE49-F238E27FC236}">
                <a16:creationId xmlns:a16="http://schemas.microsoft.com/office/drawing/2014/main" id="{712B46A3-6B74-B4FA-33DB-09DE9D60A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4672" name="Text Box 160">
            <a:extLst>
              <a:ext uri="{FF2B5EF4-FFF2-40B4-BE49-F238E27FC236}">
                <a16:creationId xmlns:a16="http://schemas.microsoft.com/office/drawing/2014/main" id="{773B21F2-6261-982A-35E9-42BD6BC10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5">
            <a:extLst>
              <a:ext uri="{FF2B5EF4-FFF2-40B4-BE49-F238E27FC236}">
                <a16:creationId xmlns:a16="http://schemas.microsoft.com/office/drawing/2014/main" id="{C1DF0B26-16FB-69B7-FBA2-37934BC9B31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68</a:t>
            </a:fld>
            <a:endParaRPr lang="en-US" altLang="en-US" sz="1400"/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55230841-36F4-A4DB-D6B7-22F7B062DE1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5500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73059" name="Group 3">
            <a:extLst>
              <a:ext uri="{FF2B5EF4-FFF2-40B4-BE49-F238E27FC236}">
                <a16:creationId xmlns:a16="http://schemas.microsoft.com/office/drawing/2014/main" id="{211A12F1-8525-43C6-E285-23FB1723B0F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6715" name="Text Box 154">
            <a:extLst>
              <a:ext uri="{FF2B5EF4-FFF2-40B4-BE49-F238E27FC236}">
                <a16:creationId xmlns:a16="http://schemas.microsoft.com/office/drawing/2014/main" id="{AFB67A82-7C51-B70A-53CA-19173D067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6716" name="Text Box 155">
            <a:extLst>
              <a:ext uri="{FF2B5EF4-FFF2-40B4-BE49-F238E27FC236}">
                <a16:creationId xmlns:a16="http://schemas.microsoft.com/office/drawing/2014/main" id="{95253996-1EAA-D936-A5F5-A9A8DBE54A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6717" name="Text Box 156">
            <a:extLst>
              <a:ext uri="{FF2B5EF4-FFF2-40B4-BE49-F238E27FC236}">
                <a16:creationId xmlns:a16="http://schemas.microsoft.com/office/drawing/2014/main" id="{D171532B-D29D-D955-0D01-5751901E3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6718" name="Text Box 157">
            <a:extLst>
              <a:ext uri="{FF2B5EF4-FFF2-40B4-BE49-F238E27FC236}">
                <a16:creationId xmlns:a16="http://schemas.microsoft.com/office/drawing/2014/main" id="{13D32F79-09A2-5798-8245-8133D0C7F0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6719" name="Text Box 158">
            <a:extLst>
              <a:ext uri="{FF2B5EF4-FFF2-40B4-BE49-F238E27FC236}">
                <a16:creationId xmlns:a16="http://schemas.microsoft.com/office/drawing/2014/main" id="{1215EDA1-39BB-9889-DC66-76E96557E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6720" name="Text Box 159">
            <a:extLst>
              <a:ext uri="{FF2B5EF4-FFF2-40B4-BE49-F238E27FC236}">
                <a16:creationId xmlns:a16="http://schemas.microsoft.com/office/drawing/2014/main" id="{DC28E399-15CE-9386-6B3A-6F0EC2A41B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5">
            <a:extLst>
              <a:ext uri="{FF2B5EF4-FFF2-40B4-BE49-F238E27FC236}">
                <a16:creationId xmlns:a16="http://schemas.microsoft.com/office/drawing/2014/main" id="{5DDF9F36-23A6-488E-750F-6D316BF08C2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69</a:t>
            </a:fld>
            <a:endParaRPr lang="en-US" altLang="en-US" sz="1400"/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82000106-AF4E-6AFF-451A-7CBD2999AD5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75107" name="Group 3">
            <a:extLst>
              <a:ext uri="{FF2B5EF4-FFF2-40B4-BE49-F238E27FC236}">
                <a16:creationId xmlns:a16="http://schemas.microsoft.com/office/drawing/2014/main" id="{572E19EE-30B0-7999-2E1C-A6C6F8AE7F7A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8763" name="Text Box 154">
            <a:extLst>
              <a:ext uri="{FF2B5EF4-FFF2-40B4-BE49-F238E27FC236}">
                <a16:creationId xmlns:a16="http://schemas.microsoft.com/office/drawing/2014/main" id="{38185D13-8BE6-6659-F288-8755D70D4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64" name="Text Box 155">
            <a:extLst>
              <a:ext uri="{FF2B5EF4-FFF2-40B4-BE49-F238E27FC236}">
                <a16:creationId xmlns:a16="http://schemas.microsoft.com/office/drawing/2014/main" id="{3A5E6785-0B8C-BE67-B674-17CA15940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65" name="Text Box 156">
            <a:extLst>
              <a:ext uri="{FF2B5EF4-FFF2-40B4-BE49-F238E27FC236}">
                <a16:creationId xmlns:a16="http://schemas.microsoft.com/office/drawing/2014/main" id="{A129CF38-4D5D-E9A6-CEDB-246294243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66" name="Text Box 157">
            <a:extLst>
              <a:ext uri="{FF2B5EF4-FFF2-40B4-BE49-F238E27FC236}">
                <a16:creationId xmlns:a16="http://schemas.microsoft.com/office/drawing/2014/main" id="{99CBE2C3-FA38-522C-357F-6128FF3F0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67" name="Text Box 158">
            <a:extLst>
              <a:ext uri="{FF2B5EF4-FFF2-40B4-BE49-F238E27FC236}">
                <a16:creationId xmlns:a16="http://schemas.microsoft.com/office/drawing/2014/main" id="{BE793F30-B9CC-8812-0889-8EDD7B355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68" name="Text Box 159">
            <a:extLst>
              <a:ext uri="{FF2B5EF4-FFF2-40B4-BE49-F238E27FC236}">
                <a16:creationId xmlns:a16="http://schemas.microsoft.com/office/drawing/2014/main" id="{4DEBAEB3-2E8E-2FC6-B368-1F8303CBA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69" name="Text Box 160">
            <a:extLst>
              <a:ext uri="{FF2B5EF4-FFF2-40B4-BE49-F238E27FC236}">
                <a16:creationId xmlns:a16="http://schemas.microsoft.com/office/drawing/2014/main" id="{12ADC044-A02A-417E-104F-1D5510D95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68770" name="Oval 161">
            <a:extLst>
              <a:ext uri="{FF2B5EF4-FFF2-40B4-BE49-F238E27FC236}">
                <a16:creationId xmlns:a16="http://schemas.microsoft.com/office/drawing/2014/main" id="{9B96B001-E624-DAB0-6E63-0BD9528BF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>
            <a:extLst>
              <a:ext uri="{FF2B5EF4-FFF2-40B4-BE49-F238E27FC236}">
                <a16:creationId xmlns:a16="http://schemas.microsoft.com/office/drawing/2014/main" id="{AC9E7A83-189E-F439-FBD2-C07ECE07749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70</a:t>
            </a:fld>
            <a:endParaRPr lang="en-US" altLang="en-US" sz="1400"/>
          </a:p>
        </p:txBody>
      </p:sp>
      <p:sp>
        <p:nvSpPr>
          <p:cNvPr id="70659" name="Rectangle 2">
            <a:extLst>
              <a:ext uri="{FF2B5EF4-FFF2-40B4-BE49-F238E27FC236}">
                <a16:creationId xmlns:a16="http://schemas.microsoft.com/office/drawing/2014/main" id="{770B64D8-AA13-0959-2E3F-C77362550B7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46903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77155" name="Group 3">
            <a:extLst>
              <a:ext uri="{FF2B5EF4-FFF2-40B4-BE49-F238E27FC236}">
                <a16:creationId xmlns:a16="http://schemas.microsoft.com/office/drawing/2014/main" id="{6CBBA60E-A98A-8138-CD3E-327C6A17FAC1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0811" name="Text Box 154">
            <a:extLst>
              <a:ext uri="{FF2B5EF4-FFF2-40B4-BE49-F238E27FC236}">
                <a16:creationId xmlns:a16="http://schemas.microsoft.com/office/drawing/2014/main" id="{8590C27F-67FE-CB60-D4B1-7CF04A759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0812" name="Text Box 155">
            <a:extLst>
              <a:ext uri="{FF2B5EF4-FFF2-40B4-BE49-F238E27FC236}">
                <a16:creationId xmlns:a16="http://schemas.microsoft.com/office/drawing/2014/main" id="{7D44CDBB-4DBB-A315-4212-32FB607AA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0813" name="Text Box 156">
            <a:extLst>
              <a:ext uri="{FF2B5EF4-FFF2-40B4-BE49-F238E27FC236}">
                <a16:creationId xmlns:a16="http://schemas.microsoft.com/office/drawing/2014/main" id="{3B9D7691-5A5F-A78A-F29B-7A460F8D0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0814" name="Text Box 157">
            <a:extLst>
              <a:ext uri="{FF2B5EF4-FFF2-40B4-BE49-F238E27FC236}">
                <a16:creationId xmlns:a16="http://schemas.microsoft.com/office/drawing/2014/main" id="{ADAFB01C-05CB-5F92-484F-3D84FC817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0815" name="Text Box 158">
            <a:extLst>
              <a:ext uri="{FF2B5EF4-FFF2-40B4-BE49-F238E27FC236}">
                <a16:creationId xmlns:a16="http://schemas.microsoft.com/office/drawing/2014/main" id="{C87E7E36-DB56-DE8A-EFDE-06421C06A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0816" name="Text Box 159">
            <a:extLst>
              <a:ext uri="{FF2B5EF4-FFF2-40B4-BE49-F238E27FC236}">
                <a16:creationId xmlns:a16="http://schemas.microsoft.com/office/drawing/2014/main" id="{EA28EE0E-8B8E-C77A-390A-1572995ED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0817" name="Text Box 160">
            <a:extLst>
              <a:ext uri="{FF2B5EF4-FFF2-40B4-BE49-F238E27FC236}">
                <a16:creationId xmlns:a16="http://schemas.microsoft.com/office/drawing/2014/main" id="{7C190A6C-F177-0D8F-7E0F-48F1364D3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5">
            <a:extLst>
              <a:ext uri="{FF2B5EF4-FFF2-40B4-BE49-F238E27FC236}">
                <a16:creationId xmlns:a16="http://schemas.microsoft.com/office/drawing/2014/main" id="{537DBF0B-592D-8B4A-6AD9-D4AA5EC3E83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71</a:t>
            </a:fld>
            <a:endParaRPr lang="en-US" altLang="en-US" sz="1400"/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618FE828-CFD7-1961-20AF-0AFF97C8E39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78426" y="390372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79203" name="Group 3">
            <a:extLst>
              <a:ext uri="{FF2B5EF4-FFF2-40B4-BE49-F238E27FC236}">
                <a16:creationId xmlns:a16="http://schemas.microsoft.com/office/drawing/2014/main" id="{CCA3A216-9B60-AFAA-F6CD-F20A2924B15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2859" name="Text Box 154">
            <a:extLst>
              <a:ext uri="{FF2B5EF4-FFF2-40B4-BE49-F238E27FC236}">
                <a16:creationId xmlns:a16="http://schemas.microsoft.com/office/drawing/2014/main" id="{6DA52F31-7526-E482-D816-3641B2DFFB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2860" name="Text Box 155">
            <a:extLst>
              <a:ext uri="{FF2B5EF4-FFF2-40B4-BE49-F238E27FC236}">
                <a16:creationId xmlns:a16="http://schemas.microsoft.com/office/drawing/2014/main" id="{32740DB1-610E-B09B-02FA-8451141B6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2861" name="Text Box 156">
            <a:extLst>
              <a:ext uri="{FF2B5EF4-FFF2-40B4-BE49-F238E27FC236}">
                <a16:creationId xmlns:a16="http://schemas.microsoft.com/office/drawing/2014/main" id="{87B44643-873F-8D4E-7E03-D0028131D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2862" name="Text Box 157">
            <a:extLst>
              <a:ext uri="{FF2B5EF4-FFF2-40B4-BE49-F238E27FC236}">
                <a16:creationId xmlns:a16="http://schemas.microsoft.com/office/drawing/2014/main" id="{BFB38F56-6579-7CF8-FED2-46B4F7218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2863" name="Text Box 158">
            <a:extLst>
              <a:ext uri="{FF2B5EF4-FFF2-40B4-BE49-F238E27FC236}">
                <a16:creationId xmlns:a16="http://schemas.microsoft.com/office/drawing/2014/main" id="{849F5D2A-70AC-72E6-054D-6EE0B9951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2864" name="Text Box 159">
            <a:extLst>
              <a:ext uri="{FF2B5EF4-FFF2-40B4-BE49-F238E27FC236}">
                <a16:creationId xmlns:a16="http://schemas.microsoft.com/office/drawing/2014/main" id="{B91F3B93-2B3F-6575-562B-C4E0C8F41C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2865" name="Text Box 160">
            <a:extLst>
              <a:ext uri="{FF2B5EF4-FFF2-40B4-BE49-F238E27FC236}">
                <a16:creationId xmlns:a16="http://schemas.microsoft.com/office/drawing/2014/main" id="{BBC18F36-D858-62C6-53AF-1D08E8298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5">
            <a:extLst>
              <a:ext uri="{FF2B5EF4-FFF2-40B4-BE49-F238E27FC236}">
                <a16:creationId xmlns:a16="http://schemas.microsoft.com/office/drawing/2014/main" id="{73DD6649-40B1-E34D-7EC6-67188547394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72</a:t>
            </a:fld>
            <a:endParaRPr lang="en-US" altLang="en-US" sz="1400"/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BB687304-F34D-1011-D10E-F8B1BC120C8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00100" y="4143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81251" name="Group 3">
            <a:extLst>
              <a:ext uri="{FF2B5EF4-FFF2-40B4-BE49-F238E27FC236}">
                <a16:creationId xmlns:a16="http://schemas.microsoft.com/office/drawing/2014/main" id="{7DCE6B8E-296C-267F-735F-315A0840034C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4907" name="Text Box 154">
            <a:extLst>
              <a:ext uri="{FF2B5EF4-FFF2-40B4-BE49-F238E27FC236}">
                <a16:creationId xmlns:a16="http://schemas.microsoft.com/office/drawing/2014/main" id="{0A8D381D-E46B-99AB-E0C0-1CC27771D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08" name="Text Box 155">
            <a:extLst>
              <a:ext uri="{FF2B5EF4-FFF2-40B4-BE49-F238E27FC236}">
                <a16:creationId xmlns:a16="http://schemas.microsoft.com/office/drawing/2014/main" id="{12CF337E-783E-CC00-ED1B-AEFD1739A9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09" name="Text Box 156">
            <a:extLst>
              <a:ext uri="{FF2B5EF4-FFF2-40B4-BE49-F238E27FC236}">
                <a16:creationId xmlns:a16="http://schemas.microsoft.com/office/drawing/2014/main" id="{21F20C6A-157A-DC71-6FA0-519997015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10" name="Text Box 157">
            <a:extLst>
              <a:ext uri="{FF2B5EF4-FFF2-40B4-BE49-F238E27FC236}">
                <a16:creationId xmlns:a16="http://schemas.microsoft.com/office/drawing/2014/main" id="{CE3594C2-5F5A-D56D-2F33-9AEE5A9C5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11" name="Text Box 158">
            <a:extLst>
              <a:ext uri="{FF2B5EF4-FFF2-40B4-BE49-F238E27FC236}">
                <a16:creationId xmlns:a16="http://schemas.microsoft.com/office/drawing/2014/main" id="{458DEBE2-4EDE-57E6-913D-EA0055E133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12" name="Text Box 159">
            <a:extLst>
              <a:ext uri="{FF2B5EF4-FFF2-40B4-BE49-F238E27FC236}">
                <a16:creationId xmlns:a16="http://schemas.microsoft.com/office/drawing/2014/main" id="{7CD0C2D7-6686-67FF-AFBD-56E8038FD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13" name="Text Box 160">
            <a:extLst>
              <a:ext uri="{FF2B5EF4-FFF2-40B4-BE49-F238E27FC236}">
                <a16:creationId xmlns:a16="http://schemas.microsoft.com/office/drawing/2014/main" id="{F1FA1BB3-A3DB-BF15-0B09-4AFE0E29A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14" name="Text Box 161">
            <a:extLst>
              <a:ext uri="{FF2B5EF4-FFF2-40B4-BE49-F238E27FC236}">
                <a16:creationId xmlns:a16="http://schemas.microsoft.com/office/drawing/2014/main" id="{A5B33E2D-0C45-75C9-402E-DD62412C8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4915" name="Oval 162">
            <a:extLst>
              <a:ext uri="{FF2B5EF4-FFF2-40B4-BE49-F238E27FC236}">
                <a16:creationId xmlns:a16="http://schemas.microsoft.com/office/drawing/2014/main" id="{4CB29D42-EC34-626F-2FA3-CFC98F359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5">
            <a:extLst>
              <a:ext uri="{FF2B5EF4-FFF2-40B4-BE49-F238E27FC236}">
                <a16:creationId xmlns:a16="http://schemas.microsoft.com/office/drawing/2014/main" id="{0E63C3A0-B387-019F-192B-394DAC5257E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73</a:t>
            </a:fld>
            <a:endParaRPr lang="en-US" altLang="en-US" sz="1400"/>
          </a:p>
        </p:txBody>
      </p:sp>
      <p:sp>
        <p:nvSpPr>
          <p:cNvPr id="76803" name="Rectangle 2">
            <a:extLst>
              <a:ext uri="{FF2B5EF4-FFF2-40B4-BE49-F238E27FC236}">
                <a16:creationId xmlns:a16="http://schemas.microsoft.com/office/drawing/2014/main" id="{03622C4B-9313-14BA-EAF1-0F1AA9DA0B7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29701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83299" name="Group 3">
            <a:extLst>
              <a:ext uri="{FF2B5EF4-FFF2-40B4-BE49-F238E27FC236}">
                <a16:creationId xmlns:a16="http://schemas.microsoft.com/office/drawing/2014/main" id="{4D464DAF-DDE0-FA0C-7C5D-CEF00A105C3C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6955" name="Text Box 154">
            <a:extLst>
              <a:ext uri="{FF2B5EF4-FFF2-40B4-BE49-F238E27FC236}">
                <a16:creationId xmlns:a16="http://schemas.microsoft.com/office/drawing/2014/main" id="{959F7303-67F4-8F28-5DDC-70ABCC256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56" name="Text Box 155">
            <a:extLst>
              <a:ext uri="{FF2B5EF4-FFF2-40B4-BE49-F238E27FC236}">
                <a16:creationId xmlns:a16="http://schemas.microsoft.com/office/drawing/2014/main" id="{1978C07D-0864-8E3D-2E18-C98CF91403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57" name="Text Box 156">
            <a:extLst>
              <a:ext uri="{FF2B5EF4-FFF2-40B4-BE49-F238E27FC236}">
                <a16:creationId xmlns:a16="http://schemas.microsoft.com/office/drawing/2014/main" id="{C4F217E0-E6A3-AA19-AFD4-CC5F039C8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58" name="Text Box 157">
            <a:extLst>
              <a:ext uri="{FF2B5EF4-FFF2-40B4-BE49-F238E27FC236}">
                <a16:creationId xmlns:a16="http://schemas.microsoft.com/office/drawing/2014/main" id="{7C01FE26-21D4-3B98-FEEE-ABCAAF0FBE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59" name="Text Box 158">
            <a:extLst>
              <a:ext uri="{FF2B5EF4-FFF2-40B4-BE49-F238E27FC236}">
                <a16:creationId xmlns:a16="http://schemas.microsoft.com/office/drawing/2014/main" id="{324AE8CE-4705-2071-130F-E873EC8FC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60" name="Text Box 159">
            <a:extLst>
              <a:ext uri="{FF2B5EF4-FFF2-40B4-BE49-F238E27FC236}">
                <a16:creationId xmlns:a16="http://schemas.microsoft.com/office/drawing/2014/main" id="{1C6A83D9-39BC-DF52-FCE1-F28954D9F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61" name="Text Box 160">
            <a:extLst>
              <a:ext uri="{FF2B5EF4-FFF2-40B4-BE49-F238E27FC236}">
                <a16:creationId xmlns:a16="http://schemas.microsoft.com/office/drawing/2014/main" id="{7EF172DB-DE84-B4AA-3BAD-B28CD8666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6962" name="Text Box 161">
            <a:extLst>
              <a:ext uri="{FF2B5EF4-FFF2-40B4-BE49-F238E27FC236}">
                <a16:creationId xmlns:a16="http://schemas.microsoft.com/office/drawing/2014/main" id="{6F65B2F6-0885-319D-A291-72407F5F7C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5">
            <a:extLst>
              <a:ext uri="{FF2B5EF4-FFF2-40B4-BE49-F238E27FC236}">
                <a16:creationId xmlns:a16="http://schemas.microsoft.com/office/drawing/2014/main" id="{47F54866-4508-9542-9153-8CCD7212294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74</a:t>
            </a:fld>
            <a:endParaRPr lang="en-US" altLang="en-US" sz="1400"/>
          </a:p>
        </p:txBody>
      </p:sp>
      <p:sp>
        <p:nvSpPr>
          <p:cNvPr id="78851" name="Rectangle 2">
            <a:extLst>
              <a:ext uri="{FF2B5EF4-FFF2-40B4-BE49-F238E27FC236}">
                <a16:creationId xmlns:a16="http://schemas.microsoft.com/office/drawing/2014/main" id="{4D4FE735-45FF-D052-9BA8-C80A20D2A7A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79987" y="429701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85347" name="Group 3">
            <a:extLst>
              <a:ext uri="{FF2B5EF4-FFF2-40B4-BE49-F238E27FC236}">
                <a16:creationId xmlns:a16="http://schemas.microsoft.com/office/drawing/2014/main" id="{BFC464EE-3A93-3DA4-64FC-E1A7A54FBFF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9003" name="Text Box 154">
            <a:extLst>
              <a:ext uri="{FF2B5EF4-FFF2-40B4-BE49-F238E27FC236}">
                <a16:creationId xmlns:a16="http://schemas.microsoft.com/office/drawing/2014/main" id="{B1D64BB5-72D4-FC7A-6035-F7EA49675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04" name="Text Box 155">
            <a:extLst>
              <a:ext uri="{FF2B5EF4-FFF2-40B4-BE49-F238E27FC236}">
                <a16:creationId xmlns:a16="http://schemas.microsoft.com/office/drawing/2014/main" id="{DBD78050-63E4-B585-3760-76461DF4A0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05" name="Text Box 156">
            <a:extLst>
              <a:ext uri="{FF2B5EF4-FFF2-40B4-BE49-F238E27FC236}">
                <a16:creationId xmlns:a16="http://schemas.microsoft.com/office/drawing/2014/main" id="{2AE7CDB6-B2D5-CF1F-D27B-C3787F324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06" name="Text Box 157">
            <a:extLst>
              <a:ext uri="{FF2B5EF4-FFF2-40B4-BE49-F238E27FC236}">
                <a16:creationId xmlns:a16="http://schemas.microsoft.com/office/drawing/2014/main" id="{43ED8DFD-84FD-5C98-41DA-62771E881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07" name="Text Box 158">
            <a:extLst>
              <a:ext uri="{FF2B5EF4-FFF2-40B4-BE49-F238E27FC236}">
                <a16:creationId xmlns:a16="http://schemas.microsoft.com/office/drawing/2014/main" id="{A906C9C8-F6B8-6575-C1AD-E2CACB8E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08" name="Text Box 159">
            <a:extLst>
              <a:ext uri="{FF2B5EF4-FFF2-40B4-BE49-F238E27FC236}">
                <a16:creationId xmlns:a16="http://schemas.microsoft.com/office/drawing/2014/main" id="{AEBB68CC-9942-BA89-2EE3-7D8A18C87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09" name="Text Box 160">
            <a:extLst>
              <a:ext uri="{FF2B5EF4-FFF2-40B4-BE49-F238E27FC236}">
                <a16:creationId xmlns:a16="http://schemas.microsoft.com/office/drawing/2014/main" id="{9302E7DE-15B7-F408-63A3-2DC36982B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79010" name="Text Box 161">
            <a:extLst>
              <a:ext uri="{FF2B5EF4-FFF2-40B4-BE49-F238E27FC236}">
                <a16:creationId xmlns:a16="http://schemas.microsoft.com/office/drawing/2014/main" id="{FE719BEF-9329-8871-696D-D18E54FEC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5">
            <a:extLst>
              <a:ext uri="{FF2B5EF4-FFF2-40B4-BE49-F238E27FC236}">
                <a16:creationId xmlns:a16="http://schemas.microsoft.com/office/drawing/2014/main" id="{A710672D-0F91-78F2-04E8-B395B46FF3E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75</a:t>
            </a:fld>
            <a:endParaRPr lang="en-US" altLang="en-US" sz="1400"/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48597859-9F3A-10AD-8A67-2BC2B88E7CE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7070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87395" name="Group 3">
            <a:extLst>
              <a:ext uri="{FF2B5EF4-FFF2-40B4-BE49-F238E27FC236}">
                <a16:creationId xmlns:a16="http://schemas.microsoft.com/office/drawing/2014/main" id="{BD93882F-AAE7-8C65-84DA-F4A36F109A57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1051" name="Text Box 154">
            <a:extLst>
              <a:ext uri="{FF2B5EF4-FFF2-40B4-BE49-F238E27FC236}">
                <a16:creationId xmlns:a16="http://schemas.microsoft.com/office/drawing/2014/main" id="{B92BB3D3-C04C-7CA2-4B9F-B4E594AD8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2" name="Text Box 155">
            <a:extLst>
              <a:ext uri="{FF2B5EF4-FFF2-40B4-BE49-F238E27FC236}">
                <a16:creationId xmlns:a16="http://schemas.microsoft.com/office/drawing/2014/main" id="{6CF16085-556D-0277-58FB-833AFFEF6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3" name="Text Box 156">
            <a:extLst>
              <a:ext uri="{FF2B5EF4-FFF2-40B4-BE49-F238E27FC236}">
                <a16:creationId xmlns:a16="http://schemas.microsoft.com/office/drawing/2014/main" id="{1F135AD0-0D3D-CBEE-4DAB-01AEC2224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4" name="Text Box 157">
            <a:extLst>
              <a:ext uri="{FF2B5EF4-FFF2-40B4-BE49-F238E27FC236}">
                <a16:creationId xmlns:a16="http://schemas.microsoft.com/office/drawing/2014/main" id="{B2B2AFED-DF38-CA19-D311-4B08B6817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5" name="Text Box 158">
            <a:extLst>
              <a:ext uri="{FF2B5EF4-FFF2-40B4-BE49-F238E27FC236}">
                <a16:creationId xmlns:a16="http://schemas.microsoft.com/office/drawing/2014/main" id="{BA7CC31C-9EEF-225D-0D6A-4C4246355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6" name="Text Box 159">
            <a:extLst>
              <a:ext uri="{FF2B5EF4-FFF2-40B4-BE49-F238E27FC236}">
                <a16:creationId xmlns:a16="http://schemas.microsoft.com/office/drawing/2014/main" id="{2B490750-F6B1-6F00-BD48-710D0CB73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7" name="Text Box 160">
            <a:extLst>
              <a:ext uri="{FF2B5EF4-FFF2-40B4-BE49-F238E27FC236}">
                <a16:creationId xmlns:a16="http://schemas.microsoft.com/office/drawing/2014/main" id="{EF38C227-24AD-7435-891D-E7D4A668D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1058" name="Text Box 161">
            <a:extLst>
              <a:ext uri="{FF2B5EF4-FFF2-40B4-BE49-F238E27FC236}">
                <a16:creationId xmlns:a16="http://schemas.microsoft.com/office/drawing/2014/main" id="{2649A627-B564-B4EA-8F78-C83DB9EE5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5">
            <a:extLst>
              <a:ext uri="{FF2B5EF4-FFF2-40B4-BE49-F238E27FC236}">
                <a16:creationId xmlns:a16="http://schemas.microsoft.com/office/drawing/2014/main" id="{4F042BEC-9A7F-4D88-BA86-45550B15C3F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76</a:t>
            </a:fld>
            <a:endParaRPr lang="en-US" altLang="en-US" sz="1400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8F13F475-2679-5523-17EE-B61B4915F03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52500" y="46949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89443" name="Group 3">
            <a:extLst>
              <a:ext uri="{FF2B5EF4-FFF2-40B4-BE49-F238E27FC236}">
                <a16:creationId xmlns:a16="http://schemas.microsoft.com/office/drawing/2014/main" id="{F490C7D4-7325-5A21-60C2-5ACD1EAB8337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3099" name="Text Box 154">
            <a:extLst>
              <a:ext uri="{FF2B5EF4-FFF2-40B4-BE49-F238E27FC236}">
                <a16:creationId xmlns:a16="http://schemas.microsoft.com/office/drawing/2014/main" id="{A9CC744E-90EB-CA27-7C23-F36AD2D7C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0" name="Text Box 155">
            <a:extLst>
              <a:ext uri="{FF2B5EF4-FFF2-40B4-BE49-F238E27FC236}">
                <a16:creationId xmlns:a16="http://schemas.microsoft.com/office/drawing/2014/main" id="{2E9A447D-AB4C-A841-A877-0C4DD9971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1" name="Text Box 156">
            <a:extLst>
              <a:ext uri="{FF2B5EF4-FFF2-40B4-BE49-F238E27FC236}">
                <a16:creationId xmlns:a16="http://schemas.microsoft.com/office/drawing/2014/main" id="{0EC75819-4E62-DDFE-8140-88C101B315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2" name="Text Box 157">
            <a:extLst>
              <a:ext uri="{FF2B5EF4-FFF2-40B4-BE49-F238E27FC236}">
                <a16:creationId xmlns:a16="http://schemas.microsoft.com/office/drawing/2014/main" id="{B6ECD922-2EC8-21E2-0DCD-9C7D58B30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3" name="Text Box 158">
            <a:extLst>
              <a:ext uri="{FF2B5EF4-FFF2-40B4-BE49-F238E27FC236}">
                <a16:creationId xmlns:a16="http://schemas.microsoft.com/office/drawing/2014/main" id="{CACB5AC5-531A-4C91-6DD2-8823077AE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4" name="Text Box 159">
            <a:extLst>
              <a:ext uri="{FF2B5EF4-FFF2-40B4-BE49-F238E27FC236}">
                <a16:creationId xmlns:a16="http://schemas.microsoft.com/office/drawing/2014/main" id="{C8991781-BAF4-C1DA-1847-8103D9D3D6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5" name="Text Box 160">
            <a:extLst>
              <a:ext uri="{FF2B5EF4-FFF2-40B4-BE49-F238E27FC236}">
                <a16:creationId xmlns:a16="http://schemas.microsoft.com/office/drawing/2014/main" id="{7AF15B2A-C21C-C745-DF31-30B287134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6" name="Text Box 161">
            <a:extLst>
              <a:ext uri="{FF2B5EF4-FFF2-40B4-BE49-F238E27FC236}">
                <a16:creationId xmlns:a16="http://schemas.microsoft.com/office/drawing/2014/main" id="{F6F5341F-7BAC-BA17-1B1C-C93C26082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3107" name="Oval 162">
            <a:extLst>
              <a:ext uri="{FF2B5EF4-FFF2-40B4-BE49-F238E27FC236}">
                <a16:creationId xmlns:a16="http://schemas.microsoft.com/office/drawing/2014/main" id="{E40B1398-FE9D-5BB7-B456-56FD0DA35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83108" name="Text Box 163">
            <a:extLst>
              <a:ext uri="{FF2B5EF4-FFF2-40B4-BE49-F238E27FC236}">
                <a16:creationId xmlns:a16="http://schemas.microsoft.com/office/drawing/2014/main" id="{A7223BA3-1E2A-3708-7F53-530E6A827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5">
            <a:extLst>
              <a:ext uri="{FF2B5EF4-FFF2-40B4-BE49-F238E27FC236}">
                <a16:creationId xmlns:a16="http://schemas.microsoft.com/office/drawing/2014/main" id="{C96CF94C-5817-007D-3501-90E27E55079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fld id="{2C995D78-B334-48F5-BA03-CF9A0006C375}" type="slidenum">
              <a:rPr lang="en-US" altLang="en-US" smtClean="0"/>
              <a:pPr>
                <a:spcBef>
                  <a:spcPct val="0"/>
                </a:spcBef>
                <a:buFontTx/>
                <a:buNone/>
                <a:defRPr/>
              </a:pPr>
              <a:t>77</a:t>
            </a:fld>
            <a:endParaRPr lang="en-US" altLang="en-US" sz="1400"/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EB7905D1-1E85-0764-8C2E-1248E8FBEB1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7070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OPT Example (3 frames)</a:t>
            </a:r>
          </a:p>
        </p:txBody>
      </p:sp>
      <p:graphicFrame>
        <p:nvGraphicFramePr>
          <p:cNvPr id="191491" name="Group 3">
            <a:extLst>
              <a:ext uri="{FF2B5EF4-FFF2-40B4-BE49-F238E27FC236}">
                <a16:creationId xmlns:a16="http://schemas.microsoft.com/office/drawing/2014/main" id="{612986FB-727D-F6F3-4D9A-45EFC313DC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573056"/>
              </p:ext>
            </p:extLst>
          </p:nvPr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5147" name="Text Box 154">
            <a:extLst>
              <a:ext uri="{FF2B5EF4-FFF2-40B4-BE49-F238E27FC236}">
                <a16:creationId xmlns:a16="http://schemas.microsoft.com/office/drawing/2014/main" id="{7F17976F-BB38-6354-4D02-A7C5BE35B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48" name="Text Box 155">
            <a:extLst>
              <a:ext uri="{FF2B5EF4-FFF2-40B4-BE49-F238E27FC236}">
                <a16:creationId xmlns:a16="http://schemas.microsoft.com/office/drawing/2014/main" id="{5B57CA98-12A6-D595-734F-FF97410BF8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49" name="Text Box 156">
            <a:extLst>
              <a:ext uri="{FF2B5EF4-FFF2-40B4-BE49-F238E27FC236}">
                <a16:creationId xmlns:a16="http://schemas.microsoft.com/office/drawing/2014/main" id="{A76C5C00-6D4B-6E77-21F6-D3C084D31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50" name="Text Box 157">
            <a:extLst>
              <a:ext uri="{FF2B5EF4-FFF2-40B4-BE49-F238E27FC236}">
                <a16:creationId xmlns:a16="http://schemas.microsoft.com/office/drawing/2014/main" id="{01C287D5-6814-7835-8E39-1EC8B7239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51" name="Text Box 158">
            <a:extLst>
              <a:ext uri="{FF2B5EF4-FFF2-40B4-BE49-F238E27FC236}">
                <a16:creationId xmlns:a16="http://schemas.microsoft.com/office/drawing/2014/main" id="{CD8BB57D-FDD9-45BB-4E26-88810E611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52" name="Text Box 159">
            <a:extLst>
              <a:ext uri="{FF2B5EF4-FFF2-40B4-BE49-F238E27FC236}">
                <a16:creationId xmlns:a16="http://schemas.microsoft.com/office/drawing/2014/main" id="{158A5728-C86C-14F0-02F0-F50A79DE1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53" name="Text Box 160">
            <a:extLst>
              <a:ext uri="{FF2B5EF4-FFF2-40B4-BE49-F238E27FC236}">
                <a16:creationId xmlns:a16="http://schemas.microsoft.com/office/drawing/2014/main" id="{5B49D32B-2620-30CA-A016-D0A2AB17F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54" name="Text Box 161">
            <a:extLst>
              <a:ext uri="{FF2B5EF4-FFF2-40B4-BE49-F238E27FC236}">
                <a16:creationId xmlns:a16="http://schemas.microsoft.com/office/drawing/2014/main" id="{01D271A9-B28B-5718-D6E4-4727EF37A7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  <p:sp>
        <p:nvSpPr>
          <p:cNvPr id="85155" name="Text Box 163">
            <a:extLst>
              <a:ext uri="{FF2B5EF4-FFF2-40B4-BE49-F238E27FC236}">
                <a16:creationId xmlns:a16="http://schemas.microsoft.com/office/drawing/2014/main" id="{A52AF109-1378-894A-628D-AA6A8CD9A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*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96FD466-53D6-40D8-87A0-F9D0699FA1F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757363" y="473869"/>
            <a:ext cx="7673975" cy="576262"/>
          </a:xfrm>
        </p:spPr>
        <p:txBody>
          <a:bodyPr/>
          <a:lstStyle/>
          <a:p>
            <a:pPr eaLnBrk="1" hangingPunct="1"/>
            <a:r>
              <a:rPr lang="en-US" altLang="en-US" sz="2800" dirty="0">
                <a:solidFill>
                  <a:schemeClr val="bg1"/>
                </a:solidFill>
              </a:rPr>
              <a:t>Least Recently Used (LRU) Algorithm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B3F137F8-4D5E-42D0-B9E4-ACCE3B23C8E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90650" y="1260475"/>
            <a:ext cx="7753350" cy="4835525"/>
          </a:xfrm>
        </p:spPr>
        <p:txBody>
          <a:bodyPr/>
          <a:lstStyle/>
          <a:p>
            <a:pPr>
              <a:defRPr/>
            </a:pPr>
            <a:r>
              <a:rPr lang="en-US" altLang="ar-EG" sz="2800" dirty="0"/>
              <a:t>Well, OPT is not possible... we don’t know the sequence of future pages required by a process</a:t>
            </a:r>
            <a:endParaRPr lang="en-US" altLang="en-US" sz="2800" dirty="0"/>
          </a:p>
          <a:p>
            <a:pPr>
              <a:defRPr/>
            </a:pPr>
            <a:r>
              <a:rPr lang="en-US" altLang="en-US" sz="2800" dirty="0"/>
              <a:t>Use past knowledge rather than future</a:t>
            </a:r>
          </a:p>
          <a:p>
            <a:pPr>
              <a:defRPr/>
            </a:pPr>
            <a:r>
              <a:rPr lang="en-US" altLang="en-US" sz="2800" dirty="0"/>
              <a:t>Replace page that has not been used in the most amount of time</a:t>
            </a:r>
          </a:p>
          <a:p>
            <a:pPr>
              <a:defRPr/>
            </a:pPr>
            <a:r>
              <a:rPr lang="en-US" altLang="en-US" sz="2800" dirty="0"/>
              <a:t>Associate time of last use with each page</a:t>
            </a:r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1469ED1D-7B38-9FF4-3524-48DC1DC67B6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1037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4099" name="Group 3">
            <a:extLst>
              <a:ext uri="{FF2B5EF4-FFF2-40B4-BE49-F238E27FC236}">
                <a16:creationId xmlns:a16="http://schemas.microsoft.com/office/drawing/2014/main" id="{E251C383-CD3D-5F7A-8EE3-158C0981D7DD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7194" name="Rectangle 154">
            <a:extLst>
              <a:ext uri="{FF2B5EF4-FFF2-40B4-BE49-F238E27FC236}">
                <a16:creationId xmlns:a16="http://schemas.microsoft.com/office/drawing/2014/main" id="{A4AE70A6-80F2-DE41-B157-FD9D2A055231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662782" y="2082007"/>
            <a:ext cx="2239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Reference String</a:t>
            </a:r>
          </a:p>
        </p:txBody>
      </p:sp>
      <p:sp>
        <p:nvSpPr>
          <p:cNvPr id="87195" name="Rectangle 155">
            <a:extLst>
              <a:ext uri="{FF2B5EF4-FFF2-40B4-BE49-F238E27FC236}">
                <a16:creationId xmlns:a16="http://schemas.microsoft.com/office/drawing/2014/main" id="{E6C16BE9-B43F-EA17-66DF-26176DD4E891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634207" y="4701382"/>
            <a:ext cx="2182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Frames of RAM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E2C33E5F-589D-9769-C594-13599DCBBBB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6903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7171" name="Group 3">
            <a:extLst>
              <a:ext uri="{FF2B5EF4-FFF2-40B4-BE49-F238E27FC236}">
                <a16:creationId xmlns:a16="http://schemas.microsoft.com/office/drawing/2014/main" id="{93787F93-EEA5-68DE-80A8-95D0A5A98A3D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9242" name="Text Box 156">
            <a:extLst>
              <a:ext uri="{FF2B5EF4-FFF2-40B4-BE49-F238E27FC236}">
                <a16:creationId xmlns:a16="http://schemas.microsoft.com/office/drawing/2014/main" id="{53937192-1A2A-FD0E-140B-C94522971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F1531FE6-CE53-EE9D-4AB2-008A21E6365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29701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13315" name="Group 3">
            <a:extLst>
              <a:ext uri="{FF2B5EF4-FFF2-40B4-BE49-F238E27FC236}">
                <a16:creationId xmlns:a16="http://schemas.microsoft.com/office/drawing/2014/main" id="{F278B3E7-F169-6DEE-DBA4-87136389CC9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1290" name="Text Box 156">
            <a:extLst>
              <a:ext uri="{FF2B5EF4-FFF2-40B4-BE49-F238E27FC236}">
                <a16:creationId xmlns:a16="http://schemas.microsoft.com/office/drawing/2014/main" id="{FF301CE0-2167-2359-C84E-94B39FCF9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1291" name="Text Box 157">
            <a:extLst>
              <a:ext uri="{FF2B5EF4-FFF2-40B4-BE49-F238E27FC236}">
                <a16:creationId xmlns:a16="http://schemas.microsoft.com/office/drawing/2014/main" id="{355F2501-ACC2-B641-7D8C-192C78345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EAEFF4EC-DA7F-F38D-D0C5-DA5EBD997AC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5500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15363" name="Group 3">
            <a:extLst>
              <a:ext uri="{FF2B5EF4-FFF2-40B4-BE49-F238E27FC236}">
                <a16:creationId xmlns:a16="http://schemas.microsoft.com/office/drawing/2014/main" id="{5E473E95-C87A-6293-2E61-BB37B6390088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3338" name="Text Box 156">
            <a:extLst>
              <a:ext uri="{FF2B5EF4-FFF2-40B4-BE49-F238E27FC236}">
                <a16:creationId xmlns:a16="http://schemas.microsoft.com/office/drawing/2014/main" id="{A7E3E1DB-F535-27B8-B9BF-D88955745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3339" name="Text Box 157">
            <a:extLst>
              <a:ext uri="{FF2B5EF4-FFF2-40B4-BE49-F238E27FC236}">
                <a16:creationId xmlns:a16="http://schemas.microsoft.com/office/drawing/2014/main" id="{CCC641CD-32A0-1E94-F74A-177540D1B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3340" name="Text Box 158">
            <a:extLst>
              <a:ext uri="{FF2B5EF4-FFF2-40B4-BE49-F238E27FC236}">
                <a16:creationId xmlns:a16="http://schemas.microsoft.com/office/drawing/2014/main" id="{26828BAF-65F3-18EF-35C6-80C4174364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7E78222B-0554-A2E1-B66E-757F2235FF1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95300" y="45919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17411" name="Group 3">
            <a:extLst>
              <a:ext uri="{FF2B5EF4-FFF2-40B4-BE49-F238E27FC236}">
                <a16:creationId xmlns:a16="http://schemas.microsoft.com/office/drawing/2014/main" id="{B268E8D7-C92E-BD8A-4B50-7BF0244DFD8C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5386" name="Text Box 156">
            <a:extLst>
              <a:ext uri="{FF2B5EF4-FFF2-40B4-BE49-F238E27FC236}">
                <a16:creationId xmlns:a16="http://schemas.microsoft.com/office/drawing/2014/main" id="{28711F48-C07B-2FAC-E174-10906E1AE9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5387" name="Text Box 157">
            <a:extLst>
              <a:ext uri="{FF2B5EF4-FFF2-40B4-BE49-F238E27FC236}">
                <a16:creationId xmlns:a16="http://schemas.microsoft.com/office/drawing/2014/main" id="{EFF93523-B47D-A1FE-698F-C64A6C73B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5388" name="Text Box 158">
            <a:extLst>
              <a:ext uri="{FF2B5EF4-FFF2-40B4-BE49-F238E27FC236}">
                <a16:creationId xmlns:a16="http://schemas.microsoft.com/office/drawing/2014/main" id="{5CE27691-17B5-6709-BA33-D2E340F42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5389" name="Text Box 159">
            <a:extLst>
              <a:ext uri="{FF2B5EF4-FFF2-40B4-BE49-F238E27FC236}">
                <a16:creationId xmlns:a16="http://schemas.microsoft.com/office/drawing/2014/main" id="{CDC2F522-6060-5E4C-D85C-02C89ED12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6096000"/>
            <a:ext cx="7239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/>
              <a:t>Page 7 has not been used for the longest period of time, so replace it</a:t>
            </a:r>
          </a:p>
        </p:txBody>
      </p:sp>
      <p:sp>
        <p:nvSpPr>
          <p:cNvPr id="95390" name="Oval 160">
            <a:extLst>
              <a:ext uri="{FF2B5EF4-FFF2-40B4-BE49-F238E27FC236}">
                <a16:creationId xmlns:a16="http://schemas.microsoft.com/office/drawing/2014/main" id="{3C582208-AD41-8D10-290D-C5B1D544A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95391" name="Text Box 161">
            <a:extLst>
              <a:ext uri="{FF2B5EF4-FFF2-40B4-BE49-F238E27FC236}">
                <a16:creationId xmlns:a16="http://schemas.microsoft.com/office/drawing/2014/main" id="{DAD59D72-2175-A5C9-7FB6-CF2F41A0A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E574C6AB-E458-825B-0B79-E9F37112E9C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78426" y="4198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19459" name="Group 3">
            <a:extLst>
              <a:ext uri="{FF2B5EF4-FFF2-40B4-BE49-F238E27FC236}">
                <a16:creationId xmlns:a16="http://schemas.microsoft.com/office/drawing/2014/main" id="{59438112-D810-8726-48E6-936A1B2FF8C9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7434" name="Text Box 154">
            <a:extLst>
              <a:ext uri="{FF2B5EF4-FFF2-40B4-BE49-F238E27FC236}">
                <a16:creationId xmlns:a16="http://schemas.microsoft.com/office/drawing/2014/main" id="{39554FAA-E41D-BEDA-1144-FF31ED52B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7435" name="Text Box 155">
            <a:extLst>
              <a:ext uri="{FF2B5EF4-FFF2-40B4-BE49-F238E27FC236}">
                <a16:creationId xmlns:a16="http://schemas.microsoft.com/office/drawing/2014/main" id="{73EB4E44-1D68-E98B-A19A-3B43BDC05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7436" name="Text Box 156">
            <a:extLst>
              <a:ext uri="{FF2B5EF4-FFF2-40B4-BE49-F238E27FC236}">
                <a16:creationId xmlns:a16="http://schemas.microsoft.com/office/drawing/2014/main" id="{4DF9F69A-61A2-74D5-7673-FA42A9F3C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7437" name="Text Box 159">
            <a:extLst>
              <a:ext uri="{FF2B5EF4-FFF2-40B4-BE49-F238E27FC236}">
                <a16:creationId xmlns:a16="http://schemas.microsoft.com/office/drawing/2014/main" id="{60619366-00F0-7EF1-E6DF-DBFBEA8D58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B8F8BD40-428D-4DBF-A1EA-66B820F68B4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143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21507" name="Group 3">
            <a:extLst>
              <a:ext uri="{FF2B5EF4-FFF2-40B4-BE49-F238E27FC236}">
                <a16:creationId xmlns:a16="http://schemas.microsoft.com/office/drawing/2014/main" id="{F359CBCC-617C-C1AB-BE2B-C65778E7AED3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9482" name="Text Box 154">
            <a:extLst>
              <a:ext uri="{FF2B5EF4-FFF2-40B4-BE49-F238E27FC236}">
                <a16:creationId xmlns:a16="http://schemas.microsoft.com/office/drawing/2014/main" id="{EAB835DC-DE81-3642-E090-EF8E39127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9483" name="Text Box 155">
            <a:extLst>
              <a:ext uri="{FF2B5EF4-FFF2-40B4-BE49-F238E27FC236}">
                <a16:creationId xmlns:a16="http://schemas.microsoft.com/office/drawing/2014/main" id="{87B56700-1562-A47D-F350-44BF1D089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9484" name="Text Box 156">
            <a:extLst>
              <a:ext uri="{FF2B5EF4-FFF2-40B4-BE49-F238E27FC236}">
                <a16:creationId xmlns:a16="http://schemas.microsoft.com/office/drawing/2014/main" id="{D80E4A06-1125-5E5F-A15B-E12BCAF0F5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9485" name="Text Box 159">
            <a:extLst>
              <a:ext uri="{FF2B5EF4-FFF2-40B4-BE49-F238E27FC236}">
                <a16:creationId xmlns:a16="http://schemas.microsoft.com/office/drawing/2014/main" id="{116B5EA0-E36B-E359-3A16-E60936D926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99486" name="Oval 160">
            <a:extLst>
              <a:ext uri="{FF2B5EF4-FFF2-40B4-BE49-F238E27FC236}">
                <a16:creationId xmlns:a16="http://schemas.microsoft.com/office/drawing/2014/main" id="{CF060CA1-DA31-2CD2-E4A2-BCDE56C027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99487" name="Text Box 161">
            <a:extLst>
              <a:ext uri="{FF2B5EF4-FFF2-40B4-BE49-F238E27FC236}">
                <a16:creationId xmlns:a16="http://schemas.microsoft.com/office/drawing/2014/main" id="{A3A1C59B-BCA3-11BC-B45B-EC4997AC9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8E4B1AD5-C431-ECA9-5067-F46EAD2CB66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78426" y="4198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23555" name="Group 3">
            <a:extLst>
              <a:ext uri="{FF2B5EF4-FFF2-40B4-BE49-F238E27FC236}">
                <a16:creationId xmlns:a16="http://schemas.microsoft.com/office/drawing/2014/main" id="{462CA8AB-CB9B-81D4-3223-A3DDB371A02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1530" name="Text Box 154">
            <a:extLst>
              <a:ext uri="{FF2B5EF4-FFF2-40B4-BE49-F238E27FC236}">
                <a16:creationId xmlns:a16="http://schemas.microsoft.com/office/drawing/2014/main" id="{4C5FEED9-4D60-A5C6-441A-333D9C72D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1531" name="Text Box 155">
            <a:extLst>
              <a:ext uri="{FF2B5EF4-FFF2-40B4-BE49-F238E27FC236}">
                <a16:creationId xmlns:a16="http://schemas.microsoft.com/office/drawing/2014/main" id="{6CB373AF-2538-EA46-3E93-1341CC833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1532" name="Text Box 156">
            <a:extLst>
              <a:ext uri="{FF2B5EF4-FFF2-40B4-BE49-F238E27FC236}">
                <a16:creationId xmlns:a16="http://schemas.microsoft.com/office/drawing/2014/main" id="{BBC686A9-D3D8-CABF-DFC8-E34DB0BF1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1533" name="Text Box 157">
            <a:extLst>
              <a:ext uri="{FF2B5EF4-FFF2-40B4-BE49-F238E27FC236}">
                <a16:creationId xmlns:a16="http://schemas.microsoft.com/office/drawing/2014/main" id="{328B397D-0CF2-9380-5A01-7739315D5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1534" name="Text Box 159">
            <a:extLst>
              <a:ext uri="{FF2B5EF4-FFF2-40B4-BE49-F238E27FC236}">
                <a16:creationId xmlns:a16="http://schemas.microsoft.com/office/drawing/2014/main" id="{614E616F-1B26-C8E0-8E49-8B1FEDE4B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BF1A12F5-31ED-1A3F-4057-4148EE2BF60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53340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25603" name="Group 3">
            <a:extLst>
              <a:ext uri="{FF2B5EF4-FFF2-40B4-BE49-F238E27FC236}">
                <a16:creationId xmlns:a16="http://schemas.microsoft.com/office/drawing/2014/main" id="{8495F60A-006A-7155-8FD7-3B6C5EFDE58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3578" name="Text Box 154">
            <a:extLst>
              <a:ext uri="{FF2B5EF4-FFF2-40B4-BE49-F238E27FC236}">
                <a16:creationId xmlns:a16="http://schemas.microsoft.com/office/drawing/2014/main" id="{C795D450-505C-BF4F-247C-E70225733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3579" name="Text Box 155">
            <a:extLst>
              <a:ext uri="{FF2B5EF4-FFF2-40B4-BE49-F238E27FC236}">
                <a16:creationId xmlns:a16="http://schemas.microsoft.com/office/drawing/2014/main" id="{762ECCB6-12B1-5379-69D6-C3C1BAC3B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3580" name="Text Box 156">
            <a:extLst>
              <a:ext uri="{FF2B5EF4-FFF2-40B4-BE49-F238E27FC236}">
                <a16:creationId xmlns:a16="http://schemas.microsoft.com/office/drawing/2014/main" id="{F6D30617-CB50-5EB8-F362-F0C94DBBB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3581" name="Text Box 157">
            <a:extLst>
              <a:ext uri="{FF2B5EF4-FFF2-40B4-BE49-F238E27FC236}">
                <a16:creationId xmlns:a16="http://schemas.microsoft.com/office/drawing/2014/main" id="{63354FA7-E500-83D2-36FF-1AC79FD5E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3582" name="Text Box 158">
            <a:extLst>
              <a:ext uri="{FF2B5EF4-FFF2-40B4-BE49-F238E27FC236}">
                <a16:creationId xmlns:a16="http://schemas.microsoft.com/office/drawing/2014/main" id="{7F250FAB-00E2-88C0-1F6B-6846B6DBF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3583" name="Text Box 159">
            <a:extLst>
              <a:ext uri="{FF2B5EF4-FFF2-40B4-BE49-F238E27FC236}">
                <a16:creationId xmlns:a16="http://schemas.microsoft.com/office/drawing/2014/main" id="{01BDEA4D-A423-8520-6416-4F30599EB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3584" name="Oval 160">
            <a:extLst>
              <a:ext uri="{FF2B5EF4-FFF2-40B4-BE49-F238E27FC236}">
                <a16:creationId xmlns:a16="http://schemas.microsoft.com/office/drawing/2014/main" id="{3FE97697-D299-EA1A-CEDF-BBF1AC6AF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ED23D82A-B419-9733-B4B3-7E87A2A170F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143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27651" name="Group 3">
            <a:extLst>
              <a:ext uri="{FF2B5EF4-FFF2-40B4-BE49-F238E27FC236}">
                <a16:creationId xmlns:a16="http://schemas.microsoft.com/office/drawing/2014/main" id="{ACB38048-8E0B-5B1D-76F8-64F373933FE4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5626" name="Text Box 154">
            <a:extLst>
              <a:ext uri="{FF2B5EF4-FFF2-40B4-BE49-F238E27FC236}">
                <a16:creationId xmlns:a16="http://schemas.microsoft.com/office/drawing/2014/main" id="{FE5CC338-56B8-4636-BCE7-2DE64303C9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5627" name="Text Box 155">
            <a:extLst>
              <a:ext uri="{FF2B5EF4-FFF2-40B4-BE49-F238E27FC236}">
                <a16:creationId xmlns:a16="http://schemas.microsoft.com/office/drawing/2014/main" id="{0CE89E98-C95F-C09B-6933-D9A29C2B0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5628" name="Text Box 156">
            <a:extLst>
              <a:ext uri="{FF2B5EF4-FFF2-40B4-BE49-F238E27FC236}">
                <a16:creationId xmlns:a16="http://schemas.microsoft.com/office/drawing/2014/main" id="{2490E751-76C9-5562-0210-A37988DFD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5629" name="Text Box 157">
            <a:extLst>
              <a:ext uri="{FF2B5EF4-FFF2-40B4-BE49-F238E27FC236}">
                <a16:creationId xmlns:a16="http://schemas.microsoft.com/office/drawing/2014/main" id="{A1725C86-E809-931B-8A87-7C2333D96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5630" name="Text Box 158">
            <a:extLst>
              <a:ext uri="{FF2B5EF4-FFF2-40B4-BE49-F238E27FC236}">
                <a16:creationId xmlns:a16="http://schemas.microsoft.com/office/drawing/2014/main" id="{59A32F84-70D2-673B-761D-F70BE8E38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5631" name="Text Box 159">
            <a:extLst>
              <a:ext uri="{FF2B5EF4-FFF2-40B4-BE49-F238E27FC236}">
                <a16:creationId xmlns:a16="http://schemas.microsoft.com/office/drawing/2014/main" id="{734E62DD-A606-DA53-4AFA-527EF5F5F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5632" name="Oval 160">
            <a:extLst>
              <a:ext uri="{FF2B5EF4-FFF2-40B4-BE49-F238E27FC236}">
                <a16:creationId xmlns:a16="http://schemas.microsoft.com/office/drawing/2014/main" id="{84D0EC0C-4A05-4B45-9448-B5026013B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105633" name="Text Box 161">
            <a:extLst>
              <a:ext uri="{FF2B5EF4-FFF2-40B4-BE49-F238E27FC236}">
                <a16:creationId xmlns:a16="http://schemas.microsoft.com/office/drawing/2014/main" id="{52C832F3-D545-4FD5-34AC-DE3B964CF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494DFF17-BBB4-2D3F-EB9E-08295CC9127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29699" name="Group 3">
            <a:extLst>
              <a:ext uri="{FF2B5EF4-FFF2-40B4-BE49-F238E27FC236}">
                <a16:creationId xmlns:a16="http://schemas.microsoft.com/office/drawing/2014/main" id="{75CD7E92-3858-F560-77B5-104C622F8048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7674" name="Text Box 154">
            <a:extLst>
              <a:ext uri="{FF2B5EF4-FFF2-40B4-BE49-F238E27FC236}">
                <a16:creationId xmlns:a16="http://schemas.microsoft.com/office/drawing/2014/main" id="{585F67E6-AC28-9559-7E50-FAD2703AB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75" name="Text Box 155">
            <a:extLst>
              <a:ext uri="{FF2B5EF4-FFF2-40B4-BE49-F238E27FC236}">
                <a16:creationId xmlns:a16="http://schemas.microsoft.com/office/drawing/2014/main" id="{131FFFDC-82AD-DBD3-93D1-D0D2B59E6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76" name="Text Box 156">
            <a:extLst>
              <a:ext uri="{FF2B5EF4-FFF2-40B4-BE49-F238E27FC236}">
                <a16:creationId xmlns:a16="http://schemas.microsoft.com/office/drawing/2014/main" id="{B2B0D8C5-8F0F-ADF7-340D-6AFA7E01AC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77" name="Text Box 157">
            <a:extLst>
              <a:ext uri="{FF2B5EF4-FFF2-40B4-BE49-F238E27FC236}">
                <a16:creationId xmlns:a16="http://schemas.microsoft.com/office/drawing/2014/main" id="{FA42DCAE-C6D8-6C0A-C043-41354BEFF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78" name="Text Box 158">
            <a:extLst>
              <a:ext uri="{FF2B5EF4-FFF2-40B4-BE49-F238E27FC236}">
                <a16:creationId xmlns:a16="http://schemas.microsoft.com/office/drawing/2014/main" id="{B9C321FC-3806-E695-907C-E15B31BC4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79" name="Text Box 159">
            <a:extLst>
              <a:ext uri="{FF2B5EF4-FFF2-40B4-BE49-F238E27FC236}">
                <a16:creationId xmlns:a16="http://schemas.microsoft.com/office/drawing/2014/main" id="{652A4691-6874-1DDB-EC16-E80E521E0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80" name="Oval 160">
            <a:extLst>
              <a:ext uri="{FF2B5EF4-FFF2-40B4-BE49-F238E27FC236}">
                <a16:creationId xmlns:a16="http://schemas.microsoft.com/office/drawing/2014/main" id="{3F78481F-C202-7E0D-38D7-E7136BB38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107681" name="Text Box 161">
            <a:extLst>
              <a:ext uri="{FF2B5EF4-FFF2-40B4-BE49-F238E27FC236}">
                <a16:creationId xmlns:a16="http://schemas.microsoft.com/office/drawing/2014/main" id="{703BB5D1-607F-A202-7AE3-C82468438B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7682" name="Text Box 162">
            <a:extLst>
              <a:ext uri="{FF2B5EF4-FFF2-40B4-BE49-F238E27FC236}">
                <a16:creationId xmlns:a16="http://schemas.microsoft.com/office/drawing/2014/main" id="{E419E1BA-A985-D5D1-1584-812A2331D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20B3343-4999-375D-7E73-703A66B1445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53340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31747" name="Group 3">
            <a:extLst>
              <a:ext uri="{FF2B5EF4-FFF2-40B4-BE49-F238E27FC236}">
                <a16:creationId xmlns:a16="http://schemas.microsoft.com/office/drawing/2014/main" id="{A042C682-56AD-2583-DC33-48399261438D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9722" name="Text Box 154">
            <a:extLst>
              <a:ext uri="{FF2B5EF4-FFF2-40B4-BE49-F238E27FC236}">
                <a16:creationId xmlns:a16="http://schemas.microsoft.com/office/drawing/2014/main" id="{EB7DDB77-CD9E-0363-71F8-53ED0DA5C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23" name="Text Box 155">
            <a:extLst>
              <a:ext uri="{FF2B5EF4-FFF2-40B4-BE49-F238E27FC236}">
                <a16:creationId xmlns:a16="http://schemas.microsoft.com/office/drawing/2014/main" id="{91941A85-A7F4-782B-E781-E5946B6CA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24" name="Text Box 156">
            <a:extLst>
              <a:ext uri="{FF2B5EF4-FFF2-40B4-BE49-F238E27FC236}">
                <a16:creationId xmlns:a16="http://schemas.microsoft.com/office/drawing/2014/main" id="{F0859A08-C6C4-F606-421E-613D88366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25" name="Text Box 157">
            <a:extLst>
              <a:ext uri="{FF2B5EF4-FFF2-40B4-BE49-F238E27FC236}">
                <a16:creationId xmlns:a16="http://schemas.microsoft.com/office/drawing/2014/main" id="{B95455B7-EA3E-D0B2-6011-CC99B810A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26" name="Text Box 158">
            <a:extLst>
              <a:ext uri="{FF2B5EF4-FFF2-40B4-BE49-F238E27FC236}">
                <a16:creationId xmlns:a16="http://schemas.microsoft.com/office/drawing/2014/main" id="{BAB3ADE3-AFC6-1D04-E304-481B52F907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27" name="Text Box 159">
            <a:extLst>
              <a:ext uri="{FF2B5EF4-FFF2-40B4-BE49-F238E27FC236}">
                <a16:creationId xmlns:a16="http://schemas.microsoft.com/office/drawing/2014/main" id="{0E19FF78-8EB8-74CC-9CDA-42BA8513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28" name="Oval 160">
            <a:extLst>
              <a:ext uri="{FF2B5EF4-FFF2-40B4-BE49-F238E27FC236}">
                <a16:creationId xmlns:a16="http://schemas.microsoft.com/office/drawing/2014/main" id="{3679CE06-FA2D-00F6-DF13-676096734A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109729" name="Text Box 161">
            <a:extLst>
              <a:ext uri="{FF2B5EF4-FFF2-40B4-BE49-F238E27FC236}">
                <a16:creationId xmlns:a16="http://schemas.microsoft.com/office/drawing/2014/main" id="{DA3C87A6-D722-A175-9C52-EDD0AB91A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30" name="Text Box 162">
            <a:extLst>
              <a:ext uri="{FF2B5EF4-FFF2-40B4-BE49-F238E27FC236}">
                <a16:creationId xmlns:a16="http://schemas.microsoft.com/office/drawing/2014/main" id="{D230833A-AF3D-6092-34E7-FA86575DB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09731" name="Text Box 163">
            <a:extLst>
              <a:ext uri="{FF2B5EF4-FFF2-40B4-BE49-F238E27FC236}">
                <a16:creationId xmlns:a16="http://schemas.microsoft.com/office/drawing/2014/main" id="{1CA871C9-F6B7-37B9-16EA-42512E984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id="{3DB9B9B2-EFF8-3C1F-57E2-6FDC617C3FF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19100" y="478862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33795" name="Group 3">
            <a:extLst>
              <a:ext uri="{FF2B5EF4-FFF2-40B4-BE49-F238E27FC236}">
                <a16:creationId xmlns:a16="http://schemas.microsoft.com/office/drawing/2014/main" id="{A1F02321-6BAC-326A-6508-CD704D11EF51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1770" name="Text Box 154">
            <a:extLst>
              <a:ext uri="{FF2B5EF4-FFF2-40B4-BE49-F238E27FC236}">
                <a16:creationId xmlns:a16="http://schemas.microsoft.com/office/drawing/2014/main" id="{71A67097-7FF7-3CAD-692B-E314C2AAB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1" name="Text Box 155">
            <a:extLst>
              <a:ext uri="{FF2B5EF4-FFF2-40B4-BE49-F238E27FC236}">
                <a16:creationId xmlns:a16="http://schemas.microsoft.com/office/drawing/2014/main" id="{157E5390-EE97-4275-A48E-D0AEAAB70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2" name="Text Box 156">
            <a:extLst>
              <a:ext uri="{FF2B5EF4-FFF2-40B4-BE49-F238E27FC236}">
                <a16:creationId xmlns:a16="http://schemas.microsoft.com/office/drawing/2014/main" id="{C3622B5F-59B7-17EA-E590-0FE6C5063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3" name="Text Box 157">
            <a:extLst>
              <a:ext uri="{FF2B5EF4-FFF2-40B4-BE49-F238E27FC236}">
                <a16:creationId xmlns:a16="http://schemas.microsoft.com/office/drawing/2014/main" id="{B5C219E5-D8AD-4A32-7B16-BA216FD36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4" name="Text Box 158">
            <a:extLst>
              <a:ext uri="{FF2B5EF4-FFF2-40B4-BE49-F238E27FC236}">
                <a16:creationId xmlns:a16="http://schemas.microsoft.com/office/drawing/2014/main" id="{D317ED45-EFD4-5C90-28CA-D6F2B4C51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5" name="Text Box 159">
            <a:extLst>
              <a:ext uri="{FF2B5EF4-FFF2-40B4-BE49-F238E27FC236}">
                <a16:creationId xmlns:a16="http://schemas.microsoft.com/office/drawing/2014/main" id="{C8F3A2EA-203C-7509-6833-224D234AA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6" name="Text Box 161">
            <a:extLst>
              <a:ext uri="{FF2B5EF4-FFF2-40B4-BE49-F238E27FC236}">
                <a16:creationId xmlns:a16="http://schemas.microsoft.com/office/drawing/2014/main" id="{00A9B1F3-426A-0C8C-C1C6-9DAE07047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7" name="Text Box 162">
            <a:extLst>
              <a:ext uri="{FF2B5EF4-FFF2-40B4-BE49-F238E27FC236}">
                <a16:creationId xmlns:a16="http://schemas.microsoft.com/office/drawing/2014/main" id="{A420734E-8291-C41D-7C57-AA8BEB701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1778" name="Text Box 163">
            <a:extLst>
              <a:ext uri="{FF2B5EF4-FFF2-40B4-BE49-F238E27FC236}">
                <a16:creationId xmlns:a16="http://schemas.microsoft.com/office/drawing/2014/main" id="{2250D772-EAD1-6C4F-5D52-A14FB0DB31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>
            <a:extLst>
              <a:ext uri="{FF2B5EF4-FFF2-40B4-BE49-F238E27FC236}">
                <a16:creationId xmlns:a16="http://schemas.microsoft.com/office/drawing/2014/main" id="{C2FA33F4-5975-EB43-3F9B-257461F95F7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390372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35843" name="Group 3">
            <a:extLst>
              <a:ext uri="{FF2B5EF4-FFF2-40B4-BE49-F238E27FC236}">
                <a16:creationId xmlns:a16="http://schemas.microsoft.com/office/drawing/2014/main" id="{69717601-0096-6945-BC32-85F8D3EFF95A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3818" name="Text Box 154">
            <a:extLst>
              <a:ext uri="{FF2B5EF4-FFF2-40B4-BE49-F238E27FC236}">
                <a16:creationId xmlns:a16="http://schemas.microsoft.com/office/drawing/2014/main" id="{83C0B981-EA28-E11D-564D-593530EEE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19" name="Text Box 155">
            <a:extLst>
              <a:ext uri="{FF2B5EF4-FFF2-40B4-BE49-F238E27FC236}">
                <a16:creationId xmlns:a16="http://schemas.microsoft.com/office/drawing/2014/main" id="{FB0E738F-30D5-A9F8-773C-E96D0CFA8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0" name="Text Box 156">
            <a:extLst>
              <a:ext uri="{FF2B5EF4-FFF2-40B4-BE49-F238E27FC236}">
                <a16:creationId xmlns:a16="http://schemas.microsoft.com/office/drawing/2014/main" id="{B1226D0F-3741-312A-3969-8BCB98865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1" name="Text Box 157">
            <a:extLst>
              <a:ext uri="{FF2B5EF4-FFF2-40B4-BE49-F238E27FC236}">
                <a16:creationId xmlns:a16="http://schemas.microsoft.com/office/drawing/2014/main" id="{8E096848-DE06-A37B-FCD8-4C4EA86C8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2" name="Text Box 158">
            <a:extLst>
              <a:ext uri="{FF2B5EF4-FFF2-40B4-BE49-F238E27FC236}">
                <a16:creationId xmlns:a16="http://schemas.microsoft.com/office/drawing/2014/main" id="{29FA6F9D-AE8D-B22F-E35D-DE6617954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3" name="Text Box 159">
            <a:extLst>
              <a:ext uri="{FF2B5EF4-FFF2-40B4-BE49-F238E27FC236}">
                <a16:creationId xmlns:a16="http://schemas.microsoft.com/office/drawing/2014/main" id="{9A7C7C8E-E795-6813-CF8C-3C6EDF25B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4" name="Text Box 160">
            <a:extLst>
              <a:ext uri="{FF2B5EF4-FFF2-40B4-BE49-F238E27FC236}">
                <a16:creationId xmlns:a16="http://schemas.microsoft.com/office/drawing/2014/main" id="{62BD75A2-53C5-4ED9-B560-7688574669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5" name="Text Box 161">
            <a:extLst>
              <a:ext uri="{FF2B5EF4-FFF2-40B4-BE49-F238E27FC236}">
                <a16:creationId xmlns:a16="http://schemas.microsoft.com/office/drawing/2014/main" id="{FC2D990B-68DB-180D-6D65-133A209E4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3826" name="Text Box 162">
            <a:extLst>
              <a:ext uri="{FF2B5EF4-FFF2-40B4-BE49-F238E27FC236}">
                <a16:creationId xmlns:a16="http://schemas.microsoft.com/office/drawing/2014/main" id="{276D3C7C-A62D-419E-AE0B-B322E1F98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1770ECC7-28AE-377E-9573-9504801D5CE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29701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37891" name="Group 3">
            <a:extLst>
              <a:ext uri="{FF2B5EF4-FFF2-40B4-BE49-F238E27FC236}">
                <a16:creationId xmlns:a16="http://schemas.microsoft.com/office/drawing/2014/main" id="{5F891B67-E9BC-192B-21C7-7F45C37677E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5866" name="Text Box 154">
            <a:extLst>
              <a:ext uri="{FF2B5EF4-FFF2-40B4-BE49-F238E27FC236}">
                <a16:creationId xmlns:a16="http://schemas.microsoft.com/office/drawing/2014/main" id="{672C5958-4192-3288-6779-D076AC876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67" name="Text Box 155">
            <a:extLst>
              <a:ext uri="{FF2B5EF4-FFF2-40B4-BE49-F238E27FC236}">
                <a16:creationId xmlns:a16="http://schemas.microsoft.com/office/drawing/2014/main" id="{E2EB52C9-12A4-A2BA-4A95-E10306E8D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68" name="Text Box 156">
            <a:extLst>
              <a:ext uri="{FF2B5EF4-FFF2-40B4-BE49-F238E27FC236}">
                <a16:creationId xmlns:a16="http://schemas.microsoft.com/office/drawing/2014/main" id="{4128DC7D-6A98-16D2-73E4-D0BB8D8D4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69" name="Text Box 157">
            <a:extLst>
              <a:ext uri="{FF2B5EF4-FFF2-40B4-BE49-F238E27FC236}">
                <a16:creationId xmlns:a16="http://schemas.microsoft.com/office/drawing/2014/main" id="{542011A5-6952-A3AB-7650-D28FCA81D8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0" name="Text Box 158">
            <a:extLst>
              <a:ext uri="{FF2B5EF4-FFF2-40B4-BE49-F238E27FC236}">
                <a16:creationId xmlns:a16="http://schemas.microsoft.com/office/drawing/2014/main" id="{DC13AF6B-F5F9-6E97-49CB-7E32652BE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1" name="Text Box 159">
            <a:extLst>
              <a:ext uri="{FF2B5EF4-FFF2-40B4-BE49-F238E27FC236}">
                <a16:creationId xmlns:a16="http://schemas.microsoft.com/office/drawing/2014/main" id="{E7AB08C2-B558-94FA-19AA-9471D4247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2" name="Text Box 160">
            <a:extLst>
              <a:ext uri="{FF2B5EF4-FFF2-40B4-BE49-F238E27FC236}">
                <a16:creationId xmlns:a16="http://schemas.microsoft.com/office/drawing/2014/main" id="{F3DE4186-38D5-4244-A6A5-43EE3D06F6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3" name="Text Box 161">
            <a:extLst>
              <a:ext uri="{FF2B5EF4-FFF2-40B4-BE49-F238E27FC236}">
                <a16:creationId xmlns:a16="http://schemas.microsoft.com/office/drawing/2014/main" id="{82C19FF6-BA3A-BC08-F231-E3DB848B2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4" name="Text Box 162">
            <a:extLst>
              <a:ext uri="{FF2B5EF4-FFF2-40B4-BE49-F238E27FC236}">
                <a16:creationId xmlns:a16="http://schemas.microsoft.com/office/drawing/2014/main" id="{CECD8FBB-E837-59CF-CFC6-F65B32FC2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5" name="Text Box 163">
            <a:extLst>
              <a:ext uri="{FF2B5EF4-FFF2-40B4-BE49-F238E27FC236}">
                <a16:creationId xmlns:a16="http://schemas.microsoft.com/office/drawing/2014/main" id="{79AB83E6-DDD0-3B91-75A5-4AC6AB966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5876" name="Oval 164">
            <a:extLst>
              <a:ext uri="{FF2B5EF4-FFF2-40B4-BE49-F238E27FC236}">
                <a16:creationId xmlns:a16="http://schemas.microsoft.com/office/drawing/2014/main" id="{5E940DDA-874E-8C4D-046B-FB932096D7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3810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id="{35B69365-A345-58E5-B9AE-AE32049E7C2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49365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39939" name="Group 3">
            <a:extLst>
              <a:ext uri="{FF2B5EF4-FFF2-40B4-BE49-F238E27FC236}">
                <a16:creationId xmlns:a16="http://schemas.microsoft.com/office/drawing/2014/main" id="{E8564017-75AB-621C-8B9E-1B888AB7C1A2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7914" name="Text Box 154">
            <a:extLst>
              <a:ext uri="{FF2B5EF4-FFF2-40B4-BE49-F238E27FC236}">
                <a16:creationId xmlns:a16="http://schemas.microsoft.com/office/drawing/2014/main" id="{4B7F0216-8847-6ADE-8AA3-2EFBC4EB86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15" name="Text Box 155">
            <a:extLst>
              <a:ext uri="{FF2B5EF4-FFF2-40B4-BE49-F238E27FC236}">
                <a16:creationId xmlns:a16="http://schemas.microsoft.com/office/drawing/2014/main" id="{2A1CC9F0-B788-79D9-7098-955470B6F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16" name="Text Box 156">
            <a:extLst>
              <a:ext uri="{FF2B5EF4-FFF2-40B4-BE49-F238E27FC236}">
                <a16:creationId xmlns:a16="http://schemas.microsoft.com/office/drawing/2014/main" id="{DFFCFFD0-A32E-EAE6-3DF4-7E5DAC30C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17" name="Text Box 157">
            <a:extLst>
              <a:ext uri="{FF2B5EF4-FFF2-40B4-BE49-F238E27FC236}">
                <a16:creationId xmlns:a16="http://schemas.microsoft.com/office/drawing/2014/main" id="{9688BD8A-89F3-E0B3-FD46-BDEEC246B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18" name="Text Box 158">
            <a:extLst>
              <a:ext uri="{FF2B5EF4-FFF2-40B4-BE49-F238E27FC236}">
                <a16:creationId xmlns:a16="http://schemas.microsoft.com/office/drawing/2014/main" id="{CF509147-25DB-53D3-4F13-E56B408F5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19" name="Text Box 159">
            <a:extLst>
              <a:ext uri="{FF2B5EF4-FFF2-40B4-BE49-F238E27FC236}">
                <a16:creationId xmlns:a16="http://schemas.microsoft.com/office/drawing/2014/main" id="{1368B55B-085E-1EA7-DEBF-2BDC404593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20" name="Text Box 160">
            <a:extLst>
              <a:ext uri="{FF2B5EF4-FFF2-40B4-BE49-F238E27FC236}">
                <a16:creationId xmlns:a16="http://schemas.microsoft.com/office/drawing/2014/main" id="{52AA8D58-13A6-8D44-EFE8-77C722608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21" name="Text Box 161">
            <a:extLst>
              <a:ext uri="{FF2B5EF4-FFF2-40B4-BE49-F238E27FC236}">
                <a16:creationId xmlns:a16="http://schemas.microsoft.com/office/drawing/2014/main" id="{9D108522-FBC4-DE5E-896A-25791D440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22" name="Text Box 162">
            <a:extLst>
              <a:ext uri="{FF2B5EF4-FFF2-40B4-BE49-F238E27FC236}">
                <a16:creationId xmlns:a16="http://schemas.microsoft.com/office/drawing/2014/main" id="{CD314DF2-9431-A3F0-86C4-07BC863CA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7923" name="Text Box 163">
            <a:extLst>
              <a:ext uri="{FF2B5EF4-FFF2-40B4-BE49-F238E27FC236}">
                <a16:creationId xmlns:a16="http://schemas.microsoft.com/office/drawing/2014/main" id="{893BB3C9-358B-A4C4-9A23-4A7017606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>
            <a:extLst>
              <a:ext uri="{FF2B5EF4-FFF2-40B4-BE49-F238E27FC236}">
                <a16:creationId xmlns:a16="http://schemas.microsoft.com/office/drawing/2014/main" id="{D12F0B3B-722E-F7F0-D284-5A3EFD99338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452438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41987" name="Group 3">
            <a:extLst>
              <a:ext uri="{FF2B5EF4-FFF2-40B4-BE49-F238E27FC236}">
                <a16:creationId xmlns:a16="http://schemas.microsoft.com/office/drawing/2014/main" id="{C2D446CB-1364-1DD0-26C6-37BE02646FFF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9962" name="Text Box 154">
            <a:extLst>
              <a:ext uri="{FF2B5EF4-FFF2-40B4-BE49-F238E27FC236}">
                <a16:creationId xmlns:a16="http://schemas.microsoft.com/office/drawing/2014/main" id="{2373ED33-E2FF-EE33-3C6C-4538111391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3" name="Text Box 155">
            <a:extLst>
              <a:ext uri="{FF2B5EF4-FFF2-40B4-BE49-F238E27FC236}">
                <a16:creationId xmlns:a16="http://schemas.microsoft.com/office/drawing/2014/main" id="{1CDEC507-19F2-0925-175D-B52AB0FF2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4" name="Text Box 156">
            <a:extLst>
              <a:ext uri="{FF2B5EF4-FFF2-40B4-BE49-F238E27FC236}">
                <a16:creationId xmlns:a16="http://schemas.microsoft.com/office/drawing/2014/main" id="{37D59A4A-199A-DD26-3797-1BFA0B019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5" name="Text Box 157">
            <a:extLst>
              <a:ext uri="{FF2B5EF4-FFF2-40B4-BE49-F238E27FC236}">
                <a16:creationId xmlns:a16="http://schemas.microsoft.com/office/drawing/2014/main" id="{BF485DE9-01D8-E3D0-F1F3-257BA2AE1D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6" name="Text Box 158">
            <a:extLst>
              <a:ext uri="{FF2B5EF4-FFF2-40B4-BE49-F238E27FC236}">
                <a16:creationId xmlns:a16="http://schemas.microsoft.com/office/drawing/2014/main" id="{7B5366C8-138D-87C9-34AF-4E855ED11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7" name="Text Box 159">
            <a:extLst>
              <a:ext uri="{FF2B5EF4-FFF2-40B4-BE49-F238E27FC236}">
                <a16:creationId xmlns:a16="http://schemas.microsoft.com/office/drawing/2014/main" id="{20F97E6E-F4D4-0504-BC5D-8AD8B0718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8" name="Text Box 160">
            <a:extLst>
              <a:ext uri="{FF2B5EF4-FFF2-40B4-BE49-F238E27FC236}">
                <a16:creationId xmlns:a16="http://schemas.microsoft.com/office/drawing/2014/main" id="{C85162DB-CF08-70D4-28AE-843D81454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69" name="Text Box 161">
            <a:extLst>
              <a:ext uri="{FF2B5EF4-FFF2-40B4-BE49-F238E27FC236}">
                <a16:creationId xmlns:a16="http://schemas.microsoft.com/office/drawing/2014/main" id="{1A86D1A2-0EA3-0403-F993-A06406E562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70" name="Text Box 162">
            <a:extLst>
              <a:ext uri="{FF2B5EF4-FFF2-40B4-BE49-F238E27FC236}">
                <a16:creationId xmlns:a16="http://schemas.microsoft.com/office/drawing/2014/main" id="{C4C358B0-4942-6F3D-68FA-9048115B0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71" name="Text Box 163">
            <a:extLst>
              <a:ext uri="{FF2B5EF4-FFF2-40B4-BE49-F238E27FC236}">
                <a16:creationId xmlns:a16="http://schemas.microsoft.com/office/drawing/2014/main" id="{6BC3B34F-F6C4-97FB-8FC2-84CAF3AAC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72" name="Text Box 164">
            <a:extLst>
              <a:ext uri="{FF2B5EF4-FFF2-40B4-BE49-F238E27FC236}">
                <a16:creationId xmlns:a16="http://schemas.microsoft.com/office/drawing/2014/main" id="{066420CC-6B0E-F629-3581-F480D8601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19973" name="Oval 165">
            <a:extLst>
              <a:ext uri="{FF2B5EF4-FFF2-40B4-BE49-F238E27FC236}">
                <a16:creationId xmlns:a16="http://schemas.microsoft.com/office/drawing/2014/main" id="{ABB1F35E-136B-3653-2F30-5B45E580F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4572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>
            <a:extLst>
              <a:ext uri="{FF2B5EF4-FFF2-40B4-BE49-F238E27FC236}">
                <a16:creationId xmlns:a16="http://schemas.microsoft.com/office/drawing/2014/main" id="{7665B9F4-E68E-C07E-4CFF-EC02CC5FBFC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10036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44035" name="Group 3">
            <a:extLst>
              <a:ext uri="{FF2B5EF4-FFF2-40B4-BE49-F238E27FC236}">
                <a16:creationId xmlns:a16="http://schemas.microsoft.com/office/drawing/2014/main" id="{5408C663-4737-49FE-34A1-81587E1C39A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2010" name="Text Box 154">
            <a:extLst>
              <a:ext uri="{FF2B5EF4-FFF2-40B4-BE49-F238E27FC236}">
                <a16:creationId xmlns:a16="http://schemas.microsoft.com/office/drawing/2014/main" id="{2368467F-0DD2-C64C-277E-37065C1AC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1" name="Text Box 155">
            <a:extLst>
              <a:ext uri="{FF2B5EF4-FFF2-40B4-BE49-F238E27FC236}">
                <a16:creationId xmlns:a16="http://schemas.microsoft.com/office/drawing/2014/main" id="{96A7A02B-C4B2-5CA2-1EF1-D8658257E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2" name="Text Box 156">
            <a:extLst>
              <a:ext uri="{FF2B5EF4-FFF2-40B4-BE49-F238E27FC236}">
                <a16:creationId xmlns:a16="http://schemas.microsoft.com/office/drawing/2014/main" id="{6A1CED1E-251B-B85D-B011-230B6D633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3" name="Text Box 157">
            <a:extLst>
              <a:ext uri="{FF2B5EF4-FFF2-40B4-BE49-F238E27FC236}">
                <a16:creationId xmlns:a16="http://schemas.microsoft.com/office/drawing/2014/main" id="{BEB2A3F9-2A2D-3EDB-6BC7-D895B1196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4" name="Text Box 158">
            <a:extLst>
              <a:ext uri="{FF2B5EF4-FFF2-40B4-BE49-F238E27FC236}">
                <a16:creationId xmlns:a16="http://schemas.microsoft.com/office/drawing/2014/main" id="{90FB5AF1-8B37-3D5A-7BBD-AC589B9F0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5" name="Text Box 159">
            <a:extLst>
              <a:ext uri="{FF2B5EF4-FFF2-40B4-BE49-F238E27FC236}">
                <a16:creationId xmlns:a16="http://schemas.microsoft.com/office/drawing/2014/main" id="{BCF457EA-B2C9-201E-81AA-8FFD6DF95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6" name="Text Box 160">
            <a:extLst>
              <a:ext uri="{FF2B5EF4-FFF2-40B4-BE49-F238E27FC236}">
                <a16:creationId xmlns:a16="http://schemas.microsoft.com/office/drawing/2014/main" id="{2A24B88F-0D42-D75F-3E11-FEE288B74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7" name="Text Box 161">
            <a:extLst>
              <a:ext uri="{FF2B5EF4-FFF2-40B4-BE49-F238E27FC236}">
                <a16:creationId xmlns:a16="http://schemas.microsoft.com/office/drawing/2014/main" id="{69C849DB-A29C-C189-B4B6-6C227F519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8" name="Text Box 162">
            <a:extLst>
              <a:ext uri="{FF2B5EF4-FFF2-40B4-BE49-F238E27FC236}">
                <a16:creationId xmlns:a16="http://schemas.microsoft.com/office/drawing/2014/main" id="{B84A541C-4D6C-2382-58BE-CDBEBBC2A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19" name="Text Box 163">
            <a:extLst>
              <a:ext uri="{FF2B5EF4-FFF2-40B4-BE49-F238E27FC236}">
                <a16:creationId xmlns:a16="http://schemas.microsoft.com/office/drawing/2014/main" id="{6E9F1BF6-D699-0F6A-88C7-A1E45AF88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2020" name="Text Box 164">
            <a:extLst>
              <a:ext uri="{FF2B5EF4-FFF2-40B4-BE49-F238E27FC236}">
                <a16:creationId xmlns:a16="http://schemas.microsoft.com/office/drawing/2014/main" id="{0FA10FBC-F61A-6C70-D888-2670063E4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id="{C3F71DC5-0A8A-3B0D-F71B-9F6D2B982D6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88258" y="550069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46083" name="Group 3">
            <a:extLst>
              <a:ext uri="{FF2B5EF4-FFF2-40B4-BE49-F238E27FC236}">
                <a16:creationId xmlns:a16="http://schemas.microsoft.com/office/drawing/2014/main" id="{88895E25-868D-7B26-EA0A-67004A5F00FC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4058" name="Text Box 154">
            <a:extLst>
              <a:ext uri="{FF2B5EF4-FFF2-40B4-BE49-F238E27FC236}">
                <a16:creationId xmlns:a16="http://schemas.microsoft.com/office/drawing/2014/main" id="{763642ED-38DD-4416-6852-4F3876D95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59" name="Text Box 155">
            <a:extLst>
              <a:ext uri="{FF2B5EF4-FFF2-40B4-BE49-F238E27FC236}">
                <a16:creationId xmlns:a16="http://schemas.microsoft.com/office/drawing/2014/main" id="{5087E0F9-D2D4-5EC5-334B-837537035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0" name="Text Box 156">
            <a:extLst>
              <a:ext uri="{FF2B5EF4-FFF2-40B4-BE49-F238E27FC236}">
                <a16:creationId xmlns:a16="http://schemas.microsoft.com/office/drawing/2014/main" id="{246483A8-D51E-0100-D2D0-D79E89BA5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1" name="Text Box 157">
            <a:extLst>
              <a:ext uri="{FF2B5EF4-FFF2-40B4-BE49-F238E27FC236}">
                <a16:creationId xmlns:a16="http://schemas.microsoft.com/office/drawing/2014/main" id="{D0B8AB55-B6BF-DCDA-0E92-64DCF296F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2" name="Text Box 158">
            <a:extLst>
              <a:ext uri="{FF2B5EF4-FFF2-40B4-BE49-F238E27FC236}">
                <a16:creationId xmlns:a16="http://schemas.microsoft.com/office/drawing/2014/main" id="{898954F0-15C0-841C-F165-818DFF51C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3" name="Text Box 159">
            <a:extLst>
              <a:ext uri="{FF2B5EF4-FFF2-40B4-BE49-F238E27FC236}">
                <a16:creationId xmlns:a16="http://schemas.microsoft.com/office/drawing/2014/main" id="{FD24AF71-14C6-A996-2717-2ADF8EDA5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4" name="Text Box 160">
            <a:extLst>
              <a:ext uri="{FF2B5EF4-FFF2-40B4-BE49-F238E27FC236}">
                <a16:creationId xmlns:a16="http://schemas.microsoft.com/office/drawing/2014/main" id="{B725686D-E667-2B5D-1638-1AC19682F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5" name="Text Box 161">
            <a:extLst>
              <a:ext uri="{FF2B5EF4-FFF2-40B4-BE49-F238E27FC236}">
                <a16:creationId xmlns:a16="http://schemas.microsoft.com/office/drawing/2014/main" id="{647BD68D-192D-FBC6-9596-3292FF72C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6" name="Text Box 162">
            <a:extLst>
              <a:ext uri="{FF2B5EF4-FFF2-40B4-BE49-F238E27FC236}">
                <a16:creationId xmlns:a16="http://schemas.microsoft.com/office/drawing/2014/main" id="{8C815770-800B-E539-DBC7-F7C1A4DDA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7" name="Text Box 163">
            <a:extLst>
              <a:ext uri="{FF2B5EF4-FFF2-40B4-BE49-F238E27FC236}">
                <a16:creationId xmlns:a16="http://schemas.microsoft.com/office/drawing/2014/main" id="{D82EB386-6B00-7E69-8612-2682D5803B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8" name="Text Box 164">
            <a:extLst>
              <a:ext uri="{FF2B5EF4-FFF2-40B4-BE49-F238E27FC236}">
                <a16:creationId xmlns:a16="http://schemas.microsoft.com/office/drawing/2014/main" id="{E3604D8A-0EF0-3481-BC34-F8AD67ADA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4069" name="Oval 165">
            <a:extLst>
              <a:ext uri="{FF2B5EF4-FFF2-40B4-BE49-F238E27FC236}">
                <a16:creationId xmlns:a16="http://schemas.microsoft.com/office/drawing/2014/main" id="{98B8E7E1-626F-1481-98DB-712AF4C59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5334000"/>
            <a:ext cx="533400" cy="533400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ar-SA" altLang="en-US" sz="2400"/>
          </a:p>
        </p:txBody>
      </p:sp>
      <p:sp>
        <p:nvSpPr>
          <p:cNvPr id="124070" name="Text Box 166">
            <a:extLst>
              <a:ext uri="{FF2B5EF4-FFF2-40B4-BE49-F238E27FC236}">
                <a16:creationId xmlns:a16="http://schemas.microsoft.com/office/drawing/2014/main" id="{AAE2E921-F00A-0E30-6869-1EB26CE43E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>
            <a:extLst>
              <a:ext uri="{FF2B5EF4-FFF2-40B4-BE49-F238E27FC236}">
                <a16:creationId xmlns:a16="http://schemas.microsoft.com/office/drawing/2014/main" id="{64331535-9AE7-4B81-8DCB-97612DF77A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469030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48131" name="Group 3">
            <a:extLst>
              <a:ext uri="{FF2B5EF4-FFF2-40B4-BE49-F238E27FC236}">
                <a16:creationId xmlns:a16="http://schemas.microsoft.com/office/drawing/2014/main" id="{16378003-4933-54EC-DE0D-C130F56684B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6106" name="Text Box 154">
            <a:extLst>
              <a:ext uri="{FF2B5EF4-FFF2-40B4-BE49-F238E27FC236}">
                <a16:creationId xmlns:a16="http://schemas.microsoft.com/office/drawing/2014/main" id="{CFA48DE0-079B-4832-5668-44617F981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07" name="Text Box 155">
            <a:extLst>
              <a:ext uri="{FF2B5EF4-FFF2-40B4-BE49-F238E27FC236}">
                <a16:creationId xmlns:a16="http://schemas.microsoft.com/office/drawing/2014/main" id="{42373E23-CBE3-A31E-7CB3-84BF696F0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08" name="Text Box 156">
            <a:extLst>
              <a:ext uri="{FF2B5EF4-FFF2-40B4-BE49-F238E27FC236}">
                <a16:creationId xmlns:a16="http://schemas.microsoft.com/office/drawing/2014/main" id="{7715306A-097B-27A5-1BDC-5FBD47A4D6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09" name="Text Box 157">
            <a:extLst>
              <a:ext uri="{FF2B5EF4-FFF2-40B4-BE49-F238E27FC236}">
                <a16:creationId xmlns:a16="http://schemas.microsoft.com/office/drawing/2014/main" id="{310BA352-E965-3595-CEEF-50FCC1795D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0" name="Text Box 158">
            <a:extLst>
              <a:ext uri="{FF2B5EF4-FFF2-40B4-BE49-F238E27FC236}">
                <a16:creationId xmlns:a16="http://schemas.microsoft.com/office/drawing/2014/main" id="{F9DBA6D5-583E-FD96-8F76-3CF906988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1" name="Text Box 159">
            <a:extLst>
              <a:ext uri="{FF2B5EF4-FFF2-40B4-BE49-F238E27FC236}">
                <a16:creationId xmlns:a16="http://schemas.microsoft.com/office/drawing/2014/main" id="{97838BDD-29F3-DEA9-FD80-13E4A1A11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2" name="Text Box 160">
            <a:extLst>
              <a:ext uri="{FF2B5EF4-FFF2-40B4-BE49-F238E27FC236}">
                <a16:creationId xmlns:a16="http://schemas.microsoft.com/office/drawing/2014/main" id="{1001B3CC-7D95-55A6-329A-E3C6A475E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3" name="Text Box 161">
            <a:extLst>
              <a:ext uri="{FF2B5EF4-FFF2-40B4-BE49-F238E27FC236}">
                <a16:creationId xmlns:a16="http://schemas.microsoft.com/office/drawing/2014/main" id="{8A0073A0-1479-003B-44FB-8CF9538AE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4" name="Text Box 162">
            <a:extLst>
              <a:ext uri="{FF2B5EF4-FFF2-40B4-BE49-F238E27FC236}">
                <a16:creationId xmlns:a16="http://schemas.microsoft.com/office/drawing/2014/main" id="{45DDE003-2CB4-659B-3043-16ED43CE44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5" name="Text Box 163">
            <a:extLst>
              <a:ext uri="{FF2B5EF4-FFF2-40B4-BE49-F238E27FC236}">
                <a16:creationId xmlns:a16="http://schemas.microsoft.com/office/drawing/2014/main" id="{93207C59-8019-AB4C-AC5B-88324691C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6" name="Text Box 164">
            <a:extLst>
              <a:ext uri="{FF2B5EF4-FFF2-40B4-BE49-F238E27FC236}">
                <a16:creationId xmlns:a16="http://schemas.microsoft.com/office/drawing/2014/main" id="{02094B58-0A0E-312A-3881-776F66B49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6117" name="Text Box 166">
            <a:extLst>
              <a:ext uri="{FF2B5EF4-FFF2-40B4-BE49-F238E27FC236}">
                <a16:creationId xmlns:a16="http://schemas.microsoft.com/office/drawing/2014/main" id="{F1A0D8D7-E5CC-5D65-543E-8BD0ADBCCF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>
            <a:extLst>
              <a:ext uri="{FF2B5EF4-FFF2-40B4-BE49-F238E27FC236}">
                <a16:creationId xmlns:a16="http://schemas.microsoft.com/office/drawing/2014/main" id="{B2A0B4B5-ECCB-7141-50F3-1D3977BE5EA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31006" y="429701"/>
            <a:ext cx="8229600" cy="576262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LRU Example (3 frames)</a:t>
            </a:r>
          </a:p>
        </p:txBody>
      </p:sp>
      <p:graphicFrame>
        <p:nvGraphicFramePr>
          <p:cNvPr id="50179" name="Group 3">
            <a:extLst>
              <a:ext uri="{FF2B5EF4-FFF2-40B4-BE49-F238E27FC236}">
                <a16:creationId xmlns:a16="http://schemas.microsoft.com/office/drawing/2014/main" id="{2C21F574-F1C3-7BBA-6777-11CAD9D68106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2209800"/>
          <a:ext cx="7848600" cy="3810000"/>
        </p:xfrm>
        <a:graphic>
          <a:graphicData uri="http://schemas.openxmlformats.org/drawingml/2006/table">
            <a:tbl>
              <a:tblPr/>
              <a:tblGrid>
                <a:gridCol w="392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37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211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S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8154" name="Text Box 154">
            <a:extLst>
              <a:ext uri="{FF2B5EF4-FFF2-40B4-BE49-F238E27FC236}">
                <a16:creationId xmlns:a16="http://schemas.microsoft.com/office/drawing/2014/main" id="{31CE5BE4-0C83-AC7E-0C78-3042E93B76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55" name="Text Box 155">
            <a:extLst>
              <a:ext uri="{FF2B5EF4-FFF2-40B4-BE49-F238E27FC236}">
                <a16:creationId xmlns:a16="http://schemas.microsoft.com/office/drawing/2014/main" id="{44836A8A-2A1F-5E7E-37D9-34EEFBEEB3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56" name="Text Box 156">
            <a:extLst>
              <a:ext uri="{FF2B5EF4-FFF2-40B4-BE49-F238E27FC236}">
                <a16:creationId xmlns:a16="http://schemas.microsoft.com/office/drawing/2014/main" id="{F793F02E-0A85-33C1-AB7F-60D978248B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57" name="Text Box 157">
            <a:extLst>
              <a:ext uri="{FF2B5EF4-FFF2-40B4-BE49-F238E27FC236}">
                <a16:creationId xmlns:a16="http://schemas.microsoft.com/office/drawing/2014/main" id="{81F7D5BB-2571-C7B4-DDFC-56125C6BC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58" name="Text Box 158">
            <a:extLst>
              <a:ext uri="{FF2B5EF4-FFF2-40B4-BE49-F238E27FC236}">
                <a16:creationId xmlns:a16="http://schemas.microsoft.com/office/drawing/2014/main" id="{A58585F1-E36C-7DB3-A030-7F17F374F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59" name="Text Box 159">
            <a:extLst>
              <a:ext uri="{FF2B5EF4-FFF2-40B4-BE49-F238E27FC236}">
                <a16:creationId xmlns:a16="http://schemas.microsoft.com/office/drawing/2014/main" id="{0C18EF5D-3BA7-CD41-F100-C128AAF42E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0" name="Text Box 160">
            <a:extLst>
              <a:ext uri="{FF2B5EF4-FFF2-40B4-BE49-F238E27FC236}">
                <a16:creationId xmlns:a16="http://schemas.microsoft.com/office/drawing/2014/main" id="{5539CC48-194D-8FDA-01A5-B5F32BCBE1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1" name="Text Box 161">
            <a:extLst>
              <a:ext uri="{FF2B5EF4-FFF2-40B4-BE49-F238E27FC236}">
                <a16:creationId xmlns:a16="http://schemas.microsoft.com/office/drawing/2014/main" id="{624B858A-72C6-B42A-589F-4CB364AD2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2" name="Text Box 162">
            <a:extLst>
              <a:ext uri="{FF2B5EF4-FFF2-40B4-BE49-F238E27FC236}">
                <a16:creationId xmlns:a16="http://schemas.microsoft.com/office/drawing/2014/main" id="{61408AC8-05DC-5478-117B-DB2C1C18C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3" name="Text Box 163">
            <a:extLst>
              <a:ext uri="{FF2B5EF4-FFF2-40B4-BE49-F238E27FC236}">
                <a16:creationId xmlns:a16="http://schemas.microsoft.com/office/drawing/2014/main" id="{240508CC-20F3-234F-82F2-8023A49D13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4" name="Text Box 164">
            <a:extLst>
              <a:ext uri="{FF2B5EF4-FFF2-40B4-BE49-F238E27FC236}">
                <a16:creationId xmlns:a16="http://schemas.microsoft.com/office/drawing/2014/main" id="{2D7EE9D7-7A0A-ACE8-CC22-4A7A5D463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5" name="Text Box 165">
            <a:extLst>
              <a:ext uri="{FF2B5EF4-FFF2-40B4-BE49-F238E27FC236}">
                <a16:creationId xmlns:a16="http://schemas.microsoft.com/office/drawing/2014/main" id="{92752929-217C-AC0B-61F9-9057932130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1676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*</a:t>
            </a:r>
          </a:p>
        </p:txBody>
      </p:sp>
      <p:sp>
        <p:nvSpPr>
          <p:cNvPr id="128166" name="Rectangle 166">
            <a:extLst>
              <a:ext uri="{FF2B5EF4-FFF2-40B4-BE49-F238E27FC236}">
                <a16:creationId xmlns:a16="http://schemas.microsoft.com/office/drawing/2014/main" id="{9F97A9C6-5B4E-6031-C345-9B15F08ED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6248400"/>
            <a:ext cx="6348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So, 12 page faults for this reference string, LRU, &amp; 3 frames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>
            <a:extLst>
              <a:ext uri="{FF2B5EF4-FFF2-40B4-BE49-F238E27FC236}">
                <a16:creationId xmlns:a16="http://schemas.microsoft.com/office/drawing/2014/main" id="{0CA998BC-551B-13D0-5C68-F384B0746CE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11045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Comparison (On Example)</a:t>
            </a:r>
          </a:p>
        </p:txBody>
      </p:sp>
      <p:graphicFrame>
        <p:nvGraphicFramePr>
          <p:cNvPr id="52254" name="Group 30">
            <a:extLst>
              <a:ext uri="{FF2B5EF4-FFF2-40B4-BE49-F238E27FC236}">
                <a16:creationId xmlns:a16="http://schemas.microsoft.com/office/drawing/2014/main" id="{D189AD9F-80C9-BB48-EDC3-04A7CB9A3527}"/>
              </a:ext>
            </a:extLst>
          </p:cNvPr>
          <p:cNvGraphicFramePr>
            <a:graphicFrameLocks noGrp="1"/>
          </p:cNvGraphicFramePr>
          <p:nvPr/>
        </p:nvGraphicFramePr>
        <p:xfrm>
          <a:off x="990600" y="1600200"/>
          <a:ext cx="6858000" cy="4846639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Page replacement algorithm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Number of faults (including first three)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Number of faults (not including first three)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6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FIFO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6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OPT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6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LRU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362AB2CE-BAAA-4052-BCA8-703C3DC64D5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65238" y="424938"/>
            <a:ext cx="7878762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Allocation of Frames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700FB4A8-565F-4B3F-9EE9-D1D1028D443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557183" y="1710711"/>
            <a:ext cx="7734300" cy="4483100"/>
          </a:xfrm>
        </p:spPr>
        <p:txBody>
          <a:bodyPr/>
          <a:lstStyle/>
          <a:p>
            <a:r>
              <a:rPr lang="en-US" altLang="en-US" dirty="0"/>
              <a:t>Each process needs </a:t>
            </a:r>
            <a:r>
              <a:rPr lang="en-US" altLang="en-US" b="1" i="1" dirty="0"/>
              <a:t>minimum</a:t>
            </a:r>
            <a:r>
              <a:rPr lang="en-US" altLang="en-US" dirty="0"/>
              <a:t> number of frames</a:t>
            </a:r>
          </a:p>
          <a:p>
            <a:r>
              <a:rPr lang="en-US" altLang="en-US" dirty="0"/>
              <a:t>Example:  IBM 370 – 6 pages to handle SS MOVE instruction:</a:t>
            </a:r>
          </a:p>
          <a:p>
            <a:pPr lvl="1"/>
            <a:r>
              <a:rPr lang="en-US" altLang="en-US" dirty="0"/>
              <a:t>instruction is 6 bytes, might span 2 pages</a:t>
            </a:r>
          </a:p>
          <a:p>
            <a:pPr lvl="1"/>
            <a:r>
              <a:rPr lang="en-US" altLang="en-US" dirty="0"/>
              <a:t>2 pages to handle </a:t>
            </a:r>
            <a:r>
              <a:rPr lang="en-US" altLang="en-US" i="1" dirty="0"/>
              <a:t>from</a:t>
            </a:r>
          </a:p>
          <a:p>
            <a:pPr lvl="1"/>
            <a:r>
              <a:rPr lang="en-US" altLang="en-US" dirty="0"/>
              <a:t>2 pages to handle </a:t>
            </a:r>
            <a:r>
              <a:rPr lang="en-US" altLang="en-US" i="1" dirty="0"/>
              <a:t>to</a:t>
            </a:r>
          </a:p>
          <a:p>
            <a:r>
              <a:rPr lang="en-US" altLang="en-US" b="1" i="1" dirty="0"/>
              <a:t>Maximum</a:t>
            </a:r>
            <a:r>
              <a:rPr lang="en-US" altLang="en-US" i="1" dirty="0"/>
              <a:t> </a:t>
            </a:r>
            <a:r>
              <a:rPr lang="en-US" altLang="en-US" dirty="0"/>
              <a:t>of course is total frames in the system</a:t>
            </a:r>
          </a:p>
          <a:p>
            <a:r>
              <a:rPr lang="en-US" altLang="en-US" dirty="0"/>
              <a:t>Two major allocation schemes</a:t>
            </a:r>
          </a:p>
          <a:p>
            <a:pPr lvl="1"/>
            <a:r>
              <a:rPr lang="en-US" altLang="en-US" dirty="0"/>
              <a:t>fixed allocation</a:t>
            </a:r>
          </a:p>
          <a:p>
            <a:pPr lvl="1"/>
            <a:r>
              <a:rPr lang="en-US" altLang="en-US" dirty="0"/>
              <a:t>priority allocation</a:t>
            </a:r>
          </a:p>
          <a:p>
            <a:r>
              <a:rPr lang="en-US" altLang="en-US" dirty="0"/>
              <a:t>Many variations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>
            <a:extLst>
              <a:ext uri="{FF2B5EF4-FFF2-40B4-BE49-F238E27FC236}">
                <a16:creationId xmlns:a16="http://schemas.microsoft.com/office/drawing/2014/main" id="{70E5B077-B145-42CF-B6DE-2F59CC8999D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95388" y="496094"/>
            <a:ext cx="7948612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Fixed Allocation</a:t>
            </a:r>
          </a:p>
        </p:txBody>
      </p:sp>
      <p:sp>
        <p:nvSpPr>
          <p:cNvPr id="1029" name="Rectangle 3">
            <a:extLst>
              <a:ext uri="{FF2B5EF4-FFF2-40B4-BE49-F238E27FC236}">
                <a16:creationId xmlns:a16="http://schemas.microsoft.com/office/drawing/2014/main" id="{0FF48B9C-0D56-4D18-919D-070428F3BB8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52563" y="1120775"/>
            <a:ext cx="7691437" cy="4645025"/>
          </a:xfrm>
        </p:spPr>
        <p:txBody>
          <a:bodyPr/>
          <a:lstStyle/>
          <a:p>
            <a:r>
              <a:rPr lang="en-US" altLang="en-US" dirty="0"/>
              <a:t>Equal allocation – For example, if there are 100 frames (after allocating frames for the OS) and 5 processes, give each process 20 frames</a:t>
            </a:r>
          </a:p>
          <a:p>
            <a:pPr lvl="1"/>
            <a:r>
              <a:rPr lang="en-US" altLang="en-US" dirty="0"/>
              <a:t>Keep some as free frame buffer pool</a:t>
            </a:r>
          </a:p>
          <a:p>
            <a:endParaRPr lang="en-US" altLang="en-US" sz="800" dirty="0"/>
          </a:p>
          <a:p>
            <a:r>
              <a:rPr lang="en-US" altLang="en-US" dirty="0"/>
              <a:t>Proportional allocation – Allocate according to the size of process</a:t>
            </a:r>
          </a:p>
          <a:p>
            <a:pPr lvl="1"/>
            <a:r>
              <a:rPr lang="en-US" altLang="en-US" dirty="0"/>
              <a:t>Dynamic as degree of multiprogramming, process sizes change</a:t>
            </a:r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graphicFrame>
        <p:nvGraphicFramePr>
          <p:cNvPr id="1026" name="Object 2">
            <a:extLst>
              <a:ext uri="{FF2B5EF4-FFF2-40B4-BE49-F238E27FC236}">
                <a16:creationId xmlns:a16="http://schemas.microsoft.com/office/drawing/2014/main" id="{60101F45-DE12-4B60-9040-E3AC5E8C556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76438" y="3630613"/>
          <a:ext cx="2857500" cy="161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57500" imgH="1612900" progId="Equation.3">
                  <p:embed/>
                </p:oleObj>
              </mc:Choice>
              <mc:Fallback>
                <p:oleObj name="Equation" r:id="rId3" imgW="2857500" imgH="16129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6438" y="3630613"/>
                        <a:ext cx="2857500" cy="1611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Line 5">
            <a:extLst>
              <a:ext uri="{FF2B5EF4-FFF2-40B4-BE49-F238E27FC236}">
                <a16:creationId xmlns:a16="http://schemas.microsoft.com/office/drawing/2014/main" id="{8888DB1A-25C9-4D76-AE59-B4B5C1E6F5A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2763" y="37925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5" tIns="45718" rIns="91435" bIns="45718" anchor="ctr"/>
          <a:lstStyle/>
          <a:p>
            <a:endParaRPr lang="en-US"/>
          </a:p>
        </p:txBody>
      </p:sp>
      <p:sp>
        <p:nvSpPr>
          <p:cNvPr id="1031" name="Line 6">
            <a:extLst>
              <a:ext uri="{FF2B5EF4-FFF2-40B4-BE49-F238E27FC236}">
                <a16:creationId xmlns:a16="http://schemas.microsoft.com/office/drawing/2014/main" id="{ECC2003F-96B6-47ED-AF4F-07170847DC74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2763" y="412908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5" tIns="45718" rIns="91435" bIns="45718" anchor="ctr"/>
          <a:lstStyle/>
          <a:p>
            <a:endParaRPr lang="en-US"/>
          </a:p>
        </p:txBody>
      </p:sp>
      <p:sp>
        <p:nvSpPr>
          <p:cNvPr id="1032" name="Line 7">
            <a:extLst>
              <a:ext uri="{FF2B5EF4-FFF2-40B4-BE49-F238E27FC236}">
                <a16:creationId xmlns:a16="http://schemas.microsoft.com/office/drawing/2014/main" id="{5847D2CD-ECAD-4BC8-86B1-C8CE5E34303A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2763" y="498951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5" tIns="45718" rIns="91435" bIns="45718" anchor="ctr"/>
          <a:lstStyle/>
          <a:p>
            <a:endParaRPr lang="en-US"/>
          </a:p>
        </p:txBody>
      </p:sp>
      <p:sp>
        <p:nvSpPr>
          <p:cNvPr id="1033" name="Line 8">
            <a:extLst>
              <a:ext uri="{FF2B5EF4-FFF2-40B4-BE49-F238E27FC236}">
                <a16:creationId xmlns:a16="http://schemas.microsoft.com/office/drawing/2014/main" id="{B1B7ADDF-04E5-45DA-B979-4FC4DE3E11DA}"/>
              </a:ext>
            </a:extLst>
          </p:cNvPr>
          <p:cNvSpPr>
            <a:spLocks noChangeShapeType="1"/>
          </p:cNvSpPr>
          <p:nvPr/>
        </p:nvSpPr>
        <p:spPr bwMode="auto">
          <a:xfrm>
            <a:off x="1776413" y="445611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5" tIns="45718" rIns="91435" bIns="45718" anchor="ctr"/>
          <a:lstStyle/>
          <a:p>
            <a:endParaRPr lang="en-US"/>
          </a:p>
        </p:txBody>
      </p:sp>
      <p:graphicFrame>
        <p:nvGraphicFramePr>
          <p:cNvPr id="1027" name="Object 3">
            <a:extLst>
              <a:ext uri="{FF2B5EF4-FFF2-40B4-BE49-F238E27FC236}">
                <a16:creationId xmlns:a16="http://schemas.microsoft.com/office/drawing/2014/main" id="{5598D165-43F5-47B6-A2A0-4E723009E1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45188" y="3425825"/>
          <a:ext cx="1506537" cy="192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43000" imgH="1460500" progId="Equation.3">
                  <p:embed/>
                </p:oleObj>
              </mc:Choice>
              <mc:Fallback>
                <p:oleObj name="Equation" r:id="rId5" imgW="1143000" imgH="14605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5188" y="3425825"/>
                        <a:ext cx="1506537" cy="192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F01C6E52-51B6-4080-B3CB-DA269501CF5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15307" y="451259"/>
            <a:ext cx="7656512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Global vs. Local Allocation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4BDEEC50-DE5B-4191-A4E4-940F9E965BA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87488" y="1617458"/>
            <a:ext cx="7656512" cy="4470400"/>
          </a:xfrm>
        </p:spPr>
        <p:txBody>
          <a:bodyPr/>
          <a:lstStyle/>
          <a:p>
            <a:r>
              <a:rPr lang="en-US" altLang="en-US" b="1" dirty="0">
                <a:solidFill>
                  <a:srgbClr val="006699"/>
                </a:solidFill>
                <a:latin typeface="+mj-lt"/>
              </a:rPr>
              <a:t>Global</a:t>
            </a:r>
            <a:r>
              <a:rPr lang="en-US" altLang="en-US" b="1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replacement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process selects a replacement frame from the set of all frames; one process can take a frame from another</a:t>
            </a:r>
          </a:p>
          <a:p>
            <a:pPr lvl="1"/>
            <a:r>
              <a:rPr lang="en-US" altLang="en-US" dirty="0"/>
              <a:t>But then process execution time can vary greatly</a:t>
            </a:r>
          </a:p>
          <a:p>
            <a:pPr lvl="1"/>
            <a:r>
              <a:rPr lang="en-US" altLang="en-US" dirty="0"/>
              <a:t>But greater throughput so more common</a:t>
            </a:r>
          </a:p>
          <a:p>
            <a:r>
              <a:rPr lang="en-US" altLang="en-US" b="1" dirty="0">
                <a:solidFill>
                  <a:srgbClr val="006699"/>
                </a:solidFill>
                <a:latin typeface="+mj-lt"/>
              </a:rPr>
              <a:t>Local</a:t>
            </a:r>
            <a:r>
              <a:rPr lang="en-US" altLang="en-US" b="1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replacement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– each process selects from only its own set of allocated frames</a:t>
            </a:r>
          </a:p>
          <a:p>
            <a:pPr lvl="1"/>
            <a:r>
              <a:rPr lang="en-US" altLang="en-US" dirty="0"/>
              <a:t>More consistent per-process performance</a:t>
            </a:r>
          </a:p>
          <a:p>
            <a:pPr lvl="1"/>
            <a:r>
              <a:rPr lang="en-US" altLang="en-US" dirty="0"/>
              <a:t>But possibly underutilized memory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4F731FD3-D4BB-4495-AA41-BEE2A772C8D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25910" y="461092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Thrashing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1BFB067A-221A-4384-BE53-811322B7EC9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4788" y="1235075"/>
            <a:ext cx="7669212" cy="4483100"/>
          </a:xfrm>
        </p:spPr>
        <p:txBody>
          <a:bodyPr/>
          <a:lstStyle/>
          <a:p>
            <a:r>
              <a:rPr lang="en-US" altLang="en-US" dirty="0"/>
              <a:t>If a process does not have </a:t>
            </a:r>
            <a:r>
              <a:rPr lang="ja-JP" altLang="en-US" dirty="0"/>
              <a:t>“</a:t>
            </a:r>
            <a:r>
              <a:rPr lang="en-US" altLang="ja-JP" dirty="0"/>
              <a:t>enough</a:t>
            </a:r>
            <a:r>
              <a:rPr lang="ja-JP" altLang="en-US" dirty="0"/>
              <a:t>”</a:t>
            </a:r>
            <a:r>
              <a:rPr lang="en-US" altLang="ja-JP" dirty="0"/>
              <a:t> pages, the page-fault rate is very high</a:t>
            </a:r>
          </a:p>
          <a:p>
            <a:pPr lvl="1"/>
            <a:r>
              <a:rPr lang="en-US" altLang="en-US" dirty="0"/>
              <a:t>Page fault to get page</a:t>
            </a:r>
          </a:p>
          <a:p>
            <a:pPr lvl="1"/>
            <a:r>
              <a:rPr lang="en-US" altLang="en-US" dirty="0"/>
              <a:t>Replace existing frame</a:t>
            </a:r>
          </a:p>
          <a:p>
            <a:pPr lvl="1"/>
            <a:r>
              <a:rPr lang="en-US" altLang="en-US" dirty="0"/>
              <a:t>But quickly need replaced frame back</a:t>
            </a:r>
          </a:p>
          <a:p>
            <a:pPr lvl="1"/>
            <a:r>
              <a:rPr lang="en-US" altLang="en-US" dirty="0"/>
              <a:t>This leads to:</a:t>
            </a:r>
          </a:p>
          <a:p>
            <a:pPr lvl="2"/>
            <a:r>
              <a:rPr lang="en-US" altLang="en-US" dirty="0"/>
              <a:t>Low CPU utilization</a:t>
            </a:r>
          </a:p>
          <a:p>
            <a:pPr lvl="2"/>
            <a:r>
              <a:rPr lang="en-US" altLang="en-US" dirty="0"/>
              <a:t>Operating system thinking that it needs to increase the degree of multiprogramming</a:t>
            </a:r>
          </a:p>
          <a:p>
            <a:pPr lvl="2"/>
            <a:r>
              <a:rPr lang="en-US" altLang="en-US" dirty="0"/>
              <a:t>Another process added to the system</a:t>
            </a:r>
            <a:br>
              <a:rPr lang="en-US" altLang="en-US" dirty="0"/>
            </a:br>
            <a:endParaRPr lang="en-US" altLang="en-US" dirty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F37029F3-575E-45E9-8727-29B42A6C299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34176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Thrashing (Cont.)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1466EF36-C0B0-44EF-8514-5525DA5E5C5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514168" y="1304823"/>
            <a:ext cx="7265988" cy="939800"/>
          </a:xfrm>
        </p:spPr>
        <p:txBody>
          <a:bodyPr/>
          <a:lstStyle/>
          <a:p>
            <a:r>
              <a:rPr lang="en-US" altLang="en-US" b="1" dirty="0">
                <a:solidFill>
                  <a:srgbClr val="006699"/>
                </a:solidFill>
                <a:latin typeface="+mj-lt"/>
              </a:rPr>
              <a:t>Thrashing</a:t>
            </a:r>
            <a:r>
              <a:rPr lang="en-US" altLang="en-US" dirty="0">
                <a:solidFill>
                  <a:srgbClr val="3366FF"/>
                </a:solidFill>
              </a:rPr>
              <a:t>. </a:t>
            </a:r>
            <a:r>
              <a:rPr lang="en-US" altLang="en-US" dirty="0">
                <a:sym typeface="Symbol" panose="05050102010706020507" pitchFamily="18" charset="2"/>
              </a:rPr>
              <a:t> A process is busy swapping pages in and out</a:t>
            </a:r>
            <a:endParaRPr lang="en-US" altLang="en-US" dirty="0"/>
          </a:p>
        </p:txBody>
      </p:sp>
      <p:pic>
        <p:nvPicPr>
          <p:cNvPr id="58372" name="Picture 4" descr="B:\os-book\os10-dir\Slides-WORK-area\Figures-dir\ch10\JPG-dir\10_20.jpg">
            <a:extLst>
              <a:ext uri="{FF2B5EF4-FFF2-40B4-BE49-F238E27FC236}">
                <a16:creationId xmlns:a16="http://schemas.microsoft.com/office/drawing/2014/main" id="{94F4115B-BBC6-4F1B-BBD0-84201898A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019" y="2686152"/>
            <a:ext cx="4868863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99BDE40F-8BB8-4BDB-8637-B838D538BF7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4375" y="411931"/>
            <a:ext cx="7159625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Demand Paging and Thrashing 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1A781723-46DB-458A-85D2-73590F9B761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00943" y="1692275"/>
            <a:ext cx="7615237" cy="3473450"/>
          </a:xfrm>
        </p:spPr>
        <p:txBody>
          <a:bodyPr/>
          <a:lstStyle/>
          <a:p>
            <a:r>
              <a:rPr lang="en-US" altLang="en-US" dirty="0"/>
              <a:t>Why does demand paging work?</a:t>
            </a:r>
          </a:p>
          <a:p>
            <a:pPr marL="0" indent="0">
              <a:buNone/>
            </a:pPr>
            <a:r>
              <a:rPr lang="en-US" altLang="en-US" sz="600" dirty="0"/>
              <a:t> </a:t>
            </a:r>
            <a:br>
              <a:rPr lang="en-US" altLang="en-US" dirty="0"/>
            </a:br>
            <a:r>
              <a:rPr lang="en-US" altLang="en-US" dirty="0"/>
              <a:t>      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Locality</a:t>
            </a:r>
            <a:r>
              <a:rPr lang="en-US" altLang="en-US" b="1" dirty="0">
                <a:solidFill>
                  <a:srgbClr val="3366FF"/>
                </a:solidFill>
              </a:rPr>
              <a:t>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model</a:t>
            </a:r>
          </a:p>
          <a:p>
            <a:pPr lvl="1"/>
            <a:r>
              <a:rPr lang="en-US" altLang="en-US" dirty="0"/>
              <a:t>Process migrates from one locality to another</a:t>
            </a:r>
          </a:p>
          <a:p>
            <a:pPr lvl="1"/>
            <a:r>
              <a:rPr lang="en-US" altLang="en-US" dirty="0"/>
              <a:t>Localities may overlap</a:t>
            </a:r>
          </a:p>
          <a:p>
            <a:r>
              <a:rPr lang="en-US" altLang="en-US" dirty="0"/>
              <a:t>Why does thrashing occur?</a:t>
            </a:r>
          </a:p>
          <a:p>
            <a:pPr>
              <a:buFont typeface="Monotype Sorts" pitchFamily="-84" charset="2"/>
              <a:buNone/>
            </a:pPr>
            <a:r>
              <a:rPr lang="en-US" altLang="en-US" sz="600" dirty="0"/>
              <a:t> </a:t>
            </a:r>
            <a:br>
              <a:rPr lang="en-US" altLang="en-US" dirty="0"/>
            </a:br>
            <a:r>
              <a:rPr lang="en-US" altLang="en-US" dirty="0"/>
              <a:t>       </a:t>
            </a:r>
            <a:r>
              <a:rPr lang="en-US" altLang="en-US" dirty="0">
                <a:sym typeface="Symbol" panose="05050102010706020507" pitchFamily="18" charset="2"/>
              </a:rPr>
              <a:t> size of locality &gt; total memory size</a:t>
            </a:r>
          </a:p>
          <a:p>
            <a:pPr>
              <a:buFont typeface="Monotype Sorts" pitchFamily="-84" charset="2"/>
              <a:buNone/>
            </a:pPr>
            <a:endParaRPr lang="en-US" altLang="en-US" sz="600" dirty="0">
              <a:sym typeface="Symbol" panose="05050102010706020507" pitchFamily="18" charset="2"/>
            </a:endParaRPr>
          </a:p>
          <a:p>
            <a:r>
              <a:rPr lang="en-US" altLang="en-US" dirty="0">
                <a:sym typeface="Symbol" panose="05050102010706020507" pitchFamily="18" charset="2"/>
              </a:rPr>
              <a:t>Limit effects by using local or priority page replacement</a:t>
            </a:r>
            <a:endParaRPr lang="en-US" altLang="en-US" dirty="0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D8E3548C-E30B-4E4A-B512-89B05FD3913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5743" y="441428"/>
            <a:ext cx="8229600" cy="5762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Operating System Examples Windows</a:t>
            </a:r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A7A5EE0C-B6B1-4A7D-8E79-BF30FDC858D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76749" y="1558925"/>
            <a:ext cx="7296150" cy="5299075"/>
          </a:xfrm>
        </p:spPr>
        <p:txBody>
          <a:bodyPr/>
          <a:lstStyle/>
          <a:p>
            <a:r>
              <a:rPr lang="en-US" altLang="en-US" dirty="0"/>
              <a:t>Uses demand paging with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clustering</a:t>
            </a:r>
            <a:r>
              <a:rPr lang="en-US" altLang="en-US" dirty="0"/>
              <a:t>. Clustering brings in pages surrounding the faulting page</a:t>
            </a:r>
            <a:endParaRPr lang="en-US" altLang="en-US" sz="800" dirty="0"/>
          </a:p>
          <a:p>
            <a:r>
              <a:rPr lang="en-US" altLang="en-US" dirty="0"/>
              <a:t>Processes are assigned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working set minimum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and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working set maximum</a:t>
            </a:r>
          </a:p>
          <a:p>
            <a:r>
              <a:rPr lang="en-US" altLang="en-US" dirty="0"/>
              <a:t>Working set minimum is the minimum number of pages the process is guaranteed to have in memory</a:t>
            </a:r>
            <a:endParaRPr lang="en-US" altLang="en-US" sz="800" dirty="0"/>
          </a:p>
          <a:p>
            <a:r>
              <a:rPr lang="en-US" altLang="en-US" dirty="0"/>
              <a:t>A process may be assigned as many pages up to its working set maximum</a:t>
            </a:r>
            <a:endParaRPr lang="en-US" altLang="en-US" sz="800" dirty="0"/>
          </a:p>
          <a:p>
            <a:r>
              <a:rPr lang="en-US" altLang="en-US" dirty="0"/>
              <a:t>When the amount of free memory in the system falls below a threshold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, automatic working set trimming </a:t>
            </a:r>
            <a:r>
              <a:rPr lang="en-US" altLang="en-US" dirty="0"/>
              <a:t>is performed to restore the amount of free memory</a:t>
            </a:r>
            <a:endParaRPr lang="en-US" altLang="en-US" sz="800" dirty="0"/>
          </a:p>
          <a:p>
            <a:r>
              <a:rPr lang="en-US" altLang="en-US" dirty="0"/>
              <a:t>Working set trimming removes pages from processes that have pages in excess of their working set minimum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2087A24C-814D-4E6C-B047-D9A2C00F07E7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685800"/>
            <a:ext cx="7772400" cy="2127250"/>
          </a:xfrm>
        </p:spPr>
        <p:txBody>
          <a:bodyPr/>
          <a:lstStyle/>
          <a:p>
            <a:pPr eaLnBrk="1" hangingPunct="1"/>
            <a:r>
              <a:rPr lang="en-US" altLang="en-US" dirty="0"/>
              <a:t>End </a:t>
            </a:r>
            <a:r>
              <a:rPr lang="en-US" altLang="en-US"/>
              <a:t>of Lecture 9</a:t>
            </a:r>
            <a:endParaRPr lang="en-US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s-8">
  <a:themeElements>
    <a:clrScheme name="os-8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s-8">
      <a:majorFont>
        <a:latin typeface="Arial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lnDef>
  </a:objectDefaults>
  <a:extraClrSchemeLst>
    <a:extraClrScheme>
      <a:clrScheme name="os-8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8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8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OS8</Template>
  <TotalTime>20076</TotalTime>
  <Words>6374</Words>
  <Application>Microsoft Office PowerPoint</Application>
  <PresentationFormat>On-screen Show (4:3)</PresentationFormat>
  <Paragraphs>3843</Paragraphs>
  <Slides>108</Slides>
  <Notes>105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108</vt:i4>
      </vt:variant>
    </vt:vector>
  </HeadingPairs>
  <TitlesOfParts>
    <vt:vector size="119" baseType="lpstr">
      <vt:lpstr>Arial</vt:lpstr>
      <vt:lpstr>Courier New</vt:lpstr>
      <vt:lpstr>Helvetica</vt:lpstr>
      <vt:lpstr>Monotype Sorts</vt:lpstr>
      <vt:lpstr>Tajawal Medium</vt:lpstr>
      <vt:lpstr>Times New Roman</vt:lpstr>
      <vt:lpstr>Verdana</vt:lpstr>
      <vt:lpstr>Webdings</vt:lpstr>
      <vt:lpstr>Wingdings</vt:lpstr>
      <vt:lpstr>os-8</vt:lpstr>
      <vt:lpstr>Equation</vt:lpstr>
      <vt:lpstr>Chapter 10:  Virtual Memory</vt:lpstr>
      <vt:lpstr>Chapter 10:  Virtual Memory</vt:lpstr>
      <vt:lpstr>Objectives</vt:lpstr>
      <vt:lpstr>Background</vt:lpstr>
      <vt:lpstr>Virtual memory </vt:lpstr>
      <vt:lpstr>Virtual memory  (Cont.)</vt:lpstr>
      <vt:lpstr>Virtual Memory That is Larger Than Physical Memory</vt:lpstr>
      <vt:lpstr>Virtual-address Space</vt:lpstr>
      <vt:lpstr>Shared Library Using Virtual Memory</vt:lpstr>
      <vt:lpstr>Demand Paging</vt:lpstr>
      <vt:lpstr>Demand Paging</vt:lpstr>
      <vt:lpstr>Basic Concepts</vt:lpstr>
      <vt:lpstr>Valid-Invalid Bit</vt:lpstr>
      <vt:lpstr>Page Table When Some Pages Are Not in Main Memory</vt:lpstr>
      <vt:lpstr>Steps in Handling Page Fault</vt:lpstr>
      <vt:lpstr>Steps in Handling a Page Fault (Cont.)</vt:lpstr>
      <vt:lpstr>Aspects of Demand Paging</vt:lpstr>
      <vt:lpstr>Instruction Restart</vt:lpstr>
      <vt:lpstr>Free-Frame List</vt:lpstr>
      <vt:lpstr> Stages in Demand Paging – Worse Case</vt:lpstr>
      <vt:lpstr>Stages in Demand Paging  (Cont.)</vt:lpstr>
      <vt:lpstr>Copy-on-Write</vt:lpstr>
      <vt:lpstr>What Happens if There is no Free Frame?</vt:lpstr>
      <vt:lpstr>Page Replacement</vt:lpstr>
      <vt:lpstr>Need For Page Replacement</vt:lpstr>
      <vt:lpstr>Basic Page Replacement</vt:lpstr>
      <vt:lpstr>Page Replacement</vt:lpstr>
      <vt:lpstr>Page and Frame Replacement Algorithms</vt:lpstr>
      <vt:lpstr>Graph of Page Faults Versus the Number of Frames</vt:lpstr>
      <vt:lpstr>First-In-First-Out (FIFO) Algorithm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FIFO Example (3 frames)</vt:lpstr>
      <vt:lpstr>Belady’s Anomaly</vt:lpstr>
      <vt:lpstr>Belady’s Anomaly</vt:lpstr>
      <vt:lpstr>Belady’s Anomaly</vt:lpstr>
      <vt:lpstr>Belady’s Anomaly</vt:lpstr>
      <vt:lpstr>Belady’s Anomaly</vt:lpstr>
      <vt:lpstr>Optimal Algorithm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OPT Example (3 frames)</vt:lpstr>
      <vt:lpstr>Least Recently Used (LRU) Algorithm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LRU Example (3 frames)</vt:lpstr>
      <vt:lpstr>Comparison (On Example)</vt:lpstr>
      <vt:lpstr>Allocation of Frames</vt:lpstr>
      <vt:lpstr>Fixed Allocation</vt:lpstr>
      <vt:lpstr>Global vs. Local Allocation</vt:lpstr>
      <vt:lpstr>Thrashing</vt:lpstr>
      <vt:lpstr>Thrashing (Cont.)</vt:lpstr>
      <vt:lpstr>Demand Paging and Thrashing </vt:lpstr>
      <vt:lpstr>Operating System Examples Windows</vt:lpstr>
      <vt:lpstr>End of Lecture 9</vt:lpstr>
    </vt:vector>
  </TitlesOfParts>
  <Company>Lucent Technologies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2.01</dc:title>
  <dc:creator>Lucent End User</dc:creator>
  <cp:lastModifiedBy>Lamyaa fattouh ibrahim</cp:lastModifiedBy>
  <cp:revision>289</cp:revision>
  <cp:lastPrinted>2013-09-10T17:57:57Z</cp:lastPrinted>
  <dcterms:created xsi:type="dcterms:W3CDTF">2011-01-13T23:43:38Z</dcterms:created>
  <dcterms:modified xsi:type="dcterms:W3CDTF">2022-07-29T04:30:47Z</dcterms:modified>
</cp:coreProperties>
</file>