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86044-A6D5-C991-CB92-0F62676A7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3A0768-94FE-4823-A76C-931B1B3DB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81353-E2CE-417A-ACDE-058F61115FC5}" type="datetimeFigureOut">
              <a:rPr lang="en-US" smtClean="0"/>
              <a:t>6/20/2025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1038E4-9E8F-529D-D35B-BBFE5C637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8BE9BE-0439-EB5A-831C-E87A28050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42DA5-4DF3-42B9-94FC-9429EF037C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337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27BAD3-E67D-395A-855F-5FFCEC3564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835630-056B-1072-1AF0-7BF2B198D5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1DDBEE-E04F-2821-355C-120E4F34A7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A81353-E2CE-417A-ACDE-058F61115FC5}" type="datetimeFigureOut">
              <a:rPr lang="en-US" smtClean="0"/>
              <a:t>6/20/2025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480D58-46B7-AF17-C928-71B6D4DBB2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34EEFA-0851-E422-3AC1-0D63E0927D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42DA5-4DF3-42B9-94FC-9429EF037C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653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122D5E-587F-CB03-775E-EBD505B85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E98E47-17C5-3CB1-370A-945C7A77F4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92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584"/>
    </mc:Choice>
    <mc:Fallback xmlns="">
      <p:transition spd="slow" advTm="7558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45782B-62A0-2954-BCD6-9857FC75F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487843-143F-FAE0-C925-B108EEF79E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86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788"/>
    </mc:Choice>
    <mc:Fallback xmlns="">
      <p:transition spd="slow" advTm="19978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101C28-43DC-209D-7CEC-8D3E7541B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B7CF63-BFD2-EF45-698E-A241408921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4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395"/>
    </mc:Choice>
    <mc:Fallback xmlns="">
      <p:transition spd="slow" advTm="21939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3FDAD5-0CC7-EAD7-0D4A-97BCF6A60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EF45A2-D8B6-E2DC-F3A3-584E180A32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45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162"/>
    </mc:Choice>
    <mc:Fallback xmlns="">
      <p:transition spd="slow" advTm="16316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D5D63E-3AA5-877D-3EAF-3F3465563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5DAC26-C369-BAA2-0635-C01B6D0CB8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19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006"/>
    </mc:Choice>
    <mc:Fallback xmlns="">
      <p:transition spd="slow" advTm="15400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D35193-91F0-DBD0-CC1D-716BB6C3F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BBA73F-721A-2F3A-50FB-F2B5D45132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33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204"/>
    </mc:Choice>
    <mc:Fallback xmlns="">
      <p:transition spd="slow" advTm="60820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474233-A3DC-0CEF-F044-F12E75875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3DE155-3166-2DF8-6D59-E96E7F226F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38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153"/>
    </mc:Choice>
    <mc:Fallback xmlns="">
      <p:transition spd="slow" advTm="19515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D906A3-2F7C-3005-2377-B8FB4D024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86FB0C-94A2-1154-B37F-B8BCFD8792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4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632"/>
    </mc:Choice>
    <mc:Fallback xmlns="">
      <p:transition spd="slow" advTm="14563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8F722F-59BD-6D21-E54F-C07C5D5FB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1216C4-F8A4-1D91-6403-71271D5509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10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788"/>
    </mc:Choice>
    <mc:Fallback xmlns="">
      <p:transition spd="slow" advTm="8378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96D581-AE5B-2263-01F6-405C0F9AF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BA1FD7-5606-CFF1-47A3-53A72C43EA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63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492"/>
    </mc:Choice>
    <mc:Fallback xmlns="">
      <p:transition spd="slow" advTm="8149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0DCBE0-0895-19C6-1B83-227FAE0A4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660B9A-7147-D975-055E-5E0F473769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05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713"/>
    </mc:Choice>
    <mc:Fallback xmlns="">
      <p:transition spd="slow" advTm="25671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36BBFF-BA33-F535-3FCB-4C9E462AA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3B8018-3673-DCB9-8D37-E00E5B0A63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92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520"/>
    </mc:Choice>
    <mc:Fallback xmlns="">
      <p:transition spd="slow" advTm="8152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DDA1A4-3403-93B9-675A-1DCCF67E5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7CDE26-C318-F6FF-8E52-D2E563E3FD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77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311"/>
    </mc:Choice>
    <mc:Fallback xmlns="">
      <p:transition spd="slow" advTm="19831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0686CD-55A5-DDE0-ACD8-E7AEBBC7E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0F863C-1705-1AB0-DA36-436D9059D1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5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474"/>
    </mc:Choice>
    <mc:Fallback xmlns="">
      <p:transition spd="slow" advTm="67474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36E9B1-9BC4-17AC-AD51-35D115A3B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F723EE-5C4F-5379-35D3-D4A297A257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56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765"/>
    </mc:Choice>
    <mc:Fallback xmlns="">
      <p:transition spd="slow" advTm="27276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86589D-4D5D-BF08-4FD6-981E30460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3A58EF-706E-6E36-16C5-51CBEA53B5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96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432"/>
    </mc:Choice>
    <mc:Fallback xmlns="">
      <p:transition spd="slow" advTm="22543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F1D2D9-F8AD-2976-7E51-C8D633590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1FC66B-3BBE-0A9E-AFAE-4B1D1BC8DC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5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961"/>
    </mc:Choice>
    <mc:Fallback xmlns="">
      <p:transition spd="slow" advTm="18096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28CA73-4464-B007-9B08-5CB4D7669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D3446F-6242-5CE3-FFDF-86B67CBDDF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0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203"/>
    </mc:Choice>
    <mc:Fallback xmlns="">
      <p:transition spd="slow" advTm="145203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8DEC4A-C47D-11F0-CE96-3599E04C5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D58160-A559-FF06-B1A4-8F7B6A3FC2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72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043"/>
    </mc:Choice>
    <mc:Fallback xmlns="">
      <p:transition spd="slow" advTm="245043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897CA8-420C-05A8-4F5C-FE4550288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230E14-6048-57C2-EBDA-69DBDE8F27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82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634"/>
    </mc:Choice>
    <mc:Fallback xmlns="">
      <p:transition spd="slow" advTm="52634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558552-AAC2-1C1C-3EE3-20E47B608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2CC1AB-D841-EAEF-2A92-5E44582D3D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08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49"/>
    </mc:Choice>
    <mc:Fallback xmlns="">
      <p:transition spd="slow" advTm="65049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90DD05-E9E5-49A3-2A06-DBF98004E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88DA4-193F-4B19-09EE-6C0E4175F6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56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660"/>
    </mc:Choice>
    <mc:Fallback xmlns="">
      <p:transition spd="slow" advTm="5566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26EEB1-305A-9BC8-1F6E-12AC3DA4B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0F58EE-B996-41A2-C669-629E4BB75B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120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603"/>
    </mc:Choice>
    <mc:Fallback xmlns="">
      <p:transition spd="slow" advTm="10460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BC7013-EC75-2649-2490-8D3948052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FC09AF-A6F7-1486-07F2-B74FAD49FB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44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674"/>
    </mc:Choice>
    <mc:Fallback xmlns="">
      <p:transition spd="slow" advTm="174674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55A9D1-5185-7044-846F-7C720667E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AA9D6F-6958-18CB-3278-220CA808E8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95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594"/>
    </mc:Choice>
    <mc:Fallback xmlns="">
      <p:transition spd="slow" advTm="13259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9F5438-9C46-EB3B-2F61-EABF4063B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65E40C-2DA3-A3C1-5654-4972323356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67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657"/>
    </mc:Choice>
    <mc:Fallback xmlns="">
      <p:transition spd="slow" advTm="48657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87A5FB-8214-6BF6-65C0-A984A9046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F01790-8417-D7E4-525A-AE1A41E083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6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578"/>
    </mc:Choice>
    <mc:Fallback xmlns="">
      <p:transition spd="slow" advTm="4957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CB0BEA-6835-8F34-BD75-C792BC5CD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4D3D9A-D366-C251-11C2-6D84C7FA6E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19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919"/>
    </mc:Choice>
    <mc:Fallback xmlns="">
      <p:transition spd="slow" advTm="73919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7B7EB3-2D9E-F3DF-50DD-385A7CF07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C88098-D374-FD76-50A4-C40603A759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59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520"/>
    </mc:Choice>
    <mc:Fallback xmlns="">
      <p:transition spd="slow" advTm="12352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A5A60B-8236-429D-FCB0-349510CDC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12EAE4-D35C-555A-784C-D7F0BBED23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59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948"/>
    </mc:Choice>
    <mc:Fallback xmlns="">
      <p:transition spd="slow" advTm="10594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92275F-4685-2A19-2E0A-3C3392539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A1F44A-6A85-0CF1-0396-88FA99FC47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63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112"/>
    </mc:Choice>
    <mc:Fallback xmlns="">
      <p:transition spd="slow" advTm="74112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D6CBDE-B319-CA59-EDF8-9E96C2E35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B1689D-87D2-9381-F9CA-3AFD12B487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06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487"/>
    </mc:Choice>
    <mc:Fallback xmlns="">
      <p:transition spd="slow" advTm="57487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A80A66-9C8B-A533-87BF-30131B1D2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708868-3628-7237-870A-6B96147EE1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44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927"/>
    </mc:Choice>
    <mc:Fallback xmlns="">
      <p:transition spd="slow" advTm="65927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3F8602-0F30-A5A6-9EF1-EBA19506A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45880D-6C67-1DFE-42B8-FFEB735733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9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150"/>
    </mc:Choice>
    <mc:Fallback xmlns="">
      <p:transition spd="slow" advTm="7515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DA72B0-06C1-919A-5E48-E3C0E9C5B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22BA78-F265-4B06-F5F8-BCF00329BC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16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551"/>
    </mc:Choice>
    <mc:Fallback xmlns="">
      <p:transition spd="slow" advTm="38551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DE07BC-7DE5-E702-D5FD-A05F245E8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F8B45F-3D2A-3B14-0178-119C592FB4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18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192"/>
    </mc:Choice>
    <mc:Fallback xmlns="">
      <p:transition spd="slow" advTm="54192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6AE7AB-DF28-929A-72C5-41459EB1A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263DDF-43F2-DA41-7C32-6663CDBA10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49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902"/>
    </mc:Choice>
    <mc:Fallback xmlns="">
      <p:transition spd="slow" advTm="33902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B9CEB4-E941-09CE-E8B8-49F75C52D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A761E1-76BD-7ABC-6061-4C467E2806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176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387"/>
    </mc:Choice>
    <mc:Fallback xmlns="">
      <p:transition spd="slow" advTm="110387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CAB33F-FFEA-624A-6EC0-5A9594517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DDA7DB-DBE4-8D2E-F24F-AE5DD899DB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45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820"/>
    </mc:Choice>
    <mc:Fallback xmlns="">
      <p:transition spd="slow" advTm="3282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4852B6-5939-C97B-3863-46106DDE2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1A50F4-B4E2-B67D-5073-77B7EE48E9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98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350"/>
    </mc:Choice>
    <mc:Fallback xmlns="">
      <p:transition spd="slow" advTm="3535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DD491D-0FCB-9EE8-3294-A0F22FCFE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31706-733A-A5FF-58A2-058A09C618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39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31"/>
    </mc:Choice>
    <mc:Fallback xmlns="">
      <p:transition spd="slow" advTm="1893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2025-06-20T17:07:40Z</dcterms:created>
  <dcterms:modified xsi:type="dcterms:W3CDTF">2025-06-20T17:07:40Z</dcterms:modified>
</cp:coreProperties>
</file>