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sldIdLst>
    <p:sldId id="496" r:id="rId5"/>
    <p:sldId id="497" r:id="rId6"/>
    <p:sldId id="282" r:id="rId7"/>
    <p:sldId id="283" r:id="rId8"/>
    <p:sldId id="284" r:id="rId9"/>
    <p:sldId id="285" r:id="rId10"/>
    <p:sldId id="258" r:id="rId11"/>
    <p:sldId id="272" r:id="rId12"/>
    <p:sldId id="261" r:id="rId13"/>
    <p:sldId id="259" r:id="rId14"/>
    <p:sldId id="262" r:id="rId15"/>
    <p:sldId id="263" r:id="rId16"/>
    <p:sldId id="264" r:id="rId17"/>
    <p:sldId id="265" r:id="rId18"/>
    <p:sldId id="266" r:id="rId19"/>
    <p:sldId id="267" r:id="rId20"/>
    <p:sldId id="268" r:id="rId21"/>
    <p:sldId id="269" r:id="rId22"/>
    <p:sldId id="270" r:id="rId23"/>
    <p:sldId id="498" r:id="rId24"/>
    <p:sldId id="280" r:id="rId25"/>
    <p:sldId id="281" r:id="rId26"/>
    <p:sldId id="277" r:id="rId27"/>
    <p:sldId id="279" r:id="rId28"/>
    <p:sldId id="27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12" autoAdjust="0"/>
    <p:restoredTop sz="94754"/>
  </p:normalViewPr>
  <p:slideViewPr>
    <p:cSldViewPr snapToGrid="0">
      <p:cViewPr varScale="1">
        <p:scale>
          <a:sx n="68" d="100"/>
          <a:sy n="68" d="100"/>
        </p:scale>
        <p:origin x="63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1">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19D6-882B-456C-8447-5F9D403AFE4B}" type="doc">
      <dgm:prSet loTypeId="urn:microsoft.com/office/officeart/2005/8/layout/hProcess9" loCatId="process" qsTypeId="urn:microsoft.com/office/officeart/2005/8/quickstyle/simple1#1" qsCatId="simple" csTypeId="urn:microsoft.com/office/officeart/2005/8/colors/colorful4#1" csCatId="colorful" phldr="1"/>
      <dgm:spPr/>
    </dgm:pt>
    <dgm:pt modelId="{77CDC3CD-F674-4AC1-B563-3E24BCC2BF65}">
      <dgm:prSet phldrT="[Text]"/>
      <dgm:spPr/>
      <dgm:t>
        <a:bodyPr/>
        <a:lstStyle/>
        <a:p>
          <a:r>
            <a:rPr lang="en-US" dirty="0"/>
            <a:t>Flexible Environment</a:t>
          </a:r>
        </a:p>
      </dgm:t>
    </dgm:pt>
    <dgm:pt modelId="{A5A0851C-EBE1-4741-8F6C-B80E073AFA3E}" type="parTrans" cxnId="{6B597D76-E23A-4197-9ADA-1B8264961358}">
      <dgm:prSet/>
      <dgm:spPr/>
      <dgm:t>
        <a:bodyPr/>
        <a:lstStyle/>
        <a:p>
          <a:endParaRPr lang="en-US"/>
        </a:p>
      </dgm:t>
    </dgm:pt>
    <dgm:pt modelId="{DF3298FC-0495-4BAF-A2DB-A14B66D420E4}" type="sibTrans" cxnId="{6B597D76-E23A-4197-9ADA-1B8264961358}">
      <dgm:prSet/>
      <dgm:spPr/>
      <dgm:t>
        <a:bodyPr/>
        <a:lstStyle/>
        <a:p>
          <a:endParaRPr lang="en-US"/>
        </a:p>
      </dgm:t>
    </dgm:pt>
    <dgm:pt modelId="{B337D5A9-B348-4550-90E2-2E1CA8D1A907}">
      <dgm:prSet phldrT="[Text]"/>
      <dgm:spPr/>
      <dgm:t>
        <a:bodyPr/>
        <a:lstStyle/>
        <a:p>
          <a:r>
            <a:rPr lang="en-US" dirty="0"/>
            <a:t>Learning Culture shift</a:t>
          </a:r>
        </a:p>
      </dgm:t>
    </dgm:pt>
    <dgm:pt modelId="{7782B600-872E-4AF5-A8EE-E2A68D25A4B5}" type="parTrans" cxnId="{8230B958-F39E-4396-A1CD-B44CCB1F4391}">
      <dgm:prSet/>
      <dgm:spPr/>
      <dgm:t>
        <a:bodyPr/>
        <a:lstStyle/>
        <a:p>
          <a:endParaRPr lang="en-US"/>
        </a:p>
      </dgm:t>
    </dgm:pt>
    <dgm:pt modelId="{500EFA26-944B-4306-8655-83B573DB6904}" type="sibTrans" cxnId="{8230B958-F39E-4396-A1CD-B44CCB1F4391}">
      <dgm:prSet/>
      <dgm:spPr/>
      <dgm:t>
        <a:bodyPr/>
        <a:lstStyle/>
        <a:p>
          <a:endParaRPr lang="en-US"/>
        </a:p>
      </dgm:t>
    </dgm:pt>
    <dgm:pt modelId="{0A6D6D5F-F268-4DCD-B37D-E2B54AB5037E}">
      <dgm:prSet phldrT="[Text]"/>
      <dgm:spPr/>
      <dgm:t>
        <a:bodyPr/>
        <a:lstStyle/>
        <a:p>
          <a:r>
            <a:rPr lang="en-US" dirty="0"/>
            <a:t>Intentional content</a:t>
          </a:r>
        </a:p>
      </dgm:t>
    </dgm:pt>
    <dgm:pt modelId="{CF8061F0-AE40-449D-90F1-3B59689F8E39}" type="parTrans" cxnId="{DD9C5BB8-B771-4D5A-B3DE-52B32F073874}">
      <dgm:prSet/>
      <dgm:spPr/>
      <dgm:t>
        <a:bodyPr/>
        <a:lstStyle/>
        <a:p>
          <a:endParaRPr lang="en-US"/>
        </a:p>
      </dgm:t>
    </dgm:pt>
    <dgm:pt modelId="{A727AC22-7EE6-4424-AE8A-EECBD6812F67}" type="sibTrans" cxnId="{DD9C5BB8-B771-4D5A-B3DE-52B32F073874}">
      <dgm:prSet/>
      <dgm:spPr/>
      <dgm:t>
        <a:bodyPr/>
        <a:lstStyle/>
        <a:p>
          <a:endParaRPr lang="en-US"/>
        </a:p>
      </dgm:t>
    </dgm:pt>
    <dgm:pt modelId="{43B8411E-B26D-4170-8F21-AF0D35C055B1}">
      <dgm:prSet phldrT="[Text]"/>
      <dgm:spPr/>
      <dgm:t>
        <a:bodyPr/>
        <a:lstStyle/>
        <a:p>
          <a:r>
            <a:rPr lang="en-US"/>
            <a:t>Professional educator</a:t>
          </a:r>
          <a:endParaRPr lang="en-US" dirty="0"/>
        </a:p>
      </dgm:t>
    </dgm:pt>
    <dgm:pt modelId="{B4B1F0CC-B088-4CD0-BD08-E04294266558}" type="parTrans" cxnId="{1A33DD4D-F29D-4311-BB57-79F06B095BED}">
      <dgm:prSet/>
      <dgm:spPr/>
      <dgm:t>
        <a:bodyPr/>
        <a:lstStyle/>
        <a:p>
          <a:endParaRPr lang="en-US"/>
        </a:p>
      </dgm:t>
    </dgm:pt>
    <dgm:pt modelId="{33AAC84E-EA7D-4A1A-956F-2A606F331D10}" type="sibTrans" cxnId="{1A33DD4D-F29D-4311-BB57-79F06B095BED}">
      <dgm:prSet/>
      <dgm:spPr/>
      <dgm:t>
        <a:bodyPr/>
        <a:lstStyle/>
        <a:p>
          <a:endParaRPr lang="en-US"/>
        </a:p>
      </dgm:t>
    </dgm:pt>
    <dgm:pt modelId="{106F7255-0626-4B79-BF27-65527B1E2DB3}" type="pres">
      <dgm:prSet presAssocID="{272219D6-882B-456C-8447-5F9D403AFE4B}" presName="CompostProcess" presStyleCnt="0">
        <dgm:presLayoutVars>
          <dgm:dir/>
          <dgm:resizeHandles val="exact"/>
        </dgm:presLayoutVars>
      </dgm:prSet>
      <dgm:spPr/>
    </dgm:pt>
    <dgm:pt modelId="{7E3DE1DB-B583-4022-99C3-95629BD02E00}" type="pres">
      <dgm:prSet presAssocID="{272219D6-882B-456C-8447-5F9D403AFE4B}" presName="arrow" presStyleLbl="bgShp" presStyleIdx="0" presStyleCnt="1"/>
      <dgm:spPr/>
    </dgm:pt>
    <dgm:pt modelId="{9F74FB35-12F9-4A70-B45C-5AE3B1E017A5}" type="pres">
      <dgm:prSet presAssocID="{272219D6-882B-456C-8447-5F9D403AFE4B}" presName="linearProcess" presStyleCnt="0"/>
      <dgm:spPr/>
    </dgm:pt>
    <dgm:pt modelId="{548D0DF8-6AD5-4F4E-87BE-8C7D5CE4BACF}" type="pres">
      <dgm:prSet presAssocID="{77CDC3CD-F674-4AC1-B563-3E24BCC2BF65}" presName="textNode" presStyleLbl="node1" presStyleIdx="0" presStyleCnt="4">
        <dgm:presLayoutVars>
          <dgm:bulletEnabled val="1"/>
        </dgm:presLayoutVars>
      </dgm:prSet>
      <dgm:spPr/>
    </dgm:pt>
    <dgm:pt modelId="{3CB1C865-097A-4FD9-9B4E-042C2C60A7AA}" type="pres">
      <dgm:prSet presAssocID="{DF3298FC-0495-4BAF-A2DB-A14B66D420E4}" presName="sibTrans" presStyleCnt="0"/>
      <dgm:spPr/>
    </dgm:pt>
    <dgm:pt modelId="{A2DC1986-16FE-4866-9079-10BB8F79C13A}" type="pres">
      <dgm:prSet presAssocID="{B337D5A9-B348-4550-90E2-2E1CA8D1A907}" presName="textNode" presStyleLbl="node1" presStyleIdx="1" presStyleCnt="4">
        <dgm:presLayoutVars>
          <dgm:bulletEnabled val="1"/>
        </dgm:presLayoutVars>
      </dgm:prSet>
      <dgm:spPr/>
    </dgm:pt>
    <dgm:pt modelId="{69EFBE0F-9308-4B4E-961F-8AABE8832413}" type="pres">
      <dgm:prSet presAssocID="{500EFA26-944B-4306-8655-83B573DB6904}" presName="sibTrans" presStyleCnt="0"/>
      <dgm:spPr/>
    </dgm:pt>
    <dgm:pt modelId="{C07A759D-9F97-41DF-92E5-AEDD15DDC26A}" type="pres">
      <dgm:prSet presAssocID="{0A6D6D5F-F268-4DCD-B37D-E2B54AB5037E}" presName="textNode" presStyleLbl="node1" presStyleIdx="2" presStyleCnt="4">
        <dgm:presLayoutVars>
          <dgm:bulletEnabled val="1"/>
        </dgm:presLayoutVars>
      </dgm:prSet>
      <dgm:spPr/>
    </dgm:pt>
    <dgm:pt modelId="{81A1D072-A66C-4292-9B64-E89AB0F8D37A}" type="pres">
      <dgm:prSet presAssocID="{A727AC22-7EE6-4424-AE8A-EECBD6812F67}" presName="sibTrans" presStyleCnt="0"/>
      <dgm:spPr/>
    </dgm:pt>
    <dgm:pt modelId="{C6F394A4-18F0-4928-8FD6-7A87D513C1F2}" type="pres">
      <dgm:prSet presAssocID="{43B8411E-B26D-4170-8F21-AF0D35C055B1}" presName="textNode" presStyleLbl="node1" presStyleIdx="3" presStyleCnt="4">
        <dgm:presLayoutVars>
          <dgm:bulletEnabled val="1"/>
        </dgm:presLayoutVars>
      </dgm:prSet>
      <dgm:spPr/>
    </dgm:pt>
  </dgm:ptLst>
  <dgm:cxnLst>
    <dgm:cxn modelId="{298A1A04-E673-4D65-82DD-1F6B0632824A}" type="presOf" srcId="{B337D5A9-B348-4550-90E2-2E1CA8D1A907}" destId="{A2DC1986-16FE-4866-9079-10BB8F79C13A}" srcOrd="0" destOrd="0" presId="urn:microsoft.com/office/officeart/2005/8/layout/hProcess9"/>
    <dgm:cxn modelId="{1A33DD4D-F29D-4311-BB57-79F06B095BED}" srcId="{272219D6-882B-456C-8447-5F9D403AFE4B}" destId="{43B8411E-B26D-4170-8F21-AF0D35C055B1}" srcOrd="3" destOrd="0" parTransId="{B4B1F0CC-B088-4CD0-BD08-E04294266558}" sibTransId="{33AAC84E-EA7D-4A1A-956F-2A606F331D10}"/>
    <dgm:cxn modelId="{6B597D76-E23A-4197-9ADA-1B8264961358}" srcId="{272219D6-882B-456C-8447-5F9D403AFE4B}" destId="{77CDC3CD-F674-4AC1-B563-3E24BCC2BF65}" srcOrd="0" destOrd="0" parTransId="{A5A0851C-EBE1-4741-8F6C-B80E073AFA3E}" sibTransId="{DF3298FC-0495-4BAF-A2DB-A14B66D420E4}"/>
    <dgm:cxn modelId="{289DA457-1B02-41BB-9335-334CB29CBF17}" type="presOf" srcId="{272219D6-882B-456C-8447-5F9D403AFE4B}" destId="{106F7255-0626-4B79-BF27-65527B1E2DB3}" srcOrd="0" destOrd="0" presId="urn:microsoft.com/office/officeart/2005/8/layout/hProcess9"/>
    <dgm:cxn modelId="{8230B958-F39E-4396-A1CD-B44CCB1F4391}" srcId="{272219D6-882B-456C-8447-5F9D403AFE4B}" destId="{B337D5A9-B348-4550-90E2-2E1CA8D1A907}" srcOrd="1" destOrd="0" parTransId="{7782B600-872E-4AF5-A8EE-E2A68D25A4B5}" sibTransId="{500EFA26-944B-4306-8655-83B573DB6904}"/>
    <dgm:cxn modelId="{902F687B-01F4-4B89-A0E9-12180C4E95BD}" type="presOf" srcId="{0A6D6D5F-F268-4DCD-B37D-E2B54AB5037E}" destId="{C07A759D-9F97-41DF-92E5-AEDD15DDC26A}" srcOrd="0" destOrd="0" presId="urn:microsoft.com/office/officeart/2005/8/layout/hProcess9"/>
    <dgm:cxn modelId="{A4BB5581-C989-4083-9FCA-435F4BF58B25}" type="presOf" srcId="{43B8411E-B26D-4170-8F21-AF0D35C055B1}" destId="{C6F394A4-18F0-4928-8FD6-7A87D513C1F2}" srcOrd="0" destOrd="0" presId="urn:microsoft.com/office/officeart/2005/8/layout/hProcess9"/>
    <dgm:cxn modelId="{DD9C5BB8-B771-4D5A-B3DE-52B32F073874}" srcId="{272219D6-882B-456C-8447-5F9D403AFE4B}" destId="{0A6D6D5F-F268-4DCD-B37D-E2B54AB5037E}" srcOrd="2" destOrd="0" parTransId="{CF8061F0-AE40-449D-90F1-3B59689F8E39}" sibTransId="{A727AC22-7EE6-4424-AE8A-EECBD6812F67}"/>
    <dgm:cxn modelId="{BCE88ECF-F412-4DAF-A698-62D0FA7FE9F0}" type="presOf" srcId="{77CDC3CD-F674-4AC1-B563-3E24BCC2BF65}" destId="{548D0DF8-6AD5-4F4E-87BE-8C7D5CE4BACF}" srcOrd="0" destOrd="0" presId="urn:microsoft.com/office/officeart/2005/8/layout/hProcess9"/>
    <dgm:cxn modelId="{1FE49182-7846-4C34-A459-E6991DA42168}" type="presParOf" srcId="{106F7255-0626-4B79-BF27-65527B1E2DB3}" destId="{7E3DE1DB-B583-4022-99C3-95629BD02E00}" srcOrd="0" destOrd="0" presId="urn:microsoft.com/office/officeart/2005/8/layout/hProcess9"/>
    <dgm:cxn modelId="{B495F004-594C-4129-96A9-7DEDB8279608}" type="presParOf" srcId="{106F7255-0626-4B79-BF27-65527B1E2DB3}" destId="{9F74FB35-12F9-4A70-B45C-5AE3B1E017A5}" srcOrd="1" destOrd="0" presId="urn:microsoft.com/office/officeart/2005/8/layout/hProcess9"/>
    <dgm:cxn modelId="{2C1AF3FB-7790-46FC-9DE2-507DA668D9C5}" type="presParOf" srcId="{9F74FB35-12F9-4A70-B45C-5AE3B1E017A5}" destId="{548D0DF8-6AD5-4F4E-87BE-8C7D5CE4BACF}" srcOrd="0" destOrd="0" presId="urn:microsoft.com/office/officeart/2005/8/layout/hProcess9"/>
    <dgm:cxn modelId="{EC3F8A5A-9B24-4162-9FC7-C15755F9E439}" type="presParOf" srcId="{9F74FB35-12F9-4A70-B45C-5AE3B1E017A5}" destId="{3CB1C865-097A-4FD9-9B4E-042C2C60A7AA}" srcOrd="1" destOrd="0" presId="urn:microsoft.com/office/officeart/2005/8/layout/hProcess9"/>
    <dgm:cxn modelId="{E674DFAD-A5FF-4737-9832-B4EDFBC9A063}" type="presParOf" srcId="{9F74FB35-12F9-4A70-B45C-5AE3B1E017A5}" destId="{A2DC1986-16FE-4866-9079-10BB8F79C13A}" srcOrd="2" destOrd="0" presId="urn:microsoft.com/office/officeart/2005/8/layout/hProcess9"/>
    <dgm:cxn modelId="{E94A4DBD-E3B5-48AC-81E4-8C21DF2B174F}" type="presParOf" srcId="{9F74FB35-12F9-4A70-B45C-5AE3B1E017A5}" destId="{69EFBE0F-9308-4B4E-961F-8AABE8832413}" srcOrd="3" destOrd="0" presId="urn:microsoft.com/office/officeart/2005/8/layout/hProcess9"/>
    <dgm:cxn modelId="{67E6B489-DDE2-4364-AD6E-1CB76BEF9DE6}" type="presParOf" srcId="{9F74FB35-12F9-4A70-B45C-5AE3B1E017A5}" destId="{C07A759D-9F97-41DF-92E5-AEDD15DDC26A}" srcOrd="4" destOrd="0" presId="urn:microsoft.com/office/officeart/2005/8/layout/hProcess9"/>
    <dgm:cxn modelId="{74477BF4-0572-4E1B-A02E-83AE89FE30C7}" type="presParOf" srcId="{9F74FB35-12F9-4A70-B45C-5AE3B1E017A5}" destId="{81A1D072-A66C-4292-9B64-E89AB0F8D37A}" srcOrd="5" destOrd="0" presId="urn:microsoft.com/office/officeart/2005/8/layout/hProcess9"/>
    <dgm:cxn modelId="{F8ED4EC8-0767-4525-A1DB-EB2DC19C90B5}" type="presParOf" srcId="{9F74FB35-12F9-4A70-B45C-5AE3B1E017A5}" destId="{C6F394A4-18F0-4928-8FD6-7A87D513C1F2}"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EAEC7-EF70-486E-96D2-642369B70E93}" type="doc">
      <dgm:prSet loTypeId="urn:microsoft.com/office/officeart/2005/8/layout/process1" loCatId="process" qsTypeId="urn:microsoft.com/office/officeart/2005/8/quickstyle/simple1#2" qsCatId="simple" csTypeId="urn:microsoft.com/office/officeart/2005/8/colors/colorful5#1" csCatId="colorful" phldr="1"/>
      <dgm:spPr/>
    </dgm:pt>
    <dgm:pt modelId="{A1E3D6F6-A76D-4975-ACE8-4E8740C0B3D5}">
      <dgm:prSet phldrT="[Text]"/>
      <dgm:spPr/>
      <dgm:t>
        <a:bodyPr/>
        <a:lstStyle/>
        <a:p>
          <a:r>
            <a:rPr lang="en-US" dirty="0"/>
            <a:t>Feedback</a:t>
          </a:r>
        </a:p>
      </dgm:t>
    </dgm:pt>
    <dgm:pt modelId="{E2D6A3FD-E441-4BEC-A594-F9DC04B15EAD}" type="parTrans" cxnId="{88CB761E-B41C-42B6-A6FD-240927AC99BC}">
      <dgm:prSet/>
      <dgm:spPr/>
      <dgm:t>
        <a:bodyPr/>
        <a:lstStyle/>
        <a:p>
          <a:endParaRPr lang="en-US"/>
        </a:p>
      </dgm:t>
    </dgm:pt>
    <dgm:pt modelId="{A0F36B94-9760-4862-A6D0-FC93B5AA5225}" type="sibTrans" cxnId="{88CB761E-B41C-42B6-A6FD-240927AC99BC}">
      <dgm:prSet/>
      <dgm:spPr/>
      <dgm:t>
        <a:bodyPr/>
        <a:lstStyle/>
        <a:p>
          <a:endParaRPr lang="en-US"/>
        </a:p>
      </dgm:t>
    </dgm:pt>
    <dgm:pt modelId="{ACF4A329-B04D-452B-AD23-F026E016D8CF}">
      <dgm:prSet phldrT="[Text]"/>
      <dgm:spPr/>
      <dgm:t>
        <a:bodyPr/>
        <a:lstStyle/>
        <a:p>
          <a:r>
            <a:rPr lang="en-US" dirty="0"/>
            <a:t>Open Discussion</a:t>
          </a:r>
        </a:p>
      </dgm:t>
    </dgm:pt>
    <dgm:pt modelId="{18136200-3D98-444F-9CFC-6C5EF6C99943}" type="parTrans" cxnId="{64BC2DC3-B933-4678-8809-B2BE064F93DB}">
      <dgm:prSet/>
      <dgm:spPr/>
      <dgm:t>
        <a:bodyPr/>
        <a:lstStyle/>
        <a:p>
          <a:endParaRPr lang="en-US"/>
        </a:p>
      </dgm:t>
    </dgm:pt>
    <dgm:pt modelId="{EAA28C10-3CD1-4391-943B-93451958B831}" type="sibTrans" cxnId="{64BC2DC3-B933-4678-8809-B2BE064F93DB}">
      <dgm:prSet/>
      <dgm:spPr/>
      <dgm:t>
        <a:bodyPr/>
        <a:lstStyle/>
        <a:p>
          <a:endParaRPr lang="en-US"/>
        </a:p>
      </dgm:t>
    </dgm:pt>
    <dgm:pt modelId="{9EDBB632-DFD8-4DD6-AA92-F2446C9DDEC9}">
      <dgm:prSet phldrT="[Text]"/>
      <dgm:spPr/>
      <dgm:t>
        <a:bodyPr/>
        <a:lstStyle/>
        <a:p>
          <a:r>
            <a:rPr lang="en-US" dirty="0"/>
            <a:t>Cooperative Learning</a:t>
          </a:r>
        </a:p>
      </dgm:t>
    </dgm:pt>
    <dgm:pt modelId="{98C74359-35A0-4216-94AE-12F2A8E12225}" type="parTrans" cxnId="{EEA480AA-B6DB-4C28-A311-4EE6AB9E5718}">
      <dgm:prSet/>
      <dgm:spPr/>
      <dgm:t>
        <a:bodyPr/>
        <a:lstStyle/>
        <a:p>
          <a:endParaRPr lang="en-US"/>
        </a:p>
      </dgm:t>
    </dgm:pt>
    <dgm:pt modelId="{C6DAEA69-640A-44A4-BDA3-B22A0300C956}" type="sibTrans" cxnId="{EEA480AA-B6DB-4C28-A311-4EE6AB9E5718}">
      <dgm:prSet/>
      <dgm:spPr/>
      <dgm:t>
        <a:bodyPr/>
        <a:lstStyle/>
        <a:p>
          <a:endParaRPr lang="en-US"/>
        </a:p>
      </dgm:t>
    </dgm:pt>
    <dgm:pt modelId="{8DCC9501-6B95-488B-8CF6-1CA87CA214E1}">
      <dgm:prSet phldrT="[Text]"/>
      <dgm:spPr/>
      <dgm:t>
        <a:bodyPr/>
        <a:lstStyle/>
        <a:p>
          <a:r>
            <a:rPr lang="en-US" dirty="0"/>
            <a:t>Project based Learning</a:t>
          </a:r>
        </a:p>
      </dgm:t>
    </dgm:pt>
    <dgm:pt modelId="{9AAB967F-F3AF-4ECC-9CBC-45D7713F892B}" type="parTrans" cxnId="{AD94B754-B95D-4C66-B1D4-5F50F9714823}">
      <dgm:prSet/>
      <dgm:spPr/>
      <dgm:t>
        <a:bodyPr/>
        <a:lstStyle/>
        <a:p>
          <a:endParaRPr lang="en-US"/>
        </a:p>
      </dgm:t>
    </dgm:pt>
    <dgm:pt modelId="{02F7F06E-A5A7-4153-8B25-1BFBA727F382}" type="sibTrans" cxnId="{AD94B754-B95D-4C66-B1D4-5F50F9714823}">
      <dgm:prSet/>
      <dgm:spPr/>
      <dgm:t>
        <a:bodyPr/>
        <a:lstStyle/>
        <a:p>
          <a:endParaRPr lang="en-US"/>
        </a:p>
      </dgm:t>
    </dgm:pt>
    <dgm:pt modelId="{4620E4E9-46E8-4D53-B538-FE6E40008F5B}">
      <dgm:prSet phldrT="[Text]"/>
      <dgm:spPr/>
      <dgm:t>
        <a:bodyPr/>
        <a:lstStyle/>
        <a:p>
          <a:r>
            <a:rPr lang="en-US" dirty="0"/>
            <a:t>Real life Case Study </a:t>
          </a:r>
        </a:p>
      </dgm:t>
    </dgm:pt>
    <dgm:pt modelId="{92A93B63-26DA-4220-B89A-47E6381FF38C}" type="parTrans" cxnId="{6BA44A9C-735B-44CF-902D-F2DB7BE9018B}">
      <dgm:prSet/>
      <dgm:spPr/>
      <dgm:t>
        <a:bodyPr/>
        <a:lstStyle/>
        <a:p>
          <a:endParaRPr lang="en-US"/>
        </a:p>
      </dgm:t>
    </dgm:pt>
    <dgm:pt modelId="{650C5492-DBA5-4E61-AA18-A15A58FB1293}" type="sibTrans" cxnId="{6BA44A9C-735B-44CF-902D-F2DB7BE9018B}">
      <dgm:prSet/>
      <dgm:spPr/>
      <dgm:t>
        <a:bodyPr/>
        <a:lstStyle/>
        <a:p>
          <a:endParaRPr lang="en-US"/>
        </a:p>
      </dgm:t>
    </dgm:pt>
    <dgm:pt modelId="{3B60836E-250C-40CA-99A1-BECE94E517DB}" type="pres">
      <dgm:prSet presAssocID="{D35EAEC7-EF70-486E-96D2-642369B70E93}" presName="Name0" presStyleCnt="0">
        <dgm:presLayoutVars>
          <dgm:dir/>
          <dgm:resizeHandles val="exact"/>
        </dgm:presLayoutVars>
      </dgm:prSet>
      <dgm:spPr/>
    </dgm:pt>
    <dgm:pt modelId="{02663525-CBF2-4E04-80F9-18E7B4DFB6B7}" type="pres">
      <dgm:prSet presAssocID="{A1E3D6F6-A76D-4975-ACE8-4E8740C0B3D5}" presName="node" presStyleLbl="node1" presStyleIdx="0" presStyleCnt="5">
        <dgm:presLayoutVars>
          <dgm:bulletEnabled val="1"/>
        </dgm:presLayoutVars>
      </dgm:prSet>
      <dgm:spPr/>
    </dgm:pt>
    <dgm:pt modelId="{28B2CA52-C74B-4F21-9E02-F462DEA176A4}" type="pres">
      <dgm:prSet presAssocID="{A0F36B94-9760-4862-A6D0-FC93B5AA5225}" presName="sibTrans" presStyleLbl="sibTrans2D1" presStyleIdx="0" presStyleCnt="4"/>
      <dgm:spPr/>
    </dgm:pt>
    <dgm:pt modelId="{03033655-54B3-4EF1-BE37-281C58539BF6}" type="pres">
      <dgm:prSet presAssocID="{A0F36B94-9760-4862-A6D0-FC93B5AA5225}" presName="connectorText" presStyleLbl="sibTrans2D1" presStyleIdx="0" presStyleCnt="4"/>
      <dgm:spPr/>
    </dgm:pt>
    <dgm:pt modelId="{BF3B8578-8E67-4E86-A5C3-D3E916B9B637}" type="pres">
      <dgm:prSet presAssocID="{ACF4A329-B04D-452B-AD23-F026E016D8CF}" presName="node" presStyleLbl="node1" presStyleIdx="1" presStyleCnt="5">
        <dgm:presLayoutVars>
          <dgm:bulletEnabled val="1"/>
        </dgm:presLayoutVars>
      </dgm:prSet>
      <dgm:spPr/>
    </dgm:pt>
    <dgm:pt modelId="{897F71EF-F2AD-4D78-AE7B-E306AE2C6252}" type="pres">
      <dgm:prSet presAssocID="{EAA28C10-3CD1-4391-943B-93451958B831}" presName="sibTrans" presStyleLbl="sibTrans2D1" presStyleIdx="1" presStyleCnt="4"/>
      <dgm:spPr/>
    </dgm:pt>
    <dgm:pt modelId="{6FFD33AE-EB31-4EA3-8754-A2B78C8DB010}" type="pres">
      <dgm:prSet presAssocID="{EAA28C10-3CD1-4391-943B-93451958B831}" presName="connectorText" presStyleLbl="sibTrans2D1" presStyleIdx="1" presStyleCnt="4"/>
      <dgm:spPr/>
    </dgm:pt>
    <dgm:pt modelId="{6D37FBF0-1A00-4EF2-BDC3-B1245043FFB5}" type="pres">
      <dgm:prSet presAssocID="{9EDBB632-DFD8-4DD6-AA92-F2446C9DDEC9}" presName="node" presStyleLbl="node1" presStyleIdx="2" presStyleCnt="5">
        <dgm:presLayoutVars>
          <dgm:bulletEnabled val="1"/>
        </dgm:presLayoutVars>
      </dgm:prSet>
      <dgm:spPr/>
    </dgm:pt>
    <dgm:pt modelId="{5F3C5081-5ACB-4B79-A126-DC13EB7069F0}" type="pres">
      <dgm:prSet presAssocID="{C6DAEA69-640A-44A4-BDA3-B22A0300C956}" presName="sibTrans" presStyleLbl="sibTrans2D1" presStyleIdx="2" presStyleCnt="4"/>
      <dgm:spPr/>
    </dgm:pt>
    <dgm:pt modelId="{34691643-CEE5-49B3-8927-AC3141A7E24C}" type="pres">
      <dgm:prSet presAssocID="{C6DAEA69-640A-44A4-BDA3-B22A0300C956}" presName="connectorText" presStyleLbl="sibTrans2D1" presStyleIdx="2" presStyleCnt="4"/>
      <dgm:spPr/>
    </dgm:pt>
    <dgm:pt modelId="{23C1297C-7F55-498E-BD61-E209D8DBFD9A}" type="pres">
      <dgm:prSet presAssocID="{8DCC9501-6B95-488B-8CF6-1CA87CA214E1}" presName="node" presStyleLbl="node1" presStyleIdx="3" presStyleCnt="5">
        <dgm:presLayoutVars>
          <dgm:bulletEnabled val="1"/>
        </dgm:presLayoutVars>
      </dgm:prSet>
      <dgm:spPr/>
    </dgm:pt>
    <dgm:pt modelId="{8E1BB5FF-67C9-4576-9068-72C3A3997FFB}" type="pres">
      <dgm:prSet presAssocID="{02F7F06E-A5A7-4153-8B25-1BFBA727F382}" presName="sibTrans" presStyleLbl="sibTrans2D1" presStyleIdx="3" presStyleCnt="4"/>
      <dgm:spPr/>
    </dgm:pt>
    <dgm:pt modelId="{8ECC7546-3F10-441E-9BFC-D681CAC2C60B}" type="pres">
      <dgm:prSet presAssocID="{02F7F06E-A5A7-4153-8B25-1BFBA727F382}" presName="connectorText" presStyleLbl="sibTrans2D1" presStyleIdx="3" presStyleCnt="4"/>
      <dgm:spPr/>
    </dgm:pt>
    <dgm:pt modelId="{5A000426-E028-4BB0-8CE9-CE5DCC1DE13A}" type="pres">
      <dgm:prSet presAssocID="{4620E4E9-46E8-4D53-B538-FE6E40008F5B}" presName="node" presStyleLbl="node1" presStyleIdx="4" presStyleCnt="5">
        <dgm:presLayoutVars>
          <dgm:bulletEnabled val="1"/>
        </dgm:presLayoutVars>
      </dgm:prSet>
      <dgm:spPr/>
    </dgm:pt>
  </dgm:ptLst>
  <dgm:cxnLst>
    <dgm:cxn modelId="{B2E9690B-CBDA-45FA-8B3F-B40331BF08D4}" type="presOf" srcId="{C6DAEA69-640A-44A4-BDA3-B22A0300C956}" destId="{34691643-CEE5-49B3-8927-AC3141A7E24C}" srcOrd="1" destOrd="0" presId="urn:microsoft.com/office/officeart/2005/8/layout/process1"/>
    <dgm:cxn modelId="{52F8C012-CEAC-4D56-815B-C26869FEA8CC}" type="presOf" srcId="{ACF4A329-B04D-452B-AD23-F026E016D8CF}" destId="{BF3B8578-8E67-4E86-A5C3-D3E916B9B637}" srcOrd="0" destOrd="0" presId="urn:microsoft.com/office/officeart/2005/8/layout/process1"/>
    <dgm:cxn modelId="{976DE315-6D53-47CF-B01D-4493E055B16B}" type="presOf" srcId="{4620E4E9-46E8-4D53-B538-FE6E40008F5B}" destId="{5A000426-E028-4BB0-8CE9-CE5DCC1DE13A}" srcOrd="0" destOrd="0" presId="urn:microsoft.com/office/officeart/2005/8/layout/process1"/>
    <dgm:cxn modelId="{88CB761E-B41C-42B6-A6FD-240927AC99BC}" srcId="{D35EAEC7-EF70-486E-96D2-642369B70E93}" destId="{A1E3D6F6-A76D-4975-ACE8-4E8740C0B3D5}" srcOrd="0" destOrd="0" parTransId="{E2D6A3FD-E441-4BEC-A594-F9DC04B15EAD}" sibTransId="{A0F36B94-9760-4862-A6D0-FC93B5AA5225}"/>
    <dgm:cxn modelId="{D8C29F3C-CE4E-43E9-BD38-1AC73D893260}" type="presOf" srcId="{9EDBB632-DFD8-4DD6-AA92-F2446C9DDEC9}" destId="{6D37FBF0-1A00-4EF2-BDC3-B1245043FFB5}" srcOrd="0" destOrd="0" presId="urn:microsoft.com/office/officeart/2005/8/layout/process1"/>
    <dgm:cxn modelId="{0A25684D-6C24-4E16-8A54-6DC7244E55CC}" type="presOf" srcId="{A0F36B94-9760-4862-A6D0-FC93B5AA5225}" destId="{28B2CA52-C74B-4F21-9E02-F462DEA176A4}" srcOrd="0" destOrd="0" presId="urn:microsoft.com/office/officeart/2005/8/layout/process1"/>
    <dgm:cxn modelId="{821F344E-CF82-4964-AB59-C8D13A4EA14C}" type="presOf" srcId="{EAA28C10-3CD1-4391-943B-93451958B831}" destId="{897F71EF-F2AD-4D78-AE7B-E306AE2C6252}" srcOrd="0" destOrd="0" presId="urn:microsoft.com/office/officeart/2005/8/layout/process1"/>
    <dgm:cxn modelId="{AD94B754-B95D-4C66-B1D4-5F50F9714823}" srcId="{D35EAEC7-EF70-486E-96D2-642369B70E93}" destId="{8DCC9501-6B95-488B-8CF6-1CA87CA214E1}" srcOrd="3" destOrd="0" parTransId="{9AAB967F-F3AF-4ECC-9CBC-45D7713F892B}" sibTransId="{02F7F06E-A5A7-4153-8B25-1BFBA727F382}"/>
    <dgm:cxn modelId="{6209B785-BB54-425A-AD72-5E161BC8588C}" type="presOf" srcId="{A1E3D6F6-A76D-4975-ACE8-4E8740C0B3D5}" destId="{02663525-CBF2-4E04-80F9-18E7B4DFB6B7}" srcOrd="0" destOrd="0" presId="urn:microsoft.com/office/officeart/2005/8/layout/process1"/>
    <dgm:cxn modelId="{7FB93E8D-63DF-4457-A10C-988CBC466159}" type="presOf" srcId="{8DCC9501-6B95-488B-8CF6-1CA87CA214E1}" destId="{23C1297C-7F55-498E-BD61-E209D8DBFD9A}" srcOrd="0" destOrd="0" presId="urn:microsoft.com/office/officeart/2005/8/layout/process1"/>
    <dgm:cxn modelId="{CB07B292-E22B-4B49-9A74-84C91C8C27FA}" type="presOf" srcId="{C6DAEA69-640A-44A4-BDA3-B22A0300C956}" destId="{5F3C5081-5ACB-4B79-A126-DC13EB7069F0}" srcOrd="0" destOrd="0" presId="urn:microsoft.com/office/officeart/2005/8/layout/process1"/>
    <dgm:cxn modelId="{21933396-511E-4938-A6B9-FF2D576C5038}" type="presOf" srcId="{A0F36B94-9760-4862-A6D0-FC93B5AA5225}" destId="{03033655-54B3-4EF1-BE37-281C58539BF6}" srcOrd="1" destOrd="0" presId="urn:microsoft.com/office/officeart/2005/8/layout/process1"/>
    <dgm:cxn modelId="{6BA44A9C-735B-44CF-902D-F2DB7BE9018B}" srcId="{D35EAEC7-EF70-486E-96D2-642369B70E93}" destId="{4620E4E9-46E8-4D53-B538-FE6E40008F5B}" srcOrd="4" destOrd="0" parTransId="{92A93B63-26DA-4220-B89A-47E6381FF38C}" sibTransId="{650C5492-DBA5-4E61-AA18-A15A58FB1293}"/>
    <dgm:cxn modelId="{1D74A1A1-5DF6-4DF1-9D5F-46AEF9C5B2F7}" type="presOf" srcId="{EAA28C10-3CD1-4391-943B-93451958B831}" destId="{6FFD33AE-EB31-4EA3-8754-A2B78C8DB010}" srcOrd="1" destOrd="0" presId="urn:microsoft.com/office/officeart/2005/8/layout/process1"/>
    <dgm:cxn modelId="{EEA480AA-B6DB-4C28-A311-4EE6AB9E5718}" srcId="{D35EAEC7-EF70-486E-96D2-642369B70E93}" destId="{9EDBB632-DFD8-4DD6-AA92-F2446C9DDEC9}" srcOrd="2" destOrd="0" parTransId="{98C74359-35A0-4216-94AE-12F2A8E12225}" sibTransId="{C6DAEA69-640A-44A4-BDA3-B22A0300C956}"/>
    <dgm:cxn modelId="{D01642B1-901B-4BF6-9715-5BF521CADBDE}" type="presOf" srcId="{02F7F06E-A5A7-4153-8B25-1BFBA727F382}" destId="{8ECC7546-3F10-441E-9BFC-D681CAC2C60B}" srcOrd="1" destOrd="0" presId="urn:microsoft.com/office/officeart/2005/8/layout/process1"/>
    <dgm:cxn modelId="{27F507BB-B611-4768-899E-2BDB732B1099}" type="presOf" srcId="{02F7F06E-A5A7-4153-8B25-1BFBA727F382}" destId="{8E1BB5FF-67C9-4576-9068-72C3A3997FFB}" srcOrd="0" destOrd="0" presId="urn:microsoft.com/office/officeart/2005/8/layout/process1"/>
    <dgm:cxn modelId="{496E25BB-11FE-48E1-8693-A1443A22D17D}" type="presOf" srcId="{D35EAEC7-EF70-486E-96D2-642369B70E93}" destId="{3B60836E-250C-40CA-99A1-BECE94E517DB}" srcOrd="0" destOrd="0" presId="urn:microsoft.com/office/officeart/2005/8/layout/process1"/>
    <dgm:cxn modelId="{64BC2DC3-B933-4678-8809-B2BE064F93DB}" srcId="{D35EAEC7-EF70-486E-96D2-642369B70E93}" destId="{ACF4A329-B04D-452B-AD23-F026E016D8CF}" srcOrd="1" destOrd="0" parTransId="{18136200-3D98-444F-9CFC-6C5EF6C99943}" sibTransId="{EAA28C10-3CD1-4391-943B-93451958B831}"/>
    <dgm:cxn modelId="{E1AA48E8-D41E-4828-92E1-78E833B11C4D}" type="presParOf" srcId="{3B60836E-250C-40CA-99A1-BECE94E517DB}" destId="{02663525-CBF2-4E04-80F9-18E7B4DFB6B7}" srcOrd="0" destOrd="0" presId="urn:microsoft.com/office/officeart/2005/8/layout/process1"/>
    <dgm:cxn modelId="{915DFCA8-E3C9-46BF-A8F7-B1EB2F527AB9}" type="presParOf" srcId="{3B60836E-250C-40CA-99A1-BECE94E517DB}" destId="{28B2CA52-C74B-4F21-9E02-F462DEA176A4}" srcOrd="1" destOrd="0" presId="urn:microsoft.com/office/officeart/2005/8/layout/process1"/>
    <dgm:cxn modelId="{1408E84F-39D9-4B4B-A8A0-C16C76530B61}" type="presParOf" srcId="{28B2CA52-C74B-4F21-9E02-F462DEA176A4}" destId="{03033655-54B3-4EF1-BE37-281C58539BF6}" srcOrd="0" destOrd="0" presId="urn:microsoft.com/office/officeart/2005/8/layout/process1"/>
    <dgm:cxn modelId="{262951CD-E09F-4B7A-AB65-F2A584344DE1}" type="presParOf" srcId="{3B60836E-250C-40CA-99A1-BECE94E517DB}" destId="{BF3B8578-8E67-4E86-A5C3-D3E916B9B637}" srcOrd="2" destOrd="0" presId="urn:microsoft.com/office/officeart/2005/8/layout/process1"/>
    <dgm:cxn modelId="{FB3CF376-43AF-4C12-8EB6-C0813E8CAD07}" type="presParOf" srcId="{3B60836E-250C-40CA-99A1-BECE94E517DB}" destId="{897F71EF-F2AD-4D78-AE7B-E306AE2C6252}" srcOrd="3" destOrd="0" presId="urn:microsoft.com/office/officeart/2005/8/layout/process1"/>
    <dgm:cxn modelId="{A17CE713-2280-4600-B8AE-6236CF318B1A}" type="presParOf" srcId="{897F71EF-F2AD-4D78-AE7B-E306AE2C6252}" destId="{6FFD33AE-EB31-4EA3-8754-A2B78C8DB010}" srcOrd="0" destOrd="0" presId="urn:microsoft.com/office/officeart/2005/8/layout/process1"/>
    <dgm:cxn modelId="{48791A5E-CA9D-4718-A601-0CFD59333192}" type="presParOf" srcId="{3B60836E-250C-40CA-99A1-BECE94E517DB}" destId="{6D37FBF0-1A00-4EF2-BDC3-B1245043FFB5}" srcOrd="4" destOrd="0" presId="urn:microsoft.com/office/officeart/2005/8/layout/process1"/>
    <dgm:cxn modelId="{16D1693E-9693-4FF1-BBD0-3E114C7DEE66}" type="presParOf" srcId="{3B60836E-250C-40CA-99A1-BECE94E517DB}" destId="{5F3C5081-5ACB-4B79-A126-DC13EB7069F0}" srcOrd="5" destOrd="0" presId="urn:microsoft.com/office/officeart/2005/8/layout/process1"/>
    <dgm:cxn modelId="{C91E0C5E-514B-4BFA-82C6-A4D50A0BD9B0}" type="presParOf" srcId="{5F3C5081-5ACB-4B79-A126-DC13EB7069F0}" destId="{34691643-CEE5-49B3-8927-AC3141A7E24C}" srcOrd="0" destOrd="0" presId="urn:microsoft.com/office/officeart/2005/8/layout/process1"/>
    <dgm:cxn modelId="{EA2513F1-5450-4A6F-B225-7EA4A46E085E}" type="presParOf" srcId="{3B60836E-250C-40CA-99A1-BECE94E517DB}" destId="{23C1297C-7F55-498E-BD61-E209D8DBFD9A}" srcOrd="6" destOrd="0" presId="urn:microsoft.com/office/officeart/2005/8/layout/process1"/>
    <dgm:cxn modelId="{06749D5B-FAAE-4182-B0AB-3C5787B55B94}" type="presParOf" srcId="{3B60836E-250C-40CA-99A1-BECE94E517DB}" destId="{8E1BB5FF-67C9-4576-9068-72C3A3997FFB}" srcOrd="7" destOrd="0" presId="urn:microsoft.com/office/officeart/2005/8/layout/process1"/>
    <dgm:cxn modelId="{1260CBC9-72BB-4DFB-94F3-34EA15ED5A4C}" type="presParOf" srcId="{8E1BB5FF-67C9-4576-9068-72C3A3997FFB}" destId="{8ECC7546-3F10-441E-9BFC-D681CAC2C60B}" srcOrd="0" destOrd="0" presId="urn:microsoft.com/office/officeart/2005/8/layout/process1"/>
    <dgm:cxn modelId="{28F4CB99-F012-4EFB-B583-52F75F86FE19}" type="presParOf" srcId="{3B60836E-250C-40CA-99A1-BECE94E517DB}" destId="{5A000426-E028-4BB0-8CE9-CE5DCC1DE13A}"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A6F195-107A-4506-A7BA-E054045A17B8}" type="doc">
      <dgm:prSet loTypeId="urn:microsoft.com/office/officeart/2005/8/layout/hList9" loCatId="list" qsTypeId="urn:microsoft.com/office/officeart/2005/8/quickstyle/simple1#3" qsCatId="simple" csTypeId="urn:microsoft.com/office/officeart/2005/8/colors/colorful5#2" csCatId="colorful" phldr="1"/>
      <dgm:spPr/>
      <dgm:t>
        <a:bodyPr/>
        <a:lstStyle/>
        <a:p>
          <a:endParaRPr lang="en-US"/>
        </a:p>
      </dgm:t>
    </dgm:pt>
    <dgm:pt modelId="{3D34E836-F296-40CC-85F3-DCEEC82197C8}">
      <dgm:prSet phldrT="[Text]"/>
      <dgm:spPr>
        <a:solidFill>
          <a:srgbClr val="00B0F0"/>
        </a:solidFill>
      </dgm:spPr>
      <dgm:t>
        <a:bodyPr/>
        <a:lstStyle/>
        <a:p>
          <a:r>
            <a:rPr lang="en-US" dirty="0"/>
            <a:t>Short Exams</a:t>
          </a:r>
        </a:p>
      </dgm:t>
    </dgm:pt>
    <dgm:pt modelId="{82510753-E1C9-46E2-AEA7-ED23C2C5870B}" type="parTrans" cxnId="{EDE93137-4D77-4C1A-9F8A-2D04D2754F3E}">
      <dgm:prSet/>
      <dgm:spPr/>
      <dgm:t>
        <a:bodyPr/>
        <a:lstStyle/>
        <a:p>
          <a:endParaRPr lang="en-US"/>
        </a:p>
      </dgm:t>
    </dgm:pt>
    <dgm:pt modelId="{C18B6A16-B0C6-40B8-8DA3-ACE1B3CA090D}" type="sibTrans" cxnId="{EDE93137-4D77-4C1A-9F8A-2D04D2754F3E}">
      <dgm:prSet/>
      <dgm:spPr/>
      <dgm:t>
        <a:bodyPr/>
        <a:lstStyle/>
        <a:p>
          <a:endParaRPr lang="en-US"/>
        </a:p>
      </dgm:t>
    </dgm:pt>
    <dgm:pt modelId="{E186A5A8-DC64-4725-A730-7E2C6C16BBAF}">
      <dgm:prSet phldrT="[Text]"/>
      <dgm:spPr/>
      <dgm:t>
        <a:bodyPr/>
        <a:lstStyle/>
        <a:p>
          <a:r>
            <a:rPr lang="en-US" dirty="0"/>
            <a:t>Post Lecture </a:t>
          </a:r>
        </a:p>
      </dgm:t>
    </dgm:pt>
    <dgm:pt modelId="{CA3E2658-4895-408C-A1E5-462F114B564F}" type="parTrans" cxnId="{E21987A5-63E2-4831-A58F-B32433BE8C87}">
      <dgm:prSet/>
      <dgm:spPr/>
      <dgm:t>
        <a:bodyPr/>
        <a:lstStyle/>
        <a:p>
          <a:endParaRPr lang="en-US"/>
        </a:p>
      </dgm:t>
    </dgm:pt>
    <dgm:pt modelId="{D9FB2A0D-698F-41E8-A745-9B73D2DAB038}" type="sibTrans" cxnId="{E21987A5-63E2-4831-A58F-B32433BE8C87}">
      <dgm:prSet/>
      <dgm:spPr/>
      <dgm:t>
        <a:bodyPr/>
        <a:lstStyle/>
        <a:p>
          <a:endParaRPr lang="en-US"/>
        </a:p>
      </dgm:t>
    </dgm:pt>
    <dgm:pt modelId="{CEA13C10-9F17-4665-B2EC-1A2872D9DD1B}">
      <dgm:prSet phldrT="[Text]"/>
      <dgm:spPr/>
      <dgm:t>
        <a:bodyPr/>
        <a:lstStyle/>
        <a:p>
          <a:r>
            <a:rPr lang="en-US" dirty="0"/>
            <a:t>10 short exams = 80</a:t>
          </a:r>
        </a:p>
      </dgm:t>
    </dgm:pt>
    <dgm:pt modelId="{06534DF8-42B1-4424-924F-D82F96A84098}" type="parTrans" cxnId="{92FC1FDB-574F-4046-87BA-15A3CD7D2C32}">
      <dgm:prSet/>
      <dgm:spPr/>
      <dgm:t>
        <a:bodyPr/>
        <a:lstStyle/>
        <a:p>
          <a:endParaRPr lang="en-US"/>
        </a:p>
      </dgm:t>
    </dgm:pt>
    <dgm:pt modelId="{ADB93C88-62B3-4773-9073-16EFFDA27294}" type="sibTrans" cxnId="{92FC1FDB-574F-4046-87BA-15A3CD7D2C32}">
      <dgm:prSet/>
      <dgm:spPr/>
      <dgm:t>
        <a:bodyPr/>
        <a:lstStyle/>
        <a:p>
          <a:endParaRPr lang="en-US"/>
        </a:p>
      </dgm:t>
    </dgm:pt>
    <dgm:pt modelId="{8FB1818B-B417-4EB3-A95A-B89C19234C12}">
      <dgm:prSet phldrT="[Text]"/>
      <dgm:spPr>
        <a:solidFill>
          <a:srgbClr val="00B0F0"/>
        </a:solidFill>
      </dgm:spPr>
      <dgm:t>
        <a:bodyPr/>
        <a:lstStyle/>
        <a:p>
          <a:r>
            <a:rPr lang="en-US" dirty="0"/>
            <a:t>End Semester Exam</a:t>
          </a:r>
        </a:p>
      </dgm:t>
    </dgm:pt>
    <dgm:pt modelId="{8D18BD6B-2660-434B-9A99-74DC8021C193}" type="parTrans" cxnId="{A6C70C0F-B68B-43B4-A659-21EFB336E59F}">
      <dgm:prSet/>
      <dgm:spPr/>
      <dgm:t>
        <a:bodyPr/>
        <a:lstStyle/>
        <a:p>
          <a:endParaRPr lang="en-US"/>
        </a:p>
      </dgm:t>
    </dgm:pt>
    <dgm:pt modelId="{78685E81-B8C6-42CB-80A0-605682AB0D32}" type="sibTrans" cxnId="{A6C70C0F-B68B-43B4-A659-21EFB336E59F}">
      <dgm:prSet/>
      <dgm:spPr/>
      <dgm:t>
        <a:bodyPr/>
        <a:lstStyle/>
        <a:p>
          <a:endParaRPr lang="en-US"/>
        </a:p>
      </dgm:t>
    </dgm:pt>
    <dgm:pt modelId="{B4E05973-13C5-4A6E-926C-3F95264E8394}">
      <dgm:prSet phldrT="[Text]"/>
      <dgm:spPr/>
      <dgm:t>
        <a:bodyPr/>
        <a:lstStyle/>
        <a:p>
          <a:r>
            <a:rPr lang="en-US" dirty="0"/>
            <a:t>End of semester</a:t>
          </a:r>
        </a:p>
      </dgm:t>
    </dgm:pt>
    <dgm:pt modelId="{20107531-B1BD-4C81-86B4-88EA8CB0ADE6}" type="parTrans" cxnId="{C73F2FB7-DBCD-4846-B88C-546B8CB3C2DE}">
      <dgm:prSet/>
      <dgm:spPr/>
      <dgm:t>
        <a:bodyPr/>
        <a:lstStyle/>
        <a:p>
          <a:endParaRPr lang="en-US"/>
        </a:p>
      </dgm:t>
    </dgm:pt>
    <dgm:pt modelId="{8598675E-C760-4F1E-B8FF-8AA90BA554C8}" type="sibTrans" cxnId="{C73F2FB7-DBCD-4846-B88C-546B8CB3C2DE}">
      <dgm:prSet/>
      <dgm:spPr/>
      <dgm:t>
        <a:bodyPr/>
        <a:lstStyle/>
        <a:p>
          <a:endParaRPr lang="en-US"/>
        </a:p>
      </dgm:t>
    </dgm:pt>
    <dgm:pt modelId="{52490F78-63A8-470C-BBE7-FE391C5381E7}">
      <dgm:prSet phldrT="[Text]"/>
      <dgm:spPr/>
      <dgm:t>
        <a:bodyPr/>
        <a:lstStyle/>
        <a:p>
          <a:r>
            <a:rPr lang="en-US" dirty="0"/>
            <a:t>1 Exam</a:t>
          </a:r>
        </a:p>
        <a:p>
          <a:r>
            <a:rPr lang="en-US" dirty="0"/>
            <a:t> = 20 </a:t>
          </a:r>
        </a:p>
      </dgm:t>
    </dgm:pt>
    <dgm:pt modelId="{3E1F3FB2-E744-490B-A587-3AEE41DC7251}" type="parTrans" cxnId="{14E7D1FA-68E4-4F8A-A9E2-33CD4AF35BCE}">
      <dgm:prSet/>
      <dgm:spPr/>
      <dgm:t>
        <a:bodyPr/>
        <a:lstStyle/>
        <a:p>
          <a:endParaRPr lang="en-US"/>
        </a:p>
      </dgm:t>
    </dgm:pt>
    <dgm:pt modelId="{7124A24C-56FB-471A-BBAD-9E7E6FE4BE63}" type="sibTrans" cxnId="{14E7D1FA-68E4-4F8A-A9E2-33CD4AF35BCE}">
      <dgm:prSet/>
      <dgm:spPr/>
      <dgm:t>
        <a:bodyPr/>
        <a:lstStyle/>
        <a:p>
          <a:endParaRPr lang="en-US"/>
        </a:p>
      </dgm:t>
    </dgm:pt>
    <dgm:pt modelId="{65447E67-8020-425C-996B-C5C868D5838D}" type="pres">
      <dgm:prSet presAssocID="{82A6F195-107A-4506-A7BA-E054045A17B8}" presName="list" presStyleCnt="0">
        <dgm:presLayoutVars>
          <dgm:dir/>
          <dgm:animLvl val="lvl"/>
        </dgm:presLayoutVars>
      </dgm:prSet>
      <dgm:spPr/>
    </dgm:pt>
    <dgm:pt modelId="{047EC9D5-3839-40A5-B1CC-79741604D174}" type="pres">
      <dgm:prSet presAssocID="{3D34E836-F296-40CC-85F3-DCEEC82197C8}" presName="posSpace" presStyleCnt="0"/>
      <dgm:spPr/>
    </dgm:pt>
    <dgm:pt modelId="{65B5E84C-538E-45E8-A43A-C20DC1185313}" type="pres">
      <dgm:prSet presAssocID="{3D34E836-F296-40CC-85F3-DCEEC82197C8}" presName="vertFlow" presStyleCnt="0"/>
      <dgm:spPr/>
    </dgm:pt>
    <dgm:pt modelId="{53BFC535-92F5-4870-A306-A0107664D98D}" type="pres">
      <dgm:prSet presAssocID="{3D34E836-F296-40CC-85F3-DCEEC82197C8}" presName="topSpace" presStyleCnt="0"/>
      <dgm:spPr/>
    </dgm:pt>
    <dgm:pt modelId="{D6AC9B78-AFD6-4E45-92FE-B33431BC2698}" type="pres">
      <dgm:prSet presAssocID="{3D34E836-F296-40CC-85F3-DCEEC82197C8}" presName="firstComp" presStyleCnt="0"/>
      <dgm:spPr/>
    </dgm:pt>
    <dgm:pt modelId="{FDA79B54-0C66-4053-AC19-2765A0988202}" type="pres">
      <dgm:prSet presAssocID="{3D34E836-F296-40CC-85F3-DCEEC82197C8}" presName="firstChild" presStyleLbl="bgAccFollowNode1" presStyleIdx="0" presStyleCnt="4"/>
      <dgm:spPr/>
    </dgm:pt>
    <dgm:pt modelId="{55CE31F6-BD78-4FE5-BA55-21FC6F3D0275}" type="pres">
      <dgm:prSet presAssocID="{3D34E836-F296-40CC-85F3-DCEEC82197C8}" presName="firstChildTx" presStyleLbl="bgAccFollowNode1" presStyleIdx="0" presStyleCnt="4">
        <dgm:presLayoutVars>
          <dgm:bulletEnabled val="1"/>
        </dgm:presLayoutVars>
      </dgm:prSet>
      <dgm:spPr/>
    </dgm:pt>
    <dgm:pt modelId="{C125D54C-D880-438D-B18F-C217CACC2591}" type="pres">
      <dgm:prSet presAssocID="{CEA13C10-9F17-4665-B2EC-1A2872D9DD1B}" presName="comp" presStyleCnt="0"/>
      <dgm:spPr/>
    </dgm:pt>
    <dgm:pt modelId="{F2CF5E74-9C6A-4A70-95D1-32ED320D9974}" type="pres">
      <dgm:prSet presAssocID="{CEA13C10-9F17-4665-B2EC-1A2872D9DD1B}" presName="child" presStyleLbl="bgAccFollowNode1" presStyleIdx="1" presStyleCnt="4"/>
      <dgm:spPr/>
    </dgm:pt>
    <dgm:pt modelId="{5F7E2295-08FB-4442-89E2-906AAF050081}" type="pres">
      <dgm:prSet presAssocID="{CEA13C10-9F17-4665-B2EC-1A2872D9DD1B}" presName="childTx" presStyleLbl="bgAccFollowNode1" presStyleIdx="1" presStyleCnt="4">
        <dgm:presLayoutVars>
          <dgm:bulletEnabled val="1"/>
        </dgm:presLayoutVars>
      </dgm:prSet>
      <dgm:spPr/>
    </dgm:pt>
    <dgm:pt modelId="{5839B696-9EEE-4565-87C4-96F4D0FEAA61}" type="pres">
      <dgm:prSet presAssocID="{3D34E836-F296-40CC-85F3-DCEEC82197C8}" presName="negSpace" presStyleCnt="0"/>
      <dgm:spPr/>
    </dgm:pt>
    <dgm:pt modelId="{F0E39990-FE1D-44E1-B04F-741A34797D21}" type="pres">
      <dgm:prSet presAssocID="{3D34E836-F296-40CC-85F3-DCEEC82197C8}" presName="circle" presStyleLbl="node1" presStyleIdx="0" presStyleCnt="2"/>
      <dgm:spPr/>
    </dgm:pt>
    <dgm:pt modelId="{28E697A5-191C-40D2-998D-CA6BAF6DE172}" type="pres">
      <dgm:prSet presAssocID="{C18B6A16-B0C6-40B8-8DA3-ACE1B3CA090D}" presName="transSpace" presStyleCnt="0"/>
      <dgm:spPr/>
    </dgm:pt>
    <dgm:pt modelId="{144796FC-E747-4791-A975-132603933FE6}" type="pres">
      <dgm:prSet presAssocID="{8FB1818B-B417-4EB3-A95A-B89C19234C12}" presName="posSpace" presStyleCnt="0"/>
      <dgm:spPr/>
    </dgm:pt>
    <dgm:pt modelId="{5E148362-6C8F-453C-8D3E-0F31C30CB86E}" type="pres">
      <dgm:prSet presAssocID="{8FB1818B-B417-4EB3-A95A-B89C19234C12}" presName="vertFlow" presStyleCnt="0"/>
      <dgm:spPr/>
    </dgm:pt>
    <dgm:pt modelId="{B6FC2DB4-1603-46CE-A263-18F2100DFB9B}" type="pres">
      <dgm:prSet presAssocID="{8FB1818B-B417-4EB3-A95A-B89C19234C12}" presName="topSpace" presStyleCnt="0"/>
      <dgm:spPr/>
    </dgm:pt>
    <dgm:pt modelId="{3E822428-315E-4DB8-A174-5F3B6408CCC4}" type="pres">
      <dgm:prSet presAssocID="{8FB1818B-B417-4EB3-A95A-B89C19234C12}" presName="firstComp" presStyleCnt="0"/>
      <dgm:spPr/>
    </dgm:pt>
    <dgm:pt modelId="{C143FA64-45B1-43C3-91FD-25ED07C31F7A}" type="pres">
      <dgm:prSet presAssocID="{8FB1818B-B417-4EB3-A95A-B89C19234C12}" presName="firstChild" presStyleLbl="bgAccFollowNode1" presStyleIdx="2" presStyleCnt="4"/>
      <dgm:spPr/>
    </dgm:pt>
    <dgm:pt modelId="{40922229-AF24-4774-95DE-A69E9A18884F}" type="pres">
      <dgm:prSet presAssocID="{8FB1818B-B417-4EB3-A95A-B89C19234C12}" presName="firstChildTx" presStyleLbl="bgAccFollowNode1" presStyleIdx="2" presStyleCnt="4">
        <dgm:presLayoutVars>
          <dgm:bulletEnabled val="1"/>
        </dgm:presLayoutVars>
      </dgm:prSet>
      <dgm:spPr/>
    </dgm:pt>
    <dgm:pt modelId="{275E93AE-9C0F-45DD-AE9F-80F6DFE0D267}" type="pres">
      <dgm:prSet presAssocID="{52490F78-63A8-470C-BBE7-FE391C5381E7}" presName="comp" presStyleCnt="0"/>
      <dgm:spPr/>
    </dgm:pt>
    <dgm:pt modelId="{40409479-D6CF-45C6-9A59-7CD704AE1F4D}" type="pres">
      <dgm:prSet presAssocID="{52490F78-63A8-470C-BBE7-FE391C5381E7}" presName="child" presStyleLbl="bgAccFollowNode1" presStyleIdx="3" presStyleCnt="4"/>
      <dgm:spPr/>
    </dgm:pt>
    <dgm:pt modelId="{3F89E27C-102A-4B6B-B43E-11863AEAF5D3}" type="pres">
      <dgm:prSet presAssocID="{52490F78-63A8-470C-BBE7-FE391C5381E7}" presName="childTx" presStyleLbl="bgAccFollowNode1" presStyleIdx="3" presStyleCnt="4">
        <dgm:presLayoutVars>
          <dgm:bulletEnabled val="1"/>
        </dgm:presLayoutVars>
      </dgm:prSet>
      <dgm:spPr/>
    </dgm:pt>
    <dgm:pt modelId="{2A7D4BDD-E3DB-4EB7-ACBA-3463874BCB33}" type="pres">
      <dgm:prSet presAssocID="{8FB1818B-B417-4EB3-A95A-B89C19234C12}" presName="negSpace" presStyleCnt="0"/>
      <dgm:spPr/>
    </dgm:pt>
    <dgm:pt modelId="{BE743A18-CF05-4B9F-994D-2291D1165810}" type="pres">
      <dgm:prSet presAssocID="{8FB1818B-B417-4EB3-A95A-B89C19234C12}" presName="circle" presStyleLbl="node1" presStyleIdx="1" presStyleCnt="2"/>
      <dgm:spPr/>
    </dgm:pt>
  </dgm:ptLst>
  <dgm:cxnLst>
    <dgm:cxn modelId="{A6C70C0F-B68B-43B4-A659-21EFB336E59F}" srcId="{82A6F195-107A-4506-A7BA-E054045A17B8}" destId="{8FB1818B-B417-4EB3-A95A-B89C19234C12}" srcOrd="1" destOrd="0" parTransId="{8D18BD6B-2660-434B-9A99-74DC8021C193}" sibTransId="{78685E81-B8C6-42CB-80A0-605682AB0D32}"/>
    <dgm:cxn modelId="{3EC88326-7469-4636-88C7-A66D580F395B}" type="presOf" srcId="{82A6F195-107A-4506-A7BA-E054045A17B8}" destId="{65447E67-8020-425C-996B-C5C868D5838D}" srcOrd="0" destOrd="0" presId="urn:microsoft.com/office/officeart/2005/8/layout/hList9"/>
    <dgm:cxn modelId="{41DB3D33-17B8-4667-9C0C-20A424B6C7DE}" type="presOf" srcId="{3D34E836-F296-40CC-85F3-DCEEC82197C8}" destId="{F0E39990-FE1D-44E1-B04F-741A34797D21}" srcOrd="0" destOrd="0" presId="urn:microsoft.com/office/officeart/2005/8/layout/hList9"/>
    <dgm:cxn modelId="{EDE93137-4D77-4C1A-9F8A-2D04D2754F3E}" srcId="{82A6F195-107A-4506-A7BA-E054045A17B8}" destId="{3D34E836-F296-40CC-85F3-DCEEC82197C8}" srcOrd="0" destOrd="0" parTransId="{82510753-E1C9-46E2-AEA7-ED23C2C5870B}" sibTransId="{C18B6A16-B0C6-40B8-8DA3-ACE1B3CA090D}"/>
    <dgm:cxn modelId="{0F26CC3F-F6BA-499E-9789-4487D331B550}" type="presOf" srcId="{B4E05973-13C5-4A6E-926C-3F95264E8394}" destId="{C143FA64-45B1-43C3-91FD-25ED07C31F7A}" srcOrd="0" destOrd="0" presId="urn:microsoft.com/office/officeart/2005/8/layout/hList9"/>
    <dgm:cxn modelId="{01F1FD6D-0F62-46B8-A220-6512409619A0}" type="presOf" srcId="{CEA13C10-9F17-4665-B2EC-1A2872D9DD1B}" destId="{5F7E2295-08FB-4442-89E2-906AAF050081}" srcOrd="1" destOrd="0" presId="urn:microsoft.com/office/officeart/2005/8/layout/hList9"/>
    <dgm:cxn modelId="{6B68CE6F-A22F-486E-BEDA-555D8BCB2F83}" type="presOf" srcId="{B4E05973-13C5-4A6E-926C-3F95264E8394}" destId="{40922229-AF24-4774-95DE-A69E9A18884F}" srcOrd="1" destOrd="0" presId="urn:microsoft.com/office/officeart/2005/8/layout/hList9"/>
    <dgm:cxn modelId="{89918C50-EE50-40E6-BA3F-FD89BFD0C3F3}" type="presOf" srcId="{CEA13C10-9F17-4665-B2EC-1A2872D9DD1B}" destId="{F2CF5E74-9C6A-4A70-95D1-32ED320D9974}" srcOrd="0" destOrd="0" presId="urn:microsoft.com/office/officeart/2005/8/layout/hList9"/>
    <dgm:cxn modelId="{945F047A-00CD-4376-B6C8-BD53A2A6DC0F}" type="presOf" srcId="{E186A5A8-DC64-4725-A730-7E2C6C16BBAF}" destId="{55CE31F6-BD78-4FE5-BA55-21FC6F3D0275}" srcOrd="1" destOrd="0" presId="urn:microsoft.com/office/officeart/2005/8/layout/hList9"/>
    <dgm:cxn modelId="{96D04E9F-45F7-45E5-894F-47E93E408431}" type="presOf" srcId="{52490F78-63A8-470C-BBE7-FE391C5381E7}" destId="{3F89E27C-102A-4B6B-B43E-11863AEAF5D3}" srcOrd="1" destOrd="0" presId="urn:microsoft.com/office/officeart/2005/8/layout/hList9"/>
    <dgm:cxn modelId="{E21987A5-63E2-4831-A58F-B32433BE8C87}" srcId="{3D34E836-F296-40CC-85F3-DCEEC82197C8}" destId="{E186A5A8-DC64-4725-A730-7E2C6C16BBAF}" srcOrd="0" destOrd="0" parTransId="{CA3E2658-4895-408C-A1E5-462F114B564F}" sibTransId="{D9FB2A0D-698F-41E8-A745-9B73D2DAB038}"/>
    <dgm:cxn modelId="{68A9C5A8-BB8D-439D-90D7-F8C6B0EBCFDC}" type="presOf" srcId="{8FB1818B-B417-4EB3-A95A-B89C19234C12}" destId="{BE743A18-CF05-4B9F-994D-2291D1165810}" srcOrd="0" destOrd="0" presId="urn:microsoft.com/office/officeart/2005/8/layout/hList9"/>
    <dgm:cxn modelId="{EB42B6B6-AF2C-4F7F-BB85-B679621C0D38}" type="presOf" srcId="{52490F78-63A8-470C-BBE7-FE391C5381E7}" destId="{40409479-D6CF-45C6-9A59-7CD704AE1F4D}" srcOrd="0" destOrd="0" presId="urn:microsoft.com/office/officeart/2005/8/layout/hList9"/>
    <dgm:cxn modelId="{C73F2FB7-DBCD-4846-B88C-546B8CB3C2DE}" srcId="{8FB1818B-B417-4EB3-A95A-B89C19234C12}" destId="{B4E05973-13C5-4A6E-926C-3F95264E8394}" srcOrd="0" destOrd="0" parTransId="{20107531-B1BD-4C81-86B4-88EA8CB0ADE6}" sibTransId="{8598675E-C760-4F1E-B8FF-8AA90BA554C8}"/>
    <dgm:cxn modelId="{FC4258CF-BE5D-4698-9F4A-CC0A9964948F}" type="presOf" srcId="{E186A5A8-DC64-4725-A730-7E2C6C16BBAF}" destId="{FDA79B54-0C66-4053-AC19-2765A0988202}" srcOrd="0" destOrd="0" presId="urn:microsoft.com/office/officeart/2005/8/layout/hList9"/>
    <dgm:cxn modelId="{92FC1FDB-574F-4046-87BA-15A3CD7D2C32}" srcId="{3D34E836-F296-40CC-85F3-DCEEC82197C8}" destId="{CEA13C10-9F17-4665-B2EC-1A2872D9DD1B}" srcOrd="1" destOrd="0" parTransId="{06534DF8-42B1-4424-924F-D82F96A84098}" sibTransId="{ADB93C88-62B3-4773-9073-16EFFDA27294}"/>
    <dgm:cxn modelId="{14E7D1FA-68E4-4F8A-A9E2-33CD4AF35BCE}" srcId="{8FB1818B-B417-4EB3-A95A-B89C19234C12}" destId="{52490F78-63A8-470C-BBE7-FE391C5381E7}" srcOrd="1" destOrd="0" parTransId="{3E1F3FB2-E744-490B-A587-3AEE41DC7251}" sibTransId="{7124A24C-56FB-471A-BBAD-9E7E6FE4BE63}"/>
    <dgm:cxn modelId="{6BA2DCC6-E559-4A3F-B6C4-2FE69504FF5B}" type="presParOf" srcId="{65447E67-8020-425C-996B-C5C868D5838D}" destId="{047EC9D5-3839-40A5-B1CC-79741604D174}" srcOrd="0" destOrd="0" presId="urn:microsoft.com/office/officeart/2005/8/layout/hList9"/>
    <dgm:cxn modelId="{1B49969F-1624-409F-B70B-53C0E344E505}" type="presParOf" srcId="{65447E67-8020-425C-996B-C5C868D5838D}" destId="{65B5E84C-538E-45E8-A43A-C20DC1185313}" srcOrd="1" destOrd="0" presId="urn:microsoft.com/office/officeart/2005/8/layout/hList9"/>
    <dgm:cxn modelId="{DE98DE3D-FC03-4534-8AEC-76E99DA3DB7C}" type="presParOf" srcId="{65B5E84C-538E-45E8-A43A-C20DC1185313}" destId="{53BFC535-92F5-4870-A306-A0107664D98D}" srcOrd="0" destOrd="0" presId="urn:microsoft.com/office/officeart/2005/8/layout/hList9"/>
    <dgm:cxn modelId="{558AC49D-C2CC-44EB-B9F7-F8C5FB14AB4E}" type="presParOf" srcId="{65B5E84C-538E-45E8-A43A-C20DC1185313}" destId="{D6AC9B78-AFD6-4E45-92FE-B33431BC2698}" srcOrd="1" destOrd="0" presId="urn:microsoft.com/office/officeart/2005/8/layout/hList9"/>
    <dgm:cxn modelId="{418906D3-BCD1-4B4C-92E8-1C4B965C3AE9}" type="presParOf" srcId="{D6AC9B78-AFD6-4E45-92FE-B33431BC2698}" destId="{FDA79B54-0C66-4053-AC19-2765A0988202}" srcOrd="0" destOrd="0" presId="urn:microsoft.com/office/officeart/2005/8/layout/hList9"/>
    <dgm:cxn modelId="{9391AB87-857C-42D1-82E9-F2448AA2EBA6}" type="presParOf" srcId="{D6AC9B78-AFD6-4E45-92FE-B33431BC2698}" destId="{55CE31F6-BD78-4FE5-BA55-21FC6F3D0275}" srcOrd="1" destOrd="0" presId="urn:microsoft.com/office/officeart/2005/8/layout/hList9"/>
    <dgm:cxn modelId="{6EB7BDDA-0F0D-4F3A-BAE5-AAA7D06A3FE7}" type="presParOf" srcId="{65B5E84C-538E-45E8-A43A-C20DC1185313}" destId="{C125D54C-D880-438D-B18F-C217CACC2591}" srcOrd="2" destOrd="0" presId="urn:microsoft.com/office/officeart/2005/8/layout/hList9"/>
    <dgm:cxn modelId="{16C6643C-D091-40CC-8C2A-00247F675E6B}" type="presParOf" srcId="{C125D54C-D880-438D-B18F-C217CACC2591}" destId="{F2CF5E74-9C6A-4A70-95D1-32ED320D9974}" srcOrd="0" destOrd="0" presId="urn:microsoft.com/office/officeart/2005/8/layout/hList9"/>
    <dgm:cxn modelId="{ADF0B5AA-F57C-4E4E-A6AB-6F8752A0A520}" type="presParOf" srcId="{C125D54C-D880-438D-B18F-C217CACC2591}" destId="{5F7E2295-08FB-4442-89E2-906AAF050081}" srcOrd="1" destOrd="0" presId="urn:microsoft.com/office/officeart/2005/8/layout/hList9"/>
    <dgm:cxn modelId="{696023D1-F63D-4F4B-A6A6-9FC6239E2060}" type="presParOf" srcId="{65447E67-8020-425C-996B-C5C868D5838D}" destId="{5839B696-9EEE-4565-87C4-96F4D0FEAA61}" srcOrd="2" destOrd="0" presId="urn:microsoft.com/office/officeart/2005/8/layout/hList9"/>
    <dgm:cxn modelId="{1FA428E4-B556-444F-9987-607E1301FA57}" type="presParOf" srcId="{65447E67-8020-425C-996B-C5C868D5838D}" destId="{F0E39990-FE1D-44E1-B04F-741A34797D21}" srcOrd="3" destOrd="0" presId="urn:microsoft.com/office/officeart/2005/8/layout/hList9"/>
    <dgm:cxn modelId="{769BD4F9-02D8-4E8F-9C8F-87A5174CD5A8}" type="presParOf" srcId="{65447E67-8020-425C-996B-C5C868D5838D}" destId="{28E697A5-191C-40D2-998D-CA6BAF6DE172}" srcOrd="4" destOrd="0" presId="urn:microsoft.com/office/officeart/2005/8/layout/hList9"/>
    <dgm:cxn modelId="{2CFD8CE1-6A87-498F-B6B1-AA3EDC3C07AF}" type="presParOf" srcId="{65447E67-8020-425C-996B-C5C868D5838D}" destId="{144796FC-E747-4791-A975-132603933FE6}" srcOrd="5" destOrd="0" presId="urn:microsoft.com/office/officeart/2005/8/layout/hList9"/>
    <dgm:cxn modelId="{391E93F2-B77B-4A77-B9DF-85C36A9494E2}" type="presParOf" srcId="{65447E67-8020-425C-996B-C5C868D5838D}" destId="{5E148362-6C8F-453C-8D3E-0F31C30CB86E}" srcOrd="6" destOrd="0" presId="urn:microsoft.com/office/officeart/2005/8/layout/hList9"/>
    <dgm:cxn modelId="{0BE7C302-9884-49F4-A838-FF6119A52687}" type="presParOf" srcId="{5E148362-6C8F-453C-8D3E-0F31C30CB86E}" destId="{B6FC2DB4-1603-46CE-A263-18F2100DFB9B}" srcOrd="0" destOrd="0" presId="urn:microsoft.com/office/officeart/2005/8/layout/hList9"/>
    <dgm:cxn modelId="{A25E581C-809A-43EA-8313-E3D95453DFE0}" type="presParOf" srcId="{5E148362-6C8F-453C-8D3E-0F31C30CB86E}" destId="{3E822428-315E-4DB8-A174-5F3B6408CCC4}" srcOrd="1" destOrd="0" presId="urn:microsoft.com/office/officeart/2005/8/layout/hList9"/>
    <dgm:cxn modelId="{69EFC44B-8E17-4606-8852-2A6AE2968A1D}" type="presParOf" srcId="{3E822428-315E-4DB8-A174-5F3B6408CCC4}" destId="{C143FA64-45B1-43C3-91FD-25ED07C31F7A}" srcOrd="0" destOrd="0" presId="urn:microsoft.com/office/officeart/2005/8/layout/hList9"/>
    <dgm:cxn modelId="{6782C0CE-471D-4D1F-B527-3EB1D82C3BC5}" type="presParOf" srcId="{3E822428-315E-4DB8-A174-5F3B6408CCC4}" destId="{40922229-AF24-4774-95DE-A69E9A18884F}" srcOrd="1" destOrd="0" presId="urn:microsoft.com/office/officeart/2005/8/layout/hList9"/>
    <dgm:cxn modelId="{BC4066B7-D540-452C-A406-88B5B10C49FB}" type="presParOf" srcId="{5E148362-6C8F-453C-8D3E-0F31C30CB86E}" destId="{275E93AE-9C0F-45DD-AE9F-80F6DFE0D267}" srcOrd="2" destOrd="0" presId="urn:microsoft.com/office/officeart/2005/8/layout/hList9"/>
    <dgm:cxn modelId="{AAE9785E-8CE8-4D99-9401-AFA7B4261B7F}" type="presParOf" srcId="{275E93AE-9C0F-45DD-AE9F-80F6DFE0D267}" destId="{40409479-D6CF-45C6-9A59-7CD704AE1F4D}" srcOrd="0" destOrd="0" presId="urn:microsoft.com/office/officeart/2005/8/layout/hList9"/>
    <dgm:cxn modelId="{E680D528-C82D-4FFF-97A7-FB49D165F7C2}" type="presParOf" srcId="{275E93AE-9C0F-45DD-AE9F-80F6DFE0D267}" destId="{3F89E27C-102A-4B6B-B43E-11863AEAF5D3}" srcOrd="1" destOrd="0" presId="urn:microsoft.com/office/officeart/2005/8/layout/hList9"/>
    <dgm:cxn modelId="{A3FE5451-504D-423A-AAF4-2FB8F7CE289C}" type="presParOf" srcId="{65447E67-8020-425C-996B-C5C868D5838D}" destId="{2A7D4BDD-E3DB-4EB7-ACBA-3463874BCB33}" srcOrd="7" destOrd="0" presId="urn:microsoft.com/office/officeart/2005/8/layout/hList9"/>
    <dgm:cxn modelId="{9D12E421-DF68-41A7-A7E5-F18BD22E31B1}" type="presParOf" srcId="{65447E67-8020-425C-996B-C5C868D5838D}" destId="{BE743A18-CF05-4B9F-994D-2291D1165810}"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DE1DB-B583-4022-99C3-95629BD02E00}">
      <dsp:nvSpPr>
        <dsp:cNvPr id="0" name=""/>
        <dsp:cNvSpPr/>
      </dsp:nvSpPr>
      <dsp:spPr>
        <a:xfrm>
          <a:off x="484132" y="0"/>
          <a:ext cx="5486836" cy="2888985"/>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D0DF8-6AD5-4F4E-87BE-8C7D5CE4BACF}">
      <dsp:nvSpPr>
        <dsp:cNvPr id="0" name=""/>
        <dsp:cNvSpPr/>
      </dsp:nvSpPr>
      <dsp:spPr>
        <a:xfrm>
          <a:off x="3230" y="866695"/>
          <a:ext cx="1553889" cy="115559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Flexible Environment</a:t>
          </a:r>
        </a:p>
      </dsp:txBody>
      <dsp:txXfrm>
        <a:off x="59641" y="923106"/>
        <a:ext cx="1441067" cy="1042772"/>
      </dsp:txXfrm>
    </dsp:sp>
    <dsp:sp modelId="{A2DC1986-16FE-4866-9079-10BB8F79C13A}">
      <dsp:nvSpPr>
        <dsp:cNvPr id="0" name=""/>
        <dsp:cNvSpPr/>
      </dsp:nvSpPr>
      <dsp:spPr>
        <a:xfrm>
          <a:off x="1634814" y="866695"/>
          <a:ext cx="1553889" cy="1155594"/>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Learning Culture shift</a:t>
          </a:r>
        </a:p>
      </dsp:txBody>
      <dsp:txXfrm>
        <a:off x="1691225" y="923106"/>
        <a:ext cx="1441067" cy="1042772"/>
      </dsp:txXfrm>
    </dsp:sp>
    <dsp:sp modelId="{C07A759D-9F97-41DF-92E5-AEDD15DDC26A}">
      <dsp:nvSpPr>
        <dsp:cNvPr id="0" name=""/>
        <dsp:cNvSpPr/>
      </dsp:nvSpPr>
      <dsp:spPr>
        <a:xfrm>
          <a:off x="3266398" y="866695"/>
          <a:ext cx="1553889" cy="1155594"/>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Intentional content</a:t>
          </a:r>
        </a:p>
      </dsp:txBody>
      <dsp:txXfrm>
        <a:off x="3322809" y="923106"/>
        <a:ext cx="1441067" cy="1042772"/>
      </dsp:txXfrm>
    </dsp:sp>
    <dsp:sp modelId="{C6F394A4-18F0-4928-8FD6-7A87D513C1F2}">
      <dsp:nvSpPr>
        <dsp:cNvPr id="0" name=""/>
        <dsp:cNvSpPr/>
      </dsp:nvSpPr>
      <dsp:spPr>
        <a:xfrm>
          <a:off x="4897981" y="866695"/>
          <a:ext cx="1553889" cy="1155594"/>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Professional educator</a:t>
          </a:r>
          <a:endParaRPr lang="en-US" sz="1900" kern="1200" dirty="0"/>
        </a:p>
      </dsp:txBody>
      <dsp:txXfrm>
        <a:off x="4954392" y="923106"/>
        <a:ext cx="1441067" cy="10427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3525-CBF2-4E04-80F9-18E7B4DFB6B7}">
      <dsp:nvSpPr>
        <dsp:cNvPr id="0" name=""/>
        <dsp:cNvSpPr/>
      </dsp:nvSpPr>
      <dsp:spPr>
        <a:xfrm>
          <a:off x="4797" y="927287"/>
          <a:ext cx="1487290" cy="89237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Feedback</a:t>
          </a:r>
        </a:p>
      </dsp:txBody>
      <dsp:txXfrm>
        <a:off x="30934" y="953424"/>
        <a:ext cx="1435016" cy="840100"/>
      </dsp:txXfrm>
    </dsp:sp>
    <dsp:sp modelId="{28B2CA52-C74B-4F21-9E02-F462DEA176A4}">
      <dsp:nvSpPr>
        <dsp:cNvPr id="0" name=""/>
        <dsp:cNvSpPr/>
      </dsp:nvSpPr>
      <dsp:spPr>
        <a:xfrm>
          <a:off x="1640817" y="1189050"/>
          <a:ext cx="315305" cy="36884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640817" y="1262820"/>
        <a:ext cx="220714" cy="221308"/>
      </dsp:txXfrm>
    </dsp:sp>
    <dsp:sp modelId="{BF3B8578-8E67-4E86-A5C3-D3E916B9B637}">
      <dsp:nvSpPr>
        <dsp:cNvPr id="0" name=""/>
        <dsp:cNvSpPr/>
      </dsp:nvSpPr>
      <dsp:spPr>
        <a:xfrm>
          <a:off x="2087004" y="927287"/>
          <a:ext cx="1487290" cy="892374"/>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Open Discussion</a:t>
          </a:r>
        </a:p>
      </dsp:txBody>
      <dsp:txXfrm>
        <a:off x="2113141" y="953424"/>
        <a:ext cx="1435016" cy="840100"/>
      </dsp:txXfrm>
    </dsp:sp>
    <dsp:sp modelId="{897F71EF-F2AD-4D78-AE7B-E306AE2C6252}">
      <dsp:nvSpPr>
        <dsp:cNvPr id="0" name=""/>
        <dsp:cNvSpPr/>
      </dsp:nvSpPr>
      <dsp:spPr>
        <a:xfrm>
          <a:off x="3723024" y="1189050"/>
          <a:ext cx="315305" cy="368848"/>
        </a:xfrm>
        <a:prstGeom prst="rightArrow">
          <a:avLst>
            <a:gd name="adj1" fmla="val 60000"/>
            <a:gd name="adj2" fmla="val 50000"/>
          </a:avLst>
        </a:prstGeom>
        <a:solidFill>
          <a:schemeClr val="accent5">
            <a:hueOff val="-2252848"/>
            <a:satOff val="-5806"/>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723024" y="1262820"/>
        <a:ext cx="220714" cy="221308"/>
      </dsp:txXfrm>
    </dsp:sp>
    <dsp:sp modelId="{6D37FBF0-1A00-4EF2-BDC3-B1245043FFB5}">
      <dsp:nvSpPr>
        <dsp:cNvPr id="0" name=""/>
        <dsp:cNvSpPr/>
      </dsp:nvSpPr>
      <dsp:spPr>
        <a:xfrm>
          <a:off x="4169212" y="927287"/>
          <a:ext cx="1487290" cy="892374"/>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Cooperative Learning</a:t>
          </a:r>
        </a:p>
      </dsp:txBody>
      <dsp:txXfrm>
        <a:off x="4195349" y="953424"/>
        <a:ext cx="1435016" cy="840100"/>
      </dsp:txXfrm>
    </dsp:sp>
    <dsp:sp modelId="{5F3C5081-5ACB-4B79-A126-DC13EB7069F0}">
      <dsp:nvSpPr>
        <dsp:cNvPr id="0" name=""/>
        <dsp:cNvSpPr/>
      </dsp:nvSpPr>
      <dsp:spPr>
        <a:xfrm>
          <a:off x="5805232" y="1189050"/>
          <a:ext cx="315305" cy="368848"/>
        </a:xfrm>
        <a:prstGeom prst="rightArrow">
          <a:avLst>
            <a:gd name="adj1" fmla="val 60000"/>
            <a:gd name="adj2" fmla="val 50000"/>
          </a:avLst>
        </a:prstGeom>
        <a:solidFill>
          <a:schemeClr val="accent5">
            <a:hueOff val="-4505695"/>
            <a:satOff val="-11613"/>
            <a:lumOff val="-784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805232" y="1262820"/>
        <a:ext cx="220714" cy="221308"/>
      </dsp:txXfrm>
    </dsp:sp>
    <dsp:sp modelId="{23C1297C-7F55-498E-BD61-E209D8DBFD9A}">
      <dsp:nvSpPr>
        <dsp:cNvPr id="0" name=""/>
        <dsp:cNvSpPr/>
      </dsp:nvSpPr>
      <dsp:spPr>
        <a:xfrm>
          <a:off x="6251419" y="927287"/>
          <a:ext cx="1487290" cy="892374"/>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based Learning</a:t>
          </a:r>
        </a:p>
      </dsp:txBody>
      <dsp:txXfrm>
        <a:off x="6277556" y="953424"/>
        <a:ext cx="1435016" cy="840100"/>
      </dsp:txXfrm>
    </dsp:sp>
    <dsp:sp modelId="{8E1BB5FF-67C9-4576-9068-72C3A3997FFB}">
      <dsp:nvSpPr>
        <dsp:cNvPr id="0" name=""/>
        <dsp:cNvSpPr/>
      </dsp:nvSpPr>
      <dsp:spPr>
        <a:xfrm>
          <a:off x="7887439" y="1189050"/>
          <a:ext cx="315305" cy="368848"/>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887439" y="1262820"/>
        <a:ext cx="220714" cy="221308"/>
      </dsp:txXfrm>
    </dsp:sp>
    <dsp:sp modelId="{5A000426-E028-4BB0-8CE9-CE5DCC1DE13A}">
      <dsp:nvSpPr>
        <dsp:cNvPr id="0" name=""/>
        <dsp:cNvSpPr/>
      </dsp:nvSpPr>
      <dsp:spPr>
        <a:xfrm>
          <a:off x="8333626" y="927287"/>
          <a:ext cx="1487290" cy="892374"/>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Real life Case Study </a:t>
          </a:r>
        </a:p>
      </dsp:txBody>
      <dsp:txXfrm>
        <a:off x="8359763" y="953424"/>
        <a:ext cx="1435016" cy="840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79B54-0C66-4053-AC19-2765A0988202}">
      <dsp:nvSpPr>
        <dsp:cNvPr id="0" name=""/>
        <dsp:cNvSpPr/>
      </dsp:nvSpPr>
      <dsp:spPr>
        <a:xfrm>
          <a:off x="1355724" y="1354349"/>
          <a:ext cx="2539007" cy="1693518"/>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Post Lecture </a:t>
          </a:r>
        </a:p>
      </dsp:txBody>
      <dsp:txXfrm>
        <a:off x="1761966" y="1354349"/>
        <a:ext cx="2132766" cy="1693518"/>
      </dsp:txXfrm>
    </dsp:sp>
    <dsp:sp modelId="{F2CF5E74-9C6A-4A70-95D1-32ED320D9974}">
      <dsp:nvSpPr>
        <dsp:cNvPr id="0" name=""/>
        <dsp:cNvSpPr/>
      </dsp:nvSpPr>
      <dsp:spPr>
        <a:xfrm>
          <a:off x="1355724" y="3047867"/>
          <a:ext cx="2539007" cy="1693518"/>
        </a:xfrm>
        <a:prstGeom prst="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10 short exams = 80</a:t>
          </a:r>
        </a:p>
      </dsp:txBody>
      <dsp:txXfrm>
        <a:off x="1761966" y="3047867"/>
        <a:ext cx="2132766" cy="1693518"/>
      </dsp:txXfrm>
    </dsp:sp>
    <dsp:sp modelId="{F0E39990-FE1D-44E1-B04F-741A34797D21}">
      <dsp:nvSpPr>
        <dsp:cNvPr id="0" name=""/>
        <dsp:cNvSpPr/>
      </dsp:nvSpPr>
      <dsp:spPr>
        <a:xfrm>
          <a:off x="1587" y="677280"/>
          <a:ext cx="1692671" cy="169267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kern="1200" dirty="0"/>
            <a:t>Short Exams</a:t>
          </a:r>
        </a:p>
      </dsp:txBody>
      <dsp:txXfrm>
        <a:off x="249473" y="925166"/>
        <a:ext cx="1196899" cy="1196899"/>
      </dsp:txXfrm>
    </dsp:sp>
    <dsp:sp modelId="{C143FA64-45B1-43C3-91FD-25ED07C31F7A}">
      <dsp:nvSpPr>
        <dsp:cNvPr id="0" name=""/>
        <dsp:cNvSpPr/>
      </dsp:nvSpPr>
      <dsp:spPr>
        <a:xfrm>
          <a:off x="5587404" y="1354349"/>
          <a:ext cx="2539007" cy="1693518"/>
        </a:xfrm>
        <a:prstGeom prst="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End of semester</a:t>
          </a:r>
        </a:p>
      </dsp:txBody>
      <dsp:txXfrm>
        <a:off x="5993645" y="1354349"/>
        <a:ext cx="2132766" cy="1693518"/>
      </dsp:txXfrm>
    </dsp:sp>
    <dsp:sp modelId="{40409479-D6CF-45C6-9A59-7CD704AE1F4D}">
      <dsp:nvSpPr>
        <dsp:cNvPr id="0" name=""/>
        <dsp:cNvSpPr/>
      </dsp:nvSpPr>
      <dsp:spPr>
        <a:xfrm>
          <a:off x="5587404" y="3047867"/>
          <a:ext cx="2539007" cy="1693518"/>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marL="0" lvl="0" indent="0" algn="l" defTabSz="1422400">
            <a:lnSpc>
              <a:spcPct val="90000"/>
            </a:lnSpc>
            <a:spcBef>
              <a:spcPct val="0"/>
            </a:spcBef>
            <a:spcAft>
              <a:spcPct val="35000"/>
            </a:spcAft>
            <a:buNone/>
          </a:pPr>
          <a:r>
            <a:rPr lang="en-US" sz="3200" kern="1200" dirty="0"/>
            <a:t>1 Exam</a:t>
          </a:r>
        </a:p>
        <a:p>
          <a:pPr marL="0" lvl="0" indent="0" algn="l" defTabSz="1422400">
            <a:lnSpc>
              <a:spcPct val="90000"/>
            </a:lnSpc>
            <a:spcBef>
              <a:spcPct val="0"/>
            </a:spcBef>
            <a:spcAft>
              <a:spcPct val="35000"/>
            </a:spcAft>
            <a:buNone/>
          </a:pPr>
          <a:r>
            <a:rPr lang="en-US" sz="3200" kern="1200" dirty="0"/>
            <a:t> = 20 </a:t>
          </a:r>
        </a:p>
      </dsp:txBody>
      <dsp:txXfrm>
        <a:off x="5993645" y="3047867"/>
        <a:ext cx="2132766" cy="1693518"/>
      </dsp:txXfrm>
    </dsp:sp>
    <dsp:sp modelId="{BE743A18-CF05-4B9F-994D-2291D1165810}">
      <dsp:nvSpPr>
        <dsp:cNvPr id="0" name=""/>
        <dsp:cNvSpPr/>
      </dsp:nvSpPr>
      <dsp:spPr>
        <a:xfrm>
          <a:off x="4233267" y="677280"/>
          <a:ext cx="1692671" cy="1692671"/>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r>
            <a:rPr lang="en-US" sz="2400" kern="1200" dirty="0"/>
            <a:t>End Semester Exam</a:t>
          </a:r>
        </a:p>
      </dsp:txBody>
      <dsp:txXfrm>
        <a:off x="4481153" y="925166"/>
        <a:ext cx="1196899" cy="119689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94D9FF-D7FA-4EE5-9806-6412D5D067CA}"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FD4963-7B1C-4E1B-9651-72A2BD1F6A5C}" type="slidenum">
              <a:rPr lang="en-US" smtClean="0"/>
              <a:t>‹#›</a:t>
            </a:fld>
            <a:endParaRPr lang="en-US"/>
          </a:p>
        </p:txBody>
      </p:sp>
    </p:spTree>
    <p:extLst>
      <p:ext uri="{BB962C8B-B14F-4D97-AF65-F5344CB8AC3E}">
        <p14:creationId xmlns:p14="http://schemas.microsoft.com/office/powerpoint/2010/main" val="725978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96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4708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6830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559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922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071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56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785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8530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9620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1657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52855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520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330716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7.emf"/><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jpe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79871FF4-79E6-9B53-E290-285CBC45F138}"/>
              </a:ext>
            </a:extLst>
          </p:cNvPr>
          <p:cNvSpPr/>
          <p:nvPr/>
        </p:nvSpPr>
        <p:spPr>
          <a:xfrm>
            <a:off x="6212208" y="-28282"/>
            <a:ext cx="6828543" cy="570231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3" name="Picture 12"/>
          <p:cNvPicPr>
            <a:picLocks noChangeAspect="1"/>
          </p:cNvPicPr>
          <p:nvPr/>
        </p:nvPicPr>
        <p:blipFill>
          <a:blip r:embed="rId2"/>
          <a:stretch>
            <a:fillRect/>
          </a:stretch>
        </p:blipFill>
        <p:spPr>
          <a:xfrm>
            <a:off x="6433777" y="3125529"/>
            <a:ext cx="5882401" cy="1034667"/>
          </a:xfrm>
          <a:prstGeom prst="rect">
            <a:avLst/>
          </a:prstGeom>
        </p:spPr>
      </p:pic>
      <p:sp>
        <p:nvSpPr>
          <p:cNvPr id="16" name="TextBox 15"/>
          <p:cNvSpPr txBox="1"/>
          <p:nvPr/>
        </p:nvSpPr>
        <p:spPr>
          <a:xfrm>
            <a:off x="6601562" y="3358175"/>
            <a:ext cx="61566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5" name="Oval 4">
            <a:extLst>
              <a:ext uri="{FF2B5EF4-FFF2-40B4-BE49-F238E27FC236}">
                <a16:creationId xmlns:a16="http://schemas.microsoft.com/office/drawing/2014/main" id="{84445123-63B5-38A2-ED34-F1F21F56DF74}"/>
              </a:ext>
            </a:extLst>
          </p:cNvPr>
          <p:cNvSpPr/>
          <p:nvPr/>
        </p:nvSpPr>
        <p:spPr>
          <a:xfrm>
            <a:off x="6517580" y="-28282"/>
            <a:ext cx="6496300" cy="657523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Rounded Corners 6">
            <a:extLst>
              <a:ext uri="{FF2B5EF4-FFF2-40B4-BE49-F238E27FC236}">
                <a16:creationId xmlns:a16="http://schemas.microsoft.com/office/drawing/2014/main" id="{1C7DD585-0A41-9860-DB24-62E1C0B0BF28}"/>
              </a:ext>
            </a:extLst>
          </p:cNvPr>
          <p:cNvSpPr/>
          <p:nvPr/>
        </p:nvSpPr>
        <p:spPr>
          <a:xfrm>
            <a:off x="-61964"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 </a:t>
            </a:r>
          </a:p>
        </p:txBody>
      </p:sp>
      <p:pic>
        <p:nvPicPr>
          <p:cNvPr id="8" name="Graphic 21">
            <a:extLst>
              <a:ext uri="{FF2B5EF4-FFF2-40B4-BE49-F238E27FC236}">
                <a16:creationId xmlns:a16="http://schemas.microsoft.com/office/drawing/2014/main" id="{10496555-742B-65AB-FB44-4549362B50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71EE08D6-2F15-3B71-4416-4B9806A7685C}"/>
              </a:ext>
            </a:extLst>
          </p:cNvPr>
          <p:cNvSpPr txBox="1"/>
          <p:nvPr/>
        </p:nvSpPr>
        <p:spPr>
          <a:xfrm>
            <a:off x="673669" y="2424037"/>
            <a:ext cx="4488280"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Product Analysis </a:t>
            </a:r>
          </a:p>
          <a:p>
            <a:r>
              <a:rPr lang="en-US" sz="4400" b="1" dirty="0">
                <a:solidFill>
                  <a:srgbClr val="00B0F0"/>
                </a:solidFill>
                <a:latin typeface="Alexandria" charset="0"/>
                <a:cs typeface="Alexandria" charset="0"/>
              </a:rPr>
              <a:t>and Development </a:t>
            </a:r>
          </a:p>
        </p:txBody>
      </p:sp>
      <p:sp>
        <p:nvSpPr>
          <p:cNvPr id="3" name="TextBox 2">
            <a:extLst>
              <a:ext uri="{FF2B5EF4-FFF2-40B4-BE49-F238E27FC236}">
                <a16:creationId xmlns:a16="http://schemas.microsoft.com/office/drawing/2014/main" id="{1A077A59-4144-9A4F-4513-50EEC35F7528}"/>
              </a:ext>
            </a:extLst>
          </p:cNvPr>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4" name="TextBox 3">
            <a:extLst>
              <a:ext uri="{FF2B5EF4-FFF2-40B4-BE49-F238E27FC236}">
                <a16:creationId xmlns:a16="http://schemas.microsoft.com/office/drawing/2014/main" id="{7688B98F-1E54-6D72-61A0-E0F0B023C5EB}"/>
              </a:ext>
            </a:extLst>
          </p:cNvPr>
          <p:cNvSpPr txBox="1"/>
          <p:nvPr/>
        </p:nvSpPr>
        <p:spPr>
          <a:xfrm>
            <a:off x="329269" y="5104240"/>
            <a:ext cx="3150286" cy="707886"/>
          </a:xfrm>
          <a:prstGeom prst="rect">
            <a:avLst/>
          </a:prstGeom>
          <a:noFill/>
        </p:spPr>
        <p:txBody>
          <a:bodyPr wrap="none" rtlCol="0">
            <a:spAutoFit/>
          </a:bodyPr>
          <a:lstStyle/>
          <a:p>
            <a:r>
              <a:rPr lang="en-US" sz="2000" dirty="0">
                <a:latin typeface="Alexandria" charset="0"/>
                <a:cs typeface="Alexandria" charset="0"/>
              </a:rPr>
              <a:t>ENT 614</a:t>
            </a:r>
          </a:p>
          <a:p>
            <a:r>
              <a:rPr lang="en-US" sz="2000" dirty="0">
                <a:latin typeface="Alexandria" charset="0"/>
                <a:cs typeface="Alexandria" charset="0"/>
              </a:rPr>
              <a:t>Master of </a:t>
            </a:r>
            <a:r>
              <a:rPr lang="en-US" sz="2000" dirty="0" err="1">
                <a:latin typeface="Alexandria" charset="0"/>
                <a:cs typeface="Alexandria" charset="0"/>
              </a:rPr>
              <a:t>Entrepreanurship</a:t>
            </a:r>
            <a:endParaRPr lang="en-US" sz="2000" dirty="0">
              <a:latin typeface="Alexandria" charset="0"/>
              <a:cs typeface="Alexandria" charset="0"/>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090B77C8-0900-A87F-1BA0-2BD0DA1D4F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Graphic 21">
            <a:extLst>
              <a:ext uri="{FF2B5EF4-FFF2-40B4-BE49-F238E27FC236}">
                <a16:creationId xmlns:a16="http://schemas.microsoft.com/office/drawing/2014/main" id="{7AEEE95E-E880-017E-9B4D-C4C7E1C55C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AF274CAA-E1B2-7233-5991-3161B01B621B}"/>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3" name="Rectangle 12">
            <a:extLst>
              <a:ext uri="{FF2B5EF4-FFF2-40B4-BE49-F238E27FC236}">
                <a16:creationId xmlns:a16="http://schemas.microsoft.com/office/drawing/2014/main" id="{2BFF1C24-3E7C-51B9-0E00-5A5FE2A593E8}"/>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BF584BFD-3B3B-9323-DD88-DFD2ABAF73CE}"/>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
        <p:nvSpPr>
          <p:cNvPr id="9" name="TextBox 8"/>
          <p:cNvSpPr txBox="1"/>
          <p:nvPr/>
        </p:nvSpPr>
        <p:spPr>
          <a:xfrm>
            <a:off x="1103312" y="1801652"/>
            <a:ext cx="9666288"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 outstanding exciting program, that leverage your skills to lead innovation, acquire negotiations, leadership skills and apply design thinking to drive long-term career progression, improve business productivity and global competitiveness.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 </a:t>
            </a:r>
          </a:p>
        </p:txBody>
      </p:sp>
    </p:spTree>
    <p:extLst>
      <p:ext uri="{BB962C8B-B14F-4D97-AF65-F5344CB8AC3E}">
        <p14:creationId xmlns:p14="http://schemas.microsoft.com/office/powerpoint/2010/main" val="2485648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CB0845F-B5AB-76D2-738A-EAE0FCB9CF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229922" y="2533171"/>
            <a:ext cx="9666288" cy="2296654"/>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Strengthen your ability to live and work in a highly multicultural and international environment.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Create your entrepreneurial mindset.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Strengthen your capacity to make innovation a reality</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Gain a strong foundation in Entrepreneurship Essentials.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Gain a strong understanding and application of design thinking.</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2" name="Graphic 21">
            <a:extLst>
              <a:ext uri="{FF2B5EF4-FFF2-40B4-BE49-F238E27FC236}">
                <a16:creationId xmlns:a16="http://schemas.microsoft.com/office/drawing/2014/main" id="{78468209-F1E4-2FCD-03AB-19FC0C2ECF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875629C-FAB5-270A-63D2-E0696CD38ACE}"/>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5" name="Rectangle 14">
            <a:extLst>
              <a:ext uri="{FF2B5EF4-FFF2-40B4-BE49-F238E27FC236}">
                <a16:creationId xmlns:a16="http://schemas.microsoft.com/office/drawing/2014/main" id="{11478E13-18B1-F4B7-3240-20565E0C5E29}"/>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7A07B9C5-CA20-B782-1147-3A1756364433}"/>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Tree>
    <p:extLst>
      <p:ext uri="{BB962C8B-B14F-4D97-AF65-F5344CB8AC3E}">
        <p14:creationId xmlns:p14="http://schemas.microsoft.com/office/powerpoint/2010/main" val="224236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5DB6825-A4A3-3F14-4EBB-9603E2BF25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103312" y="2265887"/>
            <a:ext cx="9666288" cy="2615203"/>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The Master of Entrepreneurship is a very good choice for you if you need to:</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Secure maximum value for your organization through learning negotiation techniques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Advance your business leadership career through product analysis and development.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Learn about entrepreneurial finance and budgeting.</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Prepare for career advancement through your ability to create value and ensure the success and sustainability of your organization.</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Learn about Global Entrepreneurship and its impact. </a:t>
            </a:r>
          </a:p>
        </p:txBody>
      </p:sp>
      <p:pic>
        <p:nvPicPr>
          <p:cNvPr id="10" name="Graphic 21">
            <a:extLst>
              <a:ext uri="{FF2B5EF4-FFF2-40B4-BE49-F238E27FC236}">
                <a16:creationId xmlns:a16="http://schemas.microsoft.com/office/drawing/2014/main" id="{BA9144AC-1D7C-1E98-9EC9-F2EDB4C23F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Graphic 21">
            <a:extLst>
              <a:ext uri="{FF2B5EF4-FFF2-40B4-BE49-F238E27FC236}">
                <a16:creationId xmlns:a16="http://schemas.microsoft.com/office/drawing/2014/main" id="{75679494-49C6-C2FB-E44F-83FDDCA56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F0B03D9D-E0EA-7A3E-8441-87141C396334}"/>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3" name="Rectangle 12">
            <a:extLst>
              <a:ext uri="{FF2B5EF4-FFF2-40B4-BE49-F238E27FC236}">
                <a16:creationId xmlns:a16="http://schemas.microsoft.com/office/drawing/2014/main" id="{9CD9FAE2-FE91-3F5E-3739-54E16FD82F5C}"/>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258125E1-659B-783F-D3B2-882891DCAF78}"/>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Tree>
    <p:extLst>
      <p:ext uri="{BB962C8B-B14F-4D97-AF65-F5344CB8AC3E}">
        <p14:creationId xmlns:p14="http://schemas.microsoft.com/office/powerpoint/2010/main" val="632737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92C04FF-E6F4-B00A-7A4A-EBE219A432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103312" y="1801652"/>
            <a:ext cx="9666288" cy="3889398"/>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Program Learning OUTCOMES: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Understand entrepreneurship essentials and its application in the recognition and exploitation of product/service/process opportunities.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Explore innovation and the issues associated with developing and sustaining innovation within organizations.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Design creative strategies for pursuing, exploiting and further developing new opportunities.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Apply the latest trends in innovative thinking, learn to test new ideas, excel your creative problem-solving skills, and drive business growth in any organization or industry.</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Gain critical skill sets, techniques, and communication methods to become a crafty, collaborative negotiator.</a:t>
            </a:r>
          </a:p>
        </p:txBody>
      </p:sp>
      <p:pic>
        <p:nvPicPr>
          <p:cNvPr id="10" name="Graphic 21">
            <a:extLst>
              <a:ext uri="{FF2B5EF4-FFF2-40B4-BE49-F238E27FC236}">
                <a16:creationId xmlns:a16="http://schemas.microsoft.com/office/drawing/2014/main" id="{DDD67F22-92D9-7EBE-28B2-801A4D19AD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Graphic 21">
            <a:extLst>
              <a:ext uri="{FF2B5EF4-FFF2-40B4-BE49-F238E27FC236}">
                <a16:creationId xmlns:a16="http://schemas.microsoft.com/office/drawing/2014/main" id="{B9DBBAC3-2908-37EF-7B2A-AF4CBCD64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513E51B-6EA6-F1FA-D44C-3863AC1B6C67}"/>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3" name="Rectangle 12">
            <a:extLst>
              <a:ext uri="{FF2B5EF4-FFF2-40B4-BE49-F238E27FC236}">
                <a16:creationId xmlns:a16="http://schemas.microsoft.com/office/drawing/2014/main" id="{D0A8C286-ED06-DB8A-ACE7-5520E767CE26}"/>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95E55084-DCBA-6858-2B7F-36FE74A63CB2}"/>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Tree>
    <p:extLst>
      <p:ext uri="{BB962C8B-B14F-4D97-AF65-F5344CB8AC3E}">
        <p14:creationId xmlns:p14="http://schemas.microsoft.com/office/powerpoint/2010/main" val="523058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5BBF414-3744-F034-5D44-6331A7E505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103312" y="1801652"/>
            <a:ext cx="9666288" cy="3570849"/>
          </a:xfrm>
          <a:prstGeom prst="rect">
            <a:avLst/>
          </a:prstGeom>
          <a:noFill/>
        </p:spPr>
        <p:txBody>
          <a:bodyPr wrap="square" rtlCol="0">
            <a:spAutoFit/>
          </a:bodyPr>
          <a:lstStyle/>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Program Learning OUTCOMES: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15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2F5496"/>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Understand the concepts of design thinking approaches.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Secure and manage financial resources in new and established organizations.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Become familiar with the process of conceiving a new product, building a minimum viable product (MVP), develop a complementary business model and plan, and test the market.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Critically assess the relationship of brand narratives and imagery with brand resonance.</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Analyze the effectiveness of brand experiences, considering theoretical advances, managerial practices, and ethical considerations.</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Evaluate innovative practices within a global context.</a:t>
            </a:r>
          </a:p>
          <a:p>
            <a:pPr marL="342900" marR="0" lvl="0" indent="-342900" algn="just"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Evaluate financial and economical strategic planning models within organizations.</a:t>
            </a:r>
          </a:p>
        </p:txBody>
      </p:sp>
      <p:pic>
        <p:nvPicPr>
          <p:cNvPr id="10" name="Graphic 21">
            <a:extLst>
              <a:ext uri="{FF2B5EF4-FFF2-40B4-BE49-F238E27FC236}">
                <a16:creationId xmlns:a16="http://schemas.microsoft.com/office/drawing/2014/main" id="{13A6CC40-947F-8508-C0D0-7C90438DB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Graphic 21">
            <a:extLst>
              <a:ext uri="{FF2B5EF4-FFF2-40B4-BE49-F238E27FC236}">
                <a16:creationId xmlns:a16="http://schemas.microsoft.com/office/drawing/2014/main" id="{49AC830F-9D00-BEEB-A702-CB88093A8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E9C81D55-7C0E-43BF-51D9-407550E7C41F}"/>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3" name="Rectangle 12">
            <a:extLst>
              <a:ext uri="{FF2B5EF4-FFF2-40B4-BE49-F238E27FC236}">
                <a16:creationId xmlns:a16="http://schemas.microsoft.com/office/drawing/2014/main" id="{E062FEFD-33DE-B1ED-CCB1-C207D30FAC51}"/>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29984F30-D765-6E72-097F-226B1313A2D9}"/>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Tree>
    <p:extLst>
      <p:ext uri="{BB962C8B-B14F-4D97-AF65-F5344CB8AC3E}">
        <p14:creationId xmlns:p14="http://schemas.microsoft.com/office/powerpoint/2010/main" val="2537834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872252" y="-394410"/>
            <a:ext cx="5721151" cy="6563668"/>
          </a:xfrm>
          <a:prstGeom prst="rect">
            <a:avLst/>
          </a:prstGeom>
        </p:spPr>
      </p:pic>
      <p:pic>
        <p:nvPicPr>
          <p:cNvPr id="12" name="Picture 11"/>
          <p:cNvPicPr>
            <a:picLocks noChangeAspect="1"/>
          </p:cNvPicPr>
          <p:nvPr/>
        </p:nvPicPr>
        <p:blipFill>
          <a:blip r:embed="rId3"/>
          <a:stretch>
            <a:fillRect/>
          </a:stretch>
        </p:blipFill>
        <p:spPr>
          <a:xfrm>
            <a:off x="4715549" y="4241399"/>
            <a:ext cx="6714451" cy="1972334"/>
          </a:xfrm>
          <a:prstGeom prst="rect">
            <a:avLst/>
          </a:prstGeom>
        </p:spPr>
      </p:pic>
      <p:sp>
        <p:nvSpPr>
          <p:cNvPr id="14" name="TextBox 13"/>
          <p:cNvSpPr txBox="1"/>
          <p:nvPr/>
        </p:nvSpPr>
        <p:spPr>
          <a:xfrm>
            <a:off x="5771899" y="4541894"/>
            <a:ext cx="4544834"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Welcome to the program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Master of 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Semester One </a:t>
            </a:r>
          </a:p>
        </p:txBody>
      </p:sp>
      <p:pic>
        <p:nvPicPr>
          <p:cNvPr id="13" name="Picture 12"/>
          <p:cNvPicPr>
            <a:picLocks noChangeAspect="1"/>
          </p:cNvPicPr>
          <p:nvPr/>
        </p:nvPicPr>
        <p:blipFill>
          <a:blip r:embed="rId4"/>
          <a:stretch>
            <a:fillRect/>
          </a:stretch>
        </p:blipFill>
        <p:spPr>
          <a:xfrm rot="10800000">
            <a:off x="0" y="5711454"/>
            <a:ext cx="5882401" cy="1034667"/>
          </a:xfrm>
          <a:prstGeom prst="rect">
            <a:avLst/>
          </a:prstGeom>
        </p:spPr>
      </p:pic>
      <p:sp>
        <p:nvSpPr>
          <p:cNvPr id="16" name="TextBox 15"/>
          <p:cNvSpPr txBox="1"/>
          <p:nvPr/>
        </p:nvSpPr>
        <p:spPr>
          <a:xfrm>
            <a:off x="1159201" y="5952123"/>
            <a:ext cx="16626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Subjects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2" name="Graphic 21">
            <a:extLst>
              <a:ext uri="{FF2B5EF4-FFF2-40B4-BE49-F238E27FC236}">
                <a16:creationId xmlns:a16="http://schemas.microsoft.com/office/drawing/2014/main" id="{BA6E33E2-4F29-96FF-FA95-00873E54502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DF91A6AB-07B1-E762-888A-7E36C30F6C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9750" y="50826"/>
            <a:ext cx="12663752" cy="7053944"/>
          </a:xfrm>
          <a:prstGeom prst="rect">
            <a:avLst/>
          </a:prstGeom>
        </p:spPr>
      </p:pic>
      <p:sp>
        <p:nvSpPr>
          <p:cNvPr id="6" name="Rectangle: Single Corner Rounded 5">
            <a:extLst>
              <a:ext uri="{FF2B5EF4-FFF2-40B4-BE49-F238E27FC236}">
                <a16:creationId xmlns:a16="http://schemas.microsoft.com/office/drawing/2014/main" id="{22B4C7E2-3CEA-1F09-849A-84BACB267742}"/>
              </a:ext>
            </a:extLst>
          </p:cNvPr>
          <p:cNvSpPr/>
          <p:nvPr/>
        </p:nvSpPr>
        <p:spPr>
          <a:xfrm flipV="1">
            <a:off x="96127" y="-36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TextBox 6">
            <a:extLst>
              <a:ext uri="{FF2B5EF4-FFF2-40B4-BE49-F238E27FC236}">
                <a16:creationId xmlns:a16="http://schemas.microsoft.com/office/drawing/2014/main" id="{EEB7D5DE-EABF-6944-CC22-F3FAD105BA10}"/>
              </a:ext>
            </a:extLst>
          </p:cNvPr>
          <p:cNvSpPr txBox="1"/>
          <p:nvPr/>
        </p:nvSpPr>
        <p:spPr>
          <a:xfrm>
            <a:off x="6460298" y="2938110"/>
            <a:ext cx="4360040" cy="2123658"/>
          </a:xfrm>
          <a:prstGeom prst="rect">
            <a:avLst/>
          </a:prstGeom>
          <a:noFill/>
        </p:spPr>
        <p:txBody>
          <a:bodyPr wrap="none" rtlCol="0">
            <a:spAutoFit/>
          </a:bodyPr>
          <a:lstStyle/>
          <a:p>
            <a:r>
              <a:rPr lang="en-US" sz="4400" b="1" dirty="0">
                <a:solidFill>
                  <a:srgbClr val="00B0F0"/>
                </a:solidFill>
                <a:latin typeface="Alexandria" charset="0"/>
                <a:cs typeface="Alexandria" charset="0"/>
              </a:rPr>
              <a:t>Product Analysis </a:t>
            </a:r>
          </a:p>
          <a:p>
            <a:r>
              <a:rPr lang="en-US" sz="4400" b="1" dirty="0">
                <a:solidFill>
                  <a:srgbClr val="00B0F0"/>
                </a:solidFill>
                <a:latin typeface="Alexandria" charset="0"/>
                <a:cs typeface="Alexandria" charset="0"/>
              </a:rPr>
              <a:t>and Development</a:t>
            </a:r>
          </a:p>
          <a:p>
            <a:endParaRPr lang="en-US" sz="4400" b="1" dirty="0">
              <a:solidFill>
                <a:srgbClr val="00B0F0"/>
              </a:solidFill>
              <a:latin typeface="Alexandria" charset="0"/>
              <a:cs typeface="Alexandria" charset="0"/>
            </a:endParaRPr>
          </a:p>
        </p:txBody>
      </p:sp>
      <p:sp>
        <p:nvSpPr>
          <p:cNvPr id="8" name="Rectangle: Rounded Corners 7">
            <a:extLst>
              <a:ext uri="{FF2B5EF4-FFF2-40B4-BE49-F238E27FC236}">
                <a16:creationId xmlns:a16="http://schemas.microsoft.com/office/drawing/2014/main" id="{93160A6C-DE37-C0FA-34A3-D50FE3AC5B95}"/>
              </a:ext>
            </a:extLst>
          </p:cNvPr>
          <p:cNvSpPr/>
          <p:nvPr/>
        </p:nvSpPr>
        <p:spPr>
          <a:xfrm>
            <a:off x="65371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 Orientation Lecture</a:t>
            </a:r>
          </a:p>
        </p:txBody>
      </p:sp>
      <p:sp>
        <p:nvSpPr>
          <p:cNvPr id="9" name="TextBox 8">
            <a:extLst>
              <a:ext uri="{FF2B5EF4-FFF2-40B4-BE49-F238E27FC236}">
                <a16:creationId xmlns:a16="http://schemas.microsoft.com/office/drawing/2014/main" id="{EA14DAF0-187A-1DC5-2901-960DA19B2B42}"/>
              </a:ext>
            </a:extLst>
          </p:cNvPr>
          <p:cNvSpPr txBox="1"/>
          <p:nvPr/>
        </p:nvSpPr>
        <p:spPr>
          <a:xfrm>
            <a:off x="6522624" y="4954952"/>
            <a:ext cx="1047082" cy="707886"/>
          </a:xfrm>
          <a:prstGeom prst="rect">
            <a:avLst/>
          </a:prstGeom>
          <a:noFill/>
        </p:spPr>
        <p:txBody>
          <a:bodyPr wrap="none" rtlCol="0">
            <a:spAutoFit/>
          </a:bodyPr>
          <a:lstStyle/>
          <a:p>
            <a:r>
              <a:rPr lang="en-US" sz="2000" dirty="0">
                <a:latin typeface="Alexandria" charset="0"/>
                <a:cs typeface="Alexandria" charset="0"/>
              </a:rPr>
              <a:t>ENT 614</a:t>
            </a:r>
          </a:p>
          <a:p>
            <a:endParaRPr lang="en-US" sz="2000" dirty="0">
              <a:latin typeface="Alexandria" charset="0"/>
              <a:cs typeface="Alexandria" charset="0"/>
            </a:endParaRPr>
          </a:p>
        </p:txBody>
      </p:sp>
      <p:sp>
        <p:nvSpPr>
          <p:cNvPr id="10" name="TextBox 9">
            <a:extLst>
              <a:ext uri="{FF2B5EF4-FFF2-40B4-BE49-F238E27FC236}">
                <a16:creationId xmlns:a16="http://schemas.microsoft.com/office/drawing/2014/main" id="{48093CD0-05C9-FB23-DF8A-1FF6C35EA2F3}"/>
              </a:ext>
            </a:extLst>
          </p:cNvPr>
          <p:cNvSpPr txBox="1"/>
          <p:nvPr/>
        </p:nvSpPr>
        <p:spPr>
          <a:xfrm>
            <a:off x="611585" y="63399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5" name="TextBox 14">
            <a:extLst>
              <a:ext uri="{FF2B5EF4-FFF2-40B4-BE49-F238E27FC236}">
                <a16:creationId xmlns:a16="http://schemas.microsoft.com/office/drawing/2014/main" id="{36FB9AC6-4860-D72F-3339-28C0697DB818}"/>
              </a:ext>
            </a:extLst>
          </p:cNvPr>
          <p:cNvSpPr txBox="1"/>
          <p:nvPr/>
        </p:nvSpPr>
        <p:spPr>
          <a:xfrm>
            <a:off x="459253" y="5983545"/>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7" name="Graphic 21">
            <a:extLst>
              <a:ext uri="{FF2B5EF4-FFF2-40B4-BE49-F238E27FC236}">
                <a16:creationId xmlns:a16="http://schemas.microsoft.com/office/drawing/2014/main" id="{8CB5C6D5-AAC1-5431-9EE1-285649B99D0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5399" y="212189"/>
            <a:ext cx="2305141" cy="1076343"/>
          </a:xfrm>
          <a:prstGeom prst="rect">
            <a:avLst/>
          </a:prstGeom>
        </p:spPr>
      </p:pic>
      <p:pic>
        <p:nvPicPr>
          <p:cNvPr id="5" name="Picture Placeholder 4">
            <a:extLst>
              <a:ext uri="{FF2B5EF4-FFF2-40B4-BE49-F238E27FC236}">
                <a16:creationId xmlns:a16="http://schemas.microsoft.com/office/drawing/2014/main" id="{985B8BF7-4508-518D-54E9-96B5E4C3EA33}"/>
              </a:ext>
            </a:extLst>
          </p:cNvPr>
          <p:cNvPicPr>
            <a:picLocks noGrp="1" noChangeAspect="1"/>
          </p:cNvPicPr>
          <p:nvPr>
            <p:ph type="pic" sz="quarter" idx="10"/>
          </p:nvPr>
        </p:nvPicPr>
        <p:blipFill>
          <a:blip r:embed="rId7" cstate="print">
            <a:extLst>
              <a:ext uri="{28A0092B-C50C-407E-A947-70E740481C1C}">
                <a14:useLocalDpi xmlns:a14="http://schemas.microsoft.com/office/drawing/2010/main" val="0"/>
              </a:ext>
            </a:extLst>
          </a:blip>
          <a:srcRect l="4182" r="4182"/>
          <a:stretch>
            <a:fillRect/>
          </a:stretch>
        </p:blipFill>
        <p:spPr>
          <a:xfrm>
            <a:off x="-45407" y="0"/>
            <a:ext cx="9740900" cy="5962650"/>
          </a:xfrm>
        </p:spPr>
      </p:pic>
    </p:spTree>
    <p:extLst>
      <p:ext uri="{BB962C8B-B14F-4D97-AF65-F5344CB8AC3E}">
        <p14:creationId xmlns:p14="http://schemas.microsoft.com/office/powerpoint/2010/main" val="1134563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A2EDF6A-FB65-C5ED-CF09-C8D645BA8657}"/>
              </a:ext>
            </a:extLst>
          </p:cNvPr>
          <p:cNvSpPr/>
          <p:nvPr/>
        </p:nvSpPr>
        <p:spPr>
          <a:xfrm>
            <a:off x="820480" y="14941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AC2D21DB-4061-5789-C5C8-E18ED41F42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152400"/>
            <a:ext cx="2305141" cy="1076343"/>
          </a:xfrm>
          <a:prstGeom prst="rect">
            <a:avLst/>
          </a:prstGeom>
        </p:spPr>
      </p:pic>
      <p:sp>
        <p:nvSpPr>
          <p:cNvPr id="12" name="TextBox 11">
            <a:extLst>
              <a:ext uri="{FF2B5EF4-FFF2-40B4-BE49-F238E27FC236}">
                <a16:creationId xmlns:a16="http://schemas.microsoft.com/office/drawing/2014/main" id="{CAF3C17A-064B-C388-8512-DC3818FB191A}"/>
              </a:ext>
            </a:extLst>
          </p:cNvPr>
          <p:cNvSpPr txBox="1"/>
          <p:nvPr/>
        </p:nvSpPr>
        <p:spPr>
          <a:xfrm>
            <a:off x="2674513" y="1756331"/>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graphicFrame>
        <p:nvGraphicFramePr>
          <p:cNvPr id="10" name="Table 9">
            <a:extLst>
              <a:ext uri="{FF2B5EF4-FFF2-40B4-BE49-F238E27FC236}">
                <a16:creationId xmlns:a16="http://schemas.microsoft.com/office/drawing/2014/main" id="{3909A4B7-D6C4-49A9-9747-89EA8F894802}"/>
              </a:ext>
            </a:extLst>
          </p:cNvPr>
          <p:cNvGraphicFramePr>
            <a:graphicFrameLocks noGrp="1"/>
          </p:cNvGraphicFramePr>
          <p:nvPr>
            <p:extLst>
              <p:ext uri="{D42A27DB-BD31-4B8C-83A1-F6EECF244321}">
                <p14:modId xmlns:p14="http://schemas.microsoft.com/office/powerpoint/2010/main" val="2392685762"/>
              </p:ext>
            </p:extLst>
          </p:nvPr>
        </p:nvGraphicFramePr>
        <p:xfrm>
          <a:off x="1477108" y="2587234"/>
          <a:ext cx="9228405" cy="2168904"/>
        </p:xfrm>
        <a:graphic>
          <a:graphicData uri="http://schemas.openxmlformats.org/drawingml/2006/table">
            <a:tbl>
              <a:tblPr firstRow="1" firstCol="1" bandRow="1">
                <a:tableStyleId>{5C22544A-7EE6-4342-B048-85BDC9FD1C3A}</a:tableStyleId>
              </a:tblPr>
              <a:tblGrid>
                <a:gridCol w="7144572">
                  <a:extLst>
                    <a:ext uri="{9D8B030D-6E8A-4147-A177-3AD203B41FA5}">
                      <a16:colId xmlns:a16="http://schemas.microsoft.com/office/drawing/2014/main" val="3544648085"/>
                    </a:ext>
                  </a:extLst>
                </a:gridCol>
                <a:gridCol w="2083833">
                  <a:extLst>
                    <a:ext uri="{9D8B030D-6E8A-4147-A177-3AD203B41FA5}">
                      <a16:colId xmlns:a16="http://schemas.microsoft.com/office/drawing/2014/main" val="2395323015"/>
                    </a:ext>
                  </a:extLst>
                </a:gridCol>
              </a:tblGrid>
              <a:tr h="533202">
                <a:tc>
                  <a:txBody>
                    <a:bodyPr/>
                    <a:lstStyle/>
                    <a:p>
                      <a:pPr marL="0" marR="0" algn="just">
                        <a:lnSpc>
                          <a:spcPct val="115000"/>
                        </a:lnSpc>
                        <a:spcBef>
                          <a:spcPts val="0"/>
                        </a:spcBef>
                        <a:spcAft>
                          <a:spcPts val="0"/>
                        </a:spcAft>
                      </a:pPr>
                      <a:r>
                        <a:rPr lang="en-US" sz="2400">
                          <a:effectLst/>
                        </a:rPr>
                        <a:t>ENT 511 Entrepreneurship and Innovation</a:t>
                      </a:r>
                      <a:endParaRPr lang="en-US" sz="2400">
                        <a:effectLst/>
                        <a:latin typeface="Times New Roman" panose="02020603050405020304" pitchFamily="18" charset="0"/>
                        <a:ea typeface="Times New Roman" panose="02020603050405020304" pitchFamily="18" charset="0"/>
                      </a:endParaRPr>
                    </a:p>
                  </a:txBody>
                  <a:tcPr marL="68580" marR="68580" marT="0" marB="0">
                    <a:solidFill>
                      <a:schemeClr val="accent3"/>
                    </a:solidFill>
                  </a:tcPr>
                </a:tc>
                <a:tc>
                  <a:txBody>
                    <a:bodyPr/>
                    <a:lstStyle/>
                    <a:p>
                      <a:pPr marL="0" marR="0" algn="ctr">
                        <a:lnSpc>
                          <a:spcPct val="115000"/>
                        </a:lnSpc>
                        <a:spcBef>
                          <a:spcPts val="0"/>
                        </a:spcBef>
                        <a:spcAft>
                          <a:spcPts val="0"/>
                        </a:spcAft>
                      </a:pPr>
                      <a:r>
                        <a:rPr lang="en-US" sz="2400" dirty="0">
                          <a:solidFill>
                            <a:schemeClr val="tx1"/>
                          </a:solidFill>
                          <a:effectLst/>
                        </a:rPr>
                        <a:t>3 Hours</a:t>
                      </a:r>
                      <a:endParaRPr lang="en-US" sz="24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1866172769"/>
                  </a:ext>
                </a:extLst>
              </a:tr>
              <a:tr h="1102500">
                <a:tc>
                  <a:txBody>
                    <a:bodyPr/>
                    <a:lstStyle/>
                    <a:p>
                      <a:pPr marL="0" marR="0" algn="just">
                        <a:lnSpc>
                          <a:spcPct val="115000"/>
                        </a:lnSpc>
                        <a:spcBef>
                          <a:spcPts val="0"/>
                        </a:spcBef>
                        <a:spcAft>
                          <a:spcPts val="0"/>
                        </a:spcAft>
                      </a:pPr>
                      <a:r>
                        <a:rPr lang="en-US" sz="2400">
                          <a:effectLst/>
                        </a:rPr>
                        <a:t>ENT 612 Entrepreneurship Leadership&amp; Organizational Behavior</a:t>
                      </a:r>
                      <a:endParaRPr lang="en-US" sz="2400">
                        <a:effectLst/>
                        <a:latin typeface="Times New Roman" panose="02020603050405020304" pitchFamily="18" charset="0"/>
                        <a:ea typeface="Times New Roman" panose="02020603050405020304" pitchFamily="18" charset="0"/>
                      </a:endParaRPr>
                    </a:p>
                  </a:txBody>
                  <a:tcPr marL="68580" marR="68580" marT="0" marB="0">
                    <a:solidFill>
                      <a:schemeClr val="accent3"/>
                    </a:solidFill>
                  </a:tcPr>
                </a:tc>
                <a:tc>
                  <a:txBody>
                    <a:bodyPr/>
                    <a:lstStyle/>
                    <a:p>
                      <a:pPr marL="0" marR="0" algn="ctr">
                        <a:lnSpc>
                          <a:spcPct val="115000"/>
                        </a:lnSpc>
                        <a:spcBef>
                          <a:spcPts val="0"/>
                        </a:spcBef>
                        <a:spcAft>
                          <a:spcPts val="0"/>
                        </a:spcAft>
                      </a:pPr>
                      <a:r>
                        <a:rPr lang="en-US" sz="2400">
                          <a:effectLst/>
                        </a:rPr>
                        <a:t>3 Hours</a:t>
                      </a:r>
                      <a:endParaRPr lang="en-US" sz="2400">
                        <a:effectLst/>
                        <a:latin typeface="Times New Roman" panose="02020603050405020304" pitchFamily="18" charset="0"/>
                        <a:ea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3440044546"/>
                  </a:ext>
                </a:extLst>
              </a:tr>
              <a:tr h="533202">
                <a:tc>
                  <a:txBody>
                    <a:bodyPr/>
                    <a:lstStyle/>
                    <a:p>
                      <a:pPr marL="0" marR="0" algn="just">
                        <a:lnSpc>
                          <a:spcPct val="115000"/>
                        </a:lnSpc>
                        <a:spcBef>
                          <a:spcPts val="0"/>
                        </a:spcBef>
                        <a:spcAft>
                          <a:spcPts val="0"/>
                        </a:spcAft>
                      </a:pPr>
                      <a:r>
                        <a:rPr lang="en-US" sz="2400" dirty="0">
                          <a:effectLst/>
                        </a:rPr>
                        <a:t>ENT 614 Product Analysis and Development</a:t>
                      </a:r>
                      <a:endParaRPr lang="en-US" sz="2400" dirty="0">
                        <a:effectLst/>
                        <a:latin typeface="Times New Roman" panose="02020603050405020304" pitchFamily="18" charset="0"/>
                        <a:ea typeface="Times New Roman" panose="02020603050405020304" pitchFamily="18" charset="0"/>
                      </a:endParaRPr>
                    </a:p>
                  </a:txBody>
                  <a:tcPr marL="68580" marR="68580" marT="0" marB="0">
                    <a:solidFill>
                      <a:schemeClr val="accent3"/>
                    </a:solidFill>
                  </a:tcPr>
                </a:tc>
                <a:tc>
                  <a:txBody>
                    <a:bodyPr/>
                    <a:lstStyle/>
                    <a:p>
                      <a:pPr marL="0" marR="0" algn="ctr">
                        <a:lnSpc>
                          <a:spcPct val="115000"/>
                        </a:lnSpc>
                        <a:spcBef>
                          <a:spcPts val="0"/>
                        </a:spcBef>
                        <a:spcAft>
                          <a:spcPts val="0"/>
                        </a:spcAft>
                      </a:pPr>
                      <a:r>
                        <a:rPr lang="en-US" sz="2400" dirty="0">
                          <a:effectLst/>
                        </a:rPr>
                        <a:t>3 Hours</a:t>
                      </a:r>
                      <a:endParaRPr lang="en-US" sz="2400" dirty="0">
                        <a:effectLst/>
                        <a:latin typeface="Times New Roman" panose="02020603050405020304" pitchFamily="18" charset="0"/>
                        <a:ea typeface="Times New Roman" panose="02020603050405020304" pitchFamily="18" charset="0"/>
                      </a:endParaRPr>
                    </a:p>
                  </a:txBody>
                  <a:tcPr marL="68580" marR="68580" marT="0" marB="0" anchor="ctr">
                    <a:solidFill>
                      <a:schemeClr val="accent3"/>
                    </a:solidFill>
                  </a:tcPr>
                </a:tc>
                <a:extLst>
                  <a:ext uri="{0D108BD9-81ED-4DB2-BD59-A6C34878D82A}">
                    <a16:rowId xmlns:a16="http://schemas.microsoft.com/office/drawing/2014/main" val="3329873918"/>
                  </a:ext>
                </a:extLst>
              </a:tr>
            </a:tbl>
          </a:graphicData>
        </a:graphic>
      </p:graphicFrame>
    </p:spTree>
    <p:extLst>
      <p:ext uri="{BB962C8B-B14F-4D97-AF65-F5344CB8AC3E}">
        <p14:creationId xmlns:p14="http://schemas.microsoft.com/office/powerpoint/2010/main" val="3709861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F2C61B-4DCA-678C-23EB-6267CB2E92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pic>
        <p:nvPicPr>
          <p:cNvPr id="12" name="Picture 11"/>
          <p:cNvPicPr>
            <a:picLocks noChangeAspect="1"/>
          </p:cNvPicPr>
          <p:nvPr/>
        </p:nvPicPr>
        <p:blipFill>
          <a:blip r:embed="rId3"/>
          <a:stretch>
            <a:fillRect/>
          </a:stretch>
        </p:blipFill>
        <p:spPr>
          <a:xfrm>
            <a:off x="4512526" y="3793735"/>
            <a:ext cx="6714451" cy="1972334"/>
          </a:xfrm>
          <a:prstGeom prst="rect">
            <a:avLst/>
          </a:prstGeom>
        </p:spPr>
      </p:pic>
      <p:sp>
        <p:nvSpPr>
          <p:cNvPr id="14" name="TextBox 13"/>
          <p:cNvSpPr txBox="1"/>
          <p:nvPr/>
        </p:nvSpPr>
        <p:spPr>
          <a:xfrm>
            <a:off x="4708508" y="4092038"/>
            <a:ext cx="586192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Course Overview</a:t>
            </a:r>
          </a:p>
        </p:txBody>
      </p:sp>
      <p:sp>
        <p:nvSpPr>
          <p:cNvPr id="3" name="Rectangle: Single Corner Rounded 2">
            <a:extLst>
              <a:ext uri="{FF2B5EF4-FFF2-40B4-BE49-F238E27FC236}">
                <a16:creationId xmlns:a16="http://schemas.microsoft.com/office/drawing/2014/main" id="{05E27169-7EED-AF8B-07C5-BB8E5C91970D}"/>
              </a:ext>
            </a:extLst>
          </p:cNvPr>
          <p:cNvSpPr/>
          <p:nvPr/>
        </p:nvSpPr>
        <p:spPr>
          <a:xfrm flipV="1">
            <a:off x="152400" y="-4885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TextBox 3">
            <a:extLst>
              <a:ext uri="{FF2B5EF4-FFF2-40B4-BE49-F238E27FC236}">
                <a16:creationId xmlns:a16="http://schemas.microsoft.com/office/drawing/2014/main" id="{6CE033BA-7F33-3BD6-AE3B-E77D10826823}"/>
              </a:ext>
            </a:extLst>
          </p:cNvPr>
          <p:cNvSpPr txBox="1"/>
          <p:nvPr/>
        </p:nvSpPr>
        <p:spPr>
          <a:xfrm>
            <a:off x="7053485" y="2926390"/>
            <a:ext cx="4154535" cy="1323439"/>
          </a:xfrm>
          <a:prstGeom prst="rect">
            <a:avLst/>
          </a:prstGeom>
          <a:noFill/>
        </p:spPr>
        <p:txBody>
          <a:bodyPr wrap="none" rtlCol="0">
            <a:spAutoFit/>
          </a:bodyPr>
          <a:lstStyle/>
          <a:p>
            <a:r>
              <a:rPr lang="en-US" sz="4000" b="1" dirty="0">
                <a:solidFill>
                  <a:srgbClr val="00B0F0"/>
                </a:solidFill>
                <a:latin typeface="Alexandria" charset="0"/>
                <a:cs typeface="Alexandria" charset="0"/>
              </a:rPr>
              <a:t>Product Analysis </a:t>
            </a:r>
          </a:p>
          <a:p>
            <a:r>
              <a:rPr lang="en-US" sz="4000" b="1" dirty="0">
                <a:solidFill>
                  <a:srgbClr val="00B0F0"/>
                </a:solidFill>
                <a:latin typeface="Alexandria" charset="0"/>
                <a:cs typeface="Alexandria" charset="0"/>
              </a:rPr>
              <a:t>And Development </a:t>
            </a:r>
          </a:p>
        </p:txBody>
      </p:sp>
      <p:sp>
        <p:nvSpPr>
          <p:cNvPr id="5" name="Rectangle: Rounded Corners 4">
            <a:extLst>
              <a:ext uri="{FF2B5EF4-FFF2-40B4-BE49-F238E27FC236}">
                <a16:creationId xmlns:a16="http://schemas.microsoft.com/office/drawing/2014/main" id="{7FABA832-FDD0-F7F3-9BDE-CAF7363645A2}"/>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Course overview</a:t>
            </a:r>
          </a:p>
        </p:txBody>
      </p:sp>
      <p:sp>
        <p:nvSpPr>
          <p:cNvPr id="8" name="TextBox 7">
            <a:extLst>
              <a:ext uri="{FF2B5EF4-FFF2-40B4-BE49-F238E27FC236}">
                <a16:creationId xmlns:a16="http://schemas.microsoft.com/office/drawing/2014/main" id="{3E0CC276-5247-3B77-15AA-192F9A823F15}"/>
              </a:ext>
            </a:extLst>
          </p:cNvPr>
          <p:cNvSpPr txBox="1"/>
          <p:nvPr/>
        </p:nvSpPr>
        <p:spPr>
          <a:xfrm>
            <a:off x="6370224" y="4802552"/>
            <a:ext cx="1047082" cy="707886"/>
          </a:xfrm>
          <a:prstGeom prst="rect">
            <a:avLst/>
          </a:prstGeom>
          <a:noFill/>
        </p:spPr>
        <p:txBody>
          <a:bodyPr wrap="none" rtlCol="0">
            <a:spAutoFit/>
          </a:bodyPr>
          <a:lstStyle/>
          <a:p>
            <a:r>
              <a:rPr lang="en-US" sz="2000" dirty="0">
                <a:latin typeface="Alexandria" charset="0"/>
                <a:cs typeface="Alexandria" charset="0"/>
              </a:rPr>
              <a:t>ENT 614</a:t>
            </a:r>
          </a:p>
          <a:p>
            <a:endParaRPr lang="en-US" sz="2000" dirty="0">
              <a:latin typeface="Alexandria" charset="0"/>
              <a:cs typeface="Alexandria" charset="0"/>
            </a:endParaRPr>
          </a:p>
        </p:txBody>
      </p:sp>
      <p:sp>
        <p:nvSpPr>
          <p:cNvPr id="9" name="TextBox 8">
            <a:extLst>
              <a:ext uri="{FF2B5EF4-FFF2-40B4-BE49-F238E27FC236}">
                <a16:creationId xmlns:a16="http://schemas.microsoft.com/office/drawing/2014/main" id="{E214D1C4-6993-BCDF-964A-A39E5FD3AAC7}"/>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0" name="TextBox 9">
            <a:extLst>
              <a:ext uri="{FF2B5EF4-FFF2-40B4-BE49-F238E27FC236}">
                <a16:creationId xmlns:a16="http://schemas.microsoft.com/office/drawing/2014/main" id="{A068F7F5-DEF6-6760-2BE1-2677B7E3B0EC}"/>
              </a:ext>
            </a:extLst>
          </p:cNvPr>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1" name="Graphic 21">
            <a:extLst>
              <a:ext uri="{FF2B5EF4-FFF2-40B4-BE49-F238E27FC236}">
                <a16:creationId xmlns:a16="http://schemas.microsoft.com/office/drawing/2014/main" id="{9C1D289F-BC52-1D8F-B8CF-42540480B9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4">
            <a:extLst>
              <a:ext uri="{FF2B5EF4-FFF2-40B4-BE49-F238E27FC236}">
                <a16:creationId xmlns:a16="http://schemas.microsoft.com/office/drawing/2014/main" id="{F60AB1E1-7216-A30B-2CDC-045564DC2A43}"/>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82" r="4182"/>
          <a:stretch>
            <a:fillRect/>
          </a:stretch>
        </p:blipFill>
        <p:spPr>
          <a:xfrm>
            <a:off x="0" y="0"/>
            <a:ext cx="9740900" cy="5962650"/>
          </a:xfrm>
        </p:spPr>
      </p:pic>
    </p:spTree>
    <p:extLst>
      <p:ext uri="{BB962C8B-B14F-4D97-AF65-F5344CB8AC3E}">
        <p14:creationId xmlns:p14="http://schemas.microsoft.com/office/powerpoint/2010/main" val="3833278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1E44681-498E-BFEE-F3F0-7C40B96782A5}"/>
              </a:ext>
            </a:extLst>
          </p:cNvPr>
          <p:cNvSpPr/>
          <p:nvPr/>
        </p:nvSpPr>
        <p:spPr>
          <a:xfrm>
            <a:off x="674625" y="1594681"/>
            <a:ext cx="1063579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2650377" y="1682973"/>
            <a:ext cx="58619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Product Analysis and Development </a:t>
            </a:r>
          </a:p>
        </p:txBody>
      </p:sp>
      <p:sp>
        <p:nvSpPr>
          <p:cNvPr id="9" name="TextBox 8"/>
          <p:cNvSpPr txBox="1"/>
          <p:nvPr/>
        </p:nvSpPr>
        <p:spPr>
          <a:xfrm>
            <a:off x="1103312" y="2225719"/>
            <a:ext cx="9666288" cy="230832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course provides theoretical and practical concepts of product ideation, design, management, and development. This course is designed for aspiring and active product leaders seeking to pursue careers in product analysis and management. Through this course, you will learn the fundamentals for designing and managing products. </a:t>
            </a:r>
          </a:p>
        </p:txBody>
      </p:sp>
      <p:pic>
        <p:nvPicPr>
          <p:cNvPr id="12" name="Graphic 21">
            <a:extLst>
              <a:ext uri="{FF2B5EF4-FFF2-40B4-BE49-F238E27FC236}">
                <a16:creationId xmlns:a16="http://schemas.microsoft.com/office/drawing/2014/main" id="{7C62B3B5-9E42-9FBB-414E-71993571C1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268B1AC9-679F-E24E-27EB-7A1D64DCB69D}"/>
              </a:ext>
            </a:extLst>
          </p:cNvPr>
          <p:cNvSpPr/>
          <p:nvPr/>
        </p:nvSpPr>
        <p:spPr>
          <a:xfrm>
            <a:off x="660557" y="15665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2650377" y="1725175"/>
            <a:ext cx="586192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Product Analysis and Development </a:t>
            </a:r>
          </a:p>
        </p:txBody>
      </p:sp>
      <p:sp>
        <p:nvSpPr>
          <p:cNvPr id="8" name="TextBox 7"/>
          <p:cNvSpPr txBox="1"/>
          <p:nvPr/>
        </p:nvSpPr>
        <p:spPr>
          <a:xfrm>
            <a:off x="677657" y="813499"/>
            <a:ext cx="1545616"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Modules</a:t>
            </a:r>
          </a:p>
        </p:txBody>
      </p:sp>
      <p:sp>
        <p:nvSpPr>
          <p:cNvPr id="9" name="TextBox 8"/>
          <p:cNvSpPr txBox="1"/>
          <p:nvPr/>
        </p:nvSpPr>
        <p:spPr>
          <a:xfrm>
            <a:off x="1594160" y="2108110"/>
            <a:ext cx="9666288" cy="4438395"/>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Module 1: </a:t>
            </a: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Product Analysis: Types, Methods, and Examples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2: New Product Development (Part One)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3: New Product Development (Part Two)</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4: Product Roadmaps &amp; How to Make Them</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Module 5:  - Business Model  (Part One)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rPr>
              <a:t>                    - Product and Brand Strategy (Part Two)</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Graphic 21">
            <a:extLst>
              <a:ext uri="{FF2B5EF4-FFF2-40B4-BE49-F238E27FC236}">
                <a16:creationId xmlns:a16="http://schemas.microsoft.com/office/drawing/2014/main" id="{66668360-3A4D-D35A-A0B2-68A7B69AE7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35877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23274E45-7238-6354-DE8A-1BE06FA00CBD}"/>
              </a:ext>
            </a:extLst>
          </p:cNvPr>
          <p:cNvSpPr/>
          <p:nvPr/>
        </p:nvSpPr>
        <p:spPr>
          <a:xfrm>
            <a:off x="756051" y="16967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156320" y="1973928"/>
            <a:ext cx="9666288" cy="3330399"/>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Product Analysis in Design and Technology?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Why Is Product Analysis Necessary?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Examining the Difference Between Product Screening and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the Difference Between Customer Analysis and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Difference Between Ladle Analysis and Product Analysis</a:t>
            </a:r>
          </a:p>
        </p:txBody>
      </p:sp>
      <p:sp>
        <p:nvSpPr>
          <p:cNvPr id="12" name="TextBox 11">
            <a:extLst>
              <a:ext uri="{FF2B5EF4-FFF2-40B4-BE49-F238E27FC236}">
                <a16:creationId xmlns:a16="http://schemas.microsoft.com/office/drawing/2014/main" id="{8A4F718C-AAD4-4A14-B4EB-5BD45CF3E3F4}"/>
              </a:ext>
            </a:extLst>
          </p:cNvPr>
          <p:cNvSpPr txBox="1"/>
          <p:nvPr/>
        </p:nvSpPr>
        <p:spPr>
          <a:xfrm>
            <a:off x="7999457" y="2607129"/>
            <a:ext cx="1784463"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5" name="Graphic 21">
            <a:extLst>
              <a:ext uri="{FF2B5EF4-FFF2-40B4-BE49-F238E27FC236}">
                <a16:creationId xmlns:a16="http://schemas.microsoft.com/office/drawing/2014/main" id="{3A0FB334-463A-5F8A-0D76-C4E60CFBD8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21C1813F-DEF5-7BC2-63F4-6409A9C4F7E5}"/>
              </a:ext>
            </a:extLst>
          </p:cNvPr>
          <p:cNvSpPr txBox="1"/>
          <p:nvPr/>
        </p:nvSpPr>
        <p:spPr>
          <a:xfrm>
            <a:off x="2451328" y="1014027"/>
            <a:ext cx="8050742" cy="523220"/>
          </a:xfrm>
          <a:prstGeom prst="rect">
            <a:avLst/>
          </a:prstGeom>
          <a:noFill/>
        </p:spPr>
        <p:txBody>
          <a:bodyPr wrap="square" rtlCol="0">
            <a:spAutoFit/>
          </a:bodyPr>
          <a:lstStyle/>
          <a:p>
            <a:r>
              <a:rPr lang="en-US" sz="2800" b="1" dirty="0">
                <a:latin typeface="Alexandria" charset="0"/>
                <a:cs typeface="Alexandria" charset="0"/>
              </a:rPr>
              <a:t>Product Analysis: Types, Methods, and Examples</a:t>
            </a:r>
          </a:p>
        </p:txBody>
      </p:sp>
      <p:sp>
        <p:nvSpPr>
          <p:cNvPr id="14" name="Rectangle 13">
            <a:extLst>
              <a:ext uri="{FF2B5EF4-FFF2-40B4-BE49-F238E27FC236}">
                <a16:creationId xmlns:a16="http://schemas.microsoft.com/office/drawing/2014/main" id="{D08A8032-CF18-7297-053E-EB67662C39C8}"/>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34885E82-7A9A-F78E-60A1-AB29FB56CEE2}"/>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1</a:t>
            </a:r>
          </a:p>
        </p:txBody>
      </p:sp>
    </p:spTree>
    <p:extLst>
      <p:ext uri="{BB962C8B-B14F-4D97-AF65-F5344CB8AC3E}">
        <p14:creationId xmlns:p14="http://schemas.microsoft.com/office/powerpoint/2010/main" val="2839393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49043BDE-6B0B-80BA-E017-CD5637FDF804}"/>
              </a:ext>
            </a:extLst>
          </p:cNvPr>
          <p:cNvSpPr/>
          <p:nvPr/>
        </p:nvSpPr>
        <p:spPr>
          <a:xfrm>
            <a:off x="636726" y="169454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156320" y="1973928"/>
            <a:ext cx="9666288" cy="2776401"/>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Analysis Methods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Competitive Product Analysis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Write a Product Analysis Report?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Analysis Example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Conclusion</a:t>
            </a:r>
          </a:p>
        </p:txBody>
      </p:sp>
      <p:sp>
        <p:nvSpPr>
          <p:cNvPr id="11" name="TextBox 10">
            <a:extLst>
              <a:ext uri="{FF2B5EF4-FFF2-40B4-BE49-F238E27FC236}">
                <a16:creationId xmlns:a16="http://schemas.microsoft.com/office/drawing/2014/main" id="{D7488FB1-14A7-48F1-AA97-775CC6F1F37E}"/>
              </a:ext>
            </a:extLst>
          </p:cNvPr>
          <p:cNvSpPr txBox="1"/>
          <p:nvPr/>
        </p:nvSpPr>
        <p:spPr>
          <a:xfrm>
            <a:off x="7478953" y="2804077"/>
            <a:ext cx="1784463"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5" name="Graphic 21">
            <a:extLst>
              <a:ext uri="{FF2B5EF4-FFF2-40B4-BE49-F238E27FC236}">
                <a16:creationId xmlns:a16="http://schemas.microsoft.com/office/drawing/2014/main" id="{9AF5FFD3-36FC-9AAF-5337-CB413B3769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86DEABD-1713-695A-E814-581A5C91A761}"/>
              </a:ext>
            </a:extLst>
          </p:cNvPr>
          <p:cNvSpPr txBox="1"/>
          <p:nvPr/>
        </p:nvSpPr>
        <p:spPr>
          <a:xfrm>
            <a:off x="2451327" y="1014027"/>
            <a:ext cx="7479849" cy="523220"/>
          </a:xfrm>
          <a:prstGeom prst="rect">
            <a:avLst/>
          </a:prstGeom>
          <a:noFill/>
        </p:spPr>
        <p:txBody>
          <a:bodyPr wrap="square" rtlCol="0">
            <a:spAutoFit/>
          </a:bodyPr>
          <a:lstStyle/>
          <a:p>
            <a:r>
              <a:rPr lang="en-US" sz="2800" b="1" dirty="0">
                <a:latin typeface="Alexandria" charset="0"/>
                <a:cs typeface="Alexandria" charset="0"/>
              </a:rPr>
              <a:t>Product Analysis: Types, Methods, and Examples</a:t>
            </a:r>
          </a:p>
        </p:txBody>
      </p:sp>
      <p:sp>
        <p:nvSpPr>
          <p:cNvPr id="14" name="Rectangle 13">
            <a:extLst>
              <a:ext uri="{FF2B5EF4-FFF2-40B4-BE49-F238E27FC236}">
                <a16:creationId xmlns:a16="http://schemas.microsoft.com/office/drawing/2014/main" id="{84EAE5D7-A23D-B1B3-4935-EF819A3A4BF4}"/>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8D8B6577-D8A3-AE62-32D6-859F8C9E744B}"/>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1</a:t>
            </a:r>
          </a:p>
        </p:txBody>
      </p:sp>
    </p:spTree>
    <p:extLst>
      <p:ext uri="{BB962C8B-B14F-4D97-AF65-F5344CB8AC3E}">
        <p14:creationId xmlns:p14="http://schemas.microsoft.com/office/powerpoint/2010/main" val="2454689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91669285-44FA-DD88-8CA4-DE000A499E16}"/>
              </a:ext>
            </a:extLst>
          </p:cNvPr>
          <p:cNvSpPr/>
          <p:nvPr/>
        </p:nvSpPr>
        <p:spPr>
          <a:xfrm>
            <a:off x="756051" y="1722684"/>
            <a:ext cx="105554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2284944" y="1521549"/>
            <a:ext cx="8537663" cy="4992392"/>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Strategy</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Customer-centered new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-Team-based new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-Systematic new product development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Managing New-Product Development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Product Life-Cycle Strategies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Process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IDEATION             -IDEATION SCREENING</a:t>
            </a: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1" name="TextBox 10">
            <a:extLst>
              <a:ext uri="{FF2B5EF4-FFF2-40B4-BE49-F238E27FC236}">
                <a16:creationId xmlns:a16="http://schemas.microsoft.com/office/drawing/2014/main" id="{C92CDE79-D6B0-4351-A4E8-E44035A696A1}"/>
              </a:ext>
            </a:extLst>
          </p:cNvPr>
          <p:cNvSpPr txBox="1"/>
          <p:nvPr/>
        </p:nvSpPr>
        <p:spPr>
          <a:xfrm>
            <a:off x="7083012" y="3268312"/>
            <a:ext cx="2422458"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3 &amp; 4</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Graphic 21">
            <a:extLst>
              <a:ext uri="{FF2B5EF4-FFF2-40B4-BE49-F238E27FC236}">
                <a16:creationId xmlns:a16="http://schemas.microsoft.com/office/drawing/2014/main" id="{0C7DABB9-3693-3391-ED4F-178F45C992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6F5274F3-2968-E583-AD08-4000807B8770}"/>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Entrepreneurship Master Program</a:t>
            </a:r>
          </a:p>
        </p:txBody>
      </p:sp>
      <p:sp>
        <p:nvSpPr>
          <p:cNvPr id="15" name="Rectangle 14">
            <a:extLst>
              <a:ext uri="{FF2B5EF4-FFF2-40B4-BE49-F238E27FC236}">
                <a16:creationId xmlns:a16="http://schemas.microsoft.com/office/drawing/2014/main" id="{F6C9D2A4-877D-82DD-A4EF-0FD070F32A41}"/>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AEEB84CB-6045-D17C-92D3-1EBE0F1370FE}"/>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2</a:t>
            </a:r>
          </a:p>
        </p:txBody>
      </p:sp>
    </p:spTree>
    <p:extLst>
      <p:ext uri="{BB962C8B-B14F-4D97-AF65-F5344CB8AC3E}">
        <p14:creationId xmlns:p14="http://schemas.microsoft.com/office/powerpoint/2010/main" val="1078072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3C3E11E-B3A4-C038-4696-58585EF817C5}"/>
              </a:ext>
            </a:extLst>
          </p:cNvPr>
          <p:cNvSpPr/>
          <p:nvPr/>
        </p:nvSpPr>
        <p:spPr>
          <a:xfrm>
            <a:off x="787743" y="1638994"/>
            <a:ext cx="9345750" cy="4457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2186548" y="1523354"/>
            <a:ext cx="8636059" cy="4438395"/>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New-Product Development Process (Contin…)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CONCEPT DEVELOPMENT &amp; TESTING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-MARKETING STRATEGY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-BUSINESS ANALYSIS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DEVELOPMENT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-TEST MARKETING</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COMMERCIALIZATION</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Additional Product and Service Considerations</a:t>
            </a:r>
          </a:p>
        </p:txBody>
      </p:sp>
      <p:sp>
        <p:nvSpPr>
          <p:cNvPr id="11" name="TextBox 10">
            <a:extLst>
              <a:ext uri="{FF2B5EF4-FFF2-40B4-BE49-F238E27FC236}">
                <a16:creationId xmlns:a16="http://schemas.microsoft.com/office/drawing/2014/main" id="{97F51155-958F-4ADD-957E-D1BECE3A8EF9}"/>
              </a:ext>
            </a:extLst>
          </p:cNvPr>
          <p:cNvSpPr txBox="1"/>
          <p:nvPr/>
        </p:nvSpPr>
        <p:spPr>
          <a:xfrm>
            <a:off x="7408489" y="3577801"/>
            <a:ext cx="2422458"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5 &amp; 6</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5" name="Graphic 21">
            <a:extLst>
              <a:ext uri="{FF2B5EF4-FFF2-40B4-BE49-F238E27FC236}">
                <a16:creationId xmlns:a16="http://schemas.microsoft.com/office/drawing/2014/main" id="{87FA0571-1B68-D4A4-05EF-1C2D54281A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B9D60EE2-CEE2-890F-C680-78EE256A9E5B}"/>
              </a:ext>
            </a:extLst>
          </p:cNvPr>
          <p:cNvSpPr txBox="1"/>
          <p:nvPr/>
        </p:nvSpPr>
        <p:spPr>
          <a:xfrm>
            <a:off x="2451328" y="1014027"/>
            <a:ext cx="5918949" cy="523220"/>
          </a:xfrm>
          <a:prstGeom prst="rect">
            <a:avLst/>
          </a:prstGeom>
          <a:noFill/>
        </p:spPr>
        <p:txBody>
          <a:bodyPr wrap="square" rtlCol="0">
            <a:spAutoFit/>
          </a:bodyPr>
          <a:lstStyle/>
          <a:p>
            <a:r>
              <a:rPr lang="en-US" sz="2800" b="1" dirty="0">
                <a:latin typeface="Alexandria" charset="0"/>
                <a:cs typeface="Alexandria" charset="0"/>
              </a:rPr>
              <a:t>New Product Development  (Part Two)</a:t>
            </a:r>
          </a:p>
        </p:txBody>
      </p:sp>
      <p:sp>
        <p:nvSpPr>
          <p:cNvPr id="14" name="Rectangle 13">
            <a:extLst>
              <a:ext uri="{FF2B5EF4-FFF2-40B4-BE49-F238E27FC236}">
                <a16:creationId xmlns:a16="http://schemas.microsoft.com/office/drawing/2014/main" id="{726F7275-019A-6EA2-57B4-2D6D0E1C43E2}"/>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FA48D3CD-4748-C301-C7E8-6A2DC6E3EFF6}"/>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3</a:t>
            </a:r>
          </a:p>
        </p:txBody>
      </p:sp>
    </p:spTree>
    <p:extLst>
      <p:ext uri="{BB962C8B-B14F-4D97-AF65-F5344CB8AC3E}">
        <p14:creationId xmlns:p14="http://schemas.microsoft.com/office/powerpoint/2010/main" val="2838050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FE3B88D3-8734-7184-2ABB-6C21D015F68D}"/>
              </a:ext>
            </a:extLst>
          </p:cNvPr>
          <p:cNvSpPr/>
          <p:nvPr/>
        </p:nvSpPr>
        <p:spPr>
          <a:xfrm>
            <a:off x="746673" y="16357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2451328" y="1536606"/>
            <a:ext cx="8503799"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Why Use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To Include in the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Parts of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Build a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Different Types of Product Roadmaps?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Are the Best Practices for Great Roadmaps?</a:t>
            </a:r>
          </a:p>
        </p:txBody>
      </p:sp>
      <p:sp>
        <p:nvSpPr>
          <p:cNvPr id="11" name="TextBox 10">
            <a:extLst>
              <a:ext uri="{FF2B5EF4-FFF2-40B4-BE49-F238E27FC236}">
                <a16:creationId xmlns:a16="http://schemas.microsoft.com/office/drawing/2014/main" id="{C3950327-5F5A-4A33-9C30-88E36D570138}"/>
              </a:ext>
            </a:extLst>
          </p:cNvPr>
          <p:cNvSpPr txBox="1"/>
          <p:nvPr/>
        </p:nvSpPr>
        <p:spPr>
          <a:xfrm>
            <a:off x="7746239" y="3521530"/>
            <a:ext cx="1784463"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Graphic 21">
            <a:extLst>
              <a:ext uri="{FF2B5EF4-FFF2-40B4-BE49-F238E27FC236}">
                <a16:creationId xmlns:a16="http://schemas.microsoft.com/office/drawing/2014/main" id="{F7481C12-A6C2-19D5-EA86-DE331E74E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88770815-0D26-255C-A013-57F76CF6DE2E}"/>
              </a:ext>
            </a:extLst>
          </p:cNvPr>
          <p:cNvSpPr txBox="1"/>
          <p:nvPr/>
        </p:nvSpPr>
        <p:spPr>
          <a:xfrm>
            <a:off x="2451328" y="1014027"/>
            <a:ext cx="6714624" cy="523220"/>
          </a:xfrm>
          <a:prstGeom prst="rect">
            <a:avLst/>
          </a:prstGeom>
          <a:noFill/>
        </p:spPr>
        <p:txBody>
          <a:bodyPr wrap="square" rtlCol="0">
            <a:spAutoFit/>
          </a:bodyPr>
          <a:lstStyle/>
          <a:p>
            <a:r>
              <a:rPr lang="en-US" sz="2800" b="1" dirty="0">
                <a:latin typeface="Alexandria" charset="0"/>
                <a:cs typeface="Alexandria" charset="0"/>
              </a:rPr>
              <a:t>Product Roadmaps &amp; How to Make Them</a:t>
            </a:r>
          </a:p>
        </p:txBody>
      </p:sp>
      <p:sp>
        <p:nvSpPr>
          <p:cNvPr id="15" name="Rectangle 14">
            <a:extLst>
              <a:ext uri="{FF2B5EF4-FFF2-40B4-BE49-F238E27FC236}">
                <a16:creationId xmlns:a16="http://schemas.microsoft.com/office/drawing/2014/main" id="{E5F6096D-8665-115B-EDD2-5639E91DF1E0}"/>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3DF9BA17-D4EB-2E76-760A-2CD1B4871799}"/>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4</a:t>
            </a:r>
          </a:p>
        </p:txBody>
      </p:sp>
    </p:spTree>
    <p:extLst>
      <p:ext uri="{BB962C8B-B14F-4D97-AF65-F5344CB8AC3E}">
        <p14:creationId xmlns:p14="http://schemas.microsoft.com/office/powerpoint/2010/main" val="2728194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6FAD853-C0B1-C82F-A58E-0C2253BBD372}"/>
              </a:ext>
            </a:extLst>
          </p:cNvPr>
          <p:cNvSpPr/>
          <p:nvPr/>
        </p:nvSpPr>
        <p:spPr>
          <a:xfrm>
            <a:off x="787743" y="14945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422026" y="1841406"/>
            <a:ext cx="9533101" cy="2776401"/>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the Now-Next-Later Approach in Product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Product Roadmap vs. Technology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What is the Agile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create an effective agile roadmap?</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Agile roadmap vs. release plan</a:t>
            </a:r>
          </a:p>
        </p:txBody>
      </p:sp>
      <p:sp>
        <p:nvSpPr>
          <p:cNvPr id="11" name="TextBox 10">
            <a:extLst>
              <a:ext uri="{FF2B5EF4-FFF2-40B4-BE49-F238E27FC236}">
                <a16:creationId xmlns:a16="http://schemas.microsoft.com/office/drawing/2014/main" id="{55A3C8D5-8FC4-4E29-AB89-FC48608702F3}"/>
              </a:ext>
            </a:extLst>
          </p:cNvPr>
          <p:cNvSpPr txBox="1"/>
          <p:nvPr/>
        </p:nvSpPr>
        <p:spPr>
          <a:xfrm>
            <a:off x="7674402" y="3102439"/>
            <a:ext cx="1784463"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8</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Graphic 21">
            <a:extLst>
              <a:ext uri="{FF2B5EF4-FFF2-40B4-BE49-F238E27FC236}">
                <a16:creationId xmlns:a16="http://schemas.microsoft.com/office/drawing/2014/main" id="{A63B5F54-51EE-3A90-ADFD-635026CDA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F4084136-FE54-06C1-2FE9-F16114F78E04}"/>
              </a:ext>
            </a:extLst>
          </p:cNvPr>
          <p:cNvSpPr txBox="1"/>
          <p:nvPr/>
        </p:nvSpPr>
        <p:spPr>
          <a:xfrm>
            <a:off x="2451328" y="1014027"/>
            <a:ext cx="7312999" cy="523220"/>
          </a:xfrm>
          <a:prstGeom prst="rect">
            <a:avLst/>
          </a:prstGeom>
          <a:noFill/>
        </p:spPr>
        <p:txBody>
          <a:bodyPr wrap="square" rtlCol="0">
            <a:spAutoFit/>
          </a:bodyPr>
          <a:lstStyle/>
          <a:p>
            <a:r>
              <a:rPr lang="en-US" sz="2800" b="1" dirty="0">
                <a:latin typeface="Alexandria" charset="0"/>
                <a:cs typeface="Alexandria" charset="0"/>
              </a:rPr>
              <a:t>Product Roadmaps &amp; How to Make Them</a:t>
            </a:r>
          </a:p>
        </p:txBody>
      </p:sp>
      <p:sp>
        <p:nvSpPr>
          <p:cNvPr id="15" name="Rectangle 14">
            <a:extLst>
              <a:ext uri="{FF2B5EF4-FFF2-40B4-BE49-F238E27FC236}">
                <a16:creationId xmlns:a16="http://schemas.microsoft.com/office/drawing/2014/main" id="{8B28271B-12DC-76E6-0D1F-D8BEF83EAE04}"/>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CCECA84B-5B8E-DAAF-5551-32847C61E285}"/>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4</a:t>
            </a:r>
          </a:p>
        </p:txBody>
      </p:sp>
    </p:spTree>
    <p:extLst>
      <p:ext uri="{BB962C8B-B14F-4D97-AF65-F5344CB8AC3E}">
        <p14:creationId xmlns:p14="http://schemas.microsoft.com/office/powerpoint/2010/main" val="2700861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FF097BA3-F870-B28F-66D5-0E3B4CF63C24}"/>
              </a:ext>
            </a:extLst>
          </p:cNvPr>
          <p:cNvSpPr/>
          <p:nvPr/>
        </p:nvSpPr>
        <p:spPr>
          <a:xfrm>
            <a:off x="674622" y="15384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1422026" y="1841406"/>
            <a:ext cx="9533101" cy="3884397"/>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 business model? The range of business models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business model and the business plan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sixteen business model archetypes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Revenue models   - Enterprise models    --Industry models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parts of the business model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business model dilemma of technology shifts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Considerations in designing a business model </a:t>
            </a:r>
          </a:p>
        </p:txBody>
      </p:sp>
      <p:sp>
        <p:nvSpPr>
          <p:cNvPr id="11" name="TextBox 10">
            <a:extLst>
              <a:ext uri="{FF2B5EF4-FFF2-40B4-BE49-F238E27FC236}">
                <a16:creationId xmlns:a16="http://schemas.microsoft.com/office/drawing/2014/main" id="{29448FBB-C134-4470-B3A6-5AB28B7FD62C}"/>
              </a:ext>
            </a:extLst>
          </p:cNvPr>
          <p:cNvSpPr txBox="1"/>
          <p:nvPr/>
        </p:nvSpPr>
        <p:spPr>
          <a:xfrm>
            <a:off x="7704038" y="3113568"/>
            <a:ext cx="1784463"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Graphic 21">
            <a:extLst>
              <a:ext uri="{FF2B5EF4-FFF2-40B4-BE49-F238E27FC236}">
                <a16:creationId xmlns:a16="http://schemas.microsoft.com/office/drawing/2014/main" id="{130D549D-10A9-964E-A2F7-D34178AD1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FAF1311-9C14-6F44-AAC2-D310D1989DF8}"/>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Business Model (Part One)</a:t>
            </a:r>
          </a:p>
        </p:txBody>
      </p:sp>
      <p:sp>
        <p:nvSpPr>
          <p:cNvPr id="15" name="Rectangle 14">
            <a:extLst>
              <a:ext uri="{FF2B5EF4-FFF2-40B4-BE49-F238E27FC236}">
                <a16:creationId xmlns:a16="http://schemas.microsoft.com/office/drawing/2014/main" id="{E1786AE0-6B76-9B39-41FE-4781F0AFEF84}"/>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16E09DCA-EDED-1BAF-0A80-BCC46B1562E7}"/>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5</a:t>
            </a:r>
          </a:p>
        </p:txBody>
      </p:sp>
    </p:spTree>
    <p:extLst>
      <p:ext uri="{BB962C8B-B14F-4D97-AF65-F5344CB8AC3E}">
        <p14:creationId xmlns:p14="http://schemas.microsoft.com/office/powerpoint/2010/main" val="1861539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F14187D8-0BF0-F985-AE9F-963C3F0CF1A7}"/>
              </a:ext>
            </a:extLst>
          </p:cNvPr>
          <p:cNvSpPr/>
          <p:nvPr/>
        </p:nvSpPr>
        <p:spPr>
          <a:xfrm>
            <a:off x="655775" y="16360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2617779" y="1417336"/>
            <a:ext cx="4809963" cy="4438395"/>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Product planning and Strategy</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Competitive strategy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competitive environment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Differentiation and product positioning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Competing with other products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Brand strategy and Brand extensions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Market entry </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Launch and continuing improvement</a:t>
            </a:r>
          </a:p>
        </p:txBody>
      </p:sp>
      <p:sp>
        <p:nvSpPr>
          <p:cNvPr id="11" name="TextBox 10">
            <a:extLst>
              <a:ext uri="{FF2B5EF4-FFF2-40B4-BE49-F238E27FC236}">
                <a16:creationId xmlns:a16="http://schemas.microsoft.com/office/drawing/2014/main" id="{B8BBB25C-665B-4433-92F6-54D6CBA52ACE}"/>
              </a:ext>
            </a:extLst>
          </p:cNvPr>
          <p:cNvSpPr txBox="1"/>
          <p:nvPr/>
        </p:nvSpPr>
        <p:spPr>
          <a:xfrm>
            <a:off x="7190132" y="3816525"/>
            <a:ext cx="1984839" cy="523220"/>
          </a:xfrm>
          <a:prstGeom prst="rect">
            <a:avLst/>
          </a:prstGeom>
          <a:solidFill>
            <a:srgbClr val="00B0F0"/>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10</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3" name="Graphic 21">
            <a:extLst>
              <a:ext uri="{FF2B5EF4-FFF2-40B4-BE49-F238E27FC236}">
                <a16:creationId xmlns:a16="http://schemas.microsoft.com/office/drawing/2014/main" id="{4771975F-BFE6-914C-AC9F-EB27E14E06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3A32FB6-1807-8E53-9CB8-B9C2FF117BE5}"/>
              </a:ext>
            </a:extLst>
          </p:cNvPr>
          <p:cNvSpPr txBox="1"/>
          <p:nvPr/>
        </p:nvSpPr>
        <p:spPr>
          <a:xfrm>
            <a:off x="2451328" y="1014027"/>
            <a:ext cx="6723643" cy="523220"/>
          </a:xfrm>
          <a:prstGeom prst="rect">
            <a:avLst/>
          </a:prstGeom>
          <a:noFill/>
        </p:spPr>
        <p:txBody>
          <a:bodyPr wrap="square" rtlCol="0">
            <a:spAutoFit/>
          </a:bodyPr>
          <a:lstStyle/>
          <a:p>
            <a:r>
              <a:rPr lang="en-US" sz="2800" b="1" dirty="0">
                <a:latin typeface="Alexandria" charset="0"/>
                <a:cs typeface="Alexandria" charset="0"/>
              </a:rPr>
              <a:t>Product and Brand Strategy (Part Two)</a:t>
            </a:r>
          </a:p>
        </p:txBody>
      </p:sp>
      <p:sp>
        <p:nvSpPr>
          <p:cNvPr id="15" name="Rectangle 14">
            <a:extLst>
              <a:ext uri="{FF2B5EF4-FFF2-40B4-BE49-F238E27FC236}">
                <a16:creationId xmlns:a16="http://schemas.microsoft.com/office/drawing/2014/main" id="{C31A9C7F-D2AD-933C-A6A9-8485899B6BF0}"/>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DAF858F6-5424-1214-225A-0565703F693C}"/>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Module 5</a:t>
            </a:r>
          </a:p>
        </p:txBody>
      </p:sp>
    </p:spTree>
    <p:extLst>
      <p:ext uri="{BB962C8B-B14F-4D97-AF65-F5344CB8AC3E}">
        <p14:creationId xmlns:p14="http://schemas.microsoft.com/office/powerpoint/2010/main" val="9268450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4767253" y="3732798"/>
            <a:ext cx="6714451" cy="1972334"/>
          </a:xfrm>
          <a:prstGeom prst="rect">
            <a:avLst/>
          </a:prstGeom>
        </p:spPr>
      </p:pic>
      <p:sp>
        <p:nvSpPr>
          <p:cNvPr id="14" name="TextBox 13"/>
          <p:cNvSpPr txBox="1"/>
          <p:nvPr/>
        </p:nvSpPr>
        <p:spPr>
          <a:xfrm>
            <a:off x="5093022" y="4566495"/>
            <a:ext cx="63107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 &amp; Methodology</a:t>
            </a:r>
          </a:p>
        </p:txBody>
      </p:sp>
      <p:sp>
        <p:nvSpPr>
          <p:cNvPr id="16" name="TextBox 15"/>
          <p:cNvSpPr txBox="1"/>
          <p:nvPr/>
        </p:nvSpPr>
        <p:spPr>
          <a:xfrm>
            <a:off x="137500" y="5561526"/>
            <a:ext cx="615668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2" name="Graphic 21">
            <a:extLst>
              <a:ext uri="{FF2B5EF4-FFF2-40B4-BE49-F238E27FC236}">
                <a16:creationId xmlns:a16="http://schemas.microsoft.com/office/drawing/2014/main" id="{9FC104C2-20F3-B976-B22B-961129E9C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CB95F136-7902-C1A3-B617-174BA6616B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408" y="94342"/>
            <a:ext cx="12663752" cy="7053944"/>
          </a:xfrm>
          <a:prstGeom prst="rect">
            <a:avLst/>
          </a:prstGeom>
        </p:spPr>
      </p:pic>
      <p:sp>
        <p:nvSpPr>
          <p:cNvPr id="6" name="Rectangle: Single Corner Rounded 5">
            <a:extLst>
              <a:ext uri="{FF2B5EF4-FFF2-40B4-BE49-F238E27FC236}">
                <a16:creationId xmlns:a16="http://schemas.microsoft.com/office/drawing/2014/main" id="{7FC2604A-D6CC-E0DA-D38F-900D384AC849}"/>
              </a:ext>
            </a:extLst>
          </p:cNvPr>
          <p:cNvSpPr/>
          <p:nvPr/>
        </p:nvSpPr>
        <p:spPr>
          <a:xfrm flipV="1">
            <a:off x="152399" y="1088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TextBox 6">
            <a:extLst>
              <a:ext uri="{FF2B5EF4-FFF2-40B4-BE49-F238E27FC236}">
                <a16:creationId xmlns:a16="http://schemas.microsoft.com/office/drawing/2014/main" id="{A16A8166-4A14-2D4C-9921-EE836C708C5A}"/>
              </a:ext>
            </a:extLst>
          </p:cNvPr>
          <p:cNvSpPr txBox="1"/>
          <p:nvPr/>
        </p:nvSpPr>
        <p:spPr>
          <a:xfrm>
            <a:off x="6460298" y="2938110"/>
            <a:ext cx="442255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Product Analysis </a:t>
            </a:r>
          </a:p>
          <a:p>
            <a:r>
              <a:rPr lang="en-US" sz="4400" b="1" dirty="0">
                <a:solidFill>
                  <a:srgbClr val="00B0F0"/>
                </a:solidFill>
                <a:latin typeface="Alexandria" charset="0"/>
                <a:cs typeface="Alexandria" charset="0"/>
              </a:rPr>
              <a:t>And Development</a:t>
            </a:r>
          </a:p>
        </p:txBody>
      </p:sp>
      <p:sp>
        <p:nvSpPr>
          <p:cNvPr id="8" name="Rectangle: Rounded Corners 7">
            <a:extLst>
              <a:ext uri="{FF2B5EF4-FFF2-40B4-BE49-F238E27FC236}">
                <a16:creationId xmlns:a16="http://schemas.microsoft.com/office/drawing/2014/main" id="{8E54FB96-DD40-2D6E-3660-E0129B7D1943}"/>
              </a:ext>
            </a:extLst>
          </p:cNvPr>
          <p:cNvSpPr/>
          <p:nvPr/>
        </p:nvSpPr>
        <p:spPr>
          <a:xfrm>
            <a:off x="65371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Teaching Strategy </a:t>
            </a:r>
          </a:p>
        </p:txBody>
      </p:sp>
      <p:sp>
        <p:nvSpPr>
          <p:cNvPr id="10" name="TextBox 9">
            <a:extLst>
              <a:ext uri="{FF2B5EF4-FFF2-40B4-BE49-F238E27FC236}">
                <a16:creationId xmlns:a16="http://schemas.microsoft.com/office/drawing/2014/main" id="{CD6D00E6-C273-BEE7-9F0B-71C96EC29380}"/>
              </a:ext>
            </a:extLst>
          </p:cNvPr>
          <p:cNvSpPr txBox="1"/>
          <p:nvPr/>
        </p:nvSpPr>
        <p:spPr>
          <a:xfrm>
            <a:off x="611585" y="63399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1" name="TextBox 10">
            <a:extLst>
              <a:ext uri="{FF2B5EF4-FFF2-40B4-BE49-F238E27FC236}">
                <a16:creationId xmlns:a16="http://schemas.microsoft.com/office/drawing/2014/main" id="{770A3F3E-5E56-347A-70F9-E723CFA56EA9}"/>
              </a:ext>
            </a:extLst>
          </p:cNvPr>
          <p:cNvSpPr txBox="1"/>
          <p:nvPr/>
        </p:nvSpPr>
        <p:spPr>
          <a:xfrm>
            <a:off x="611585" y="59833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5" name="Graphic 21">
            <a:extLst>
              <a:ext uri="{FF2B5EF4-FFF2-40B4-BE49-F238E27FC236}">
                <a16:creationId xmlns:a16="http://schemas.microsoft.com/office/drawing/2014/main" id="{EBC47202-E9B7-AE11-38DF-0308A5F1FD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5399" y="212189"/>
            <a:ext cx="2305141" cy="1076343"/>
          </a:xfrm>
          <a:prstGeom prst="rect">
            <a:avLst/>
          </a:prstGeom>
        </p:spPr>
      </p:pic>
      <p:pic>
        <p:nvPicPr>
          <p:cNvPr id="5" name="Picture Placeholder 4">
            <a:extLst>
              <a:ext uri="{FF2B5EF4-FFF2-40B4-BE49-F238E27FC236}">
                <a16:creationId xmlns:a16="http://schemas.microsoft.com/office/drawing/2014/main" id="{4AEE207F-E7CF-0C8C-C6BE-851E4B13F6BE}"/>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82" r="4182"/>
          <a:stretch>
            <a:fillRect/>
          </a:stretch>
        </p:blipFill>
        <p:spPr>
          <a:xfrm>
            <a:off x="0" y="0"/>
            <a:ext cx="9740900" cy="5962650"/>
          </a:xfrm>
        </p:spPr>
      </p:pic>
    </p:spTree>
    <p:extLst>
      <p:ext uri="{BB962C8B-B14F-4D97-AF65-F5344CB8AC3E}">
        <p14:creationId xmlns:p14="http://schemas.microsoft.com/office/powerpoint/2010/main" val="835718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B70558-7E12-260D-4F57-124326D905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8" name="Graphic 21">
            <a:extLst>
              <a:ext uri="{FF2B5EF4-FFF2-40B4-BE49-F238E27FC236}">
                <a16:creationId xmlns:a16="http://schemas.microsoft.com/office/drawing/2014/main" id="{647A45A7-57F2-AB6B-03EA-9570B3B17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TextBox 18">
            <a:extLst>
              <a:ext uri="{FF2B5EF4-FFF2-40B4-BE49-F238E27FC236}">
                <a16:creationId xmlns:a16="http://schemas.microsoft.com/office/drawing/2014/main" id="{1478445A-7F2E-86A2-3F8E-2C3CE6529224}"/>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Online Recorded lectures</a:t>
            </a:r>
          </a:p>
        </p:txBody>
      </p:sp>
      <p:sp>
        <p:nvSpPr>
          <p:cNvPr id="20" name="Rectangle 19">
            <a:extLst>
              <a:ext uri="{FF2B5EF4-FFF2-40B4-BE49-F238E27FC236}">
                <a16:creationId xmlns:a16="http://schemas.microsoft.com/office/drawing/2014/main" id="{0DDFE494-F97D-A339-2BAF-DEF32142E9C7}"/>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id="{96DACA67-F5CC-20F5-742F-BC8C0EC7A81E}"/>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169582" y="1860209"/>
            <a:ext cx="7844481" cy="203132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Students can view from home to substitute lecturing in the classroom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FFC000"/>
                </a:solidFill>
                <a:effectLst/>
                <a:uLnTx/>
                <a:uFillTx/>
                <a:latin typeface="Calibri"/>
                <a:ea typeface="Calibri" panose="020F0502020204030204" pitchFamily="34" charset="0"/>
                <a:cs typeface="Calibri" panose="020F0502020204030204" pitchFamily="34" charset="0"/>
              </a:rPr>
              <a:t>FLIP</a:t>
            </a: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 represent the four pillars included in this type of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Flexible environment, Learning culture shift, Intentional content, and Professional educator.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endParaRPr>
          </a:p>
        </p:txBody>
      </p:sp>
      <p:graphicFrame>
        <p:nvGraphicFramePr>
          <p:cNvPr id="11" name="Diagram 10">
            <a:extLst>
              <a:ext uri="{FF2B5EF4-FFF2-40B4-BE49-F238E27FC236}">
                <a16:creationId xmlns:a16="http://schemas.microsoft.com/office/drawing/2014/main" id="{D3A7E5CA-4322-42BC-A3BF-60CEF2C53671}"/>
              </a:ext>
            </a:extLst>
          </p:cNvPr>
          <p:cNvGraphicFramePr/>
          <p:nvPr>
            <p:extLst>
              <p:ext uri="{D42A27DB-BD31-4B8C-83A1-F6EECF244321}">
                <p14:modId xmlns:p14="http://schemas.microsoft.com/office/powerpoint/2010/main" val="3453669278"/>
              </p:ext>
            </p:extLst>
          </p:nvPr>
        </p:nvGraphicFramePr>
        <p:xfrm>
          <a:off x="4431569" y="3265096"/>
          <a:ext cx="6455102" cy="2888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6893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D21E645F-4BFA-ADB5-B1B8-AAC3F90FE0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9" name="Graphic 21">
            <a:extLst>
              <a:ext uri="{FF2B5EF4-FFF2-40B4-BE49-F238E27FC236}">
                <a16:creationId xmlns:a16="http://schemas.microsoft.com/office/drawing/2014/main" id="{364E7125-E050-E9B9-AB7E-95EA83040B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TextBox 19">
            <a:extLst>
              <a:ext uri="{FF2B5EF4-FFF2-40B4-BE49-F238E27FC236}">
                <a16:creationId xmlns:a16="http://schemas.microsoft.com/office/drawing/2014/main" id="{7CBF05D4-FDF8-8F43-F534-632D0ECBAA4C}"/>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Online Discussions</a:t>
            </a:r>
          </a:p>
        </p:txBody>
      </p:sp>
      <p:sp>
        <p:nvSpPr>
          <p:cNvPr id="21" name="Rectangle 20">
            <a:extLst>
              <a:ext uri="{FF2B5EF4-FFF2-40B4-BE49-F238E27FC236}">
                <a16:creationId xmlns:a16="http://schemas.microsoft.com/office/drawing/2014/main" id="{4F23A14E-FC71-81CD-883C-E3E6DADE15CE}"/>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F64C22C4-DFB6-4878-BF59-5626A1211B60}"/>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324329" y="2071225"/>
            <a:ext cx="7844481" cy="175432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Allows for more time in class to be devoted to </a:t>
            </a:r>
            <a:r>
              <a:rPr kumimoji="0" lang="en-US" sz="1800" b="1" i="0" u="none" strike="noStrike" kern="0" cap="none" spc="200" normalizeH="0" baseline="0" noProof="0" dirty="0">
                <a:ln>
                  <a:noFill/>
                </a:ln>
                <a:solidFill>
                  <a:srgbClr val="FF0000"/>
                </a:solidFill>
                <a:effectLst/>
                <a:uLnTx/>
                <a:uFillTx/>
                <a:latin typeface="Calibri"/>
                <a:ea typeface="Calibri" panose="020F0502020204030204" pitchFamily="34" charset="0"/>
                <a:cs typeface="Calibri" panose="020F0502020204030204" pitchFamily="34" charset="0"/>
              </a:rPr>
              <a:t>active learning</a:t>
            </a:r>
            <a:r>
              <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rPr>
              <a:t> rather than instruction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200" normalizeH="0" baseline="0" noProof="0" dirty="0">
              <a:ln>
                <a:noFill/>
              </a:ln>
              <a:solidFill>
                <a:srgbClr val="0A1F61"/>
              </a:solidFill>
              <a:effectLst/>
              <a:uLnTx/>
              <a:uFillTx/>
              <a:latin typeface="Calibri"/>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0" cap="none" spc="200" normalizeH="0" baseline="0" noProof="0" dirty="0">
                <a:ln>
                  <a:noFill/>
                </a:ln>
                <a:solidFill>
                  <a:srgbClr val="0A1F61"/>
                </a:solidFill>
                <a:effectLst/>
                <a:uLnTx/>
                <a:uFillTx/>
                <a:latin typeface="Calibri"/>
                <a:ea typeface="Calibri" panose="020F0502020204030204" pitchFamily="34" charset="0"/>
                <a:cs typeface="Calibri" panose="020F0502020204030204" pitchFamily="34" charset="0"/>
              </a:rPr>
              <a:t>Different strategies and methodologies will be applied through the online discussions.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1" i="0" u="none" strike="noStrike" kern="0" cap="none" spc="200" normalizeH="0" baseline="0" noProof="0" dirty="0">
              <a:ln>
                <a:noFill/>
              </a:ln>
              <a:solidFill>
                <a:srgbClr val="002060"/>
              </a:solidFill>
              <a:effectLst/>
              <a:uLnTx/>
              <a:uFillTx/>
              <a:latin typeface="Calibri"/>
              <a:ea typeface="Calibri" panose="020F0502020204030204" pitchFamily="34" charset="0"/>
              <a:cs typeface="Calibri" panose="020F0502020204030204" pitchFamily="34" charset="0"/>
            </a:endParaRPr>
          </a:p>
        </p:txBody>
      </p:sp>
      <p:graphicFrame>
        <p:nvGraphicFramePr>
          <p:cNvPr id="12" name="Diagram 11">
            <a:extLst>
              <a:ext uri="{FF2B5EF4-FFF2-40B4-BE49-F238E27FC236}">
                <a16:creationId xmlns:a16="http://schemas.microsoft.com/office/drawing/2014/main" id="{13B594F1-122B-4C79-827A-F08E8EB891AD}"/>
              </a:ext>
            </a:extLst>
          </p:cNvPr>
          <p:cNvGraphicFramePr/>
          <p:nvPr>
            <p:extLst>
              <p:ext uri="{D42A27DB-BD31-4B8C-83A1-F6EECF244321}">
                <p14:modId xmlns:p14="http://schemas.microsoft.com/office/powerpoint/2010/main" val="1950907560"/>
              </p:ext>
            </p:extLst>
          </p:nvPr>
        </p:nvGraphicFramePr>
        <p:xfrm>
          <a:off x="1331814" y="3424848"/>
          <a:ext cx="9825715" cy="27469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290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5325149" y="3851218"/>
            <a:ext cx="6714451" cy="1972334"/>
          </a:xfrm>
          <a:prstGeom prst="rect">
            <a:avLst/>
          </a:prstGeom>
        </p:spPr>
      </p:pic>
      <p:pic>
        <p:nvPicPr>
          <p:cNvPr id="13" name="Picture 12"/>
          <p:cNvPicPr>
            <a:picLocks noChangeAspect="1"/>
          </p:cNvPicPr>
          <p:nvPr/>
        </p:nvPicPr>
        <p:blipFill>
          <a:blip r:embed="rId3"/>
          <a:stretch>
            <a:fillRect/>
          </a:stretch>
        </p:blipFill>
        <p:spPr>
          <a:xfrm>
            <a:off x="0" y="5465663"/>
            <a:ext cx="5882401" cy="1034667"/>
          </a:xfrm>
          <a:prstGeom prst="rect">
            <a:avLst/>
          </a:prstGeom>
        </p:spPr>
      </p:pic>
      <p:sp>
        <p:nvSpPr>
          <p:cNvPr id="14" name="TextBox 13"/>
          <p:cNvSpPr txBox="1"/>
          <p:nvPr/>
        </p:nvSpPr>
        <p:spPr>
          <a:xfrm>
            <a:off x="5911726" y="4481033"/>
            <a:ext cx="487665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Methodology</a:t>
            </a:r>
          </a:p>
        </p:txBody>
      </p:sp>
      <p:sp>
        <p:nvSpPr>
          <p:cNvPr id="16" name="TextBox 15"/>
          <p:cNvSpPr txBox="1"/>
          <p:nvPr/>
        </p:nvSpPr>
        <p:spPr>
          <a:xfrm>
            <a:off x="444874" y="5465663"/>
            <a:ext cx="615668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614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Orientation Lecture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2" name="Graphic 21">
            <a:extLst>
              <a:ext uri="{FF2B5EF4-FFF2-40B4-BE49-F238E27FC236}">
                <a16:creationId xmlns:a16="http://schemas.microsoft.com/office/drawing/2014/main" id="{88B86C9E-DA4D-2FA9-204A-432D2ED68C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58C2CCD0-0061-30EA-FAF9-E6EF0E211D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408" y="94342"/>
            <a:ext cx="12663752" cy="7053944"/>
          </a:xfrm>
          <a:prstGeom prst="rect">
            <a:avLst/>
          </a:prstGeom>
        </p:spPr>
      </p:pic>
      <p:sp>
        <p:nvSpPr>
          <p:cNvPr id="6" name="Rectangle: Single Corner Rounded 5">
            <a:extLst>
              <a:ext uri="{FF2B5EF4-FFF2-40B4-BE49-F238E27FC236}">
                <a16:creationId xmlns:a16="http://schemas.microsoft.com/office/drawing/2014/main" id="{5E597335-8568-FFD2-B25C-BEF4D307937C}"/>
              </a:ext>
            </a:extLst>
          </p:cNvPr>
          <p:cNvSpPr/>
          <p:nvPr/>
        </p:nvSpPr>
        <p:spPr>
          <a:xfrm flipV="1">
            <a:off x="152399" y="1088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TextBox 6">
            <a:extLst>
              <a:ext uri="{FF2B5EF4-FFF2-40B4-BE49-F238E27FC236}">
                <a16:creationId xmlns:a16="http://schemas.microsoft.com/office/drawing/2014/main" id="{5EF1BF33-D8C0-7818-BAB8-8D333424D6DD}"/>
              </a:ext>
            </a:extLst>
          </p:cNvPr>
          <p:cNvSpPr txBox="1"/>
          <p:nvPr/>
        </p:nvSpPr>
        <p:spPr>
          <a:xfrm>
            <a:off x="6460298" y="2938110"/>
            <a:ext cx="43696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Product Analysis </a:t>
            </a:r>
          </a:p>
          <a:p>
            <a:r>
              <a:rPr lang="en-US" sz="4400" b="1" dirty="0">
                <a:solidFill>
                  <a:srgbClr val="00B0F0"/>
                </a:solidFill>
                <a:latin typeface="Alexandria" charset="0"/>
                <a:cs typeface="Alexandria" charset="0"/>
              </a:rPr>
              <a:t>And development</a:t>
            </a:r>
          </a:p>
        </p:txBody>
      </p:sp>
      <p:sp>
        <p:nvSpPr>
          <p:cNvPr id="8" name="Rectangle: Rounded Corners 7">
            <a:extLst>
              <a:ext uri="{FF2B5EF4-FFF2-40B4-BE49-F238E27FC236}">
                <a16:creationId xmlns:a16="http://schemas.microsoft.com/office/drawing/2014/main" id="{7018A0AF-96D5-7858-1E3C-67DCF27AD390}"/>
              </a:ext>
            </a:extLst>
          </p:cNvPr>
          <p:cNvSpPr/>
          <p:nvPr/>
        </p:nvSpPr>
        <p:spPr>
          <a:xfrm>
            <a:off x="65371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Assessment </a:t>
            </a:r>
          </a:p>
        </p:txBody>
      </p:sp>
      <p:sp>
        <p:nvSpPr>
          <p:cNvPr id="10" name="TextBox 9">
            <a:extLst>
              <a:ext uri="{FF2B5EF4-FFF2-40B4-BE49-F238E27FC236}">
                <a16:creationId xmlns:a16="http://schemas.microsoft.com/office/drawing/2014/main" id="{35B3CAC6-6D44-85C9-58B5-7D98AE8F7DBF}"/>
              </a:ext>
            </a:extLst>
          </p:cNvPr>
          <p:cNvSpPr txBox="1"/>
          <p:nvPr/>
        </p:nvSpPr>
        <p:spPr>
          <a:xfrm>
            <a:off x="611585" y="63399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Aya Mohamed</a:t>
            </a:r>
          </a:p>
        </p:txBody>
      </p:sp>
      <p:sp>
        <p:nvSpPr>
          <p:cNvPr id="11" name="TextBox 10">
            <a:extLst>
              <a:ext uri="{FF2B5EF4-FFF2-40B4-BE49-F238E27FC236}">
                <a16:creationId xmlns:a16="http://schemas.microsoft.com/office/drawing/2014/main" id="{E9BDC018-A909-FB97-8D75-3360CDA4A1C0}"/>
              </a:ext>
            </a:extLst>
          </p:cNvPr>
          <p:cNvSpPr txBox="1"/>
          <p:nvPr/>
        </p:nvSpPr>
        <p:spPr>
          <a:xfrm>
            <a:off x="611585" y="59833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15" name="Graphic 21">
            <a:extLst>
              <a:ext uri="{FF2B5EF4-FFF2-40B4-BE49-F238E27FC236}">
                <a16:creationId xmlns:a16="http://schemas.microsoft.com/office/drawing/2014/main" id="{837B97F3-3D90-52EC-DFBE-50C21DC386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35399" y="212189"/>
            <a:ext cx="2305141" cy="1076343"/>
          </a:xfrm>
          <a:prstGeom prst="rect">
            <a:avLst/>
          </a:prstGeom>
        </p:spPr>
      </p:pic>
      <p:pic>
        <p:nvPicPr>
          <p:cNvPr id="5" name="Picture Placeholder 4">
            <a:extLst>
              <a:ext uri="{FF2B5EF4-FFF2-40B4-BE49-F238E27FC236}">
                <a16:creationId xmlns:a16="http://schemas.microsoft.com/office/drawing/2014/main" id="{A2E7CEA2-2E77-85A6-D2CE-B1B84917A1A9}"/>
              </a:ext>
            </a:extLst>
          </p:cNvPr>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82" r="4182"/>
          <a:stretch>
            <a:fillRect/>
          </a:stretch>
        </p:blipFill>
        <p:spPr>
          <a:xfrm>
            <a:off x="0" y="0"/>
            <a:ext cx="9740900" cy="5962650"/>
          </a:xfrm>
        </p:spPr>
      </p:pic>
    </p:spTree>
    <p:extLst>
      <p:ext uri="{BB962C8B-B14F-4D97-AF65-F5344CB8AC3E}">
        <p14:creationId xmlns:p14="http://schemas.microsoft.com/office/powerpoint/2010/main" val="2533331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587E7D0-3803-6218-8A71-1CDD11FBD1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1F48E041-BC77-78DE-432E-71093C3332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9A69164E-72A0-749C-B666-688A0F660EFD}"/>
              </a:ext>
            </a:extLst>
          </p:cNvPr>
          <p:cNvSpPr txBox="1"/>
          <p:nvPr/>
        </p:nvSpPr>
        <p:spPr>
          <a:xfrm>
            <a:off x="2451328" y="1014027"/>
            <a:ext cx="5314037" cy="523220"/>
          </a:xfrm>
          <a:prstGeom prst="rect">
            <a:avLst/>
          </a:prstGeom>
          <a:noFill/>
        </p:spPr>
        <p:txBody>
          <a:bodyPr wrap="square" rtlCol="0">
            <a:spAutoFit/>
          </a:bodyPr>
          <a:lstStyle/>
          <a:p>
            <a:r>
              <a:rPr lang="en-US" sz="2800" b="1" dirty="0">
                <a:latin typeface="Alexandria" charset="0"/>
                <a:cs typeface="Alexandria" charset="0"/>
              </a:rPr>
              <a:t>Assessment Structure</a:t>
            </a:r>
          </a:p>
        </p:txBody>
      </p:sp>
      <p:sp>
        <p:nvSpPr>
          <p:cNvPr id="11" name="Rectangle 10">
            <a:extLst>
              <a:ext uri="{FF2B5EF4-FFF2-40B4-BE49-F238E27FC236}">
                <a16:creationId xmlns:a16="http://schemas.microsoft.com/office/drawing/2014/main" id="{D3086109-9020-DF5E-5516-385D6D2612E3}"/>
              </a:ext>
            </a:extLst>
          </p:cNvPr>
          <p:cNvSpPr/>
          <p:nvPr/>
        </p:nvSpPr>
        <p:spPr>
          <a:xfrm>
            <a:off x="880487" y="9303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9036A945-3794-E9A8-76F5-9A11B8CC4AC2}"/>
              </a:ext>
            </a:extLst>
          </p:cNvPr>
          <p:cNvSpPr txBox="1"/>
          <p:nvPr/>
        </p:nvSpPr>
        <p:spPr>
          <a:xfrm>
            <a:off x="1021627" y="1224151"/>
            <a:ext cx="1193616"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Program</a:t>
            </a:r>
          </a:p>
        </p:txBody>
      </p:sp>
      <p:sp>
        <p:nvSpPr>
          <p:cNvPr id="7" name="TextBox 6"/>
          <p:cNvSpPr txBox="1"/>
          <p:nvPr/>
        </p:nvSpPr>
        <p:spPr>
          <a:xfrm>
            <a:off x="2186549" y="543490"/>
            <a:ext cx="38202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Structure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2" name="Diagram 11">
            <a:extLst>
              <a:ext uri="{FF2B5EF4-FFF2-40B4-BE49-F238E27FC236}">
                <a16:creationId xmlns:a16="http://schemas.microsoft.com/office/drawing/2014/main" id="{8F5B1F45-39E8-4F19-9238-71B4C86D0560}"/>
              </a:ext>
            </a:extLst>
          </p:cNvPr>
          <p:cNvGraphicFramePr/>
          <p:nvPr>
            <p:extLst>
              <p:ext uri="{D42A27DB-BD31-4B8C-83A1-F6EECF244321}">
                <p14:modId xmlns:p14="http://schemas.microsoft.com/office/powerpoint/2010/main" val="2920374483"/>
              </p:ext>
            </p:extLst>
          </p:nvPr>
        </p:nvGraphicFramePr>
        <p:xfrm>
          <a:off x="2032000" y="105814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Graphic 21">
            <a:extLst>
              <a:ext uri="{FF2B5EF4-FFF2-40B4-BE49-F238E27FC236}">
                <a16:creationId xmlns:a16="http://schemas.microsoft.com/office/drawing/2014/main" id="{1FDA1C15-00A1-E8F0-91D2-4C5A254033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8116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87F322-9B76-5A81-5A49-93392F17DBB4}"/>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3293" y="7112"/>
            <a:ext cx="12192000" cy="6843776"/>
          </a:xfrm>
          <a:prstGeom prst="rect">
            <a:avLst/>
          </a:prstGeom>
        </p:spPr>
      </p:pic>
      <p:sp>
        <p:nvSpPr>
          <p:cNvPr id="6" name="Right Triangle 5">
            <a:extLst>
              <a:ext uri="{FF2B5EF4-FFF2-40B4-BE49-F238E27FC236}">
                <a16:creationId xmlns:a16="http://schemas.microsoft.com/office/drawing/2014/main" id="{D635C7E5-10DF-D638-79D8-BEC2A48BBA91}"/>
              </a:ext>
            </a:extLst>
          </p:cNvPr>
          <p:cNvSpPr/>
          <p:nvPr/>
        </p:nvSpPr>
        <p:spPr>
          <a:xfrm flipH="1">
            <a:off x="6489352" y="3075846"/>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p:cNvPicPr>
            <a:picLocks noChangeAspect="1"/>
          </p:cNvPicPr>
          <p:nvPr/>
        </p:nvPicPr>
        <p:blipFill>
          <a:blip r:embed="rId3"/>
          <a:stretch>
            <a:fillRect/>
          </a:stretch>
        </p:blipFill>
        <p:spPr>
          <a:xfrm>
            <a:off x="-55295" y="4950142"/>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 Analysis and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Aya Mohamed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Orientation Lecture </a:t>
            </a:r>
          </a:p>
        </p:txBody>
      </p:sp>
      <p:sp>
        <p:nvSpPr>
          <p:cNvPr id="8" name="TextBox 7">
            <a:extLst>
              <a:ext uri="{FF2B5EF4-FFF2-40B4-BE49-F238E27FC236}">
                <a16:creationId xmlns:a16="http://schemas.microsoft.com/office/drawing/2014/main" id="{87A6339C-0299-9A59-D3E7-60E95229EB8B}"/>
              </a:ext>
            </a:extLst>
          </p:cNvPr>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sp>
        <p:nvSpPr>
          <p:cNvPr id="9" name="Parallelogram 13">
            <a:extLst>
              <a:ext uri="{FF2B5EF4-FFF2-40B4-BE49-F238E27FC236}">
                <a16:creationId xmlns:a16="http://schemas.microsoft.com/office/drawing/2014/main" id="{4E5AB1D9-06EA-EA8B-F269-6176618B96A9}"/>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1CA197E3-2D18-495F-6567-6794EDDF38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 name="Picture 1">
            <a:extLst>
              <a:ext uri="{FF2B5EF4-FFF2-40B4-BE49-F238E27FC236}">
                <a16:creationId xmlns:a16="http://schemas.microsoft.com/office/drawing/2014/main" id="{8297CF2F-13B8-DCA2-E619-A63BBA875D4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6416" y="145444"/>
            <a:ext cx="12192000" cy="6843776"/>
          </a:xfrm>
          <a:prstGeom prst="rect">
            <a:avLst/>
          </a:prstGeom>
        </p:spPr>
      </p:pic>
      <p:sp>
        <p:nvSpPr>
          <p:cNvPr id="4" name="TextBox 3">
            <a:extLst>
              <a:ext uri="{FF2B5EF4-FFF2-40B4-BE49-F238E27FC236}">
                <a16:creationId xmlns:a16="http://schemas.microsoft.com/office/drawing/2014/main" id="{93F8C4DB-54CA-7B2C-BD9A-15397300C74C}"/>
              </a:ext>
            </a:extLst>
          </p:cNvPr>
          <p:cNvSpPr txBox="1"/>
          <p:nvPr/>
        </p:nvSpPr>
        <p:spPr>
          <a:xfrm>
            <a:off x="689415" y="5845407"/>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7" name="Graphic 6">
            <a:extLst>
              <a:ext uri="{FF2B5EF4-FFF2-40B4-BE49-F238E27FC236}">
                <a16:creationId xmlns:a16="http://schemas.microsoft.com/office/drawing/2014/main" id="{01E3508A-9809-DED8-28AB-D5214B70C15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59764" y="6307072"/>
            <a:ext cx="2279266" cy="384052"/>
          </a:xfrm>
          <a:prstGeom prst="rect">
            <a:avLst/>
          </a:prstGeom>
        </p:spPr>
      </p:pic>
      <p:sp>
        <p:nvSpPr>
          <p:cNvPr id="11" name="Parallelogram 13">
            <a:extLst>
              <a:ext uri="{FF2B5EF4-FFF2-40B4-BE49-F238E27FC236}">
                <a16:creationId xmlns:a16="http://schemas.microsoft.com/office/drawing/2014/main" id="{3A2F6191-E9BC-EE4E-C4D7-6CB366E47205}"/>
              </a:ext>
            </a:extLst>
          </p:cNvPr>
          <p:cNvSpPr/>
          <p:nvPr/>
        </p:nvSpPr>
        <p:spPr>
          <a:xfrm rot="16200000" flipV="1">
            <a:off x="-2075360" y="453974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3" name="Graphic 21">
            <a:extLst>
              <a:ext uri="{FF2B5EF4-FFF2-40B4-BE49-F238E27FC236}">
                <a16:creationId xmlns:a16="http://schemas.microsoft.com/office/drawing/2014/main" id="{FF8D1937-4E8A-AF8C-63C6-9A3F1B4310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9394" y="341532"/>
            <a:ext cx="2580006" cy="1204686"/>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BBF370-6236-41CC-B6B9-706FED7DC1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2DD44B7-0A4A-4E64-839D-9CF6C70B8D1F}">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440F57D-59F3-43C6-A72F-34B2A4D952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352</TotalTime>
  <Words>1289</Words>
  <Application>Microsoft Office PowerPoint</Application>
  <PresentationFormat>Widescreen</PresentationFormat>
  <Paragraphs>213</Paragraphs>
  <Slides>25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Alexandria</vt:lpstr>
      <vt:lpstr>Arial</vt:lpstr>
      <vt:lpstr>Calibri</vt:lpstr>
      <vt:lpstr>Calibri Light</vt:lpstr>
      <vt:lpstr>Symbol</vt:lpstr>
      <vt:lpstr>Tajawal ExtraBold</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8</cp:revision>
  <dcterms:created xsi:type="dcterms:W3CDTF">2024-12-23T18:11:14Z</dcterms:created>
  <dcterms:modified xsi:type="dcterms:W3CDTF">2026-09-14T14:34:11Z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