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31"/>
  </p:notesMasterIdLst>
  <p:sldIdLst>
    <p:sldId id="303" r:id="rId3"/>
    <p:sldId id="482" r:id="rId4"/>
    <p:sldId id="271" r:id="rId5"/>
    <p:sldId id="313" r:id="rId6"/>
    <p:sldId id="276" r:id="rId7"/>
    <p:sldId id="483" r:id="rId8"/>
    <p:sldId id="256" r:id="rId9"/>
    <p:sldId id="484" r:id="rId10"/>
    <p:sldId id="485" r:id="rId11"/>
    <p:sldId id="306" r:id="rId12"/>
    <p:sldId id="486" r:id="rId13"/>
    <p:sldId id="488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498" r:id="rId24"/>
    <p:sldId id="499" r:id="rId25"/>
    <p:sldId id="500" r:id="rId26"/>
    <p:sldId id="501" r:id="rId27"/>
    <p:sldId id="502" r:id="rId28"/>
    <p:sldId id="503" r:id="rId29"/>
    <p:sldId id="349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2"/>
            <p14:sldId id="271"/>
            <p14:sldId id="313"/>
            <p14:sldId id="276"/>
            <p14:sldId id="483"/>
            <p14:sldId id="256"/>
            <p14:sldId id="484"/>
            <p14:sldId id="485"/>
            <p14:sldId id="306"/>
            <p14:sldId id="486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3133BE8-E4B4-43B3-9F95-05036AADE411}" v="6" dt="2024-09-23T01:09:20.9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31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ustomXml" Target="../customXml/item2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38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A67BD392-088F-4789-B1AA-DAD908504052}"/>
    <pc:docChg chg="custSel modSld">
      <pc:chgData name="AbdullahHalawany" userId="93acd4f6-3999-43c0-a02f-17f31116eace" providerId="ADAL" clId="{A67BD392-088F-4789-B1AA-DAD908504052}" dt="2024-05-23T17:37:45.396" v="72" actId="478"/>
      <pc:docMkLst>
        <pc:docMk/>
      </pc:docMkLst>
      <pc:sldChg chg="addSp delSp modSp mod">
        <pc:chgData name="AbdullahHalawany" userId="93acd4f6-3999-43c0-a02f-17f31116eace" providerId="ADAL" clId="{A67BD392-088F-4789-B1AA-DAD908504052}" dt="2024-05-23T17:34:47.100" v="55" actId="1076"/>
        <pc:sldMkLst>
          <pc:docMk/>
          <pc:sldMk cId="3434396648" sldId="256"/>
        </pc:sldMkLst>
        <pc:picChg chg="add mod modCrop">
          <ac:chgData name="AbdullahHalawany" userId="93acd4f6-3999-43c0-a02f-17f31116eace" providerId="ADAL" clId="{A67BD392-088F-4789-B1AA-DAD908504052}" dt="2024-05-23T17:34:47.100" v="55" actId="1076"/>
          <ac:picMkLst>
            <pc:docMk/>
            <pc:sldMk cId="3434396648" sldId="256"/>
            <ac:picMk id="6" creationId="{FDE7B212-4701-905F-5C0E-AAED8E2B60CC}"/>
          </ac:picMkLst>
        </pc:picChg>
        <pc:picChg chg="del">
          <ac:chgData name="AbdullahHalawany" userId="93acd4f6-3999-43c0-a02f-17f31116eace" providerId="ADAL" clId="{A67BD392-088F-4789-B1AA-DAD908504052}" dt="2024-05-23T17:34:31.288" v="48" actId="478"/>
          <ac:picMkLst>
            <pc:docMk/>
            <pc:sldMk cId="3434396648" sldId="256"/>
            <ac:picMk id="7" creationId="{FDE045B2-8F57-1B34-43C1-B766A6A385AC}"/>
          </ac:picMkLst>
        </pc:picChg>
      </pc:sldChg>
      <pc:sldChg chg="modSp mod">
        <pc:chgData name="AbdullahHalawany" userId="93acd4f6-3999-43c0-a02f-17f31116eace" providerId="ADAL" clId="{A67BD392-088F-4789-B1AA-DAD908504052}" dt="2024-05-23T17:29:40.011" v="33" actId="20577"/>
        <pc:sldMkLst>
          <pc:docMk/>
          <pc:sldMk cId="2257388018" sldId="271"/>
        </pc:sldMkLst>
        <pc:spChg chg="mod">
          <ac:chgData name="AbdullahHalawany" userId="93acd4f6-3999-43c0-a02f-17f31116eace" providerId="ADAL" clId="{A67BD392-088F-4789-B1AA-DAD908504052}" dt="2024-05-23T17:29:40.011" v="33" actId="20577"/>
          <ac:spMkLst>
            <pc:docMk/>
            <pc:sldMk cId="2257388018" sldId="271"/>
            <ac:spMk id="41" creationId="{C7D257D7-D9C6-8F63-F8F8-E2BE53F2E2DB}"/>
          </ac:spMkLst>
        </pc:spChg>
      </pc:sldChg>
      <pc:sldChg chg="addSp delSp modSp mod">
        <pc:chgData name="AbdullahHalawany" userId="93acd4f6-3999-43c0-a02f-17f31116eace" providerId="ADAL" clId="{A67BD392-088F-4789-B1AA-DAD908504052}" dt="2024-05-23T17:30:26.672" v="37" actId="962"/>
        <pc:sldMkLst>
          <pc:docMk/>
          <pc:sldMk cId="979261729" sldId="276"/>
        </pc:sldMkLst>
        <pc:picChg chg="del">
          <ac:chgData name="AbdullahHalawany" userId="93acd4f6-3999-43c0-a02f-17f31116eace" providerId="ADAL" clId="{A67BD392-088F-4789-B1AA-DAD908504052}" dt="2024-05-23T17:30:19.187" v="34" actId="478"/>
          <ac:picMkLst>
            <pc:docMk/>
            <pc:sldMk cId="979261729" sldId="276"/>
            <ac:picMk id="7" creationId="{590607E5-02F8-FD03-28A1-122C3C9448FB}"/>
          </ac:picMkLst>
        </pc:picChg>
        <pc:picChg chg="add mod">
          <ac:chgData name="AbdullahHalawany" userId="93acd4f6-3999-43c0-a02f-17f31116eace" providerId="ADAL" clId="{A67BD392-088F-4789-B1AA-DAD908504052}" dt="2024-05-23T17:30:26.672" v="37" actId="962"/>
          <ac:picMkLst>
            <pc:docMk/>
            <pc:sldMk cId="979261729" sldId="276"/>
            <ac:picMk id="9" creationId="{128A4C92-DF89-2F11-3BB6-BEA93DEF0331}"/>
          </ac:picMkLst>
        </pc:picChg>
      </pc:sldChg>
      <pc:sldChg chg="delSp modSp mod">
        <pc:chgData name="AbdullahHalawany" userId="93acd4f6-3999-43c0-a02f-17f31116eace" providerId="ADAL" clId="{A67BD392-088F-4789-B1AA-DAD908504052}" dt="2024-05-23T17:37:02.674" v="70" actId="478"/>
        <pc:sldMkLst>
          <pc:docMk/>
          <pc:sldMk cId="701632073" sldId="303"/>
        </pc:sldMkLst>
        <pc:spChg chg="mod">
          <ac:chgData name="AbdullahHalawany" userId="93acd4f6-3999-43c0-a02f-17f31116eace" providerId="ADAL" clId="{A67BD392-088F-4789-B1AA-DAD908504052}" dt="2024-05-23T17:29:13.124" v="5" actId="20577"/>
          <ac:spMkLst>
            <pc:docMk/>
            <pc:sldMk cId="701632073" sldId="303"/>
            <ac:spMk id="9" creationId="{25760A6C-566F-B7E3-1EEE-CB29F0CF0113}"/>
          </ac:spMkLst>
        </pc:spChg>
        <pc:picChg chg="del">
          <ac:chgData name="AbdullahHalawany" userId="93acd4f6-3999-43c0-a02f-17f31116eace" providerId="ADAL" clId="{A67BD392-088F-4789-B1AA-DAD908504052}" dt="2024-05-23T17:37:02.674" v="70" actId="478"/>
          <ac:picMkLst>
            <pc:docMk/>
            <pc:sldMk cId="701632073" sldId="303"/>
            <ac:picMk id="22" creationId="{FA5D44C7-1F20-0684-5315-73F4013F0EB0}"/>
          </ac:picMkLst>
        </pc:picChg>
      </pc:sldChg>
      <pc:sldChg chg="delSp mod">
        <pc:chgData name="AbdullahHalawany" userId="93acd4f6-3999-43c0-a02f-17f31116eace" providerId="ADAL" clId="{A67BD392-088F-4789-B1AA-DAD908504052}" dt="2024-05-23T17:37:45.396" v="72" actId="478"/>
        <pc:sldMkLst>
          <pc:docMk/>
          <pc:sldMk cId="2269687913" sldId="349"/>
        </pc:sldMkLst>
        <pc:picChg chg="del">
          <ac:chgData name="AbdullahHalawany" userId="93acd4f6-3999-43c0-a02f-17f31116eace" providerId="ADAL" clId="{A67BD392-088F-4789-B1AA-DAD908504052}" dt="2024-05-23T17:37:45.396" v="72" actId="478"/>
          <ac:picMkLst>
            <pc:docMk/>
            <pc:sldMk cId="2269687913" sldId="349"/>
            <ac:picMk id="23" creationId="{7F2EF6CE-6A19-1FC7-706F-5BC62F62930A}"/>
          </ac:picMkLst>
        </pc:picChg>
      </pc:sldChg>
      <pc:sldChg chg="delSp mod">
        <pc:chgData name="AbdullahHalawany" userId="93acd4f6-3999-43c0-a02f-17f31116eace" providerId="ADAL" clId="{A67BD392-088F-4789-B1AA-DAD908504052}" dt="2024-05-23T17:37:08.733" v="71" actId="478"/>
        <pc:sldMkLst>
          <pc:docMk/>
          <pc:sldMk cId="4123453183" sldId="482"/>
        </pc:sldMkLst>
        <pc:picChg chg="del">
          <ac:chgData name="AbdullahHalawany" userId="93acd4f6-3999-43c0-a02f-17f31116eace" providerId="ADAL" clId="{A67BD392-088F-4789-B1AA-DAD908504052}" dt="2024-05-23T17:37:08.733" v="71" actId="478"/>
          <ac:picMkLst>
            <pc:docMk/>
            <pc:sldMk cId="4123453183" sldId="482"/>
            <ac:picMk id="2" creationId="{1C5F8177-1127-3530-68DA-0DD247CEDF21}"/>
          </ac:picMkLst>
        </pc:picChg>
      </pc:sldChg>
      <pc:sldChg chg="addSp delSp modSp mod">
        <pc:chgData name="AbdullahHalawany" userId="93acd4f6-3999-43c0-a02f-17f31116eace" providerId="ADAL" clId="{A67BD392-088F-4789-B1AA-DAD908504052}" dt="2024-05-23T17:31:03.207" v="47" actId="1076"/>
        <pc:sldMkLst>
          <pc:docMk/>
          <pc:sldMk cId="3917705229" sldId="483"/>
        </pc:sldMkLst>
        <pc:picChg chg="del">
          <ac:chgData name="AbdullahHalawany" userId="93acd4f6-3999-43c0-a02f-17f31116eace" providerId="ADAL" clId="{A67BD392-088F-4789-B1AA-DAD908504052}" dt="2024-05-23T17:30:33.716" v="38" actId="478"/>
          <ac:picMkLst>
            <pc:docMk/>
            <pc:sldMk cId="3917705229" sldId="483"/>
            <ac:picMk id="3" creationId="{F73B2C31-5EC0-3C9A-D59B-8C377CABA76B}"/>
          </ac:picMkLst>
        </pc:picChg>
        <pc:picChg chg="add mod modCrop">
          <ac:chgData name="AbdullahHalawany" userId="93acd4f6-3999-43c0-a02f-17f31116eace" providerId="ADAL" clId="{A67BD392-088F-4789-B1AA-DAD908504052}" dt="2024-05-23T17:31:03.207" v="47" actId="1076"/>
          <ac:picMkLst>
            <pc:docMk/>
            <pc:sldMk cId="3917705229" sldId="483"/>
            <ac:picMk id="4" creationId="{FBDE2D3D-9CEE-A940-FA6E-629212069DB9}"/>
          </ac:picMkLst>
        </pc:picChg>
      </pc:sldChg>
      <pc:sldChg chg="addSp delSp modSp mod">
        <pc:chgData name="AbdullahHalawany" userId="93acd4f6-3999-43c0-a02f-17f31116eace" providerId="ADAL" clId="{A67BD392-088F-4789-B1AA-DAD908504052}" dt="2024-05-23T17:35:23.066" v="64" actId="1076"/>
        <pc:sldMkLst>
          <pc:docMk/>
          <pc:sldMk cId="303280771" sldId="484"/>
        </pc:sldMkLst>
        <pc:picChg chg="del">
          <ac:chgData name="AbdullahHalawany" userId="93acd4f6-3999-43c0-a02f-17f31116eace" providerId="ADAL" clId="{A67BD392-088F-4789-B1AA-DAD908504052}" dt="2024-05-23T17:35:05.459" v="56" actId="478"/>
          <ac:picMkLst>
            <pc:docMk/>
            <pc:sldMk cId="303280771" sldId="484"/>
            <ac:picMk id="7" creationId="{770D642E-3345-61DB-5AAB-3FC681C5340D}"/>
          </ac:picMkLst>
        </pc:picChg>
        <pc:picChg chg="add mod modCrop">
          <ac:chgData name="AbdullahHalawany" userId="93acd4f6-3999-43c0-a02f-17f31116eace" providerId="ADAL" clId="{A67BD392-088F-4789-B1AA-DAD908504052}" dt="2024-05-23T17:35:23.066" v="64" actId="1076"/>
          <ac:picMkLst>
            <pc:docMk/>
            <pc:sldMk cId="303280771" sldId="484"/>
            <ac:picMk id="8" creationId="{AE9A4BA5-4A48-6C8A-C5EC-17AE46DFAE1E}"/>
          </ac:picMkLst>
        </pc:picChg>
      </pc:sldChg>
      <pc:sldChg chg="modSp mod">
        <pc:chgData name="AbdullahHalawany" userId="93acd4f6-3999-43c0-a02f-17f31116eace" providerId="ADAL" clId="{A67BD392-088F-4789-B1AA-DAD908504052}" dt="2024-05-23T17:36:33.540" v="69" actId="20577"/>
        <pc:sldMkLst>
          <pc:docMk/>
          <pc:sldMk cId="3592603856" sldId="490"/>
        </pc:sldMkLst>
        <pc:spChg chg="mod">
          <ac:chgData name="AbdullahHalawany" userId="93acd4f6-3999-43c0-a02f-17f31116eace" providerId="ADAL" clId="{A67BD392-088F-4789-B1AA-DAD908504052}" dt="2024-05-23T17:36:33.540" v="69" actId="20577"/>
          <ac:spMkLst>
            <pc:docMk/>
            <pc:sldMk cId="3592603856" sldId="490"/>
            <ac:spMk id="7" creationId="{94ED8C40-D708-DE39-4DF9-5472ADF0CCC5}"/>
          </ac:spMkLst>
        </pc:spChg>
      </pc:sldChg>
    </pc:docChg>
  </pc:docChgLst>
  <pc:docChgLst>
    <pc:chgData name="AbdullahHalawany" userId="93acd4f6-3999-43c0-a02f-17f31116eace" providerId="ADAL" clId="{8BD92E80-CF7B-A84B-9CCA-5ADD09ACCF49}"/>
    <pc:docChg chg="modSld">
      <pc:chgData name="AbdullahHalawany" userId="93acd4f6-3999-43c0-a02f-17f31116eace" providerId="ADAL" clId="{8BD92E80-CF7B-A84B-9CCA-5ADD09ACCF49}" dt="2024-09-23T11:20:07.370" v="2" actId="2711"/>
      <pc:docMkLst>
        <pc:docMk/>
      </pc:docMkLst>
      <pc:sldChg chg="modSp">
        <pc:chgData name="AbdullahHalawany" userId="93acd4f6-3999-43c0-a02f-17f31116eace" providerId="ADAL" clId="{8BD92E80-CF7B-A84B-9CCA-5ADD09ACCF49}" dt="2024-09-23T11:20:07.370" v="2" actId="2711"/>
        <pc:sldMkLst>
          <pc:docMk/>
          <pc:sldMk cId="701632073" sldId="303"/>
        </pc:sldMkLst>
        <pc:spChg chg="mod">
          <ac:chgData name="AbdullahHalawany" userId="93acd4f6-3999-43c0-a02f-17f31116eace" providerId="ADAL" clId="{8BD92E80-CF7B-A84B-9CCA-5ADD09ACCF49}" dt="2024-09-23T11:20:07.370" v="2" actId="2711"/>
          <ac:spMkLst>
            <pc:docMk/>
            <pc:sldMk cId="701632073" sldId="303"/>
            <ac:spMk id="9" creationId="{25760A6C-566F-B7E3-1EEE-CB29F0CF0113}"/>
          </ac:spMkLst>
        </pc:spChg>
      </pc:sldChg>
    </pc:docChg>
  </pc:docChgLst>
  <pc:docChgLst>
    <pc:chgData name="AbdullahHalawany" userId="93acd4f6-3999-43c0-a02f-17f31116eace" providerId="ADAL" clId="{C3133BE8-E4B4-43B3-9F95-05036AADE411}"/>
    <pc:docChg chg="undo redo custSel delSld modSld modSection">
      <pc:chgData name="AbdullahHalawany" userId="93acd4f6-3999-43c0-a02f-17f31116eace" providerId="ADAL" clId="{C3133BE8-E4B4-43B3-9F95-05036AADE411}" dt="2024-09-23T01:19:40.281" v="166" actId="3064"/>
      <pc:docMkLst>
        <pc:docMk/>
      </pc:docMkLst>
      <pc:sldChg chg="addSp delSp modSp mod">
        <pc:chgData name="AbdullahHalawany" userId="93acd4f6-3999-43c0-a02f-17f31116eace" providerId="ADAL" clId="{C3133BE8-E4B4-43B3-9F95-05036AADE411}" dt="2024-09-23T01:09:14.552" v="64" actId="1035"/>
        <pc:sldMkLst>
          <pc:docMk/>
          <pc:sldMk cId="3434396648" sldId="256"/>
        </pc:sldMkLst>
        <pc:picChg chg="del">
          <ac:chgData name="AbdullahHalawany" userId="93acd4f6-3999-43c0-a02f-17f31116eace" providerId="ADAL" clId="{C3133BE8-E4B4-43B3-9F95-05036AADE411}" dt="2024-09-23T01:08:25.532" v="47" actId="478"/>
          <ac:picMkLst>
            <pc:docMk/>
            <pc:sldMk cId="3434396648" sldId="256"/>
            <ac:picMk id="6" creationId="{FDE7B212-4701-905F-5C0E-AAED8E2B60CC}"/>
          </ac:picMkLst>
        </pc:picChg>
        <pc:picChg chg="add mod modCrop">
          <ac:chgData name="AbdullahHalawany" userId="93acd4f6-3999-43c0-a02f-17f31116eace" providerId="ADAL" clId="{C3133BE8-E4B4-43B3-9F95-05036AADE411}" dt="2024-09-23T01:09:14.552" v="64" actId="1035"/>
          <ac:picMkLst>
            <pc:docMk/>
            <pc:sldMk cId="3434396648" sldId="256"/>
            <ac:picMk id="7" creationId="{93032280-6094-FAA6-5392-EA96493BB837}"/>
          </ac:picMkLst>
        </pc:picChg>
      </pc:sldChg>
      <pc:sldChg chg="modSp mod">
        <pc:chgData name="AbdullahHalawany" userId="93acd4f6-3999-43c0-a02f-17f31116eace" providerId="ADAL" clId="{C3133BE8-E4B4-43B3-9F95-05036AADE411}" dt="2024-09-23T01:05:03.656" v="27" actId="14100"/>
        <pc:sldMkLst>
          <pc:docMk/>
          <pc:sldMk cId="2257388018" sldId="271"/>
        </pc:sldMkLst>
        <pc:spChg chg="mod">
          <ac:chgData name="AbdullahHalawany" userId="93acd4f6-3999-43c0-a02f-17f31116eace" providerId="ADAL" clId="{C3133BE8-E4B4-43B3-9F95-05036AADE411}" dt="2024-09-23T01:05:03.656" v="27" actId="14100"/>
          <ac:spMkLst>
            <pc:docMk/>
            <pc:sldMk cId="2257388018" sldId="271"/>
            <ac:spMk id="3" creationId="{FAD877D8-739D-391C-7E58-3FE2E868F53F}"/>
          </ac:spMkLst>
        </pc:spChg>
        <pc:spChg chg="mod">
          <ac:chgData name="AbdullahHalawany" userId="93acd4f6-3999-43c0-a02f-17f31116eace" providerId="ADAL" clId="{C3133BE8-E4B4-43B3-9F95-05036AADE411}" dt="2024-09-23T01:05:03.656" v="27" actId="14100"/>
          <ac:spMkLst>
            <pc:docMk/>
            <pc:sldMk cId="2257388018" sldId="271"/>
            <ac:spMk id="6" creationId="{625A65B4-F2A8-05FC-5604-83D2080647B6}"/>
          </ac:spMkLst>
        </pc:spChg>
        <pc:spChg chg="mod">
          <ac:chgData name="AbdullahHalawany" userId="93acd4f6-3999-43c0-a02f-17f31116eace" providerId="ADAL" clId="{C3133BE8-E4B4-43B3-9F95-05036AADE411}" dt="2024-09-23T01:05:03.656" v="27" actId="14100"/>
          <ac:spMkLst>
            <pc:docMk/>
            <pc:sldMk cId="2257388018" sldId="271"/>
            <ac:spMk id="7" creationId="{20D19C38-D110-EE5A-C35B-B7A999B68582}"/>
          </ac:spMkLst>
        </pc:spChg>
        <pc:spChg chg="mod">
          <ac:chgData name="AbdullahHalawany" userId="93acd4f6-3999-43c0-a02f-17f31116eace" providerId="ADAL" clId="{C3133BE8-E4B4-43B3-9F95-05036AADE411}" dt="2024-09-23T01:05:03.656" v="27" actId="14100"/>
          <ac:spMkLst>
            <pc:docMk/>
            <pc:sldMk cId="2257388018" sldId="271"/>
            <ac:spMk id="9" creationId="{F9D0A813-852E-427D-AC34-C1F0054B73D8}"/>
          </ac:spMkLst>
        </pc:spChg>
        <pc:spChg chg="mod">
          <ac:chgData name="AbdullahHalawany" userId="93acd4f6-3999-43c0-a02f-17f31116eace" providerId="ADAL" clId="{C3133BE8-E4B4-43B3-9F95-05036AADE411}" dt="2024-09-23T01:05:03.656" v="27" actId="14100"/>
          <ac:spMkLst>
            <pc:docMk/>
            <pc:sldMk cId="2257388018" sldId="271"/>
            <ac:spMk id="11" creationId="{5A075604-73CD-4507-8013-424F369DFDEB}"/>
          </ac:spMkLst>
        </pc:spChg>
        <pc:spChg chg="mod">
          <ac:chgData name="AbdullahHalawany" userId="93acd4f6-3999-43c0-a02f-17f31116eace" providerId="ADAL" clId="{C3133BE8-E4B4-43B3-9F95-05036AADE411}" dt="2024-09-23T01:05:03.656" v="27" actId="14100"/>
          <ac:spMkLst>
            <pc:docMk/>
            <pc:sldMk cId="2257388018" sldId="271"/>
            <ac:spMk id="26" creationId="{B9EB14D2-E346-45AF-85E7-47BD70DC3AAA}"/>
          </ac:spMkLst>
        </pc:spChg>
        <pc:spChg chg="mod">
          <ac:chgData name="AbdullahHalawany" userId="93acd4f6-3999-43c0-a02f-17f31116eace" providerId="ADAL" clId="{C3133BE8-E4B4-43B3-9F95-05036AADE411}" dt="2024-09-23T01:05:03.656" v="27" actId="14100"/>
          <ac:spMkLst>
            <pc:docMk/>
            <pc:sldMk cId="2257388018" sldId="271"/>
            <ac:spMk id="34" creationId="{FFBC9732-D32E-DCF9-3982-D4B68F971747}"/>
          </ac:spMkLst>
        </pc:spChg>
        <pc:spChg chg="mod">
          <ac:chgData name="AbdullahHalawany" userId="93acd4f6-3999-43c0-a02f-17f31116eace" providerId="ADAL" clId="{C3133BE8-E4B4-43B3-9F95-05036AADE411}" dt="2024-09-23T01:05:03.656" v="27" actId="14100"/>
          <ac:spMkLst>
            <pc:docMk/>
            <pc:sldMk cId="2257388018" sldId="271"/>
            <ac:spMk id="41" creationId="{C7D257D7-D9C6-8F63-F8F8-E2BE53F2E2DB}"/>
          </ac:spMkLst>
        </pc:spChg>
        <pc:spChg chg="mod">
          <ac:chgData name="AbdullahHalawany" userId="93acd4f6-3999-43c0-a02f-17f31116eace" providerId="ADAL" clId="{C3133BE8-E4B4-43B3-9F95-05036AADE411}" dt="2024-09-23T01:05:03.656" v="27" actId="14100"/>
          <ac:spMkLst>
            <pc:docMk/>
            <pc:sldMk cId="2257388018" sldId="271"/>
            <ac:spMk id="42" creationId="{AB738525-DD8E-2E85-F385-345FF64341EB}"/>
          </ac:spMkLst>
        </pc:spChg>
        <pc:spChg chg="mod">
          <ac:chgData name="AbdullahHalawany" userId="93acd4f6-3999-43c0-a02f-17f31116eace" providerId="ADAL" clId="{C3133BE8-E4B4-43B3-9F95-05036AADE411}" dt="2024-09-23T01:05:03.656" v="27" actId="14100"/>
          <ac:spMkLst>
            <pc:docMk/>
            <pc:sldMk cId="2257388018" sldId="271"/>
            <ac:spMk id="43" creationId="{183B5688-FE98-684A-8FDB-4023CCDDD82C}"/>
          </ac:spMkLst>
        </pc:spChg>
        <pc:picChg chg="mod">
          <ac:chgData name="AbdullahHalawany" userId="93acd4f6-3999-43c0-a02f-17f31116eace" providerId="ADAL" clId="{C3133BE8-E4B4-43B3-9F95-05036AADE411}" dt="2024-09-23T01:05:03.656" v="27" actId="14100"/>
          <ac:picMkLst>
            <pc:docMk/>
            <pc:sldMk cId="2257388018" sldId="271"/>
            <ac:picMk id="2" creationId="{7633D83F-557E-1DF9-47B5-7432FCF9D046}"/>
          </ac:picMkLst>
        </pc:picChg>
        <pc:picChg chg="mod">
          <ac:chgData name="AbdullahHalawany" userId="93acd4f6-3999-43c0-a02f-17f31116eace" providerId="ADAL" clId="{C3133BE8-E4B4-43B3-9F95-05036AADE411}" dt="2024-09-23T01:05:03.656" v="27" actId="14100"/>
          <ac:picMkLst>
            <pc:docMk/>
            <pc:sldMk cId="2257388018" sldId="271"/>
            <ac:picMk id="4" creationId="{04AD71DD-ADB0-9694-FD1A-34ACE3FE1D52}"/>
          </ac:picMkLst>
        </pc:picChg>
        <pc:picChg chg="mod">
          <ac:chgData name="AbdullahHalawany" userId="93acd4f6-3999-43c0-a02f-17f31116eace" providerId="ADAL" clId="{C3133BE8-E4B4-43B3-9F95-05036AADE411}" dt="2024-09-23T01:05:03.656" v="27" actId="14100"/>
          <ac:picMkLst>
            <pc:docMk/>
            <pc:sldMk cId="2257388018" sldId="271"/>
            <ac:picMk id="17" creationId="{B4F228A3-EED8-B72A-55D3-01A30D9488F4}"/>
          </ac:picMkLst>
        </pc:picChg>
      </pc:sldChg>
      <pc:sldChg chg="addSp delSp modSp mod">
        <pc:chgData name="AbdullahHalawany" userId="93acd4f6-3999-43c0-a02f-17f31116eace" providerId="ADAL" clId="{C3133BE8-E4B4-43B3-9F95-05036AADE411}" dt="2024-09-23T01:06:21.707" v="38" actId="1440"/>
        <pc:sldMkLst>
          <pc:docMk/>
          <pc:sldMk cId="979261729" sldId="276"/>
        </pc:sldMkLst>
        <pc:picChg chg="add del mod">
          <ac:chgData name="AbdullahHalawany" userId="93acd4f6-3999-43c0-a02f-17f31116eace" providerId="ADAL" clId="{C3133BE8-E4B4-43B3-9F95-05036AADE411}" dt="2024-09-23T01:05:24.551" v="30" actId="478"/>
          <ac:picMkLst>
            <pc:docMk/>
            <pc:sldMk cId="979261729" sldId="276"/>
            <ac:picMk id="7" creationId="{56213370-DEBB-2925-7AD1-7CB158854205}"/>
          </ac:picMkLst>
        </pc:picChg>
        <pc:picChg chg="del">
          <ac:chgData name="AbdullahHalawany" userId="93acd4f6-3999-43c0-a02f-17f31116eace" providerId="ADAL" clId="{C3133BE8-E4B4-43B3-9F95-05036AADE411}" dt="2024-09-23T01:05:17.309" v="28" actId="478"/>
          <ac:picMkLst>
            <pc:docMk/>
            <pc:sldMk cId="979261729" sldId="276"/>
            <ac:picMk id="9" creationId="{128A4C92-DF89-2F11-3BB6-BEA93DEF0331}"/>
          </ac:picMkLst>
        </pc:picChg>
        <pc:picChg chg="add mod modCrop">
          <ac:chgData name="AbdullahHalawany" userId="93acd4f6-3999-43c0-a02f-17f31116eace" providerId="ADAL" clId="{C3133BE8-E4B4-43B3-9F95-05036AADE411}" dt="2024-09-23T01:06:21.707" v="38" actId="1440"/>
          <ac:picMkLst>
            <pc:docMk/>
            <pc:sldMk cId="979261729" sldId="276"/>
            <ac:picMk id="12" creationId="{83667D2C-0029-8018-3065-7EA6EE0B3578}"/>
          </ac:picMkLst>
        </pc:picChg>
      </pc:sldChg>
      <pc:sldChg chg="modSp mod">
        <pc:chgData name="AbdullahHalawany" userId="93acd4f6-3999-43c0-a02f-17f31116eace" providerId="ADAL" clId="{C3133BE8-E4B4-43B3-9F95-05036AADE411}" dt="2024-09-23T01:15:16.321" v="139" actId="2711"/>
        <pc:sldMkLst>
          <pc:docMk/>
          <pc:sldMk cId="701632073" sldId="303"/>
        </pc:sldMkLst>
        <pc:spChg chg="mod">
          <ac:chgData name="AbdullahHalawany" userId="93acd4f6-3999-43c0-a02f-17f31116eace" providerId="ADAL" clId="{C3133BE8-E4B4-43B3-9F95-05036AADE411}" dt="2024-09-23T01:15:16.321" v="139" actId="2711"/>
          <ac:spMkLst>
            <pc:docMk/>
            <pc:sldMk cId="701632073" sldId="303"/>
            <ac:spMk id="9" creationId="{25760A6C-566F-B7E3-1EEE-CB29F0CF0113}"/>
          </ac:spMkLst>
        </pc:spChg>
      </pc:sldChg>
      <pc:sldChg chg="addSp delSp modSp mod">
        <pc:chgData name="AbdullahHalawany" userId="93acd4f6-3999-43c0-a02f-17f31116eace" providerId="ADAL" clId="{C3133BE8-E4B4-43B3-9F95-05036AADE411}" dt="2024-09-23T01:17:12.545" v="151" actId="1076"/>
        <pc:sldMkLst>
          <pc:docMk/>
          <pc:sldMk cId="3917705229" sldId="483"/>
        </pc:sldMkLst>
        <pc:spChg chg="mod">
          <ac:chgData name="AbdullahHalawany" userId="93acd4f6-3999-43c0-a02f-17f31116eace" providerId="ADAL" clId="{C3133BE8-E4B4-43B3-9F95-05036AADE411}" dt="2024-09-23T01:17:12.545" v="151" actId="1076"/>
          <ac:spMkLst>
            <pc:docMk/>
            <pc:sldMk cId="3917705229" sldId="483"/>
            <ac:spMk id="9" creationId="{5BE9B3CE-40B3-59C1-D824-7D0F99FD6E9C}"/>
          </ac:spMkLst>
        </pc:spChg>
        <pc:picChg chg="add mod modCrop">
          <ac:chgData name="AbdullahHalawany" userId="93acd4f6-3999-43c0-a02f-17f31116eace" providerId="ADAL" clId="{C3133BE8-E4B4-43B3-9F95-05036AADE411}" dt="2024-09-23T01:16:55.438" v="148" actId="1076"/>
          <ac:picMkLst>
            <pc:docMk/>
            <pc:sldMk cId="3917705229" sldId="483"/>
            <ac:picMk id="3" creationId="{A9081645-DD1B-DB5C-38DC-39A388957B5C}"/>
          </ac:picMkLst>
        </pc:picChg>
        <pc:picChg chg="del">
          <ac:chgData name="AbdullahHalawany" userId="93acd4f6-3999-43c0-a02f-17f31116eace" providerId="ADAL" clId="{C3133BE8-E4B4-43B3-9F95-05036AADE411}" dt="2024-09-23T01:06:27.058" v="39" actId="478"/>
          <ac:picMkLst>
            <pc:docMk/>
            <pc:sldMk cId="3917705229" sldId="483"/>
            <ac:picMk id="4" creationId="{FBDE2D3D-9CEE-A940-FA6E-629212069DB9}"/>
          </ac:picMkLst>
        </pc:picChg>
      </pc:sldChg>
      <pc:sldChg chg="addSp delSp modSp mod">
        <pc:chgData name="AbdullahHalawany" userId="93acd4f6-3999-43c0-a02f-17f31116eace" providerId="ADAL" clId="{C3133BE8-E4B4-43B3-9F95-05036AADE411}" dt="2024-09-23T01:09:40.869" v="73" actId="1076"/>
        <pc:sldMkLst>
          <pc:docMk/>
          <pc:sldMk cId="303280771" sldId="484"/>
        </pc:sldMkLst>
        <pc:picChg chg="add mod modCrop">
          <ac:chgData name="AbdullahHalawany" userId="93acd4f6-3999-43c0-a02f-17f31116eace" providerId="ADAL" clId="{C3133BE8-E4B4-43B3-9F95-05036AADE411}" dt="2024-09-23T01:09:40.869" v="73" actId="1076"/>
          <ac:picMkLst>
            <pc:docMk/>
            <pc:sldMk cId="303280771" sldId="484"/>
            <ac:picMk id="7" creationId="{D99FFB4A-F4AC-C5CD-F800-573023225ADD}"/>
          </ac:picMkLst>
        </pc:picChg>
        <pc:picChg chg="del">
          <ac:chgData name="AbdullahHalawany" userId="93acd4f6-3999-43c0-a02f-17f31116eace" providerId="ADAL" clId="{C3133BE8-E4B4-43B3-9F95-05036AADE411}" dt="2024-09-23T01:09:18.579" v="65" actId="478"/>
          <ac:picMkLst>
            <pc:docMk/>
            <pc:sldMk cId="303280771" sldId="484"/>
            <ac:picMk id="8" creationId="{AE9A4BA5-4A48-6C8A-C5EC-17AE46DFAE1E}"/>
          </ac:picMkLst>
        </pc:picChg>
      </pc:sldChg>
      <pc:sldChg chg="modSp mod">
        <pc:chgData name="AbdullahHalawany" userId="93acd4f6-3999-43c0-a02f-17f31116eace" providerId="ADAL" clId="{C3133BE8-E4B4-43B3-9F95-05036AADE411}" dt="2024-09-23T01:10:53.589" v="77"/>
        <pc:sldMkLst>
          <pc:docMk/>
          <pc:sldMk cId="3771561041" sldId="485"/>
        </pc:sldMkLst>
        <pc:spChg chg="mod">
          <ac:chgData name="AbdullahHalawany" userId="93acd4f6-3999-43c0-a02f-17f31116eace" providerId="ADAL" clId="{C3133BE8-E4B4-43B3-9F95-05036AADE411}" dt="2024-09-23T01:10:53.589" v="77"/>
          <ac:spMkLst>
            <pc:docMk/>
            <pc:sldMk cId="3771561041" sldId="485"/>
            <ac:spMk id="6" creationId="{07093AFA-F97D-0835-5AB5-A13B6D2C11E4}"/>
          </ac:spMkLst>
        </pc:spChg>
      </pc:sldChg>
      <pc:sldChg chg="del">
        <pc:chgData name="AbdullahHalawany" userId="93acd4f6-3999-43c0-a02f-17f31116eace" providerId="ADAL" clId="{C3133BE8-E4B4-43B3-9F95-05036AADE411}" dt="2024-09-23T01:11:08.604" v="78" actId="47"/>
        <pc:sldMkLst>
          <pc:docMk/>
          <pc:sldMk cId="1516381930" sldId="487"/>
        </pc:sldMkLst>
      </pc:sldChg>
      <pc:sldChg chg="modSp mod">
        <pc:chgData name="AbdullahHalawany" userId="93acd4f6-3999-43c0-a02f-17f31116eace" providerId="ADAL" clId="{C3133BE8-E4B4-43B3-9F95-05036AADE411}" dt="2024-09-23T01:11:48.631" v="80" actId="20577"/>
        <pc:sldMkLst>
          <pc:docMk/>
          <pc:sldMk cId="3592603856" sldId="490"/>
        </pc:sldMkLst>
        <pc:spChg chg="mod">
          <ac:chgData name="AbdullahHalawany" userId="93acd4f6-3999-43c0-a02f-17f31116eace" providerId="ADAL" clId="{C3133BE8-E4B4-43B3-9F95-05036AADE411}" dt="2024-09-23T01:11:48.631" v="80" actId="20577"/>
          <ac:spMkLst>
            <pc:docMk/>
            <pc:sldMk cId="3592603856" sldId="490"/>
            <ac:spMk id="7" creationId="{94ED8C40-D708-DE39-4DF9-5472ADF0CCC5}"/>
          </ac:spMkLst>
        </pc:spChg>
      </pc:sldChg>
      <pc:sldChg chg="modSp mod">
        <pc:chgData name="AbdullahHalawany" userId="93acd4f6-3999-43c0-a02f-17f31116eace" providerId="ADAL" clId="{C3133BE8-E4B4-43B3-9F95-05036AADE411}" dt="2024-09-23T01:19:03.008" v="154" actId="20577"/>
        <pc:sldMkLst>
          <pc:docMk/>
          <pc:sldMk cId="3984296678" sldId="492"/>
        </pc:sldMkLst>
        <pc:spChg chg="mod">
          <ac:chgData name="AbdullahHalawany" userId="93acd4f6-3999-43c0-a02f-17f31116eace" providerId="ADAL" clId="{C3133BE8-E4B4-43B3-9F95-05036AADE411}" dt="2024-09-23T01:19:03.008" v="154" actId="20577"/>
          <ac:spMkLst>
            <pc:docMk/>
            <pc:sldMk cId="3984296678" sldId="492"/>
            <ac:spMk id="25" creationId="{FE1BA4EE-2B88-B99F-6A81-884E42CCA968}"/>
          </ac:spMkLst>
        </pc:spChg>
      </pc:sldChg>
      <pc:sldChg chg="modSp mod">
        <pc:chgData name="AbdullahHalawany" userId="93acd4f6-3999-43c0-a02f-17f31116eace" providerId="ADAL" clId="{C3133BE8-E4B4-43B3-9F95-05036AADE411}" dt="2024-09-23T01:19:40.281" v="166" actId="3064"/>
        <pc:sldMkLst>
          <pc:docMk/>
          <pc:sldMk cId="1516713621" sldId="495"/>
        </pc:sldMkLst>
        <pc:spChg chg="mod">
          <ac:chgData name="AbdullahHalawany" userId="93acd4f6-3999-43c0-a02f-17f31116eace" providerId="ADAL" clId="{C3133BE8-E4B4-43B3-9F95-05036AADE411}" dt="2024-09-23T01:19:40.281" v="166" actId="3064"/>
          <ac:spMkLst>
            <pc:docMk/>
            <pc:sldMk cId="1516713621" sldId="495"/>
            <ac:spMk id="25" creationId="{FE1BA4EE-2B88-B99F-6A81-884E42CCA968}"/>
          </ac:spMkLst>
        </pc:spChg>
      </pc:sldChg>
      <pc:sldChg chg="modSp mod">
        <pc:chgData name="AbdullahHalawany" userId="93acd4f6-3999-43c0-a02f-17f31116eace" providerId="ADAL" clId="{C3133BE8-E4B4-43B3-9F95-05036AADE411}" dt="2024-09-23T01:14:02.057" v="132" actId="3064"/>
        <pc:sldMkLst>
          <pc:docMk/>
          <pc:sldMk cId="2946830734" sldId="497"/>
        </pc:sldMkLst>
        <pc:spChg chg="mod">
          <ac:chgData name="AbdullahHalawany" userId="93acd4f6-3999-43c0-a02f-17f31116eace" providerId="ADAL" clId="{C3133BE8-E4B4-43B3-9F95-05036AADE411}" dt="2024-09-23T01:14:02.057" v="132" actId="3064"/>
          <ac:spMkLst>
            <pc:docMk/>
            <pc:sldMk cId="2946830734" sldId="497"/>
            <ac:spMk id="25" creationId="{FE1BA4EE-2B88-B99F-6A81-884E42CCA968}"/>
          </ac:spMkLst>
        </pc:spChg>
      </pc:sldChg>
    </pc:docChg>
  </pc:docChgLst>
  <pc:docChgLst>
    <pc:chgData name="AbdullahHalawany" userId="93acd4f6-3999-43c0-a02f-17f31116eace" providerId="ADAL" clId="{5F52CEF5-074C-4922-A199-E438D4DFABEA}"/>
    <pc:docChg chg="undo custSel modSld">
      <pc:chgData name="AbdullahHalawany" userId="93acd4f6-3999-43c0-a02f-17f31116eace" providerId="ADAL" clId="{5F52CEF5-074C-4922-A199-E438D4DFABEA}" dt="2024-01-25T17:49:21.688" v="150"/>
      <pc:docMkLst>
        <pc:docMk/>
      </pc:docMkLst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434396648" sldId="256"/>
        </pc:sldMkLst>
        <pc:picChg chg="del">
          <ac:chgData name="AbdullahHalawany" userId="93acd4f6-3999-43c0-a02f-17f31116eace" providerId="ADAL" clId="{5F52CEF5-074C-4922-A199-E438D4DFABEA}" dt="2024-01-23T18:30:19.196" v="73" actId="478"/>
          <ac:picMkLst>
            <pc:docMk/>
            <pc:sldMk cId="3434396648" sldId="256"/>
            <ac:picMk id="6" creationId="{97D40357-F803-4AED-7CA1-AB0BEBF06EAA}"/>
          </ac:picMkLst>
        </pc:picChg>
        <pc:picChg chg="add mod modCrop">
          <ac:chgData name="AbdullahHalawany" userId="93acd4f6-3999-43c0-a02f-17f31116eace" providerId="ADAL" clId="{5F52CEF5-074C-4922-A199-E438D4DFABEA}" dt="2024-01-23T18:30:47.019" v="79" actId="1076"/>
          <ac:picMkLst>
            <pc:docMk/>
            <pc:sldMk cId="3434396648" sldId="256"/>
            <ac:picMk id="7" creationId="{FDE045B2-8F57-1B34-43C1-B766A6A385AC}"/>
          </ac:picMkLst>
        </pc:picChg>
        <pc:picChg chg="del">
          <ac:chgData name="AbdullahHalawany" userId="93acd4f6-3999-43c0-a02f-17f31116eace" providerId="ADAL" clId="{5F52CEF5-074C-4922-A199-E438D4DFABEA}" dt="2024-01-23T18:30:18.531" v="72" actId="478"/>
          <ac:picMkLst>
            <pc:docMk/>
            <pc:sldMk cId="3434396648" sldId="256"/>
            <ac:picMk id="8" creationId="{820F6A4C-4E05-91EA-B867-19A106928E83}"/>
          </ac:picMkLst>
        </pc:pic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434396648" sldId="256"/>
            <ac:picMk id="26" creationId="{5134FDD2-4CC2-8680-C7F3-F7D532160C2E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3434396648" sldId="256"/>
            <ac:inkMk id="24" creationId="{6DB14C1A-FC1A-CE48-C8EC-A8428AEB7975}"/>
          </ac:inkMkLst>
        </pc:inkChg>
      </pc:sldChg>
      <pc:sldChg chg="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257388018" sldId="271"/>
        </pc:sldMkLst>
        <pc:spChg chg="mod">
          <ac:chgData name="AbdullahHalawany" userId="93acd4f6-3999-43c0-a02f-17f31116eace" providerId="ADAL" clId="{5F52CEF5-074C-4922-A199-E438D4DFABEA}" dt="2024-01-23T18:46:45.309" v="144" actId="20577"/>
          <ac:spMkLst>
            <pc:docMk/>
            <pc:sldMk cId="2257388018" sldId="271"/>
            <ac:spMk id="41" creationId="{C7D257D7-D9C6-8F63-F8F8-E2BE53F2E2DB}"/>
          </ac:spMkLst>
        </pc:sp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257388018" sldId="271"/>
            <ac:picMk id="14" creationId="{21CF62E8-DB50-27F6-2FE4-DE8231484CD0}"/>
          </ac:picMkLst>
        </pc:picChg>
      </pc:sldChg>
      <pc:sldChg chg="addSp delSp modSp mod modTransition delAnim modAnim">
        <pc:chgData name="AbdullahHalawany" userId="93acd4f6-3999-43c0-a02f-17f31116eace" providerId="ADAL" clId="{5F52CEF5-074C-4922-A199-E438D4DFABEA}" dt="2024-01-25T17:49:21.688" v="150"/>
        <pc:sldMkLst>
          <pc:docMk/>
          <pc:sldMk cId="979261729" sldId="276"/>
        </pc:sldMkLst>
        <pc:picChg chg="add mod">
          <ac:chgData name="AbdullahHalawany" userId="93acd4f6-3999-43c0-a02f-17f31116eace" providerId="ADAL" clId="{5F52CEF5-074C-4922-A199-E438D4DFABEA}" dt="2024-01-23T18:28:10.735" v="18" actId="962"/>
          <ac:picMkLst>
            <pc:docMk/>
            <pc:sldMk cId="979261729" sldId="276"/>
            <ac:picMk id="7" creationId="{590607E5-02F8-FD03-28A1-122C3C9448FB}"/>
          </ac:picMkLst>
        </pc:picChg>
        <pc:picChg chg="del">
          <ac:chgData name="AbdullahHalawany" userId="93acd4f6-3999-43c0-a02f-17f31116eace" providerId="ADAL" clId="{5F52CEF5-074C-4922-A199-E438D4DFABEA}" dt="2024-01-23T18:27:57.677" v="14" actId="478"/>
          <ac:picMkLst>
            <pc:docMk/>
            <pc:sldMk cId="979261729" sldId="276"/>
            <ac:picMk id="11" creationId="{6D646A03-C81D-CCDF-C1A3-8FC1C7E74EC9}"/>
          </ac:picMkLst>
        </pc:pic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979261729" sldId="276"/>
            <ac:picMk id="24" creationId="{3C5F4A87-E50D-9DBD-19FB-F902156FB20C}"/>
          </ac:picMkLst>
        </pc:picChg>
        <pc:inkChg chg="del">
          <ac:chgData name="AbdullahHalawany" userId="93acd4f6-3999-43c0-a02f-17f31116eace" providerId="ADAL" clId="{5F52CEF5-074C-4922-A199-E438D4DFABEA}" dt="2024-01-23T18:28:01.178" v="15" actId="478"/>
          <ac:inkMkLst>
            <pc:docMk/>
            <pc:sldMk cId="979261729" sldId="276"/>
            <ac:inkMk id="23" creationId="{9AE835FD-6757-9C93-77DC-922DF3FA7032}"/>
          </ac:inkMkLst>
        </pc:inkChg>
      </pc:sldChg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701632073" sldId="303"/>
        </pc:sldMkLst>
        <pc:spChg chg="mod">
          <ac:chgData name="AbdullahHalawany" userId="93acd4f6-3999-43c0-a02f-17f31116eace" providerId="ADAL" clId="{5F52CEF5-074C-4922-A199-E438D4DFABEA}" dt="2024-01-23T18:27:24.880" v="13" actId="20577"/>
          <ac:spMkLst>
            <pc:docMk/>
            <pc:sldMk cId="701632073" sldId="303"/>
            <ac:spMk id="9" creationId="{25760A6C-566F-B7E3-1EEE-CB29F0CF0113}"/>
          </ac:spMkLst>
        </pc:spChg>
        <pc:picChg chg="add del mod">
          <ac:chgData name="AbdullahHalawany" userId="93acd4f6-3999-43c0-a02f-17f31116eace" providerId="ADAL" clId="{5F52CEF5-074C-4922-A199-E438D4DFABEA}" dt="2024-01-25T17:49:21.688" v="150"/>
          <ac:picMkLst>
            <pc:docMk/>
            <pc:sldMk cId="701632073" sldId="303"/>
            <ac:picMk id="7" creationId="{960C3BBE-2F30-9230-01E2-BFC6C6A69F43}"/>
          </ac:picMkLst>
        </pc:pic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701632073" sldId="303"/>
            <ac:picMk id="20" creationId="{379DEA84-BDAB-FA14-D44B-A54EE5B3B09A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20784841" sldId="306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520784841" sldId="306"/>
            <ac:picMk id="7" creationId="{1ADF9F4F-3BC1-F998-FE82-03637F1AFE9C}"/>
          </ac:picMkLst>
        </pc:picChg>
      </pc:sldChg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569408148" sldId="313"/>
        </pc:sldMkLst>
        <pc:spChg chg="mod">
          <ac:chgData name="AbdullahHalawany" userId="93acd4f6-3999-43c0-a02f-17f31116eace" providerId="ADAL" clId="{5F52CEF5-074C-4922-A199-E438D4DFABEA}" dt="2024-01-23T18:47:59.671" v="148" actId="207"/>
          <ac:spMkLst>
            <pc:docMk/>
            <pc:sldMk cId="2569408148" sldId="313"/>
            <ac:spMk id="12" creationId="{2F1B53C4-0E22-5BCD-C75F-D248CFC01F76}"/>
          </ac:spMkLst>
        </pc:spChg>
        <pc:picChg chg="add del mod modCrop">
          <ac:chgData name="AbdullahHalawany" userId="93acd4f6-3999-43c0-a02f-17f31116eace" providerId="ADAL" clId="{5F52CEF5-074C-4922-A199-E438D4DFABEA}" dt="2024-01-23T18:40:52.044" v="104" actId="478"/>
          <ac:picMkLst>
            <pc:docMk/>
            <pc:sldMk cId="2569408148" sldId="313"/>
            <ac:picMk id="13" creationId="{50736636-270F-66BA-167F-5C2A5EC97574}"/>
          </ac:picMkLst>
        </pc:picChg>
        <pc:picChg chg="del mod">
          <ac:chgData name="AbdullahHalawany" userId="93acd4f6-3999-43c0-a02f-17f31116eace" providerId="ADAL" clId="{5F52CEF5-074C-4922-A199-E438D4DFABEA}" dt="2024-01-23T18:41:31.324" v="113" actId="478"/>
          <ac:picMkLst>
            <pc:docMk/>
            <pc:sldMk cId="2569408148" sldId="313"/>
            <ac:picMk id="14" creationId="{0FF3F566-9FAB-0BB0-F392-09668E9D2D50}"/>
          </ac:picMkLst>
        </pc:picChg>
        <pc:picChg chg="add mod">
          <ac:chgData name="AbdullahHalawany" userId="93acd4f6-3999-43c0-a02f-17f31116eace" providerId="ADAL" clId="{5F52CEF5-074C-4922-A199-E438D4DFABEA}" dt="2024-01-23T18:47:25.889" v="146" actId="1440"/>
          <ac:picMkLst>
            <pc:docMk/>
            <pc:sldMk cId="2569408148" sldId="313"/>
            <ac:picMk id="15" creationId="{2DA5EABD-598D-F6DE-891D-DC26D76B5065}"/>
          </ac:picMkLst>
        </pc:pic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569408148" sldId="313"/>
            <ac:picMk id="21" creationId="{F831DB2F-3056-AD6B-89DF-6F0F67841FAD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269687913" sldId="349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269687913" sldId="349"/>
            <ac:picMk id="7" creationId="{0A456E15-B9A8-2A51-56E3-8149B295F4A5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4123453183" sldId="482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4123453183" sldId="482"/>
            <ac:picMk id="13" creationId="{5F46AD25-D642-2714-019D-08C3F1CF2C59}"/>
          </ac:picMkLst>
        </pc:picChg>
      </pc:sldChg>
      <pc:sldChg chg="addSp delSp modSp mod modTransition delAnim">
        <pc:chgData name="AbdullahHalawany" userId="93acd4f6-3999-43c0-a02f-17f31116eace" providerId="ADAL" clId="{5F52CEF5-074C-4922-A199-E438D4DFABEA}" dt="2024-01-25T17:49:21.688" v="150"/>
        <pc:sldMkLst>
          <pc:docMk/>
          <pc:sldMk cId="3917705229" sldId="483"/>
        </pc:sldMkLst>
        <pc:spChg chg="mod">
          <ac:chgData name="AbdullahHalawany" userId="93acd4f6-3999-43c0-a02f-17f31116eace" providerId="ADAL" clId="{5F52CEF5-074C-4922-A199-E438D4DFABEA}" dt="2024-01-23T18:29:09.626" v="50" actId="1037"/>
          <ac:spMkLst>
            <pc:docMk/>
            <pc:sldMk cId="3917705229" sldId="483"/>
            <ac:spMk id="9" creationId="{5BE9B3CE-40B3-59C1-D824-7D0F99FD6E9C}"/>
          </ac:spMkLst>
        </pc:spChg>
        <pc:picChg chg="add mod">
          <ac:chgData name="AbdullahHalawany" userId="93acd4f6-3999-43c0-a02f-17f31116eace" providerId="ADAL" clId="{5F52CEF5-074C-4922-A199-E438D4DFABEA}" dt="2024-01-23T18:29:01.019" v="35" actId="14100"/>
          <ac:picMkLst>
            <pc:docMk/>
            <pc:sldMk cId="3917705229" sldId="483"/>
            <ac:picMk id="3" creationId="{F73B2C31-5EC0-3C9A-D59B-8C377CABA76B}"/>
          </ac:picMkLst>
        </pc:picChg>
        <pc:picChg chg="del">
          <ac:chgData name="AbdullahHalawany" userId="93acd4f6-3999-43c0-a02f-17f31116eace" providerId="ADAL" clId="{5F52CEF5-074C-4922-A199-E438D4DFABEA}" dt="2024-01-23T18:28:29.588" v="19" actId="478"/>
          <ac:picMkLst>
            <pc:docMk/>
            <pc:sldMk cId="3917705229" sldId="483"/>
            <ac:picMk id="4" creationId="{7618DDD0-D3E1-9B6F-F180-A71810C76B26}"/>
          </ac:picMkLst>
        </pc:picChg>
        <pc:picChg chg="del">
          <ac:chgData name="AbdullahHalawany" userId="93acd4f6-3999-43c0-a02f-17f31116eace" providerId="ADAL" clId="{5F52CEF5-074C-4922-A199-E438D4DFABEA}" dt="2024-01-23T18:28:31.331" v="20" actId="478"/>
          <ac:picMkLst>
            <pc:docMk/>
            <pc:sldMk cId="3917705229" sldId="483"/>
            <ac:picMk id="6" creationId="{29759BD6-FC68-3C93-486B-8BEE646AA5B5}"/>
          </ac:picMkLst>
        </pc:picChg>
        <pc:picChg chg="del">
          <ac:chgData name="AbdullahHalawany" userId="93acd4f6-3999-43c0-a02f-17f31116eace" providerId="ADAL" clId="{5F52CEF5-074C-4922-A199-E438D4DFABEA}" dt="2024-01-23T18:29:13.349" v="51" actId="478"/>
          <ac:picMkLst>
            <pc:docMk/>
            <pc:sldMk cId="3917705229" sldId="483"/>
            <ac:picMk id="24" creationId="{C988E96A-7D13-6940-D956-1AB7A374A3AC}"/>
          </ac:picMkLst>
        </pc:picChg>
        <pc:inkChg chg="del">
          <ac:chgData name="AbdullahHalawany" userId="93acd4f6-3999-43c0-a02f-17f31116eace" providerId="ADAL" clId="{5F52CEF5-074C-4922-A199-E438D4DFABEA}" dt="2024-01-23T18:28:39.178" v="21" actId="478"/>
          <ac:inkMkLst>
            <pc:docMk/>
            <pc:sldMk cId="3917705229" sldId="483"/>
            <ac:inkMk id="23" creationId="{ACB67276-2FE8-84E8-3BA8-39B78A0BC13F}"/>
          </ac:inkMkLst>
        </pc:inkChg>
      </pc:sldChg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03280771" sldId="484"/>
        </pc:sldMkLst>
        <pc:picChg chg="add mod modCrop">
          <ac:chgData name="AbdullahHalawany" userId="93acd4f6-3999-43c0-a02f-17f31116eace" providerId="ADAL" clId="{5F52CEF5-074C-4922-A199-E438D4DFABEA}" dt="2024-01-23T18:31:13.763" v="89" actId="1076"/>
          <ac:picMkLst>
            <pc:docMk/>
            <pc:sldMk cId="303280771" sldId="484"/>
            <ac:picMk id="7" creationId="{770D642E-3345-61DB-5AAB-3FC681C5340D}"/>
          </ac:picMkLst>
        </pc:picChg>
        <pc:picChg chg="del">
          <ac:chgData name="AbdullahHalawany" userId="93acd4f6-3999-43c0-a02f-17f31116eace" providerId="ADAL" clId="{5F52CEF5-074C-4922-A199-E438D4DFABEA}" dt="2024-01-23T18:30:52.733" v="80" actId="478"/>
          <ac:picMkLst>
            <pc:docMk/>
            <pc:sldMk cId="303280771" sldId="484"/>
            <ac:picMk id="9" creationId="{8BC013CA-AB94-28D6-7D2E-40E7125FC9BC}"/>
          </ac:picMkLst>
        </pc:pic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03280771" sldId="484"/>
            <ac:picMk id="14" creationId="{5F711062-118A-24E9-B67D-CF63728FBD4E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303280771" sldId="484"/>
            <ac:inkMk id="13" creationId="{235FFDB8-FA7D-7B0D-6A7A-F398E25BD363}"/>
          </ac:inkMkLst>
        </pc:inkChg>
      </pc:sldChg>
      <pc:sldChg chg="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771561041" sldId="485"/>
        </pc:sldMkLst>
        <pc:spChg chg="mod">
          <ac:chgData name="AbdullahHalawany" userId="93acd4f6-3999-43c0-a02f-17f31116eace" providerId="ADAL" clId="{5F52CEF5-074C-4922-A199-E438D4DFABEA}" dt="2024-01-23T18:31:46.294" v="90"/>
          <ac:spMkLst>
            <pc:docMk/>
            <pc:sldMk cId="3771561041" sldId="485"/>
            <ac:spMk id="6" creationId="{07093AFA-F97D-0835-5AB5-A13B6D2C11E4}"/>
          </ac:spMkLst>
        </pc:sp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771561041" sldId="485"/>
            <ac:picMk id="9" creationId="{12606600-95BC-BACE-5F7F-E3FB9C36FACB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168008504" sldId="486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168008504" sldId="486"/>
            <ac:picMk id="8" creationId="{1CB88E69-D663-26C0-0860-FEE7C689791C}"/>
          </ac:picMkLst>
        </pc:picChg>
      </pc:sldChg>
      <pc:sldChg chg="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16381930" sldId="487"/>
        </pc:sldMkLst>
        <pc:spChg chg="mod">
          <ac:chgData name="AbdullahHalawany" userId="93acd4f6-3999-43c0-a02f-17f31116eace" providerId="ADAL" clId="{5F52CEF5-074C-4922-A199-E438D4DFABEA}" dt="2024-01-23T18:32:28.869" v="94" actId="1076"/>
          <ac:spMkLst>
            <pc:docMk/>
            <pc:sldMk cId="1516381930" sldId="487"/>
            <ac:spMk id="2" creationId="{40AD33B2-84DB-498D-99BC-48015ABD3174}"/>
          </ac:spMkLst>
        </pc:spChg>
        <pc:spChg chg="mod">
          <ac:chgData name="AbdullahHalawany" userId="93acd4f6-3999-43c0-a02f-17f31116eace" providerId="ADAL" clId="{5F52CEF5-074C-4922-A199-E438D4DFABEA}" dt="2024-01-23T18:32:34.275" v="95" actId="1076"/>
          <ac:spMkLst>
            <pc:docMk/>
            <pc:sldMk cId="1516381930" sldId="487"/>
            <ac:spMk id="7" creationId="{D6081637-BD20-23B7-501B-5DBDAAC49039}"/>
          </ac:spMkLst>
        </pc:spChg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516381930" sldId="487"/>
            <ac:picMk id="10" creationId="{D00EA515-1FAA-4499-8C81-33326433C16B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4272462722" sldId="488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4272462722" sldId="488"/>
            <ac:picMk id="8" creationId="{D65C011A-38C7-FA05-853A-BD63E41EB859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907266597" sldId="489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907266597" sldId="489"/>
            <ac:picMk id="7" creationId="{75976CE9-623A-F980-D97C-B167BC4D0B49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592603856" sldId="490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592603856" sldId="490"/>
            <ac:picMk id="8" creationId="{A2E5A0A4-F970-0A34-3F3A-A701DE6B45F5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753235378" sldId="491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753235378" sldId="491"/>
            <ac:picMk id="7" creationId="{322D7305-2EBE-D8FF-FEFB-52E7922D063A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984296678" sldId="492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984296678" sldId="492"/>
            <ac:picMk id="7" creationId="{32E3CEFA-9244-C02C-64DF-308EFA730F71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08769472" sldId="493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508769472" sldId="493"/>
            <ac:picMk id="7" creationId="{20BA2EDC-884A-40B2-703E-8550B439C2B8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635487336" sldId="494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635487336" sldId="494"/>
            <ac:picMk id="8" creationId="{D8D711E6-C842-1B39-6485-59A2685BB720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2635487336" sldId="494"/>
            <ac:inkMk id="7" creationId="{DACC363F-1597-4760-C17F-2033A6859E45}"/>
          </ac:inkMkLst>
        </pc:ink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16713621" sldId="495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516713621" sldId="495"/>
            <ac:picMk id="7" creationId="{06C3CB8E-064E-B61B-F2D7-5960F54933E0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268196501" sldId="496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268196501" sldId="496"/>
            <ac:picMk id="10" creationId="{FE1C80FF-04F7-1260-F1FD-810BFF2B6A03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946830734" sldId="497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946830734" sldId="497"/>
            <ac:picMk id="7" creationId="{99B004D5-4990-5E40-0628-C818512C946A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471763847" sldId="498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1471763847" sldId="498"/>
            <ac:picMk id="10" creationId="{026ABAD5-1659-552D-E8F0-848510702B1E}"/>
          </ac:picMkLst>
        </pc:pic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029286257" sldId="499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029286257" sldId="499"/>
            <ac:picMk id="9" creationId="{B2A02DED-6894-1484-1A6C-B27BBB82B9A3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3029286257" sldId="499"/>
            <ac:inkMk id="8" creationId="{AE148FB4-4800-73E9-7FD5-873FFAD49FCF}"/>
          </ac:inkMkLst>
        </pc:ink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942598593" sldId="500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3942598593" sldId="500"/>
            <ac:picMk id="8" creationId="{87923D79-7944-8DEE-EBF6-268B7CE91AED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3942598593" sldId="500"/>
            <ac:inkMk id="7" creationId="{3F0F9D93-BE9E-9C4B-1668-C827C296395A}"/>
          </ac:inkMkLst>
        </pc:ink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785617173" sldId="501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785617173" sldId="501"/>
            <ac:picMk id="9" creationId="{8D676B5E-D9DA-0000-21D8-2D3EC1708448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785617173" sldId="501"/>
            <ac:inkMk id="8" creationId="{6FFC0CCB-D153-6A64-F010-C0ADA3C06CBF}"/>
          </ac:inkMkLst>
        </pc:ink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40038865" sldId="502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40038865" sldId="502"/>
            <ac:picMk id="9" creationId="{E6FE8E6C-1296-72F3-2812-E6949431653C}"/>
          </ac:picMkLst>
        </pc:picChg>
        <pc:inkChg chg="del">
          <ac:chgData name="AbdullahHalawany" userId="93acd4f6-3999-43c0-a02f-17f31116eace" providerId="ADAL" clId="{5F52CEF5-074C-4922-A199-E438D4DFABEA}" dt="2024-01-23T18:29:34.711" v="52"/>
          <ac:inkMkLst>
            <pc:docMk/>
            <pc:sldMk cId="240038865" sldId="502"/>
            <ac:inkMk id="8" creationId="{CF09D93A-7D47-339D-368B-257ABB8EBF8D}"/>
          </ac:inkMkLst>
        </pc:inkChg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799165636" sldId="503"/>
        </pc:sldMkLst>
        <pc:picChg chg="del">
          <ac:chgData name="AbdullahHalawany" userId="93acd4f6-3999-43c0-a02f-17f31116eace" providerId="ADAL" clId="{5F52CEF5-074C-4922-A199-E438D4DFABEA}" dt="2024-01-23T18:29:34.711" v="52"/>
          <ac:picMkLst>
            <pc:docMk/>
            <pc:sldMk cId="2799165636" sldId="503"/>
            <ac:picMk id="9" creationId="{CCBBC118-20CA-8E7C-9F77-9308BFE6AC98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920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96" units="1/cm"/>
          <inkml:channelProperty channel="Y" name="resolution" value="31.76471" units="1/cm"/>
          <inkml:channelProperty channel="T" name="resolution" value="1" units="1/dev"/>
        </inkml:channelProperties>
      </inkml:inkSource>
      <inkml:timestamp xml:id="ts0" timeString="2023-09-27T11:38:11.477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28504 9754 0,'0'0'12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368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69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104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57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42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2049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790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11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6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707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096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5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46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963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00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04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344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84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mailto:ajhalawany@midocean.edu.km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0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1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2.pn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0.jpeg"/><Relationship Id="rId5" Type="http://schemas.openxmlformats.org/officeDocument/2006/relationships/image" Target="../media/image9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807804" y="2312910"/>
            <a:ext cx="4535216" cy="1767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DLaM Display" panose="020F0502020204030204" pitchFamily="34" charset="0"/>
                <a:ea typeface="Calibri" panose="020F0502020204030204" pitchFamily="34" charset="0"/>
                <a:cs typeface="29LT Kaff Medium" panose="00000600000000000000" pitchFamily="2" charset="-78"/>
              </a:rPr>
              <a:t>محاضرة تعريفية</a:t>
            </a: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29LT Kaff Medium" panose="00000600000000000000" pitchFamily="2" charset="-78"/>
                <a:ea typeface="Calibri" panose="020F0502020204030204" pitchFamily="34" charset="0"/>
                <a:cs typeface="29LT Kaff Medium" panose="00000600000000000000" pitchFamily="2" charset="-78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الفصل الدراسي </a:t>
            </a:r>
            <a:r>
              <a:rPr lang="ar-SA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الثالث</a:t>
            </a: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لعام 2024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89099" y="4761427"/>
            <a:ext cx="61591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PMG 605</a:t>
            </a:r>
          </a:p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Project Resources and Time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11175" y="6040466"/>
            <a:ext cx="557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دكتور مهندس/ عبدالله جميل حلواني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161000" y="5333739"/>
            <a:ext cx="3291840" cy="182880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B7062-7D39-085B-F8DB-E0220041EEF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359E55-2519-27D3-34AF-6AD1C1B819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087796"/>
            <a:ext cx="4542181" cy="1337383"/>
          </a:xfrm>
          <a:prstGeom prst="rect">
            <a:avLst/>
          </a:prstGeom>
        </p:spPr>
      </p:pic>
      <p:pic>
        <p:nvPicPr>
          <p:cNvPr id="5" name="Graphic 22">
            <a:extLst>
              <a:ext uri="{FF2B5EF4-FFF2-40B4-BE49-F238E27FC236}">
                <a16:creationId xmlns:a16="http://schemas.microsoft.com/office/drawing/2014/main" id="{65BE57F2-A144-B1FA-BC02-E3C3A93653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5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175858"/>
            <a:ext cx="4937346" cy="355819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285270"/>
            <a:ext cx="4942047" cy="355819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371521"/>
            <a:ext cx="9936480" cy="4410154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207067"/>
            <a:ext cx="1116793" cy="92082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43814" y="0"/>
            <a:ext cx="2383737" cy="1076325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933036" y="4884389"/>
            <a:ext cx="4942047" cy="1100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PMG 605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Project Resources and Time Management</a:t>
            </a:r>
          </a:p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565" y="1024849"/>
            <a:ext cx="58239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الفصل الدراسي الثالث لعام 2024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Third </a:t>
            </a: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Trimaster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4" descr="8,529 Welcome Back Illustrations &amp; Clip Art - iStock">
            <a:extLst>
              <a:ext uri="{FF2B5EF4-FFF2-40B4-BE49-F238E27FC236}">
                <a16:creationId xmlns:a16="http://schemas.microsoft.com/office/drawing/2014/main" id="{7633D83F-557E-1DF9-47B5-7432FCF9D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6358" r="2834"/>
          <a:stretch/>
        </p:blipFill>
        <p:spPr bwMode="auto">
          <a:xfrm>
            <a:off x="4972050" y="1232528"/>
            <a:ext cx="1063285" cy="87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D877D8-739D-391C-7E58-3FE2E868F53F}"/>
              </a:ext>
            </a:extLst>
          </p:cNvPr>
          <p:cNvSpPr txBox="1"/>
          <p:nvPr/>
        </p:nvSpPr>
        <p:spPr>
          <a:xfrm flipH="1">
            <a:off x="6316918" y="5355368"/>
            <a:ext cx="4463645" cy="44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ar-SA" sz="28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القبول بالتغيير أول خطوات التطور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Your Instructor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14F8DE-5AB8-034F-C8A3-1A98B3B6FB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390" y="1375091"/>
            <a:ext cx="10668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65AD52B-BBA2-9453-A1C8-541755BE9473}"/>
              </a:ext>
            </a:extLst>
          </p:cNvPr>
          <p:cNvSpPr txBox="1"/>
          <p:nvPr/>
        </p:nvSpPr>
        <p:spPr>
          <a:xfrm>
            <a:off x="4449672" y="2170801"/>
            <a:ext cx="6098146" cy="799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lnSpc>
                <a:spcPct val="110000"/>
              </a:lnSpc>
              <a:buNone/>
            </a:pPr>
            <a:r>
              <a:rPr lang="ar-SA" sz="4400">
                <a:solidFill>
                  <a:srgbClr val="2EAEE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د. م. عبدالله جميل حلواني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5251C47-25A5-52B5-E876-512DD6DD0525}"/>
              </a:ext>
            </a:extLst>
          </p:cNvPr>
          <p:cNvSpPr txBox="1">
            <a:spLocks/>
          </p:cNvSpPr>
          <p:nvPr/>
        </p:nvSpPr>
        <p:spPr>
          <a:xfrm>
            <a:off x="7658836" y="3375057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دكتوراة الهندسة الصناعية</a:t>
            </a:r>
            <a:endParaRPr lang="en-US" sz="24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ماجستير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بكالوريوس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b="1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Lean Six Sigma Black Belt</a:t>
            </a:r>
            <a:endParaRPr lang="ar-SA" sz="2400" b="1">
              <a:solidFill>
                <a:schemeClr val="bg1">
                  <a:lumMod val="95000"/>
                </a:schemeClr>
              </a:solidFill>
              <a:latin typeface="Corbel" panose="020B050302020402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هندسة المشاريع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F1B53C4-0E22-5BCD-C75F-D248CFC01F76}"/>
              </a:ext>
            </a:extLst>
          </p:cNvPr>
          <p:cNvSpPr txBox="1">
            <a:spLocks/>
          </p:cNvSpPr>
          <p:nvPr/>
        </p:nvSpPr>
        <p:spPr>
          <a:xfrm>
            <a:off x="3278587" y="3355543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تأكيد الجودة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</a:t>
            </a:r>
            <a:r>
              <a:rPr lang="en-US" sz="2400" b="1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Golden key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المهندسين السعوديين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مهندس محترف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ajhalawany@midocean.edu.km</a:t>
            </a: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DA5EABD-598D-F6DE-891D-DC26D76B50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7211" y="3023287"/>
            <a:ext cx="1972532" cy="2550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8F7DD2-987C-766E-F483-25379FC7B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19" y="1043580"/>
            <a:ext cx="1231433" cy="949632"/>
          </a:xfrm>
          <a:prstGeom prst="rect">
            <a:avLst/>
          </a:prstGeom>
        </p:spPr>
      </p:pic>
      <p:pic>
        <p:nvPicPr>
          <p:cNvPr id="12" name="Picture 11" descr="A blue and yellow background with white text&#10;&#10;Description automatically generated">
            <a:extLst>
              <a:ext uri="{FF2B5EF4-FFF2-40B4-BE49-F238E27FC236}">
                <a16:creationId xmlns:a16="http://schemas.microsoft.com/office/drawing/2014/main" id="{83667D2C-0029-8018-3065-7EA6EE0B35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9" t="4584" r="5055" b="4584"/>
          <a:stretch/>
        </p:blipFill>
        <p:spPr>
          <a:xfrm>
            <a:off x="2943664" y="190526"/>
            <a:ext cx="6162236" cy="6229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0" y="94297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9340" y="816703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E9B3CE-40B3-59C1-D824-7D0F99FD6E9C}"/>
              </a:ext>
            </a:extLst>
          </p:cNvPr>
          <p:cNvSpPr txBox="1"/>
          <p:nvPr/>
        </p:nvSpPr>
        <p:spPr>
          <a:xfrm>
            <a:off x="6245794" y="2387453"/>
            <a:ext cx="5078551" cy="3261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الفصل الدراسي ستكون</a:t>
            </a: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١٣أسبوع</a:t>
            </a:r>
            <a:endParaRPr lang="en-US" sz="3600" b="1" dirty="0">
              <a:solidFill>
                <a:srgbClr val="24A9E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 ( تشمل الاختبارات النهائية)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1EAD1A4A-3DC1-43A7-156F-80B43F4F3439}"/>
                  </a:ext>
                </a:extLst>
              </p14:cNvPr>
              <p14:cNvContentPartPr/>
              <p14:nvPr/>
            </p14:nvContentPartPr>
            <p14:xfrm>
              <a:off x="10261440" y="3511440"/>
              <a:ext cx="360" cy="36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1EAD1A4A-3DC1-43A7-156F-80B43F4F343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252080" y="350208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2" descr="A blue and yellow calendar with white text&#10;&#10;Description automatically generated">
            <a:extLst>
              <a:ext uri="{FF2B5EF4-FFF2-40B4-BE49-F238E27FC236}">
                <a16:creationId xmlns:a16="http://schemas.microsoft.com/office/drawing/2014/main" id="{A9081645-DD1B-DB5C-38DC-39A388957B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" t="3195" r="2049" b="3750"/>
          <a:stretch/>
        </p:blipFill>
        <p:spPr>
          <a:xfrm>
            <a:off x="728660" y="390524"/>
            <a:ext cx="5378145" cy="607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70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93032280-6094-FAA6-5392-EA96493BB8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1" b="44147"/>
          <a:stretch/>
        </p:blipFill>
        <p:spPr>
          <a:xfrm>
            <a:off x="1646520" y="1592816"/>
            <a:ext cx="7979256" cy="416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سياسة الغياب والاعتذار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D99FFB4A-F4AC-C5CD-F800-573023225A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11" b="3333"/>
          <a:stretch/>
        </p:blipFill>
        <p:spPr>
          <a:xfrm>
            <a:off x="1393722" y="1880133"/>
            <a:ext cx="8920430" cy="361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0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الدعم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07093AFA-F97D-0835-5AB5-A13B6D2C11E4}"/>
              </a:ext>
            </a:extLst>
          </p:cNvPr>
          <p:cNvSpPr txBox="1">
            <a:spLocks/>
          </p:cNvSpPr>
          <p:nvPr/>
        </p:nvSpPr>
        <p:spPr>
          <a:xfrm>
            <a:off x="1346445" y="1776200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https://sis.midocean.ae/login</a:t>
            </a:r>
            <a:endParaRPr lang="ar-SA" sz="4000" b="1" dirty="0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561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1F9202-A040-681B-E572-46380691D1EA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ED0F31-C72C-02F8-9A1D-7D12808BB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2943" y="4007069"/>
            <a:ext cx="4729435" cy="16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المحاضرات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346445" y="160829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16800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E8115076-7B8F-1349-3AF2-8AFE451C95CF}"/>
              </a:ext>
            </a:extLst>
          </p:cNvPr>
          <p:cNvSpPr txBox="1">
            <a:spLocks/>
          </p:cNvSpPr>
          <p:nvPr/>
        </p:nvSpPr>
        <p:spPr>
          <a:xfrm>
            <a:off x="1128656" y="167140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سيتوفر على المنصة التعليمية </a:t>
            </a:r>
            <a:r>
              <a:rPr lang="ar-SA" sz="2800" b="1" u="sng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62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48CDF80-903C-C444-DC23-1B62115CA78D}"/>
              </a:ext>
            </a:extLst>
          </p:cNvPr>
          <p:cNvSpPr txBox="1"/>
          <p:nvPr/>
        </p:nvSpPr>
        <p:spPr>
          <a:xfrm>
            <a:off x="6357861" y="4645126"/>
            <a:ext cx="47002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5400" b="1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5400" b="1">
              <a:solidFill>
                <a:srgbClr val="FFFFF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022777-2789-7257-6A4B-C6462F6657C8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26659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موعد حلقات النقاش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128656" y="151304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يوم الثلاثاء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من الساعة 8:00  إلى</a:t>
            </a: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9:00 مساءً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592603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en-SA" sz="440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58EE70-732F-8ED2-6360-03D7CC2396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5378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2475" y="1293494"/>
            <a:ext cx="10896599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68000" rtlCol="0" anchor="ctr"/>
          <a:lstStyle/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1371600" lvl="2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&amp; False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lvl="1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</a:p>
          <a:p>
            <a:pPr marR="0" lvl="1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4296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٢٤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87694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800" b="1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8:36 مساءاً </a:t>
            </a:r>
            <a:r>
              <a:rPr lang="ar-SA" sz="28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8:36 مساءاً؟</a:t>
            </a:r>
            <a:r>
              <a:rPr lang="ar-SA" sz="28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24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800" b="1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800" b="1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354873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درجة.</a:t>
            </a:r>
            <a:endParaRPr lang="ar-SA" sz="2800" b="1" dirty="0">
              <a:solidFill>
                <a:schemeClr val="accent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 النهائي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6713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4DD1C3-3AD2-F383-BE74-EF345D9825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96501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93494"/>
            <a:ext cx="93457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828000" rtlCol="0" anchor="ctr"/>
          <a:lstStyle/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8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لغة المحاضرات والاختبارات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68307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819150" y="1397680"/>
            <a:ext cx="527029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768261" y="1190388"/>
            <a:ext cx="5234709" cy="324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605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Project Resources and Time Management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D185C7-3FBC-DC49-027B-F74A7A61E6D7}"/>
              </a:ext>
            </a:extLst>
          </p:cNvPr>
          <p:cNvSpPr txBox="1"/>
          <p:nvPr/>
        </p:nvSpPr>
        <p:spPr>
          <a:xfrm>
            <a:off x="6262789" y="4592215"/>
            <a:ext cx="4700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471763847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7072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Project Management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B80156-EE9C-7BC6-4993-1BD83E0942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760" y="1502756"/>
            <a:ext cx="8900480" cy="4415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2862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course deals with acquiring and assigning resourcing to projects, and the management of those resources.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addresses estimating and quantifying the required resources.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covers Resource Management, Acceleration and Schedule Compression, Time‐Cost Trade‐off Analysis, The Schedule, The Budget, Estimating Project Times and Costs, Developing a Project Plan, Scheduling Resources and Costs, Reducing Project Duration, Outsourcing, Progress and Performance Measurement and Evaluation.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the Course </a:t>
            </a:r>
          </a:p>
        </p:txBody>
      </p:sp>
    </p:spTree>
    <p:extLst>
      <p:ext uri="{BB962C8B-B14F-4D97-AF65-F5344CB8AC3E}">
        <p14:creationId xmlns:p14="http://schemas.microsoft.com/office/powerpoint/2010/main" val="39425985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F985CA-F876-BA82-6EE2-F93C7CA39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571" y="1704695"/>
            <a:ext cx="8504857" cy="409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71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9CDDCF-1D0B-ED92-F5F2-48867CBF02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962" b="6509"/>
          <a:stretch/>
        </p:blipFill>
        <p:spPr>
          <a:xfrm>
            <a:off x="2722724" y="1267846"/>
            <a:ext cx="6746552" cy="481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88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management: The managerial process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By Larson, E. W., &amp; Gray, C. F.</a:t>
            </a:r>
            <a:endParaRPr kumimoji="0" lang="ar-SA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Project Control: Integrating Cost and Schedule in Construction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By: </a:t>
            </a:r>
            <a:r>
              <a:rPr kumimoji="0" lang="it-IT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Wayne J. Del Pico, CPE</a:t>
            </a: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A71C96-5516-5DBC-1161-46F310EE5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093" y="1435687"/>
            <a:ext cx="1684957" cy="21232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A0BF9A-D328-2911-863D-18E568BDD3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6523" y="3863958"/>
            <a:ext cx="1721527" cy="212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1656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BEC5EB-187A-6784-F4D3-4A3D96028374}"/>
              </a:ext>
            </a:extLst>
          </p:cNvPr>
          <p:cNvSpPr txBox="1"/>
          <p:nvPr/>
        </p:nvSpPr>
        <p:spPr>
          <a:xfrm>
            <a:off x="3015326" y="861960"/>
            <a:ext cx="6481762" cy="467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91B979-1989-4433-B166-E789A8E46565}"/>
</file>

<file path=customXml/itemProps2.xml><?xml version="1.0" encoding="utf-8"?>
<ds:datastoreItem xmlns:ds="http://schemas.openxmlformats.org/officeDocument/2006/customXml" ds:itemID="{4BDCB225-BDF3-475C-A1DC-9E924278A42B}"/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784</Words>
  <Application>Microsoft Office PowerPoint</Application>
  <PresentationFormat>Widescreen</PresentationFormat>
  <Paragraphs>143</Paragraphs>
  <Slides>28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AbdullahHalawany</cp:lastModifiedBy>
  <cp:revision>2</cp:revision>
  <dcterms:created xsi:type="dcterms:W3CDTF">2023-04-29T09:08:23Z</dcterms:created>
  <dcterms:modified xsi:type="dcterms:W3CDTF">2024-09-23T11:20:17Z</dcterms:modified>
</cp:coreProperties>
</file>