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36.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presentation.xml" ContentType="application/vnd.openxmlformats-officedocument.presentationml.presentation.main+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10.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notesSlides/notesSlide4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3.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 id="2147483687" r:id="rId2"/>
  </p:sldMasterIdLst>
  <p:notesMasterIdLst>
    <p:notesMasterId r:id="rId53"/>
  </p:notesMasterIdLst>
  <p:sldIdLst>
    <p:sldId id="480" r:id="rId3"/>
    <p:sldId id="303" r:id="rId4"/>
    <p:sldId id="561" r:id="rId5"/>
    <p:sldId id="604" r:id="rId6"/>
    <p:sldId id="313" r:id="rId7"/>
    <p:sldId id="565" r:id="rId8"/>
    <p:sldId id="503" r:id="rId9"/>
    <p:sldId id="566" r:id="rId10"/>
    <p:sldId id="504" r:id="rId11"/>
    <p:sldId id="567" r:id="rId12"/>
    <p:sldId id="568" r:id="rId13"/>
    <p:sldId id="569" r:id="rId14"/>
    <p:sldId id="570" r:id="rId15"/>
    <p:sldId id="571" r:id="rId16"/>
    <p:sldId id="572" r:id="rId17"/>
    <p:sldId id="521" r:id="rId18"/>
    <p:sldId id="573" r:id="rId19"/>
    <p:sldId id="575" r:id="rId20"/>
    <p:sldId id="574" r:id="rId21"/>
    <p:sldId id="576" r:id="rId22"/>
    <p:sldId id="577" r:id="rId23"/>
    <p:sldId id="578" r:id="rId24"/>
    <p:sldId id="579" r:id="rId25"/>
    <p:sldId id="581" r:id="rId26"/>
    <p:sldId id="580" r:id="rId27"/>
    <p:sldId id="584" r:id="rId28"/>
    <p:sldId id="582" r:id="rId29"/>
    <p:sldId id="583" r:id="rId30"/>
    <p:sldId id="586" r:id="rId31"/>
    <p:sldId id="587" r:id="rId32"/>
    <p:sldId id="588" r:id="rId33"/>
    <p:sldId id="589" r:id="rId34"/>
    <p:sldId id="590" r:id="rId35"/>
    <p:sldId id="591" r:id="rId36"/>
    <p:sldId id="592" r:id="rId37"/>
    <p:sldId id="594" r:id="rId38"/>
    <p:sldId id="593" r:id="rId39"/>
    <p:sldId id="595" r:id="rId40"/>
    <p:sldId id="596" r:id="rId41"/>
    <p:sldId id="598" r:id="rId42"/>
    <p:sldId id="599" r:id="rId43"/>
    <p:sldId id="600" r:id="rId44"/>
    <p:sldId id="601" r:id="rId45"/>
    <p:sldId id="602" r:id="rId46"/>
    <p:sldId id="603" r:id="rId47"/>
    <p:sldId id="606" r:id="rId48"/>
    <p:sldId id="605" r:id="rId49"/>
    <p:sldId id="607" r:id="rId50"/>
    <p:sldId id="558"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61"/>
            <p14:sldId id="604"/>
            <p14:sldId id="313"/>
            <p14:sldId id="565"/>
            <p14:sldId id="503"/>
            <p14:sldId id="566"/>
            <p14:sldId id="504"/>
            <p14:sldId id="567"/>
            <p14:sldId id="568"/>
            <p14:sldId id="569"/>
            <p14:sldId id="570"/>
            <p14:sldId id="571"/>
            <p14:sldId id="572"/>
            <p14:sldId id="521"/>
            <p14:sldId id="573"/>
            <p14:sldId id="575"/>
            <p14:sldId id="574"/>
            <p14:sldId id="576"/>
            <p14:sldId id="577"/>
            <p14:sldId id="578"/>
            <p14:sldId id="579"/>
            <p14:sldId id="581"/>
            <p14:sldId id="580"/>
            <p14:sldId id="584"/>
            <p14:sldId id="582"/>
            <p14:sldId id="583"/>
            <p14:sldId id="586"/>
            <p14:sldId id="587"/>
            <p14:sldId id="588"/>
            <p14:sldId id="589"/>
            <p14:sldId id="590"/>
            <p14:sldId id="591"/>
            <p14:sldId id="592"/>
            <p14:sldId id="594"/>
            <p14:sldId id="593"/>
            <p14:sldId id="595"/>
            <p14:sldId id="596"/>
            <p14:sldId id="598"/>
            <p14:sldId id="599"/>
            <p14:sldId id="600"/>
            <p14:sldId id="601"/>
            <p14:sldId id="602"/>
            <p14:sldId id="603"/>
            <p14:sldId id="606"/>
            <p14:sldId id="605"/>
            <p14:sldId id="607"/>
            <p14:sldId id="55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E5A6D"/>
    <a:srgbClr val="000000"/>
    <a:srgbClr val="4472C4"/>
    <a:srgbClr val="FF00FF"/>
    <a:srgbClr val="FAC748"/>
    <a:srgbClr val="669BBC"/>
    <a:srgbClr val="2D3956"/>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6E0D9C-B213-440F-B6C5-61DE874C803E}" v="96" dt="2025-05-28T22:26:45.23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0" d="100"/>
          <a:sy n="60" d="100"/>
        </p:scale>
        <p:origin x="88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8" Type="http://schemas.microsoft.com/office/2016/11/relationships/changesInfo" Target="changesInfos/changesInfo1.xml"/><Relationship Id="rId5" Type="http://schemas.openxmlformats.org/officeDocument/2006/relationships/slide" Target="slides/slide3.xml"/><Relationship Id="rId61" Type="http://schemas.openxmlformats.org/officeDocument/2006/relationships/customXml" Target="../customXml/item2.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microsoft.com/office/2015/10/relationships/revisionInfo" Target="revisionInfo.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presProps" Target="presProps.xml"/><Relationship Id="rId62"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customXml" Target="../customXml/item1.xml"/><Relationship Id="rId4" Type="http://schemas.openxmlformats.org/officeDocument/2006/relationships/slide" Target="slides/slide2.xml"/><Relationship Id="rId9"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E22E4C24-A806-4F8C-86B5-C85DAE4E09CD}"/>
    <pc:docChg chg="undo redo custSel addSld delSld modSld sldOrd modSection">
      <pc:chgData name="Kareem Ahmed" userId="668b7c42-9793-4d96-80a6-ccc644a66bcf" providerId="ADAL" clId="{E22E4C24-A806-4F8C-86B5-C85DAE4E09CD}" dt="2023-10-10T15:39:37.005" v="844" actId="1076"/>
      <pc:docMkLst>
        <pc:docMk/>
      </pc:docMkLst>
      <pc:sldChg chg="modSp mod">
        <pc:chgData name="Kareem Ahmed" userId="668b7c42-9793-4d96-80a6-ccc644a66bcf" providerId="ADAL" clId="{E22E4C24-A806-4F8C-86B5-C85DAE4E09CD}" dt="2023-10-05T19:13:51.483" v="2" actId="20577"/>
        <pc:sldMkLst>
          <pc:docMk/>
          <pc:sldMk cId="701632073" sldId="303"/>
        </pc:sldMkLst>
      </pc:sldChg>
      <pc:sldChg chg="modSp mod">
        <pc:chgData name="Kareem Ahmed" userId="668b7c42-9793-4d96-80a6-ccc644a66bcf" providerId="ADAL" clId="{E22E4C24-A806-4F8C-86B5-C85DAE4E09CD}" dt="2023-10-07T18:37:38.494" v="236" actId="113"/>
        <pc:sldMkLst>
          <pc:docMk/>
          <pc:sldMk cId="3119936943" sldId="521"/>
        </pc:sldMkLst>
      </pc:sldChg>
      <pc:sldChg chg="modSp mod">
        <pc:chgData name="Kareem Ahmed" userId="668b7c42-9793-4d96-80a6-ccc644a66bcf" providerId="ADAL" clId="{E22E4C24-A806-4F8C-86B5-C85DAE4E09CD}" dt="2023-10-05T19:18:54.724" v="11" actId="122"/>
        <pc:sldMkLst>
          <pc:docMk/>
          <pc:sldMk cId="1740433520" sldId="561"/>
        </pc:sldMkLst>
      </pc:sldChg>
      <pc:sldChg chg="modSp mod">
        <pc:chgData name="Kareem Ahmed" userId="668b7c42-9793-4d96-80a6-ccc644a66bcf" providerId="ADAL" clId="{E22E4C24-A806-4F8C-86B5-C85DAE4E09CD}" dt="2023-10-07T17:40:20.930" v="51" actId="20577"/>
        <pc:sldMkLst>
          <pc:docMk/>
          <pc:sldMk cId="899491299" sldId="567"/>
        </pc:sldMkLst>
      </pc:sldChg>
      <pc:sldChg chg="modSp add del mod">
        <pc:chgData name="Kareem Ahmed" userId="668b7c42-9793-4d96-80a6-ccc644a66bcf" providerId="ADAL" clId="{E22E4C24-A806-4F8C-86B5-C85DAE4E09CD}" dt="2023-10-09T18:26:08.696" v="375" actId="113"/>
        <pc:sldMkLst>
          <pc:docMk/>
          <pc:sldMk cId="706949559" sldId="568"/>
        </pc:sldMkLst>
      </pc:sldChg>
      <pc:sldChg chg="modSp add mod">
        <pc:chgData name="Kareem Ahmed" userId="668b7c42-9793-4d96-80a6-ccc644a66bcf" providerId="ADAL" clId="{E22E4C24-A806-4F8C-86B5-C85DAE4E09CD}" dt="2023-10-09T18:26:12.547" v="376" actId="113"/>
        <pc:sldMkLst>
          <pc:docMk/>
          <pc:sldMk cId="582344607" sldId="569"/>
        </pc:sldMkLst>
      </pc:sldChg>
      <pc:sldChg chg="modSp add mod">
        <pc:chgData name="Kareem Ahmed" userId="668b7c42-9793-4d96-80a6-ccc644a66bcf" providerId="ADAL" clId="{E22E4C24-A806-4F8C-86B5-C85DAE4E09CD}" dt="2023-10-07T17:47:09.123" v="148" actId="14100"/>
        <pc:sldMkLst>
          <pc:docMk/>
          <pc:sldMk cId="772084576" sldId="570"/>
        </pc:sldMkLst>
      </pc:sldChg>
      <pc:sldChg chg="modSp add mod">
        <pc:chgData name="Kareem Ahmed" userId="668b7c42-9793-4d96-80a6-ccc644a66bcf" providerId="ADAL" clId="{E22E4C24-A806-4F8C-86B5-C85DAE4E09CD}" dt="2023-10-07T17:49:14.451" v="165" actId="14100"/>
        <pc:sldMkLst>
          <pc:docMk/>
          <pc:sldMk cId="2235265518" sldId="571"/>
        </pc:sldMkLst>
      </pc:sldChg>
      <pc:sldChg chg="modSp add mod">
        <pc:chgData name="Kareem Ahmed" userId="668b7c42-9793-4d96-80a6-ccc644a66bcf" providerId="ADAL" clId="{E22E4C24-A806-4F8C-86B5-C85DAE4E09CD}" dt="2023-10-07T18:32:31.815" v="190" actId="113"/>
        <pc:sldMkLst>
          <pc:docMk/>
          <pc:sldMk cId="197325704" sldId="572"/>
        </pc:sldMkLst>
      </pc:sldChg>
      <pc:sldChg chg="delSp modSp add mod">
        <pc:chgData name="Kareem Ahmed" userId="668b7c42-9793-4d96-80a6-ccc644a66bcf" providerId="ADAL" clId="{E22E4C24-A806-4F8C-86B5-C85DAE4E09CD}" dt="2023-10-07T18:47:14.472" v="255" actId="115"/>
        <pc:sldMkLst>
          <pc:docMk/>
          <pc:sldMk cId="2306157345" sldId="573"/>
        </pc:sldMkLst>
      </pc:sldChg>
      <pc:sldChg chg="modSp add mod">
        <pc:chgData name="Kareem Ahmed" userId="668b7c42-9793-4d96-80a6-ccc644a66bcf" providerId="ADAL" clId="{E22E4C24-A806-4F8C-86B5-C85DAE4E09CD}" dt="2023-10-09T18:43:10.865" v="388" actId="1076"/>
        <pc:sldMkLst>
          <pc:docMk/>
          <pc:sldMk cId="2271652279" sldId="574"/>
        </pc:sldMkLst>
      </pc:sldChg>
      <pc:sldChg chg="modSp add mod ord">
        <pc:chgData name="Kareem Ahmed" userId="668b7c42-9793-4d96-80a6-ccc644a66bcf" providerId="ADAL" clId="{E22E4C24-A806-4F8C-86B5-C85DAE4E09CD}" dt="2023-10-07T19:02:49.352" v="373" actId="20577"/>
        <pc:sldMkLst>
          <pc:docMk/>
          <pc:sldMk cId="3930709090" sldId="575"/>
        </pc:sldMkLst>
      </pc:sldChg>
      <pc:sldChg chg="modSp add mod">
        <pc:chgData name="Kareem Ahmed" userId="668b7c42-9793-4d96-80a6-ccc644a66bcf" providerId="ADAL" clId="{E22E4C24-A806-4F8C-86B5-C85DAE4E09CD}" dt="2023-10-09T18:45:41.644" v="425" actId="20577"/>
        <pc:sldMkLst>
          <pc:docMk/>
          <pc:sldMk cId="1919212979" sldId="576"/>
        </pc:sldMkLst>
      </pc:sldChg>
      <pc:sldChg chg="add del">
        <pc:chgData name="Kareem Ahmed" userId="668b7c42-9793-4d96-80a6-ccc644a66bcf" providerId="ADAL" clId="{E22E4C24-A806-4F8C-86B5-C85DAE4E09CD}" dt="2023-10-07T19:01:44.448" v="365" actId="47"/>
        <pc:sldMkLst>
          <pc:docMk/>
          <pc:sldMk cId="3403307202" sldId="576"/>
        </pc:sldMkLst>
      </pc:sldChg>
      <pc:sldChg chg="modSp add mod">
        <pc:chgData name="Kareem Ahmed" userId="668b7c42-9793-4d96-80a6-ccc644a66bcf" providerId="ADAL" clId="{E22E4C24-A806-4F8C-86B5-C85DAE4E09CD}" dt="2023-10-09T18:50:37.760" v="461" actId="1037"/>
        <pc:sldMkLst>
          <pc:docMk/>
          <pc:sldMk cId="1121266557" sldId="577"/>
        </pc:sldMkLst>
      </pc:sldChg>
      <pc:sldChg chg="modSp add mod">
        <pc:chgData name="Kareem Ahmed" userId="668b7c42-9793-4d96-80a6-ccc644a66bcf" providerId="ADAL" clId="{E22E4C24-A806-4F8C-86B5-C85DAE4E09CD}" dt="2023-10-09T19:08:57.434" v="490" actId="20577"/>
        <pc:sldMkLst>
          <pc:docMk/>
          <pc:sldMk cId="3549988411" sldId="578"/>
        </pc:sldMkLst>
      </pc:sldChg>
      <pc:sldChg chg="modSp add mod">
        <pc:chgData name="Kareem Ahmed" userId="668b7c42-9793-4d96-80a6-ccc644a66bcf" providerId="ADAL" clId="{E22E4C24-A806-4F8C-86B5-C85DAE4E09CD}" dt="2023-10-09T19:10:08.594" v="501" actId="20577"/>
        <pc:sldMkLst>
          <pc:docMk/>
          <pc:sldMk cId="2281300574" sldId="579"/>
        </pc:sldMkLst>
      </pc:sldChg>
      <pc:sldChg chg="modSp add mod">
        <pc:chgData name="Kareem Ahmed" userId="668b7c42-9793-4d96-80a6-ccc644a66bcf" providerId="ADAL" clId="{E22E4C24-A806-4F8C-86B5-C85DAE4E09CD}" dt="2023-10-09T19:18:32.070" v="595" actId="20577"/>
        <pc:sldMkLst>
          <pc:docMk/>
          <pc:sldMk cId="919793683" sldId="580"/>
        </pc:sldMkLst>
      </pc:sldChg>
      <pc:sldChg chg="modSp add mod ord">
        <pc:chgData name="Kareem Ahmed" userId="668b7c42-9793-4d96-80a6-ccc644a66bcf" providerId="ADAL" clId="{E22E4C24-A806-4F8C-86B5-C85DAE4E09CD}" dt="2023-10-09T19:17:30.985" v="573" actId="1035"/>
        <pc:sldMkLst>
          <pc:docMk/>
          <pc:sldMk cId="1401919520" sldId="581"/>
        </pc:sldMkLst>
      </pc:sldChg>
      <pc:sldChg chg="delSp modSp add mod">
        <pc:chgData name="Kareem Ahmed" userId="668b7c42-9793-4d96-80a6-ccc644a66bcf" providerId="ADAL" clId="{E22E4C24-A806-4F8C-86B5-C85DAE4E09CD}" dt="2023-10-10T14:57:55.192" v="666" actId="1076"/>
        <pc:sldMkLst>
          <pc:docMk/>
          <pc:sldMk cId="2248506998" sldId="582"/>
        </pc:sldMkLst>
      </pc:sldChg>
      <pc:sldChg chg="delSp modSp add mod">
        <pc:chgData name="Kareem Ahmed" userId="668b7c42-9793-4d96-80a6-ccc644a66bcf" providerId="ADAL" clId="{E22E4C24-A806-4F8C-86B5-C85DAE4E09CD}" dt="2023-10-10T15:19:16.390" v="760" actId="14100"/>
        <pc:sldMkLst>
          <pc:docMk/>
          <pc:sldMk cId="3554023092" sldId="583"/>
        </pc:sldMkLst>
      </pc:sldChg>
      <pc:sldChg chg="modSp add mod">
        <pc:chgData name="Kareem Ahmed" userId="668b7c42-9793-4d96-80a6-ccc644a66bcf" providerId="ADAL" clId="{E22E4C24-A806-4F8C-86B5-C85DAE4E09CD}" dt="2023-10-10T15:27:55.270" v="787" actId="20577"/>
        <pc:sldMkLst>
          <pc:docMk/>
          <pc:sldMk cId="3418537902" sldId="584"/>
        </pc:sldMkLst>
      </pc:sldChg>
      <pc:sldChg chg="add del">
        <pc:chgData name="Kareem Ahmed" userId="668b7c42-9793-4d96-80a6-ccc644a66bcf" providerId="ADAL" clId="{E22E4C24-A806-4F8C-86B5-C85DAE4E09CD}" dt="2023-10-10T15:07:14.182" v="722" actId="47"/>
        <pc:sldMkLst>
          <pc:docMk/>
          <pc:sldMk cId="4235306796" sldId="585"/>
        </pc:sldMkLst>
      </pc:sldChg>
      <pc:sldChg chg="addSp modSp add mod">
        <pc:chgData name="Kareem Ahmed" userId="668b7c42-9793-4d96-80a6-ccc644a66bcf" providerId="ADAL" clId="{E22E4C24-A806-4F8C-86B5-C85DAE4E09CD}" dt="2023-10-10T15:19:10.302" v="759" actId="1076"/>
        <pc:sldMkLst>
          <pc:docMk/>
          <pc:sldMk cId="84402159" sldId="586"/>
        </pc:sldMkLst>
      </pc:sldChg>
      <pc:sldChg chg="addSp delSp modSp add mod">
        <pc:chgData name="Kareem Ahmed" userId="668b7c42-9793-4d96-80a6-ccc644a66bcf" providerId="ADAL" clId="{E22E4C24-A806-4F8C-86B5-C85DAE4E09CD}" dt="2023-10-10T15:05:52.886" v="714" actId="14100"/>
        <pc:sldMkLst>
          <pc:docMk/>
          <pc:sldMk cId="2281235465" sldId="587"/>
        </pc:sldMkLst>
      </pc:sldChg>
      <pc:sldChg chg="addSp delSp modSp add mod">
        <pc:chgData name="Kareem Ahmed" userId="668b7c42-9793-4d96-80a6-ccc644a66bcf" providerId="ADAL" clId="{E22E4C24-A806-4F8C-86B5-C85DAE4E09CD}" dt="2023-10-10T15:18:58.350" v="757" actId="1076"/>
        <pc:sldMkLst>
          <pc:docMk/>
          <pc:sldMk cId="3557447033" sldId="588"/>
        </pc:sldMkLst>
      </pc:sldChg>
      <pc:sldChg chg="addSp delSp modSp add mod">
        <pc:chgData name="Kareem Ahmed" userId="668b7c42-9793-4d96-80a6-ccc644a66bcf" providerId="ADAL" clId="{E22E4C24-A806-4F8C-86B5-C85DAE4E09CD}" dt="2023-10-10T15:21:40.269" v="772" actId="1076"/>
        <pc:sldMkLst>
          <pc:docMk/>
          <pc:sldMk cId="2343405499" sldId="589"/>
        </pc:sldMkLst>
      </pc:sldChg>
      <pc:sldChg chg="addSp delSp modSp add mod">
        <pc:chgData name="Kareem Ahmed" userId="668b7c42-9793-4d96-80a6-ccc644a66bcf" providerId="ADAL" clId="{E22E4C24-A806-4F8C-86B5-C85DAE4E09CD}" dt="2023-10-10T15:23:10.054" v="783" actId="1076"/>
        <pc:sldMkLst>
          <pc:docMk/>
          <pc:sldMk cId="3740077922" sldId="590"/>
        </pc:sldMkLst>
      </pc:sldChg>
      <pc:sldChg chg="modSp add mod">
        <pc:chgData name="Kareem Ahmed" userId="668b7c42-9793-4d96-80a6-ccc644a66bcf" providerId="ADAL" clId="{E22E4C24-A806-4F8C-86B5-C85DAE4E09CD}" dt="2023-10-10T15:30:54.213" v="812" actId="1076"/>
        <pc:sldMkLst>
          <pc:docMk/>
          <pc:sldMk cId="2394818696" sldId="591"/>
        </pc:sldMkLst>
      </pc:sldChg>
      <pc:sldChg chg="modSp add mod">
        <pc:chgData name="Kareem Ahmed" userId="668b7c42-9793-4d96-80a6-ccc644a66bcf" providerId="ADAL" clId="{E22E4C24-A806-4F8C-86B5-C85DAE4E09CD}" dt="2023-10-10T15:30:50.349" v="811" actId="1076"/>
        <pc:sldMkLst>
          <pc:docMk/>
          <pc:sldMk cId="1420975984" sldId="592"/>
        </pc:sldMkLst>
      </pc:sldChg>
      <pc:sldChg chg="modSp add mod">
        <pc:chgData name="Kareem Ahmed" userId="668b7c42-9793-4d96-80a6-ccc644a66bcf" providerId="ADAL" clId="{E22E4C24-A806-4F8C-86B5-C85DAE4E09CD}" dt="2023-10-10T15:39:37.005" v="844" actId="1076"/>
        <pc:sldMkLst>
          <pc:docMk/>
          <pc:sldMk cId="3004832076" sldId="593"/>
        </pc:sldMkLst>
      </pc:sldChg>
      <pc:sldChg chg="modSp add mod ord">
        <pc:chgData name="Kareem Ahmed" userId="668b7c42-9793-4d96-80a6-ccc644a66bcf" providerId="ADAL" clId="{E22E4C24-A806-4F8C-86B5-C85DAE4E09CD}" dt="2023-10-10T15:39:06.200" v="833"/>
        <pc:sldMkLst>
          <pc:docMk/>
          <pc:sldMk cId="271847793" sldId="594"/>
        </pc:sldMkLst>
      </pc:sldChg>
    </pc:docChg>
  </pc:docChgLst>
  <pc:docChgLst>
    <pc:chgData name="Kareem Ahmed" userId="668b7c42-9793-4d96-80a6-ccc644a66bcf" providerId="ADAL" clId="{186E0D9C-B213-440F-B6C5-61DE874C803E}"/>
    <pc:docChg chg="undo custSel addSld delSld modSld modMainMaster modSection">
      <pc:chgData name="Kareem Ahmed" userId="668b7c42-9793-4d96-80a6-ccc644a66bcf" providerId="ADAL" clId="{186E0D9C-B213-440F-B6C5-61DE874C803E}" dt="2025-05-28T22:26:45.229" v="494"/>
      <pc:docMkLst>
        <pc:docMk/>
      </pc:docMkLst>
      <pc:sldChg chg="addSp modSp add mod">
        <pc:chgData name="Kareem Ahmed" userId="668b7c42-9793-4d96-80a6-ccc644a66bcf" providerId="ADAL" clId="{186E0D9C-B213-440F-B6C5-61DE874C803E}" dt="2025-05-28T21:44:11.329" v="423"/>
        <pc:sldMkLst>
          <pc:docMk/>
          <pc:sldMk cId="0" sldId="303"/>
        </pc:sldMkLst>
        <pc:spChg chg="mod">
          <ac:chgData name="Kareem Ahmed" userId="668b7c42-9793-4d96-80a6-ccc644a66bcf" providerId="ADAL" clId="{186E0D9C-B213-440F-B6C5-61DE874C803E}" dt="2025-05-27T11:45:40.820" v="97" actId="20577"/>
          <ac:spMkLst>
            <pc:docMk/>
            <pc:sldMk cId="0" sldId="303"/>
            <ac:spMk id="10" creationId="{00000000-0000-0000-0000-000000000000}"/>
          </ac:spMkLst>
        </pc:spChg>
        <pc:picChg chg="add mod">
          <ac:chgData name="Kareem Ahmed" userId="668b7c42-9793-4d96-80a6-ccc644a66bcf" providerId="ADAL" clId="{186E0D9C-B213-440F-B6C5-61DE874C803E}" dt="2025-05-28T21:44:11.329" v="423"/>
          <ac:picMkLst>
            <pc:docMk/>
            <pc:sldMk cId="0" sldId="303"/>
            <ac:picMk id="11" creationId="{1D5BED6A-181D-6344-8940-DD685484139E}"/>
          </ac:picMkLst>
        </pc:picChg>
      </pc:sldChg>
      <pc:sldChg chg="del">
        <pc:chgData name="Kareem Ahmed" userId="668b7c42-9793-4d96-80a6-ccc644a66bcf" providerId="ADAL" clId="{186E0D9C-B213-440F-B6C5-61DE874C803E}" dt="2025-05-27T11:45:24.006" v="91" actId="47"/>
        <pc:sldMkLst>
          <pc:docMk/>
          <pc:sldMk cId="701632073" sldId="303"/>
        </pc:sldMkLst>
      </pc:sldChg>
      <pc:sldChg chg="addSp modSp add del mod">
        <pc:chgData name="Kareem Ahmed" userId="668b7c42-9793-4d96-80a6-ccc644a66bcf" providerId="ADAL" clId="{186E0D9C-B213-440F-B6C5-61DE874C803E}" dt="2025-05-28T21:47:25.670" v="426"/>
        <pc:sldMkLst>
          <pc:docMk/>
          <pc:sldMk cId="2569408148" sldId="313"/>
        </pc:sldMkLst>
        <pc:spChg chg="mod">
          <ac:chgData name="Kareem Ahmed" userId="668b7c42-9793-4d96-80a6-ccc644a66bcf" providerId="ADAL" clId="{186E0D9C-B213-440F-B6C5-61DE874C803E}" dt="2025-05-27T11:46:02.654" v="101" actId="20577"/>
          <ac:spMkLst>
            <pc:docMk/>
            <pc:sldMk cId="2569408148" sldId="313"/>
            <ac:spMk id="11" creationId="{8F6954B4-6D70-1D87-8BF2-02FF1B830995}"/>
          </ac:spMkLst>
        </pc:spChg>
        <pc:spChg chg="mod">
          <ac:chgData name="Kareem Ahmed" userId="668b7c42-9793-4d96-80a6-ccc644a66bcf" providerId="ADAL" clId="{186E0D9C-B213-440F-B6C5-61DE874C803E}" dt="2025-05-27T11:45:56.172" v="100" actId="20577"/>
          <ac:spMkLst>
            <pc:docMk/>
            <pc:sldMk cId="2569408148" sldId="313"/>
            <ac:spMk id="13" creationId="{C1E2946D-A335-7889-1CEC-D8AD3C562ADD}"/>
          </ac:spMkLst>
        </pc:spChg>
        <pc:picChg chg="add mod">
          <ac:chgData name="Kareem Ahmed" userId="668b7c42-9793-4d96-80a6-ccc644a66bcf" providerId="ADAL" clId="{186E0D9C-B213-440F-B6C5-61DE874C803E}" dt="2025-05-28T21:47:25.670" v="426"/>
          <ac:picMkLst>
            <pc:docMk/>
            <pc:sldMk cId="2569408148" sldId="313"/>
            <ac:picMk id="6" creationId="{FFAF4ACF-BB44-C52E-0B91-337565CD150C}"/>
          </ac:picMkLst>
        </pc:picChg>
      </pc:sldChg>
      <pc:sldChg chg="addSp modSp add">
        <pc:chgData name="Kareem Ahmed" userId="668b7c42-9793-4d96-80a6-ccc644a66bcf" providerId="ADAL" clId="{186E0D9C-B213-440F-B6C5-61DE874C803E}" dt="2025-05-28T22:26:45.229" v="494"/>
        <pc:sldMkLst>
          <pc:docMk/>
          <pc:sldMk cId="0" sldId="349"/>
        </pc:sldMkLst>
        <pc:picChg chg="add mod">
          <ac:chgData name="Kareem Ahmed" userId="668b7c42-9793-4d96-80a6-ccc644a66bcf" providerId="ADAL" clId="{186E0D9C-B213-440F-B6C5-61DE874C803E}" dt="2025-05-28T22:26:45.229" v="494"/>
          <ac:picMkLst>
            <pc:docMk/>
            <pc:sldMk cId="0" sldId="349"/>
            <ac:picMk id="5" creationId="{95376110-88D1-2E70-F028-FBB1798DE82B}"/>
          </ac:picMkLst>
        </pc:picChg>
      </pc:sldChg>
      <pc:sldChg chg="delSp del mod">
        <pc:chgData name="Kareem Ahmed" userId="668b7c42-9793-4d96-80a6-ccc644a66bcf" providerId="ADAL" clId="{186E0D9C-B213-440F-B6C5-61DE874C803E}" dt="2025-05-27T07:07:47.381" v="90" actId="47"/>
        <pc:sldMkLst>
          <pc:docMk/>
          <pc:sldMk cId="2269687913" sldId="349"/>
        </pc:sldMkLst>
        <pc:picChg chg="del">
          <ac:chgData name="Kareem Ahmed" userId="668b7c42-9793-4d96-80a6-ccc644a66bcf" providerId="ADAL" clId="{186E0D9C-B213-440F-B6C5-61DE874C803E}" dt="2025-05-27T07:07:40.343" v="89" actId="478"/>
          <ac:picMkLst>
            <pc:docMk/>
            <pc:sldMk cId="2269687913" sldId="349"/>
            <ac:picMk id="4" creationId="{B4F11E07-4264-8495-2858-4C5FEEEE25D0}"/>
          </ac:picMkLst>
        </pc:picChg>
      </pc:sldChg>
      <pc:sldChg chg="addSp modSp add">
        <pc:chgData name="Kareem Ahmed" userId="668b7c42-9793-4d96-80a6-ccc644a66bcf" providerId="ADAL" clId="{186E0D9C-B213-440F-B6C5-61DE874C803E}" dt="2025-05-28T21:43:56.390" v="422"/>
        <pc:sldMkLst>
          <pc:docMk/>
          <pc:sldMk cId="0" sldId="480"/>
        </pc:sldMkLst>
        <pc:picChg chg="add mod">
          <ac:chgData name="Kareem Ahmed" userId="668b7c42-9793-4d96-80a6-ccc644a66bcf" providerId="ADAL" clId="{186E0D9C-B213-440F-B6C5-61DE874C803E}" dt="2025-05-28T21:43:56.390" v="422"/>
          <ac:picMkLst>
            <pc:docMk/>
            <pc:sldMk cId="0" sldId="480"/>
            <ac:picMk id="6" creationId="{380DEB20-310E-97C7-7BB6-B714B96B8DF9}"/>
          </ac:picMkLst>
        </pc:picChg>
      </pc:sldChg>
      <pc:sldChg chg="del setBg">
        <pc:chgData name="Kareem Ahmed" userId="668b7c42-9793-4d96-80a6-ccc644a66bcf" providerId="ADAL" clId="{186E0D9C-B213-440F-B6C5-61DE874C803E}" dt="2025-05-27T11:46:11.007" v="103" actId="47"/>
        <pc:sldMkLst>
          <pc:docMk/>
          <pc:sldMk cId="2432096843" sldId="482"/>
        </pc:sldMkLst>
      </pc:sldChg>
      <pc:sldChg chg="addSp delSp modSp mod">
        <pc:chgData name="Kareem Ahmed" userId="668b7c42-9793-4d96-80a6-ccc644a66bcf" providerId="ADAL" clId="{186E0D9C-B213-440F-B6C5-61DE874C803E}" dt="2025-05-27T11:49:03.739" v="190" actId="1036"/>
        <pc:sldMkLst>
          <pc:docMk/>
          <pc:sldMk cId="2427510998" sldId="503"/>
        </pc:sldMkLst>
        <pc:spChg chg="mod">
          <ac:chgData name="Kareem Ahmed" userId="668b7c42-9793-4d96-80a6-ccc644a66bcf" providerId="ADAL" clId="{186E0D9C-B213-440F-B6C5-61DE874C803E}" dt="2025-05-27T11:49:03.739" v="190" actId="1036"/>
          <ac:spMkLst>
            <pc:docMk/>
            <pc:sldMk cId="2427510998" sldId="503"/>
            <ac:spMk id="3" creationId="{F9A80F9F-74DB-1D57-04E8-E20E92A09B0A}"/>
          </ac:spMkLst>
        </pc:spChg>
        <pc:spChg chg="mod">
          <ac:chgData name="Kareem Ahmed" userId="668b7c42-9793-4d96-80a6-ccc644a66bcf" providerId="ADAL" clId="{186E0D9C-B213-440F-B6C5-61DE874C803E}" dt="2025-05-27T07:04:35.775" v="7"/>
          <ac:spMkLst>
            <pc:docMk/>
            <pc:sldMk cId="2427510998" sldId="503"/>
            <ac:spMk id="6" creationId="{29843FDC-649C-1723-2DFE-141A4D755E7E}"/>
          </ac:spMkLst>
        </pc:spChg>
        <pc:spChg chg="mod">
          <ac:chgData name="Kareem Ahmed" userId="668b7c42-9793-4d96-80a6-ccc644a66bcf" providerId="ADAL" clId="{186E0D9C-B213-440F-B6C5-61DE874C803E}" dt="2025-05-27T07:04:35.775" v="7"/>
          <ac:spMkLst>
            <pc:docMk/>
            <pc:sldMk cId="2427510998" sldId="503"/>
            <ac:spMk id="7" creationId="{4B7FE085-47C4-7719-1428-3D7E8AD305C6}"/>
          </ac:spMkLst>
        </pc:spChg>
        <pc:spChg chg="mod">
          <ac:chgData name="Kareem Ahmed" userId="668b7c42-9793-4d96-80a6-ccc644a66bcf" providerId="ADAL" clId="{186E0D9C-B213-440F-B6C5-61DE874C803E}" dt="2025-05-27T11:48:51.842" v="177" actId="1036"/>
          <ac:spMkLst>
            <pc:docMk/>
            <pc:sldMk cId="2427510998" sldId="503"/>
            <ac:spMk id="25" creationId="{2BC869EB-5623-4AA1-9123-4AF9DF916049}"/>
          </ac:spMkLst>
        </pc:spChg>
        <pc:spChg chg="mod">
          <ac:chgData name="Kareem Ahmed" userId="668b7c42-9793-4d96-80a6-ccc644a66bcf" providerId="ADAL" clId="{186E0D9C-B213-440F-B6C5-61DE874C803E}" dt="2025-05-27T11:48:58.560" v="179" actId="207"/>
          <ac:spMkLst>
            <pc:docMk/>
            <pc:sldMk cId="2427510998" sldId="503"/>
            <ac:spMk id="48" creationId="{050976E4-0CF2-BA00-34CA-2F9419409B9E}"/>
          </ac:spMkLst>
        </pc:spChg>
        <pc:grpChg chg="add mod">
          <ac:chgData name="Kareem Ahmed" userId="668b7c42-9793-4d96-80a6-ccc644a66bcf" providerId="ADAL" clId="{186E0D9C-B213-440F-B6C5-61DE874C803E}" dt="2025-05-27T11:48:55.563" v="178" actId="1076"/>
          <ac:grpSpMkLst>
            <pc:docMk/>
            <pc:sldMk cId="2427510998" sldId="503"/>
            <ac:grpSpMk id="4" creationId="{85342CB7-5C9A-0BB3-F39A-2772BB920F4C}"/>
          </ac:grpSpMkLst>
        </pc:grpChg>
        <pc:picChg chg="del">
          <ac:chgData name="Kareem Ahmed" userId="668b7c42-9793-4d96-80a6-ccc644a66bcf" providerId="ADAL" clId="{186E0D9C-B213-440F-B6C5-61DE874C803E}" dt="2025-05-27T07:04:34.978" v="6" actId="478"/>
          <ac:picMkLst>
            <pc:docMk/>
            <pc:sldMk cId="2427510998" sldId="503"/>
            <ac:picMk id="2" creationId="{55CD1180-4C62-EDA2-42A3-AF92F9FA68DE}"/>
          </ac:picMkLst>
        </pc:picChg>
        <pc:picChg chg="add mod">
          <ac:chgData name="Kareem Ahmed" userId="668b7c42-9793-4d96-80a6-ccc644a66bcf" providerId="ADAL" clId="{186E0D9C-B213-440F-B6C5-61DE874C803E}" dt="2025-05-27T07:04:35.775" v="7"/>
          <ac:picMkLst>
            <pc:docMk/>
            <pc:sldMk cId="2427510998" sldId="503"/>
            <ac:picMk id="9" creationId="{BBF1B138-98FF-6C20-1D30-DC876FF73350}"/>
          </ac:picMkLst>
        </pc:picChg>
      </pc:sldChg>
      <pc:sldChg chg="addSp delSp modSp mod">
        <pc:chgData name="Kareem Ahmed" userId="668b7c42-9793-4d96-80a6-ccc644a66bcf" providerId="ADAL" clId="{186E0D9C-B213-440F-B6C5-61DE874C803E}" dt="2025-05-27T11:49:36.364" v="196" actId="207"/>
        <pc:sldMkLst>
          <pc:docMk/>
          <pc:sldMk cId="3470737107" sldId="504"/>
        </pc:sldMkLst>
        <pc:spChg chg="mod">
          <ac:chgData name="Kareem Ahmed" userId="668b7c42-9793-4d96-80a6-ccc644a66bcf" providerId="ADAL" clId="{186E0D9C-B213-440F-B6C5-61DE874C803E}" dt="2025-05-27T11:49:36.364" v="196" actId="207"/>
          <ac:spMkLst>
            <pc:docMk/>
            <pc:sldMk cId="3470737107" sldId="504"/>
            <ac:spMk id="3" creationId="{F9A80F9F-74DB-1D57-04E8-E20E92A09B0A}"/>
          </ac:spMkLst>
        </pc:spChg>
        <pc:spChg chg="mod">
          <ac:chgData name="Kareem Ahmed" userId="668b7c42-9793-4d96-80a6-ccc644a66bcf" providerId="ADAL" clId="{186E0D9C-B213-440F-B6C5-61DE874C803E}" dt="2025-05-27T07:04:43.809" v="11"/>
          <ac:spMkLst>
            <pc:docMk/>
            <pc:sldMk cId="3470737107" sldId="504"/>
            <ac:spMk id="6" creationId="{BD13081E-427B-F6C8-D105-882403532A60}"/>
          </ac:spMkLst>
        </pc:spChg>
        <pc:spChg chg="mod">
          <ac:chgData name="Kareem Ahmed" userId="668b7c42-9793-4d96-80a6-ccc644a66bcf" providerId="ADAL" clId="{186E0D9C-B213-440F-B6C5-61DE874C803E}" dt="2025-05-27T07:04:43.809" v="11"/>
          <ac:spMkLst>
            <pc:docMk/>
            <pc:sldMk cId="3470737107" sldId="504"/>
            <ac:spMk id="7" creationId="{A00B3FE3-49ED-4BE2-23E7-79B4929A072F}"/>
          </ac:spMkLst>
        </pc:spChg>
        <pc:grpChg chg="add mod">
          <ac:chgData name="Kareem Ahmed" userId="668b7c42-9793-4d96-80a6-ccc644a66bcf" providerId="ADAL" clId="{186E0D9C-B213-440F-B6C5-61DE874C803E}" dt="2025-05-27T11:49:31.297" v="195" actId="1076"/>
          <ac:grpSpMkLst>
            <pc:docMk/>
            <pc:sldMk cId="3470737107" sldId="504"/>
            <ac:grpSpMk id="4" creationId="{0B253C61-ABDB-6D07-B220-7CDD2BF09638}"/>
          </ac:grpSpMkLst>
        </pc:grpChg>
        <pc:picChg chg="del">
          <ac:chgData name="Kareem Ahmed" userId="668b7c42-9793-4d96-80a6-ccc644a66bcf" providerId="ADAL" clId="{186E0D9C-B213-440F-B6C5-61DE874C803E}" dt="2025-05-27T07:04:43.307" v="10" actId="478"/>
          <ac:picMkLst>
            <pc:docMk/>
            <pc:sldMk cId="3470737107" sldId="504"/>
            <ac:picMk id="2" creationId="{55CD1180-4C62-EDA2-42A3-AF92F9FA68DE}"/>
          </ac:picMkLst>
        </pc:picChg>
        <pc:picChg chg="add mod">
          <ac:chgData name="Kareem Ahmed" userId="668b7c42-9793-4d96-80a6-ccc644a66bcf" providerId="ADAL" clId="{186E0D9C-B213-440F-B6C5-61DE874C803E}" dt="2025-05-27T07:04:43.809" v="11"/>
          <ac:picMkLst>
            <pc:docMk/>
            <pc:sldMk cId="3470737107" sldId="504"/>
            <ac:picMk id="9" creationId="{DF9209AE-5E55-D871-E799-E534DD4ECA3E}"/>
          </ac:picMkLst>
        </pc:picChg>
      </pc:sldChg>
      <pc:sldChg chg="addSp delSp modSp mod">
        <pc:chgData name="Kareem Ahmed" userId="668b7c42-9793-4d96-80a6-ccc644a66bcf" providerId="ADAL" clId="{186E0D9C-B213-440F-B6C5-61DE874C803E}" dt="2025-05-28T20:36:31.586" v="393" actId="207"/>
        <pc:sldMkLst>
          <pc:docMk/>
          <pc:sldMk cId="3119936943" sldId="521"/>
        </pc:sldMkLst>
        <pc:spChg chg="mod">
          <ac:chgData name="Kareem Ahmed" userId="668b7c42-9793-4d96-80a6-ccc644a66bcf" providerId="ADAL" clId="{186E0D9C-B213-440F-B6C5-61DE874C803E}" dt="2025-05-27T12:00:00.566" v="232" actId="1076"/>
          <ac:spMkLst>
            <pc:docMk/>
            <pc:sldMk cId="3119936943" sldId="521"/>
            <ac:spMk id="3" creationId="{F9A80F9F-74DB-1D57-04E8-E20E92A09B0A}"/>
          </ac:spMkLst>
        </pc:spChg>
        <pc:spChg chg="mod">
          <ac:chgData name="Kareem Ahmed" userId="668b7c42-9793-4d96-80a6-ccc644a66bcf" providerId="ADAL" clId="{186E0D9C-B213-440F-B6C5-61DE874C803E}" dt="2025-05-27T07:05:23.076" v="26"/>
          <ac:spMkLst>
            <pc:docMk/>
            <pc:sldMk cId="3119936943" sldId="521"/>
            <ac:spMk id="6" creationId="{056E564D-8057-63E5-632E-E4939CB35DE3}"/>
          </ac:spMkLst>
        </pc:spChg>
        <pc:spChg chg="mod">
          <ac:chgData name="Kareem Ahmed" userId="668b7c42-9793-4d96-80a6-ccc644a66bcf" providerId="ADAL" clId="{186E0D9C-B213-440F-B6C5-61DE874C803E}" dt="2025-05-27T07:05:23.076" v="26"/>
          <ac:spMkLst>
            <pc:docMk/>
            <pc:sldMk cId="3119936943" sldId="521"/>
            <ac:spMk id="7" creationId="{1F95AEE3-9CC2-37CE-DA8B-0007DA2D1D02}"/>
          </ac:spMkLst>
        </pc:spChg>
        <pc:spChg chg="mod">
          <ac:chgData name="Kareem Ahmed" userId="668b7c42-9793-4d96-80a6-ccc644a66bcf" providerId="ADAL" clId="{186E0D9C-B213-440F-B6C5-61DE874C803E}" dt="2025-05-28T20:36:31.586" v="393" actId="207"/>
          <ac:spMkLst>
            <pc:docMk/>
            <pc:sldMk cId="3119936943" sldId="521"/>
            <ac:spMk id="48" creationId="{050976E4-0CF2-BA00-34CA-2F9419409B9E}"/>
          </ac:spMkLst>
        </pc:spChg>
        <pc:grpChg chg="add mod">
          <ac:chgData name="Kareem Ahmed" userId="668b7c42-9793-4d96-80a6-ccc644a66bcf" providerId="ADAL" clId="{186E0D9C-B213-440F-B6C5-61DE874C803E}" dt="2025-05-27T12:00:07.216" v="250" actId="1035"/>
          <ac:grpSpMkLst>
            <pc:docMk/>
            <pc:sldMk cId="3119936943" sldId="521"/>
            <ac:grpSpMk id="4" creationId="{AEE162CB-5BE3-7452-1BA4-EF11B9932918}"/>
          </ac:grpSpMkLst>
        </pc:grpChg>
        <pc:picChg chg="del">
          <ac:chgData name="Kareem Ahmed" userId="668b7c42-9793-4d96-80a6-ccc644a66bcf" providerId="ADAL" clId="{186E0D9C-B213-440F-B6C5-61DE874C803E}" dt="2025-05-27T07:05:22.334" v="25" actId="478"/>
          <ac:picMkLst>
            <pc:docMk/>
            <pc:sldMk cId="3119936943" sldId="521"/>
            <ac:picMk id="2" creationId="{55CD1180-4C62-EDA2-42A3-AF92F9FA68DE}"/>
          </ac:picMkLst>
        </pc:picChg>
        <pc:picChg chg="add mod">
          <ac:chgData name="Kareem Ahmed" userId="668b7c42-9793-4d96-80a6-ccc644a66bcf" providerId="ADAL" clId="{186E0D9C-B213-440F-B6C5-61DE874C803E}" dt="2025-05-27T07:05:23.076" v="26"/>
          <ac:picMkLst>
            <pc:docMk/>
            <pc:sldMk cId="3119936943" sldId="521"/>
            <ac:picMk id="9" creationId="{EAE1C02B-4C82-E6D7-C6CB-B7E7AA7E51EB}"/>
          </ac:picMkLst>
        </pc:picChg>
      </pc:sldChg>
      <pc:sldChg chg="addSp delSp modSp add del mod">
        <pc:chgData name="Kareem Ahmed" userId="668b7c42-9793-4d96-80a6-ccc644a66bcf" providerId="ADAL" clId="{186E0D9C-B213-440F-B6C5-61DE874C803E}" dt="2025-05-28T22:26:29.227" v="493"/>
        <pc:sldMkLst>
          <pc:docMk/>
          <pc:sldMk cId="1133563883" sldId="558"/>
        </pc:sldMkLst>
        <pc:spChg chg="mod">
          <ac:chgData name="Kareem Ahmed" userId="668b7c42-9793-4d96-80a6-ccc644a66bcf" providerId="ADAL" clId="{186E0D9C-B213-440F-B6C5-61DE874C803E}" dt="2025-05-28T20:24:58.341" v="387" actId="207"/>
          <ac:spMkLst>
            <pc:docMk/>
            <pc:sldMk cId="1133563883" sldId="558"/>
            <ac:spMk id="4" creationId="{2BC5C914-3809-838E-24FD-89A20B0372CB}"/>
          </ac:spMkLst>
        </pc:spChg>
        <pc:spChg chg="mod">
          <ac:chgData name="Kareem Ahmed" userId="668b7c42-9793-4d96-80a6-ccc644a66bcf" providerId="ADAL" clId="{186E0D9C-B213-440F-B6C5-61DE874C803E}" dt="2025-05-27T07:07:36.547" v="88"/>
          <ac:spMkLst>
            <pc:docMk/>
            <pc:sldMk cId="1133563883" sldId="558"/>
            <ac:spMk id="6" creationId="{8ED81742-C248-2479-458F-1928A5EE182F}"/>
          </ac:spMkLst>
        </pc:spChg>
        <pc:spChg chg="mod">
          <ac:chgData name="Kareem Ahmed" userId="668b7c42-9793-4d96-80a6-ccc644a66bcf" providerId="ADAL" clId="{186E0D9C-B213-440F-B6C5-61DE874C803E}" dt="2025-05-27T07:07:36.547" v="88"/>
          <ac:spMkLst>
            <pc:docMk/>
            <pc:sldMk cId="1133563883" sldId="558"/>
            <ac:spMk id="7" creationId="{F18881B8-8677-B6A3-77A1-EC5C0D5694BD}"/>
          </ac:spMkLst>
        </pc:spChg>
        <pc:grpChg chg="add mod">
          <ac:chgData name="Kareem Ahmed" userId="668b7c42-9793-4d96-80a6-ccc644a66bcf" providerId="ADAL" clId="{186E0D9C-B213-440F-B6C5-61DE874C803E}" dt="2025-05-27T07:07:36.547" v="88"/>
          <ac:grpSpMkLst>
            <pc:docMk/>
            <pc:sldMk cId="1133563883" sldId="558"/>
            <ac:grpSpMk id="3" creationId="{7A0264A9-0282-6EBF-444D-F0A0CC9A247F}"/>
          </ac:grpSpMkLst>
        </pc:grpChg>
        <pc:picChg chg="del">
          <ac:chgData name="Kareem Ahmed" userId="668b7c42-9793-4d96-80a6-ccc644a66bcf" providerId="ADAL" clId="{186E0D9C-B213-440F-B6C5-61DE874C803E}" dt="2025-05-27T07:07:35.736" v="87" actId="478"/>
          <ac:picMkLst>
            <pc:docMk/>
            <pc:sldMk cId="1133563883" sldId="558"/>
            <ac:picMk id="2" creationId="{55CD1180-4C62-EDA2-42A3-AF92F9FA68DE}"/>
          </ac:picMkLst>
        </pc:picChg>
        <pc:picChg chg="add mod">
          <ac:chgData name="Kareem Ahmed" userId="668b7c42-9793-4d96-80a6-ccc644a66bcf" providerId="ADAL" clId="{186E0D9C-B213-440F-B6C5-61DE874C803E}" dt="2025-05-27T07:07:36.547" v="88"/>
          <ac:picMkLst>
            <pc:docMk/>
            <pc:sldMk cId="1133563883" sldId="558"/>
            <ac:picMk id="9" creationId="{4816B461-9BB9-D096-863A-BF01F0DD5FDD}"/>
          </ac:picMkLst>
        </pc:picChg>
        <pc:picChg chg="add mod">
          <ac:chgData name="Kareem Ahmed" userId="668b7c42-9793-4d96-80a6-ccc644a66bcf" providerId="ADAL" clId="{186E0D9C-B213-440F-B6C5-61DE874C803E}" dt="2025-05-28T22:26:29.227" v="493"/>
          <ac:picMkLst>
            <pc:docMk/>
            <pc:sldMk cId="1133563883" sldId="558"/>
            <ac:picMk id="10" creationId="{1EBAC47B-466A-B5E9-7601-C8C15ABA3E86}"/>
          </ac:picMkLst>
        </pc:picChg>
      </pc:sldChg>
      <pc:sldChg chg="addSp modSp add del mod">
        <pc:chgData name="Kareem Ahmed" userId="668b7c42-9793-4d96-80a6-ccc644a66bcf" providerId="ADAL" clId="{186E0D9C-B213-440F-B6C5-61DE874C803E}" dt="2025-05-28T21:44:41.972" v="424"/>
        <pc:sldMkLst>
          <pc:docMk/>
          <pc:sldMk cId="1740433520" sldId="561"/>
        </pc:sldMkLst>
        <pc:spChg chg="mod">
          <ac:chgData name="Kareem Ahmed" userId="668b7c42-9793-4d96-80a6-ccc644a66bcf" providerId="ADAL" clId="{186E0D9C-B213-440F-B6C5-61DE874C803E}" dt="2025-05-27T11:47:45.545" v="110" actId="20577"/>
          <ac:spMkLst>
            <pc:docMk/>
            <pc:sldMk cId="1740433520" sldId="561"/>
            <ac:spMk id="3" creationId="{F4B9057C-46CC-0784-54F7-B77579261A37}"/>
          </ac:spMkLst>
        </pc:spChg>
        <pc:spChg chg="mod">
          <ac:chgData name="Kareem Ahmed" userId="668b7c42-9793-4d96-80a6-ccc644a66bcf" providerId="ADAL" clId="{186E0D9C-B213-440F-B6C5-61DE874C803E}" dt="2025-05-27T11:45:45.613" v="98" actId="20577"/>
          <ac:spMkLst>
            <pc:docMk/>
            <pc:sldMk cId="1740433520" sldId="561"/>
            <ac:spMk id="8" creationId="{5A2BD670-DFF3-9EAD-102B-B044175059A3}"/>
          </ac:spMkLst>
        </pc:spChg>
        <pc:picChg chg="add mod">
          <ac:chgData name="Kareem Ahmed" userId="668b7c42-9793-4d96-80a6-ccc644a66bcf" providerId="ADAL" clId="{186E0D9C-B213-440F-B6C5-61DE874C803E}" dt="2025-05-28T21:44:41.972" v="424"/>
          <ac:picMkLst>
            <pc:docMk/>
            <pc:sldMk cId="1740433520" sldId="561"/>
            <ac:picMk id="7" creationId="{A300A5AC-A36D-EAD1-A0D8-D76DE916B4AC}"/>
          </ac:picMkLst>
        </pc:picChg>
      </pc:sldChg>
      <pc:sldChg chg="addSp delSp modSp mod">
        <pc:chgData name="Kareem Ahmed" userId="668b7c42-9793-4d96-80a6-ccc644a66bcf" providerId="ADAL" clId="{186E0D9C-B213-440F-B6C5-61DE874C803E}" dt="2025-05-27T11:48:21.937" v="157" actId="14100"/>
        <pc:sldMkLst>
          <pc:docMk/>
          <pc:sldMk cId="3751231840" sldId="565"/>
        </pc:sldMkLst>
        <pc:spChg chg="mod">
          <ac:chgData name="Kareem Ahmed" userId="668b7c42-9793-4d96-80a6-ccc644a66bcf" providerId="ADAL" clId="{186E0D9C-B213-440F-B6C5-61DE874C803E}" dt="2025-05-27T11:48:05.659" v="135" actId="1036"/>
          <ac:spMkLst>
            <pc:docMk/>
            <pc:sldMk cId="3751231840" sldId="565"/>
            <ac:spMk id="3" creationId="{F9A80F9F-74DB-1D57-04E8-E20E92A09B0A}"/>
          </ac:spMkLst>
        </pc:spChg>
        <pc:spChg chg="mod">
          <ac:chgData name="Kareem Ahmed" userId="668b7c42-9793-4d96-80a6-ccc644a66bcf" providerId="ADAL" clId="{186E0D9C-B213-440F-B6C5-61DE874C803E}" dt="2025-05-27T07:04:23.973" v="4"/>
          <ac:spMkLst>
            <pc:docMk/>
            <pc:sldMk cId="3751231840" sldId="565"/>
            <ac:spMk id="5" creationId="{DD5E750E-464D-A8AD-129B-50A2249B83B2}"/>
          </ac:spMkLst>
        </pc:spChg>
        <pc:spChg chg="mod">
          <ac:chgData name="Kareem Ahmed" userId="668b7c42-9793-4d96-80a6-ccc644a66bcf" providerId="ADAL" clId="{186E0D9C-B213-440F-B6C5-61DE874C803E}" dt="2025-05-27T07:04:23.973" v="4"/>
          <ac:spMkLst>
            <pc:docMk/>
            <pc:sldMk cId="3751231840" sldId="565"/>
            <ac:spMk id="6" creationId="{EEFBA8AE-5D7F-1234-3892-6C527059216D}"/>
          </ac:spMkLst>
        </pc:spChg>
        <pc:spChg chg="mod">
          <ac:chgData name="Kareem Ahmed" userId="668b7c42-9793-4d96-80a6-ccc644a66bcf" providerId="ADAL" clId="{186E0D9C-B213-440F-B6C5-61DE874C803E}" dt="2025-05-27T11:48:21.937" v="157" actId="14100"/>
          <ac:spMkLst>
            <pc:docMk/>
            <pc:sldMk cId="3751231840" sldId="565"/>
            <ac:spMk id="25" creationId="{2BC869EB-5623-4AA1-9123-4AF9DF916049}"/>
          </ac:spMkLst>
        </pc:spChg>
        <pc:spChg chg="mod">
          <ac:chgData name="Kareem Ahmed" userId="668b7c42-9793-4d96-80a6-ccc644a66bcf" providerId="ADAL" clId="{186E0D9C-B213-440F-B6C5-61DE874C803E}" dt="2025-05-27T11:48:18.925" v="156" actId="207"/>
          <ac:spMkLst>
            <pc:docMk/>
            <pc:sldMk cId="3751231840" sldId="565"/>
            <ac:spMk id="48" creationId="{050976E4-0CF2-BA00-34CA-2F9419409B9E}"/>
          </ac:spMkLst>
        </pc:spChg>
        <pc:grpChg chg="add mod">
          <ac:chgData name="Kareem Ahmed" userId="668b7c42-9793-4d96-80a6-ccc644a66bcf" providerId="ADAL" clId="{186E0D9C-B213-440F-B6C5-61DE874C803E}" dt="2025-05-27T11:48:10.560" v="154" actId="1035"/>
          <ac:grpSpMkLst>
            <pc:docMk/>
            <pc:sldMk cId="3751231840" sldId="565"/>
            <ac:grpSpMk id="4" creationId="{24272BE9-0095-132F-CCA0-AD127F876A5C}"/>
          </ac:grpSpMkLst>
        </pc:grpChg>
        <pc:picChg chg="del">
          <ac:chgData name="Kareem Ahmed" userId="668b7c42-9793-4d96-80a6-ccc644a66bcf" providerId="ADAL" clId="{186E0D9C-B213-440F-B6C5-61DE874C803E}" dt="2025-05-27T07:04:23.142" v="3" actId="478"/>
          <ac:picMkLst>
            <pc:docMk/>
            <pc:sldMk cId="3751231840" sldId="565"/>
            <ac:picMk id="2" creationId="{55CD1180-4C62-EDA2-42A3-AF92F9FA68DE}"/>
          </ac:picMkLst>
        </pc:picChg>
        <pc:picChg chg="add mod">
          <ac:chgData name="Kareem Ahmed" userId="668b7c42-9793-4d96-80a6-ccc644a66bcf" providerId="ADAL" clId="{186E0D9C-B213-440F-B6C5-61DE874C803E}" dt="2025-05-27T07:04:23.973" v="4"/>
          <ac:picMkLst>
            <pc:docMk/>
            <pc:sldMk cId="3751231840" sldId="565"/>
            <ac:picMk id="7" creationId="{5899CA7B-AC5B-A4D5-9D4C-DFF75F736F29}"/>
          </ac:picMkLst>
        </pc:picChg>
      </pc:sldChg>
      <pc:sldChg chg="addSp delSp modSp mod">
        <pc:chgData name="Kareem Ahmed" userId="668b7c42-9793-4d96-80a6-ccc644a66bcf" providerId="ADAL" clId="{186E0D9C-B213-440F-B6C5-61DE874C803E}" dt="2025-05-27T11:49:20.654" v="194" actId="478"/>
        <pc:sldMkLst>
          <pc:docMk/>
          <pc:sldMk cId="413046233" sldId="566"/>
        </pc:sldMkLst>
        <pc:spChg chg="del mod">
          <ac:chgData name="Kareem Ahmed" userId="668b7c42-9793-4d96-80a6-ccc644a66bcf" providerId="ADAL" clId="{186E0D9C-B213-440F-B6C5-61DE874C803E}" dt="2025-05-27T11:49:20.654" v="194" actId="478"/>
          <ac:spMkLst>
            <pc:docMk/>
            <pc:sldMk cId="413046233" sldId="566"/>
            <ac:spMk id="3" creationId="{F9A80F9F-74DB-1D57-04E8-E20E92A09B0A}"/>
          </ac:spMkLst>
        </pc:spChg>
        <pc:spChg chg="mod">
          <ac:chgData name="Kareem Ahmed" userId="668b7c42-9793-4d96-80a6-ccc644a66bcf" providerId="ADAL" clId="{186E0D9C-B213-440F-B6C5-61DE874C803E}" dt="2025-05-27T07:04:40.144" v="9"/>
          <ac:spMkLst>
            <pc:docMk/>
            <pc:sldMk cId="413046233" sldId="566"/>
            <ac:spMk id="7" creationId="{A6EF8E25-4A6C-10B2-DE1E-BA77BA7033B1}"/>
          </ac:spMkLst>
        </pc:spChg>
        <pc:spChg chg="mod">
          <ac:chgData name="Kareem Ahmed" userId="668b7c42-9793-4d96-80a6-ccc644a66bcf" providerId="ADAL" clId="{186E0D9C-B213-440F-B6C5-61DE874C803E}" dt="2025-05-27T07:04:40.144" v="9"/>
          <ac:spMkLst>
            <pc:docMk/>
            <pc:sldMk cId="413046233" sldId="566"/>
            <ac:spMk id="9" creationId="{9580A8D2-B3AF-D0A2-7CFD-AABFE4189FE9}"/>
          </ac:spMkLst>
        </pc:spChg>
        <pc:spChg chg="mod">
          <ac:chgData name="Kareem Ahmed" userId="668b7c42-9793-4d96-80a6-ccc644a66bcf" providerId="ADAL" clId="{186E0D9C-B213-440F-B6C5-61DE874C803E}" dt="2025-05-27T11:49:11.823" v="191"/>
          <ac:spMkLst>
            <pc:docMk/>
            <pc:sldMk cId="413046233" sldId="566"/>
            <ac:spMk id="12" creationId="{070A98BD-ED43-8B8B-FCCC-A4904D629F7A}"/>
          </ac:spMkLst>
        </pc:spChg>
        <pc:spChg chg="mod">
          <ac:chgData name="Kareem Ahmed" userId="668b7c42-9793-4d96-80a6-ccc644a66bcf" providerId="ADAL" clId="{186E0D9C-B213-440F-B6C5-61DE874C803E}" dt="2025-05-27T11:49:11.823" v="191"/>
          <ac:spMkLst>
            <pc:docMk/>
            <pc:sldMk cId="413046233" sldId="566"/>
            <ac:spMk id="13" creationId="{67CF62F0-EC2E-3B3B-583E-F5BF3F34A597}"/>
          </ac:spMkLst>
        </pc:spChg>
        <pc:grpChg chg="add del mod">
          <ac:chgData name="Kareem Ahmed" userId="668b7c42-9793-4d96-80a6-ccc644a66bcf" providerId="ADAL" clId="{186E0D9C-B213-440F-B6C5-61DE874C803E}" dt="2025-05-27T11:49:14.174" v="192" actId="478"/>
          <ac:grpSpMkLst>
            <pc:docMk/>
            <pc:sldMk cId="413046233" sldId="566"/>
            <ac:grpSpMk id="4" creationId="{A14C293A-D579-A73E-315B-7CE59470E455}"/>
          </ac:grpSpMkLst>
        </pc:grpChg>
        <pc:grpChg chg="add mod">
          <ac:chgData name="Kareem Ahmed" userId="668b7c42-9793-4d96-80a6-ccc644a66bcf" providerId="ADAL" clId="{186E0D9C-B213-440F-B6C5-61DE874C803E}" dt="2025-05-27T11:49:11.823" v="191"/>
          <ac:grpSpMkLst>
            <pc:docMk/>
            <pc:sldMk cId="413046233" sldId="566"/>
            <ac:grpSpMk id="11" creationId="{BEA25464-DE25-BC48-4C5A-A6E2FF9141C9}"/>
          </ac:grpSpMkLst>
        </pc:grpChg>
        <pc:picChg chg="del">
          <ac:chgData name="Kareem Ahmed" userId="668b7c42-9793-4d96-80a6-ccc644a66bcf" providerId="ADAL" clId="{186E0D9C-B213-440F-B6C5-61DE874C803E}" dt="2025-05-27T07:04:39.492" v="8" actId="478"/>
          <ac:picMkLst>
            <pc:docMk/>
            <pc:sldMk cId="413046233" sldId="566"/>
            <ac:picMk id="2" creationId="{55CD1180-4C62-EDA2-42A3-AF92F9FA68DE}"/>
          </ac:picMkLst>
        </pc:picChg>
        <pc:picChg chg="add mod">
          <ac:chgData name="Kareem Ahmed" userId="668b7c42-9793-4d96-80a6-ccc644a66bcf" providerId="ADAL" clId="{186E0D9C-B213-440F-B6C5-61DE874C803E}" dt="2025-05-27T07:04:40.144" v="9"/>
          <ac:picMkLst>
            <pc:docMk/>
            <pc:sldMk cId="413046233" sldId="566"/>
            <ac:picMk id="10" creationId="{D0210867-9B42-7BF3-6D98-F62F85C2E003}"/>
          </ac:picMkLst>
        </pc:picChg>
      </pc:sldChg>
      <pc:sldChg chg="addSp delSp modSp mod">
        <pc:chgData name="Kareem Ahmed" userId="668b7c42-9793-4d96-80a6-ccc644a66bcf" providerId="ADAL" clId="{186E0D9C-B213-440F-B6C5-61DE874C803E}" dt="2025-05-27T11:57:12.912" v="198" actId="1076"/>
        <pc:sldMkLst>
          <pc:docMk/>
          <pc:sldMk cId="899491299" sldId="567"/>
        </pc:sldMkLst>
        <pc:spChg chg="mod">
          <ac:chgData name="Kareem Ahmed" userId="668b7c42-9793-4d96-80a6-ccc644a66bcf" providerId="ADAL" clId="{186E0D9C-B213-440F-B6C5-61DE874C803E}" dt="2025-05-27T11:57:10.139" v="197" actId="207"/>
          <ac:spMkLst>
            <pc:docMk/>
            <pc:sldMk cId="899491299" sldId="567"/>
            <ac:spMk id="3" creationId="{F9A80F9F-74DB-1D57-04E8-E20E92A09B0A}"/>
          </ac:spMkLst>
        </pc:spChg>
        <pc:spChg chg="mod">
          <ac:chgData name="Kareem Ahmed" userId="668b7c42-9793-4d96-80a6-ccc644a66bcf" providerId="ADAL" clId="{186E0D9C-B213-440F-B6C5-61DE874C803E}" dt="2025-05-27T07:04:47.290" v="13"/>
          <ac:spMkLst>
            <pc:docMk/>
            <pc:sldMk cId="899491299" sldId="567"/>
            <ac:spMk id="6" creationId="{B79FF86D-1D13-1741-6618-82A0FA76EA6B}"/>
          </ac:spMkLst>
        </pc:spChg>
        <pc:spChg chg="mod">
          <ac:chgData name="Kareem Ahmed" userId="668b7c42-9793-4d96-80a6-ccc644a66bcf" providerId="ADAL" clId="{186E0D9C-B213-440F-B6C5-61DE874C803E}" dt="2025-05-27T07:04:47.290" v="13"/>
          <ac:spMkLst>
            <pc:docMk/>
            <pc:sldMk cId="899491299" sldId="567"/>
            <ac:spMk id="7" creationId="{C9F127BC-2486-D81F-E2AC-FD8A5A154164}"/>
          </ac:spMkLst>
        </pc:spChg>
        <pc:grpChg chg="add mod">
          <ac:chgData name="Kareem Ahmed" userId="668b7c42-9793-4d96-80a6-ccc644a66bcf" providerId="ADAL" clId="{186E0D9C-B213-440F-B6C5-61DE874C803E}" dt="2025-05-27T11:57:12.912" v="198" actId="1076"/>
          <ac:grpSpMkLst>
            <pc:docMk/>
            <pc:sldMk cId="899491299" sldId="567"/>
            <ac:grpSpMk id="4" creationId="{14A9FEFC-F29B-544A-14E8-72DF4F381655}"/>
          </ac:grpSpMkLst>
        </pc:grpChg>
        <pc:picChg chg="del">
          <ac:chgData name="Kareem Ahmed" userId="668b7c42-9793-4d96-80a6-ccc644a66bcf" providerId="ADAL" clId="{186E0D9C-B213-440F-B6C5-61DE874C803E}" dt="2025-05-27T07:04:46.578" v="12" actId="478"/>
          <ac:picMkLst>
            <pc:docMk/>
            <pc:sldMk cId="899491299" sldId="567"/>
            <ac:picMk id="2" creationId="{55CD1180-4C62-EDA2-42A3-AF92F9FA68DE}"/>
          </ac:picMkLst>
        </pc:picChg>
        <pc:picChg chg="add mod">
          <ac:chgData name="Kareem Ahmed" userId="668b7c42-9793-4d96-80a6-ccc644a66bcf" providerId="ADAL" clId="{186E0D9C-B213-440F-B6C5-61DE874C803E}" dt="2025-05-27T07:04:47.290" v="13"/>
          <ac:picMkLst>
            <pc:docMk/>
            <pc:sldMk cId="899491299" sldId="567"/>
            <ac:picMk id="9" creationId="{A428966E-33A5-43CE-3991-478A8C36777A}"/>
          </ac:picMkLst>
        </pc:picChg>
      </pc:sldChg>
      <pc:sldChg chg="addSp delSp modSp mod">
        <pc:chgData name="Kareem Ahmed" userId="668b7c42-9793-4d96-80a6-ccc644a66bcf" providerId="ADAL" clId="{186E0D9C-B213-440F-B6C5-61DE874C803E}" dt="2025-05-27T11:58:23.959" v="217" actId="1036"/>
        <pc:sldMkLst>
          <pc:docMk/>
          <pc:sldMk cId="706949559" sldId="568"/>
        </pc:sldMkLst>
        <pc:spChg chg="mod">
          <ac:chgData name="Kareem Ahmed" userId="668b7c42-9793-4d96-80a6-ccc644a66bcf" providerId="ADAL" clId="{186E0D9C-B213-440F-B6C5-61DE874C803E}" dt="2025-05-27T11:58:21.341" v="212" actId="1076"/>
          <ac:spMkLst>
            <pc:docMk/>
            <pc:sldMk cId="706949559" sldId="568"/>
            <ac:spMk id="3" creationId="{F9A80F9F-74DB-1D57-04E8-E20E92A09B0A}"/>
          </ac:spMkLst>
        </pc:spChg>
        <pc:spChg chg="mod">
          <ac:chgData name="Kareem Ahmed" userId="668b7c42-9793-4d96-80a6-ccc644a66bcf" providerId="ADAL" clId="{186E0D9C-B213-440F-B6C5-61DE874C803E}" dt="2025-05-27T11:58:01.319" v="209" actId="1076"/>
          <ac:spMkLst>
            <pc:docMk/>
            <pc:sldMk cId="706949559" sldId="568"/>
            <ac:spMk id="6" creationId="{847FBA69-67B0-7DA8-90FE-2BF766EB4643}"/>
          </ac:spMkLst>
        </pc:spChg>
        <pc:spChg chg="mod">
          <ac:chgData name="Kareem Ahmed" userId="668b7c42-9793-4d96-80a6-ccc644a66bcf" providerId="ADAL" clId="{186E0D9C-B213-440F-B6C5-61DE874C803E}" dt="2025-05-27T07:04:51.969" v="15"/>
          <ac:spMkLst>
            <pc:docMk/>
            <pc:sldMk cId="706949559" sldId="568"/>
            <ac:spMk id="7" creationId="{AEF1E1F0-4B3F-92D3-08CD-7C71CD04D3A4}"/>
          </ac:spMkLst>
        </pc:spChg>
        <pc:spChg chg="mod">
          <ac:chgData name="Kareem Ahmed" userId="668b7c42-9793-4d96-80a6-ccc644a66bcf" providerId="ADAL" clId="{186E0D9C-B213-440F-B6C5-61DE874C803E}" dt="2025-05-27T11:57:51.517" v="206" actId="14100"/>
          <ac:spMkLst>
            <pc:docMk/>
            <pc:sldMk cId="706949559" sldId="568"/>
            <ac:spMk id="25" creationId="{2BC869EB-5623-4AA1-9123-4AF9DF916049}"/>
          </ac:spMkLst>
        </pc:spChg>
        <pc:spChg chg="mod">
          <ac:chgData name="Kareem Ahmed" userId="668b7c42-9793-4d96-80a6-ccc644a66bcf" providerId="ADAL" clId="{186E0D9C-B213-440F-B6C5-61DE874C803E}" dt="2025-05-27T11:57:47.094" v="205" actId="1076"/>
          <ac:spMkLst>
            <pc:docMk/>
            <pc:sldMk cId="706949559" sldId="568"/>
            <ac:spMk id="48" creationId="{050976E4-0CF2-BA00-34CA-2F9419409B9E}"/>
          </ac:spMkLst>
        </pc:spChg>
        <pc:grpChg chg="add mod">
          <ac:chgData name="Kareem Ahmed" userId="668b7c42-9793-4d96-80a6-ccc644a66bcf" providerId="ADAL" clId="{186E0D9C-B213-440F-B6C5-61DE874C803E}" dt="2025-05-27T11:58:23.959" v="217" actId="1036"/>
          <ac:grpSpMkLst>
            <pc:docMk/>
            <pc:sldMk cId="706949559" sldId="568"/>
            <ac:grpSpMk id="4" creationId="{C2C41D10-6C1A-78FD-23E7-C540618C6530}"/>
          </ac:grpSpMkLst>
        </pc:grpChg>
        <pc:picChg chg="del">
          <ac:chgData name="Kareem Ahmed" userId="668b7c42-9793-4d96-80a6-ccc644a66bcf" providerId="ADAL" clId="{186E0D9C-B213-440F-B6C5-61DE874C803E}" dt="2025-05-27T07:04:51.107" v="14" actId="478"/>
          <ac:picMkLst>
            <pc:docMk/>
            <pc:sldMk cId="706949559" sldId="568"/>
            <ac:picMk id="2" creationId="{55CD1180-4C62-EDA2-42A3-AF92F9FA68DE}"/>
          </ac:picMkLst>
        </pc:picChg>
        <pc:picChg chg="add mod">
          <ac:chgData name="Kareem Ahmed" userId="668b7c42-9793-4d96-80a6-ccc644a66bcf" providerId="ADAL" clId="{186E0D9C-B213-440F-B6C5-61DE874C803E}" dt="2025-05-27T07:04:51.969" v="15"/>
          <ac:picMkLst>
            <pc:docMk/>
            <pc:sldMk cId="706949559" sldId="568"/>
            <ac:picMk id="9" creationId="{6A89FE1E-5FFA-599D-1AAD-957B4DCE7BE5}"/>
          </ac:picMkLst>
        </pc:picChg>
      </pc:sldChg>
      <pc:sldChg chg="addSp delSp modSp mod">
        <pc:chgData name="Kareem Ahmed" userId="668b7c42-9793-4d96-80a6-ccc644a66bcf" providerId="ADAL" clId="{186E0D9C-B213-440F-B6C5-61DE874C803E}" dt="2025-05-27T11:59:03.101" v="223" actId="1076"/>
        <pc:sldMkLst>
          <pc:docMk/>
          <pc:sldMk cId="582344607" sldId="569"/>
        </pc:sldMkLst>
        <pc:spChg chg="mod">
          <ac:chgData name="Kareem Ahmed" userId="668b7c42-9793-4d96-80a6-ccc644a66bcf" providerId="ADAL" clId="{186E0D9C-B213-440F-B6C5-61DE874C803E}" dt="2025-05-27T11:59:03.101" v="223" actId="1076"/>
          <ac:spMkLst>
            <pc:docMk/>
            <pc:sldMk cId="582344607" sldId="569"/>
            <ac:spMk id="3" creationId="{F9A80F9F-74DB-1D57-04E8-E20E92A09B0A}"/>
          </ac:spMkLst>
        </pc:spChg>
        <pc:spChg chg="mod">
          <ac:chgData name="Kareem Ahmed" userId="668b7c42-9793-4d96-80a6-ccc644a66bcf" providerId="ADAL" clId="{186E0D9C-B213-440F-B6C5-61DE874C803E}" dt="2025-05-27T07:04:55.951" v="17"/>
          <ac:spMkLst>
            <pc:docMk/>
            <pc:sldMk cId="582344607" sldId="569"/>
            <ac:spMk id="6" creationId="{6F27DC13-24BF-2CD6-FFB2-0BE36BB69BB1}"/>
          </ac:spMkLst>
        </pc:spChg>
        <pc:spChg chg="mod">
          <ac:chgData name="Kareem Ahmed" userId="668b7c42-9793-4d96-80a6-ccc644a66bcf" providerId="ADAL" clId="{186E0D9C-B213-440F-B6C5-61DE874C803E}" dt="2025-05-27T07:04:55.951" v="17"/>
          <ac:spMkLst>
            <pc:docMk/>
            <pc:sldMk cId="582344607" sldId="569"/>
            <ac:spMk id="7" creationId="{36A27A5B-FC9D-A182-F510-F9D3D042D1F2}"/>
          </ac:spMkLst>
        </pc:spChg>
        <pc:spChg chg="mod">
          <ac:chgData name="Kareem Ahmed" userId="668b7c42-9793-4d96-80a6-ccc644a66bcf" providerId="ADAL" clId="{186E0D9C-B213-440F-B6C5-61DE874C803E}" dt="2025-05-27T11:58:47.228" v="219" actId="14100"/>
          <ac:spMkLst>
            <pc:docMk/>
            <pc:sldMk cId="582344607" sldId="569"/>
            <ac:spMk id="25" creationId="{2BC869EB-5623-4AA1-9123-4AF9DF916049}"/>
          </ac:spMkLst>
        </pc:spChg>
        <pc:spChg chg="mod">
          <ac:chgData name="Kareem Ahmed" userId="668b7c42-9793-4d96-80a6-ccc644a66bcf" providerId="ADAL" clId="{186E0D9C-B213-440F-B6C5-61DE874C803E}" dt="2025-05-27T11:58:57.222" v="221" actId="1076"/>
          <ac:spMkLst>
            <pc:docMk/>
            <pc:sldMk cId="582344607" sldId="569"/>
            <ac:spMk id="48" creationId="{050976E4-0CF2-BA00-34CA-2F9419409B9E}"/>
          </ac:spMkLst>
        </pc:spChg>
        <pc:grpChg chg="add mod">
          <ac:chgData name="Kareem Ahmed" userId="668b7c42-9793-4d96-80a6-ccc644a66bcf" providerId="ADAL" clId="{186E0D9C-B213-440F-B6C5-61DE874C803E}" dt="2025-05-27T11:59:00.202" v="222" actId="1076"/>
          <ac:grpSpMkLst>
            <pc:docMk/>
            <pc:sldMk cId="582344607" sldId="569"/>
            <ac:grpSpMk id="4" creationId="{E7CFF3B5-3034-8BA0-83DB-CA36700D2ECA}"/>
          </ac:grpSpMkLst>
        </pc:grpChg>
        <pc:picChg chg="del">
          <ac:chgData name="Kareem Ahmed" userId="668b7c42-9793-4d96-80a6-ccc644a66bcf" providerId="ADAL" clId="{186E0D9C-B213-440F-B6C5-61DE874C803E}" dt="2025-05-27T07:04:55.147" v="16" actId="478"/>
          <ac:picMkLst>
            <pc:docMk/>
            <pc:sldMk cId="582344607" sldId="569"/>
            <ac:picMk id="2" creationId="{55CD1180-4C62-EDA2-42A3-AF92F9FA68DE}"/>
          </ac:picMkLst>
        </pc:picChg>
        <pc:picChg chg="add mod">
          <ac:chgData name="Kareem Ahmed" userId="668b7c42-9793-4d96-80a6-ccc644a66bcf" providerId="ADAL" clId="{186E0D9C-B213-440F-B6C5-61DE874C803E}" dt="2025-05-27T07:04:55.951" v="17"/>
          <ac:picMkLst>
            <pc:docMk/>
            <pc:sldMk cId="582344607" sldId="569"/>
            <ac:picMk id="9" creationId="{85B3BCAC-93BE-DB14-BC83-2B43825AB8EB}"/>
          </ac:picMkLst>
        </pc:picChg>
      </pc:sldChg>
      <pc:sldChg chg="addSp delSp modSp mod modTransition delAnim">
        <pc:chgData name="Kareem Ahmed" userId="668b7c42-9793-4d96-80a6-ccc644a66bcf" providerId="ADAL" clId="{186E0D9C-B213-440F-B6C5-61DE874C803E}" dt="2025-05-28T21:55:46.490" v="431" actId="13926"/>
        <pc:sldMkLst>
          <pc:docMk/>
          <pc:sldMk cId="772084576" sldId="570"/>
        </pc:sldMkLst>
        <pc:spChg chg="del">
          <ac:chgData name="Kareem Ahmed" userId="668b7c42-9793-4d96-80a6-ccc644a66bcf" providerId="ADAL" clId="{186E0D9C-B213-440F-B6C5-61DE874C803E}" dt="2025-05-27T11:59:11.011" v="224" actId="478"/>
          <ac:spMkLst>
            <pc:docMk/>
            <pc:sldMk cId="772084576" sldId="570"/>
            <ac:spMk id="3" creationId="{F9A80F9F-74DB-1D57-04E8-E20E92A09B0A}"/>
          </ac:spMkLst>
        </pc:spChg>
        <pc:spChg chg="mod">
          <ac:chgData name="Kareem Ahmed" userId="668b7c42-9793-4d96-80a6-ccc644a66bcf" providerId="ADAL" clId="{186E0D9C-B213-440F-B6C5-61DE874C803E}" dt="2025-05-27T07:05:00.568" v="19"/>
          <ac:spMkLst>
            <pc:docMk/>
            <pc:sldMk cId="772084576" sldId="570"/>
            <ac:spMk id="6" creationId="{3B936527-9BC5-6CDC-42B3-1123EA9A01AC}"/>
          </ac:spMkLst>
        </pc:spChg>
        <pc:spChg chg="mod">
          <ac:chgData name="Kareem Ahmed" userId="668b7c42-9793-4d96-80a6-ccc644a66bcf" providerId="ADAL" clId="{186E0D9C-B213-440F-B6C5-61DE874C803E}" dt="2025-05-27T07:05:00.568" v="19"/>
          <ac:spMkLst>
            <pc:docMk/>
            <pc:sldMk cId="772084576" sldId="570"/>
            <ac:spMk id="7" creationId="{7A63E9F9-6795-63B7-C8CC-892AC3DA90D9}"/>
          </ac:spMkLst>
        </pc:spChg>
        <pc:spChg chg="add mod">
          <ac:chgData name="Kareem Ahmed" userId="668b7c42-9793-4d96-80a6-ccc644a66bcf" providerId="ADAL" clId="{186E0D9C-B213-440F-B6C5-61DE874C803E}" dt="2025-05-27T11:59:12.169" v="225"/>
          <ac:spMkLst>
            <pc:docMk/>
            <pc:sldMk cId="772084576" sldId="570"/>
            <ac:spMk id="10" creationId="{59E32B85-0C8E-3408-A44C-7569F0B11005}"/>
          </ac:spMkLst>
        </pc:spChg>
        <pc:spChg chg="mod">
          <ac:chgData name="Kareem Ahmed" userId="668b7c42-9793-4d96-80a6-ccc644a66bcf" providerId="ADAL" clId="{186E0D9C-B213-440F-B6C5-61DE874C803E}" dt="2025-05-27T11:59:12.169" v="225"/>
          <ac:spMkLst>
            <pc:docMk/>
            <pc:sldMk cId="772084576" sldId="570"/>
            <ac:spMk id="12" creationId="{34C4FC56-B8DA-38D2-4D03-FBFB67504D24}"/>
          </ac:spMkLst>
        </pc:spChg>
        <pc:spChg chg="mod">
          <ac:chgData name="Kareem Ahmed" userId="668b7c42-9793-4d96-80a6-ccc644a66bcf" providerId="ADAL" clId="{186E0D9C-B213-440F-B6C5-61DE874C803E}" dt="2025-05-27T11:59:12.169" v="225"/>
          <ac:spMkLst>
            <pc:docMk/>
            <pc:sldMk cId="772084576" sldId="570"/>
            <ac:spMk id="13" creationId="{689277B6-8783-0404-54E5-5CF8D4C8CAC4}"/>
          </ac:spMkLst>
        </pc:spChg>
        <pc:spChg chg="mod">
          <ac:chgData name="Kareem Ahmed" userId="668b7c42-9793-4d96-80a6-ccc644a66bcf" providerId="ADAL" clId="{186E0D9C-B213-440F-B6C5-61DE874C803E}" dt="2025-05-28T21:55:46.490" v="431" actId="13926"/>
          <ac:spMkLst>
            <pc:docMk/>
            <pc:sldMk cId="772084576" sldId="570"/>
            <ac:spMk id="48" creationId="{050976E4-0CF2-BA00-34CA-2F9419409B9E}"/>
          </ac:spMkLst>
        </pc:spChg>
        <pc:grpChg chg="add del mod">
          <ac:chgData name="Kareem Ahmed" userId="668b7c42-9793-4d96-80a6-ccc644a66bcf" providerId="ADAL" clId="{186E0D9C-B213-440F-B6C5-61DE874C803E}" dt="2025-05-27T11:59:11.011" v="224" actId="478"/>
          <ac:grpSpMkLst>
            <pc:docMk/>
            <pc:sldMk cId="772084576" sldId="570"/>
            <ac:grpSpMk id="4" creationId="{3D4233C9-98CD-E508-D5DF-113CEA567C14}"/>
          </ac:grpSpMkLst>
        </pc:grpChg>
        <pc:grpChg chg="add mod">
          <ac:chgData name="Kareem Ahmed" userId="668b7c42-9793-4d96-80a6-ccc644a66bcf" providerId="ADAL" clId="{186E0D9C-B213-440F-B6C5-61DE874C803E}" dt="2025-05-27T11:59:12.169" v="225"/>
          <ac:grpSpMkLst>
            <pc:docMk/>
            <pc:sldMk cId="772084576" sldId="570"/>
            <ac:grpSpMk id="11" creationId="{DEB27E27-CE81-B846-606A-B0D82CDE0360}"/>
          </ac:grpSpMkLst>
        </pc:grpChg>
        <pc:picChg chg="del">
          <ac:chgData name="Kareem Ahmed" userId="668b7c42-9793-4d96-80a6-ccc644a66bcf" providerId="ADAL" clId="{186E0D9C-B213-440F-B6C5-61DE874C803E}" dt="2025-05-27T07:04:59.962" v="18" actId="478"/>
          <ac:picMkLst>
            <pc:docMk/>
            <pc:sldMk cId="772084576" sldId="570"/>
            <ac:picMk id="2" creationId="{55CD1180-4C62-EDA2-42A3-AF92F9FA68DE}"/>
          </ac:picMkLst>
        </pc:picChg>
        <pc:picChg chg="add del mod">
          <ac:chgData name="Kareem Ahmed" userId="668b7c42-9793-4d96-80a6-ccc644a66bcf" providerId="ADAL" clId="{186E0D9C-B213-440F-B6C5-61DE874C803E}" dt="2025-05-28T21:55:41.261" v="430"/>
          <ac:picMkLst>
            <pc:docMk/>
            <pc:sldMk cId="772084576" sldId="570"/>
            <ac:picMk id="3" creationId="{F19E0D90-65A1-B386-7DD8-9F21A3CF7861}"/>
          </ac:picMkLst>
        </pc:picChg>
        <pc:picChg chg="add mod">
          <ac:chgData name="Kareem Ahmed" userId="668b7c42-9793-4d96-80a6-ccc644a66bcf" providerId="ADAL" clId="{186E0D9C-B213-440F-B6C5-61DE874C803E}" dt="2025-05-28T21:55:41.261" v="430"/>
          <ac:picMkLst>
            <pc:docMk/>
            <pc:sldMk cId="772084576" sldId="570"/>
            <ac:picMk id="4" creationId="{738BDE3F-CBEB-A9F0-9098-7DAA4FD8D145}"/>
          </ac:picMkLst>
        </pc:picChg>
        <pc:picChg chg="del">
          <ac:chgData name="Kareem Ahmed" userId="668b7c42-9793-4d96-80a6-ccc644a66bcf" providerId="ADAL" clId="{186E0D9C-B213-440F-B6C5-61DE874C803E}" dt="2025-05-28T21:51:48.390" v="427" actId="478"/>
          <ac:picMkLst>
            <pc:docMk/>
            <pc:sldMk cId="772084576" sldId="570"/>
            <ac:picMk id="5" creationId="{33697C65-5135-BB98-2E1F-11220FC5D780}"/>
          </ac:picMkLst>
        </pc:picChg>
        <pc:picChg chg="add mod">
          <ac:chgData name="Kareem Ahmed" userId="668b7c42-9793-4d96-80a6-ccc644a66bcf" providerId="ADAL" clId="{186E0D9C-B213-440F-B6C5-61DE874C803E}" dt="2025-05-27T07:05:00.568" v="19"/>
          <ac:picMkLst>
            <pc:docMk/>
            <pc:sldMk cId="772084576" sldId="570"/>
            <ac:picMk id="9" creationId="{1C3953F1-F7E8-B90D-6936-3B7C90866D73}"/>
          </ac:picMkLst>
        </pc:picChg>
      </pc:sldChg>
      <pc:sldChg chg="addSp delSp modSp mod">
        <pc:chgData name="Kareem Ahmed" userId="668b7c42-9793-4d96-80a6-ccc644a66bcf" providerId="ADAL" clId="{186E0D9C-B213-440F-B6C5-61DE874C803E}" dt="2025-05-28T21:55:51.585" v="432" actId="13926"/>
        <pc:sldMkLst>
          <pc:docMk/>
          <pc:sldMk cId="2235265518" sldId="571"/>
        </pc:sldMkLst>
        <pc:spChg chg="del">
          <ac:chgData name="Kareem Ahmed" userId="668b7c42-9793-4d96-80a6-ccc644a66bcf" providerId="ADAL" clId="{186E0D9C-B213-440F-B6C5-61DE874C803E}" dt="2025-05-27T11:59:26.396" v="227" actId="478"/>
          <ac:spMkLst>
            <pc:docMk/>
            <pc:sldMk cId="2235265518" sldId="571"/>
            <ac:spMk id="3" creationId="{F9A80F9F-74DB-1D57-04E8-E20E92A09B0A}"/>
          </ac:spMkLst>
        </pc:spChg>
        <pc:spChg chg="mod">
          <ac:chgData name="Kareem Ahmed" userId="668b7c42-9793-4d96-80a6-ccc644a66bcf" providerId="ADAL" clId="{186E0D9C-B213-440F-B6C5-61DE874C803E}" dt="2025-05-27T07:05:15.763" v="22"/>
          <ac:spMkLst>
            <pc:docMk/>
            <pc:sldMk cId="2235265518" sldId="571"/>
            <ac:spMk id="6" creationId="{65135C44-C217-230F-CD59-9DDB170F7CAA}"/>
          </ac:spMkLst>
        </pc:spChg>
        <pc:spChg chg="mod">
          <ac:chgData name="Kareem Ahmed" userId="668b7c42-9793-4d96-80a6-ccc644a66bcf" providerId="ADAL" clId="{186E0D9C-B213-440F-B6C5-61DE874C803E}" dt="2025-05-27T07:05:15.763" v="22"/>
          <ac:spMkLst>
            <pc:docMk/>
            <pc:sldMk cId="2235265518" sldId="571"/>
            <ac:spMk id="7" creationId="{BFED04D9-D3AE-FCAB-28AE-2FFA877CF1CC}"/>
          </ac:spMkLst>
        </pc:spChg>
        <pc:spChg chg="add mod">
          <ac:chgData name="Kareem Ahmed" userId="668b7c42-9793-4d96-80a6-ccc644a66bcf" providerId="ADAL" clId="{186E0D9C-B213-440F-B6C5-61DE874C803E}" dt="2025-05-27T11:59:27.326" v="228"/>
          <ac:spMkLst>
            <pc:docMk/>
            <pc:sldMk cId="2235265518" sldId="571"/>
            <ac:spMk id="10" creationId="{0774620B-A696-395E-3357-5514E50D7AF1}"/>
          </ac:spMkLst>
        </pc:spChg>
        <pc:spChg chg="mod">
          <ac:chgData name="Kareem Ahmed" userId="668b7c42-9793-4d96-80a6-ccc644a66bcf" providerId="ADAL" clId="{186E0D9C-B213-440F-B6C5-61DE874C803E}" dt="2025-05-27T11:59:27.326" v="228"/>
          <ac:spMkLst>
            <pc:docMk/>
            <pc:sldMk cId="2235265518" sldId="571"/>
            <ac:spMk id="12" creationId="{87C9E306-4401-336D-54E2-81AF9C7AFEF8}"/>
          </ac:spMkLst>
        </pc:spChg>
        <pc:spChg chg="mod">
          <ac:chgData name="Kareem Ahmed" userId="668b7c42-9793-4d96-80a6-ccc644a66bcf" providerId="ADAL" clId="{186E0D9C-B213-440F-B6C5-61DE874C803E}" dt="2025-05-27T11:59:27.326" v="228"/>
          <ac:spMkLst>
            <pc:docMk/>
            <pc:sldMk cId="2235265518" sldId="571"/>
            <ac:spMk id="13" creationId="{F1D3FB26-0976-D23C-AC6F-B5F55C29B57C}"/>
          </ac:spMkLst>
        </pc:spChg>
        <pc:spChg chg="mod">
          <ac:chgData name="Kareem Ahmed" userId="668b7c42-9793-4d96-80a6-ccc644a66bcf" providerId="ADAL" clId="{186E0D9C-B213-440F-B6C5-61DE874C803E}" dt="2025-05-28T21:55:51.585" v="432" actId="13926"/>
          <ac:spMkLst>
            <pc:docMk/>
            <pc:sldMk cId="2235265518" sldId="571"/>
            <ac:spMk id="48" creationId="{050976E4-0CF2-BA00-34CA-2F9419409B9E}"/>
          </ac:spMkLst>
        </pc:spChg>
        <pc:grpChg chg="add del mod">
          <ac:chgData name="Kareem Ahmed" userId="668b7c42-9793-4d96-80a6-ccc644a66bcf" providerId="ADAL" clId="{186E0D9C-B213-440F-B6C5-61DE874C803E}" dt="2025-05-27T11:59:26.396" v="227" actId="478"/>
          <ac:grpSpMkLst>
            <pc:docMk/>
            <pc:sldMk cId="2235265518" sldId="571"/>
            <ac:grpSpMk id="4" creationId="{B557A2E3-A534-14A1-1116-B26E4D0C7656}"/>
          </ac:grpSpMkLst>
        </pc:grpChg>
        <pc:grpChg chg="add mod">
          <ac:chgData name="Kareem Ahmed" userId="668b7c42-9793-4d96-80a6-ccc644a66bcf" providerId="ADAL" clId="{186E0D9C-B213-440F-B6C5-61DE874C803E}" dt="2025-05-27T11:59:27.326" v="228"/>
          <ac:grpSpMkLst>
            <pc:docMk/>
            <pc:sldMk cId="2235265518" sldId="571"/>
            <ac:grpSpMk id="11" creationId="{26AF7EA9-A665-6D0B-ADCB-97B0AB03D538}"/>
          </ac:grpSpMkLst>
        </pc:grpChg>
        <pc:picChg chg="del mod">
          <ac:chgData name="Kareem Ahmed" userId="668b7c42-9793-4d96-80a6-ccc644a66bcf" providerId="ADAL" clId="{186E0D9C-B213-440F-B6C5-61DE874C803E}" dt="2025-05-27T07:05:14.891" v="21" actId="478"/>
          <ac:picMkLst>
            <pc:docMk/>
            <pc:sldMk cId="2235265518" sldId="571"/>
            <ac:picMk id="2" creationId="{55CD1180-4C62-EDA2-42A3-AF92F9FA68DE}"/>
          </ac:picMkLst>
        </pc:picChg>
        <pc:picChg chg="add mod">
          <ac:chgData name="Kareem Ahmed" userId="668b7c42-9793-4d96-80a6-ccc644a66bcf" providerId="ADAL" clId="{186E0D9C-B213-440F-B6C5-61DE874C803E}" dt="2025-05-27T07:05:15.763" v="22"/>
          <ac:picMkLst>
            <pc:docMk/>
            <pc:sldMk cId="2235265518" sldId="571"/>
            <ac:picMk id="9" creationId="{ACAD2458-0FE3-7BE9-E395-9F936DAE154A}"/>
          </ac:picMkLst>
        </pc:picChg>
      </pc:sldChg>
      <pc:sldChg chg="addSp delSp modSp mod">
        <pc:chgData name="Kareem Ahmed" userId="668b7c42-9793-4d96-80a6-ccc644a66bcf" providerId="ADAL" clId="{186E0D9C-B213-440F-B6C5-61DE874C803E}" dt="2025-05-27T11:59:51.451" v="230" actId="1076"/>
        <pc:sldMkLst>
          <pc:docMk/>
          <pc:sldMk cId="197325704" sldId="572"/>
        </pc:sldMkLst>
        <pc:spChg chg="mod">
          <ac:chgData name="Kareem Ahmed" userId="668b7c42-9793-4d96-80a6-ccc644a66bcf" providerId="ADAL" clId="{186E0D9C-B213-440F-B6C5-61DE874C803E}" dt="2025-05-27T11:59:48.406" v="229" actId="207"/>
          <ac:spMkLst>
            <pc:docMk/>
            <pc:sldMk cId="197325704" sldId="572"/>
            <ac:spMk id="3" creationId="{F9A80F9F-74DB-1D57-04E8-E20E92A09B0A}"/>
          </ac:spMkLst>
        </pc:spChg>
        <pc:spChg chg="mod">
          <ac:chgData name="Kareem Ahmed" userId="668b7c42-9793-4d96-80a6-ccc644a66bcf" providerId="ADAL" clId="{186E0D9C-B213-440F-B6C5-61DE874C803E}" dt="2025-05-27T07:05:19.658" v="24"/>
          <ac:spMkLst>
            <pc:docMk/>
            <pc:sldMk cId="197325704" sldId="572"/>
            <ac:spMk id="6" creationId="{A2565533-84E3-B930-55F2-FD7CDD8B4F08}"/>
          </ac:spMkLst>
        </pc:spChg>
        <pc:spChg chg="mod">
          <ac:chgData name="Kareem Ahmed" userId="668b7c42-9793-4d96-80a6-ccc644a66bcf" providerId="ADAL" clId="{186E0D9C-B213-440F-B6C5-61DE874C803E}" dt="2025-05-27T07:05:19.658" v="24"/>
          <ac:spMkLst>
            <pc:docMk/>
            <pc:sldMk cId="197325704" sldId="572"/>
            <ac:spMk id="7" creationId="{8013F81E-1196-C289-0AF8-114FEFB50EFA}"/>
          </ac:spMkLst>
        </pc:spChg>
        <pc:grpChg chg="add mod">
          <ac:chgData name="Kareem Ahmed" userId="668b7c42-9793-4d96-80a6-ccc644a66bcf" providerId="ADAL" clId="{186E0D9C-B213-440F-B6C5-61DE874C803E}" dt="2025-05-27T11:59:51.451" v="230" actId="1076"/>
          <ac:grpSpMkLst>
            <pc:docMk/>
            <pc:sldMk cId="197325704" sldId="572"/>
            <ac:grpSpMk id="4" creationId="{E894DE6A-9C47-6CF1-215E-4FEFADCC1940}"/>
          </ac:grpSpMkLst>
        </pc:grpChg>
        <pc:picChg chg="del">
          <ac:chgData name="Kareem Ahmed" userId="668b7c42-9793-4d96-80a6-ccc644a66bcf" providerId="ADAL" clId="{186E0D9C-B213-440F-B6C5-61DE874C803E}" dt="2025-05-27T07:05:19.046" v="23" actId="478"/>
          <ac:picMkLst>
            <pc:docMk/>
            <pc:sldMk cId="197325704" sldId="572"/>
            <ac:picMk id="2" creationId="{55CD1180-4C62-EDA2-42A3-AF92F9FA68DE}"/>
          </ac:picMkLst>
        </pc:picChg>
        <pc:picChg chg="add mod">
          <ac:chgData name="Kareem Ahmed" userId="668b7c42-9793-4d96-80a6-ccc644a66bcf" providerId="ADAL" clId="{186E0D9C-B213-440F-B6C5-61DE874C803E}" dt="2025-05-27T07:05:19.658" v="24"/>
          <ac:picMkLst>
            <pc:docMk/>
            <pc:sldMk cId="197325704" sldId="572"/>
            <ac:picMk id="9" creationId="{C80B8AD1-C081-086F-92C6-18076B74341D}"/>
          </ac:picMkLst>
        </pc:picChg>
      </pc:sldChg>
      <pc:sldChg chg="addSp delSp modSp mod">
        <pc:chgData name="Kareem Ahmed" userId="668b7c42-9793-4d96-80a6-ccc644a66bcf" providerId="ADAL" clId="{186E0D9C-B213-440F-B6C5-61DE874C803E}" dt="2025-05-27T12:00:22.511" v="254" actId="20577"/>
        <pc:sldMkLst>
          <pc:docMk/>
          <pc:sldMk cId="2306157345" sldId="573"/>
        </pc:sldMkLst>
        <pc:spChg chg="mod">
          <ac:chgData name="Kareem Ahmed" userId="668b7c42-9793-4d96-80a6-ccc644a66bcf" providerId="ADAL" clId="{186E0D9C-B213-440F-B6C5-61DE874C803E}" dt="2025-05-27T07:05:27.369" v="28"/>
          <ac:spMkLst>
            <pc:docMk/>
            <pc:sldMk cId="2306157345" sldId="573"/>
            <ac:spMk id="5" creationId="{0F4B29A3-E839-483F-B626-A1D68A89E25C}"/>
          </ac:spMkLst>
        </pc:spChg>
        <pc:spChg chg="mod">
          <ac:chgData name="Kareem Ahmed" userId="668b7c42-9793-4d96-80a6-ccc644a66bcf" providerId="ADAL" clId="{186E0D9C-B213-440F-B6C5-61DE874C803E}" dt="2025-05-27T07:05:27.369" v="28"/>
          <ac:spMkLst>
            <pc:docMk/>
            <pc:sldMk cId="2306157345" sldId="573"/>
            <ac:spMk id="6" creationId="{C0A4F426-7CDF-8C64-B991-78525A8805F1}"/>
          </ac:spMkLst>
        </pc:spChg>
        <pc:spChg chg="mod">
          <ac:chgData name="Kareem Ahmed" userId="668b7c42-9793-4d96-80a6-ccc644a66bcf" providerId="ADAL" clId="{186E0D9C-B213-440F-B6C5-61DE874C803E}" dt="2025-05-27T12:00:16.911" v="251" actId="14100"/>
          <ac:spMkLst>
            <pc:docMk/>
            <pc:sldMk cId="2306157345" sldId="573"/>
            <ac:spMk id="25" creationId="{2BC869EB-5623-4AA1-9123-4AF9DF916049}"/>
          </ac:spMkLst>
        </pc:spChg>
        <pc:spChg chg="mod">
          <ac:chgData name="Kareem Ahmed" userId="668b7c42-9793-4d96-80a6-ccc644a66bcf" providerId="ADAL" clId="{186E0D9C-B213-440F-B6C5-61DE874C803E}" dt="2025-05-27T12:00:22.511" v="254" actId="20577"/>
          <ac:spMkLst>
            <pc:docMk/>
            <pc:sldMk cId="2306157345" sldId="573"/>
            <ac:spMk id="48" creationId="{050976E4-0CF2-BA00-34CA-2F9419409B9E}"/>
          </ac:spMkLst>
        </pc:spChg>
        <pc:grpChg chg="add mod">
          <ac:chgData name="Kareem Ahmed" userId="668b7c42-9793-4d96-80a6-ccc644a66bcf" providerId="ADAL" clId="{186E0D9C-B213-440F-B6C5-61DE874C803E}" dt="2025-05-27T07:05:27.369" v="28"/>
          <ac:grpSpMkLst>
            <pc:docMk/>
            <pc:sldMk cId="2306157345" sldId="573"/>
            <ac:grpSpMk id="3" creationId="{6D80FB03-3918-04B7-1BD5-D7C50B3F4A0D}"/>
          </ac:grpSpMkLst>
        </pc:grpChg>
        <pc:picChg chg="del">
          <ac:chgData name="Kareem Ahmed" userId="668b7c42-9793-4d96-80a6-ccc644a66bcf" providerId="ADAL" clId="{186E0D9C-B213-440F-B6C5-61DE874C803E}" dt="2025-05-27T07:05:26.412" v="27" actId="478"/>
          <ac:picMkLst>
            <pc:docMk/>
            <pc:sldMk cId="2306157345" sldId="573"/>
            <ac:picMk id="2" creationId="{55CD1180-4C62-EDA2-42A3-AF92F9FA68DE}"/>
          </ac:picMkLst>
        </pc:picChg>
        <pc:picChg chg="add mod">
          <ac:chgData name="Kareem Ahmed" userId="668b7c42-9793-4d96-80a6-ccc644a66bcf" providerId="ADAL" clId="{186E0D9C-B213-440F-B6C5-61DE874C803E}" dt="2025-05-27T07:05:27.369" v="28"/>
          <ac:picMkLst>
            <pc:docMk/>
            <pc:sldMk cId="2306157345" sldId="573"/>
            <ac:picMk id="7" creationId="{81004CB1-24E9-6D0C-BD32-546079C37C94}"/>
          </ac:picMkLst>
        </pc:picChg>
      </pc:sldChg>
      <pc:sldChg chg="addSp delSp modSp mod">
        <pc:chgData name="Kareem Ahmed" userId="668b7c42-9793-4d96-80a6-ccc644a66bcf" providerId="ADAL" clId="{186E0D9C-B213-440F-B6C5-61DE874C803E}" dt="2025-05-28T20:14:21.529" v="285" actId="1035"/>
        <pc:sldMkLst>
          <pc:docMk/>
          <pc:sldMk cId="2271652279" sldId="574"/>
        </pc:sldMkLst>
        <pc:spChg chg="add mod">
          <ac:chgData name="Kareem Ahmed" userId="668b7c42-9793-4d96-80a6-ccc644a66bcf" providerId="ADAL" clId="{186E0D9C-B213-440F-B6C5-61DE874C803E}" dt="2025-05-28T20:14:21.529" v="285" actId="1035"/>
          <ac:spMkLst>
            <pc:docMk/>
            <pc:sldMk cId="2271652279" sldId="574"/>
            <ac:spMk id="2" creationId="{32C638BB-9AEB-0451-94F4-E96A02B31171}"/>
          </ac:spMkLst>
        </pc:spChg>
        <pc:spChg chg="del">
          <ac:chgData name="Kareem Ahmed" userId="668b7c42-9793-4d96-80a6-ccc644a66bcf" providerId="ADAL" clId="{186E0D9C-B213-440F-B6C5-61DE874C803E}" dt="2025-05-28T20:14:16.585" v="273" actId="478"/>
          <ac:spMkLst>
            <pc:docMk/>
            <pc:sldMk cId="2271652279" sldId="574"/>
            <ac:spMk id="3" creationId="{F9A80F9F-74DB-1D57-04E8-E20E92A09B0A}"/>
          </ac:spMkLst>
        </pc:spChg>
        <pc:spChg chg="mod">
          <ac:chgData name="Kareem Ahmed" userId="668b7c42-9793-4d96-80a6-ccc644a66bcf" providerId="ADAL" clId="{186E0D9C-B213-440F-B6C5-61DE874C803E}" dt="2025-05-27T07:05:36.117" v="32"/>
          <ac:spMkLst>
            <pc:docMk/>
            <pc:sldMk cId="2271652279" sldId="574"/>
            <ac:spMk id="6" creationId="{CF228197-79F8-3403-EB19-96A4B0A3B81E}"/>
          </ac:spMkLst>
        </pc:spChg>
        <pc:spChg chg="mod">
          <ac:chgData name="Kareem Ahmed" userId="668b7c42-9793-4d96-80a6-ccc644a66bcf" providerId="ADAL" clId="{186E0D9C-B213-440F-B6C5-61DE874C803E}" dt="2025-05-27T07:05:36.117" v="32"/>
          <ac:spMkLst>
            <pc:docMk/>
            <pc:sldMk cId="2271652279" sldId="574"/>
            <ac:spMk id="7" creationId="{F0BA1C1E-627E-CC99-FD9A-7D2F9661CAC2}"/>
          </ac:spMkLst>
        </pc:spChg>
        <pc:spChg chg="mod">
          <ac:chgData name="Kareem Ahmed" userId="668b7c42-9793-4d96-80a6-ccc644a66bcf" providerId="ADAL" clId="{186E0D9C-B213-440F-B6C5-61DE874C803E}" dt="2025-05-28T20:14:17.609" v="274"/>
          <ac:spMkLst>
            <pc:docMk/>
            <pc:sldMk cId="2271652279" sldId="574"/>
            <ac:spMk id="11" creationId="{320794EF-E002-1D4E-1DEE-29CFD396BBA4}"/>
          </ac:spMkLst>
        </pc:spChg>
        <pc:spChg chg="mod">
          <ac:chgData name="Kareem Ahmed" userId="668b7c42-9793-4d96-80a6-ccc644a66bcf" providerId="ADAL" clId="{186E0D9C-B213-440F-B6C5-61DE874C803E}" dt="2025-05-28T20:14:17.609" v="274"/>
          <ac:spMkLst>
            <pc:docMk/>
            <pc:sldMk cId="2271652279" sldId="574"/>
            <ac:spMk id="12" creationId="{47E2BAA5-36F0-DA1A-1C4E-7198BD4710B5}"/>
          </ac:spMkLst>
        </pc:spChg>
        <pc:grpChg chg="add del mod">
          <ac:chgData name="Kareem Ahmed" userId="668b7c42-9793-4d96-80a6-ccc644a66bcf" providerId="ADAL" clId="{186E0D9C-B213-440F-B6C5-61DE874C803E}" dt="2025-05-28T20:14:16.585" v="273" actId="478"/>
          <ac:grpSpMkLst>
            <pc:docMk/>
            <pc:sldMk cId="2271652279" sldId="574"/>
            <ac:grpSpMk id="4" creationId="{24B8509A-A8FC-94FC-CBED-BAF6008C8A41}"/>
          </ac:grpSpMkLst>
        </pc:grpChg>
        <pc:grpChg chg="add mod">
          <ac:chgData name="Kareem Ahmed" userId="668b7c42-9793-4d96-80a6-ccc644a66bcf" providerId="ADAL" clId="{186E0D9C-B213-440F-B6C5-61DE874C803E}" dt="2025-05-28T20:14:21.529" v="285" actId="1035"/>
          <ac:grpSpMkLst>
            <pc:docMk/>
            <pc:sldMk cId="2271652279" sldId="574"/>
            <ac:grpSpMk id="10" creationId="{FDDDA874-0B1D-1B8C-8BD3-E8E430042F81}"/>
          </ac:grpSpMkLst>
        </pc:grpChg>
        <pc:picChg chg="del">
          <ac:chgData name="Kareem Ahmed" userId="668b7c42-9793-4d96-80a6-ccc644a66bcf" providerId="ADAL" clId="{186E0D9C-B213-440F-B6C5-61DE874C803E}" dt="2025-05-27T07:05:34.930" v="31" actId="478"/>
          <ac:picMkLst>
            <pc:docMk/>
            <pc:sldMk cId="2271652279" sldId="574"/>
            <ac:picMk id="2" creationId="{55CD1180-4C62-EDA2-42A3-AF92F9FA68DE}"/>
          </ac:picMkLst>
        </pc:picChg>
        <pc:picChg chg="add mod">
          <ac:chgData name="Kareem Ahmed" userId="668b7c42-9793-4d96-80a6-ccc644a66bcf" providerId="ADAL" clId="{186E0D9C-B213-440F-B6C5-61DE874C803E}" dt="2025-05-27T07:05:36.117" v="32"/>
          <ac:picMkLst>
            <pc:docMk/>
            <pc:sldMk cId="2271652279" sldId="574"/>
            <ac:picMk id="9" creationId="{76649013-3137-C98E-190F-10D6ABE0FBC6}"/>
          </ac:picMkLst>
        </pc:picChg>
      </pc:sldChg>
      <pc:sldChg chg="addSp delSp modSp mod">
        <pc:chgData name="Kareem Ahmed" userId="668b7c42-9793-4d96-80a6-ccc644a66bcf" providerId="ADAL" clId="{186E0D9C-B213-440F-B6C5-61DE874C803E}" dt="2025-05-28T20:14:10.880" v="272" actId="1076"/>
        <pc:sldMkLst>
          <pc:docMk/>
          <pc:sldMk cId="3930709090" sldId="575"/>
        </pc:sldMkLst>
        <pc:spChg chg="mod">
          <ac:chgData name="Kareem Ahmed" userId="668b7c42-9793-4d96-80a6-ccc644a66bcf" providerId="ADAL" clId="{186E0D9C-B213-440F-B6C5-61DE874C803E}" dt="2025-05-28T20:14:08.228" v="271" actId="1076"/>
          <ac:spMkLst>
            <pc:docMk/>
            <pc:sldMk cId="3930709090" sldId="575"/>
            <ac:spMk id="3" creationId="{F9A80F9F-74DB-1D57-04E8-E20E92A09B0A}"/>
          </ac:spMkLst>
        </pc:spChg>
        <pc:spChg chg="mod">
          <ac:chgData name="Kareem Ahmed" userId="668b7c42-9793-4d96-80a6-ccc644a66bcf" providerId="ADAL" clId="{186E0D9C-B213-440F-B6C5-61DE874C803E}" dt="2025-05-27T07:05:31.896" v="30"/>
          <ac:spMkLst>
            <pc:docMk/>
            <pc:sldMk cId="3930709090" sldId="575"/>
            <ac:spMk id="6" creationId="{5A2C501F-E72E-630B-941F-B2822A2F1763}"/>
          </ac:spMkLst>
        </pc:spChg>
        <pc:spChg chg="mod">
          <ac:chgData name="Kareem Ahmed" userId="668b7c42-9793-4d96-80a6-ccc644a66bcf" providerId="ADAL" clId="{186E0D9C-B213-440F-B6C5-61DE874C803E}" dt="2025-05-27T07:05:31.896" v="30"/>
          <ac:spMkLst>
            <pc:docMk/>
            <pc:sldMk cId="3930709090" sldId="575"/>
            <ac:spMk id="7" creationId="{10C1B495-AF43-7A09-45D7-40DD0DE26B92}"/>
          </ac:spMkLst>
        </pc:spChg>
        <pc:spChg chg="mod">
          <ac:chgData name="Kareem Ahmed" userId="668b7c42-9793-4d96-80a6-ccc644a66bcf" providerId="ADAL" clId="{186E0D9C-B213-440F-B6C5-61DE874C803E}" dt="2025-05-28T20:13:49.226" v="256" actId="14100"/>
          <ac:spMkLst>
            <pc:docMk/>
            <pc:sldMk cId="3930709090" sldId="575"/>
            <ac:spMk id="25" creationId="{2BC869EB-5623-4AA1-9123-4AF9DF916049}"/>
          </ac:spMkLst>
        </pc:spChg>
        <pc:spChg chg="mod">
          <ac:chgData name="Kareem Ahmed" userId="668b7c42-9793-4d96-80a6-ccc644a66bcf" providerId="ADAL" clId="{186E0D9C-B213-440F-B6C5-61DE874C803E}" dt="2025-05-28T20:13:53.672" v="269" actId="1036"/>
          <ac:spMkLst>
            <pc:docMk/>
            <pc:sldMk cId="3930709090" sldId="575"/>
            <ac:spMk id="48" creationId="{050976E4-0CF2-BA00-34CA-2F9419409B9E}"/>
          </ac:spMkLst>
        </pc:spChg>
        <pc:grpChg chg="add mod">
          <ac:chgData name="Kareem Ahmed" userId="668b7c42-9793-4d96-80a6-ccc644a66bcf" providerId="ADAL" clId="{186E0D9C-B213-440F-B6C5-61DE874C803E}" dt="2025-05-28T20:14:10.880" v="272" actId="1076"/>
          <ac:grpSpMkLst>
            <pc:docMk/>
            <pc:sldMk cId="3930709090" sldId="575"/>
            <ac:grpSpMk id="4" creationId="{3B891C27-BB11-C9B3-827D-717EBCFD6AAB}"/>
          </ac:grpSpMkLst>
        </pc:grpChg>
        <pc:picChg chg="del">
          <ac:chgData name="Kareem Ahmed" userId="668b7c42-9793-4d96-80a6-ccc644a66bcf" providerId="ADAL" clId="{186E0D9C-B213-440F-B6C5-61DE874C803E}" dt="2025-05-27T07:05:31.159" v="29" actId="478"/>
          <ac:picMkLst>
            <pc:docMk/>
            <pc:sldMk cId="3930709090" sldId="575"/>
            <ac:picMk id="2" creationId="{55CD1180-4C62-EDA2-42A3-AF92F9FA68DE}"/>
          </ac:picMkLst>
        </pc:picChg>
        <pc:picChg chg="add mod">
          <ac:chgData name="Kareem Ahmed" userId="668b7c42-9793-4d96-80a6-ccc644a66bcf" providerId="ADAL" clId="{186E0D9C-B213-440F-B6C5-61DE874C803E}" dt="2025-05-27T07:05:31.896" v="30"/>
          <ac:picMkLst>
            <pc:docMk/>
            <pc:sldMk cId="3930709090" sldId="575"/>
            <ac:picMk id="9" creationId="{7DF66132-C75F-04D0-89EA-886A12DCAA6A}"/>
          </ac:picMkLst>
        </pc:picChg>
      </pc:sldChg>
      <pc:sldChg chg="addSp delSp modSp mod">
        <pc:chgData name="Kareem Ahmed" userId="668b7c42-9793-4d96-80a6-ccc644a66bcf" providerId="ADAL" clId="{186E0D9C-B213-440F-B6C5-61DE874C803E}" dt="2025-05-28T20:37:54.271" v="411" actId="20577"/>
        <pc:sldMkLst>
          <pc:docMk/>
          <pc:sldMk cId="1919212979" sldId="576"/>
        </pc:sldMkLst>
        <pc:spChg chg="add mod">
          <ac:chgData name="Kareem Ahmed" userId="668b7c42-9793-4d96-80a6-ccc644a66bcf" providerId="ADAL" clId="{186E0D9C-B213-440F-B6C5-61DE874C803E}" dt="2025-05-28T20:14:37.162" v="290"/>
          <ac:spMkLst>
            <pc:docMk/>
            <pc:sldMk cId="1919212979" sldId="576"/>
            <ac:spMk id="2" creationId="{E865F906-331A-5291-C4AA-973E028FB6A1}"/>
          </ac:spMkLst>
        </pc:spChg>
        <pc:spChg chg="add del">
          <ac:chgData name="Kareem Ahmed" userId="668b7c42-9793-4d96-80a6-ccc644a66bcf" providerId="ADAL" clId="{186E0D9C-B213-440F-B6C5-61DE874C803E}" dt="2025-05-28T20:14:43.600" v="292" actId="478"/>
          <ac:spMkLst>
            <pc:docMk/>
            <pc:sldMk cId="1919212979" sldId="576"/>
            <ac:spMk id="3" creationId="{F9A80F9F-74DB-1D57-04E8-E20E92A09B0A}"/>
          </ac:spMkLst>
        </pc:spChg>
        <pc:spChg chg="mod">
          <ac:chgData name="Kareem Ahmed" userId="668b7c42-9793-4d96-80a6-ccc644a66bcf" providerId="ADAL" clId="{186E0D9C-B213-440F-B6C5-61DE874C803E}" dt="2025-05-27T07:05:40.333" v="34"/>
          <ac:spMkLst>
            <pc:docMk/>
            <pc:sldMk cId="1919212979" sldId="576"/>
            <ac:spMk id="6" creationId="{3C4CC7D6-ADDB-1E52-DB0F-99C315C99867}"/>
          </ac:spMkLst>
        </pc:spChg>
        <pc:spChg chg="mod">
          <ac:chgData name="Kareem Ahmed" userId="668b7c42-9793-4d96-80a6-ccc644a66bcf" providerId="ADAL" clId="{186E0D9C-B213-440F-B6C5-61DE874C803E}" dt="2025-05-27T07:05:40.333" v="34"/>
          <ac:spMkLst>
            <pc:docMk/>
            <pc:sldMk cId="1919212979" sldId="576"/>
            <ac:spMk id="7" creationId="{E3AA9C49-1CBA-7950-50A5-8BCA7BF45ABC}"/>
          </ac:spMkLst>
        </pc:spChg>
        <pc:spChg chg="mod">
          <ac:chgData name="Kareem Ahmed" userId="668b7c42-9793-4d96-80a6-ccc644a66bcf" providerId="ADAL" clId="{186E0D9C-B213-440F-B6C5-61DE874C803E}" dt="2025-05-28T20:14:37.162" v="290"/>
          <ac:spMkLst>
            <pc:docMk/>
            <pc:sldMk cId="1919212979" sldId="576"/>
            <ac:spMk id="11" creationId="{0F5A21A2-32FD-2145-036E-267148F8F36A}"/>
          </ac:spMkLst>
        </pc:spChg>
        <pc:spChg chg="mod">
          <ac:chgData name="Kareem Ahmed" userId="668b7c42-9793-4d96-80a6-ccc644a66bcf" providerId="ADAL" clId="{186E0D9C-B213-440F-B6C5-61DE874C803E}" dt="2025-05-28T20:14:37.162" v="290"/>
          <ac:spMkLst>
            <pc:docMk/>
            <pc:sldMk cId="1919212979" sldId="576"/>
            <ac:spMk id="12" creationId="{2035B3DF-25E5-314F-3D4D-C13BFF3AC892}"/>
          </ac:spMkLst>
        </pc:spChg>
        <pc:spChg chg="add mod">
          <ac:chgData name="Kareem Ahmed" userId="668b7c42-9793-4d96-80a6-ccc644a66bcf" providerId="ADAL" clId="{186E0D9C-B213-440F-B6C5-61DE874C803E}" dt="2025-05-28T20:14:44.492" v="293"/>
          <ac:spMkLst>
            <pc:docMk/>
            <pc:sldMk cId="1919212979" sldId="576"/>
            <ac:spMk id="13" creationId="{CC401C35-34E2-7794-135B-E958432EE52E}"/>
          </ac:spMkLst>
        </pc:spChg>
        <pc:spChg chg="mod">
          <ac:chgData name="Kareem Ahmed" userId="668b7c42-9793-4d96-80a6-ccc644a66bcf" providerId="ADAL" clId="{186E0D9C-B213-440F-B6C5-61DE874C803E}" dt="2025-05-28T20:14:44.492" v="293"/>
          <ac:spMkLst>
            <pc:docMk/>
            <pc:sldMk cId="1919212979" sldId="576"/>
            <ac:spMk id="15" creationId="{F6EFDFB6-FD1B-92FE-64BC-8F46F47404B9}"/>
          </ac:spMkLst>
        </pc:spChg>
        <pc:spChg chg="mod">
          <ac:chgData name="Kareem Ahmed" userId="668b7c42-9793-4d96-80a6-ccc644a66bcf" providerId="ADAL" clId="{186E0D9C-B213-440F-B6C5-61DE874C803E}" dt="2025-05-28T20:14:44.492" v="293"/>
          <ac:spMkLst>
            <pc:docMk/>
            <pc:sldMk cId="1919212979" sldId="576"/>
            <ac:spMk id="16" creationId="{ABD98941-F2AA-9CBF-9AD0-2A41E0D9891E}"/>
          </ac:spMkLst>
        </pc:spChg>
        <pc:spChg chg="add del mod">
          <ac:chgData name="Kareem Ahmed" userId="668b7c42-9793-4d96-80a6-ccc644a66bcf" providerId="ADAL" clId="{186E0D9C-B213-440F-B6C5-61DE874C803E}" dt="2025-05-28T20:14:40.104" v="291" actId="478"/>
          <ac:spMkLst>
            <pc:docMk/>
            <pc:sldMk cId="1919212979" sldId="576"/>
            <ac:spMk id="25" creationId="{2BC869EB-5623-4AA1-9123-4AF9DF916049}"/>
          </ac:spMkLst>
        </pc:spChg>
        <pc:spChg chg="mod">
          <ac:chgData name="Kareem Ahmed" userId="668b7c42-9793-4d96-80a6-ccc644a66bcf" providerId="ADAL" clId="{186E0D9C-B213-440F-B6C5-61DE874C803E}" dt="2025-05-28T20:37:54.271" v="411" actId="20577"/>
          <ac:spMkLst>
            <pc:docMk/>
            <pc:sldMk cId="1919212979" sldId="576"/>
            <ac:spMk id="48" creationId="{050976E4-0CF2-BA00-34CA-2F9419409B9E}"/>
          </ac:spMkLst>
        </pc:spChg>
        <pc:grpChg chg="add del mod">
          <ac:chgData name="Kareem Ahmed" userId="668b7c42-9793-4d96-80a6-ccc644a66bcf" providerId="ADAL" clId="{186E0D9C-B213-440F-B6C5-61DE874C803E}" dt="2025-05-28T20:14:43.600" v="292" actId="478"/>
          <ac:grpSpMkLst>
            <pc:docMk/>
            <pc:sldMk cId="1919212979" sldId="576"/>
            <ac:grpSpMk id="4" creationId="{F1E279E9-7A64-5020-C43F-A3FF2E4A7C23}"/>
          </ac:grpSpMkLst>
        </pc:grpChg>
        <pc:grpChg chg="add mod">
          <ac:chgData name="Kareem Ahmed" userId="668b7c42-9793-4d96-80a6-ccc644a66bcf" providerId="ADAL" clId="{186E0D9C-B213-440F-B6C5-61DE874C803E}" dt="2025-05-28T20:14:37.162" v="290"/>
          <ac:grpSpMkLst>
            <pc:docMk/>
            <pc:sldMk cId="1919212979" sldId="576"/>
            <ac:grpSpMk id="10" creationId="{957ABDEA-9109-E543-5694-CAE639B5F1E3}"/>
          </ac:grpSpMkLst>
        </pc:grpChg>
        <pc:grpChg chg="add mod">
          <ac:chgData name="Kareem Ahmed" userId="668b7c42-9793-4d96-80a6-ccc644a66bcf" providerId="ADAL" clId="{186E0D9C-B213-440F-B6C5-61DE874C803E}" dt="2025-05-28T20:14:44.492" v="293"/>
          <ac:grpSpMkLst>
            <pc:docMk/>
            <pc:sldMk cId="1919212979" sldId="576"/>
            <ac:grpSpMk id="14" creationId="{0E273714-1280-1424-2BCD-78BBF6F21D64}"/>
          </ac:grpSpMkLst>
        </pc:grpChg>
        <pc:picChg chg="del">
          <ac:chgData name="Kareem Ahmed" userId="668b7c42-9793-4d96-80a6-ccc644a66bcf" providerId="ADAL" clId="{186E0D9C-B213-440F-B6C5-61DE874C803E}" dt="2025-05-27T07:05:39.354" v="33" actId="478"/>
          <ac:picMkLst>
            <pc:docMk/>
            <pc:sldMk cId="1919212979" sldId="576"/>
            <ac:picMk id="2" creationId="{55CD1180-4C62-EDA2-42A3-AF92F9FA68DE}"/>
          </ac:picMkLst>
        </pc:picChg>
        <pc:picChg chg="add mod">
          <ac:chgData name="Kareem Ahmed" userId="668b7c42-9793-4d96-80a6-ccc644a66bcf" providerId="ADAL" clId="{186E0D9C-B213-440F-B6C5-61DE874C803E}" dt="2025-05-27T07:05:40.333" v="34"/>
          <ac:picMkLst>
            <pc:docMk/>
            <pc:sldMk cId="1919212979" sldId="576"/>
            <ac:picMk id="9" creationId="{803225BB-9A6A-C60B-3FC3-BA7244106695}"/>
          </ac:picMkLst>
        </pc:picChg>
      </pc:sldChg>
      <pc:sldChg chg="addSp delSp modSp mod">
        <pc:chgData name="Kareem Ahmed" userId="668b7c42-9793-4d96-80a6-ccc644a66bcf" providerId="ADAL" clId="{186E0D9C-B213-440F-B6C5-61DE874C803E}" dt="2025-05-28T20:38:13.710" v="417" actId="20577"/>
        <pc:sldMkLst>
          <pc:docMk/>
          <pc:sldMk cId="1121266557" sldId="577"/>
        </pc:sldMkLst>
        <pc:spChg chg="add mod">
          <ac:chgData name="Kareem Ahmed" userId="668b7c42-9793-4d96-80a6-ccc644a66bcf" providerId="ADAL" clId="{186E0D9C-B213-440F-B6C5-61DE874C803E}" dt="2025-05-28T20:15:07.422" v="322" actId="1035"/>
          <ac:spMkLst>
            <pc:docMk/>
            <pc:sldMk cId="1121266557" sldId="577"/>
            <ac:spMk id="2" creationId="{4CEE5F7A-F1C6-91F4-91C8-733D72FA2CAF}"/>
          </ac:spMkLst>
        </pc:spChg>
        <pc:spChg chg="del">
          <ac:chgData name="Kareem Ahmed" userId="668b7c42-9793-4d96-80a6-ccc644a66bcf" providerId="ADAL" clId="{186E0D9C-B213-440F-B6C5-61DE874C803E}" dt="2025-05-28T20:15:02.420" v="303" actId="478"/>
          <ac:spMkLst>
            <pc:docMk/>
            <pc:sldMk cId="1121266557" sldId="577"/>
            <ac:spMk id="3" creationId="{F9A80F9F-74DB-1D57-04E8-E20E92A09B0A}"/>
          </ac:spMkLst>
        </pc:spChg>
        <pc:spChg chg="mod">
          <ac:chgData name="Kareem Ahmed" userId="668b7c42-9793-4d96-80a6-ccc644a66bcf" providerId="ADAL" clId="{186E0D9C-B213-440F-B6C5-61DE874C803E}" dt="2025-05-27T07:05:44.020" v="36"/>
          <ac:spMkLst>
            <pc:docMk/>
            <pc:sldMk cId="1121266557" sldId="577"/>
            <ac:spMk id="6" creationId="{2E7F2430-A378-E586-8239-F146DA237199}"/>
          </ac:spMkLst>
        </pc:spChg>
        <pc:spChg chg="mod">
          <ac:chgData name="Kareem Ahmed" userId="668b7c42-9793-4d96-80a6-ccc644a66bcf" providerId="ADAL" clId="{186E0D9C-B213-440F-B6C5-61DE874C803E}" dt="2025-05-27T07:05:44.020" v="36"/>
          <ac:spMkLst>
            <pc:docMk/>
            <pc:sldMk cId="1121266557" sldId="577"/>
            <ac:spMk id="7" creationId="{1D75E316-92A2-5F0C-C75D-37326123B0BA}"/>
          </ac:spMkLst>
        </pc:spChg>
        <pc:spChg chg="mod">
          <ac:chgData name="Kareem Ahmed" userId="668b7c42-9793-4d96-80a6-ccc644a66bcf" providerId="ADAL" clId="{186E0D9C-B213-440F-B6C5-61DE874C803E}" dt="2025-05-28T20:15:03.178" v="304"/>
          <ac:spMkLst>
            <pc:docMk/>
            <pc:sldMk cId="1121266557" sldId="577"/>
            <ac:spMk id="11" creationId="{4864845F-BE4B-299F-0F60-937CD4F6DA30}"/>
          </ac:spMkLst>
        </pc:spChg>
        <pc:spChg chg="mod">
          <ac:chgData name="Kareem Ahmed" userId="668b7c42-9793-4d96-80a6-ccc644a66bcf" providerId="ADAL" clId="{186E0D9C-B213-440F-B6C5-61DE874C803E}" dt="2025-05-28T20:15:03.178" v="304"/>
          <ac:spMkLst>
            <pc:docMk/>
            <pc:sldMk cId="1121266557" sldId="577"/>
            <ac:spMk id="12" creationId="{CCFB7DF7-5850-C72D-A33C-F0E4415FD2EB}"/>
          </ac:spMkLst>
        </pc:spChg>
        <pc:spChg chg="mod">
          <ac:chgData name="Kareem Ahmed" userId="668b7c42-9793-4d96-80a6-ccc644a66bcf" providerId="ADAL" clId="{186E0D9C-B213-440F-B6C5-61DE874C803E}" dt="2025-05-28T20:14:55.392" v="296" actId="14100"/>
          <ac:spMkLst>
            <pc:docMk/>
            <pc:sldMk cId="1121266557" sldId="577"/>
            <ac:spMk id="25" creationId="{2BC869EB-5623-4AA1-9123-4AF9DF916049}"/>
          </ac:spMkLst>
        </pc:spChg>
        <pc:spChg chg="mod">
          <ac:chgData name="Kareem Ahmed" userId="668b7c42-9793-4d96-80a6-ccc644a66bcf" providerId="ADAL" clId="{186E0D9C-B213-440F-B6C5-61DE874C803E}" dt="2025-05-28T20:38:13.710" v="417" actId="20577"/>
          <ac:spMkLst>
            <pc:docMk/>
            <pc:sldMk cId="1121266557" sldId="577"/>
            <ac:spMk id="48" creationId="{050976E4-0CF2-BA00-34CA-2F9419409B9E}"/>
          </ac:spMkLst>
        </pc:spChg>
        <pc:grpChg chg="add del mod">
          <ac:chgData name="Kareem Ahmed" userId="668b7c42-9793-4d96-80a6-ccc644a66bcf" providerId="ADAL" clId="{186E0D9C-B213-440F-B6C5-61DE874C803E}" dt="2025-05-28T20:15:02.420" v="303" actId="478"/>
          <ac:grpSpMkLst>
            <pc:docMk/>
            <pc:sldMk cId="1121266557" sldId="577"/>
            <ac:grpSpMk id="4" creationId="{BDD0DF11-A472-3B36-8CC5-9F2F598335E1}"/>
          </ac:grpSpMkLst>
        </pc:grpChg>
        <pc:grpChg chg="add mod">
          <ac:chgData name="Kareem Ahmed" userId="668b7c42-9793-4d96-80a6-ccc644a66bcf" providerId="ADAL" clId="{186E0D9C-B213-440F-B6C5-61DE874C803E}" dt="2025-05-28T20:15:12.713" v="334" actId="1036"/>
          <ac:grpSpMkLst>
            <pc:docMk/>
            <pc:sldMk cId="1121266557" sldId="577"/>
            <ac:grpSpMk id="10" creationId="{B2434F6E-DCAA-DB86-6A3D-C3C472A824BE}"/>
          </ac:grpSpMkLst>
        </pc:grpChg>
        <pc:picChg chg="del">
          <ac:chgData name="Kareem Ahmed" userId="668b7c42-9793-4d96-80a6-ccc644a66bcf" providerId="ADAL" clId="{186E0D9C-B213-440F-B6C5-61DE874C803E}" dt="2025-05-27T07:05:43.334" v="35" actId="478"/>
          <ac:picMkLst>
            <pc:docMk/>
            <pc:sldMk cId="1121266557" sldId="577"/>
            <ac:picMk id="2" creationId="{55CD1180-4C62-EDA2-42A3-AF92F9FA68DE}"/>
          </ac:picMkLst>
        </pc:picChg>
        <pc:picChg chg="add mod">
          <ac:chgData name="Kareem Ahmed" userId="668b7c42-9793-4d96-80a6-ccc644a66bcf" providerId="ADAL" clId="{186E0D9C-B213-440F-B6C5-61DE874C803E}" dt="2025-05-27T07:05:44.020" v="36"/>
          <ac:picMkLst>
            <pc:docMk/>
            <pc:sldMk cId="1121266557" sldId="577"/>
            <ac:picMk id="9" creationId="{5DA99A28-F2A8-4C7D-4DA7-EED29EB859AF}"/>
          </ac:picMkLst>
        </pc:picChg>
      </pc:sldChg>
      <pc:sldChg chg="addSp delSp modSp mod">
        <pc:chgData name="Kareem Ahmed" userId="668b7c42-9793-4d96-80a6-ccc644a66bcf" providerId="ADAL" clId="{186E0D9C-B213-440F-B6C5-61DE874C803E}" dt="2025-05-28T20:15:38.424" v="338" actId="1076"/>
        <pc:sldMkLst>
          <pc:docMk/>
          <pc:sldMk cId="3549988411" sldId="578"/>
        </pc:sldMkLst>
        <pc:spChg chg="mod">
          <ac:chgData name="Kareem Ahmed" userId="668b7c42-9793-4d96-80a6-ccc644a66bcf" providerId="ADAL" clId="{186E0D9C-B213-440F-B6C5-61DE874C803E}" dt="2025-05-28T20:15:34.409" v="337" actId="1076"/>
          <ac:spMkLst>
            <pc:docMk/>
            <pc:sldMk cId="3549988411" sldId="578"/>
            <ac:spMk id="3" creationId="{F9A80F9F-74DB-1D57-04E8-E20E92A09B0A}"/>
          </ac:spMkLst>
        </pc:spChg>
        <pc:spChg chg="mod">
          <ac:chgData name="Kareem Ahmed" userId="668b7c42-9793-4d96-80a6-ccc644a66bcf" providerId="ADAL" clId="{186E0D9C-B213-440F-B6C5-61DE874C803E}" dt="2025-05-27T07:05:47.658" v="38"/>
          <ac:spMkLst>
            <pc:docMk/>
            <pc:sldMk cId="3549988411" sldId="578"/>
            <ac:spMk id="6" creationId="{DE5733EF-7414-D427-77BD-592DB3486C48}"/>
          </ac:spMkLst>
        </pc:spChg>
        <pc:spChg chg="mod">
          <ac:chgData name="Kareem Ahmed" userId="668b7c42-9793-4d96-80a6-ccc644a66bcf" providerId="ADAL" clId="{186E0D9C-B213-440F-B6C5-61DE874C803E}" dt="2025-05-27T07:05:47.658" v="38"/>
          <ac:spMkLst>
            <pc:docMk/>
            <pc:sldMk cId="3549988411" sldId="578"/>
            <ac:spMk id="7" creationId="{2DFC73B9-D498-4CA0-D3A4-232D1500626B}"/>
          </ac:spMkLst>
        </pc:spChg>
        <pc:spChg chg="mod">
          <ac:chgData name="Kareem Ahmed" userId="668b7c42-9793-4d96-80a6-ccc644a66bcf" providerId="ADAL" clId="{186E0D9C-B213-440F-B6C5-61DE874C803E}" dt="2025-05-28T20:15:29.464" v="336" actId="14100"/>
          <ac:spMkLst>
            <pc:docMk/>
            <pc:sldMk cId="3549988411" sldId="578"/>
            <ac:spMk id="25" creationId="{2BC869EB-5623-4AA1-9123-4AF9DF916049}"/>
          </ac:spMkLst>
        </pc:spChg>
        <pc:spChg chg="mod">
          <ac:chgData name="Kareem Ahmed" userId="668b7c42-9793-4d96-80a6-ccc644a66bcf" providerId="ADAL" clId="{186E0D9C-B213-440F-B6C5-61DE874C803E}" dt="2025-05-28T20:15:26.576" v="335" actId="1076"/>
          <ac:spMkLst>
            <pc:docMk/>
            <pc:sldMk cId="3549988411" sldId="578"/>
            <ac:spMk id="48" creationId="{050976E4-0CF2-BA00-34CA-2F9419409B9E}"/>
          </ac:spMkLst>
        </pc:spChg>
        <pc:grpChg chg="add mod">
          <ac:chgData name="Kareem Ahmed" userId="668b7c42-9793-4d96-80a6-ccc644a66bcf" providerId="ADAL" clId="{186E0D9C-B213-440F-B6C5-61DE874C803E}" dt="2025-05-28T20:15:38.424" v="338" actId="1076"/>
          <ac:grpSpMkLst>
            <pc:docMk/>
            <pc:sldMk cId="3549988411" sldId="578"/>
            <ac:grpSpMk id="4" creationId="{CEC5376B-55A3-169A-4BB2-ED4AC8DD858B}"/>
          </ac:grpSpMkLst>
        </pc:grpChg>
        <pc:picChg chg="del">
          <ac:chgData name="Kareem Ahmed" userId="668b7c42-9793-4d96-80a6-ccc644a66bcf" providerId="ADAL" clId="{186E0D9C-B213-440F-B6C5-61DE874C803E}" dt="2025-05-27T07:05:46.683" v="37" actId="478"/>
          <ac:picMkLst>
            <pc:docMk/>
            <pc:sldMk cId="3549988411" sldId="578"/>
            <ac:picMk id="2" creationId="{55CD1180-4C62-EDA2-42A3-AF92F9FA68DE}"/>
          </ac:picMkLst>
        </pc:picChg>
        <pc:picChg chg="add mod">
          <ac:chgData name="Kareem Ahmed" userId="668b7c42-9793-4d96-80a6-ccc644a66bcf" providerId="ADAL" clId="{186E0D9C-B213-440F-B6C5-61DE874C803E}" dt="2025-05-27T07:05:47.658" v="38"/>
          <ac:picMkLst>
            <pc:docMk/>
            <pc:sldMk cId="3549988411" sldId="578"/>
            <ac:picMk id="9" creationId="{9D0161E4-1E00-9ECC-87DA-8570DE9C7D1E}"/>
          </ac:picMkLst>
        </pc:picChg>
      </pc:sldChg>
      <pc:sldChg chg="addSp delSp modSp mod">
        <pc:chgData name="Kareem Ahmed" userId="668b7c42-9793-4d96-80a6-ccc644a66bcf" providerId="ADAL" clId="{186E0D9C-B213-440F-B6C5-61DE874C803E}" dt="2025-05-28T20:15:58.282" v="344" actId="14100"/>
        <pc:sldMkLst>
          <pc:docMk/>
          <pc:sldMk cId="2281300574" sldId="579"/>
        </pc:sldMkLst>
        <pc:spChg chg="add mod">
          <ac:chgData name="Kareem Ahmed" userId="668b7c42-9793-4d96-80a6-ccc644a66bcf" providerId="ADAL" clId="{186E0D9C-B213-440F-B6C5-61DE874C803E}" dt="2025-05-28T20:15:45.028" v="340"/>
          <ac:spMkLst>
            <pc:docMk/>
            <pc:sldMk cId="2281300574" sldId="579"/>
            <ac:spMk id="2" creationId="{D375C985-FFCF-744E-F4C8-E9FD669EAAD0}"/>
          </ac:spMkLst>
        </pc:spChg>
        <pc:spChg chg="del">
          <ac:chgData name="Kareem Ahmed" userId="668b7c42-9793-4d96-80a6-ccc644a66bcf" providerId="ADAL" clId="{186E0D9C-B213-440F-B6C5-61DE874C803E}" dt="2025-05-28T20:15:44.039" v="339" actId="478"/>
          <ac:spMkLst>
            <pc:docMk/>
            <pc:sldMk cId="2281300574" sldId="579"/>
            <ac:spMk id="3" creationId="{F9A80F9F-74DB-1D57-04E8-E20E92A09B0A}"/>
          </ac:spMkLst>
        </pc:spChg>
        <pc:spChg chg="mod">
          <ac:chgData name="Kareem Ahmed" userId="668b7c42-9793-4d96-80a6-ccc644a66bcf" providerId="ADAL" clId="{186E0D9C-B213-440F-B6C5-61DE874C803E}" dt="2025-05-27T07:05:59.593" v="40"/>
          <ac:spMkLst>
            <pc:docMk/>
            <pc:sldMk cId="2281300574" sldId="579"/>
            <ac:spMk id="6" creationId="{F7016F6C-9824-B750-56EB-7DB1F4813D8E}"/>
          </ac:spMkLst>
        </pc:spChg>
        <pc:spChg chg="mod">
          <ac:chgData name="Kareem Ahmed" userId="668b7c42-9793-4d96-80a6-ccc644a66bcf" providerId="ADAL" clId="{186E0D9C-B213-440F-B6C5-61DE874C803E}" dt="2025-05-27T07:05:59.593" v="40"/>
          <ac:spMkLst>
            <pc:docMk/>
            <pc:sldMk cId="2281300574" sldId="579"/>
            <ac:spMk id="7" creationId="{C59B613A-671E-3C8B-FE28-7B26585CD0C0}"/>
          </ac:spMkLst>
        </pc:spChg>
        <pc:spChg chg="mod">
          <ac:chgData name="Kareem Ahmed" userId="668b7c42-9793-4d96-80a6-ccc644a66bcf" providerId="ADAL" clId="{186E0D9C-B213-440F-B6C5-61DE874C803E}" dt="2025-05-28T20:15:45.028" v="340"/>
          <ac:spMkLst>
            <pc:docMk/>
            <pc:sldMk cId="2281300574" sldId="579"/>
            <ac:spMk id="11" creationId="{A29AC6DE-44C7-3B08-30BF-CC55C8B97393}"/>
          </ac:spMkLst>
        </pc:spChg>
        <pc:spChg chg="mod">
          <ac:chgData name="Kareem Ahmed" userId="668b7c42-9793-4d96-80a6-ccc644a66bcf" providerId="ADAL" clId="{186E0D9C-B213-440F-B6C5-61DE874C803E}" dt="2025-05-28T20:15:45.028" v="340"/>
          <ac:spMkLst>
            <pc:docMk/>
            <pc:sldMk cId="2281300574" sldId="579"/>
            <ac:spMk id="12" creationId="{15E29161-E483-98E0-09AC-CE1A08AFB666}"/>
          </ac:spMkLst>
        </pc:spChg>
        <pc:spChg chg="mod">
          <ac:chgData name="Kareem Ahmed" userId="668b7c42-9793-4d96-80a6-ccc644a66bcf" providerId="ADAL" clId="{186E0D9C-B213-440F-B6C5-61DE874C803E}" dt="2025-05-28T20:15:58.282" v="344" actId="14100"/>
          <ac:spMkLst>
            <pc:docMk/>
            <pc:sldMk cId="2281300574" sldId="579"/>
            <ac:spMk id="25" creationId="{2BC869EB-5623-4AA1-9123-4AF9DF916049}"/>
          </ac:spMkLst>
        </pc:spChg>
        <pc:spChg chg="mod">
          <ac:chgData name="Kareem Ahmed" userId="668b7c42-9793-4d96-80a6-ccc644a66bcf" providerId="ADAL" clId="{186E0D9C-B213-440F-B6C5-61DE874C803E}" dt="2025-05-28T20:15:53.376" v="343" actId="1076"/>
          <ac:spMkLst>
            <pc:docMk/>
            <pc:sldMk cId="2281300574" sldId="579"/>
            <ac:spMk id="48" creationId="{050976E4-0CF2-BA00-34CA-2F9419409B9E}"/>
          </ac:spMkLst>
        </pc:spChg>
        <pc:grpChg chg="add del mod">
          <ac:chgData name="Kareem Ahmed" userId="668b7c42-9793-4d96-80a6-ccc644a66bcf" providerId="ADAL" clId="{186E0D9C-B213-440F-B6C5-61DE874C803E}" dt="2025-05-28T20:15:44.039" v="339" actId="478"/>
          <ac:grpSpMkLst>
            <pc:docMk/>
            <pc:sldMk cId="2281300574" sldId="579"/>
            <ac:grpSpMk id="4" creationId="{4E3949AC-39CC-3B0F-8DD1-67EBBEAE1244}"/>
          </ac:grpSpMkLst>
        </pc:grpChg>
        <pc:grpChg chg="add mod">
          <ac:chgData name="Kareem Ahmed" userId="668b7c42-9793-4d96-80a6-ccc644a66bcf" providerId="ADAL" clId="{186E0D9C-B213-440F-B6C5-61DE874C803E}" dt="2025-05-28T20:15:45.028" v="340"/>
          <ac:grpSpMkLst>
            <pc:docMk/>
            <pc:sldMk cId="2281300574" sldId="579"/>
            <ac:grpSpMk id="10" creationId="{E36AC8EA-A407-2317-39D1-D4B780C09B59}"/>
          </ac:grpSpMkLst>
        </pc:grpChg>
        <pc:picChg chg="del">
          <ac:chgData name="Kareem Ahmed" userId="668b7c42-9793-4d96-80a6-ccc644a66bcf" providerId="ADAL" clId="{186E0D9C-B213-440F-B6C5-61DE874C803E}" dt="2025-05-27T07:05:55.065" v="39" actId="478"/>
          <ac:picMkLst>
            <pc:docMk/>
            <pc:sldMk cId="2281300574" sldId="579"/>
            <ac:picMk id="2" creationId="{55CD1180-4C62-EDA2-42A3-AF92F9FA68DE}"/>
          </ac:picMkLst>
        </pc:picChg>
        <pc:picChg chg="add mod">
          <ac:chgData name="Kareem Ahmed" userId="668b7c42-9793-4d96-80a6-ccc644a66bcf" providerId="ADAL" clId="{186E0D9C-B213-440F-B6C5-61DE874C803E}" dt="2025-05-27T07:05:59.593" v="40"/>
          <ac:picMkLst>
            <pc:docMk/>
            <pc:sldMk cId="2281300574" sldId="579"/>
            <ac:picMk id="9" creationId="{00E93B69-4709-7078-0069-397374055BFA}"/>
          </ac:picMkLst>
        </pc:picChg>
      </pc:sldChg>
      <pc:sldChg chg="addSp delSp modSp mod modTransition delAnim modAnim">
        <pc:chgData name="Kareem Ahmed" userId="668b7c42-9793-4d96-80a6-ccc644a66bcf" providerId="ADAL" clId="{186E0D9C-B213-440F-B6C5-61DE874C803E}" dt="2025-05-28T22:02:36.203" v="444"/>
        <pc:sldMkLst>
          <pc:docMk/>
          <pc:sldMk cId="919793683" sldId="580"/>
        </pc:sldMkLst>
        <pc:spChg chg="add mod">
          <ac:chgData name="Kareem Ahmed" userId="668b7c42-9793-4d96-80a6-ccc644a66bcf" providerId="ADAL" clId="{186E0D9C-B213-440F-B6C5-61DE874C803E}" dt="2025-05-28T20:38:36.946" v="418" actId="1076"/>
          <ac:spMkLst>
            <pc:docMk/>
            <pc:sldMk cId="919793683" sldId="580"/>
            <ac:spMk id="2" creationId="{EE0D9718-ABB7-8677-E3E7-ADE695D45CF6}"/>
          </ac:spMkLst>
        </pc:spChg>
        <pc:spChg chg="add del">
          <ac:chgData name="Kareem Ahmed" userId="668b7c42-9793-4d96-80a6-ccc644a66bcf" providerId="ADAL" clId="{186E0D9C-B213-440F-B6C5-61DE874C803E}" dt="2025-05-28T20:16:35.544" v="352" actId="478"/>
          <ac:spMkLst>
            <pc:docMk/>
            <pc:sldMk cId="919793683" sldId="580"/>
            <ac:spMk id="3" creationId="{F9A80F9F-74DB-1D57-04E8-E20E92A09B0A}"/>
          </ac:spMkLst>
        </pc:spChg>
        <pc:spChg chg="mod">
          <ac:chgData name="Kareem Ahmed" userId="668b7c42-9793-4d96-80a6-ccc644a66bcf" providerId="ADAL" clId="{186E0D9C-B213-440F-B6C5-61DE874C803E}" dt="2025-05-27T07:06:08.008" v="44"/>
          <ac:spMkLst>
            <pc:docMk/>
            <pc:sldMk cId="919793683" sldId="580"/>
            <ac:spMk id="5" creationId="{FF7C903D-5365-B813-ECB9-E9A955368658}"/>
          </ac:spMkLst>
        </pc:spChg>
        <pc:spChg chg="mod">
          <ac:chgData name="Kareem Ahmed" userId="668b7c42-9793-4d96-80a6-ccc644a66bcf" providerId="ADAL" clId="{186E0D9C-B213-440F-B6C5-61DE874C803E}" dt="2025-05-27T07:06:08.008" v="44"/>
          <ac:spMkLst>
            <pc:docMk/>
            <pc:sldMk cId="919793683" sldId="580"/>
            <ac:spMk id="6" creationId="{A1376FE1-4CD6-7E9E-14FD-3812824835A4}"/>
          </ac:spMkLst>
        </pc:spChg>
        <pc:spChg chg="mod">
          <ac:chgData name="Kareem Ahmed" userId="668b7c42-9793-4d96-80a6-ccc644a66bcf" providerId="ADAL" clId="{186E0D9C-B213-440F-B6C5-61DE874C803E}" dt="2025-05-28T20:16:36.195" v="353"/>
          <ac:spMkLst>
            <pc:docMk/>
            <pc:sldMk cId="919793683" sldId="580"/>
            <ac:spMk id="11" creationId="{37414269-CB8D-E243-D93D-7D8B8B8D0C43}"/>
          </ac:spMkLst>
        </pc:spChg>
        <pc:spChg chg="mod">
          <ac:chgData name="Kareem Ahmed" userId="668b7c42-9793-4d96-80a6-ccc644a66bcf" providerId="ADAL" clId="{186E0D9C-B213-440F-B6C5-61DE874C803E}" dt="2025-05-28T20:16:36.195" v="353"/>
          <ac:spMkLst>
            <pc:docMk/>
            <pc:sldMk cId="919793683" sldId="580"/>
            <ac:spMk id="12" creationId="{E38C19CA-5947-4AFC-A73D-C77F210C4B51}"/>
          </ac:spMkLst>
        </pc:spChg>
        <pc:spChg chg="add del mod">
          <ac:chgData name="Kareem Ahmed" userId="668b7c42-9793-4d96-80a6-ccc644a66bcf" providerId="ADAL" clId="{186E0D9C-B213-440F-B6C5-61DE874C803E}" dt="2025-05-28T22:00:03.289" v="436" actId="14100"/>
          <ac:spMkLst>
            <pc:docMk/>
            <pc:sldMk cId="919793683" sldId="580"/>
            <ac:spMk id="25" creationId="{2BC869EB-5623-4AA1-9123-4AF9DF916049}"/>
          </ac:spMkLst>
        </pc:spChg>
        <pc:spChg chg="mod">
          <ac:chgData name="Kareem Ahmed" userId="668b7c42-9793-4d96-80a6-ccc644a66bcf" providerId="ADAL" clId="{186E0D9C-B213-440F-B6C5-61DE874C803E}" dt="2025-05-28T22:00:11.247" v="437" actId="13926"/>
          <ac:spMkLst>
            <pc:docMk/>
            <pc:sldMk cId="919793683" sldId="580"/>
            <ac:spMk id="48" creationId="{050976E4-0CF2-BA00-34CA-2F9419409B9E}"/>
          </ac:spMkLst>
        </pc:spChg>
        <pc:grpChg chg="add del mod">
          <ac:chgData name="Kareem Ahmed" userId="668b7c42-9793-4d96-80a6-ccc644a66bcf" providerId="ADAL" clId="{186E0D9C-B213-440F-B6C5-61DE874C803E}" dt="2025-05-28T20:16:35.544" v="352" actId="478"/>
          <ac:grpSpMkLst>
            <pc:docMk/>
            <pc:sldMk cId="919793683" sldId="580"/>
            <ac:grpSpMk id="4" creationId="{61207EF9-E405-DEF4-CEC4-945B07BFB4F0}"/>
          </ac:grpSpMkLst>
        </pc:grpChg>
        <pc:grpChg chg="add mod">
          <ac:chgData name="Kareem Ahmed" userId="668b7c42-9793-4d96-80a6-ccc644a66bcf" providerId="ADAL" clId="{186E0D9C-B213-440F-B6C5-61DE874C803E}" dt="2025-05-28T20:38:39.043" v="419" actId="1076"/>
          <ac:grpSpMkLst>
            <pc:docMk/>
            <pc:sldMk cId="919793683" sldId="580"/>
            <ac:grpSpMk id="9" creationId="{C287E482-41BB-BD30-CB42-803234446183}"/>
          </ac:grpSpMkLst>
        </pc:grpChg>
        <pc:picChg chg="del">
          <ac:chgData name="Kareem Ahmed" userId="668b7c42-9793-4d96-80a6-ccc644a66bcf" providerId="ADAL" clId="{186E0D9C-B213-440F-B6C5-61DE874C803E}" dt="2025-05-27T07:06:07.248" v="43" actId="478"/>
          <ac:picMkLst>
            <pc:docMk/>
            <pc:sldMk cId="919793683" sldId="580"/>
            <ac:picMk id="2" creationId="{55CD1180-4C62-EDA2-42A3-AF92F9FA68DE}"/>
          </ac:picMkLst>
        </pc:picChg>
        <pc:picChg chg="add del mod">
          <ac:chgData name="Kareem Ahmed" userId="668b7c42-9793-4d96-80a6-ccc644a66bcf" providerId="ADAL" clId="{186E0D9C-B213-440F-B6C5-61DE874C803E}" dt="2025-05-28T22:01:23.804" v="441"/>
          <ac:picMkLst>
            <pc:docMk/>
            <pc:sldMk cId="919793683" sldId="580"/>
            <ac:picMk id="4" creationId="{41CAF949-0F1C-AE74-74F2-E4DAE9AFE73B}"/>
          </ac:picMkLst>
        </pc:picChg>
        <pc:picChg chg="add del mod">
          <ac:chgData name="Kareem Ahmed" userId="668b7c42-9793-4d96-80a6-ccc644a66bcf" providerId="ADAL" clId="{186E0D9C-B213-440F-B6C5-61DE874C803E}" dt="2025-05-28T22:01:32.332" v="443"/>
          <ac:picMkLst>
            <pc:docMk/>
            <pc:sldMk cId="919793683" sldId="580"/>
            <ac:picMk id="5" creationId="{8D86760D-F79F-1DDE-3499-8F02515F5EF1}"/>
          </ac:picMkLst>
        </pc:picChg>
        <pc:picChg chg="add mod">
          <ac:chgData name="Kareem Ahmed" userId="668b7c42-9793-4d96-80a6-ccc644a66bcf" providerId="ADAL" clId="{186E0D9C-B213-440F-B6C5-61DE874C803E}" dt="2025-05-27T07:06:08.008" v="44"/>
          <ac:picMkLst>
            <pc:docMk/>
            <pc:sldMk cId="919793683" sldId="580"/>
            <ac:picMk id="7" creationId="{6799CC01-1845-C037-1886-33603EEA1968}"/>
          </ac:picMkLst>
        </pc:picChg>
        <pc:picChg chg="del">
          <ac:chgData name="Kareem Ahmed" userId="668b7c42-9793-4d96-80a6-ccc644a66bcf" providerId="ADAL" clId="{186E0D9C-B213-440F-B6C5-61DE874C803E}" dt="2025-05-28T22:00:17.316" v="438" actId="478"/>
          <ac:picMkLst>
            <pc:docMk/>
            <pc:sldMk cId="919793683" sldId="580"/>
            <ac:picMk id="10" creationId="{F7F93AC0-C24B-4346-A9FF-DF10AC34A7A4}"/>
          </ac:picMkLst>
        </pc:picChg>
        <pc:picChg chg="add del mod ord">
          <ac:chgData name="Kareem Ahmed" userId="668b7c42-9793-4d96-80a6-ccc644a66bcf" providerId="ADAL" clId="{186E0D9C-B213-440F-B6C5-61DE874C803E}" dt="2025-05-28T22:02:36.203" v="444"/>
          <ac:picMkLst>
            <pc:docMk/>
            <pc:sldMk cId="919793683" sldId="580"/>
            <ac:picMk id="14" creationId="{74CC35EE-583A-3DBF-B2A7-BFF61337D479}"/>
          </ac:picMkLst>
        </pc:picChg>
        <pc:picChg chg="add mod">
          <ac:chgData name="Kareem Ahmed" userId="668b7c42-9793-4d96-80a6-ccc644a66bcf" providerId="ADAL" clId="{186E0D9C-B213-440F-B6C5-61DE874C803E}" dt="2025-05-28T22:02:36.203" v="444"/>
          <ac:picMkLst>
            <pc:docMk/>
            <pc:sldMk cId="919793683" sldId="580"/>
            <ac:picMk id="15" creationId="{594A128F-7D45-A033-A623-38C18D585273}"/>
          </ac:picMkLst>
        </pc:picChg>
      </pc:sldChg>
      <pc:sldChg chg="addSp delSp modSp mod">
        <pc:chgData name="Kareem Ahmed" userId="668b7c42-9793-4d96-80a6-ccc644a66bcf" providerId="ADAL" clId="{186E0D9C-B213-440F-B6C5-61DE874C803E}" dt="2025-05-28T21:58:51.928" v="433" actId="20577"/>
        <pc:sldMkLst>
          <pc:docMk/>
          <pc:sldMk cId="1401919520" sldId="581"/>
        </pc:sldMkLst>
        <pc:spChg chg="add mod">
          <ac:chgData name="Kareem Ahmed" userId="668b7c42-9793-4d96-80a6-ccc644a66bcf" providerId="ADAL" clId="{186E0D9C-B213-440F-B6C5-61DE874C803E}" dt="2025-05-28T20:16:06.130" v="346"/>
          <ac:spMkLst>
            <pc:docMk/>
            <pc:sldMk cId="1401919520" sldId="581"/>
            <ac:spMk id="2" creationId="{2E108BE5-B7A4-013E-2B3B-CB67F22E80A9}"/>
          </ac:spMkLst>
        </pc:spChg>
        <pc:spChg chg="del">
          <ac:chgData name="Kareem Ahmed" userId="668b7c42-9793-4d96-80a6-ccc644a66bcf" providerId="ADAL" clId="{186E0D9C-B213-440F-B6C5-61DE874C803E}" dt="2025-05-28T20:16:05.294" v="345" actId="478"/>
          <ac:spMkLst>
            <pc:docMk/>
            <pc:sldMk cId="1401919520" sldId="581"/>
            <ac:spMk id="3" creationId="{F9A80F9F-74DB-1D57-04E8-E20E92A09B0A}"/>
          </ac:spMkLst>
        </pc:spChg>
        <pc:spChg chg="mod">
          <ac:chgData name="Kareem Ahmed" userId="668b7c42-9793-4d96-80a6-ccc644a66bcf" providerId="ADAL" clId="{186E0D9C-B213-440F-B6C5-61DE874C803E}" dt="2025-05-27T07:06:03.992" v="42"/>
          <ac:spMkLst>
            <pc:docMk/>
            <pc:sldMk cId="1401919520" sldId="581"/>
            <ac:spMk id="6" creationId="{2502395E-AF9B-1A28-59EB-068C8D19994A}"/>
          </ac:spMkLst>
        </pc:spChg>
        <pc:spChg chg="mod">
          <ac:chgData name="Kareem Ahmed" userId="668b7c42-9793-4d96-80a6-ccc644a66bcf" providerId="ADAL" clId="{186E0D9C-B213-440F-B6C5-61DE874C803E}" dt="2025-05-27T07:06:03.992" v="42"/>
          <ac:spMkLst>
            <pc:docMk/>
            <pc:sldMk cId="1401919520" sldId="581"/>
            <ac:spMk id="7" creationId="{43145F89-BD12-FD51-1289-FA38DD3855A1}"/>
          </ac:spMkLst>
        </pc:spChg>
        <pc:spChg chg="mod">
          <ac:chgData name="Kareem Ahmed" userId="668b7c42-9793-4d96-80a6-ccc644a66bcf" providerId="ADAL" clId="{186E0D9C-B213-440F-B6C5-61DE874C803E}" dt="2025-05-28T20:16:06.130" v="346"/>
          <ac:spMkLst>
            <pc:docMk/>
            <pc:sldMk cId="1401919520" sldId="581"/>
            <ac:spMk id="11" creationId="{C7F710FF-DE75-D3D0-3437-EEE0461C5D0B}"/>
          </ac:spMkLst>
        </pc:spChg>
        <pc:spChg chg="mod">
          <ac:chgData name="Kareem Ahmed" userId="668b7c42-9793-4d96-80a6-ccc644a66bcf" providerId="ADAL" clId="{186E0D9C-B213-440F-B6C5-61DE874C803E}" dt="2025-05-28T20:16:06.130" v="346"/>
          <ac:spMkLst>
            <pc:docMk/>
            <pc:sldMk cId="1401919520" sldId="581"/>
            <ac:spMk id="12" creationId="{8F1D29D8-3FAF-0CF5-F9B7-C387BFB8F485}"/>
          </ac:spMkLst>
        </pc:spChg>
        <pc:spChg chg="mod">
          <ac:chgData name="Kareem Ahmed" userId="668b7c42-9793-4d96-80a6-ccc644a66bcf" providerId="ADAL" clId="{186E0D9C-B213-440F-B6C5-61DE874C803E}" dt="2025-05-28T21:58:51.928" v="433" actId="20577"/>
          <ac:spMkLst>
            <pc:docMk/>
            <pc:sldMk cId="1401919520" sldId="581"/>
            <ac:spMk id="48" creationId="{050976E4-0CF2-BA00-34CA-2F9419409B9E}"/>
          </ac:spMkLst>
        </pc:spChg>
        <pc:grpChg chg="add del mod">
          <ac:chgData name="Kareem Ahmed" userId="668b7c42-9793-4d96-80a6-ccc644a66bcf" providerId="ADAL" clId="{186E0D9C-B213-440F-B6C5-61DE874C803E}" dt="2025-05-28T20:16:05.294" v="345" actId="478"/>
          <ac:grpSpMkLst>
            <pc:docMk/>
            <pc:sldMk cId="1401919520" sldId="581"/>
            <ac:grpSpMk id="4" creationId="{2D62D935-7285-A5D1-3ED0-F028A72BC699}"/>
          </ac:grpSpMkLst>
        </pc:grpChg>
        <pc:grpChg chg="add mod">
          <ac:chgData name="Kareem Ahmed" userId="668b7c42-9793-4d96-80a6-ccc644a66bcf" providerId="ADAL" clId="{186E0D9C-B213-440F-B6C5-61DE874C803E}" dt="2025-05-28T20:16:06.130" v="346"/>
          <ac:grpSpMkLst>
            <pc:docMk/>
            <pc:sldMk cId="1401919520" sldId="581"/>
            <ac:grpSpMk id="10" creationId="{995C8CA8-6768-83BF-D168-BB6CD5C42F99}"/>
          </ac:grpSpMkLst>
        </pc:grpChg>
        <pc:picChg chg="del">
          <ac:chgData name="Kareem Ahmed" userId="668b7c42-9793-4d96-80a6-ccc644a66bcf" providerId="ADAL" clId="{186E0D9C-B213-440F-B6C5-61DE874C803E}" dt="2025-05-27T07:06:03.128" v="41" actId="478"/>
          <ac:picMkLst>
            <pc:docMk/>
            <pc:sldMk cId="1401919520" sldId="581"/>
            <ac:picMk id="2" creationId="{55CD1180-4C62-EDA2-42A3-AF92F9FA68DE}"/>
          </ac:picMkLst>
        </pc:picChg>
        <pc:picChg chg="add mod">
          <ac:chgData name="Kareem Ahmed" userId="668b7c42-9793-4d96-80a6-ccc644a66bcf" providerId="ADAL" clId="{186E0D9C-B213-440F-B6C5-61DE874C803E}" dt="2025-05-27T07:06:03.992" v="42"/>
          <ac:picMkLst>
            <pc:docMk/>
            <pc:sldMk cId="1401919520" sldId="581"/>
            <ac:picMk id="9" creationId="{1A66FD5D-C4F7-08CE-39F5-BB371232E4DA}"/>
          </ac:picMkLst>
        </pc:picChg>
      </pc:sldChg>
      <pc:sldChg chg="addSp delSp modSp mod">
        <pc:chgData name="Kareem Ahmed" userId="668b7c42-9793-4d96-80a6-ccc644a66bcf" providerId="ADAL" clId="{186E0D9C-B213-440F-B6C5-61DE874C803E}" dt="2025-05-28T20:21:54.455" v="355" actId="1076"/>
        <pc:sldMkLst>
          <pc:docMk/>
          <pc:sldMk cId="2248506998" sldId="582"/>
        </pc:sldMkLst>
        <pc:spChg chg="mod">
          <ac:chgData name="Kareem Ahmed" userId="668b7c42-9793-4d96-80a6-ccc644a66bcf" providerId="ADAL" clId="{186E0D9C-B213-440F-B6C5-61DE874C803E}" dt="2025-05-27T07:06:16.485" v="48"/>
          <ac:spMkLst>
            <pc:docMk/>
            <pc:sldMk cId="2248506998" sldId="582"/>
            <ac:spMk id="5" creationId="{658B386A-5BA5-2E06-AF65-48028ECC8C20}"/>
          </ac:spMkLst>
        </pc:spChg>
        <pc:spChg chg="mod">
          <ac:chgData name="Kareem Ahmed" userId="668b7c42-9793-4d96-80a6-ccc644a66bcf" providerId="ADAL" clId="{186E0D9C-B213-440F-B6C5-61DE874C803E}" dt="2025-05-27T07:06:16.485" v="48"/>
          <ac:spMkLst>
            <pc:docMk/>
            <pc:sldMk cId="2248506998" sldId="582"/>
            <ac:spMk id="6" creationId="{923EF627-6DBC-526F-4616-E56FCFE0BD12}"/>
          </ac:spMkLst>
        </pc:spChg>
        <pc:grpChg chg="add mod">
          <ac:chgData name="Kareem Ahmed" userId="668b7c42-9793-4d96-80a6-ccc644a66bcf" providerId="ADAL" clId="{186E0D9C-B213-440F-B6C5-61DE874C803E}" dt="2025-05-28T20:21:54.455" v="355" actId="1076"/>
          <ac:grpSpMkLst>
            <pc:docMk/>
            <pc:sldMk cId="2248506998" sldId="582"/>
            <ac:grpSpMk id="3" creationId="{A5E36946-4081-1ADF-0FF6-253E6B34EE6E}"/>
          </ac:grpSpMkLst>
        </pc:grpChg>
        <pc:picChg chg="del">
          <ac:chgData name="Kareem Ahmed" userId="668b7c42-9793-4d96-80a6-ccc644a66bcf" providerId="ADAL" clId="{186E0D9C-B213-440F-B6C5-61DE874C803E}" dt="2025-05-27T07:06:15.731" v="47" actId="478"/>
          <ac:picMkLst>
            <pc:docMk/>
            <pc:sldMk cId="2248506998" sldId="582"/>
            <ac:picMk id="2" creationId="{55CD1180-4C62-EDA2-42A3-AF92F9FA68DE}"/>
          </ac:picMkLst>
        </pc:picChg>
        <pc:picChg chg="add mod">
          <ac:chgData name="Kareem Ahmed" userId="668b7c42-9793-4d96-80a6-ccc644a66bcf" providerId="ADAL" clId="{186E0D9C-B213-440F-B6C5-61DE874C803E}" dt="2025-05-27T07:06:16.485" v="48"/>
          <ac:picMkLst>
            <pc:docMk/>
            <pc:sldMk cId="2248506998" sldId="582"/>
            <ac:picMk id="7" creationId="{FFE3D986-5678-EDCD-9FFC-97EDCB65FFC2}"/>
          </ac:picMkLst>
        </pc:picChg>
      </pc:sldChg>
      <pc:sldChg chg="addSp delSp modSp mod">
        <pc:chgData name="Kareem Ahmed" userId="668b7c42-9793-4d96-80a6-ccc644a66bcf" providerId="ADAL" clId="{186E0D9C-B213-440F-B6C5-61DE874C803E}" dt="2025-05-28T20:22:54.880" v="368" actId="1076"/>
        <pc:sldMkLst>
          <pc:docMk/>
          <pc:sldMk cId="3554023092" sldId="583"/>
        </pc:sldMkLst>
        <pc:spChg chg="mod">
          <ac:chgData name="Kareem Ahmed" userId="668b7c42-9793-4d96-80a6-ccc644a66bcf" providerId="ADAL" clId="{186E0D9C-B213-440F-B6C5-61DE874C803E}" dt="2025-05-27T07:06:19.714" v="50"/>
          <ac:spMkLst>
            <pc:docMk/>
            <pc:sldMk cId="3554023092" sldId="583"/>
            <ac:spMk id="5" creationId="{CFD3DD87-6270-CDF0-80BA-C46EADA9A766}"/>
          </ac:spMkLst>
        </pc:spChg>
        <pc:spChg chg="mod">
          <ac:chgData name="Kareem Ahmed" userId="668b7c42-9793-4d96-80a6-ccc644a66bcf" providerId="ADAL" clId="{186E0D9C-B213-440F-B6C5-61DE874C803E}" dt="2025-05-27T07:06:19.714" v="50"/>
          <ac:spMkLst>
            <pc:docMk/>
            <pc:sldMk cId="3554023092" sldId="583"/>
            <ac:spMk id="6" creationId="{4B7EC92D-A0F1-54A6-60FD-DD15B0216D8A}"/>
          </ac:spMkLst>
        </pc:spChg>
        <pc:spChg chg="mod">
          <ac:chgData name="Kareem Ahmed" userId="668b7c42-9793-4d96-80a6-ccc644a66bcf" providerId="ADAL" clId="{186E0D9C-B213-440F-B6C5-61DE874C803E}" dt="2025-05-28T20:22:12.816" v="357" actId="14100"/>
          <ac:spMkLst>
            <pc:docMk/>
            <pc:sldMk cId="3554023092" sldId="583"/>
            <ac:spMk id="25" creationId="{2BC869EB-5623-4AA1-9123-4AF9DF916049}"/>
          </ac:spMkLst>
        </pc:spChg>
        <pc:grpChg chg="add mod">
          <ac:chgData name="Kareem Ahmed" userId="668b7c42-9793-4d96-80a6-ccc644a66bcf" providerId="ADAL" clId="{186E0D9C-B213-440F-B6C5-61DE874C803E}" dt="2025-05-28T20:21:58.599" v="356" actId="1076"/>
          <ac:grpSpMkLst>
            <pc:docMk/>
            <pc:sldMk cId="3554023092" sldId="583"/>
            <ac:grpSpMk id="3" creationId="{204137B6-6C29-F976-BE9A-00A4A0936727}"/>
          </ac:grpSpMkLst>
        </pc:grpChg>
        <pc:picChg chg="del">
          <ac:chgData name="Kareem Ahmed" userId="668b7c42-9793-4d96-80a6-ccc644a66bcf" providerId="ADAL" clId="{186E0D9C-B213-440F-B6C5-61DE874C803E}" dt="2025-05-27T07:06:19.050" v="49" actId="478"/>
          <ac:picMkLst>
            <pc:docMk/>
            <pc:sldMk cId="3554023092" sldId="583"/>
            <ac:picMk id="2" creationId="{55CD1180-4C62-EDA2-42A3-AF92F9FA68DE}"/>
          </ac:picMkLst>
        </pc:picChg>
        <pc:picChg chg="add mod">
          <ac:chgData name="Kareem Ahmed" userId="668b7c42-9793-4d96-80a6-ccc644a66bcf" providerId="ADAL" clId="{186E0D9C-B213-440F-B6C5-61DE874C803E}" dt="2025-05-28T20:22:54.880" v="368" actId="1076"/>
          <ac:picMkLst>
            <pc:docMk/>
            <pc:sldMk cId="3554023092" sldId="583"/>
            <ac:picMk id="7" creationId="{2C4D103A-3019-9771-AD16-E185FB043D05}"/>
          </ac:picMkLst>
        </pc:picChg>
      </pc:sldChg>
      <pc:sldChg chg="addSp delSp modSp mod">
        <pc:chgData name="Kareem Ahmed" userId="668b7c42-9793-4d96-80a6-ccc644a66bcf" providerId="ADAL" clId="{186E0D9C-B213-440F-B6C5-61DE874C803E}" dt="2025-05-27T07:06:11.719" v="46"/>
        <pc:sldMkLst>
          <pc:docMk/>
          <pc:sldMk cId="3418537902" sldId="584"/>
        </pc:sldMkLst>
        <pc:spChg chg="mod">
          <ac:chgData name="Kareem Ahmed" userId="668b7c42-9793-4d96-80a6-ccc644a66bcf" providerId="ADAL" clId="{186E0D9C-B213-440F-B6C5-61DE874C803E}" dt="2025-05-27T07:06:11.719" v="46"/>
          <ac:spMkLst>
            <pc:docMk/>
            <pc:sldMk cId="3418537902" sldId="584"/>
            <ac:spMk id="5" creationId="{843541FB-0766-0936-1BFB-33A4F63D0535}"/>
          </ac:spMkLst>
        </pc:spChg>
        <pc:spChg chg="mod">
          <ac:chgData name="Kareem Ahmed" userId="668b7c42-9793-4d96-80a6-ccc644a66bcf" providerId="ADAL" clId="{186E0D9C-B213-440F-B6C5-61DE874C803E}" dt="2025-05-27T07:06:11.719" v="46"/>
          <ac:spMkLst>
            <pc:docMk/>
            <pc:sldMk cId="3418537902" sldId="584"/>
            <ac:spMk id="6" creationId="{56E171CE-4FB3-84FB-EA80-61B14FBEE9C2}"/>
          </ac:spMkLst>
        </pc:spChg>
        <pc:grpChg chg="add mod">
          <ac:chgData name="Kareem Ahmed" userId="668b7c42-9793-4d96-80a6-ccc644a66bcf" providerId="ADAL" clId="{186E0D9C-B213-440F-B6C5-61DE874C803E}" dt="2025-05-27T07:06:11.719" v="46"/>
          <ac:grpSpMkLst>
            <pc:docMk/>
            <pc:sldMk cId="3418537902" sldId="584"/>
            <ac:grpSpMk id="3" creationId="{29A893B5-C527-2DDC-C4C5-3399E142DFF4}"/>
          </ac:grpSpMkLst>
        </pc:grpChg>
        <pc:picChg chg="del">
          <ac:chgData name="Kareem Ahmed" userId="668b7c42-9793-4d96-80a6-ccc644a66bcf" providerId="ADAL" clId="{186E0D9C-B213-440F-B6C5-61DE874C803E}" dt="2025-05-27T07:06:11.207" v="45" actId="478"/>
          <ac:picMkLst>
            <pc:docMk/>
            <pc:sldMk cId="3418537902" sldId="584"/>
            <ac:picMk id="2" creationId="{55CD1180-4C62-EDA2-42A3-AF92F9FA68DE}"/>
          </ac:picMkLst>
        </pc:picChg>
        <pc:picChg chg="add mod">
          <ac:chgData name="Kareem Ahmed" userId="668b7c42-9793-4d96-80a6-ccc644a66bcf" providerId="ADAL" clId="{186E0D9C-B213-440F-B6C5-61DE874C803E}" dt="2025-05-27T07:06:11.719" v="46"/>
          <ac:picMkLst>
            <pc:docMk/>
            <pc:sldMk cId="3418537902" sldId="584"/>
            <ac:picMk id="7" creationId="{3B026115-659C-C143-4EAC-3EB0638D2FC1}"/>
          </ac:picMkLst>
        </pc:picChg>
      </pc:sldChg>
      <pc:sldChg chg="addSp delSp modSp mod">
        <pc:chgData name="Kareem Ahmed" userId="668b7c42-9793-4d96-80a6-ccc644a66bcf" providerId="ADAL" clId="{186E0D9C-B213-440F-B6C5-61DE874C803E}" dt="2025-05-28T20:22:51.368" v="367" actId="1076"/>
        <pc:sldMkLst>
          <pc:docMk/>
          <pc:sldMk cId="84402159" sldId="586"/>
        </pc:sldMkLst>
        <pc:spChg chg="mod">
          <ac:chgData name="Kareem Ahmed" userId="668b7c42-9793-4d96-80a6-ccc644a66bcf" providerId="ADAL" clId="{186E0D9C-B213-440F-B6C5-61DE874C803E}" dt="2025-05-27T07:06:24.414" v="52"/>
          <ac:spMkLst>
            <pc:docMk/>
            <pc:sldMk cId="84402159" sldId="586"/>
            <ac:spMk id="6" creationId="{3185F536-51EF-0327-4C55-A876A4564E97}"/>
          </ac:spMkLst>
        </pc:spChg>
        <pc:spChg chg="mod">
          <ac:chgData name="Kareem Ahmed" userId="668b7c42-9793-4d96-80a6-ccc644a66bcf" providerId="ADAL" clId="{186E0D9C-B213-440F-B6C5-61DE874C803E}" dt="2025-05-27T07:06:24.414" v="52"/>
          <ac:spMkLst>
            <pc:docMk/>
            <pc:sldMk cId="84402159" sldId="586"/>
            <ac:spMk id="7" creationId="{DC203209-2BB6-B211-1E9F-B9EC9A489B76}"/>
          </ac:spMkLst>
        </pc:spChg>
        <pc:grpChg chg="add mod">
          <ac:chgData name="Kareem Ahmed" userId="668b7c42-9793-4d96-80a6-ccc644a66bcf" providerId="ADAL" clId="{186E0D9C-B213-440F-B6C5-61DE874C803E}" dt="2025-05-28T20:22:17.904" v="358" actId="1076"/>
          <ac:grpSpMkLst>
            <pc:docMk/>
            <pc:sldMk cId="84402159" sldId="586"/>
            <ac:grpSpMk id="3" creationId="{8B229C85-316E-764B-E654-A1D44D7ED963}"/>
          </ac:grpSpMkLst>
        </pc:grpChg>
        <pc:picChg chg="del">
          <ac:chgData name="Kareem Ahmed" userId="668b7c42-9793-4d96-80a6-ccc644a66bcf" providerId="ADAL" clId="{186E0D9C-B213-440F-B6C5-61DE874C803E}" dt="2025-05-27T07:06:23.332" v="51" actId="478"/>
          <ac:picMkLst>
            <pc:docMk/>
            <pc:sldMk cId="84402159" sldId="586"/>
            <ac:picMk id="2" creationId="{55CD1180-4C62-EDA2-42A3-AF92F9FA68DE}"/>
          </ac:picMkLst>
        </pc:picChg>
        <pc:picChg chg="add mod">
          <ac:chgData name="Kareem Ahmed" userId="668b7c42-9793-4d96-80a6-ccc644a66bcf" providerId="ADAL" clId="{186E0D9C-B213-440F-B6C5-61DE874C803E}" dt="2025-05-28T20:22:51.368" v="367" actId="1076"/>
          <ac:picMkLst>
            <pc:docMk/>
            <pc:sldMk cId="84402159" sldId="586"/>
            <ac:picMk id="9" creationId="{56438A5E-4114-D334-3C77-34CC0E11CCF5}"/>
          </ac:picMkLst>
        </pc:picChg>
      </pc:sldChg>
      <pc:sldChg chg="addSp delSp modSp mod">
        <pc:chgData name="Kareem Ahmed" userId="668b7c42-9793-4d96-80a6-ccc644a66bcf" providerId="ADAL" clId="{186E0D9C-B213-440F-B6C5-61DE874C803E}" dt="2025-05-28T20:22:48.408" v="366" actId="1076"/>
        <pc:sldMkLst>
          <pc:docMk/>
          <pc:sldMk cId="2281235465" sldId="587"/>
        </pc:sldMkLst>
        <pc:spChg chg="mod">
          <ac:chgData name="Kareem Ahmed" userId="668b7c42-9793-4d96-80a6-ccc644a66bcf" providerId="ADAL" clId="{186E0D9C-B213-440F-B6C5-61DE874C803E}" dt="2025-05-27T07:06:28.937" v="54"/>
          <ac:spMkLst>
            <pc:docMk/>
            <pc:sldMk cId="2281235465" sldId="587"/>
            <ac:spMk id="5" creationId="{6720EE37-B8E6-D8FC-51A1-49AA72B46EED}"/>
          </ac:spMkLst>
        </pc:spChg>
        <pc:spChg chg="mod">
          <ac:chgData name="Kareem Ahmed" userId="668b7c42-9793-4d96-80a6-ccc644a66bcf" providerId="ADAL" clId="{186E0D9C-B213-440F-B6C5-61DE874C803E}" dt="2025-05-27T07:06:28.937" v="54"/>
          <ac:spMkLst>
            <pc:docMk/>
            <pc:sldMk cId="2281235465" sldId="587"/>
            <ac:spMk id="6" creationId="{601D8F0D-E14E-25E9-ED8C-D254F227EEAD}"/>
          </ac:spMkLst>
        </pc:spChg>
        <pc:grpChg chg="add mod">
          <ac:chgData name="Kareem Ahmed" userId="668b7c42-9793-4d96-80a6-ccc644a66bcf" providerId="ADAL" clId="{186E0D9C-B213-440F-B6C5-61DE874C803E}" dt="2025-05-28T20:22:23.112" v="359" actId="1076"/>
          <ac:grpSpMkLst>
            <pc:docMk/>
            <pc:sldMk cId="2281235465" sldId="587"/>
            <ac:grpSpMk id="3" creationId="{ABFDCED0-72C6-0B5E-4653-D2B9F1820D2E}"/>
          </ac:grpSpMkLst>
        </pc:grpChg>
        <pc:picChg chg="del">
          <ac:chgData name="Kareem Ahmed" userId="668b7c42-9793-4d96-80a6-ccc644a66bcf" providerId="ADAL" clId="{186E0D9C-B213-440F-B6C5-61DE874C803E}" dt="2025-05-27T07:06:28.332" v="53" actId="478"/>
          <ac:picMkLst>
            <pc:docMk/>
            <pc:sldMk cId="2281235465" sldId="587"/>
            <ac:picMk id="2" creationId="{55CD1180-4C62-EDA2-42A3-AF92F9FA68DE}"/>
          </ac:picMkLst>
        </pc:picChg>
        <pc:picChg chg="add mod">
          <ac:chgData name="Kareem Ahmed" userId="668b7c42-9793-4d96-80a6-ccc644a66bcf" providerId="ADAL" clId="{186E0D9C-B213-440F-B6C5-61DE874C803E}" dt="2025-05-28T20:22:48.408" v="366" actId="1076"/>
          <ac:picMkLst>
            <pc:docMk/>
            <pc:sldMk cId="2281235465" sldId="587"/>
            <ac:picMk id="7" creationId="{E2DA62DF-8C53-FFAC-815F-9C85365B3C6D}"/>
          </ac:picMkLst>
        </pc:picChg>
      </pc:sldChg>
      <pc:sldChg chg="addSp delSp modSp mod">
        <pc:chgData name="Kareem Ahmed" userId="668b7c42-9793-4d96-80a6-ccc644a66bcf" providerId="ADAL" clId="{186E0D9C-B213-440F-B6C5-61DE874C803E}" dt="2025-05-28T20:22:45.736" v="365" actId="1076"/>
        <pc:sldMkLst>
          <pc:docMk/>
          <pc:sldMk cId="3557447033" sldId="588"/>
        </pc:sldMkLst>
        <pc:spChg chg="mod">
          <ac:chgData name="Kareem Ahmed" userId="668b7c42-9793-4d96-80a6-ccc644a66bcf" providerId="ADAL" clId="{186E0D9C-B213-440F-B6C5-61DE874C803E}" dt="2025-05-27T07:06:33.595" v="56"/>
          <ac:spMkLst>
            <pc:docMk/>
            <pc:sldMk cId="3557447033" sldId="588"/>
            <ac:spMk id="5" creationId="{60E0DDD8-C9E4-9B80-B83E-3D58EF25EBDF}"/>
          </ac:spMkLst>
        </pc:spChg>
        <pc:spChg chg="mod">
          <ac:chgData name="Kareem Ahmed" userId="668b7c42-9793-4d96-80a6-ccc644a66bcf" providerId="ADAL" clId="{186E0D9C-B213-440F-B6C5-61DE874C803E}" dt="2025-05-27T07:06:33.595" v="56"/>
          <ac:spMkLst>
            <pc:docMk/>
            <pc:sldMk cId="3557447033" sldId="588"/>
            <ac:spMk id="7" creationId="{8B3EC621-551C-F8F4-D263-5FCC477AB461}"/>
          </ac:spMkLst>
        </pc:spChg>
        <pc:grpChg chg="add mod">
          <ac:chgData name="Kareem Ahmed" userId="668b7c42-9793-4d96-80a6-ccc644a66bcf" providerId="ADAL" clId="{186E0D9C-B213-440F-B6C5-61DE874C803E}" dt="2025-05-28T20:22:26.751" v="360" actId="1076"/>
          <ac:grpSpMkLst>
            <pc:docMk/>
            <pc:sldMk cId="3557447033" sldId="588"/>
            <ac:grpSpMk id="3" creationId="{C3232E69-F648-3C7C-660D-F660FFEF247E}"/>
          </ac:grpSpMkLst>
        </pc:grpChg>
        <pc:picChg chg="del">
          <ac:chgData name="Kareem Ahmed" userId="668b7c42-9793-4d96-80a6-ccc644a66bcf" providerId="ADAL" clId="{186E0D9C-B213-440F-B6C5-61DE874C803E}" dt="2025-05-27T07:06:32.391" v="55" actId="478"/>
          <ac:picMkLst>
            <pc:docMk/>
            <pc:sldMk cId="3557447033" sldId="588"/>
            <ac:picMk id="2" creationId="{55CD1180-4C62-EDA2-42A3-AF92F9FA68DE}"/>
          </ac:picMkLst>
        </pc:picChg>
        <pc:picChg chg="add mod">
          <ac:chgData name="Kareem Ahmed" userId="668b7c42-9793-4d96-80a6-ccc644a66bcf" providerId="ADAL" clId="{186E0D9C-B213-440F-B6C5-61DE874C803E}" dt="2025-05-28T20:22:45.736" v="365" actId="1076"/>
          <ac:picMkLst>
            <pc:docMk/>
            <pc:sldMk cId="3557447033" sldId="588"/>
            <ac:picMk id="9" creationId="{42139926-8DEB-5524-5357-04823DD576D8}"/>
          </ac:picMkLst>
        </pc:picChg>
      </pc:sldChg>
      <pc:sldChg chg="addSp delSp modSp mod">
        <pc:chgData name="Kareem Ahmed" userId="668b7c42-9793-4d96-80a6-ccc644a66bcf" providerId="ADAL" clId="{186E0D9C-B213-440F-B6C5-61DE874C803E}" dt="2025-05-28T20:22:43.440" v="364" actId="1076"/>
        <pc:sldMkLst>
          <pc:docMk/>
          <pc:sldMk cId="2343405499" sldId="589"/>
        </pc:sldMkLst>
        <pc:spChg chg="mod">
          <ac:chgData name="Kareem Ahmed" userId="668b7c42-9793-4d96-80a6-ccc644a66bcf" providerId="ADAL" clId="{186E0D9C-B213-440F-B6C5-61DE874C803E}" dt="2025-05-27T07:06:36.732" v="58"/>
          <ac:spMkLst>
            <pc:docMk/>
            <pc:sldMk cId="2343405499" sldId="589"/>
            <ac:spMk id="5" creationId="{79B4389E-A5DA-4F82-BDBA-2E7A5A6EC642}"/>
          </ac:spMkLst>
        </pc:spChg>
        <pc:spChg chg="mod">
          <ac:chgData name="Kareem Ahmed" userId="668b7c42-9793-4d96-80a6-ccc644a66bcf" providerId="ADAL" clId="{186E0D9C-B213-440F-B6C5-61DE874C803E}" dt="2025-05-27T07:06:36.732" v="58"/>
          <ac:spMkLst>
            <pc:docMk/>
            <pc:sldMk cId="2343405499" sldId="589"/>
            <ac:spMk id="6" creationId="{883D4C7B-BA0D-D411-4E4C-55DE7B680803}"/>
          </ac:spMkLst>
        </pc:spChg>
        <pc:grpChg chg="add mod">
          <ac:chgData name="Kareem Ahmed" userId="668b7c42-9793-4d96-80a6-ccc644a66bcf" providerId="ADAL" clId="{186E0D9C-B213-440F-B6C5-61DE874C803E}" dt="2025-05-28T20:22:31.464" v="361" actId="1076"/>
          <ac:grpSpMkLst>
            <pc:docMk/>
            <pc:sldMk cId="2343405499" sldId="589"/>
            <ac:grpSpMk id="3" creationId="{B3AA7E99-FE9F-D569-E824-E1DE046727E0}"/>
          </ac:grpSpMkLst>
        </pc:grpChg>
        <pc:picChg chg="del">
          <ac:chgData name="Kareem Ahmed" userId="668b7c42-9793-4d96-80a6-ccc644a66bcf" providerId="ADAL" clId="{186E0D9C-B213-440F-B6C5-61DE874C803E}" dt="2025-05-27T07:06:36.147" v="57" actId="478"/>
          <ac:picMkLst>
            <pc:docMk/>
            <pc:sldMk cId="2343405499" sldId="589"/>
            <ac:picMk id="2" creationId="{55CD1180-4C62-EDA2-42A3-AF92F9FA68DE}"/>
          </ac:picMkLst>
        </pc:picChg>
        <pc:picChg chg="add mod">
          <ac:chgData name="Kareem Ahmed" userId="668b7c42-9793-4d96-80a6-ccc644a66bcf" providerId="ADAL" clId="{186E0D9C-B213-440F-B6C5-61DE874C803E}" dt="2025-05-28T20:22:43.440" v="364" actId="1076"/>
          <ac:picMkLst>
            <pc:docMk/>
            <pc:sldMk cId="2343405499" sldId="589"/>
            <ac:picMk id="7" creationId="{B0A7B881-9A53-7289-C714-B9E8C3DC53D6}"/>
          </ac:picMkLst>
        </pc:picChg>
      </pc:sldChg>
      <pc:sldChg chg="addSp delSp modSp mod">
        <pc:chgData name="Kareem Ahmed" userId="668b7c42-9793-4d96-80a6-ccc644a66bcf" providerId="ADAL" clId="{186E0D9C-B213-440F-B6C5-61DE874C803E}" dt="2025-05-28T20:22:41.024" v="363" actId="1076"/>
        <pc:sldMkLst>
          <pc:docMk/>
          <pc:sldMk cId="3740077922" sldId="590"/>
        </pc:sldMkLst>
        <pc:spChg chg="mod">
          <ac:chgData name="Kareem Ahmed" userId="668b7c42-9793-4d96-80a6-ccc644a66bcf" providerId="ADAL" clId="{186E0D9C-B213-440F-B6C5-61DE874C803E}" dt="2025-05-27T07:06:40.856" v="60"/>
          <ac:spMkLst>
            <pc:docMk/>
            <pc:sldMk cId="3740077922" sldId="590"/>
            <ac:spMk id="6" creationId="{C369C438-30F0-B7FB-D38F-436F9528E363}"/>
          </ac:spMkLst>
        </pc:spChg>
        <pc:spChg chg="mod">
          <ac:chgData name="Kareem Ahmed" userId="668b7c42-9793-4d96-80a6-ccc644a66bcf" providerId="ADAL" clId="{186E0D9C-B213-440F-B6C5-61DE874C803E}" dt="2025-05-27T07:06:40.856" v="60"/>
          <ac:spMkLst>
            <pc:docMk/>
            <pc:sldMk cId="3740077922" sldId="590"/>
            <ac:spMk id="7" creationId="{9D6894B5-19E5-3799-45BA-45FCF76461DB}"/>
          </ac:spMkLst>
        </pc:spChg>
        <pc:grpChg chg="add mod">
          <ac:chgData name="Kareem Ahmed" userId="668b7c42-9793-4d96-80a6-ccc644a66bcf" providerId="ADAL" clId="{186E0D9C-B213-440F-B6C5-61DE874C803E}" dt="2025-05-28T20:22:35.679" v="362" actId="1076"/>
          <ac:grpSpMkLst>
            <pc:docMk/>
            <pc:sldMk cId="3740077922" sldId="590"/>
            <ac:grpSpMk id="3" creationId="{6E5ED7CA-2F03-A0B4-2AEA-33D51AFBC7B0}"/>
          </ac:grpSpMkLst>
        </pc:grpChg>
        <pc:picChg chg="del">
          <ac:chgData name="Kareem Ahmed" userId="668b7c42-9793-4d96-80a6-ccc644a66bcf" providerId="ADAL" clId="{186E0D9C-B213-440F-B6C5-61DE874C803E}" dt="2025-05-27T07:06:40.111" v="59" actId="478"/>
          <ac:picMkLst>
            <pc:docMk/>
            <pc:sldMk cId="3740077922" sldId="590"/>
            <ac:picMk id="2" creationId="{55CD1180-4C62-EDA2-42A3-AF92F9FA68DE}"/>
          </ac:picMkLst>
        </pc:picChg>
        <pc:picChg chg="add mod">
          <ac:chgData name="Kareem Ahmed" userId="668b7c42-9793-4d96-80a6-ccc644a66bcf" providerId="ADAL" clId="{186E0D9C-B213-440F-B6C5-61DE874C803E}" dt="2025-05-28T20:22:41.024" v="363" actId="1076"/>
          <ac:picMkLst>
            <pc:docMk/>
            <pc:sldMk cId="3740077922" sldId="590"/>
            <ac:picMk id="9" creationId="{89C33187-12BD-E7F7-84C0-E031BECCB9AA}"/>
          </ac:picMkLst>
        </pc:picChg>
      </pc:sldChg>
      <pc:sldChg chg="addSp delSp modSp mod">
        <pc:chgData name="Kareem Ahmed" userId="668b7c42-9793-4d96-80a6-ccc644a66bcf" providerId="ADAL" clId="{186E0D9C-B213-440F-B6C5-61DE874C803E}" dt="2025-05-28T20:23:09.497" v="369" actId="1076"/>
        <pc:sldMkLst>
          <pc:docMk/>
          <pc:sldMk cId="2394818696" sldId="591"/>
        </pc:sldMkLst>
        <pc:spChg chg="mod">
          <ac:chgData name="Kareem Ahmed" userId="668b7c42-9793-4d96-80a6-ccc644a66bcf" providerId="ADAL" clId="{186E0D9C-B213-440F-B6C5-61DE874C803E}" dt="2025-05-27T07:06:44.004" v="62"/>
          <ac:spMkLst>
            <pc:docMk/>
            <pc:sldMk cId="2394818696" sldId="591"/>
            <ac:spMk id="4" creationId="{73D843DE-BBB8-0A5D-CD94-247EFDCB2A81}"/>
          </ac:spMkLst>
        </pc:spChg>
        <pc:spChg chg="mod">
          <ac:chgData name="Kareem Ahmed" userId="668b7c42-9793-4d96-80a6-ccc644a66bcf" providerId="ADAL" clId="{186E0D9C-B213-440F-B6C5-61DE874C803E}" dt="2025-05-27T07:06:44.004" v="62"/>
          <ac:spMkLst>
            <pc:docMk/>
            <pc:sldMk cId="2394818696" sldId="591"/>
            <ac:spMk id="5" creationId="{3583B4FF-2653-EC82-07A0-1921C4778FF8}"/>
          </ac:spMkLst>
        </pc:spChg>
        <pc:grpChg chg="add mod">
          <ac:chgData name="Kareem Ahmed" userId="668b7c42-9793-4d96-80a6-ccc644a66bcf" providerId="ADAL" clId="{186E0D9C-B213-440F-B6C5-61DE874C803E}" dt="2025-05-28T20:23:09.497" v="369" actId="1076"/>
          <ac:grpSpMkLst>
            <pc:docMk/>
            <pc:sldMk cId="2394818696" sldId="591"/>
            <ac:grpSpMk id="3" creationId="{3B9CF4C5-57ED-4502-E496-04E34C204B5A}"/>
          </ac:grpSpMkLst>
        </pc:grpChg>
        <pc:picChg chg="del">
          <ac:chgData name="Kareem Ahmed" userId="668b7c42-9793-4d96-80a6-ccc644a66bcf" providerId="ADAL" clId="{186E0D9C-B213-440F-B6C5-61DE874C803E}" dt="2025-05-27T07:06:43.485" v="61" actId="478"/>
          <ac:picMkLst>
            <pc:docMk/>
            <pc:sldMk cId="2394818696" sldId="591"/>
            <ac:picMk id="2" creationId="{55CD1180-4C62-EDA2-42A3-AF92F9FA68DE}"/>
          </ac:picMkLst>
        </pc:picChg>
        <pc:picChg chg="add mod">
          <ac:chgData name="Kareem Ahmed" userId="668b7c42-9793-4d96-80a6-ccc644a66bcf" providerId="ADAL" clId="{186E0D9C-B213-440F-B6C5-61DE874C803E}" dt="2025-05-27T07:06:44.004" v="62"/>
          <ac:picMkLst>
            <pc:docMk/>
            <pc:sldMk cId="2394818696" sldId="591"/>
            <ac:picMk id="6" creationId="{BC390829-3BA4-F8D8-28F2-662A4B27E782}"/>
          </ac:picMkLst>
        </pc:picChg>
      </pc:sldChg>
      <pc:sldChg chg="addSp delSp modSp mod">
        <pc:chgData name="Kareem Ahmed" userId="668b7c42-9793-4d96-80a6-ccc644a66bcf" providerId="ADAL" clId="{186E0D9C-B213-440F-B6C5-61DE874C803E}" dt="2025-05-28T20:23:13.160" v="370" actId="1076"/>
        <pc:sldMkLst>
          <pc:docMk/>
          <pc:sldMk cId="1420975984" sldId="592"/>
        </pc:sldMkLst>
        <pc:spChg chg="mod">
          <ac:chgData name="Kareem Ahmed" userId="668b7c42-9793-4d96-80a6-ccc644a66bcf" providerId="ADAL" clId="{186E0D9C-B213-440F-B6C5-61DE874C803E}" dt="2025-05-27T07:06:47.933" v="64"/>
          <ac:spMkLst>
            <pc:docMk/>
            <pc:sldMk cId="1420975984" sldId="592"/>
            <ac:spMk id="4" creationId="{1CB2B82F-44BF-D304-1C77-52C384ADD47E}"/>
          </ac:spMkLst>
        </pc:spChg>
        <pc:spChg chg="mod">
          <ac:chgData name="Kareem Ahmed" userId="668b7c42-9793-4d96-80a6-ccc644a66bcf" providerId="ADAL" clId="{186E0D9C-B213-440F-B6C5-61DE874C803E}" dt="2025-05-27T07:06:47.933" v="64"/>
          <ac:spMkLst>
            <pc:docMk/>
            <pc:sldMk cId="1420975984" sldId="592"/>
            <ac:spMk id="5" creationId="{76A6A164-9833-1BC3-30D8-5FB6830DB4C3}"/>
          </ac:spMkLst>
        </pc:spChg>
        <pc:grpChg chg="add mod">
          <ac:chgData name="Kareem Ahmed" userId="668b7c42-9793-4d96-80a6-ccc644a66bcf" providerId="ADAL" clId="{186E0D9C-B213-440F-B6C5-61DE874C803E}" dt="2025-05-28T20:23:13.160" v="370" actId="1076"/>
          <ac:grpSpMkLst>
            <pc:docMk/>
            <pc:sldMk cId="1420975984" sldId="592"/>
            <ac:grpSpMk id="3" creationId="{351FAC2C-236C-ADEB-D24E-3716DA96764E}"/>
          </ac:grpSpMkLst>
        </pc:grpChg>
        <pc:picChg chg="del">
          <ac:chgData name="Kareem Ahmed" userId="668b7c42-9793-4d96-80a6-ccc644a66bcf" providerId="ADAL" clId="{186E0D9C-B213-440F-B6C5-61DE874C803E}" dt="2025-05-27T07:06:47.393" v="63" actId="478"/>
          <ac:picMkLst>
            <pc:docMk/>
            <pc:sldMk cId="1420975984" sldId="592"/>
            <ac:picMk id="2" creationId="{55CD1180-4C62-EDA2-42A3-AF92F9FA68DE}"/>
          </ac:picMkLst>
        </pc:picChg>
        <pc:picChg chg="add mod">
          <ac:chgData name="Kareem Ahmed" userId="668b7c42-9793-4d96-80a6-ccc644a66bcf" providerId="ADAL" clId="{186E0D9C-B213-440F-B6C5-61DE874C803E}" dt="2025-05-27T07:06:47.933" v="64"/>
          <ac:picMkLst>
            <pc:docMk/>
            <pc:sldMk cId="1420975984" sldId="592"/>
            <ac:picMk id="6" creationId="{E8277A4C-F1A2-282C-3EEA-AA191277C3F5}"/>
          </ac:picMkLst>
        </pc:picChg>
      </pc:sldChg>
      <pc:sldChg chg="addSp delSp modSp mod">
        <pc:chgData name="Kareem Ahmed" userId="668b7c42-9793-4d96-80a6-ccc644a66bcf" providerId="ADAL" clId="{186E0D9C-B213-440F-B6C5-61DE874C803E}" dt="2025-05-28T20:23:36.761" v="375"/>
        <pc:sldMkLst>
          <pc:docMk/>
          <pc:sldMk cId="3004832076" sldId="593"/>
        </pc:sldMkLst>
        <pc:spChg chg="add mod">
          <ac:chgData name="Kareem Ahmed" userId="668b7c42-9793-4d96-80a6-ccc644a66bcf" providerId="ADAL" clId="{186E0D9C-B213-440F-B6C5-61DE874C803E}" dt="2025-05-28T20:23:36.761" v="375"/>
          <ac:spMkLst>
            <pc:docMk/>
            <pc:sldMk cId="3004832076" sldId="593"/>
            <ac:spMk id="2" creationId="{12FED53D-CAA7-9C2F-65F7-FEECAE9AE7B9}"/>
          </ac:spMkLst>
        </pc:spChg>
        <pc:spChg chg="del">
          <ac:chgData name="Kareem Ahmed" userId="668b7c42-9793-4d96-80a6-ccc644a66bcf" providerId="ADAL" clId="{186E0D9C-B213-440F-B6C5-61DE874C803E}" dt="2025-05-28T20:23:36.017" v="374" actId="478"/>
          <ac:spMkLst>
            <pc:docMk/>
            <pc:sldMk cId="3004832076" sldId="593"/>
            <ac:spMk id="3" creationId="{F9A80F9F-74DB-1D57-04E8-E20E92A09B0A}"/>
          </ac:spMkLst>
        </pc:spChg>
        <pc:spChg chg="mod">
          <ac:chgData name="Kareem Ahmed" userId="668b7c42-9793-4d96-80a6-ccc644a66bcf" providerId="ADAL" clId="{186E0D9C-B213-440F-B6C5-61DE874C803E}" dt="2025-05-27T07:06:56.005" v="68"/>
          <ac:spMkLst>
            <pc:docMk/>
            <pc:sldMk cId="3004832076" sldId="593"/>
            <ac:spMk id="6" creationId="{D03F611C-1273-F196-1B43-687E330792B9}"/>
          </ac:spMkLst>
        </pc:spChg>
        <pc:spChg chg="mod">
          <ac:chgData name="Kareem Ahmed" userId="668b7c42-9793-4d96-80a6-ccc644a66bcf" providerId="ADAL" clId="{186E0D9C-B213-440F-B6C5-61DE874C803E}" dt="2025-05-27T07:06:56.005" v="68"/>
          <ac:spMkLst>
            <pc:docMk/>
            <pc:sldMk cId="3004832076" sldId="593"/>
            <ac:spMk id="7" creationId="{F4915E38-6201-6989-26C7-F6CB9FC7D1A1}"/>
          </ac:spMkLst>
        </pc:spChg>
        <pc:spChg chg="mod">
          <ac:chgData name="Kareem Ahmed" userId="668b7c42-9793-4d96-80a6-ccc644a66bcf" providerId="ADAL" clId="{186E0D9C-B213-440F-B6C5-61DE874C803E}" dt="2025-05-28T20:23:36.761" v="375"/>
          <ac:spMkLst>
            <pc:docMk/>
            <pc:sldMk cId="3004832076" sldId="593"/>
            <ac:spMk id="11" creationId="{D94903EF-8190-18BD-C2C2-DB27F3EE9145}"/>
          </ac:spMkLst>
        </pc:spChg>
        <pc:spChg chg="mod">
          <ac:chgData name="Kareem Ahmed" userId="668b7c42-9793-4d96-80a6-ccc644a66bcf" providerId="ADAL" clId="{186E0D9C-B213-440F-B6C5-61DE874C803E}" dt="2025-05-28T20:23:36.761" v="375"/>
          <ac:spMkLst>
            <pc:docMk/>
            <pc:sldMk cId="3004832076" sldId="593"/>
            <ac:spMk id="12" creationId="{0CBFABAA-0851-D361-3C55-A492183814DB}"/>
          </ac:spMkLst>
        </pc:spChg>
        <pc:grpChg chg="add del mod">
          <ac:chgData name="Kareem Ahmed" userId="668b7c42-9793-4d96-80a6-ccc644a66bcf" providerId="ADAL" clId="{186E0D9C-B213-440F-B6C5-61DE874C803E}" dt="2025-05-28T20:23:36.017" v="374" actId="478"/>
          <ac:grpSpMkLst>
            <pc:docMk/>
            <pc:sldMk cId="3004832076" sldId="593"/>
            <ac:grpSpMk id="4" creationId="{DD6AC902-FB0D-4629-6BAD-715C9DC2BC57}"/>
          </ac:grpSpMkLst>
        </pc:grpChg>
        <pc:grpChg chg="add mod">
          <ac:chgData name="Kareem Ahmed" userId="668b7c42-9793-4d96-80a6-ccc644a66bcf" providerId="ADAL" clId="{186E0D9C-B213-440F-B6C5-61DE874C803E}" dt="2025-05-28T20:23:36.761" v="375"/>
          <ac:grpSpMkLst>
            <pc:docMk/>
            <pc:sldMk cId="3004832076" sldId="593"/>
            <ac:grpSpMk id="10" creationId="{440BB0B8-462A-F39D-17F6-7CC69D26AA7B}"/>
          </ac:grpSpMkLst>
        </pc:grpChg>
        <pc:picChg chg="del">
          <ac:chgData name="Kareem Ahmed" userId="668b7c42-9793-4d96-80a6-ccc644a66bcf" providerId="ADAL" clId="{186E0D9C-B213-440F-B6C5-61DE874C803E}" dt="2025-05-27T07:06:55.298" v="67" actId="478"/>
          <ac:picMkLst>
            <pc:docMk/>
            <pc:sldMk cId="3004832076" sldId="593"/>
            <ac:picMk id="2" creationId="{55CD1180-4C62-EDA2-42A3-AF92F9FA68DE}"/>
          </ac:picMkLst>
        </pc:picChg>
        <pc:picChg chg="add mod">
          <ac:chgData name="Kareem Ahmed" userId="668b7c42-9793-4d96-80a6-ccc644a66bcf" providerId="ADAL" clId="{186E0D9C-B213-440F-B6C5-61DE874C803E}" dt="2025-05-27T07:06:56.005" v="68"/>
          <ac:picMkLst>
            <pc:docMk/>
            <pc:sldMk cId="3004832076" sldId="593"/>
            <ac:picMk id="9" creationId="{1DA5A3F2-CEBE-F4F7-9F45-7D51765DA5C0}"/>
          </ac:picMkLst>
        </pc:picChg>
      </pc:sldChg>
      <pc:sldChg chg="addSp delSp modSp mod">
        <pc:chgData name="Kareem Ahmed" userId="668b7c42-9793-4d96-80a6-ccc644a66bcf" providerId="ADAL" clId="{186E0D9C-B213-440F-B6C5-61DE874C803E}" dt="2025-05-28T20:23:31.175" v="373" actId="1076"/>
        <pc:sldMkLst>
          <pc:docMk/>
          <pc:sldMk cId="271847793" sldId="594"/>
        </pc:sldMkLst>
        <pc:spChg chg="mod">
          <ac:chgData name="Kareem Ahmed" userId="668b7c42-9793-4d96-80a6-ccc644a66bcf" providerId="ADAL" clId="{186E0D9C-B213-440F-B6C5-61DE874C803E}" dt="2025-05-28T20:23:31.175" v="373" actId="1076"/>
          <ac:spMkLst>
            <pc:docMk/>
            <pc:sldMk cId="271847793" sldId="594"/>
            <ac:spMk id="3" creationId="{F9A80F9F-74DB-1D57-04E8-E20E92A09B0A}"/>
          </ac:spMkLst>
        </pc:spChg>
        <pc:spChg chg="mod">
          <ac:chgData name="Kareem Ahmed" userId="668b7c42-9793-4d96-80a6-ccc644a66bcf" providerId="ADAL" clId="{186E0D9C-B213-440F-B6C5-61DE874C803E}" dt="2025-05-27T07:06:51.687" v="66"/>
          <ac:spMkLst>
            <pc:docMk/>
            <pc:sldMk cId="271847793" sldId="594"/>
            <ac:spMk id="6" creationId="{714120FB-FC18-798B-7D16-BD3FF8465ECD}"/>
          </ac:spMkLst>
        </pc:spChg>
        <pc:spChg chg="mod">
          <ac:chgData name="Kareem Ahmed" userId="668b7c42-9793-4d96-80a6-ccc644a66bcf" providerId="ADAL" clId="{186E0D9C-B213-440F-B6C5-61DE874C803E}" dt="2025-05-27T07:06:51.687" v="66"/>
          <ac:spMkLst>
            <pc:docMk/>
            <pc:sldMk cId="271847793" sldId="594"/>
            <ac:spMk id="7" creationId="{0DB3CCC9-25CF-667A-DBDD-E797CA6E61FC}"/>
          </ac:spMkLst>
        </pc:spChg>
        <pc:grpChg chg="add mod">
          <ac:chgData name="Kareem Ahmed" userId="668b7c42-9793-4d96-80a6-ccc644a66bcf" providerId="ADAL" clId="{186E0D9C-B213-440F-B6C5-61DE874C803E}" dt="2025-05-28T20:23:26.687" v="372" actId="1076"/>
          <ac:grpSpMkLst>
            <pc:docMk/>
            <pc:sldMk cId="271847793" sldId="594"/>
            <ac:grpSpMk id="4" creationId="{B8B9190B-04D4-751C-69EC-61A9C0FB15DC}"/>
          </ac:grpSpMkLst>
        </pc:grpChg>
        <pc:picChg chg="del">
          <ac:chgData name="Kareem Ahmed" userId="668b7c42-9793-4d96-80a6-ccc644a66bcf" providerId="ADAL" clId="{186E0D9C-B213-440F-B6C5-61DE874C803E}" dt="2025-05-27T07:06:50.726" v="65" actId="478"/>
          <ac:picMkLst>
            <pc:docMk/>
            <pc:sldMk cId="271847793" sldId="594"/>
            <ac:picMk id="2" creationId="{55CD1180-4C62-EDA2-42A3-AF92F9FA68DE}"/>
          </ac:picMkLst>
        </pc:picChg>
        <pc:picChg chg="add mod">
          <ac:chgData name="Kareem Ahmed" userId="668b7c42-9793-4d96-80a6-ccc644a66bcf" providerId="ADAL" clId="{186E0D9C-B213-440F-B6C5-61DE874C803E}" dt="2025-05-27T07:06:51.687" v="66"/>
          <ac:picMkLst>
            <pc:docMk/>
            <pc:sldMk cId="271847793" sldId="594"/>
            <ac:picMk id="9" creationId="{F1477E9A-F6B9-52C7-C094-B6D81281DA99}"/>
          </ac:picMkLst>
        </pc:picChg>
      </pc:sldChg>
      <pc:sldChg chg="addSp delSp modSp mod">
        <pc:chgData name="Kareem Ahmed" userId="668b7c42-9793-4d96-80a6-ccc644a66bcf" providerId="ADAL" clId="{186E0D9C-B213-440F-B6C5-61DE874C803E}" dt="2025-05-28T20:24:01.248" v="378" actId="1076"/>
        <pc:sldMkLst>
          <pc:docMk/>
          <pc:sldMk cId="1465127825" sldId="595"/>
        </pc:sldMkLst>
        <pc:spChg chg="mod">
          <ac:chgData name="Kareem Ahmed" userId="668b7c42-9793-4d96-80a6-ccc644a66bcf" providerId="ADAL" clId="{186E0D9C-B213-440F-B6C5-61DE874C803E}" dt="2025-05-28T20:24:01.248" v="378" actId="1076"/>
          <ac:spMkLst>
            <pc:docMk/>
            <pc:sldMk cId="1465127825" sldId="595"/>
            <ac:spMk id="3" creationId="{F9A80F9F-74DB-1D57-04E8-E20E92A09B0A}"/>
          </ac:spMkLst>
        </pc:spChg>
        <pc:spChg chg="mod">
          <ac:chgData name="Kareem Ahmed" userId="668b7c42-9793-4d96-80a6-ccc644a66bcf" providerId="ADAL" clId="{186E0D9C-B213-440F-B6C5-61DE874C803E}" dt="2025-05-27T07:07:00.123" v="70"/>
          <ac:spMkLst>
            <pc:docMk/>
            <pc:sldMk cId="1465127825" sldId="595"/>
            <ac:spMk id="5" creationId="{62D55891-A03E-ADAF-1BCE-D551A6B9C5DA}"/>
          </ac:spMkLst>
        </pc:spChg>
        <pc:spChg chg="mod">
          <ac:chgData name="Kareem Ahmed" userId="668b7c42-9793-4d96-80a6-ccc644a66bcf" providerId="ADAL" clId="{186E0D9C-B213-440F-B6C5-61DE874C803E}" dt="2025-05-27T07:07:00.123" v="70"/>
          <ac:spMkLst>
            <pc:docMk/>
            <pc:sldMk cId="1465127825" sldId="595"/>
            <ac:spMk id="6" creationId="{261FB3D2-7C05-2E01-25D5-F7002D176E55}"/>
          </ac:spMkLst>
        </pc:spChg>
        <pc:grpChg chg="add mod">
          <ac:chgData name="Kareem Ahmed" userId="668b7c42-9793-4d96-80a6-ccc644a66bcf" providerId="ADAL" clId="{186E0D9C-B213-440F-B6C5-61DE874C803E}" dt="2025-05-28T20:23:59.239" v="377" actId="1076"/>
          <ac:grpSpMkLst>
            <pc:docMk/>
            <pc:sldMk cId="1465127825" sldId="595"/>
            <ac:grpSpMk id="4" creationId="{3DF85250-B166-C115-EF49-A5AF379A486C}"/>
          </ac:grpSpMkLst>
        </pc:grpChg>
        <pc:picChg chg="del">
          <ac:chgData name="Kareem Ahmed" userId="668b7c42-9793-4d96-80a6-ccc644a66bcf" providerId="ADAL" clId="{186E0D9C-B213-440F-B6C5-61DE874C803E}" dt="2025-05-27T07:06:58.909" v="69" actId="478"/>
          <ac:picMkLst>
            <pc:docMk/>
            <pc:sldMk cId="1465127825" sldId="595"/>
            <ac:picMk id="2" creationId="{55CD1180-4C62-EDA2-42A3-AF92F9FA68DE}"/>
          </ac:picMkLst>
        </pc:picChg>
        <pc:picChg chg="add mod">
          <ac:chgData name="Kareem Ahmed" userId="668b7c42-9793-4d96-80a6-ccc644a66bcf" providerId="ADAL" clId="{186E0D9C-B213-440F-B6C5-61DE874C803E}" dt="2025-05-27T07:07:00.123" v="70"/>
          <ac:picMkLst>
            <pc:docMk/>
            <pc:sldMk cId="1465127825" sldId="595"/>
            <ac:picMk id="7" creationId="{BBD29154-009F-59D6-1488-07A1F3C11200}"/>
          </ac:picMkLst>
        </pc:picChg>
      </pc:sldChg>
      <pc:sldChg chg="addSp delSp modSp mod">
        <pc:chgData name="Kareem Ahmed" userId="668b7c42-9793-4d96-80a6-ccc644a66bcf" providerId="ADAL" clId="{186E0D9C-B213-440F-B6C5-61DE874C803E}" dt="2025-05-28T20:24:19.079" v="381"/>
        <pc:sldMkLst>
          <pc:docMk/>
          <pc:sldMk cId="732504006" sldId="596"/>
        </pc:sldMkLst>
        <pc:spChg chg="add mod">
          <ac:chgData name="Kareem Ahmed" userId="668b7c42-9793-4d96-80a6-ccc644a66bcf" providerId="ADAL" clId="{186E0D9C-B213-440F-B6C5-61DE874C803E}" dt="2025-05-28T20:24:19.079" v="381"/>
          <ac:spMkLst>
            <pc:docMk/>
            <pc:sldMk cId="732504006" sldId="596"/>
            <ac:spMk id="2" creationId="{AE0DF2EC-7D76-A5B5-9D7C-237EA66002E5}"/>
          </ac:spMkLst>
        </pc:spChg>
        <pc:spChg chg="del">
          <ac:chgData name="Kareem Ahmed" userId="668b7c42-9793-4d96-80a6-ccc644a66bcf" providerId="ADAL" clId="{186E0D9C-B213-440F-B6C5-61DE874C803E}" dt="2025-05-28T20:24:18.290" v="380" actId="478"/>
          <ac:spMkLst>
            <pc:docMk/>
            <pc:sldMk cId="732504006" sldId="596"/>
            <ac:spMk id="3" creationId="{F9A80F9F-74DB-1D57-04E8-E20E92A09B0A}"/>
          </ac:spMkLst>
        </pc:spChg>
        <pc:spChg chg="mod">
          <ac:chgData name="Kareem Ahmed" userId="668b7c42-9793-4d96-80a6-ccc644a66bcf" providerId="ADAL" clId="{186E0D9C-B213-440F-B6C5-61DE874C803E}" dt="2025-05-27T07:07:03.959" v="72"/>
          <ac:spMkLst>
            <pc:docMk/>
            <pc:sldMk cId="732504006" sldId="596"/>
            <ac:spMk id="5" creationId="{7CBF3E4B-5B54-4565-A416-14AB61A57037}"/>
          </ac:spMkLst>
        </pc:spChg>
        <pc:spChg chg="mod">
          <ac:chgData name="Kareem Ahmed" userId="668b7c42-9793-4d96-80a6-ccc644a66bcf" providerId="ADAL" clId="{186E0D9C-B213-440F-B6C5-61DE874C803E}" dt="2025-05-27T07:07:03.959" v="72"/>
          <ac:spMkLst>
            <pc:docMk/>
            <pc:sldMk cId="732504006" sldId="596"/>
            <ac:spMk id="6" creationId="{99BB5621-ADC0-BA4C-92EF-CF297CD57065}"/>
          </ac:spMkLst>
        </pc:spChg>
        <pc:spChg chg="mod">
          <ac:chgData name="Kareem Ahmed" userId="668b7c42-9793-4d96-80a6-ccc644a66bcf" providerId="ADAL" clId="{186E0D9C-B213-440F-B6C5-61DE874C803E}" dt="2025-05-28T20:24:19.079" v="381"/>
          <ac:spMkLst>
            <pc:docMk/>
            <pc:sldMk cId="732504006" sldId="596"/>
            <ac:spMk id="10" creationId="{90634168-FF8A-EB71-68D6-F7261206ACF7}"/>
          </ac:spMkLst>
        </pc:spChg>
        <pc:spChg chg="mod">
          <ac:chgData name="Kareem Ahmed" userId="668b7c42-9793-4d96-80a6-ccc644a66bcf" providerId="ADAL" clId="{186E0D9C-B213-440F-B6C5-61DE874C803E}" dt="2025-05-28T20:24:19.079" v="381"/>
          <ac:spMkLst>
            <pc:docMk/>
            <pc:sldMk cId="732504006" sldId="596"/>
            <ac:spMk id="11" creationId="{4521FC8C-6C33-3EDE-6E84-3ACEC5E60AED}"/>
          </ac:spMkLst>
        </pc:spChg>
        <pc:grpChg chg="add del mod">
          <ac:chgData name="Kareem Ahmed" userId="668b7c42-9793-4d96-80a6-ccc644a66bcf" providerId="ADAL" clId="{186E0D9C-B213-440F-B6C5-61DE874C803E}" dt="2025-05-28T20:24:14.388" v="379" actId="478"/>
          <ac:grpSpMkLst>
            <pc:docMk/>
            <pc:sldMk cId="732504006" sldId="596"/>
            <ac:grpSpMk id="4" creationId="{FFCD1BBB-76F8-6DE0-6424-B17491206154}"/>
          </ac:grpSpMkLst>
        </pc:grpChg>
        <pc:grpChg chg="add mod">
          <ac:chgData name="Kareem Ahmed" userId="668b7c42-9793-4d96-80a6-ccc644a66bcf" providerId="ADAL" clId="{186E0D9C-B213-440F-B6C5-61DE874C803E}" dt="2025-05-28T20:24:19.079" v="381"/>
          <ac:grpSpMkLst>
            <pc:docMk/>
            <pc:sldMk cId="732504006" sldId="596"/>
            <ac:grpSpMk id="9" creationId="{47A834F1-3F68-79C4-75BD-CC9A3A03DFE7}"/>
          </ac:grpSpMkLst>
        </pc:grpChg>
        <pc:picChg chg="del">
          <ac:chgData name="Kareem Ahmed" userId="668b7c42-9793-4d96-80a6-ccc644a66bcf" providerId="ADAL" clId="{186E0D9C-B213-440F-B6C5-61DE874C803E}" dt="2025-05-27T07:07:02.986" v="71" actId="478"/>
          <ac:picMkLst>
            <pc:docMk/>
            <pc:sldMk cId="732504006" sldId="596"/>
            <ac:picMk id="2" creationId="{55CD1180-4C62-EDA2-42A3-AF92F9FA68DE}"/>
          </ac:picMkLst>
        </pc:picChg>
        <pc:picChg chg="add mod">
          <ac:chgData name="Kareem Ahmed" userId="668b7c42-9793-4d96-80a6-ccc644a66bcf" providerId="ADAL" clId="{186E0D9C-B213-440F-B6C5-61DE874C803E}" dt="2025-05-27T07:07:03.959" v="72"/>
          <ac:picMkLst>
            <pc:docMk/>
            <pc:sldMk cId="732504006" sldId="596"/>
            <ac:picMk id="7" creationId="{517680C9-A13A-6271-328B-A0FB71A82AB0}"/>
          </ac:picMkLst>
        </pc:picChg>
      </pc:sldChg>
      <pc:sldChg chg="addSp delSp modSp del mod">
        <pc:chgData name="Kareem Ahmed" userId="668b7c42-9793-4d96-80a6-ccc644a66bcf" providerId="ADAL" clId="{186E0D9C-B213-440F-B6C5-61DE874C803E}" dt="2025-05-28T22:10:16.289" v="475" actId="47"/>
        <pc:sldMkLst>
          <pc:docMk/>
          <pc:sldMk cId="1393283753" sldId="597"/>
        </pc:sldMkLst>
        <pc:spChg chg="mod">
          <ac:chgData name="Kareem Ahmed" userId="668b7c42-9793-4d96-80a6-ccc644a66bcf" providerId="ADAL" clId="{186E0D9C-B213-440F-B6C5-61DE874C803E}" dt="2025-05-27T07:07:07.704" v="74"/>
          <ac:spMkLst>
            <pc:docMk/>
            <pc:sldMk cId="1393283753" sldId="597"/>
            <ac:spMk id="5" creationId="{ED52EBC9-3346-300D-EEB7-6194C1186F03}"/>
          </ac:spMkLst>
        </pc:spChg>
        <pc:spChg chg="mod">
          <ac:chgData name="Kareem Ahmed" userId="668b7c42-9793-4d96-80a6-ccc644a66bcf" providerId="ADAL" clId="{186E0D9C-B213-440F-B6C5-61DE874C803E}" dt="2025-05-27T07:07:07.704" v="74"/>
          <ac:spMkLst>
            <pc:docMk/>
            <pc:sldMk cId="1393283753" sldId="597"/>
            <ac:spMk id="6" creationId="{CDC3C90D-CB4E-83AD-6E47-5F09C6CB5600}"/>
          </ac:spMkLst>
        </pc:spChg>
        <pc:grpChg chg="add mod">
          <ac:chgData name="Kareem Ahmed" userId="668b7c42-9793-4d96-80a6-ccc644a66bcf" providerId="ADAL" clId="{186E0D9C-B213-440F-B6C5-61DE874C803E}" dt="2025-05-27T07:07:07.704" v="74"/>
          <ac:grpSpMkLst>
            <pc:docMk/>
            <pc:sldMk cId="1393283753" sldId="597"/>
            <ac:grpSpMk id="3" creationId="{05299DB1-94E5-CE90-B4EE-7AD3B964F1F1}"/>
          </ac:grpSpMkLst>
        </pc:grpChg>
        <pc:picChg chg="del">
          <ac:chgData name="Kareem Ahmed" userId="668b7c42-9793-4d96-80a6-ccc644a66bcf" providerId="ADAL" clId="{186E0D9C-B213-440F-B6C5-61DE874C803E}" dt="2025-05-27T07:07:06.899" v="73" actId="478"/>
          <ac:picMkLst>
            <pc:docMk/>
            <pc:sldMk cId="1393283753" sldId="597"/>
            <ac:picMk id="2" creationId="{55CD1180-4C62-EDA2-42A3-AF92F9FA68DE}"/>
          </ac:picMkLst>
        </pc:picChg>
        <pc:picChg chg="add mod">
          <ac:chgData name="Kareem Ahmed" userId="668b7c42-9793-4d96-80a6-ccc644a66bcf" providerId="ADAL" clId="{186E0D9C-B213-440F-B6C5-61DE874C803E}" dt="2025-05-27T07:07:07.704" v="74"/>
          <ac:picMkLst>
            <pc:docMk/>
            <pc:sldMk cId="1393283753" sldId="597"/>
            <ac:picMk id="7" creationId="{1D80CEDB-C2B1-1635-64F9-7D6C7019C168}"/>
          </ac:picMkLst>
        </pc:picChg>
      </pc:sldChg>
      <pc:sldChg chg="addSp delSp modSp mod modTransition delAnim">
        <pc:chgData name="Kareem Ahmed" userId="668b7c42-9793-4d96-80a6-ccc644a66bcf" providerId="ADAL" clId="{186E0D9C-B213-440F-B6C5-61DE874C803E}" dt="2025-05-28T22:13:06.309" v="479"/>
        <pc:sldMkLst>
          <pc:docMk/>
          <pc:sldMk cId="2567000983" sldId="598"/>
        </pc:sldMkLst>
        <pc:spChg chg="mod">
          <ac:chgData name="Kareem Ahmed" userId="668b7c42-9793-4d96-80a6-ccc644a66bcf" providerId="ADAL" clId="{186E0D9C-B213-440F-B6C5-61DE874C803E}" dt="2025-05-27T07:07:12.020" v="76"/>
          <ac:spMkLst>
            <pc:docMk/>
            <pc:sldMk cId="2567000983" sldId="598"/>
            <ac:spMk id="5" creationId="{A6FFA404-641C-DB2A-5517-06FDA9633A4E}"/>
          </ac:spMkLst>
        </pc:spChg>
        <pc:spChg chg="mod">
          <ac:chgData name="Kareem Ahmed" userId="668b7c42-9793-4d96-80a6-ccc644a66bcf" providerId="ADAL" clId="{186E0D9C-B213-440F-B6C5-61DE874C803E}" dt="2025-05-27T07:07:12.020" v="76"/>
          <ac:spMkLst>
            <pc:docMk/>
            <pc:sldMk cId="2567000983" sldId="598"/>
            <ac:spMk id="6" creationId="{86261981-8927-45CB-76FD-92C686D6B98B}"/>
          </ac:spMkLst>
        </pc:spChg>
        <pc:spChg chg="mod">
          <ac:chgData name="Kareem Ahmed" userId="668b7c42-9793-4d96-80a6-ccc644a66bcf" providerId="ADAL" clId="{186E0D9C-B213-440F-B6C5-61DE874C803E}" dt="2025-05-28T22:04:38.539" v="446"/>
          <ac:spMkLst>
            <pc:docMk/>
            <pc:sldMk cId="2567000983" sldId="598"/>
            <ac:spMk id="9" creationId="{951676D6-54A8-1D2A-E2EA-AD86B976E9DD}"/>
          </ac:spMkLst>
        </pc:spChg>
        <pc:spChg chg="mod">
          <ac:chgData name="Kareem Ahmed" userId="668b7c42-9793-4d96-80a6-ccc644a66bcf" providerId="ADAL" clId="{186E0D9C-B213-440F-B6C5-61DE874C803E}" dt="2025-05-28T22:04:38.539" v="446"/>
          <ac:spMkLst>
            <pc:docMk/>
            <pc:sldMk cId="2567000983" sldId="598"/>
            <ac:spMk id="10" creationId="{16C12A86-72F1-3C4E-B721-A5BD103300B3}"/>
          </ac:spMkLst>
        </pc:spChg>
        <pc:spChg chg="add mod">
          <ac:chgData name="Kareem Ahmed" userId="668b7c42-9793-4d96-80a6-ccc644a66bcf" providerId="ADAL" clId="{186E0D9C-B213-440F-B6C5-61DE874C803E}" dt="2025-05-28T22:04:38.539" v="446"/>
          <ac:spMkLst>
            <pc:docMk/>
            <pc:sldMk cId="2567000983" sldId="598"/>
            <ac:spMk id="11" creationId="{FAEAA149-7566-8243-258A-747FDC6B1CDE}"/>
          </ac:spMkLst>
        </pc:spChg>
        <pc:grpChg chg="add mod">
          <ac:chgData name="Kareem Ahmed" userId="668b7c42-9793-4d96-80a6-ccc644a66bcf" providerId="ADAL" clId="{186E0D9C-B213-440F-B6C5-61DE874C803E}" dt="2025-05-28T22:04:38.539" v="446"/>
          <ac:grpSpMkLst>
            <pc:docMk/>
            <pc:sldMk cId="2567000983" sldId="598"/>
            <ac:grpSpMk id="2" creationId="{284A0874-C06C-9ED6-9DD9-52160D410141}"/>
          </ac:grpSpMkLst>
        </pc:grpChg>
        <pc:grpChg chg="add del mod">
          <ac:chgData name="Kareem Ahmed" userId="668b7c42-9793-4d96-80a6-ccc644a66bcf" providerId="ADAL" clId="{186E0D9C-B213-440F-B6C5-61DE874C803E}" dt="2025-05-28T22:04:37.668" v="445" actId="478"/>
          <ac:grpSpMkLst>
            <pc:docMk/>
            <pc:sldMk cId="2567000983" sldId="598"/>
            <ac:grpSpMk id="3" creationId="{6B8F287E-EAD1-6062-D2DA-72AB02A6029C}"/>
          </ac:grpSpMkLst>
        </pc:grpChg>
        <pc:picChg chg="del">
          <ac:chgData name="Kareem Ahmed" userId="668b7c42-9793-4d96-80a6-ccc644a66bcf" providerId="ADAL" clId="{186E0D9C-B213-440F-B6C5-61DE874C803E}" dt="2025-05-27T07:07:10.909" v="75" actId="478"/>
          <ac:picMkLst>
            <pc:docMk/>
            <pc:sldMk cId="2567000983" sldId="598"/>
            <ac:picMk id="2" creationId="{55CD1180-4C62-EDA2-42A3-AF92F9FA68DE}"/>
          </ac:picMkLst>
        </pc:picChg>
        <pc:picChg chg="del">
          <ac:chgData name="Kareem Ahmed" userId="668b7c42-9793-4d96-80a6-ccc644a66bcf" providerId="ADAL" clId="{186E0D9C-B213-440F-B6C5-61DE874C803E}" dt="2025-05-28T22:10:48.290" v="476" actId="478"/>
          <ac:picMkLst>
            <pc:docMk/>
            <pc:sldMk cId="2567000983" sldId="598"/>
            <ac:picMk id="4" creationId="{D4CE6811-B82A-AFF7-E29D-08792D87A0BE}"/>
          </ac:picMkLst>
        </pc:picChg>
        <pc:picChg chg="add mod">
          <ac:chgData name="Kareem Ahmed" userId="668b7c42-9793-4d96-80a6-ccc644a66bcf" providerId="ADAL" clId="{186E0D9C-B213-440F-B6C5-61DE874C803E}" dt="2025-05-27T07:07:12.020" v="76"/>
          <ac:picMkLst>
            <pc:docMk/>
            <pc:sldMk cId="2567000983" sldId="598"/>
            <ac:picMk id="7" creationId="{3B72934B-39FD-2425-E740-51740C58849C}"/>
          </ac:picMkLst>
        </pc:picChg>
        <pc:picChg chg="add del mod">
          <ac:chgData name="Kareem Ahmed" userId="668b7c42-9793-4d96-80a6-ccc644a66bcf" providerId="ADAL" clId="{186E0D9C-B213-440F-B6C5-61DE874C803E}" dt="2025-05-28T22:13:06.309" v="479"/>
          <ac:picMkLst>
            <pc:docMk/>
            <pc:sldMk cId="2567000983" sldId="598"/>
            <ac:picMk id="13" creationId="{AA8B4D05-86D4-D56B-7596-79C458B87135}"/>
          </ac:picMkLst>
        </pc:picChg>
        <pc:picChg chg="add mod">
          <ac:chgData name="Kareem Ahmed" userId="668b7c42-9793-4d96-80a6-ccc644a66bcf" providerId="ADAL" clId="{186E0D9C-B213-440F-B6C5-61DE874C803E}" dt="2025-05-28T22:13:06.309" v="479"/>
          <ac:picMkLst>
            <pc:docMk/>
            <pc:sldMk cId="2567000983" sldId="598"/>
            <ac:picMk id="14" creationId="{411EA487-3E15-2E55-CA86-FD110FB6F170}"/>
          </ac:picMkLst>
        </pc:picChg>
      </pc:sldChg>
      <pc:sldChg chg="addSp delSp modSp mod">
        <pc:chgData name="Kareem Ahmed" userId="668b7c42-9793-4d96-80a6-ccc644a66bcf" providerId="ADAL" clId="{186E0D9C-B213-440F-B6C5-61DE874C803E}" dt="2025-05-28T22:04:46.172" v="449" actId="14100"/>
        <pc:sldMkLst>
          <pc:docMk/>
          <pc:sldMk cId="2036787104" sldId="599"/>
        </pc:sldMkLst>
        <pc:spChg chg="mod">
          <ac:chgData name="Kareem Ahmed" userId="668b7c42-9793-4d96-80a6-ccc644a66bcf" providerId="ADAL" clId="{186E0D9C-B213-440F-B6C5-61DE874C803E}" dt="2025-05-27T07:07:15.593" v="78"/>
          <ac:spMkLst>
            <pc:docMk/>
            <pc:sldMk cId="2036787104" sldId="599"/>
            <ac:spMk id="5" creationId="{7B103797-2DA1-1ADC-0D86-297DD8034A24}"/>
          </ac:spMkLst>
        </pc:spChg>
        <pc:spChg chg="mod">
          <ac:chgData name="Kareem Ahmed" userId="668b7c42-9793-4d96-80a6-ccc644a66bcf" providerId="ADAL" clId="{186E0D9C-B213-440F-B6C5-61DE874C803E}" dt="2025-05-27T07:07:15.593" v="78"/>
          <ac:spMkLst>
            <pc:docMk/>
            <pc:sldMk cId="2036787104" sldId="599"/>
            <ac:spMk id="6" creationId="{DA2AF453-B101-545E-0308-02E21AF22BB2}"/>
          </ac:spMkLst>
        </pc:spChg>
        <pc:spChg chg="mod">
          <ac:chgData name="Kareem Ahmed" userId="668b7c42-9793-4d96-80a6-ccc644a66bcf" providerId="ADAL" clId="{186E0D9C-B213-440F-B6C5-61DE874C803E}" dt="2025-05-28T22:04:42.985" v="448"/>
          <ac:spMkLst>
            <pc:docMk/>
            <pc:sldMk cId="2036787104" sldId="599"/>
            <ac:spMk id="9" creationId="{AF381E86-E6A0-C090-D81B-86376EC9B2AF}"/>
          </ac:spMkLst>
        </pc:spChg>
        <pc:spChg chg="mod">
          <ac:chgData name="Kareem Ahmed" userId="668b7c42-9793-4d96-80a6-ccc644a66bcf" providerId="ADAL" clId="{186E0D9C-B213-440F-B6C5-61DE874C803E}" dt="2025-05-28T22:04:42.985" v="448"/>
          <ac:spMkLst>
            <pc:docMk/>
            <pc:sldMk cId="2036787104" sldId="599"/>
            <ac:spMk id="10" creationId="{13B2F98E-8551-8AEE-CC13-E4626524490D}"/>
          </ac:spMkLst>
        </pc:spChg>
        <pc:spChg chg="add mod">
          <ac:chgData name="Kareem Ahmed" userId="668b7c42-9793-4d96-80a6-ccc644a66bcf" providerId="ADAL" clId="{186E0D9C-B213-440F-B6C5-61DE874C803E}" dt="2025-05-28T22:04:42.985" v="448"/>
          <ac:spMkLst>
            <pc:docMk/>
            <pc:sldMk cId="2036787104" sldId="599"/>
            <ac:spMk id="11" creationId="{1D77D183-949C-1FC1-924F-CCA5394BCE6C}"/>
          </ac:spMkLst>
        </pc:spChg>
        <pc:spChg chg="mod">
          <ac:chgData name="Kareem Ahmed" userId="668b7c42-9793-4d96-80a6-ccc644a66bcf" providerId="ADAL" clId="{186E0D9C-B213-440F-B6C5-61DE874C803E}" dt="2025-05-28T22:04:46.172" v="449" actId="14100"/>
          <ac:spMkLst>
            <pc:docMk/>
            <pc:sldMk cId="2036787104" sldId="599"/>
            <ac:spMk id="25" creationId="{2BC869EB-5623-4AA1-9123-4AF9DF916049}"/>
          </ac:spMkLst>
        </pc:spChg>
        <pc:grpChg chg="add mod">
          <ac:chgData name="Kareem Ahmed" userId="668b7c42-9793-4d96-80a6-ccc644a66bcf" providerId="ADAL" clId="{186E0D9C-B213-440F-B6C5-61DE874C803E}" dt="2025-05-28T22:04:42.985" v="448"/>
          <ac:grpSpMkLst>
            <pc:docMk/>
            <pc:sldMk cId="2036787104" sldId="599"/>
            <ac:grpSpMk id="2" creationId="{29BC4008-4A7B-B6B9-11CB-44D40B33FDB6}"/>
          </ac:grpSpMkLst>
        </pc:grpChg>
        <pc:grpChg chg="add del mod">
          <ac:chgData name="Kareem Ahmed" userId="668b7c42-9793-4d96-80a6-ccc644a66bcf" providerId="ADAL" clId="{186E0D9C-B213-440F-B6C5-61DE874C803E}" dt="2025-05-28T22:04:42.253" v="447" actId="478"/>
          <ac:grpSpMkLst>
            <pc:docMk/>
            <pc:sldMk cId="2036787104" sldId="599"/>
            <ac:grpSpMk id="3" creationId="{BC31DBD6-971D-0A25-F73E-14798EC7D5D6}"/>
          </ac:grpSpMkLst>
        </pc:grpChg>
        <pc:picChg chg="del">
          <ac:chgData name="Kareem Ahmed" userId="668b7c42-9793-4d96-80a6-ccc644a66bcf" providerId="ADAL" clId="{186E0D9C-B213-440F-B6C5-61DE874C803E}" dt="2025-05-27T07:07:15.013" v="77" actId="478"/>
          <ac:picMkLst>
            <pc:docMk/>
            <pc:sldMk cId="2036787104" sldId="599"/>
            <ac:picMk id="2" creationId="{55CD1180-4C62-EDA2-42A3-AF92F9FA68DE}"/>
          </ac:picMkLst>
        </pc:picChg>
        <pc:picChg chg="add mod">
          <ac:chgData name="Kareem Ahmed" userId="668b7c42-9793-4d96-80a6-ccc644a66bcf" providerId="ADAL" clId="{186E0D9C-B213-440F-B6C5-61DE874C803E}" dt="2025-05-27T07:07:15.593" v="78"/>
          <ac:picMkLst>
            <pc:docMk/>
            <pc:sldMk cId="2036787104" sldId="599"/>
            <ac:picMk id="7" creationId="{CA429252-DA8B-BF1B-1FCA-368E71FEF481}"/>
          </ac:picMkLst>
        </pc:picChg>
      </pc:sldChg>
      <pc:sldChg chg="addSp delSp modSp mod">
        <pc:chgData name="Kareem Ahmed" userId="668b7c42-9793-4d96-80a6-ccc644a66bcf" providerId="ADAL" clId="{186E0D9C-B213-440F-B6C5-61DE874C803E}" dt="2025-05-28T22:04:54.325" v="452" actId="14100"/>
        <pc:sldMkLst>
          <pc:docMk/>
          <pc:sldMk cId="1446001043" sldId="600"/>
        </pc:sldMkLst>
        <pc:spChg chg="mod">
          <ac:chgData name="Kareem Ahmed" userId="668b7c42-9793-4d96-80a6-ccc644a66bcf" providerId="ADAL" clId="{186E0D9C-B213-440F-B6C5-61DE874C803E}" dt="2025-05-27T07:07:19.609" v="80"/>
          <ac:spMkLst>
            <pc:docMk/>
            <pc:sldMk cId="1446001043" sldId="600"/>
            <ac:spMk id="4" creationId="{051A2737-A8E0-0FF5-6183-B4F50AED9EEC}"/>
          </ac:spMkLst>
        </pc:spChg>
        <pc:spChg chg="mod">
          <ac:chgData name="Kareem Ahmed" userId="668b7c42-9793-4d96-80a6-ccc644a66bcf" providerId="ADAL" clId="{186E0D9C-B213-440F-B6C5-61DE874C803E}" dt="2025-05-27T07:07:19.609" v="80"/>
          <ac:spMkLst>
            <pc:docMk/>
            <pc:sldMk cId="1446001043" sldId="600"/>
            <ac:spMk id="5" creationId="{9BB0E425-2BE6-6094-6A1D-C5A30009CB5B}"/>
          </ac:spMkLst>
        </pc:spChg>
        <pc:spChg chg="mod">
          <ac:chgData name="Kareem Ahmed" userId="668b7c42-9793-4d96-80a6-ccc644a66bcf" providerId="ADAL" clId="{186E0D9C-B213-440F-B6C5-61DE874C803E}" dt="2025-05-28T22:04:50.813" v="451"/>
          <ac:spMkLst>
            <pc:docMk/>
            <pc:sldMk cId="1446001043" sldId="600"/>
            <ac:spMk id="9" creationId="{2D0D73D8-CE7A-1829-B12E-D4C9A3D90023}"/>
          </ac:spMkLst>
        </pc:spChg>
        <pc:spChg chg="mod">
          <ac:chgData name="Kareem Ahmed" userId="668b7c42-9793-4d96-80a6-ccc644a66bcf" providerId="ADAL" clId="{186E0D9C-B213-440F-B6C5-61DE874C803E}" dt="2025-05-28T22:04:50.813" v="451"/>
          <ac:spMkLst>
            <pc:docMk/>
            <pc:sldMk cId="1446001043" sldId="600"/>
            <ac:spMk id="10" creationId="{05E5410B-A9A6-DF46-BBC9-D3470C7A2C5D}"/>
          </ac:spMkLst>
        </pc:spChg>
        <pc:spChg chg="add mod">
          <ac:chgData name="Kareem Ahmed" userId="668b7c42-9793-4d96-80a6-ccc644a66bcf" providerId="ADAL" clId="{186E0D9C-B213-440F-B6C5-61DE874C803E}" dt="2025-05-28T22:04:50.813" v="451"/>
          <ac:spMkLst>
            <pc:docMk/>
            <pc:sldMk cId="1446001043" sldId="600"/>
            <ac:spMk id="11" creationId="{FE312F95-9CEA-504F-D0F3-D98AD4D87C2C}"/>
          </ac:spMkLst>
        </pc:spChg>
        <pc:spChg chg="mod">
          <ac:chgData name="Kareem Ahmed" userId="668b7c42-9793-4d96-80a6-ccc644a66bcf" providerId="ADAL" clId="{186E0D9C-B213-440F-B6C5-61DE874C803E}" dt="2025-05-28T22:04:54.325" v="452" actId="14100"/>
          <ac:spMkLst>
            <pc:docMk/>
            <pc:sldMk cId="1446001043" sldId="600"/>
            <ac:spMk id="25" creationId="{2BC869EB-5623-4AA1-9123-4AF9DF916049}"/>
          </ac:spMkLst>
        </pc:spChg>
        <pc:grpChg chg="add mod">
          <ac:chgData name="Kareem Ahmed" userId="668b7c42-9793-4d96-80a6-ccc644a66bcf" providerId="ADAL" clId="{186E0D9C-B213-440F-B6C5-61DE874C803E}" dt="2025-05-28T22:04:50.813" v="451"/>
          <ac:grpSpMkLst>
            <pc:docMk/>
            <pc:sldMk cId="1446001043" sldId="600"/>
            <ac:grpSpMk id="2" creationId="{B345F169-55FF-EFF6-F7F5-D7032AF3B3EF}"/>
          </ac:grpSpMkLst>
        </pc:grpChg>
        <pc:grpChg chg="add del mod">
          <ac:chgData name="Kareem Ahmed" userId="668b7c42-9793-4d96-80a6-ccc644a66bcf" providerId="ADAL" clId="{186E0D9C-B213-440F-B6C5-61DE874C803E}" dt="2025-05-28T22:04:49.974" v="450" actId="478"/>
          <ac:grpSpMkLst>
            <pc:docMk/>
            <pc:sldMk cId="1446001043" sldId="600"/>
            <ac:grpSpMk id="3" creationId="{61B650A1-B707-82C4-9CD0-7A1ACDDF8F51}"/>
          </ac:grpSpMkLst>
        </pc:grpChg>
        <pc:picChg chg="del">
          <ac:chgData name="Kareem Ahmed" userId="668b7c42-9793-4d96-80a6-ccc644a66bcf" providerId="ADAL" clId="{186E0D9C-B213-440F-B6C5-61DE874C803E}" dt="2025-05-27T07:07:18.488" v="79" actId="478"/>
          <ac:picMkLst>
            <pc:docMk/>
            <pc:sldMk cId="1446001043" sldId="600"/>
            <ac:picMk id="2" creationId="{55CD1180-4C62-EDA2-42A3-AF92F9FA68DE}"/>
          </ac:picMkLst>
        </pc:picChg>
        <pc:picChg chg="add mod">
          <ac:chgData name="Kareem Ahmed" userId="668b7c42-9793-4d96-80a6-ccc644a66bcf" providerId="ADAL" clId="{186E0D9C-B213-440F-B6C5-61DE874C803E}" dt="2025-05-27T07:07:19.609" v="80"/>
          <ac:picMkLst>
            <pc:docMk/>
            <pc:sldMk cId="1446001043" sldId="600"/>
            <ac:picMk id="7" creationId="{DB7F53BA-99B3-74F6-A558-A1374E80B3FC}"/>
          </ac:picMkLst>
        </pc:picChg>
      </pc:sldChg>
      <pc:sldChg chg="addSp delSp modSp mod">
        <pc:chgData name="Kareem Ahmed" userId="668b7c42-9793-4d96-80a6-ccc644a66bcf" providerId="ADAL" clId="{186E0D9C-B213-440F-B6C5-61DE874C803E}" dt="2025-05-28T22:05:00.341" v="455" actId="14100"/>
        <pc:sldMkLst>
          <pc:docMk/>
          <pc:sldMk cId="652663625" sldId="601"/>
        </pc:sldMkLst>
        <pc:spChg chg="mod">
          <ac:chgData name="Kareem Ahmed" userId="668b7c42-9793-4d96-80a6-ccc644a66bcf" providerId="ADAL" clId="{186E0D9C-B213-440F-B6C5-61DE874C803E}" dt="2025-05-27T07:07:23.527" v="82"/>
          <ac:spMkLst>
            <pc:docMk/>
            <pc:sldMk cId="652663625" sldId="601"/>
            <ac:spMk id="5" creationId="{C5C5F667-255E-1F24-A063-E3DFF96AEE45}"/>
          </ac:spMkLst>
        </pc:spChg>
        <pc:spChg chg="mod">
          <ac:chgData name="Kareem Ahmed" userId="668b7c42-9793-4d96-80a6-ccc644a66bcf" providerId="ADAL" clId="{186E0D9C-B213-440F-B6C5-61DE874C803E}" dt="2025-05-27T07:07:23.527" v="82"/>
          <ac:spMkLst>
            <pc:docMk/>
            <pc:sldMk cId="652663625" sldId="601"/>
            <ac:spMk id="6" creationId="{64B8F4B0-D7F4-A3F4-EDF7-3C7E6969F457}"/>
          </ac:spMkLst>
        </pc:spChg>
        <pc:spChg chg="mod">
          <ac:chgData name="Kareem Ahmed" userId="668b7c42-9793-4d96-80a6-ccc644a66bcf" providerId="ADAL" clId="{186E0D9C-B213-440F-B6C5-61DE874C803E}" dt="2025-05-28T22:04:57.969" v="454"/>
          <ac:spMkLst>
            <pc:docMk/>
            <pc:sldMk cId="652663625" sldId="601"/>
            <ac:spMk id="9" creationId="{F6A568D7-7DD8-67D2-4A5F-DBDE7C0AF697}"/>
          </ac:spMkLst>
        </pc:spChg>
        <pc:spChg chg="mod">
          <ac:chgData name="Kareem Ahmed" userId="668b7c42-9793-4d96-80a6-ccc644a66bcf" providerId="ADAL" clId="{186E0D9C-B213-440F-B6C5-61DE874C803E}" dt="2025-05-28T22:04:57.969" v="454"/>
          <ac:spMkLst>
            <pc:docMk/>
            <pc:sldMk cId="652663625" sldId="601"/>
            <ac:spMk id="10" creationId="{24526EFF-AC6E-B142-6919-31AF526512BE}"/>
          </ac:spMkLst>
        </pc:spChg>
        <pc:spChg chg="add mod">
          <ac:chgData name="Kareem Ahmed" userId="668b7c42-9793-4d96-80a6-ccc644a66bcf" providerId="ADAL" clId="{186E0D9C-B213-440F-B6C5-61DE874C803E}" dt="2025-05-28T22:04:57.969" v="454"/>
          <ac:spMkLst>
            <pc:docMk/>
            <pc:sldMk cId="652663625" sldId="601"/>
            <ac:spMk id="11" creationId="{F1BA4292-855B-F557-05F6-38D6F5483236}"/>
          </ac:spMkLst>
        </pc:spChg>
        <pc:spChg chg="mod">
          <ac:chgData name="Kareem Ahmed" userId="668b7c42-9793-4d96-80a6-ccc644a66bcf" providerId="ADAL" clId="{186E0D9C-B213-440F-B6C5-61DE874C803E}" dt="2025-05-28T22:05:00.341" v="455" actId="14100"/>
          <ac:spMkLst>
            <pc:docMk/>
            <pc:sldMk cId="652663625" sldId="601"/>
            <ac:spMk id="25" creationId="{2BC869EB-5623-4AA1-9123-4AF9DF916049}"/>
          </ac:spMkLst>
        </pc:spChg>
        <pc:grpChg chg="add mod">
          <ac:chgData name="Kareem Ahmed" userId="668b7c42-9793-4d96-80a6-ccc644a66bcf" providerId="ADAL" clId="{186E0D9C-B213-440F-B6C5-61DE874C803E}" dt="2025-05-28T22:04:57.969" v="454"/>
          <ac:grpSpMkLst>
            <pc:docMk/>
            <pc:sldMk cId="652663625" sldId="601"/>
            <ac:grpSpMk id="2" creationId="{2259C16B-10FD-6478-EC1B-06EDDD7866B0}"/>
          </ac:grpSpMkLst>
        </pc:grpChg>
        <pc:grpChg chg="add del mod">
          <ac:chgData name="Kareem Ahmed" userId="668b7c42-9793-4d96-80a6-ccc644a66bcf" providerId="ADAL" clId="{186E0D9C-B213-440F-B6C5-61DE874C803E}" dt="2025-05-28T22:04:57.330" v="453" actId="478"/>
          <ac:grpSpMkLst>
            <pc:docMk/>
            <pc:sldMk cId="652663625" sldId="601"/>
            <ac:grpSpMk id="3" creationId="{65ED3924-5BCF-13AE-2732-D0835104EBCE}"/>
          </ac:grpSpMkLst>
        </pc:grpChg>
        <pc:picChg chg="del">
          <ac:chgData name="Kareem Ahmed" userId="668b7c42-9793-4d96-80a6-ccc644a66bcf" providerId="ADAL" clId="{186E0D9C-B213-440F-B6C5-61DE874C803E}" dt="2025-05-27T07:07:22.331" v="81" actId="478"/>
          <ac:picMkLst>
            <pc:docMk/>
            <pc:sldMk cId="652663625" sldId="601"/>
            <ac:picMk id="2" creationId="{55CD1180-4C62-EDA2-42A3-AF92F9FA68DE}"/>
          </ac:picMkLst>
        </pc:picChg>
        <pc:picChg chg="add mod">
          <ac:chgData name="Kareem Ahmed" userId="668b7c42-9793-4d96-80a6-ccc644a66bcf" providerId="ADAL" clId="{186E0D9C-B213-440F-B6C5-61DE874C803E}" dt="2025-05-27T07:07:23.527" v="82"/>
          <ac:picMkLst>
            <pc:docMk/>
            <pc:sldMk cId="652663625" sldId="601"/>
            <ac:picMk id="7" creationId="{2D2012E6-3A95-219B-005F-690A62B8E488}"/>
          </ac:picMkLst>
        </pc:picChg>
      </pc:sldChg>
      <pc:sldChg chg="addSp delSp modSp mod">
        <pc:chgData name="Kareem Ahmed" userId="668b7c42-9793-4d96-80a6-ccc644a66bcf" providerId="ADAL" clId="{186E0D9C-B213-440F-B6C5-61DE874C803E}" dt="2025-05-28T22:05:15.796" v="460" actId="14100"/>
        <pc:sldMkLst>
          <pc:docMk/>
          <pc:sldMk cId="2444132151" sldId="602"/>
        </pc:sldMkLst>
        <pc:spChg chg="mod">
          <ac:chgData name="Kareem Ahmed" userId="668b7c42-9793-4d96-80a6-ccc644a66bcf" providerId="ADAL" clId="{186E0D9C-B213-440F-B6C5-61DE874C803E}" dt="2025-05-27T07:07:27.911" v="84"/>
          <ac:spMkLst>
            <pc:docMk/>
            <pc:sldMk cId="2444132151" sldId="602"/>
            <ac:spMk id="5" creationId="{5D6E1BA1-05CE-6EFD-802A-C50DD542D72C}"/>
          </ac:spMkLst>
        </pc:spChg>
        <pc:spChg chg="mod">
          <ac:chgData name="Kareem Ahmed" userId="668b7c42-9793-4d96-80a6-ccc644a66bcf" providerId="ADAL" clId="{186E0D9C-B213-440F-B6C5-61DE874C803E}" dt="2025-05-27T07:07:27.911" v="84"/>
          <ac:spMkLst>
            <pc:docMk/>
            <pc:sldMk cId="2444132151" sldId="602"/>
            <ac:spMk id="6" creationId="{47801F35-1EED-6555-69E5-580219FDA748}"/>
          </ac:spMkLst>
        </pc:spChg>
        <pc:spChg chg="mod">
          <ac:chgData name="Kareem Ahmed" userId="668b7c42-9793-4d96-80a6-ccc644a66bcf" providerId="ADAL" clId="{186E0D9C-B213-440F-B6C5-61DE874C803E}" dt="2025-05-28T22:05:03.989" v="457"/>
          <ac:spMkLst>
            <pc:docMk/>
            <pc:sldMk cId="2444132151" sldId="602"/>
            <ac:spMk id="9" creationId="{042050AA-CE1C-C16B-9EDD-5850E8FD959C}"/>
          </ac:spMkLst>
        </pc:spChg>
        <pc:spChg chg="mod">
          <ac:chgData name="Kareem Ahmed" userId="668b7c42-9793-4d96-80a6-ccc644a66bcf" providerId="ADAL" clId="{186E0D9C-B213-440F-B6C5-61DE874C803E}" dt="2025-05-28T22:05:03.989" v="457"/>
          <ac:spMkLst>
            <pc:docMk/>
            <pc:sldMk cId="2444132151" sldId="602"/>
            <ac:spMk id="10" creationId="{8312EE02-87BF-5224-2320-23BCEA5527E4}"/>
          </ac:spMkLst>
        </pc:spChg>
        <pc:spChg chg="add mod">
          <ac:chgData name="Kareem Ahmed" userId="668b7c42-9793-4d96-80a6-ccc644a66bcf" providerId="ADAL" clId="{186E0D9C-B213-440F-B6C5-61DE874C803E}" dt="2025-05-28T22:05:03.989" v="457"/>
          <ac:spMkLst>
            <pc:docMk/>
            <pc:sldMk cId="2444132151" sldId="602"/>
            <ac:spMk id="11" creationId="{C324AD8D-3E2C-7DC3-F8C3-E3ABE4B496C6}"/>
          </ac:spMkLst>
        </pc:spChg>
        <pc:spChg chg="mod">
          <ac:chgData name="Kareem Ahmed" userId="668b7c42-9793-4d96-80a6-ccc644a66bcf" providerId="ADAL" clId="{186E0D9C-B213-440F-B6C5-61DE874C803E}" dt="2025-05-28T22:05:15.796" v="460" actId="14100"/>
          <ac:spMkLst>
            <pc:docMk/>
            <pc:sldMk cId="2444132151" sldId="602"/>
            <ac:spMk id="25" creationId="{2BC869EB-5623-4AA1-9123-4AF9DF916049}"/>
          </ac:spMkLst>
        </pc:spChg>
        <pc:spChg chg="mod">
          <ac:chgData name="Kareem Ahmed" userId="668b7c42-9793-4d96-80a6-ccc644a66bcf" providerId="ADAL" clId="{186E0D9C-B213-440F-B6C5-61DE874C803E}" dt="2025-05-28T22:05:12.922" v="459" actId="1076"/>
          <ac:spMkLst>
            <pc:docMk/>
            <pc:sldMk cId="2444132151" sldId="602"/>
            <ac:spMk id="48" creationId="{050976E4-0CF2-BA00-34CA-2F9419409B9E}"/>
          </ac:spMkLst>
        </pc:spChg>
        <pc:grpChg chg="add mod">
          <ac:chgData name="Kareem Ahmed" userId="668b7c42-9793-4d96-80a6-ccc644a66bcf" providerId="ADAL" clId="{186E0D9C-B213-440F-B6C5-61DE874C803E}" dt="2025-05-28T22:05:03.989" v="457"/>
          <ac:grpSpMkLst>
            <pc:docMk/>
            <pc:sldMk cId="2444132151" sldId="602"/>
            <ac:grpSpMk id="2" creationId="{47683482-D518-50EC-EF3F-E1FE00C3330F}"/>
          </ac:grpSpMkLst>
        </pc:grpChg>
        <pc:grpChg chg="add del mod">
          <ac:chgData name="Kareem Ahmed" userId="668b7c42-9793-4d96-80a6-ccc644a66bcf" providerId="ADAL" clId="{186E0D9C-B213-440F-B6C5-61DE874C803E}" dt="2025-05-28T22:05:03.480" v="456" actId="478"/>
          <ac:grpSpMkLst>
            <pc:docMk/>
            <pc:sldMk cId="2444132151" sldId="602"/>
            <ac:grpSpMk id="3" creationId="{2B879CE6-A8A7-A041-702C-16635E0333D3}"/>
          </ac:grpSpMkLst>
        </pc:grpChg>
        <pc:picChg chg="del">
          <ac:chgData name="Kareem Ahmed" userId="668b7c42-9793-4d96-80a6-ccc644a66bcf" providerId="ADAL" clId="{186E0D9C-B213-440F-B6C5-61DE874C803E}" dt="2025-05-27T07:07:26.743" v="83" actId="478"/>
          <ac:picMkLst>
            <pc:docMk/>
            <pc:sldMk cId="2444132151" sldId="602"/>
            <ac:picMk id="2" creationId="{55CD1180-4C62-EDA2-42A3-AF92F9FA68DE}"/>
          </ac:picMkLst>
        </pc:picChg>
        <pc:picChg chg="add mod">
          <ac:chgData name="Kareem Ahmed" userId="668b7c42-9793-4d96-80a6-ccc644a66bcf" providerId="ADAL" clId="{186E0D9C-B213-440F-B6C5-61DE874C803E}" dt="2025-05-27T07:07:27.911" v="84"/>
          <ac:picMkLst>
            <pc:docMk/>
            <pc:sldMk cId="2444132151" sldId="602"/>
            <ac:picMk id="7" creationId="{442F0C1C-4C97-4A30-AF62-394348AA7501}"/>
          </ac:picMkLst>
        </pc:picChg>
      </pc:sldChg>
      <pc:sldChg chg="addSp delSp modSp mod">
        <pc:chgData name="Kareem Ahmed" userId="668b7c42-9793-4d96-80a6-ccc644a66bcf" providerId="ADAL" clId="{186E0D9C-B213-440F-B6C5-61DE874C803E}" dt="2025-05-28T22:05:35.659" v="472"/>
        <pc:sldMkLst>
          <pc:docMk/>
          <pc:sldMk cId="3935017468" sldId="603"/>
        </pc:sldMkLst>
        <pc:spChg chg="mod">
          <ac:chgData name="Kareem Ahmed" userId="668b7c42-9793-4d96-80a6-ccc644a66bcf" providerId="ADAL" clId="{186E0D9C-B213-440F-B6C5-61DE874C803E}" dt="2025-05-27T07:07:32.685" v="86"/>
          <ac:spMkLst>
            <pc:docMk/>
            <pc:sldMk cId="3935017468" sldId="603"/>
            <ac:spMk id="5" creationId="{60317291-7676-3CA3-DB92-CB8AAE84D2EA}"/>
          </ac:spMkLst>
        </pc:spChg>
        <pc:spChg chg="mod">
          <ac:chgData name="Kareem Ahmed" userId="668b7c42-9793-4d96-80a6-ccc644a66bcf" providerId="ADAL" clId="{186E0D9C-B213-440F-B6C5-61DE874C803E}" dt="2025-05-27T07:07:32.685" v="86"/>
          <ac:spMkLst>
            <pc:docMk/>
            <pc:sldMk cId="3935017468" sldId="603"/>
            <ac:spMk id="6" creationId="{47649837-8A38-774B-3DB4-9BECD55670A0}"/>
          </ac:spMkLst>
        </pc:spChg>
        <pc:spChg chg="mod">
          <ac:chgData name="Kareem Ahmed" userId="668b7c42-9793-4d96-80a6-ccc644a66bcf" providerId="ADAL" clId="{186E0D9C-B213-440F-B6C5-61DE874C803E}" dt="2025-05-28T22:05:35.659" v="472"/>
          <ac:spMkLst>
            <pc:docMk/>
            <pc:sldMk cId="3935017468" sldId="603"/>
            <ac:spMk id="9" creationId="{EE1D5E7F-BCCE-B128-BCF9-50AAC7364936}"/>
          </ac:spMkLst>
        </pc:spChg>
        <pc:spChg chg="mod">
          <ac:chgData name="Kareem Ahmed" userId="668b7c42-9793-4d96-80a6-ccc644a66bcf" providerId="ADAL" clId="{186E0D9C-B213-440F-B6C5-61DE874C803E}" dt="2025-05-28T22:05:35.659" v="472"/>
          <ac:spMkLst>
            <pc:docMk/>
            <pc:sldMk cId="3935017468" sldId="603"/>
            <ac:spMk id="10" creationId="{9EE9F92C-E178-1CAD-5852-D2A217C70426}"/>
          </ac:spMkLst>
        </pc:spChg>
        <pc:spChg chg="add mod">
          <ac:chgData name="Kareem Ahmed" userId="668b7c42-9793-4d96-80a6-ccc644a66bcf" providerId="ADAL" clId="{186E0D9C-B213-440F-B6C5-61DE874C803E}" dt="2025-05-28T22:05:35.659" v="472"/>
          <ac:spMkLst>
            <pc:docMk/>
            <pc:sldMk cId="3935017468" sldId="603"/>
            <ac:spMk id="11" creationId="{067BB863-69E3-E2B7-9A51-E7DDAA46AAEA}"/>
          </ac:spMkLst>
        </pc:spChg>
        <pc:spChg chg="mod">
          <ac:chgData name="Kareem Ahmed" userId="668b7c42-9793-4d96-80a6-ccc644a66bcf" providerId="ADAL" clId="{186E0D9C-B213-440F-B6C5-61DE874C803E}" dt="2025-05-28T22:05:33.620" v="470" actId="14100"/>
          <ac:spMkLst>
            <pc:docMk/>
            <pc:sldMk cId="3935017468" sldId="603"/>
            <ac:spMk id="25" creationId="{2BC869EB-5623-4AA1-9123-4AF9DF916049}"/>
          </ac:spMkLst>
        </pc:spChg>
        <pc:spChg chg="mod">
          <ac:chgData name="Kareem Ahmed" userId="668b7c42-9793-4d96-80a6-ccc644a66bcf" providerId="ADAL" clId="{186E0D9C-B213-440F-B6C5-61DE874C803E}" dt="2025-05-28T22:05:29.606" v="469" actId="1036"/>
          <ac:spMkLst>
            <pc:docMk/>
            <pc:sldMk cId="3935017468" sldId="603"/>
            <ac:spMk id="48" creationId="{050976E4-0CF2-BA00-34CA-2F9419409B9E}"/>
          </ac:spMkLst>
        </pc:spChg>
        <pc:grpChg chg="add mod">
          <ac:chgData name="Kareem Ahmed" userId="668b7c42-9793-4d96-80a6-ccc644a66bcf" providerId="ADAL" clId="{186E0D9C-B213-440F-B6C5-61DE874C803E}" dt="2025-05-28T22:05:35.659" v="472"/>
          <ac:grpSpMkLst>
            <pc:docMk/>
            <pc:sldMk cId="3935017468" sldId="603"/>
            <ac:grpSpMk id="2" creationId="{51EDF7ED-8F7C-3FDC-DF6D-7EA676830C8A}"/>
          </ac:grpSpMkLst>
        </pc:grpChg>
        <pc:grpChg chg="add del mod">
          <ac:chgData name="Kareem Ahmed" userId="668b7c42-9793-4d96-80a6-ccc644a66bcf" providerId="ADAL" clId="{186E0D9C-B213-440F-B6C5-61DE874C803E}" dt="2025-05-28T22:05:34.939" v="471" actId="478"/>
          <ac:grpSpMkLst>
            <pc:docMk/>
            <pc:sldMk cId="3935017468" sldId="603"/>
            <ac:grpSpMk id="3" creationId="{784EC924-4264-B9FA-C21C-B164453E731E}"/>
          </ac:grpSpMkLst>
        </pc:grpChg>
        <pc:picChg chg="del">
          <ac:chgData name="Kareem Ahmed" userId="668b7c42-9793-4d96-80a6-ccc644a66bcf" providerId="ADAL" clId="{186E0D9C-B213-440F-B6C5-61DE874C803E}" dt="2025-05-27T07:07:31.538" v="85" actId="478"/>
          <ac:picMkLst>
            <pc:docMk/>
            <pc:sldMk cId="3935017468" sldId="603"/>
            <ac:picMk id="2" creationId="{55CD1180-4C62-EDA2-42A3-AF92F9FA68DE}"/>
          </ac:picMkLst>
        </pc:picChg>
        <pc:picChg chg="add mod">
          <ac:chgData name="Kareem Ahmed" userId="668b7c42-9793-4d96-80a6-ccc644a66bcf" providerId="ADAL" clId="{186E0D9C-B213-440F-B6C5-61DE874C803E}" dt="2025-05-27T07:07:32.685" v="86"/>
          <ac:picMkLst>
            <pc:docMk/>
            <pc:sldMk cId="3935017468" sldId="603"/>
            <ac:picMk id="7" creationId="{37F8880D-BC78-1020-CEF3-E203737F4E79}"/>
          </ac:picMkLst>
        </pc:picChg>
      </pc:sldChg>
      <pc:sldChg chg="addSp modSp add del mod">
        <pc:chgData name="Kareem Ahmed" userId="668b7c42-9793-4d96-80a6-ccc644a66bcf" providerId="ADAL" clId="{186E0D9C-B213-440F-B6C5-61DE874C803E}" dt="2025-05-28T21:46:55.477" v="425"/>
        <pc:sldMkLst>
          <pc:docMk/>
          <pc:sldMk cId="3880594774" sldId="604"/>
        </pc:sldMkLst>
        <pc:spChg chg="mod">
          <ac:chgData name="Kareem Ahmed" userId="668b7c42-9793-4d96-80a6-ccc644a66bcf" providerId="ADAL" clId="{186E0D9C-B213-440F-B6C5-61DE874C803E}" dt="2025-05-27T11:46:06.683" v="102" actId="20577"/>
          <ac:spMkLst>
            <pc:docMk/>
            <pc:sldMk cId="3880594774" sldId="604"/>
            <ac:spMk id="6" creationId="{5316177B-8508-51B7-B9EC-E6212494E90B}"/>
          </ac:spMkLst>
        </pc:spChg>
        <pc:spChg chg="mod">
          <ac:chgData name="Kareem Ahmed" userId="668b7c42-9793-4d96-80a6-ccc644a66bcf" providerId="ADAL" clId="{186E0D9C-B213-440F-B6C5-61DE874C803E}" dt="2025-05-27T11:45:50.654" v="99" actId="20577"/>
          <ac:spMkLst>
            <pc:docMk/>
            <pc:sldMk cId="3880594774" sldId="604"/>
            <ac:spMk id="48" creationId="{E9D555A5-57EB-C18D-35D6-075E98A71FDA}"/>
          </ac:spMkLst>
        </pc:spChg>
        <pc:picChg chg="add mod">
          <ac:chgData name="Kareem Ahmed" userId="668b7c42-9793-4d96-80a6-ccc644a66bcf" providerId="ADAL" clId="{186E0D9C-B213-440F-B6C5-61DE874C803E}" dt="2025-05-28T21:46:55.477" v="425"/>
          <ac:picMkLst>
            <pc:docMk/>
            <pc:sldMk cId="3880594774" sldId="604"/>
            <ac:picMk id="8" creationId="{3ACA8631-B10B-F1CF-B42D-ED93545C97E4}"/>
          </ac:picMkLst>
        </pc:picChg>
      </pc:sldChg>
      <pc:sldChg chg="addSp modSp add">
        <pc:chgData name="Kareem Ahmed" userId="668b7c42-9793-4d96-80a6-ccc644a66bcf" providerId="ADAL" clId="{186E0D9C-B213-440F-B6C5-61DE874C803E}" dt="2025-05-28T22:22:57.062" v="491"/>
        <pc:sldMkLst>
          <pc:docMk/>
          <pc:sldMk cId="2247252694" sldId="605"/>
        </pc:sldMkLst>
        <pc:picChg chg="add mod">
          <ac:chgData name="Kareem Ahmed" userId="668b7c42-9793-4d96-80a6-ccc644a66bcf" providerId="ADAL" clId="{186E0D9C-B213-440F-B6C5-61DE874C803E}" dt="2025-05-28T22:22:57.062" v="491"/>
          <ac:picMkLst>
            <pc:docMk/>
            <pc:sldMk cId="2247252694" sldId="605"/>
            <ac:picMk id="11" creationId="{811A7972-C3A5-0905-AF3E-D493530CDB6E}"/>
          </ac:picMkLst>
        </pc:picChg>
      </pc:sldChg>
      <pc:sldChg chg="addSp delSp modSp add mod modTransition modAnim">
        <pc:chgData name="Kareem Ahmed" userId="668b7c42-9793-4d96-80a6-ccc644a66bcf" providerId="ADAL" clId="{186E0D9C-B213-440F-B6C5-61DE874C803E}" dt="2025-05-28T22:19:11.488" v="490"/>
        <pc:sldMkLst>
          <pc:docMk/>
          <pc:sldMk cId="1824987236" sldId="606"/>
        </pc:sldMkLst>
        <pc:spChg chg="mod">
          <ac:chgData name="Kareem Ahmed" userId="668b7c42-9793-4d96-80a6-ccc644a66bcf" providerId="ADAL" clId="{186E0D9C-B213-440F-B6C5-61DE874C803E}" dt="2025-05-28T22:13:29.831" v="480" actId="14100"/>
          <ac:spMkLst>
            <pc:docMk/>
            <pc:sldMk cId="1824987236" sldId="606"/>
            <ac:spMk id="25" creationId="{FA0C8E16-9C2B-FC9A-5DDC-F22BCB644984}"/>
          </ac:spMkLst>
        </pc:spChg>
        <pc:picChg chg="add del mod">
          <ac:chgData name="Kareem Ahmed" userId="668b7c42-9793-4d96-80a6-ccc644a66bcf" providerId="ADAL" clId="{186E0D9C-B213-440F-B6C5-61DE874C803E}" dt="2025-05-28T22:14:29.845" v="483"/>
          <ac:picMkLst>
            <pc:docMk/>
            <pc:sldMk cId="1824987236" sldId="606"/>
            <ac:picMk id="10" creationId="{984C3E13-A2D6-3B85-BD46-99078A70F634}"/>
          </ac:picMkLst>
        </pc:picChg>
        <pc:picChg chg="add del mod ord">
          <ac:chgData name="Kareem Ahmed" userId="668b7c42-9793-4d96-80a6-ccc644a66bcf" providerId="ADAL" clId="{186E0D9C-B213-440F-B6C5-61DE874C803E}" dt="2025-05-28T22:14:40.861" v="484"/>
          <ac:picMkLst>
            <pc:docMk/>
            <pc:sldMk cId="1824987236" sldId="606"/>
            <ac:picMk id="13" creationId="{EC7A894E-0B4B-3D86-C4F3-8B70C3D50A0E}"/>
          </ac:picMkLst>
        </pc:picChg>
        <pc:picChg chg="add del mod">
          <ac:chgData name="Kareem Ahmed" userId="668b7c42-9793-4d96-80a6-ccc644a66bcf" providerId="ADAL" clId="{186E0D9C-B213-440F-B6C5-61DE874C803E}" dt="2025-05-28T22:14:43.374" v="486"/>
          <ac:picMkLst>
            <pc:docMk/>
            <pc:sldMk cId="1824987236" sldId="606"/>
            <ac:picMk id="14" creationId="{5E8FE426-E27B-8D85-B502-10BBD73F670A}"/>
          </ac:picMkLst>
        </pc:picChg>
        <pc:picChg chg="add del mod ord">
          <ac:chgData name="Kareem Ahmed" userId="668b7c42-9793-4d96-80a6-ccc644a66bcf" providerId="ADAL" clId="{186E0D9C-B213-440F-B6C5-61DE874C803E}" dt="2025-05-28T22:15:52.801" v="487"/>
          <ac:picMkLst>
            <pc:docMk/>
            <pc:sldMk cId="1824987236" sldId="606"/>
            <ac:picMk id="17" creationId="{981C20C1-DD56-78EF-8EE2-B2FBBEE317E9}"/>
          </ac:picMkLst>
        </pc:picChg>
        <pc:picChg chg="add del mod">
          <ac:chgData name="Kareem Ahmed" userId="668b7c42-9793-4d96-80a6-ccc644a66bcf" providerId="ADAL" clId="{186E0D9C-B213-440F-B6C5-61DE874C803E}" dt="2025-05-28T22:15:55.448" v="489"/>
          <ac:picMkLst>
            <pc:docMk/>
            <pc:sldMk cId="1824987236" sldId="606"/>
            <ac:picMk id="18" creationId="{9847D140-277B-FCE2-AA71-350E897B45CF}"/>
          </ac:picMkLst>
        </pc:picChg>
        <pc:picChg chg="add del mod ord">
          <ac:chgData name="Kareem Ahmed" userId="668b7c42-9793-4d96-80a6-ccc644a66bcf" providerId="ADAL" clId="{186E0D9C-B213-440F-B6C5-61DE874C803E}" dt="2025-05-28T22:19:11.488" v="490"/>
          <ac:picMkLst>
            <pc:docMk/>
            <pc:sldMk cId="1824987236" sldId="606"/>
            <ac:picMk id="21" creationId="{15820B4C-D540-1111-80C8-84063F8D3A04}"/>
          </ac:picMkLst>
        </pc:picChg>
        <pc:picChg chg="add mod">
          <ac:chgData name="Kareem Ahmed" userId="668b7c42-9793-4d96-80a6-ccc644a66bcf" providerId="ADAL" clId="{186E0D9C-B213-440F-B6C5-61DE874C803E}" dt="2025-05-28T22:19:11.488" v="490"/>
          <ac:picMkLst>
            <pc:docMk/>
            <pc:sldMk cId="1824987236" sldId="606"/>
            <ac:picMk id="22" creationId="{32E0C283-5425-C3F2-BC5B-1167CFB41284}"/>
          </ac:picMkLst>
        </pc:picChg>
      </pc:sldChg>
      <pc:sldChg chg="addSp modSp add">
        <pc:chgData name="Kareem Ahmed" userId="668b7c42-9793-4d96-80a6-ccc644a66bcf" providerId="ADAL" clId="{186E0D9C-B213-440F-B6C5-61DE874C803E}" dt="2025-05-28T22:25:45.847" v="492"/>
        <pc:sldMkLst>
          <pc:docMk/>
          <pc:sldMk cId="2688866822" sldId="607"/>
        </pc:sldMkLst>
        <pc:picChg chg="add mod">
          <ac:chgData name="Kareem Ahmed" userId="668b7c42-9793-4d96-80a6-ccc644a66bcf" providerId="ADAL" clId="{186E0D9C-B213-440F-B6C5-61DE874C803E}" dt="2025-05-28T22:25:45.847" v="492"/>
          <ac:picMkLst>
            <pc:docMk/>
            <pc:sldMk cId="2688866822" sldId="607"/>
            <ac:picMk id="10" creationId="{E64FBEC8-2854-A673-6D23-611E46B58026}"/>
          </ac:picMkLst>
        </pc:picChg>
      </pc:sldChg>
      <pc:sldMasterChg chg="setBg delSldLayout modSldLayout">
        <pc:chgData name="Kareem Ahmed" userId="668b7c42-9793-4d96-80a6-ccc644a66bcf" providerId="ADAL" clId="{186E0D9C-B213-440F-B6C5-61DE874C803E}" dt="2025-05-27T11:45:27.918" v="93" actId="47"/>
        <pc:sldMasterMkLst>
          <pc:docMk/>
          <pc:sldMasterMk cId="2703389310" sldId="2147483668"/>
        </pc:sldMasterMkLst>
        <pc:sldLayoutChg chg="setBg">
          <pc:chgData name="Kareem Ahmed" userId="668b7c42-9793-4d96-80a6-ccc644a66bcf" providerId="ADAL" clId="{186E0D9C-B213-440F-B6C5-61DE874C803E}" dt="2025-05-27T07:03:50.611" v="2"/>
          <pc:sldLayoutMkLst>
            <pc:docMk/>
            <pc:sldMasterMk cId="2703389310" sldId="2147483668"/>
            <pc:sldLayoutMk cId="570132879" sldId="2147483669"/>
          </pc:sldLayoutMkLst>
        </pc:sldLayoutChg>
        <pc:sldLayoutChg chg="setBg">
          <pc:chgData name="Kareem Ahmed" userId="668b7c42-9793-4d96-80a6-ccc644a66bcf" providerId="ADAL" clId="{186E0D9C-B213-440F-B6C5-61DE874C803E}" dt="2025-05-27T07:03:50.611" v="2"/>
          <pc:sldLayoutMkLst>
            <pc:docMk/>
            <pc:sldMasterMk cId="2703389310" sldId="2147483668"/>
            <pc:sldLayoutMk cId="3149527769" sldId="2147483670"/>
          </pc:sldLayoutMkLst>
        </pc:sldLayoutChg>
        <pc:sldLayoutChg chg="setBg">
          <pc:chgData name="Kareem Ahmed" userId="668b7c42-9793-4d96-80a6-ccc644a66bcf" providerId="ADAL" clId="{186E0D9C-B213-440F-B6C5-61DE874C803E}" dt="2025-05-27T07:03:50.611" v="2"/>
          <pc:sldLayoutMkLst>
            <pc:docMk/>
            <pc:sldMasterMk cId="2703389310" sldId="2147483668"/>
            <pc:sldLayoutMk cId="4056275216" sldId="2147483671"/>
          </pc:sldLayoutMkLst>
        </pc:sldLayoutChg>
        <pc:sldLayoutChg chg="setBg">
          <pc:chgData name="Kareem Ahmed" userId="668b7c42-9793-4d96-80a6-ccc644a66bcf" providerId="ADAL" clId="{186E0D9C-B213-440F-B6C5-61DE874C803E}" dt="2025-05-27T07:03:50.611" v="2"/>
          <pc:sldLayoutMkLst>
            <pc:docMk/>
            <pc:sldMasterMk cId="2703389310" sldId="2147483668"/>
            <pc:sldLayoutMk cId="953038308" sldId="2147483672"/>
          </pc:sldLayoutMkLst>
        </pc:sldLayoutChg>
        <pc:sldLayoutChg chg="setBg">
          <pc:chgData name="Kareem Ahmed" userId="668b7c42-9793-4d96-80a6-ccc644a66bcf" providerId="ADAL" clId="{186E0D9C-B213-440F-B6C5-61DE874C803E}" dt="2025-05-27T07:03:50.611" v="2"/>
          <pc:sldLayoutMkLst>
            <pc:docMk/>
            <pc:sldMasterMk cId="2703389310" sldId="2147483668"/>
            <pc:sldLayoutMk cId="704190655" sldId="2147483673"/>
          </pc:sldLayoutMkLst>
        </pc:sldLayoutChg>
        <pc:sldLayoutChg chg="setBg">
          <pc:chgData name="Kareem Ahmed" userId="668b7c42-9793-4d96-80a6-ccc644a66bcf" providerId="ADAL" clId="{186E0D9C-B213-440F-B6C5-61DE874C803E}" dt="2025-05-27T07:03:50.611" v="2"/>
          <pc:sldLayoutMkLst>
            <pc:docMk/>
            <pc:sldMasterMk cId="2703389310" sldId="2147483668"/>
            <pc:sldLayoutMk cId="4096923210" sldId="2147483674"/>
          </pc:sldLayoutMkLst>
        </pc:sldLayoutChg>
        <pc:sldLayoutChg chg="setBg">
          <pc:chgData name="Kareem Ahmed" userId="668b7c42-9793-4d96-80a6-ccc644a66bcf" providerId="ADAL" clId="{186E0D9C-B213-440F-B6C5-61DE874C803E}" dt="2025-05-27T07:03:50.611" v="2"/>
          <pc:sldLayoutMkLst>
            <pc:docMk/>
            <pc:sldMasterMk cId="2703389310" sldId="2147483668"/>
            <pc:sldLayoutMk cId="1995905446" sldId="2147483675"/>
          </pc:sldLayoutMkLst>
        </pc:sldLayoutChg>
        <pc:sldLayoutChg chg="setBg">
          <pc:chgData name="Kareem Ahmed" userId="668b7c42-9793-4d96-80a6-ccc644a66bcf" providerId="ADAL" clId="{186E0D9C-B213-440F-B6C5-61DE874C803E}" dt="2025-05-27T07:03:50.611" v="2"/>
          <pc:sldLayoutMkLst>
            <pc:docMk/>
            <pc:sldMasterMk cId="2703389310" sldId="2147483668"/>
            <pc:sldLayoutMk cId="1789236711" sldId="2147483676"/>
          </pc:sldLayoutMkLst>
        </pc:sldLayoutChg>
        <pc:sldLayoutChg chg="setBg">
          <pc:chgData name="Kareem Ahmed" userId="668b7c42-9793-4d96-80a6-ccc644a66bcf" providerId="ADAL" clId="{186E0D9C-B213-440F-B6C5-61DE874C803E}" dt="2025-05-27T07:03:50.611" v="2"/>
          <pc:sldLayoutMkLst>
            <pc:docMk/>
            <pc:sldMasterMk cId="2703389310" sldId="2147483668"/>
            <pc:sldLayoutMk cId="1936581675" sldId="2147483677"/>
          </pc:sldLayoutMkLst>
        </pc:sldLayoutChg>
        <pc:sldLayoutChg chg="setBg">
          <pc:chgData name="Kareem Ahmed" userId="668b7c42-9793-4d96-80a6-ccc644a66bcf" providerId="ADAL" clId="{186E0D9C-B213-440F-B6C5-61DE874C803E}" dt="2025-05-27T07:03:50.611" v="2"/>
          <pc:sldLayoutMkLst>
            <pc:docMk/>
            <pc:sldMasterMk cId="2703389310" sldId="2147483668"/>
            <pc:sldLayoutMk cId="2571079999" sldId="2147483678"/>
          </pc:sldLayoutMkLst>
        </pc:sldLayoutChg>
        <pc:sldLayoutChg chg="setBg">
          <pc:chgData name="Kareem Ahmed" userId="668b7c42-9793-4d96-80a6-ccc644a66bcf" providerId="ADAL" clId="{186E0D9C-B213-440F-B6C5-61DE874C803E}" dt="2025-05-27T07:03:50.611" v="2"/>
          <pc:sldLayoutMkLst>
            <pc:docMk/>
            <pc:sldMasterMk cId="2703389310" sldId="2147483668"/>
            <pc:sldLayoutMk cId="266685502" sldId="2147483679"/>
          </pc:sldLayoutMkLst>
        </pc:sldLayoutChg>
        <pc:sldLayoutChg chg="setBg">
          <pc:chgData name="Kareem Ahmed" userId="668b7c42-9793-4d96-80a6-ccc644a66bcf" providerId="ADAL" clId="{186E0D9C-B213-440F-B6C5-61DE874C803E}" dt="2025-05-27T07:03:50.611" v="2"/>
          <pc:sldLayoutMkLst>
            <pc:docMk/>
            <pc:sldMasterMk cId="2703389310" sldId="2147483668"/>
            <pc:sldLayoutMk cId="2549403568" sldId="2147483680"/>
          </pc:sldLayoutMkLst>
        </pc:sldLayoutChg>
        <pc:sldLayoutChg chg="del setBg">
          <pc:chgData name="Kareem Ahmed" userId="668b7c42-9793-4d96-80a6-ccc644a66bcf" providerId="ADAL" clId="{186E0D9C-B213-440F-B6C5-61DE874C803E}" dt="2025-05-27T11:45:24.006" v="91" actId="47"/>
          <pc:sldLayoutMkLst>
            <pc:docMk/>
            <pc:sldMasterMk cId="2703389310" sldId="2147483668"/>
            <pc:sldLayoutMk cId="524602935" sldId="2147483681"/>
          </pc:sldLayoutMkLst>
        </pc:sldLayoutChg>
        <pc:sldLayoutChg chg="setBg">
          <pc:chgData name="Kareem Ahmed" userId="668b7c42-9793-4d96-80a6-ccc644a66bcf" providerId="ADAL" clId="{186E0D9C-B213-440F-B6C5-61DE874C803E}" dt="2025-05-27T07:03:50.611" v="2"/>
          <pc:sldLayoutMkLst>
            <pc:docMk/>
            <pc:sldMasterMk cId="2703389310" sldId="2147483668"/>
            <pc:sldLayoutMk cId="287445475" sldId="2147483682"/>
          </pc:sldLayoutMkLst>
        </pc:sldLayoutChg>
        <pc:sldLayoutChg chg="del setBg">
          <pc:chgData name="Kareem Ahmed" userId="668b7c42-9793-4d96-80a6-ccc644a66bcf" providerId="ADAL" clId="{186E0D9C-B213-440F-B6C5-61DE874C803E}" dt="2025-05-27T11:45:27.918" v="93" actId="47"/>
          <pc:sldLayoutMkLst>
            <pc:docMk/>
            <pc:sldMasterMk cId="2703389310" sldId="2147483668"/>
            <pc:sldLayoutMk cId="1509013150" sldId="2147483683"/>
          </pc:sldLayoutMkLst>
        </pc:sldLayoutChg>
        <pc:sldLayoutChg chg="setBg">
          <pc:chgData name="Kareem Ahmed" userId="668b7c42-9793-4d96-80a6-ccc644a66bcf" providerId="ADAL" clId="{186E0D9C-B213-440F-B6C5-61DE874C803E}" dt="2025-05-27T07:03:50.611" v="2"/>
          <pc:sldLayoutMkLst>
            <pc:docMk/>
            <pc:sldMasterMk cId="2703389310" sldId="2147483668"/>
            <pc:sldLayoutMk cId="1546439114" sldId="2147483684"/>
          </pc:sldLayoutMkLst>
        </pc:sldLayoutChg>
        <pc:sldLayoutChg chg="del setBg">
          <pc:chgData name="Kareem Ahmed" userId="668b7c42-9793-4d96-80a6-ccc644a66bcf" providerId="ADAL" clId="{186E0D9C-B213-440F-B6C5-61DE874C803E}" dt="2025-05-27T07:07:47.381" v="90" actId="47"/>
          <pc:sldLayoutMkLst>
            <pc:docMk/>
            <pc:sldMasterMk cId="2703389310" sldId="2147483668"/>
            <pc:sldLayoutMk cId="3158095341" sldId="2147483685"/>
          </pc:sldLayoutMkLst>
        </pc:sldLayoutChg>
        <pc:sldLayoutChg chg="setBg">
          <pc:chgData name="Kareem Ahmed" userId="668b7c42-9793-4d96-80a6-ccc644a66bcf" providerId="ADAL" clId="{186E0D9C-B213-440F-B6C5-61DE874C803E}" dt="2025-05-27T07:03:50.611" v="2"/>
          <pc:sldLayoutMkLst>
            <pc:docMk/>
            <pc:sldMasterMk cId="2703389310" sldId="2147483668"/>
            <pc:sldLayoutMk cId="3312050074" sldId="2147483686"/>
          </pc:sldLayoutMkLst>
        </pc:sldLayoutChg>
      </pc:sldMasterChg>
      <pc:sldMasterChg chg="setBg modSldLayout">
        <pc:chgData name="Kareem Ahmed" userId="668b7c42-9793-4d96-80a6-ccc644a66bcf" providerId="ADAL" clId="{186E0D9C-B213-440F-B6C5-61DE874C803E}" dt="2025-05-27T07:03:50.611" v="2"/>
        <pc:sldMasterMkLst>
          <pc:docMk/>
          <pc:sldMasterMk cId="991012194" sldId="2147483687"/>
        </pc:sldMasterMkLst>
        <pc:sldLayoutChg chg="setBg">
          <pc:chgData name="Kareem Ahmed" userId="668b7c42-9793-4d96-80a6-ccc644a66bcf" providerId="ADAL" clId="{186E0D9C-B213-440F-B6C5-61DE874C803E}" dt="2025-05-27T07:03:50.611" v="2"/>
          <pc:sldLayoutMkLst>
            <pc:docMk/>
            <pc:sldMasterMk cId="991012194" sldId="2147483687"/>
            <pc:sldLayoutMk cId="968426885" sldId="2147483688"/>
          </pc:sldLayoutMkLst>
        </pc:sldLayoutChg>
        <pc:sldLayoutChg chg="setBg">
          <pc:chgData name="Kareem Ahmed" userId="668b7c42-9793-4d96-80a6-ccc644a66bcf" providerId="ADAL" clId="{186E0D9C-B213-440F-B6C5-61DE874C803E}" dt="2025-05-27T07:03:50.611" v="2"/>
          <pc:sldLayoutMkLst>
            <pc:docMk/>
            <pc:sldMasterMk cId="991012194" sldId="2147483687"/>
            <pc:sldLayoutMk cId="3064712870" sldId="2147483689"/>
          </pc:sldLayoutMkLst>
        </pc:sldLayoutChg>
        <pc:sldLayoutChg chg="setBg">
          <pc:chgData name="Kareem Ahmed" userId="668b7c42-9793-4d96-80a6-ccc644a66bcf" providerId="ADAL" clId="{186E0D9C-B213-440F-B6C5-61DE874C803E}" dt="2025-05-27T07:03:50.611" v="2"/>
          <pc:sldLayoutMkLst>
            <pc:docMk/>
            <pc:sldMasterMk cId="991012194" sldId="2147483687"/>
            <pc:sldLayoutMk cId="725112068" sldId="2147483690"/>
          </pc:sldLayoutMkLst>
        </pc:sldLayoutChg>
        <pc:sldLayoutChg chg="setBg">
          <pc:chgData name="Kareem Ahmed" userId="668b7c42-9793-4d96-80a6-ccc644a66bcf" providerId="ADAL" clId="{186E0D9C-B213-440F-B6C5-61DE874C803E}" dt="2025-05-27T07:03:50.611" v="2"/>
          <pc:sldLayoutMkLst>
            <pc:docMk/>
            <pc:sldMasterMk cId="991012194" sldId="2147483687"/>
            <pc:sldLayoutMk cId="1010288064" sldId="2147483691"/>
          </pc:sldLayoutMkLst>
        </pc:sldLayoutChg>
        <pc:sldLayoutChg chg="setBg">
          <pc:chgData name="Kareem Ahmed" userId="668b7c42-9793-4d96-80a6-ccc644a66bcf" providerId="ADAL" clId="{186E0D9C-B213-440F-B6C5-61DE874C803E}" dt="2025-05-27T07:03:50.611" v="2"/>
          <pc:sldLayoutMkLst>
            <pc:docMk/>
            <pc:sldMasterMk cId="991012194" sldId="2147483687"/>
            <pc:sldLayoutMk cId="109584973" sldId="2147483692"/>
          </pc:sldLayoutMkLst>
        </pc:sldLayoutChg>
        <pc:sldLayoutChg chg="setBg">
          <pc:chgData name="Kareem Ahmed" userId="668b7c42-9793-4d96-80a6-ccc644a66bcf" providerId="ADAL" clId="{186E0D9C-B213-440F-B6C5-61DE874C803E}" dt="2025-05-27T07:03:50.611" v="2"/>
          <pc:sldLayoutMkLst>
            <pc:docMk/>
            <pc:sldMasterMk cId="991012194" sldId="2147483687"/>
            <pc:sldLayoutMk cId="942957182" sldId="2147483693"/>
          </pc:sldLayoutMkLst>
        </pc:sldLayoutChg>
        <pc:sldLayoutChg chg="setBg">
          <pc:chgData name="Kareem Ahmed" userId="668b7c42-9793-4d96-80a6-ccc644a66bcf" providerId="ADAL" clId="{186E0D9C-B213-440F-B6C5-61DE874C803E}" dt="2025-05-27T07:03:50.611" v="2"/>
          <pc:sldLayoutMkLst>
            <pc:docMk/>
            <pc:sldMasterMk cId="991012194" sldId="2147483687"/>
            <pc:sldLayoutMk cId="3590061184" sldId="2147483694"/>
          </pc:sldLayoutMkLst>
        </pc:sldLayoutChg>
        <pc:sldLayoutChg chg="setBg">
          <pc:chgData name="Kareem Ahmed" userId="668b7c42-9793-4d96-80a6-ccc644a66bcf" providerId="ADAL" clId="{186E0D9C-B213-440F-B6C5-61DE874C803E}" dt="2025-05-27T07:03:50.611" v="2"/>
          <pc:sldLayoutMkLst>
            <pc:docMk/>
            <pc:sldMasterMk cId="991012194" sldId="2147483687"/>
            <pc:sldLayoutMk cId="2326433753" sldId="2147483695"/>
          </pc:sldLayoutMkLst>
        </pc:sldLayoutChg>
        <pc:sldLayoutChg chg="setBg">
          <pc:chgData name="Kareem Ahmed" userId="668b7c42-9793-4d96-80a6-ccc644a66bcf" providerId="ADAL" clId="{186E0D9C-B213-440F-B6C5-61DE874C803E}" dt="2025-05-27T07:03:50.611" v="2"/>
          <pc:sldLayoutMkLst>
            <pc:docMk/>
            <pc:sldMasterMk cId="991012194" sldId="2147483687"/>
            <pc:sldLayoutMk cId="4240903427" sldId="2147483696"/>
          </pc:sldLayoutMkLst>
        </pc:sldLayoutChg>
        <pc:sldLayoutChg chg="setBg">
          <pc:chgData name="Kareem Ahmed" userId="668b7c42-9793-4d96-80a6-ccc644a66bcf" providerId="ADAL" clId="{186E0D9C-B213-440F-B6C5-61DE874C803E}" dt="2025-05-27T07:03:50.611" v="2"/>
          <pc:sldLayoutMkLst>
            <pc:docMk/>
            <pc:sldMasterMk cId="991012194" sldId="2147483687"/>
            <pc:sldLayoutMk cId="980149460" sldId="2147483697"/>
          </pc:sldLayoutMkLst>
        </pc:sldLayoutChg>
        <pc:sldLayoutChg chg="setBg">
          <pc:chgData name="Kareem Ahmed" userId="668b7c42-9793-4d96-80a6-ccc644a66bcf" providerId="ADAL" clId="{186E0D9C-B213-440F-B6C5-61DE874C803E}" dt="2025-05-27T07:03:50.611" v="2"/>
          <pc:sldLayoutMkLst>
            <pc:docMk/>
            <pc:sldMasterMk cId="991012194" sldId="2147483687"/>
            <pc:sldLayoutMk cId="1790290836" sldId="2147483698"/>
          </pc:sldLayoutMkLst>
        </pc:sldLayoutChg>
        <pc:sldLayoutChg chg="setBg">
          <pc:chgData name="Kareem Ahmed" userId="668b7c42-9793-4d96-80a6-ccc644a66bcf" providerId="ADAL" clId="{186E0D9C-B213-440F-B6C5-61DE874C803E}" dt="2025-05-27T07:03:50.611" v="2"/>
          <pc:sldLayoutMkLst>
            <pc:docMk/>
            <pc:sldMasterMk cId="991012194" sldId="2147483687"/>
            <pc:sldLayoutMk cId="27756690" sldId="2147483699"/>
          </pc:sldLayoutMkLst>
        </pc:sldLayoutChg>
        <pc:sldLayoutChg chg="setBg">
          <pc:chgData name="Kareem Ahmed" userId="668b7c42-9793-4d96-80a6-ccc644a66bcf" providerId="ADAL" clId="{186E0D9C-B213-440F-B6C5-61DE874C803E}" dt="2025-05-27T07:03:50.611" v="2"/>
          <pc:sldLayoutMkLst>
            <pc:docMk/>
            <pc:sldMasterMk cId="991012194" sldId="2147483687"/>
            <pc:sldLayoutMk cId="3418249472" sldId="2147483700"/>
          </pc:sldLayoutMkLst>
        </pc:sldLayoutChg>
        <pc:sldLayoutChg chg="setBg">
          <pc:chgData name="Kareem Ahmed" userId="668b7c42-9793-4d96-80a6-ccc644a66bcf" providerId="ADAL" clId="{186E0D9C-B213-440F-B6C5-61DE874C803E}" dt="2025-05-27T07:03:50.611" v="2"/>
          <pc:sldLayoutMkLst>
            <pc:docMk/>
            <pc:sldMasterMk cId="991012194" sldId="2147483687"/>
            <pc:sldLayoutMk cId="3593146631" sldId="2147483701"/>
          </pc:sldLayoutMkLst>
        </pc:sldLayoutChg>
        <pc:sldLayoutChg chg="setBg">
          <pc:chgData name="Kareem Ahmed" userId="668b7c42-9793-4d96-80a6-ccc644a66bcf" providerId="ADAL" clId="{186E0D9C-B213-440F-B6C5-61DE874C803E}" dt="2025-05-27T07:03:50.611" v="2"/>
          <pc:sldLayoutMkLst>
            <pc:docMk/>
            <pc:sldMasterMk cId="991012194" sldId="2147483687"/>
            <pc:sldLayoutMk cId="1315683389" sldId="2147483702"/>
          </pc:sldLayoutMkLst>
        </pc:sldLayoutChg>
        <pc:sldLayoutChg chg="setBg">
          <pc:chgData name="Kareem Ahmed" userId="668b7c42-9793-4d96-80a6-ccc644a66bcf" providerId="ADAL" clId="{186E0D9C-B213-440F-B6C5-61DE874C803E}" dt="2025-05-27T07:03:50.611" v="2"/>
          <pc:sldLayoutMkLst>
            <pc:docMk/>
            <pc:sldMasterMk cId="991012194" sldId="2147483687"/>
            <pc:sldLayoutMk cId="1173238489" sldId="2147483703"/>
          </pc:sldLayoutMkLst>
        </pc:sldLayoutChg>
        <pc:sldLayoutChg chg="setBg">
          <pc:chgData name="Kareem Ahmed" userId="668b7c42-9793-4d96-80a6-ccc644a66bcf" providerId="ADAL" clId="{186E0D9C-B213-440F-B6C5-61DE874C803E}" dt="2025-05-27T07:03:50.611" v="2"/>
          <pc:sldLayoutMkLst>
            <pc:docMk/>
            <pc:sldMasterMk cId="991012194" sldId="2147483687"/>
            <pc:sldLayoutMk cId="199942133" sldId="2147483704"/>
          </pc:sldLayoutMkLst>
        </pc:sldLayoutChg>
        <pc:sldLayoutChg chg="setBg">
          <pc:chgData name="Kareem Ahmed" userId="668b7c42-9793-4d96-80a6-ccc644a66bcf" providerId="ADAL" clId="{186E0D9C-B213-440F-B6C5-61DE874C803E}" dt="2025-05-27T07:03:50.611" v="2"/>
          <pc:sldLayoutMkLst>
            <pc:docMk/>
            <pc:sldMasterMk cId="991012194" sldId="2147483687"/>
            <pc:sldLayoutMk cId="2379728055" sldId="2147483705"/>
          </pc:sldLayoutMkLst>
        </pc:sldLayoutChg>
        <pc:sldLayoutChg chg="setBg">
          <pc:chgData name="Kareem Ahmed" userId="668b7c42-9793-4d96-80a6-ccc644a66bcf" providerId="ADAL" clId="{186E0D9C-B213-440F-B6C5-61DE874C803E}" dt="2025-05-27T07:03:50.611" v="2"/>
          <pc:sldLayoutMkLst>
            <pc:docMk/>
            <pc:sldMasterMk cId="991012194" sldId="2147483687"/>
            <pc:sldLayoutMk cId="1055780096" sldId="2147483706"/>
          </pc:sldLayoutMkLst>
        </pc:sldLayoutChg>
      </pc:sldMasterChg>
    </pc:docChg>
  </pc:docChgLst>
  <pc:docChgLst>
    <pc:chgData name="Kareem Ahmed" userId="668b7c42-9793-4d96-80a6-ccc644a66bcf" providerId="ADAL" clId="{8E56FAAA-FE86-4E65-85AE-8EE305424E86}"/>
    <pc:docChg chg="undo redo custSel addSld delSld modSld sldOrd delMainMaster modSection">
      <pc:chgData name="Kareem Ahmed" userId="668b7c42-9793-4d96-80a6-ccc644a66bcf" providerId="ADAL" clId="{8E56FAAA-FE86-4E65-85AE-8EE305424E86}" dt="2023-09-03T22:02:31.069" v="1119"/>
      <pc:docMkLst>
        <pc:docMk/>
      </pc:docMkLst>
      <pc:sldChg chg="addSp modSp add mod modTransition">
        <pc:chgData name="Kareem Ahmed" userId="668b7c42-9793-4d96-80a6-ccc644a66bcf" providerId="ADAL" clId="{8E56FAAA-FE86-4E65-85AE-8EE305424E86}" dt="2023-09-03T22:02:31.069" v="1119"/>
        <pc:sldMkLst>
          <pc:docMk/>
          <pc:sldMk cId="3434396648" sldId="256"/>
        </pc:sldMkLst>
      </pc:sldChg>
      <pc:sldChg chg="addSp delSp modSp add mod modTransition modAnim">
        <pc:chgData name="Kareem Ahmed" userId="668b7c42-9793-4d96-80a6-ccc644a66bcf" providerId="ADAL" clId="{8E56FAAA-FE86-4E65-85AE-8EE305424E86}" dt="2023-09-03T21:25:43.360" v="1084"/>
        <pc:sldMkLst>
          <pc:docMk/>
          <pc:sldMk cId="979261729" sldId="276"/>
        </pc:sldMkLst>
      </pc:sldChg>
      <pc:sldChg chg="addSp delSp modSp add del mod modTransition modAnim">
        <pc:chgData name="Kareem Ahmed" userId="668b7c42-9793-4d96-80a6-ccc644a66bcf" providerId="ADAL" clId="{8E56FAAA-FE86-4E65-85AE-8EE305424E86}" dt="2023-09-03T21:24:21.994" v="1081"/>
        <pc:sldMkLst>
          <pc:docMk/>
          <pc:sldMk cId="701632073" sldId="303"/>
        </pc:sldMkLst>
      </pc:sldChg>
      <pc:sldChg chg="addSp delSp modSp add mod modTransition">
        <pc:chgData name="Kareem Ahmed" userId="668b7c42-9793-4d96-80a6-ccc644a66bcf" providerId="ADAL" clId="{8E56FAAA-FE86-4E65-85AE-8EE305424E86}" dt="2023-09-03T21:27:07.446" v="1085"/>
        <pc:sldMkLst>
          <pc:docMk/>
          <pc:sldMk cId="2569408148" sldId="313"/>
        </pc:sldMkLst>
      </pc:sldChg>
      <pc:sldChg chg="add modTransition">
        <pc:chgData name="Kareem Ahmed" userId="668b7c42-9793-4d96-80a6-ccc644a66bcf" providerId="ADAL" clId="{8E56FAAA-FE86-4E65-85AE-8EE305424E86}" dt="2023-09-03T21:23:15.432" v="1080"/>
        <pc:sldMkLst>
          <pc:docMk/>
          <pc:sldMk cId="2269687913" sldId="349"/>
        </pc:sldMkLst>
      </pc:sldChg>
      <pc:sldChg chg="addSp delSp modSp del mod">
        <pc:chgData name="Kareem Ahmed" userId="668b7c42-9793-4d96-80a6-ccc644a66bcf" providerId="ADAL" clId="{8E56FAAA-FE86-4E65-85AE-8EE305424E86}" dt="2023-09-03T08:16:16.433" v="363" actId="47"/>
        <pc:sldMkLst>
          <pc:docMk/>
          <pc:sldMk cId="2937957354" sldId="481"/>
        </pc:sldMkLst>
      </pc:sldChg>
      <pc:sldChg chg="addSp delSp modSp del mod">
        <pc:chgData name="Kareem Ahmed" userId="668b7c42-9793-4d96-80a6-ccc644a66bcf" providerId="ADAL" clId="{8E56FAAA-FE86-4E65-85AE-8EE305424E86}" dt="2023-09-03T08:16:49.382" v="370" actId="47"/>
        <pc:sldMkLst>
          <pc:docMk/>
          <pc:sldMk cId="1882381084" sldId="482"/>
        </pc:sldMkLst>
      </pc:sldChg>
      <pc:sldChg chg="del">
        <pc:chgData name="Kareem Ahmed" userId="668b7c42-9793-4d96-80a6-ccc644a66bcf" providerId="ADAL" clId="{8E56FAAA-FE86-4E65-85AE-8EE305424E86}" dt="2023-09-03T09:32:14.431" v="715" actId="47"/>
        <pc:sldMkLst>
          <pc:docMk/>
          <pc:sldMk cId="1921867189" sldId="483"/>
        </pc:sldMkLst>
      </pc:sldChg>
      <pc:sldChg chg="del">
        <pc:chgData name="Kareem Ahmed" userId="668b7c42-9793-4d96-80a6-ccc644a66bcf" providerId="ADAL" clId="{8E56FAAA-FE86-4E65-85AE-8EE305424E86}" dt="2023-09-03T09:32:36.894" v="741" actId="47"/>
        <pc:sldMkLst>
          <pc:docMk/>
          <pc:sldMk cId="2653274303" sldId="484"/>
        </pc:sldMkLst>
      </pc:sldChg>
      <pc:sldChg chg="modSp del mod">
        <pc:chgData name="Kareem Ahmed" userId="668b7c42-9793-4d96-80a6-ccc644a66bcf" providerId="ADAL" clId="{8E56FAAA-FE86-4E65-85AE-8EE305424E86}" dt="2023-09-03T08:21:18.416" v="408" actId="47"/>
        <pc:sldMkLst>
          <pc:docMk/>
          <pc:sldMk cId="1452094667" sldId="485"/>
        </pc:sldMkLst>
      </pc:sldChg>
      <pc:sldChg chg="add del">
        <pc:chgData name="Kareem Ahmed" userId="668b7c42-9793-4d96-80a6-ccc644a66bcf" providerId="ADAL" clId="{8E56FAAA-FE86-4E65-85AE-8EE305424E86}" dt="2023-09-03T09:32:24.383" v="724" actId="47"/>
        <pc:sldMkLst>
          <pc:docMk/>
          <pc:sldMk cId="3660803501" sldId="486"/>
        </pc:sldMkLst>
      </pc:sldChg>
      <pc:sldChg chg="add del">
        <pc:chgData name="Kareem Ahmed" userId="668b7c42-9793-4d96-80a6-ccc644a66bcf" providerId="ADAL" clId="{8E56FAAA-FE86-4E65-85AE-8EE305424E86}" dt="2023-09-03T09:32:24.990" v="725" actId="47"/>
        <pc:sldMkLst>
          <pc:docMk/>
          <pc:sldMk cId="4209819176" sldId="487"/>
        </pc:sldMkLst>
      </pc:sldChg>
      <pc:sldChg chg="add del">
        <pc:chgData name="Kareem Ahmed" userId="668b7c42-9793-4d96-80a6-ccc644a66bcf" providerId="ADAL" clId="{8E56FAAA-FE86-4E65-85AE-8EE305424E86}" dt="2023-09-03T09:32:25.575" v="726" actId="47"/>
        <pc:sldMkLst>
          <pc:docMk/>
          <pc:sldMk cId="158516179" sldId="488"/>
        </pc:sldMkLst>
      </pc:sldChg>
      <pc:sldChg chg="add del">
        <pc:chgData name="Kareem Ahmed" userId="668b7c42-9793-4d96-80a6-ccc644a66bcf" providerId="ADAL" clId="{8E56FAAA-FE86-4E65-85AE-8EE305424E86}" dt="2023-09-03T09:32:26.325" v="727" actId="47"/>
        <pc:sldMkLst>
          <pc:docMk/>
          <pc:sldMk cId="1952458810" sldId="489"/>
        </pc:sldMkLst>
      </pc:sldChg>
      <pc:sldChg chg="del">
        <pc:chgData name="Kareem Ahmed" userId="668b7c42-9793-4d96-80a6-ccc644a66bcf" providerId="ADAL" clId="{8E56FAAA-FE86-4E65-85AE-8EE305424E86}" dt="2023-09-03T09:32:27.160" v="728" actId="47"/>
        <pc:sldMkLst>
          <pc:docMk/>
          <pc:sldMk cId="1669778837" sldId="490"/>
        </pc:sldMkLst>
      </pc:sldChg>
      <pc:sldChg chg="del">
        <pc:chgData name="Kareem Ahmed" userId="668b7c42-9793-4d96-80a6-ccc644a66bcf" providerId="ADAL" clId="{8E56FAAA-FE86-4E65-85AE-8EE305424E86}" dt="2023-09-03T09:32:27.728" v="729" actId="47"/>
        <pc:sldMkLst>
          <pc:docMk/>
          <pc:sldMk cId="490115368" sldId="491"/>
        </pc:sldMkLst>
      </pc:sldChg>
      <pc:sldChg chg="del">
        <pc:chgData name="Kareem Ahmed" userId="668b7c42-9793-4d96-80a6-ccc644a66bcf" providerId="ADAL" clId="{8E56FAAA-FE86-4E65-85AE-8EE305424E86}" dt="2023-09-03T09:32:28.401" v="730" actId="47"/>
        <pc:sldMkLst>
          <pc:docMk/>
          <pc:sldMk cId="1970699533" sldId="492"/>
        </pc:sldMkLst>
      </pc:sldChg>
      <pc:sldChg chg="del">
        <pc:chgData name="Kareem Ahmed" userId="668b7c42-9793-4d96-80a6-ccc644a66bcf" providerId="ADAL" clId="{8E56FAAA-FE86-4E65-85AE-8EE305424E86}" dt="2023-09-03T09:32:28.966" v="731" actId="47"/>
        <pc:sldMkLst>
          <pc:docMk/>
          <pc:sldMk cId="3850636812" sldId="493"/>
        </pc:sldMkLst>
      </pc:sldChg>
      <pc:sldChg chg="del">
        <pc:chgData name="Kareem Ahmed" userId="668b7c42-9793-4d96-80a6-ccc644a66bcf" providerId="ADAL" clId="{8E56FAAA-FE86-4E65-85AE-8EE305424E86}" dt="2023-09-03T09:32:29.630" v="732" actId="47"/>
        <pc:sldMkLst>
          <pc:docMk/>
          <pc:sldMk cId="3181484680" sldId="494"/>
        </pc:sldMkLst>
      </pc:sldChg>
      <pc:sldChg chg="del">
        <pc:chgData name="Kareem Ahmed" userId="668b7c42-9793-4d96-80a6-ccc644a66bcf" providerId="ADAL" clId="{8E56FAAA-FE86-4E65-85AE-8EE305424E86}" dt="2023-09-03T09:32:31.335" v="733" actId="47"/>
        <pc:sldMkLst>
          <pc:docMk/>
          <pc:sldMk cId="3092844847" sldId="495"/>
        </pc:sldMkLst>
      </pc:sldChg>
      <pc:sldChg chg="del">
        <pc:chgData name="Kareem Ahmed" userId="668b7c42-9793-4d96-80a6-ccc644a66bcf" providerId="ADAL" clId="{8E56FAAA-FE86-4E65-85AE-8EE305424E86}" dt="2023-09-03T09:32:32.111" v="734" actId="47"/>
        <pc:sldMkLst>
          <pc:docMk/>
          <pc:sldMk cId="2083517152" sldId="496"/>
        </pc:sldMkLst>
      </pc:sldChg>
      <pc:sldChg chg="del">
        <pc:chgData name="Kareem Ahmed" userId="668b7c42-9793-4d96-80a6-ccc644a66bcf" providerId="ADAL" clId="{8E56FAAA-FE86-4E65-85AE-8EE305424E86}" dt="2023-09-03T09:32:32.711" v="735" actId="47"/>
        <pc:sldMkLst>
          <pc:docMk/>
          <pc:sldMk cId="1560591986" sldId="497"/>
        </pc:sldMkLst>
      </pc:sldChg>
      <pc:sldChg chg="del">
        <pc:chgData name="Kareem Ahmed" userId="668b7c42-9793-4d96-80a6-ccc644a66bcf" providerId="ADAL" clId="{8E56FAAA-FE86-4E65-85AE-8EE305424E86}" dt="2023-09-03T09:32:33.462" v="736" actId="47"/>
        <pc:sldMkLst>
          <pc:docMk/>
          <pc:sldMk cId="1360959514" sldId="498"/>
        </pc:sldMkLst>
      </pc:sldChg>
      <pc:sldChg chg="del">
        <pc:chgData name="Kareem Ahmed" userId="668b7c42-9793-4d96-80a6-ccc644a66bcf" providerId="ADAL" clId="{8E56FAAA-FE86-4E65-85AE-8EE305424E86}" dt="2023-09-03T09:32:34.102" v="737" actId="47"/>
        <pc:sldMkLst>
          <pc:docMk/>
          <pc:sldMk cId="2589861188" sldId="499"/>
        </pc:sldMkLst>
      </pc:sldChg>
      <pc:sldChg chg="del">
        <pc:chgData name="Kareem Ahmed" userId="668b7c42-9793-4d96-80a6-ccc644a66bcf" providerId="ADAL" clId="{8E56FAAA-FE86-4E65-85AE-8EE305424E86}" dt="2023-09-03T09:32:34.648" v="738" actId="47"/>
        <pc:sldMkLst>
          <pc:docMk/>
          <pc:sldMk cId="1310864174" sldId="500"/>
        </pc:sldMkLst>
      </pc:sldChg>
      <pc:sldChg chg="del">
        <pc:chgData name="Kareem Ahmed" userId="668b7c42-9793-4d96-80a6-ccc644a66bcf" providerId="ADAL" clId="{8E56FAAA-FE86-4E65-85AE-8EE305424E86}" dt="2023-09-03T09:32:35.207" v="739" actId="47"/>
        <pc:sldMkLst>
          <pc:docMk/>
          <pc:sldMk cId="3260078987" sldId="501"/>
        </pc:sldMkLst>
      </pc:sldChg>
      <pc:sldChg chg="del">
        <pc:chgData name="Kareem Ahmed" userId="668b7c42-9793-4d96-80a6-ccc644a66bcf" providerId="ADAL" clId="{8E56FAAA-FE86-4E65-85AE-8EE305424E86}" dt="2023-09-03T09:32:35.874" v="740" actId="47"/>
        <pc:sldMkLst>
          <pc:docMk/>
          <pc:sldMk cId="3047937583" sldId="502"/>
        </pc:sldMkLst>
      </pc:sldChg>
      <pc:sldChg chg="addSp delSp modSp add mod modTransition modAnim">
        <pc:chgData name="Kareem Ahmed" userId="668b7c42-9793-4d96-80a6-ccc644a66bcf" providerId="ADAL" clId="{8E56FAAA-FE86-4E65-85AE-8EE305424E86}" dt="2023-09-03T21:31:03.710" v="1088"/>
        <pc:sldMkLst>
          <pc:docMk/>
          <pc:sldMk cId="2427510998" sldId="503"/>
        </pc:sldMkLst>
      </pc:sldChg>
      <pc:sldChg chg="addSp delSp modSp add mod modTransition modAnim">
        <pc:chgData name="Kareem Ahmed" userId="668b7c42-9793-4d96-80a6-ccc644a66bcf" providerId="ADAL" clId="{8E56FAAA-FE86-4E65-85AE-8EE305424E86}" dt="2023-09-03T21:34:59.884" v="1098"/>
        <pc:sldMkLst>
          <pc:docMk/>
          <pc:sldMk cId="3470737107" sldId="504"/>
        </pc:sldMkLst>
      </pc:sldChg>
      <pc:sldChg chg="addSp modSp add mod modTransition">
        <pc:chgData name="Kareem Ahmed" userId="668b7c42-9793-4d96-80a6-ccc644a66bcf" providerId="ADAL" clId="{8E56FAAA-FE86-4E65-85AE-8EE305424E86}" dt="2023-09-03T21:38:38.001" v="1099"/>
        <pc:sldMkLst>
          <pc:docMk/>
          <pc:sldMk cId="665267355" sldId="505"/>
        </pc:sldMkLst>
      </pc:sldChg>
      <pc:sldChg chg="addSp modSp add mod ord modTransition">
        <pc:chgData name="Kareem Ahmed" userId="668b7c42-9793-4d96-80a6-ccc644a66bcf" providerId="ADAL" clId="{8E56FAAA-FE86-4E65-85AE-8EE305424E86}" dt="2023-09-03T21:38:38.001" v="1099"/>
        <pc:sldMkLst>
          <pc:docMk/>
          <pc:sldMk cId="998424323" sldId="506"/>
        </pc:sldMkLst>
      </pc:sldChg>
      <pc:sldChg chg="addSp delSp modSp add mod modTransition modAnim">
        <pc:chgData name="Kareem Ahmed" userId="668b7c42-9793-4d96-80a6-ccc644a66bcf" providerId="ADAL" clId="{8E56FAAA-FE86-4E65-85AE-8EE305424E86}" dt="2023-09-03T21:49:02.382" v="1118"/>
        <pc:sldMkLst>
          <pc:docMk/>
          <pc:sldMk cId="2111109097" sldId="507"/>
        </pc:sldMkLst>
      </pc:sldChg>
      <pc:sldChg chg="addSp delSp modSp add mod ord modTransition modAnim">
        <pc:chgData name="Kareem Ahmed" userId="668b7c42-9793-4d96-80a6-ccc644a66bcf" providerId="ADAL" clId="{8E56FAAA-FE86-4E65-85AE-8EE305424E86}" dt="2023-09-03T21:46:41.395" v="1114"/>
        <pc:sldMkLst>
          <pc:docMk/>
          <pc:sldMk cId="4256549670" sldId="508"/>
        </pc:sldMkLst>
      </pc:sldChg>
      <pc:sldChg chg="addSp modSp add mod modTransition">
        <pc:chgData name="Kareem Ahmed" userId="668b7c42-9793-4d96-80a6-ccc644a66bcf" providerId="ADAL" clId="{8E56FAAA-FE86-4E65-85AE-8EE305424E86}" dt="2023-09-03T22:02:31.069" v="1119"/>
        <pc:sldMkLst>
          <pc:docMk/>
          <pc:sldMk cId="3629802214" sldId="509"/>
        </pc:sldMkLst>
      </pc:sldChg>
      <pc:sldChg chg="addSp delSp modSp add mod modTransition">
        <pc:chgData name="Kareem Ahmed" userId="668b7c42-9793-4d96-80a6-ccc644a66bcf" providerId="ADAL" clId="{8E56FAAA-FE86-4E65-85AE-8EE305424E86}" dt="2023-09-03T22:02:31.069" v="1119"/>
        <pc:sldMkLst>
          <pc:docMk/>
          <pc:sldMk cId="1598838153" sldId="510"/>
        </pc:sldMkLst>
      </pc:sldChg>
      <pc:sldChg chg="addSp modSp add mod modTransition">
        <pc:chgData name="Kareem Ahmed" userId="668b7c42-9793-4d96-80a6-ccc644a66bcf" providerId="ADAL" clId="{8E56FAAA-FE86-4E65-85AE-8EE305424E86}" dt="2023-09-03T22:02:31.069" v="1119"/>
        <pc:sldMkLst>
          <pc:docMk/>
          <pc:sldMk cId="3091598264" sldId="511"/>
        </pc:sldMkLst>
      </pc:sldChg>
      <pc:sldChg chg="addSp modSp add mod modTransition">
        <pc:chgData name="Kareem Ahmed" userId="668b7c42-9793-4d96-80a6-ccc644a66bcf" providerId="ADAL" clId="{8E56FAAA-FE86-4E65-85AE-8EE305424E86}" dt="2023-09-03T22:02:31.069" v="1119"/>
        <pc:sldMkLst>
          <pc:docMk/>
          <pc:sldMk cId="772372102" sldId="512"/>
        </pc:sldMkLst>
      </pc:sldChg>
      <pc:sldChg chg="modSp add mod modTransition">
        <pc:chgData name="Kareem Ahmed" userId="668b7c42-9793-4d96-80a6-ccc644a66bcf" providerId="ADAL" clId="{8E56FAAA-FE86-4E65-85AE-8EE305424E86}" dt="2023-09-03T21:23:15.432" v="1080"/>
        <pc:sldMkLst>
          <pc:docMk/>
          <pc:sldMk cId="148864236" sldId="513"/>
        </pc:sldMkLst>
      </pc:sldChg>
      <pc:sldChg chg="modSp add mod modTransition">
        <pc:chgData name="Kareem Ahmed" userId="668b7c42-9793-4d96-80a6-ccc644a66bcf" providerId="ADAL" clId="{8E56FAAA-FE86-4E65-85AE-8EE305424E86}" dt="2023-09-03T21:23:15.432" v="1080"/>
        <pc:sldMkLst>
          <pc:docMk/>
          <pc:sldMk cId="2584183316" sldId="514"/>
        </pc:sldMkLst>
      </pc:sldChg>
      <pc:sldChg chg="modSp add mod ord modTransition">
        <pc:chgData name="Kareem Ahmed" userId="668b7c42-9793-4d96-80a6-ccc644a66bcf" providerId="ADAL" clId="{8E56FAAA-FE86-4E65-85AE-8EE305424E86}" dt="2023-09-03T21:23:15.432" v="1080"/>
        <pc:sldMkLst>
          <pc:docMk/>
          <pc:sldMk cId="762708542" sldId="515"/>
        </pc:sldMkLst>
      </pc:sldChg>
      <pc:sldChg chg="modSp add mod modTransition">
        <pc:chgData name="Kareem Ahmed" userId="668b7c42-9793-4d96-80a6-ccc644a66bcf" providerId="ADAL" clId="{8E56FAAA-FE86-4E65-85AE-8EE305424E86}" dt="2023-09-03T21:23:15.432" v="1080"/>
        <pc:sldMkLst>
          <pc:docMk/>
          <pc:sldMk cId="2613038668" sldId="516"/>
        </pc:sldMkLst>
      </pc:sldChg>
      <pc:sldChg chg="modSp add mod modTransition">
        <pc:chgData name="Kareem Ahmed" userId="668b7c42-9793-4d96-80a6-ccc644a66bcf" providerId="ADAL" clId="{8E56FAAA-FE86-4E65-85AE-8EE305424E86}" dt="2023-09-03T21:23:15.432" v="1080"/>
        <pc:sldMkLst>
          <pc:docMk/>
          <pc:sldMk cId="3200320905" sldId="517"/>
        </pc:sldMkLst>
      </pc:sldChg>
      <pc:sldChg chg="modSp add mod modTransition">
        <pc:chgData name="Kareem Ahmed" userId="668b7c42-9793-4d96-80a6-ccc644a66bcf" providerId="ADAL" clId="{8E56FAAA-FE86-4E65-85AE-8EE305424E86}" dt="2023-09-03T21:23:15.432" v="1080"/>
        <pc:sldMkLst>
          <pc:docMk/>
          <pc:sldMk cId="2822672872" sldId="518"/>
        </pc:sldMkLst>
      </pc:sldChg>
      <pc:sldChg chg="modSp add mod modTransition">
        <pc:chgData name="Kareem Ahmed" userId="668b7c42-9793-4d96-80a6-ccc644a66bcf" providerId="ADAL" clId="{8E56FAAA-FE86-4E65-85AE-8EE305424E86}" dt="2023-09-03T21:23:15.432" v="1080"/>
        <pc:sldMkLst>
          <pc:docMk/>
          <pc:sldMk cId="1440598559" sldId="519"/>
        </pc:sldMkLst>
      </pc:sldChg>
      <pc:sldChg chg="addSp delSp modSp add mod modTransition">
        <pc:chgData name="Kareem Ahmed" userId="668b7c42-9793-4d96-80a6-ccc644a66bcf" providerId="ADAL" clId="{8E56FAAA-FE86-4E65-85AE-8EE305424E86}" dt="2023-09-03T21:23:15.432" v="1080"/>
        <pc:sldMkLst>
          <pc:docMk/>
          <pc:sldMk cId="1593161421" sldId="520"/>
        </pc:sldMkLst>
      </pc:sldChg>
      <pc:sldMasterChg chg="del addSldLayout delSldLayout">
        <pc:chgData name="Kareem Ahmed" userId="668b7c42-9793-4d96-80a6-ccc644a66bcf" providerId="ADAL" clId="{8E56FAAA-FE86-4E65-85AE-8EE305424E86}" dt="2023-09-03T09:32:36.894" v="741" actId="47"/>
        <pc:sldMasterMkLst>
          <pc:docMk/>
          <pc:sldMasterMk cId="492988910" sldId="2147483648"/>
        </pc:sldMasterMkLst>
        <pc:sldLayoutChg chg="del">
          <pc:chgData name="Kareem Ahmed" userId="668b7c42-9793-4d96-80a6-ccc644a66bcf" providerId="ADAL" clId="{8E56FAAA-FE86-4E65-85AE-8EE305424E86}" dt="2023-09-03T09:32:36.894" v="741" actId="47"/>
          <pc:sldLayoutMkLst>
            <pc:docMk/>
            <pc:sldMasterMk cId="492988910" sldId="2147483648"/>
            <pc:sldLayoutMk cId="1413114159" sldId="2147483649"/>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320473791" sldId="2147483650"/>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538725266" sldId="2147483651"/>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2196891257" sldId="2147483652"/>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1590701053" sldId="2147483653"/>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459313348" sldId="2147483654"/>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947763121" sldId="2147483655"/>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895470066" sldId="2147483656"/>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056692096" sldId="2147483657"/>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34060483" sldId="2147483658"/>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2967789462" sldId="2147483659"/>
          </pc:sldLayoutMkLst>
        </pc:sldLayoutChg>
        <pc:sldLayoutChg chg="del">
          <pc:chgData name="Kareem Ahmed" userId="668b7c42-9793-4d96-80a6-ccc644a66bcf" providerId="ADAL" clId="{8E56FAAA-FE86-4E65-85AE-8EE305424E86}" dt="2023-09-03T08:16:16.433" v="363" actId="47"/>
          <pc:sldLayoutMkLst>
            <pc:docMk/>
            <pc:sldMasterMk cId="492988910" sldId="2147483648"/>
            <pc:sldLayoutMk cId="3854240609" sldId="2147483660"/>
          </pc:sldLayoutMkLst>
        </pc:sldLayoutChg>
        <pc:sldLayoutChg chg="del">
          <pc:chgData name="Kareem Ahmed" userId="668b7c42-9793-4d96-80a6-ccc644a66bcf" providerId="ADAL" clId="{8E56FAAA-FE86-4E65-85AE-8EE305424E86}" dt="2023-09-03T08:21:18.416" v="408" actId="47"/>
          <pc:sldLayoutMkLst>
            <pc:docMk/>
            <pc:sldMasterMk cId="492988910" sldId="2147483648"/>
            <pc:sldLayoutMk cId="430188539" sldId="2147483665"/>
          </pc:sldLayoutMkLst>
        </pc:sldLayoutChg>
        <pc:sldLayoutChg chg="add del">
          <pc:chgData name="Kareem Ahmed" userId="668b7c42-9793-4d96-80a6-ccc644a66bcf" providerId="ADAL" clId="{8E56FAAA-FE86-4E65-85AE-8EE305424E86}" dt="2023-09-03T09:32:25.575" v="726" actId="47"/>
          <pc:sldLayoutMkLst>
            <pc:docMk/>
            <pc:sldMasterMk cId="492988910" sldId="2147483648"/>
            <pc:sldLayoutMk cId="1378898049" sldId="2147483666"/>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2905283487" sldId="2147483667"/>
          </pc:sldLayoutMkLst>
        </pc:sldLayoutChg>
      </pc:sldMasterChg>
    </pc:docChg>
  </pc:docChgLst>
  <pc:docChgLst>
    <pc:chgData name="Kareem Ahmed" userId="668b7c42-9793-4d96-80a6-ccc644a66bcf" providerId="ADAL" clId="{41084637-E29D-495A-AB8B-C24D0DF42B05}"/>
    <pc:docChg chg="undo redo custSel addSld delSld modSld sldOrd modSection">
      <pc:chgData name="Kareem Ahmed" userId="668b7c42-9793-4d96-80a6-ccc644a66bcf" providerId="ADAL" clId="{41084637-E29D-495A-AB8B-C24D0DF42B05}" dt="2023-10-04T19:33:59.981" v="1151" actId="20577"/>
      <pc:docMkLst>
        <pc:docMk/>
      </pc:docMkLst>
      <pc:sldChg chg="delSp mod delAnim">
        <pc:chgData name="Kareem Ahmed" userId="668b7c42-9793-4d96-80a6-ccc644a66bcf" providerId="ADAL" clId="{41084637-E29D-495A-AB8B-C24D0DF42B05}" dt="2023-09-09T13:09:20.482" v="24" actId="478"/>
        <pc:sldMkLst>
          <pc:docMk/>
          <pc:sldMk cId="3434396648" sldId="256"/>
        </pc:sldMkLst>
      </pc:sldChg>
      <pc:sldChg chg="delSp add del mod delAnim">
        <pc:chgData name="Kareem Ahmed" userId="668b7c42-9793-4d96-80a6-ccc644a66bcf" providerId="ADAL" clId="{41084637-E29D-495A-AB8B-C24D0DF42B05}" dt="2023-09-09T13:09:42.777" v="27" actId="47"/>
        <pc:sldMkLst>
          <pc:docMk/>
          <pc:sldMk cId="979261729" sldId="276"/>
        </pc:sldMkLst>
      </pc:sldChg>
      <pc:sldChg chg="delSp modSp mod delAnim">
        <pc:chgData name="Kareem Ahmed" userId="668b7c42-9793-4d96-80a6-ccc644a66bcf" providerId="ADAL" clId="{41084637-E29D-495A-AB8B-C24D0DF42B05}" dt="2023-09-28T11:12:34.692" v="1104" actId="478"/>
        <pc:sldMkLst>
          <pc:docMk/>
          <pc:sldMk cId="701632073" sldId="303"/>
        </pc:sldMkLst>
      </pc:sldChg>
      <pc:sldChg chg="delSp modSp mod delAnim">
        <pc:chgData name="Kareem Ahmed" userId="668b7c42-9793-4d96-80a6-ccc644a66bcf" providerId="ADAL" clId="{41084637-E29D-495A-AB8B-C24D0DF42B05}" dt="2023-09-28T11:12:49.709" v="1106" actId="478"/>
        <pc:sldMkLst>
          <pc:docMk/>
          <pc:sldMk cId="2569408148" sldId="313"/>
        </pc:sldMkLst>
      </pc:sldChg>
      <pc:sldChg chg="delSp mod delAnim">
        <pc:chgData name="Kareem Ahmed" userId="668b7c42-9793-4d96-80a6-ccc644a66bcf" providerId="ADAL" clId="{41084637-E29D-495A-AB8B-C24D0DF42B05}" dt="2023-09-28T11:14:54.242" v="1147" actId="478"/>
        <pc:sldMkLst>
          <pc:docMk/>
          <pc:sldMk cId="2269687913" sldId="349"/>
        </pc:sldMkLst>
      </pc:sldChg>
      <pc:sldChg chg="delSp modSp mod delAnim">
        <pc:chgData name="Kareem Ahmed" userId="668b7c42-9793-4d96-80a6-ccc644a66bcf" providerId="ADAL" clId="{41084637-E29D-495A-AB8B-C24D0DF42B05}" dt="2023-09-28T11:12:52.504" v="1107" actId="478"/>
        <pc:sldMkLst>
          <pc:docMk/>
          <pc:sldMk cId="2427510998" sldId="503"/>
        </pc:sldMkLst>
      </pc:sldChg>
      <pc:sldChg chg="delSp modSp mod delAnim">
        <pc:chgData name="Kareem Ahmed" userId="668b7c42-9793-4d96-80a6-ccc644a66bcf" providerId="ADAL" clId="{41084637-E29D-495A-AB8B-C24D0DF42B05}" dt="2023-10-04T19:33:59.981" v="1151" actId="20577"/>
        <pc:sldMkLst>
          <pc:docMk/>
          <pc:sldMk cId="3470737107" sldId="504"/>
        </pc:sldMkLst>
      </pc:sldChg>
      <pc:sldChg chg="delSp mod delAnim">
        <pc:chgData name="Kareem Ahmed" userId="668b7c42-9793-4d96-80a6-ccc644a66bcf" providerId="ADAL" clId="{41084637-E29D-495A-AB8B-C24D0DF42B05}" dt="2023-09-09T13:09:11.853" v="19" actId="478"/>
        <pc:sldMkLst>
          <pc:docMk/>
          <pc:sldMk cId="665267355" sldId="505"/>
        </pc:sldMkLst>
      </pc:sldChg>
      <pc:sldChg chg="delSp modSp mod delAnim">
        <pc:chgData name="Kareem Ahmed" userId="668b7c42-9793-4d96-80a6-ccc644a66bcf" providerId="ADAL" clId="{41084637-E29D-495A-AB8B-C24D0DF42B05}" dt="2023-09-28T11:13:11.088" v="1113" actId="478"/>
        <pc:sldMkLst>
          <pc:docMk/>
          <pc:sldMk cId="998424323" sldId="506"/>
        </pc:sldMkLst>
      </pc:sldChg>
      <pc:sldChg chg="delSp mod delAnim">
        <pc:chgData name="Kareem Ahmed" userId="668b7c42-9793-4d96-80a6-ccc644a66bcf" providerId="ADAL" clId="{41084637-E29D-495A-AB8B-C24D0DF42B05}" dt="2023-09-09T13:09:15.115" v="21" actId="478"/>
        <pc:sldMkLst>
          <pc:docMk/>
          <pc:sldMk cId="2111109097" sldId="507"/>
        </pc:sldMkLst>
      </pc:sldChg>
      <pc:sldChg chg="delSp mod delAnim">
        <pc:chgData name="Kareem Ahmed" userId="668b7c42-9793-4d96-80a6-ccc644a66bcf" providerId="ADAL" clId="{41084637-E29D-495A-AB8B-C24D0DF42B05}" dt="2023-09-09T13:09:13.550" v="20" actId="478"/>
        <pc:sldMkLst>
          <pc:docMk/>
          <pc:sldMk cId="4256549670" sldId="508"/>
        </pc:sldMkLst>
      </pc:sldChg>
      <pc:sldChg chg="delSp mod delAnim">
        <pc:chgData name="Kareem Ahmed" userId="668b7c42-9793-4d96-80a6-ccc644a66bcf" providerId="ADAL" clId="{41084637-E29D-495A-AB8B-C24D0DF42B05}" dt="2023-09-09T13:09:16.888" v="22" actId="478"/>
        <pc:sldMkLst>
          <pc:docMk/>
          <pc:sldMk cId="3629802214" sldId="509"/>
        </pc:sldMkLst>
      </pc:sldChg>
      <pc:sldChg chg="delSp mod delAnim">
        <pc:chgData name="Kareem Ahmed" userId="668b7c42-9793-4d96-80a6-ccc644a66bcf" providerId="ADAL" clId="{41084637-E29D-495A-AB8B-C24D0DF42B05}" dt="2023-09-09T13:09:18.776" v="23" actId="478"/>
        <pc:sldMkLst>
          <pc:docMk/>
          <pc:sldMk cId="1598838153" sldId="510"/>
        </pc:sldMkLst>
      </pc:sldChg>
      <pc:sldChg chg="delSp mod delAnim">
        <pc:chgData name="Kareem Ahmed" userId="668b7c42-9793-4d96-80a6-ccc644a66bcf" providerId="ADAL" clId="{41084637-E29D-495A-AB8B-C24D0DF42B05}" dt="2023-09-09T13:09:22.110" v="25" actId="478"/>
        <pc:sldMkLst>
          <pc:docMk/>
          <pc:sldMk cId="3091598264" sldId="511"/>
        </pc:sldMkLst>
      </pc:sldChg>
      <pc:sldChg chg="delSp mod delAnim">
        <pc:chgData name="Kareem Ahmed" userId="668b7c42-9793-4d96-80a6-ccc644a66bcf" providerId="ADAL" clId="{41084637-E29D-495A-AB8B-C24D0DF42B05}" dt="2023-09-09T13:09:23.680" v="26" actId="478"/>
        <pc:sldMkLst>
          <pc:docMk/>
          <pc:sldMk cId="772372102" sldId="512"/>
        </pc:sldMkLst>
      </pc:sldChg>
      <pc:sldChg chg="delSp modSp add mod delAnim">
        <pc:chgData name="Kareem Ahmed" userId="668b7c42-9793-4d96-80a6-ccc644a66bcf" providerId="ADAL" clId="{41084637-E29D-495A-AB8B-C24D0DF42B05}" dt="2023-09-28T11:12:57.872" v="1109" actId="478"/>
        <pc:sldMkLst>
          <pc:docMk/>
          <pc:sldMk cId="3119936943" sldId="521"/>
        </pc:sldMkLst>
      </pc:sldChg>
      <pc:sldChg chg="addSp delSp modSp add mod delAnim">
        <pc:chgData name="Kareem Ahmed" userId="668b7c42-9793-4d96-80a6-ccc644a66bcf" providerId="ADAL" clId="{41084637-E29D-495A-AB8B-C24D0DF42B05}" dt="2023-09-28T11:13:00.627" v="1110" actId="478"/>
        <pc:sldMkLst>
          <pc:docMk/>
          <pc:sldMk cId="3253565593" sldId="522"/>
        </pc:sldMkLst>
      </pc:sldChg>
      <pc:sldChg chg="addSp delSp modSp add mod delAnim">
        <pc:chgData name="Kareem Ahmed" userId="668b7c42-9793-4d96-80a6-ccc644a66bcf" providerId="ADAL" clId="{41084637-E29D-495A-AB8B-C24D0DF42B05}" dt="2023-09-28T11:13:13.857" v="1114" actId="478"/>
        <pc:sldMkLst>
          <pc:docMk/>
          <pc:sldMk cId="947711697" sldId="523"/>
        </pc:sldMkLst>
      </pc:sldChg>
      <pc:sldChg chg="modSp add mod">
        <pc:chgData name="Kareem Ahmed" userId="668b7c42-9793-4d96-80a6-ccc644a66bcf" providerId="ADAL" clId="{41084637-E29D-495A-AB8B-C24D0DF42B05}" dt="2023-09-25T13:12:06.364" v="319" actId="20577"/>
        <pc:sldMkLst>
          <pc:docMk/>
          <pc:sldMk cId="2631486735" sldId="524"/>
        </pc:sldMkLst>
      </pc:sldChg>
      <pc:sldChg chg="delSp mod delAnim">
        <pc:chgData name="Kareem Ahmed" userId="668b7c42-9793-4d96-80a6-ccc644a66bcf" providerId="ADAL" clId="{41084637-E29D-495A-AB8B-C24D0DF42B05}" dt="2023-09-28T11:13:49.555" v="1124" actId="478"/>
        <pc:sldMkLst>
          <pc:docMk/>
          <pc:sldMk cId="3945586399" sldId="525"/>
        </pc:sldMkLst>
      </pc:sldChg>
      <pc:sldChg chg="addSp delSp modSp add mod">
        <pc:chgData name="Kareem Ahmed" userId="668b7c42-9793-4d96-80a6-ccc644a66bcf" providerId="ADAL" clId="{41084637-E29D-495A-AB8B-C24D0DF42B05}" dt="2023-09-25T13:53:41.726" v="415" actId="1076"/>
        <pc:sldMkLst>
          <pc:docMk/>
          <pc:sldMk cId="4121743391" sldId="525"/>
        </pc:sldMkLst>
      </pc:sldChg>
      <pc:sldChg chg="delSp mod delAnim">
        <pc:chgData name="Kareem Ahmed" userId="668b7c42-9793-4d96-80a6-ccc644a66bcf" providerId="ADAL" clId="{41084637-E29D-495A-AB8B-C24D0DF42B05}" dt="2023-09-28T11:13:47.196" v="1123" actId="478"/>
        <pc:sldMkLst>
          <pc:docMk/>
          <pc:sldMk cId="263613826" sldId="526"/>
        </pc:sldMkLst>
      </pc:sldChg>
      <pc:sldChg chg="addSp delSp modSp add mod ord">
        <pc:chgData name="Kareem Ahmed" userId="668b7c42-9793-4d96-80a6-ccc644a66bcf" providerId="ADAL" clId="{41084637-E29D-495A-AB8B-C24D0DF42B05}" dt="2023-09-25T13:53:29.062" v="410" actId="1076"/>
        <pc:sldMkLst>
          <pc:docMk/>
          <pc:sldMk cId="2411714126" sldId="526"/>
        </pc:sldMkLst>
      </pc:sldChg>
      <pc:sldChg chg="delSp modSp add mod delAnim">
        <pc:chgData name="Kareem Ahmed" userId="668b7c42-9793-4d96-80a6-ccc644a66bcf" providerId="ADAL" clId="{41084637-E29D-495A-AB8B-C24D0DF42B05}" dt="2023-09-28T11:13:16.935" v="1115" actId="478"/>
        <pc:sldMkLst>
          <pc:docMk/>
          <pc:sldMk cId="3346604306" sldId="527"/>
        </pc:sldMkLst>
      </pc:sldChg>
      <pc:sldChg chg="delSp modSp add mod delAnim">
        <pc:chgData name="Kareem Ahmed" userId="668b7c42-9793-4d96-80a6-ccc644a66bcf" providerId="ADAL" clId="{41084637-E29D-495A-AB8B-C24D0DF42B05}" dt="2023-09-28T11:13:22.637" v="1116" actId="478"/>
        <pc:sldMkLst>
          <pc:docMk/>
          <pc:sldMk cId="1704503218" sldId="528"/>
        </pc:sldMkLst>
      </pc:sldChg>
      <pc:sldChg chg="delSp modSp add mod delAnim">
        <pc:chgData name="Kareem Ahmed" userId="668b7c42-9793-4d96-80a6-ccc644a66bcf" providerId="ADAL" clId="{41084637-E29D-495A-AB8B-C24D0DF42B05}" dt="2023-09-28T11:13:25.816" v="1117" actId="478"/>
        <pc:sldMkLst>
          <pc:docMk/>
          <pc:sldMk cId="1949686906" sldId="529"/>
        </pc:sldMkLst>
      </pc:sldChg>
      <pc:sldChg chg="delSp modSp add mod delAnim">
        <pc:chgData name="Kareem Ahmed" userId="668b7c42-9793-4d96-80a6-ccc644a66bcf" providerId="ADAL" clId="{41084637-E29D-495A-AB8B-C24D0DF42B05}" dt="2023-09-28T11:13:30.586" v="1118" actId="478"/>
        <pc:sldMkLst>
          <pc:docMk/>
          <pc:sldMk cId="2060951049" sldId="530"/>
        </pc:sldMkLst>
      </pc:sldChg>
      <pc:sldChg chg="delSp modSp add mod delAnim">
        <pc:chgData name="Kareem Ahmed" userId="668b7c42-9793-4d96-80a6-ccc644a66bcf" providerId="ADAL" clId="{41084637-E29D-495A-AB8B-C24D0DF42B05}" dt="2023-09-28T11:13:33.700" v="1119" actId="478"/>
        <pc:sldMkLst>
          <pc:docMk/>
          <pc:sldMk cId="2544256661" sldId="531"/>
        </pc:sldMkLst>
      </pc:sldChg>
      <pc:sldChg chg="delSp add mod delAnim">
        <pc:chgData name="Kareem Ahmed" userId="668b7c42-9793-4d96-80a6-ccc644a66bcf" providerId="ADAL" clId="{41084637-E29D-495A-AB8B-C24D0DF42B05}" dt="2023-09-28T11:13:36.680" v="1120" actId="478"/>
        <pc:sldMkLst>
          <pc:docMk/>
          <pc:sldMk cId="3764252188" sldId="532"/>
        </pc:sldMkLst>
      </pc:sldChg>
      <pc:sldChg chg="delSp mod delAnim">
        <pc:chgData name="Kareem Ahmed" userId="668b7c42-9793-4d96-80a6-ccc644a66bcf" providerId="ADAL" clId="{41084637-E29D-495A-AB8B-C24D0DF42B05}" dt="2023-09-28T11:13:38.898" v="1121" actId="478"/>
        <pc:sldMkLst>
          <pc:docMk/>
          <pc:sldMk cId="619250543" sldId="533"/>
        </pc:sldMkLst>
      </pc:sldChg>
      <pc:sldChg chg="delSp mod delAnim">
        <pc:chgData name="Kareem Ahmed" userId="668b7c42-9793-4d96-80a6-ccc644a66bcf" providerId="ADAL" clId="{41084637-E29D-495A-AB8B-C24D0DF42B05}" dt="2023-09-28T11:13:41.025" v="1122" actId="478"/>
        <pc:sldMkLst>
          <pc:docMk/>
          <pc:sldMk cId="2344186197" sldId="534"/>
        </pc:sldMkLst>
      </pc:sldChg>
      <pc:sldChg chg="delSp mod delAnim">
        <pc:chgData name="Kareem Ahmed" userId="668b7c42-9793-4d96-80a6-ccc644a66bcf" providerId="ADAL" clId="{41084637-E29D-495A-AB8B-C24D0DF42B05}" dt="2023-09-28T11:13:53.804" v="1125" actId="478"/>
        <pc:sldMkLst>
          <pc:docMk/>
          <pc:sldMk cId="3262846636" sldId="535"/>
        </pc:sldMkLst>
      </pc:sldChg>
      <pc:sldChg chg="delSp mod delAnim">
        <pc:chgData name="Kareem Ahmed" userId="668b7c42-9793-4d96-80a6-ccc644a66bcf" providerId="ADAL" clId="{41084637-E29D-495A-AB8B-C24D0DF42B05}" dt="2023-09-28T11:13:57.255" v="1126" actId="478"/>
        <pc:sldMkLst>
          <pc:docMk/>
          <pc:sldMk cId="2303087710" sldId="536"/>
        </pc:sldMkLst>
      </pc:sldChg>
      <pc:sldChg chg="delSp mod delAnim">
        <pc:chgData name="Kareem Ahmed" userId="668b7c42-9793-4d96-80a6-ccc644a66bcf" providerId="ADAL" clId="{41084637-E29D-495A-AB8B-C24D0DF42B05}" dt="2023-09-28T11:14:00.103" v="1127" actId="478"/>
        <pc:sldMkLst>
          <pc:docMk/>
          <pc:sldMk cId="1493616855" sldId="537"/>
        </pc:sldMkLst>
      </pc:sldChg>
      <pc:sldChg chg="delSp mod delAnim">
        <pc:chgData name="Kareem Ahmed" userId="668b7c42-9793-4d96-80a6-ccc644a66bcf" providerId="ADAL" clId="{41084637-E29D-495A-AB8B-C24D0DF42B05}" dt="2023-09-28T11:14:02.310" v="1128" actId="478"/>
        <pc:sldMkLst>
          <pc:docMk/>
          <pc:sldMk cId="1630453764" sldId="538"/>
        </pc:sldMkLst>
      </pc:sldChg>
      <pc:sldChg chg="delSp mod delAnim">
        <pc:chgData name="Kareem Ahmed" userId="668b7c42-9793-4d96-80a6-ccc644a66bcf" providerId="ADAL" clId="{41084637-E29D-495A-AB8B-C24D0DF42B05}" dt="2023-09-28T11:14:07.464" v="1130" actId="478"/>
        <pc:sldMkLst>
          <pc:docMk/>
          <pc:sldMk cId="3416005108" sldId="540"/>
        </pc:sldMkLst>
      </pc:sldChg>
      <pc:sldChg chg="delSp mod delAnim">
        <pc:chgData name="Kareem Ahmed" userId="668b7c42-9793-4d96-80a6-ccc644a66bcf" providerId="ADAL" clId="{41084637-E29D-495A-AB8B-C24D0DF42B05}" dt="2023-09-28T11:14:04.606" v="1129" actId="478"/>
        <pc:sldMkLst>
          <pc:docMk/>
          <pc:sldMk cId="3857438039" sldId="541"/>
        </pc:sldMkLst>
      </pc:sldChg>
      <pc:sldChg chg="delSp mod delAnim">
        <pc:chgData name="Kareem Ahmed" userId="668b7c42-9793-4d96-80a6-ccc644a66bcf" providerId="ADAL" clId="{41084637-E29D-495A-AB8B-C24D0DF42B05}" dt="2023-09-28T11:14:09.765" v="1131" actId="478"/>
        <pc:sldMkLst>
          <pc:docMk/>
          <pc:sldMk cId="4210781226" sldId="542"/>
        </pc:sldMkLst>
      </pc:sldChg>
      <pc:sldChg chg="addSp delSp modSp mod delAnim">
        <pc:chgData name="Kareem Ahmed" userId="668b7c42-9793-4d96-80a6-ccc644a66bcf" providerId="ADAL" clId="{41084637-E29D-495A-AB8B-C24D0DF42B05}" dt="2023-09-28T11:14:12.288" v="1132" actId="478"/>
        <pc:sldMkLst>
          <pc:docMk/>
          <pc:sldMk cId="4060885283" sldId="543"/>
        </pc:sldMkLst>
      </pc:sldChg>
      <pc:sldChg chg="delSp mod delAnim">
        <pc:chgData name="Kareem Ahmed" userId="668b7c42-9793-4d96-80a6-ccc644a66bcf" providerId="ADAL" clId="{41084637-E29D-495A-AB8B-C24D0DF42B05}" dt="2023-09-28T11:14:14.527" v="1133" actId="478"/>
        <pc:sldMkLst>
          <pc:docMk/>
          <pc:sldMk cId="1593881943" sldId="544"/>
        </pc:sldMkLst>
      </pc:sldChg>
      <pc:sldChg chg="delSp mod delAnim">
        <pc:chgData name="Kareem Ahmed" userId="668b7c42-9793-4d96-80a6-ccc644a66bcf" providerId="ADAL" clId="{41084637-E29D-495A-AB8B-C24D0DF42B05}" dt="2023-09-28T11:14:20.502" v="1134" actId="478"/>
        <pc:sldMkLst>
          <pc:docMk/>
          <pc:sldMk cId="3773973362" sldId="545"/>
        </pc:sldMkLst>
      </pc:sldChg>
      <pc:sldChg chg="delSp mod delAnim">
        <pc:chgData name="Kareem Ahmed" userId="668b7c42-9793-4d96-80a6-ccc644a66bcf" providerId="ADAL" clId="{41084637-E29D-495A-AB8B-C24D0DF42B05}" dt="2023-09-28T11:14:22.657" v="1135" actId="478"/>
        <pc:sldMkLst>
          <pc:docMk/>
          <pc:sldMk cId="3539759693" sldId="546"/>
        </pc:sldMkLst>
      </pc:sldChg>
      <pc:sldChg chg="delSp mod delAnim">
        <pc:chgData name="Kareem Ahmed" userId="668b7c42-9793-4d96-80a6-ccc644a66bcf" providerId="ADAL" clId="{41084637-E29D-495A-AB8B-C24D0DF42B05}" dt="2023-09-28T11:14:25.085" v="1136" actId="478"/>
        <pc:sldMkLst>
          <pc:docMk/>
          <pc:sldMk cId="3243762707" sldId="548"/>
        </pc:sldMkLst>
      </pc:sldChg>
      <pc:sldChg chg="delSp modSp add mod delAnim">
        <pc:chgData name="Kareem Ahmed" userId="668b7c42-9793-4d96-80a6-ccc644a66bcf" providerId="ADAL" clId="{41084637-E29D-495A-AB8B-C24D0DF42B05}" dt="2023-09-28T11:14:27.134" v="1137" actId="478"/>
        <pc:sldMkLst>
          <pc:docMk/>
          <pc:sldMk cId="4251673425" sldId="549"/>
        </pc:sldMkLst>
      </pc:sldChg>
      <pc:sldChg chg="delSp modSp add mod delAnim">
        <pc:chgData name="Kareem Ahmed" userId="668b7c42-9793-4d96-80a6-ccc644a66bcf" providerId="ADAL" clId="{41084637-E29D-495A-AB8B-C24D0DF42B05}" dt="2023-09-28T11:14:29.656" v="1138" actId="478"/>
        <pc:sldMkLst>
          <pc:docMk/>
          <pc:sldMk cId="3039275832" sldId="550"/>
        </pc:sldMkLst>
      </pc:sldChg>
      <pc:sldChg chg="delSp modSp add mod delAnim">
        <pc:chgData name="Kareem Ahmed" userId="668b7c42-9793-4d96-80a6-ccc644a66bcf" providerId="ADAL" clId="{41084637-E29D-495A-AB8B-C24D0DF42B05}" dt="2023-09-28T11:14:31.856" v="1139" actId="478"/>
        <pc:sldMkLst>
          <pc:docMk/>
          <pc:sldMk cId="2505359468" sldId="551"/>
        </pc:sldMkLst>
      </pc:sldChg>
      <pc:sldChg chg="delSp modSp add mod delAnim">
        <pc:chgData name="Kareem Ahmed" userId="668b7c42-9793-4d96-80a6-ccc644a66bcf" providerId="ADAL" clId="{41084637-E29D-495A-AB8B-C24D0DF42B05}" dt="2023-09-28T11:14:33.943" v="1140" actId="478"/>
        <pc:sldMkLst>
          <pc:docMk/>
          <pc:sldMk cId="3782629844" sldId="552"/>
        </pc:sldMkLst>
      </pc:sldChg>
      <pc:sldChg chg="addSp delSp modSp add mod delAnim">
        <pc:chgData name="Kareem Ahmed" userId="668b7c42-9793-4d96-80a6-ccc644a66bcf" providerId="ADAL" clId="{41084637-E29D-495A-AB8B-C24D0DF42B05}" dt="2023-09-28T11:14:35.969" v="1141" actId="478"/>
        <pc:sldMkLst>
          <pc:docMk/>
          <pc:sldMk cId="2690058238" sldId="553"/>
        </pc:sldMkLst>
      </pc:sldChg>
      <pc:sldChg chg="delSp modSp add mod delAnim">
        <pc:chgData name="Kareem Ahmed" userId="668b7c42-9793-4d96-80a6-ccc644a66bcf" providerId="ADAL" clId="{41084637-E29D-495A-AB8B-C24D0DF42B05}" dt="2023-09-28T11:14:40.019" v="1142" actId="478"/>
        <pc:sldMkLst>
          <pc:docMk/>
          <pc:sldMk cId="445600679" sldId="554"/>
        </pc:sldMkLst>
      </pc:sldChg>
      <pc:sldChg chg="delSp modSp add mod delAnim">
        <pc:chgData name="Kareem Ahmed" userId="668b7c42-9793-4d96-80a6-ccc644a66bcf" providerId="ADAL" clId="{41084637-E29D-495A-AB8B-C24D0DF42B05}" dt="2023-09-28T11:14:42.975" v="1143" actId="478"/>
        <pc:sldMkLst>
          <pc:docMk/>
          <pc:sldMk cId="3526569806" sldId="555"/>
        </pc:sldMkLst>
      </pc:sldChg>
      <pc:sldChg chg="addSp delSp modSp add mod delAnim">
        <pc:chgData name="Kareem Ahmed" userId="668b7c42-9793-4d96-80a6-ccc644a66bcf" providerId="ADAL" clId="{41084637-E29D-495A-AB8B-C24D0DF42B05}" dt="2023-09-28T11:14:45.393" v="1144" actId="478"/>
        <pc:sldMkLst>
          <pc:docMk/>
          <pc:sldMk cId="508695918" sldId="556"/>
        </pc:sldMkLst>
      </pc:sldChg>
      <pc:sldChg chg="delSp modSp add mod delAnim">
        <pc:chgData name="Kareem Ahmed" userId="668b7c42-9793-4d96-80a6-ccc644a66bcf" providerId="ADAL" clId="{41084637-E29D-495A-AB8B-C24D0DF42B05}" dt="2023-09-28T11:14:48.669" v="1145" actId="478"/>
        <pc:sldMkLst>
          <pc:docMk/>
          <pc:sldMk cId="1980607261" sldId="557"/>
        </pc:sldMkLst>
      </pc:sldChg>
      <pc:sldChg chg="delSp modSp add mod delAnim">
        <pc:chgData name="Kareem Ahmed" userId="668b7c42-9793-4d96-80a6-ccc644a66bcf" providerId="ADAL" clId="{41084637-E29D-495A-AB8B-C24D0DF42B05}" dt="2023-09-28T11:14:51.690" v="1146" actId="478"/>
        <pc:sldMkLst>
          <pc:docMk/>
          <pc:sldMk cId="1133563883" sldId="558"/>
        </pc:sldMkLst>
      </pc:sldChg>
      <pc:sldChg chg="delSp mod delAnim">
        <pc:chgData name="Kareem Ahmed" userId="668b7c42-9793-4d96-80a6-ccc644a66bcf" providerId="ADAL" clId="{41084637-E29D-495A-AB8B-C24D0DF42B05}" dt="2023-09-28T11:12:47.293" v="1105" actId="478"/>
        <pc:sldMkLst>
          <pc:docMk/>
          <pc:sldMk cId="1740433520" sldId="561"/>
        </pc:sldMkLst>
      </pc:sldChg>
      <pc:sldChg chg="delSp mod delAnim">
        <pc:chgData name="Kareem Ahmed" userId="668b7c42-9793-4d96-80a6-ccc644a66bcf" providerId="ADAL" clId="{41084637-E29D-495A-AB8B-C24D0DF42B05}" dt="2023-09-28T11:13:05.688" v="1111" actId="478"/>
        <pc:sldMkLst>
          <pc:docMk/>
          <pc:sldMk cId="2631951714" sldId="563"/>
        </pc:sldMkLst>
      </pc:sldChg>
      <pc:sldChg chg="delSp mod delAnim">
        <pc:chgData name="Kareem Ahmed" userId="668b7c42-9793-4d96-80a6-ccc644a66bcf" providerId="ADAL" clId="{41084637-E29D-495A-AB8B-C24D0DF42B05}" dt="2023-09-28T11:13:08.649" v="1112" actId="478"/>
        <pc:sldMkLst>
          <pc:docMk/>
          <pc:sldMk cId="239807665" sldId="564"/>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1235022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5293851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7531528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997142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414078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2920305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8381163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2819243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9802882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6183171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6493722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0643679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0617232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2604236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6814090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3736055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2029610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8150235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6940380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80072989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8650330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9005282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37159781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227872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16022775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14620155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25869861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8773593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01306671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84670446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62731930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694978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49133189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45811770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24310004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13461845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26621951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28413033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234B20-FB3D-CD35-D514-50921A425E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7730FC-0AED-9FD3-D5DC-9DEE10263E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7D9053-1FC1-391F-4574-90C273D0E21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3BB51B6-22DA-FADB-FCA8-CA4614A88029}"/>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09670163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31A333-272F-6D5A-9F3C-D09FBB1254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A264F2-30D8-E53B-9BEE-02D9B21B13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08A765-77DE-720B-B8FF-37E8360A121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3BAD0EA-2A91-A496-7CDB-1C4A1E413521}"/>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32704875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832E22-E269-13BF-8A1D-B589861130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5C6F8C-1506-ACDF-86D9-1ED69FBBC4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EF9C864-C172-4407-C651-BEA5F62B5FA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E4709D6-1D87-CEB5-303E-941B63200EDE}"/>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78001568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7373041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01328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495277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62752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30383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41906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6923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95905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92367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6581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710799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66855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494035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7445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46439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12050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823073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684268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64712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251120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102880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5849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295718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9006118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2643375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090342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8014946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9029083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775669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418249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93146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315683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17323848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9942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379728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055780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slideLayout" Target="../slideLayouts/slideLayout34.xml"/><Relationship Id="rId3" Type="http://schemas.openxmlformats.org/officeDocument/2006/relationships/slideLayout" Target="../slideLayouts/slideLayout19.xml"/><Relationship Id="rId21" Type="http://schemas.openxmlformats.org/officeDocument/2006/relationships/image" Target="../media/image1.png"/><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20" Type="http://schemas.openxmlformats.org/officeDocument/2006/relationships/theme" Target="../theme/theme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slideLayout" Target="../slideLayouts/slideLayout35.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8/26/2025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70338931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2" r:id="rId13"/>
    <p:sldLayoutId id="2147483684" r:id="rId14"/>
    <p:sldLayoutId id="2147483686" r:id="rId15"/>
    <p:sldLayoutId id="214748370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991012194"/>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 id="2147483704" r:id="rId17"/>
    <p:sldLayoutId id="2147483705" r:id="rId18"/>
    <p:sldLayoutId id="2147483706"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8.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9.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hyperlink" Target="http://trends.google.com/" TargetMode="External"/><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hyperlink" Target="http://www.google.com/alerts" TargetMode="External"/><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6.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Prepared by Dr. Karim Ahmed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46" name="TextBox 45"/>
          <p:cNvSpPr txBox="1"/>
          <p:nvPr/>
        </p:nvSpPr>
        <p:spPr>
          <a:xfrm>
            <a:off x="763270" y="4439609"/>
            <a:ext cx="1925784" cy="707886"/>
          </a:xfrm>
          <a:prstGeom prst="rect">
            <a:avLst/>
          </a:prstGeom>
          <a:noFill/>
        </p:spPr>
        <p:txBody>
          <a:bodyPr wrap="none" rtlCol="0">
            <a:spAutoFit/>
          </a:bodyPr>
          <a:lstStyle/>
          <a:p>
            <a:r>
              <a:rPr lang="en-US" sz="2000">
                <a:latin typeface="Times New Roman" panose="02020603050405020304" pitchFamily="18" charset="0"/>
                <a:cs typeface="Times New Roman" panose="02020603050405020304" pitchFamily="18" charset="0"/>
              </a:rPr>
              <a:t>MKT631</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Digital Analytics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702483" y="3044279"/>
            <a:ext cx="3090719" cy="1077218"/>
          </a:xfrm>
          <a:prstGeom prst="rect">
            <a:avLst/>
          </a:prstGeom>
          <a:noFill/>
        </p:spPr>
        <p:txBody>
          <a:bodyPr wrap="none" rtlCol="0">
            <a:spAutoFit/>
          </a:bodyPr>
          <a:lstStyle/>
          <a:p>
            <a:pPr algn="ctr"/>
            <a:r>
              <a:rPr lang="en-US" sz="3200">
                <a:latin typeface="Times New Roman" panose="02020603050405020304" pitchFamily="18" charset="0"/>
                <a:cs typeface="Times New Roman" panose="02020603050405020304" pitchFamily="18" charset="0"/>
              </a:rPr>
              <a:t>MKT631</a:t>
            </a:r>
            <a:endParaRPr lang="en-US" sz="3200" dirty="0">
              <a:latin typeface="Times New Roman" panose="02020603050405020304" pitchFamily="18" charset="0"/>
              <a:cs typeface="Times New Roman" panose="02020603050405020304" pitchFamily="18" charset="0"/>
            </a:endParaRPr>
          </a:p>
          <a:p>
            <a:pPr algn="ctr"/>
            <a:r>
              <a:rPr lang="en-US" sz="3200" b="1" dirty="0">
                <a:solidFill>
                  <a:srgbClr val="00B0F0"/>
                </a:solidFill>
                <a:latin typeface="Times New Roman" panose="02020603050405020304" pitchFamily="18" charset="0"/>
                <a:cs typeface="Times New Roman" panose="02020603050405020304" pitchFamily="18" charset="0"/>
              </a:rPr>
              <a:t>Digital Analytics</a:t>
            </a:r>
          </a:p>
        </p:txBody>
      </p:sp>
      <p:sp>
        <p:nvSpPr>
          <p:cNvPr id="10" name="Rectangle: Rounded Corners 9"/>
          <p:cNvSpPr/>
          <p:nvPr/>
        </p:nvSpPr>
        <p:spPr>
          <a:xfrm>
            <a:off x="6565492" y="433468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imes New Roman" panose="02020603050405020304" pitchFamily="18" charset="0"/>
                <a:cs typeface="Times New Roman" panose="02020603050405020304" pitchFamily="18" charset="0"/>
              </a:rPr>
              <a:t>Lecture 2</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chemeClr val="bg1"/>
                </a:solidFill>
                <a:latin typeface="Alexandria" charset="0"/>
                <a:cs typeface="Alexandria" charset="0"/>
              </a:rPr>
              <a:t>Dr. Karim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chemeClr val="bg1"/>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15;p2">
            <a:extLst>
              <a:ext uri="{FF2B5EF4-FFF2-40B4-BE49-F238E27FC236}">
                <a16:creationId xmlns:a16="http://schemas.microsoft.com/office/drawing/2014/main" id="{F4B9057C-46CC-0784-54F7-B77579261A37}"/>
              </a:ext>
            </a:extLst>
          </p:cNvPr>
          <p:cNvSpPr/>
          <p:nvPr/>
        </p:nvSpPr>
        <p:spPr>
          <a:xfrm>
            <a:off x="3100511" y="1891888"/>
            <a:ext cx="5568249" cy="2793419"/>
          </a:xfrm>
          <a:prstGeom prst="roundRect">
            <a:avLst>
              <a:gd name="adj" fmla="val 6140"/>
            </a:avLst>
          </a:prstGeom>
          <a:solidFill>
            <a:srgbClr val="FFD966">
              <a:alpha val="61960"/>
            </a:srgbClr>
          </a:solidFill>
          <a:ln w="19050">
            <a:solidFill>
              <a:schemeClr val="tx1"/>
            </a:solid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ctr">
              <a:lnSpc>
                <a:spcPct val="200000"/>
              </a:lnSpc>
            </a:pPr>
            <a:r>
              <a:rPr lang="en-US" sz="3400" b="1" i="0" dirty="0">
                <a:solidFill>
                  <a:srgbClr val="000000"/>
                </a:solidFill>
                <a:effectLst/>
                <a:latin typeface="Times New Roman" panose="02020603050405020304" pitchFamily="18" charset="0"/>
                <a:cs typeface="Times New Roman" panose="02020603050405020304" pitchFamily="18" charset="0"/>
              </a:rPr>
              <a:t>Search Engines </a:t>
            </a:r>
          </a:p>
          <a:p>
            <a:pPr algn="ctr">
              <a:lnSpc>
                <a:spcPct val="200000"/>
              </a:lnSpc>
            </a:pPr>
            <a:r>
              <a:rPr lang="en-US" sz="3400" b="1" i="0" dirty="0">
                <a:solidFill>
                  <a:srgbClr val="000000"/>
                </a:solidFill>
                <a:effectLst/>
                <a:latin typeface="Times New Roman" panose="02020603050405020304" pitchFamily="18" charset="0"/>
                <a:cs typeface="Times New Roman" panose="02020603050405020304" pitchFamily="18" charset="0"/>
              </a:rPr>
              <a:t>and the Internet</a:t>
            </a:r>
            <a:endParaRPr lang="en-US" sz="3400" b="1" dirty="0">
              <a:solidFill>
                <a:srgbClr val="000000"/>
              </a:solidFill>
              <a:latin typeface="Times New Roman" panose="02020603050405020304" pitchFamily="18" charset="0"/>
              <a:cs typeface="Times New Roman" panose="02020603050405020304" pitchFamily="18" charset="0"/>
            </a:endParaRPr>
          </a:p>
        </p:txBody>
      </p:sp>
      <p:grpSp>
        <p:nvGrpSpPr>
          <p:cNvPr id="5" name="Group 4">
            <a:extLst>
              <a:ext uri="{FF2B5EF4-FFF2-40B4-BE49-F238E27FC236}">
                <a16:creationId xmlns:a16="http://schemas.microsoft.com/office/drawing/2014/main" id="{82C563A1-2DC8-E7EB-1E69-E09FEF3C0E67}"/>
              </a:ext>
            </a:extLst>
          </p:cNvPr>
          <p:cNvGrpSpPr/>
          <p:nvPr/>
        </p:nvGrpSpPr>
        <p:grpSpPr>
          <a:xfrm>
            <a:off x="942308" y="935397"/>
            <a:ext cx="1404457" cy="409910"/>
            <a:chOff x="942308" y="935396"/>
            <a:chExt cx="1404457" cy="665725"/>
          </a:xfrm>
        </p:grpSpPr>
        <p:sp>
          <p:nvSpPr>
            <p:cNvPr id="6" name="Rectangle 5">
              <a:extLst>
                <a:ext uri="{FF2B5EF4-FFF2-40B4-BE49-F238E27FC236}">
                  <a16:creationId xmlns:a16="http://schemas.microsoft.com/office/drawing/2014/main" id="{0E42C315-C469-E381-9455-244E99D2EA62}"/>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7">
              <a:extLst>
                <a:ext uri="{FF2B5EF4-FFF2-40B4-BE49-F238E27FC236}">
                  <a16:creationId xmlns:a16="http://schemas.microsoft.com/office/drawing/2014/main" id="{5A2BD670-DFF3-9EAD-102B-B044175059A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Tree>
    <p:extLst>
      <p:ext uri="{BB962C8B-B14F-4D97-AF65-F5344CB8AC3E}">
        <p14:creationId xmlns:p14="http://schemas.microsoft.com/office/powerpoint/2010/main" val="17404335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AAD7F4-727D-79A2-094A-A63A1F71E4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1261B5-89EC-E2D1-9AD4-E19DBF924D98}"/>
              </a:ext>
            </a:extLst>
          </p:cNvPr>
          <p:cNvSpPr/>
          <p:nvPr/>
        </p:nvSpPr>
        <p:spPr>
          <a:xfrm>
            <a:off x="586328" y="1164500"/>
            <a:ext cx="10918100" cy="51098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nvGrpSpPr>
          <p:cNvPr id="2" name="Group 1">
            <a:extLst>
              <a:ext uri="{FF2B5EF4-FFF2-40B4-BE49-F238E27FC236}">
                <a16:creationId xmlns:a16="http://schemas.microsoft.com/office/drawing/2014/main" id="{DF26A76C-4ACF-DE12-FBD4-4E937B31F0B4}"/>
              </a:ext>
            </a:extLst>
          </p:cNvPr>
          <p:cNvGrpSpPr/>
          <p:nvPr/>
        </p:nvGrpSpPr>
        <p:grpSpPr>
          <a:xfrm>
            <a:off x="902068" y="486374"/>
            <a:ext cx="1404457" cy="409910"/>
            <a:chOff x="942308" y="935396"/>
            <a:chExt cx="1404457" cy="665725"/>
          </a:xfrm>
        </p:grpSpPr>
        <p:sp>
          <p:nvSpPr>
            <p:cNvPr id="5" name="Rectangle 4">
              <a:extLst>
                <a:ext uri="{FF2B5EF4-FFF2-40B4-BE49-F238E27FC236}">
                  <a16:creationId xmlns:a16="http://schemas.microsoft.com/office/drawing/2014/main" id="{9EA9210B-C5C5-B0C5-52DB-E19D49ED52B8}"/>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5316177B-8508-51B7-B9EC-E6212494E90B}"/>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
        <p:nvSpPr>
          <p:cNvPr id="48" name="TextBox 47">
            <a:extLst>
              <a:ext uri="{FF2B5EF4-FFF2-40B4-BE49-F238E27FC236}">
                <a16:creationId xmlns:a16="http://schemas.microsoft.com/office/drawing/2014/main" id="{E9D555A5-57EB-C18D-35D6-075E98A71FDA}"/>
              </a:ext>
            </a:extLst>
          </p:cNvPr>
          <p:cNvSpPr txBox="1"/>
          <p:nvPr/>
        </p:nvSpPr>
        <p:spPr>
          <a:xfrm>
            <a:off x="586328" y="1056444"/>
            <a:ext cx="10737346" cy="5109860"/>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200" b="1" i="0"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Objectives:</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sz="2200" i="0"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Explain the role and types of search engines (organic vs. paid; crawler-based, directory, meta).</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Describe how search engines crawl, index, and match queries to results.</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Differentiate between SEO and SEM tactics and their impact on marketing goals.</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Apply key best practices for on-page and technical SEO (keywords, metadata, site structure).</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Interpret core search-analytics metrics (CTR, conversion rate, CPA, impression share, share of search).</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Illustrate how machine-learning models (e.g., </a:t>
            </a:r>
            <a:r>
              <a:rPr kumimoji="0" lang="en-US" altLang="en-US" sz="22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RankBrain</a:t>
            </a: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shift ranking from keyword matching to intent understanding</a:t>
            </a:r>
            <a:r>
              <a:rPr lang="en-US" altLang="en-US" sz="2200" b="0" u="none" dirty="0">
                <a:latin typeface="Times New Roman" panose="02020603050405020304" pitchFamily="18" charset="0"/>
                <a:cs typeface="Times New Roman" panose="02020603050405020304" pitchFamily="18" charset="0"/>
              </a:rPr>
              <a:t>. </a:t>
            </a:r>
            <a:endPar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23475A8-7843-4616-ECF3-8EA89D0461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115" y="-19899"/>
            <a:ext cx="2305141" cy="1076343"/>
          </a:xfrm>
          <a:prstGeom prst="rect">
            <a:avLst/>
          </a:prstGeom>
        </p:spPr>
      </p:pic>
    </p:spTree>
    <p:extLst>
      <p:ext uri="{BB962C8B-B14F-4D97-AF65-F5344CB8AC3E}">
        <p14:creationId xmlns:p14="http://schemas.microsoft.com/office/powerpoint/2010/main" val="3880594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3" name="Group 2">
            <a:extLst>
              <a:ext uri="{FF2B5EF4-FFF2-40B4-BE49-F238E27FC236}">
                <a16:creationId xmlns:a16="http://schemas.microsoft.com/office/drawing/2014/main" id="{C41442C8-46DB-FC31-7E82-ED121BE523F5}"/>
              </a:ext>
            </a:extLst>
          </p:cNvPr>
          <p:cNvGrpSpPr/>
          <p:nvPr/>
        </p:nvGrpSpPr>
        <p:grpSpPr>
          <a:xfrm>
            <a:off x="846615" y="371861"/>
            <a:ext cx="1404457" cy="409910"/>
            <a:chOff x="942308" y="935396"/>
            <a:chExt cx="1404457" cy="665725"/>
          </a:xfrm>
        </p:grpSpPr>
        <p:sp>
          <p:nvSpPr>
            <p:cNvPr id="10" name="Rectangle 9">
              <a:extLst>
                <a:ext uri="{FF2B5EF4-FFF2-40B4-BE49-F238E27FC236}">
                  <a16:creationId xmlns:a16="http://schemas.microsoft.com/office/drawing/2014/main" id="{C6406C2F-2E40-C7D7-525D-F20F5F22F5D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1" name="TextBox 10">
              <a:extLst>
                <a:ext uri="{FF2B5EF4-FFF2-40B4-BE49-F238E27FC236}">
                  <a16:creationId xmlns:a16="http://schemas.microsoft.com/office/drawing/2014/main" id="{8F6954B4-6D70-1D87-8BF2-02FF1B830995}"/>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12" name="Graphic 21">
            <a:extLst>
              <a:ext uri="{FF2B5EF4-FFF2-40B4-BE49-F238E27FC236}">
                <a16:creationId xmlns:a16="http://schemas.microsoft.com/office/drawing/2014/main" id="{E98A1FAF-3C62-9BFD-FC7D-7352E3A3BF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13" name="Rectangle: Rounded Corners 12">
            <a:extLst>
              <a:ext uri="{FF2B5EF4-FFF2-40B4-BE49-F238E27FC236}">
                <a16:creationId xmlns:a16="http://schemas.microsoft.com/office/drawing/2014/main" id="{C1E2946D-A335-7889-1CEC-D8AD3C562ADD}"/>
              </a:ext>
            </a:extLst>
          </p:cNvPr>
          <p:cNvSpPr/>
          <p:nvPr/>
        </p:nvSpPr>
        <p:spPr>
          <a:xfrm>
            <a:off x="689640" y="1246440"/>
            <a:ext cx="10812720" cy="4801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ts val="4500"/>
              </a:lnSpc>
            </a:pPr>
            <a:r>
              <a:rPr lang="en-US" sz="2400" b="1" dirty="0">
                <a:solidFill>
                  <a:srgbClr val="000000"/>
                </a:solidFill>
                <a:latin typeface="Times New Roman" panose="02020603050405020304" pitchFamily="18" charset="0"/>
                <a:cs typeface="+mj-cs"/>
              </a:rPr>
              <a:t>Lecture Content</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Introduction to Search Engines</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Types of Search Engines</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How Search Engines Work</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Search Engine Analytics</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Best Practices for SEO</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Search as Owned Media</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Key Search Metrics</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Integrating Machine Learning into Ranking</a:t>
            </a:r>
          </a:p>
        </p:txBody>
      </p:sp>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24647"/>
            <a:ext cx="10812720" cy="436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51479" y="950704"/>
            <a:ext cx="5336306"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Search Engines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36487" y="1843050"/>
            <a:ext cx="10519025" cy="3903954"/>
          </a:xfrm>
          <a:prstGeom prst="rect">
            <a:avLst/>
          </a:prstGeom>
          <a:noFill/>
        </p:spPr>
        <p:txBody>
          <a:bodyPr wrap="square" rtlCol="0">
            <a:spAutoFit/>
          </a:bodyPr>
          <a:lstStyle/>
          <a:p>
            <a:pPr algn="just">
              <a:lnSpc>
                <a:spcPct val="150000"/>
              </a:lnSpc>
            </a:pPr>
            <a:r>
              <a:rPr lang="en-US" sz="2400" b="1" dirty="0">
                <a:latin typeface="Times New Roman" panose="02020603050405020304" pitchFamily="18" charset="0"/>
                <a:cs typeface="Times New Roman" panose="02020603050405020304" pitchFamily="18" charset="0"/>
              </a:rPr>
              <a:t>Search engines </a:t>
            </a:r>
            <a:r>
              <a:rPr lang="en-US" sz="2400" dirty="0">
                <a:latin typeface="Times New Roman" panose="02020603050405020304" pitchFamily="18" charset="0"/>
                <a:cs typeface="Times New Roman" panose="02020603050405020304" pitchFamily="18" charset="0"/>
              </a:rPr>
              <a:t>are Internet services or software designed to search information</a:t>
            </a:r>
          </a:p>
          <a:p>
            <a:pPr algn="just">
              <a:lnSpc>
                <a:spcPct val="150000"/>
              </a:lnSpc>
            </a:pPr>
            <a:r>
              <a:rPr lang="en-US" sz="2400" dirty="0">
                <a:latin typeface="Times New Roman" panose="02020603050405020304" pitchFamily="18" charset="0"/>
                <a:cs typeface="Times New Roman" panose="02020603050405020304" pitchFamily="18" charset="0"/>
              </a:rPr>
              <a:t>on the Web that corresponds to a request (e.g., keywords) specified by the user.</a:t>
            </a:r>
          </a:p>
          <a:p>
            <a:pPr algn="just">
              <a:lnSpc>
                <a:spcPct val="150000"/>
              </a:lnSpc>
            </a:pPr>
            <a:r>
              <a:rPr lang="en-US" sz="2400" dirty="0">
                <a:latin typeface="Times New Roman" panose="02020603050405020304" pitchFamily="18" charset="0"/>
                <a:cs typeface="Times New Roman" panose="02020603050405020304" pitchFamily="18" charset="0"/>
              </a:rPr>
              <a:t>Considering that there are billions of websites on the Internet, search engines play a</a:t>
            </a:r>
          </a:p>
          <a:p>
            <a:pPr algn="just">
              <a:lnSpc>
                <a:spcPct val="150000"/>
              </a:lnSpc>
            </a:pPr>
            <a:r>
              <a:rPr lang="en-US" sz="2400" dirty="0">
                <a:latin typeface="Times New Roman" panose="02020603050405020304" pitchFamily="18" charset="0"/>
                <a:cs typeface="Times New Roman" panose="02020603050405020304" pitchFamily="18" charset="0"/>
              </a:rPr>
              <a:t>crucial role in helping us find the right information in a limited amount of time. </a:t>
            </a:r>
          </a:p>
          <a:p>
            <a:pPr algn="just">
              <a:lnSpc>
                <a:spcPct val="150000"/>
              </a:lnSpc>
            </a:pPr>
            <a:r>
              <a:rPr lang="en-US" sz="2400" b="1" dirty="0">
                <a:latin typeface="Times New Roman" panose="02020603050405020304" pitchFamily="18" charset="0"/>
                <a:cs typeface="Times New Roman" panose="02020603050405020304" pitchFamily="18" charset="0"/>
              </a:rPr>
              <a:t>A search engine </a:t>
            </a:r>
            <a:r>
              <a:rPr lang="en-US" sz="2400" dirty="0">
                <a:latin typeface="Times New Roman" panose="02020603050405020304" pitchFamily="18" charset="0"/>
                <a:cs typeface="Times New Roman" panose="02020603050405020304" pitchFamily="18" charset="0"/>
              </a:rPr>
              <a:t>serves as the gateway to social media and helps find information.</a:t>
            </a:r>
          </a:p>
          <a:p>
            <a:pPr algn="just">
              <a:lnSpc>
                <a:spcPct val="150000"/>
              </a:lnSpc>
            </a:pPr>
            <a:r>
              <a:rPr lang="en-US" sz="2400" dirty="0">
                <a:latin typeface="Times New Roman" panose="02020603050405020304" pitchFamily="18" charset="0"/>
                <a:cs typeface="Times New Roman" panose="02020603050405020304" pitchFamily="18" charset="0"/>
              </a:rPr>
              <a:t>Search engines yield two types of search results: organic and paid. Businesses</a:t>
            </a:r>
          </a:p>
          <a:p>
            <a:pPr algn="just">
              <a:lnSpc>
                <a:spcPct val="150000"/>
              </a:lnSpc>
            </a:pPr>
            <a:r>
              <a:rPr lang="en-US" sz="2400" dirty="0">
                <a:latin typeface="Times New Roman" panose="02020603050405020304" pitchFamily="18" charset="0"/>
                <a:cs typeface="Times New Roman" panose="02020603050405020304" pitchFamily="18" charset="0"/>
              </a:rPr>
              <a:t>use marketing to optimize the search results to their advantage.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3">
            <a:extLst>
              <a:ext uri="{FF2B5EF4-FFF2-40B4-BE49-F238E27FC236}">
                <a16:creationId xmlns:a16="http://schemas.microsoft.com/office/drawing/2014/main" id="{24272BE9-0095-132F-CCA0-AD127F876A5C}"/>
              </a:ext>
            </a:extLst>
          </p:cNvPr>
          <p:cNvGrpSpPr/>
          <p:nvPr/>
        </p:nvGrpSpPr>
        <p:grpSpPr>
          <a:xfrm>
            <a:off x="942308" y="531356"/>
            <a:ext cx="1404457" cy="409910"/>
            <a:chOff x="942308" y="935396"/>
            <a:chExt cx="1404457" cy="665725"/>
          </a:xfrm>
        </p:grpSpPr>
        <p:sp>
          <p:nvSpPr>
            <p:cNvPr id="5" name="Rectangle 4">
              <a:extLst>
                <a:ext uri="{FF2B5EF4-FFF2-40B4-BE49-F238E27FC236}">
                  <a16:creationId xmlns:a16="http://schemas.microsoft.com/office/drawing/2014/main" id="{DD5E750E-464D-A8AD-129B-50A2249B83B2}"/>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EEFBA8AE-5D7F-1234-3892-6C527059216D}"/>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7" name="Graphic 21">
            <a:extLst>
              <a:ext uri="{FF2B5EF4-FFF2-40B4-BE49-F238E27FC236}">
                <a16:creationId xmlns:a16="http://schemas.microsoft.com/office/drawing/2014/main" id="{5899CA7B-AC5B-A4D5-9D4C-DFF75F736F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512318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28638"/>
            <a:ext cx="10812720" cy="46947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51479" y="780587"/>
            <a:ext cx="5336306"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Search Engines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923594"/>
            <a:ext cx="10519025" cy="3903954"/>
          </a:xfrm>
          <a:prstGeom prst="rect">
            <a:avLst/>
          </a:prstGeom>
          <a:noFill/>
        </p:spPr>
        <p:txBody>
          <a:bodyPr wrap="square" rtlCol="0">
            <a:spAutoFit/>
          </a:bodyPr>
          <a:lstStyle/>
          <a:p>
            <a:pPr algn="just">
              <a:lnSpc>
                <a:spcPct val="150000"/>
              </a:lnSpc>
            </a:pPr>
            <a:r>
              <a:rPr lang="en-US" sz="2400" dirty="0">
                <a:latin typeface="Times New Roman" panose="02020603050405020304" pitchFamily="18" charset="0"/>
                <a:cs typeface="Times New Roman" panose="02020603050405020304" pitchFamily="18" charset="0"/>
              </a:rPr>
              <a:t>Search engines rank organic results based on more than 200 ranking factors in an algorithm. Based on organic search ranking factors, businesses primarily focus on </a:t>
            </a:r>
            <a:r>
              <a:rPr lang="en-US" sz="2400" b="1" dirty="0">
                <a:latin typeface="Times New Roman" panose="02020603050405020304" pitchFamily="18" charset="0"/>
                <a:cs typeface="Times New Roman" panose="02020603050405020304" pitchFamily="18" charset="0"/>
              </a:rPr>
              <a:t>Search Engine Optimization (SEO)</a:t>
            </a:r>
            <a:r>
              <a:rPr lang="en-US" sz="2400" dirty="0">
                <a:latin typeface="Times New Roman" panose="02020603050405020304" pitchFamily="18" charset="0"/>
                <a:cs typeface="Times New Roman" panose="02020603050405020304" pitchFamily="18" charset="0"/>
              </a:rPr>
              <a:t>, the process of optimizing a website to receive the most visitors through a search engine. By contrast, </a:t>
            </a:r>
            <a:r>
              <a:rPr lang="en-US" sz="2400" b="1" dirty="0">
                <a:latin typeface="Times New Roman" panose="02020603050405020304" pitchFamily="18" charset="0"/>
                <a:cs typeface="Times New Roman" panose="02020603050405020304" pitchFamily="18" charset="0"/>
              </a:rPr>
              <a:t>Search Engine Marketing (SEM) </a:t>
            </a:r>
            <a:r>
              <a:rPr lang="en-US" sz="2400" dirty="0">
                <a:latin typeface="Times New Roman" panose="02020603050405020304" pitchFamily="18" charset="0"/>
                <a:cs typeface="Times New Roman" panose="02020603050405020304" pitchFamily="18" charset="0"/>
              </a:rPr>
              <a:t>focuses on paid search business solutions. SEM involves the process of buying traffic through paid search listing paired to specific keywords that are being searched for on the search engine.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3">
            <a:extLst>
              <a:ext uri="{FF2B5EF4-FFF2-40B4-BE49-F238E27FC236}">
                <a16:creationId xmlns:a16="http://schemas.microsoft.com/office/drawing/2014/main" id="{85342CB7-5C9A-0BB3-F39A-2772BB920F4C}"/>
              </a:ext>
            </a:extLst>
          </p:cNvPr>
          <p:cNvGrpSpPr/>
          <p:nvPr/>
        </p:nvGrpSpPr>
        <p:grpSpPr>
          <a:xfrm>
            <a:off x="762000" y="397224"/>
            <a:ext cx="1404457" cy="409910"/>
            <a:chOff x="942308" y="935396"/>
            <a:chExt cx="1404457" cy="665725"/>
          </a:xfrm>
        </p:grpSpPr>
        <p:sp>
          <p:nvSpPr>
            <p:cNvPr id="6" name="Rectangle 5">
              <a:extLst>
                <a:ext uri="{FF2B5EF4-FFF2-40B4-BE49-F238E27FC236}">
                  <a16:creationId xmlns:a16="http://schemas.microsoft.com/office/drawing/2014/main" id="{29843FDC-649C-1723-2DFE-141A4D755E7E}"/>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4B7FE085-47C4-7719-1428-3D7E8AD305C6}"/>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9" name="Graphic 21">
            <a:extLst>
              <a:ext uri="{FF2B5EF4-FFF2-40B4-BE49-F238E27FC236}">
                <a16:creationId xmlns:a16="http://schemas.microsoft.com/office/drawing/2014/main" id="{BBF1B138-98FF-6C20-1D30-DC876FF733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27510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5" name="Picture 4">
            <a:extLst>
              <a:ext uri="{FF2B5EF4-FFF2-40B4-BE49-F238E27FC236}">
                <a16:creationId xmlns:a16="http://schemas.microsoft.com/office/drawing/2014/main" id="{126C7366-620A-4D27-DA08-69A87A6CBA6D}"/>
              </a:ext>
            </a:extLst>
          </p:cNvPr>
          <p:cNvPicPr>
            <a:picLocks noChangeAspect="1"/>
          </p:cNvPicPr>
          <p:nvPr/>
        </p:nvPicPr>
        <p:blipFill rotWithShape="1">
          <a:blip r:embed="rId2"/>
          <a:srcRect l="41039" t="23371" r="7051" b="18053"/>
          <a:stretch/>
        </p:blipFill>
        <p:spPr>
          <a:xfrm>
            <a:off x="951479" y="945222"/>
            <a:ext cx="9678256" cy="5555367"/>
          </a:xfrm>
          <a:prstGeom prst="rect">
            <a:avLst/>
          </a:prstGeom>
        </p:spPr>
      </p:pic>
      <p:pic>
        <p:nvPicPr>
          <p:cNvPr id="10" name="Graphic 21">
            <a:extLst>
              <a:ext uri="{FF2B5EF4-FFF2-40B4-BE49-F238E27FC236}">
                <a16:creationId xmlns:a16="http://schemas.microsoft.com/office/drawing/2014/main" id="{D0210867-9B42-7BF3-6D98-F62F85C2E0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a:extLst>
              <a:ext uri="{FF2B5EF4-FFF2-40B4-BE49-F238E27FC236}">
                <a16:creationId xmlns:a16="http://schemas.microsoft.com/office/drawing/2014/main" id="{BEA25464-DE25-BC48-4C5A-A6E2FF9141C9}"/>
              </a:ext>
            </a:extLst>
          </p:cNvPr>
          <p:cNvGrpSpPr/>
          <p:nvPr/>
        </p:nvGrpSpPr>
        <p:grpSpPr>
          <a:xfrm>
            <a:off x="762000" y="397224"/>
            <a:ext cx="1404457" cy="409910"/>
            <a:chOff x="942308" y="935396"/>
            <a:chExt cx="1404457" cy="665725"/>
          </a:xfrm>
        </p:grpSpPr>
        <p:sp>
          <p:nvSpPr>
            <p:cNvPr id="12" name="Rectangle 11">
              <a:extLst>
                <a:ext uri="{FF2B5EF4-FFF2-40B4-BE49-F238E27FC236}">
                  <a16:creationId xmlns:a16="http://schemas.microsoft.com/office/drawing/2014/main" id="{070A98BD-ED43-8B8B-FCCC-A4904D629F7A}"/>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3" name="TextBox 12">
              <a:extLst>
                <a:ext uri="{FF2B5EF4-FFF2-40B4-BE49-F238E27FC236}">
                  <a16:creationId xmlns:a16="http://schemas.microsoft.com/office/drawing/2014/main" id="{67CF62F0-EC2E-3B3B-583E-F5BF3F34A597}"/>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Tree>
    <p:extLst>
      <p:ext uri="{BB962C8B-B14F-4D97-AF65-F5344CB8AC3E}">
        <p14:creationId xmlns:p14="http://schemas.microsoft.com/office/powerpoint/2010/main" val="413046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37177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7052090" cy="661207"/>
          </a:xfrm>
          <a:prstGeom prst="rect">
            <a:avLst/>
          </a:prstGeom>
          <a:noFill/>
        </p:spPr>
        <p:txBody>
          <a:bodyPr wrap="square" rtlCol="0">
            <a:spAutoFit/>
          </a:bodyPr>
          <a:lstStyle/>
          <a:p>
            <a:pPr algn="l">
              <a:lnSpc>
                <a:spcPct val="150000"/>
              </a:lnSpc>
            </a:pPr>
            <a:r>
              <a:rPr lang="en-US" sz="2800" b="1" dirty="0">
                <a:solidFill>
                  <a:schemeClr val="accent4">
                    <a:lumMod val="50000"/>
                  </a:schemeClr>
                </a:solidFill>
                <a:latin typeface="Times New Roman" panose="02020603050405020304" pitchFamily="18" charset="0"/>
                <a:cs typeface="+mj-cs"/>
              </a:rPr>
              <a:t>Types of Search Engines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737821"/>
            <a:ext cx="10541000" cy="2795958"/>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Based on the mechanisms they operate; search engines can be divided into three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categories: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Crawler-based</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Directories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Meta search engines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3">
            <a:extLst>
              <a:ext uri="{FF2B5EF4-FFF2-40B4-BE49-F238E27FC236}">
                <a16:creationId xmlns:a16="http://schemas.microsoft.com/office/drawing/2014/main" id="{0B253C61-ABDB-6D07-B220-7CDD2BF09638}"/>
              </a:ext>
            </a:extLst>
          </p:cNvPr>
          <p:cNvGrpSpPr/>
          <p:nvPr/>
        </p:nvGrpSpPr>
        <p:grpSpPr>
          <a:xfrm>
            <a:off x="1013123" y="343415"/>
            <a:ext cx="1404457" cy="409910"/>
            <a:chOff x="942308" y="935396"/>
            <a:chExt cx="1404457" cy="665725"/>
          </a:xfrm>
        </p:grpSpPr>
        <p:sp>
          <p:nvSpPr>
            <p:cNvPr id="6" name="Rectangle 5">
              <a:extLst>
                <a:ext uri="{FF2B5EF4-FFF2-40B4-BE49-F238E27FC236}">
                  <a16:creationId xmlns:a16="http://schemas.microsoft.com/office/drawing/2014/main" id="{BD13081E-427B-F6C8-D105-882403532A60}"/>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A00B3FE3-49ED-4BE2-23E7-79B4929A072F}"/>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9" name="Graphic 21">
            <a:extLst>
              <a:ext uri="{FF2B5EF4-FFF2-40B4-BE49-F238E27FC236}">
                <a16:creationId xmlns:a16="http://schemas.microsoft.com/office/drawing/2014/main" id="{DF9209AE-5E55-D871-E799-E534DD4ECA3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70737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899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7052090" cy="661207"/>
          </a:xfrm>
          <a:prstGeom prst="rect">
            <a:avLst/>
          </a:prstGeom>
          <a:noFill/>
        </p:spPr>
        <p:txBody>
          <a:bodyPr wrap="square" rtlCol="0">
            <a:spAutoFit/>
          </a:bodyPr>
          <a:lstStyle/>
          <a:p>
            <a:pPr algn="l">
              <a:lnSpc>
                <a:spcPct val="150000"/>
              </a:lnSpc>
            </a:pPr>
            <a:r>
              <a:rPr lang="en-US" sz="2800" b="1" dirty="0">
                <a:solidFill>
                  <a:schemeClr val="accent4">
                    <a:lumMod val="50000"/>
                  </a:schemeClr>
                </a:solidFill>
                <a:latin typeface="Times New Roman" panose="02020603050405020304" pitchFamily="18" charset="0"/>
                <a:cs typeface="+mj-cs"/>
              </a:rPr>
              <a:t>Types of Search Engines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737821"/>
            <a:ext cx="10541000" cy="4457952"/>
          </a:xfrm>
          <a:prstGeom prst="rect">
            <a:avLst/>
          </a:prstGeom>
          <a:noFill/>
        </p:spPr>
        <p:txBody>
          <a:bodyPr wrap="square" rtlCol="0">
            <a:spAutoFit/>
          </a:bodyPr>
          <a:lstStyle/>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Crawler-based Search Engines </a:t>
            </a:r>
            <a:endParaRPr lang="en-US" sz="2400" b="1" u="sng" dirty="0">
              <a:latin typeface="Times New Roman" panose="02020603050405020304" pitchFamily="18" charset="0"/>
              <a:ea typeface="Times New Roman" panose="02020603050405020304" pitchFamily="18" charset="0"/>
              <a:cs typeface="Arial" panose="020B0604020202020204" pitchFamily="34" charset="0"/>
            </a:endParaRP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As the name suggests, crawler-based search engines create their databases or lists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automatically without any human intervention. Examples of crawler-based search</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engines are Google.com and Bing.com. Crawler-based search engines are widely</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used to find and access content over the Internet. They operate in three steps: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1. Web crawling</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2. Indexing</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3. Searching</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3">
            <a:extLst>
              <a:ext uri="{FF2B5EF4-FFF2-40B4-BE49-F238E27FC236}">
                <a16:creationId xmlns:a16="http://schemas.microsoft.com/office/drawing/2014/main" id="{14A9FEFC-F29B-544A-14E8-72DF4F381655}"/>
              </a:ext>
            </a:extLst>
          </p:cNvPr>
          <p:cNvGrpSpPr/>
          <p:nvPr/>
        </p:nvGrpSpPr>
        <p:grpSpPr>
          <a:xfrm>
            <a:off x="976391" y="438366"/>
            <a:ext cx="1404457" cy="409910"/>
            <a:chOff x="942308" y="935396"/>
            <a:chExt cx="1404457" cy="665725"/>
          </a:xfrm>
        </p:grpSpPr>
        <p:sp>
          <p:nvSpPr>
            <p:cNvPr id="6" name="Rectangle 5">
              <a:extLst>
                <a:ext uri="{FF2B5EF4-FFF2-40B4-BE49-F238E27FC236}">
                  <a16:creationId xmlns:a16="http://schemas.microsoft.com/office/drawing/2014/main" id="{B79FF86D-1D13-1741-6618-82A0FA76EA6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C9F127BC-2486-D81F-E2AC-FD8A5A154164}"/>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9" name="Graphic 21">
            <a:extLst>
              <a:ext uri="{FF2B5EF4-FFF2-40B4-BE49-F238E27FC236}">
                <a16:creationId xmlns:a16="http://schemas.microsoft.com/office/drawing/2014/main" id="{A428966E-33A5-43CE-3991-478A8C3677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99491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370291"/>
            <a:ext cx="11167179" cy="53913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617279" y="592682"/>
            <a:ext cx="7052090" cy="661207"/>
          </a:xfrm>
          <a:prstGeom prst="rect">
            <a:avLst/>
          </a:prstGeom>
          <a:noFill/>
        </p:spPr>
        <p:txBody>
          <a:bodyPr wrap="square" rtlCol="0">
            <a:spAutoFit/>
          </a:bodyPr>
          <a:lstStyle/>
          <a:p>
            <a:pPr algn="l">
              <a:lnSpc>
                <a:spcPct val="150000"/>
              </a:lnSpc>
            </a:pPr>
            <a:r>
              <a:rPr lang="en-US" sz="2800" b="1" dirty="0">
                <a:solidFill>
                  <a:schemeClr val="accent4">
                    <a:lumMod val="50000"/>
                  </a:schemeClr>
                </a:solidFill>
                <a:latin typeface="Times New Roman" panose="02020603050405020304" pitchFamily="18" charset="0"/>
                <a:cs typeface="+mj-cs"/>
              </a:rPr>
              <a:t>Types of Search Engines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44727" y="1240308"/>
            <a:ext cx="11039731" cy="5617692"/>
          </a:xfrm>
          <a:prstGeom prst="rect">
            <a:avLst/>
          </a:prstGeom>
          <a:noFill/>
        </p:spPr>
        <p:txBody>
          <a:bodyPr wrap="square" rtlCol="0">
            <a:spAutoFit/>
          </a:bodyPr>
          <a:lstStyle/>
          <a:p>
            <a:pPr algn="just">
              <a:lnSpc>
                <a:spcPct val="150000"/>
              </a:lnSpc>
            </a:pP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Crawler-based Search Engines </a:t>
            </a:r>
            <a:endParaRPr lang="en-US" sz="2200" b="1" u="sng" dirty="0">
              <a:latin typeface="Times New Roman" panose="02020603050405020304" pitchFamily="18" charset="0"/>
              <a:ea typeface="Times New Roman" panose="02020603050405020304" pitchFamily="18" charset="0"/>
              <a:cs typeface="Arial" panose="020B0604020202020204" pitchFamily="34" charset="0"/>
            </a:endParaRPr>
          </a:p>
          <a:p>
            <a:pPr algn="just">
              <a:lnSpc>
                <a:spcPct val="150000"/>
              </a:lnSpc>
            </a:pP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1. Web crawling</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Search engines start by collecting and storing information about webpages. This mechanism is termed Web crawling. A Web crawler, also known as a Web spider or bot, is a computer program or software specifically designed to collect and store data about websites for indexing.</a:t>
            </a:r>
          </a:p>
          <a:p>
            <a:pPr algn="just">
              <a:lnSpc>
                <a:spcPct val="150000"/>
              </a:lnSpc>
            </a:pP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2. Indexing</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Indexing helps classify a site correctly for searching purposes. The data crawled or extracted is then indexed and stored in a database for quick access. Every search engine may follow different techniques for indexing webpage data. Common indexing techniques include storing meta tags, which are used in the header of a webpage and provide descriptions of the website and keywords related to a website.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72684"/>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3">
            <a:extLst>
              <a:ext uri="{FF2B5EF4-FFF2-40B4-BE49-F238E27FC236}">
                <a16:creationId xmlns:a16="http://schemas.microsoft.com/office/drawing/2014/main" id="{C2C41D10-6C1A-78FD-23E7-C540618C6530}"/>
              </a:ext>
            </a:extLst>
          </p:cNvPr>
          <p:cNvGrpSpPr/>
          <p:nvPr/>
        </p:nvGrpSpPr>
        <p:grpSpPr>
          <a:xfrm>
            <a:off x="744727" y="235937"/>
            <a:ext cx="1404457" cy="409910"/>
            <a:chOff x="942308" y="935396"/>
            <a:chExt cx="1404457" cy="665725"/>
          </a:xfrm>
        </p:grpSpPr>
        <p:sp>
          <p:nvSpPr>
            <p:cNvPr id="6" name="Rectangle 5">
              <a:extLst>
                <a:ext uri="{FF2B5EF4-FFF2-40B4-BE49-F238E27FC236}">
                  <a16:creationId xmlns:a16="http://schemas.microsoft.com/office/drawing/2014/main" id="{847FBA69-67B0-7DA8-90FE-2BF766EB464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AEF1E1F0-4B3F-92D3-08CD-7C71CD04D3A4}"/>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9" name="Graphic 21">
            <a:extLst>
              <a:ext uri="{FF2B5EF4-FFF2-40B4-BE49-F238E27FC236}">
                <a16:creationId xmlns:a16="http://schemas.microsoft.com/office/drawing/2014/main" id="{6A89FE1E-5FFA-599D-1AAD-957B4DCE7B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06949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323921"/>
            <a:ext cx="11167179" cy="5222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617279" y="648617"/>
            <a:ext cx="7052090" cy="661207"/>
          </a:xfrm>
          <a:prstGeom prst="rect">
            <a:avLst/>
          </a:prstGeom>
          <a:noFill/>
        </p:spPr>
        <p:txBody>
          <a:bodyPr wrap="square" rtlCol="0">
            <a:spAutoFit/>
          </a:bodyPr>
          <a:lstStyle/>
          <a:p>
            <a:pPr algn="l">
              <a:lnSpc>
                <a:spcPct val="150000"/>
              </a:lnSpc>
            </a:pPr>
            <a:r>
              <a:rPr lang="en-US" sz="2800" b="1" dirty="0">
                <a:solidFill>
                  <a:schemeClr val="accent4">
                    <a:lumMod val="50000"/>
                  </a:schemeClr>
                </a:solidFill>
                <a:latin typeface="Times New Roman" panose="02020603050405020304" pitchFamily="18" charset="0"/>
                <a:cs typeface="+mj-cs"/>
              </a:rPr>
              <a:t>Types of Search Engines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44727" y="1222568"/>
            <a:ext cx="11039731" cy="5366469"/>
          </a:xfrm>
          <a:prstGeom prst="rect">
            <a:avLst/>
          </a:prstGeom>
          <a:noFill/>
        </p:spPr>
        <p:txBody>
          <a:bodyPr wrap="square" rtlCol="0">
            <a:spAutoFit/>
          </a:bodyPr>
          <a:lstStyle/>
          <a:p>
            <a:pPr algn="just">
              <a:lnSpc>
                <a:spcPct val="150000"/>
              </a:lnSpc>
            </a:pPr>
            <a:r>
              <a:rPr lang="en-US" sz="2100" b="1"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100" b="1" u="sng" dirty="0">
                <a:effectLst/>
                <a:latin typeface="Times New Roman" panose="02020603050405020304" pitchFamily="18" charset="0"/>
                <a:ea typeface="Times New Roman" panose="02020603050405020304" pitchFamily="18" charset="0"/>
                <a:cs typeface="Arial" panose="020B0604020202020204" pitchFamily="34" charset="0"/>
              </a:rPr>
              <a:t>Crawler-based Search Engines </a:t>
            </a:r>
          </a:p>
          <a:p>
            <a:pPr algn="just">
              <a:lnSpc>
                <a:spcPct val="150000"/>
              </a:lnSpc>
            </a:pPr>
            <a:r>
              <a:rPr lang="en-US" sz="2100" b="1" dirty="0">
                <a:latin typeface="Times New Roman" panose="02020603050405020304" pitchFamily="18" charset="0"/>
                <a:ea typeface="Times New Roman" panose="02020603050405020304" pitchFamily="18" charset="0"/>
                <a:cs typeface="Arial" panose="020B0604020202020204" pitchFamily="34" charset="0"/>
              </a:rPr>
              <a:t>3. Searching</a:t>
            </a:r>
          </a:p>
          <a:p>
            <a:pPr algn="just">
              <a:lnSpc>
                <a:spcPct val="150000"/>
              </a:lnSpc>
            </a:pPr>
            <a:r>
              <a:rPr lang="en-US" sz="2100" dirty="0">
                <a:latin typeface="Times New Roman" panose="02020603050405020304" pitchFamily="18" charset="0"/>
                <a:ea typeface="Times New Roman" panose="02020603050405020304" pitchFamily="18" charset="0"/>
                <a:cs typeface="Arial" panose="020B0604020202020204" pitchFamily="34" charset="0"/>
              </a:rPr>
              <a:t>Searching is the final step in search engine operations. When a user requests specific information by entering keywords in a search engine, the search engine queries the index and provides a list of the most relevant webpages by matching it with the indexed keywords.</a:t>
            </a:r>
          </a:p>
          <a:p>
            <a:pPr algn="just">
              <a:lnSpc>
                <a:spcPct val="150000"/>
              </a:lnSpc>
            </a:pPr>
            <a:r>
              <a:rPr lang="en-US" sz="2100" dirty="0">
                <a:latin typeface="Times New Roman" panose="02020603050405020304" pitchFamily="18" charset="0"/>
                <a:ea typeface="Times New Roman" panose="02020603050405020304" pitchFamily="18" charset="0"/>
                <a:cs typeface="Arial" panose="020B0604020202020204" pitchFamily="34" charset="0"/>
              </a:rPr>
              <a:t>However, it may not be that simple. Search engines use a variety of factors to rank</a:t>
            </a:r>
          </a:p>
          <a:p>
            <a:pPr algn="just">
              <a:lnSpc>
                <a:spcPct val="150000"/>
              </a:lnSpc>
            </a:pPr>
            <a:r>
              <a:rPr lang="en-US" sz="2100" dirty="0">
                <a:latin typeface="Times New Roman" panose="02020603050405020304" pitchFamily="18" charset="0"/>
                <a:ea typeface="Times New Roman" panose="02020603050405020304" pitchFamily="18" charset="0"/>
                <a:cs typeface="Arial" panose="020B0604020202020204" pitchFamily="34" charset="0"/>
              </a:rPr>
              <a:t>and provide a list of matching websites based on:</a:t>
            </a:r>
          </a:p>
          <a:p>
            <a:pPr algn="just">
              <a:lnSpc>
                <a:spcPct val="150000"/>
              </a:lnSpc>
            </a:pPr>
            <a:r>
              <a:rPr lang="en-US" sz="2100" b="1" dirty="0">
                <a:latin typeface="Times New Roman" panose="02020603050405020304" pitchFamily="18" charset="0"/>
                <a:ea typeface="Times New Roman" panose="02020603050405020304" pitchFamily="18" charset="0"/>
                <a:cs typeface="Arial" panose="020B0604020202020204" pitchFamily="34" charset="0"/>
              </a:rPr>
              <a:t>• On page</a:t>
            </a:r>
            <a:r>
              <a:rPr lang="en-US" sz="2100" dirty="0">
                <a:latin typeface="Times New Roman" panose="02020603050405020304" pitchFamily="18" charset="0"/>
                <a:ea typeface="Times New Roman" panose="02020603050405020304" pitchFamily="18" charset="0"/>
                <a:cs typeface="Arial" panose="020B0604020202020204" pitchFamily="34" charset="0"/>
              </a:rPr>
              <a:t>: Content quality as determined by search algorithms.</a:t>
            </a:r>
          </a:p>
          <a:p>
            <a:pPr algn="just">
              <a:lnSpc>
                <a:spcPct val="150000"/>
              </a:lnSpc>
            </a:pPr>
            <a:r>
              <a:rPr lang="en-US" sz="2100" b="1" dirty="0">
                <a:latin typeface="Times New Roman" panose="02020603050405020304" pitchFamily="18" charset="0"/>
                <a:ea typeface="Times New Roman" panose="02020603050405020304" pitchFamily="18" charset="0"/>
                <a:cs typeface="Arial" panose="020B0604020202020204" pitchFamily="34" charset="0"/>
              </a:rPr>
              <a:t>• Off page</a:t>
            </a:r>
            <a:r>
              <a:rPr lang="en-US" sz="2100" dirty="0">
                <a:latin typeface="Times New Roman" panose="02020603050405020304" pitchFamily="18" charset="0"/>
                <a:ea typeface="Times New Roman" panose="02020603050405020304" pitchFamily="18" charset="0"/>
                <a:cs typeface="Arial" panose="020B0604020202020204" pitchFamily="34" charset="0"/>
              </a:rPr>
              <a:t>: Links from other websites, search engines, social media, and email.</a:t>
            </a:r>
          </a:p>
          <a:p>
            <a:pPr algn="just">
              <a:lnSpc>
                <a:spcPct val="150000"/>
              </a:lnSpc>
            </a:pPr>
            <a:r>
              <a:rPr lang="en-US" sz="2100" b="1" dirty="0">
                <a:latin typeface="Times New Roman" panose="02020603050405020304" pitchFamily="18" charset="0"/>
                <a:ea typeface="Times New Roman" panose="02020603050405020304" pitchFamily="18" charset="0"/>
                <a:cs typeface="Arial" panose="020B0604020202020204" pitchFamily="34" charset="0"/>
              </a:rPr>
              <a:t>• Metadata and usability</a:t>
            </a:r>
            <a:r>
              <a:rPr lang="en-US" sz="2100" dirty="0">
                <a:latin typeface="Times New Roman" panose="02020603050405020304" pitchFamily="18" charset="0"/>
                <a:ea typeface="Times New Roman" panose="02020603050405020304" pitchFamily="18" charset="0"/>
                <a:cs typeface="Arial" panose="020B0604020202020204" pitchFamily="34" charset="0"/>
              </a:rPr>
              <a:t>: Title, description, keywords, alternative text, custom meta tags, mobile accessibility, page display speed, etc.</a:t>
            </a:r>
            <a:endParaRPr lang="en-US" sz="2100" dirty="0">
              <a:effectLst/>
              <a:latin typeface="Times New Roman" panose="02020603050405020304" pitchFamily="18" charset="0"/>
              <a:ea typeface="Times New Roman" panose="02020603050405020304" pitchFamily="18" charset="0"/>
              <a:cs typeface="Arial" panose="020B0604020202020204" pitchFamily="34"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72684"/>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3">
            <a:extLst>
              <a:ext uri="{FF2B5EF4-FFF2-40B4-BE49-F238E27FC236}">
                <a16:creationId xmlns:a16="http://schemas.microsoft.com/office/drawing/2014/main" id="{E7CFF3B5-3034-8BA0-83DB-CA36700D2ECA}"/>
              </a:ext>
            </a:extLst>
          </p:cNvPr>
          <p:cNvGrpSpPr/>
          <p:nvPr/>
        </p:nvGrpSpPr>
        <p:grpSpPr>
          <a:xfrm>
            <a:off x="952941" y="200252"/>
            <a:ext cx="1404457" cy="409910"/>
            <a:chOff x="942308" y="935396"/>
            <a:chExt cx="1404457" cy="665725"/>
          </a:xfrm>
        </p:grpSpPr>
        <p:sp>
          <p:nvSpPr>
            <p:cNvPr id="6" name="Rectangle 5">
              <a:extLst>
                <a:ext uri="{FF2B5EF4-FFF2-40B4-BE49-F238E27FC236}">
                  <a16:creationId xmlns:a16="http://schemas.microsoft.com/office/drawing/2014/main" id="{6F27DC13-24BF-2CD6-FFB2-0BE36BB69BB1}"/>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36A27A5B-FC9D-A182-F510-F9D3D042D1F2}"/>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9" name="Graphic 21">
            <a:extLst>
              <a:ext uri="{FF2B5EF4-FFF2-40B4-BE49-F238E27FC236}">
                <a16:creationId xmlns:a16="http://schemas.microsoft.com/office/drawing/2014/main" id="{85B3BCAC-93BE-DB14-BC83-2B43825AB8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823446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2622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737821"/>
            <a:ext cx="10541000" cy="3349956"/>
          </a:xfrm>
          <a:prstGeom prst="rect">
            <a:avLst/>
          </a:prstGeom>
          <a:noFill/>
        </p:spPr>
        <p:txBody>
          <a:bodyPr wrap="square" rtlCol="0">
            <a:spAutoFit/>
          </a:bodyPr>
          <a:lstStyle/>
          <a:p>
            <a:pPr algn="just">
              <a:lnSpc>
                <a:spcPct val="150000"/>
              </a:lnSpc>
            </a:pPr>
            <a:r>
              <a:rPr lang="en-US" sz="2400" b="1"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 </a:t>
            </a:r>
            <a:r>
              <a:rPr lang="en-US" sz="2400" b="1" u="sng"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Directories</a:t>
            </a:r>
          </a:p>
          <a:p>
            <a:pPr algn="just">
              <a:lnSpc>
                <a:spcPct val="150000"/>
              </a:lnSpc>
            </a:pPr>
            <a:r>
              <a:rPr lang="en-US" sz="2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The directory listings are manually compiled and created by human editors. People who want to be listed in a directory submit an address, title, and brief description of their</a:t>
            </a:r>
            <a:r>
              <a:rPr lang="en-US" sz="2400"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 </a:t>
            </a:r>
            <a:r>
              <a:rPr lang="en-US" sz="2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website, which is then reviewed by the editor and included in it. Some good examples of human-created directories are Yahoo Directory, Open Directory, and </a:t>
            </a:r>
            <a:r>
              <a:rPr lang="en-US" sz="2400" dirty="0" err="1">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LookSmart</a:t>
            </a:r>
            <a:r>
              <a:rPr lang="en-US" sz="2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Graphic 21">
            <a:extLst>
              <a:ext uri="{FF2B5EF4-FFF2-40B4-BE49-F238E27FC236}">
                <a16:creationId xmlns:a16="http://schemas.microsoft.com/office/drawing/2014/main" id="{1C3953F1-F7E8-B90D-6936-3B7C90866D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a:extLst>
              <a:ext uri="{FF2B5EF4-FFF2-40B4-BE49-F238E27FC236}">
                <a16:creationId xmlns:a16="http://schemas.microsoft.com/office/drawing/2014/main" id="{59E32B85-0C8E-3408-A44C-7569F0B11005}"/>
              </a:ext>
            </a:extLst>
          </p:cNvPr>
          <p:cNvSpPr txBox="1"/>
          <p:nvPr/>
        </p:nvSpPr>
        <p:spPr>
          <a:xfrm>
            <a:off x="617279" y="648617"/>
            <a:ext cx="7052090" cy="661207"/>
          </a:xfrm>
          <a:prstGeom prst="rect">
            <a:avLst/>
          </a:prstGeom>
          <a:noFill/>
        </p:spPr>
        <p:txBody>
          <a:bodyPr wrap="square" rtlCol="0">
            <a:spAutoFit/>
          </a:bodyPr>
          <a:lstStyle/>
          <a:p>
            <a:pPr algn="l">
              <a:lnSpc>
                <a:spcPct val="150000"/>
              </a:lnSpc>
            </a:pPr>
            <a:r>
              <a:rPr lang="en-US" sz="2800" b="1" dirty="0">
                <a:solidFill>
                  <a:schemeClr val="accent4">
                    <a:lumMod val="50000"/>
                  </a:schemeClr>
                </a:solidFill>
                <a:latin typeface="Times New Roman" panose="02020603050405020304" pitchFamily="18" charset="0"/>
                <a:cs typeface="+mj-cs"/>
              </a:rPr>
              <a:t>Types of Search Engines</a:t>
            </a:r>
          </a:p>
        </p:txBody>
      </p:sp>
      <p:grpSp>
        <p:nvGrpSpPr>
          <p:cNvPr id="11" name="Group 10">
            <a:extLst>
              <a:ext uri="{FF2B5EF4-FFF2-40B4-BE49-F238E27FC236}">
                <a16:creationId xmlns:a16="http://schemas.microsoft.com/office/drawing/2014/main" id="{DEB27E27-CE81-B846-606A-B0D82CDE0360}"/>
              </a:ext>
            </a:extLst>
          </p:cNvPr>
          <p:cNvGrpSpPr/>
          <p:nvPr/>
        </p:nvGrpSpPr>
        <p:grpSpPr>
          <a:xfrm>
            <a:off x="952941" y="200252"/>
            <a:ext cx="1404457" cy="409910"/>
            <a:chOff x="942308" y="935396"/>
            <a:chExt cx="1404457" cy="665725"/>
          </a:xfrm>
        </p:grpSpPr>
        <p:sp>
          <p:nvSpPr>
            <p:cNvPr id="12" name="Rectangle 11">
              <a:extLst>
                <a:ext uri="{FF2B5EF4-FFF2-40B4-BE49-F238E27FC236}">
                  <a16:creationId xmlns:a16="http://schemas.microsoft.com/office/drawing/2014/main" id="{34C4FC56-B8DA-38D2-4D03-FBFB67504D24}"/>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3" name="TextBox 12">
              <a:extLst>
                <a:ext uri="{FF2B5EF4-FFF2-40B4-BE49-F238E27FC236}">
                  <a16:creationId xmlns:a16="http://schemas.microsoft.com/office/drawing/2014/main" id="{689277B6-8783-0404-54E5-5CF8D4C8CAC4}"/>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Tree>
    <p:extLst>
      <p:ext uri="{BB962C8B-B14F-4D97-AF65-F5344CB8AC3E}">
        <p14:creationId xmlns:p14="http://schemas.microsoft.com/office/powerpoint/2010/main" val="772084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724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588872"/>
            <a:ext cx="10541000" cy="4457952"/>
          </a:xfrm>
          <a:prstGeom prst="rect">
            <a:avLst/>
          </a:prstGeom>
          <a:noFill/>
        </p:spPr>
        <p:txBody>
          <a:bodyPr wrap="square" rtlCol="0">
            <a:spAutoFit/>
          </a:bodyPr>
          <a:lstStyle/>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Meta Search Engines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Meta search engines compile and display results from other search engines. When</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 user enters a query, the meta search engine submits the query to several individual</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search engines, and results returned from all the search engines are integrated, ranked, and displayed to the user. Examples of meta search engines include: </a:t>
            </a:r>
          </a:p>
          <a:p>
            <a:pPr algn="just">
              <a:lnSpc>
                <a:spcPct val="150000"/>
              </a:lnSpc>
            </a:pPr>
            <a:r>
              <a:rPr lang="en-US" sz="2400" dirty="0" err="1">
                <a:effectLst/>
                <a:latin typeface="Times New Roman" panose="02020603050405020304" pitchFamily="18" charset="0"/>
                <a:ea typeface="Times New Roman" panose="02020603050405020304" pitchFamily="18" charset="0"/>
                <a:cs typeface="Arial" panose="020B0604020202020204" pitchFamily="34" charset="0"/>
              </a:rPr>
              <a:t>Metacrawler</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Mamma, and Dogpile. By integrating results from several search engines, meta search engines are capable of handling large amounts of data and can save time by focusing on one meta search engine.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Graphic 21">
            <a:extLst>
              <a:ext uri="{FF2B5EF4-FFF2-40B4-BE49-F238E27FC236}">
                <a16:creationId xmlns:a16="http://schemas.microsoft.com/office/drawing/2014/main" id="{ACAD2458-0FE3-7BE9-E395-9F936DAE15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a:extLst>
              <a:ext uri="{FF2B5EF4-FFF2-40B4-BE49-F238E27FC236}">
                <a16:creationId xmlns:a16="http://schemas.microsoft.com/office/drawing/2014/main" id="{0774620B-A696-395E-3357-5514E50D7AF1}"/>
              </a:ext>
            </a:extLst>
          </p:cNvPr>
          <p:cNvSpPr txBox="1"/>
          <p:nvPr/>
        </p:nvSpPr>
        <p:spPr>
          <a:xfrm>
            <a:off x="617279" y="648617"/>
            <a:ext cx="7052090" cy="661207"/>
          </a:xfrm>
          <a:prstGeom prst="rect">
            <a:avLst/>
          </a:prstGeom>
          <a:noFill/>
        </p:spPr>
        <p:txBody>
          <a:bodyPr wrap="square" rtlCol="0">
            <a:spAutoFit/>
          </a:bodyPr>
          <a:lstStyle/>
          <a:p>
            <a:pPr algn="l">
              <a:lnSpc>
                <a:spcPct val="150000"/>
              </a:lnSpc>
            </a:pPr>
            <a:r>
              <a:rPr lang="en-US" sz="2800" b="1" dirty="0">
                <a:solidFill>
                  <a:schemeClr val="accent4">
                    <a:lumMod val="50000"/>
                  </a:schemeClr>
                </a:solidFill>
                <a:latin typeface="Times New Roman" panose="02020603050405020304" pitchFamily="18" charset="0"/>
                <a:cs typeface="+mj-cs"/>
              </a:rPr>
              <a:t>Types of Search Engines</a:t>
            </a:r>
          </a:p>
        </p:txBody>
      </p:sp>
      <p:grpSp>
        <p:nvGrpSpPr>
          <p:cNvPr id="11" name="Group 10">
            <a:extLst>
              <a:ext uri="{FF2B5EF4-FFF2-40B4-BE49-F238E27FC236}">
                <a16:creationId xmlns:a16="http://schemas.microsoft.com/office/drawing/2014/main" id="{26AF7EA9-A665-6D0B-ADCB-97B0AB03D538}"/>
              </a:ext>
            </a:extLst>
          </p:cNvPr>
          <p:cNvGrpSpPr/>
          <p:nvPr/>
        </p:nvGrpSpPr>
        <p:grpSpPr>
          <a:xfrm>
            <a:off x="952941" y="200252"/>
            <a:ext cx="1404457" cy="409910"/>
            <a:chOff x="942308" y="935396"/>
            <a:chExt cx="1404457" cy="665725"/>
          </a:xfrm>
        </p:grpSpPr>
        <p:sp>
          <p:nvSpPr>
            <p:cNvPr id="12" name="Rectangle 11">
              <a:extLst>
                <a:ext uri="{FF2B5EF4-FFF2-40B4-BE49-F238E27FC236}">
                  <a16:creationId xmlns:a16="http://schemas.microsoft.com/office/drawing/2014/main" id="{87C9E306-4401-336D-54E2-81AF9C7AFEF8}"/>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3" name="TextBox 12">
              <a:extLst>
                <a:ext uri="{FF2B5EF4-FFF2-40B4-BE49-F238E27FC236}">
                  <a16:creationId xmlns:a16="http://schemas.microsoft.com/office/drawing/2014/main" id="{F1D3FB26-0976-D23C-AC6F-B5F55C29B57C}"/>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Tree>
    <p:extLst>
      <p:ext uri="{BB962C8B-B14F-4D97-AF65-F5344CB8AC3E}">
        <p14:creationId xmlns:p14="http://schemas.microsoft.com/office/powerpoint/2010/main" val="2235265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724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7052090" cy="661207"/>
          </a:xfrm>
          <a:prstGeom prst="rect">
            <a:avLst/>
          </a:prstGeom>
          <a:noFill/>
        </p:spPr>
        <p:txBody>
          <a:bodyPr wrap="square" rtlCol="0">
            <a:spAutoFit/>
          </a:bodyPr>
          <a:lstStyle/>
          <a:p>
            <a:pPr algn="l">
              <a:lnSpc>
                <a:spcPct val="150000"/>
              </a:lnSpc>
            </a:pPr>
            <a:r>
              <a:rPr lang="en-US" sz="2800" b="1" dirty="0">
                <a:solidFill>
                  <a:schemeClr val="accent2">
                    <a:lumMod val="50000"/>
                  </a:schemeClr>
                </a:solidFill>
                <a:latin typeface="Times New Roman" panose="02020603050405020304" pitchFamily="18" charset="0"/>
                <a:cs typeface="+mj-cs"/>
              </a:rPr>
              <a:t>Essential Functions of Search Engines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588872"/>
            <a:ext cx="10541000" cy="4457952"/>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Digital marketers use search engines for:</a:t>
            </a:r>
          </a:p>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 Brand awareness: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A brand is seen and recognized by consumers in a top search result once a branded search term or the name of the brand is searched for.</a:t>
            </a:r>
          </a:p>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 Online sales: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Search engines drive traffic to webpages to purchase a product or</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service.</a:t>
            </a:r>
          </a:p>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 Lead generation: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Organic search can acquire potential consumers through the content or targeted keywords used. Paid search aids in search and Web Analytics, which can be employed in Return on Investment (ROI) calculations.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3">
            <a:extLst>
              <a:ext uri="{FF2B5EF4-FFF2-40B4-BE49-F238E27FC236}">
                <a16:creationId xmlns:a16="http://schemas.microsoft.com/office/drawing/2014/main" id="{E894DE6A-9C47-6CF1-215E-4FEFADCC1940}"/>
              </a:ext>
            </a:extLst>
          </p:cNvPr>
          <p:cNvGrpSpPr/>
          <p:nvPr/>
        </p:nvGrpSpPr>
        <p:grpSpPr>
          <a:xfrm>
            <a:off x="910411" y="371861"/>
            <a:ext cx="1404457" cy="409910"/>
            <a:chOff x="942308" y="935396"/>
            <a:chExt cx="1404457" cy="665725"/>
          </a:xfrm>
        </p:grpSpPr>
        <p:sp>
          <p:nvSpPr>
            <p:cNvPr id="6" name="Rectangle 5">
              <a:extLst>
                <a:ext uri="{FF2B5EF4-FFF2-40B4-BE49-F238E27FC236}">
                  <a16:creationId xmlns:a16="http://schemas.microsoft.com/office/drawing/2014/main" id="{A2565533-84E3-B930-55F2-FD7CDD8B4F08}"/>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8013F81E-1196-C289-0AF8-114FEFB50EFA}"/>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9" name="Graphic 21">
            <a:extLst>
              <a:ext uri="{FF2B5EF4-FFF2-40B4-BE49-F238E27FC236}">
                <a16:creationId xmlns:a16="http://schemas.microsoft.com/office/drawing/2014/main" id="{C80B8AD1-C081-086F-92C6-18076B7434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7325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900050" cy="50225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7052090" cy="661207"/>
          </a:xfrm>
          <a:prstGeom prst="rect">
            <a:avLst/>
          </a:prstGeom>
          <a:noFill/>
        </p:spPr>
        <p:txBody>
          <a:bodyPr wrap="square" rtlCol="0">
            <a:spAutoFit/>
          </a:bodyPr>
          <a:lstStyle/>
          <a:p>
            <a:pPr algn="l">
              <a:lnSpc>
                <a:spcPct val="150000"/>
              </a:lnSpc>
            </a:pPr>
            <a:r>
              <a:rPr lang="en-US" sz="2800" b="1" dirty="0">
                <a:solidFill>
                  <a:srgbClr val="FF0000"/>
                </a:solidFill>
                <a:latin typeface="Times New Roman" panose="02020603050405020304" pitchFamily="18" charset="0"/>
                <a:cs typeface="+mj-cs"/>
              </a:rPr>
              <a:t>How Search Engines Work?</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86450"/>
            <a:ext cx="10610078" cy="4457952"/>
          </a:xfrm>
          <a:prstGeom prst="rect">
            <a:avLst/>
          </a:prstGeom>
          <a:noFill/>
        </p:spPr>
        <p:txBody>
          <a:bodyPr wrap="square" rtlCol="0">
            <a:spAutoFit/>
          </a:bodyPr>
          <a:lstStyle/>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The Three-Step Search Engine Process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1. Search indexes evolved as a sorted “master list” of the websites and pages of each website currently available on the World Wide Web, found by the Internet crawlers a search engine employs to get the data in the first place.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2. Once a user enters a search term or phrase, it is evaluated by the search engine, which tries to understand what the term means and identify any misspellings present.</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3. The most relevant pages in the search index are matched with the query and served up to the user by the search engine, operating on its unique set of search algorithms.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3">
            <a:extLst>
              <a:ext uri="{FF2B5EF4-FFF2-40B4-BE49-F238E27FC236}">
                <a16:creationId xmlns:a16="http://schemas.microsoft.com/office/drawing/2014/main" id="{AEE162CB-5BE3-7452-1BA4-EF11B9932918}"/>
              </a:ext>
            </a:extLst>
          </p:cNvPr>
          <p:cNvGrpSpPr/>
          <p:nvPr/>
        </p:nvGrpSpPr>
        <p:grpSpPr>
          <a:xfrm>
            <a:off x="942308" y="446297"/>
            <a:ext cx="1404457" cy="409910"/>
            <a:chOff x="942308" y="935396"/>
            <a:chExt cx="1404457" cy="665725"/>
          </a:xfrm>
        </p:grpSpPr>
        <p:sp>
          <p:nvSpPr>
            <p:cNvPr id="6" name="Rectangle 5">
              <a:extLst>
                <a:ext uri="{FF2B5EF4-FFF2-40B4-BE49-F238E27FC236}">
                  <a16:creationId xmlns:a16="http://schemas.microsoft.com/office/drawing/2014/main" id="{056E564D-8057-63E5-632E-E4939CB35DE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1F95AEE3-9CC2-37CE-DA8B-0007DA2D1D02}"/>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9" name="Graphic 21">
            <a:extLst>
              <a:ext uri="{FF2B5EF4-FFF2-40B4-BE49-F238E27FC236}">
                <a16:creationId xmlns:a16="http://schemas.microsoft.com/office/drawing/2014/main" id="{EAE1C02B-4C82-E6D7-C6CB-B7E7AA7E51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19936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900050" cy="42932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86450"/>
            <a:ext cx="10610078" cy="3165290"/>
          </a:xfrm>
          <a:prstGeom prst="rect">
            <a:avLst/>
          </a:prstGeom>
          <a:noFill/>
        </p:spPr>
        <p:txBody>
          <a:bodyPr wrap="square" rtlCol="0">
            <a:spAutoFit/>
          </a:bodyPr>
          <a:lstStyle/>
          <a:p>
            <a:pPr algn="ctr">
              <a:lnSpc>
                <a:spcPct val="150000"/>
              </a:lnSpc>
            </a:pPr>
            <a:r>
              <a:rPr lang="en-US" sz="4000" b="1" u="sng" dirty="0">
                <a:effectLst/>
                <a:latin typeface="Times New Roman" panose="02020603050405020304" pitchFamily="18" charset="0"/>
                <a:ea typeface="Times New Roman" panose="02020603050405020304" pitchFamily="18" charset="0"/>
                <a:cs typeface="Arial" panose="020B0604020202020204" pitchFamily="34" charset="0"/>
              </a:rPr>
              <a:t>Search Engine Analytics</a:t>
            </a:r>
          </a:p>
          <a:p>
            <a:pPr algn="just">
              <a:lnSpc>
                <a:spcPct val="150000"/>
              </a:lnSpc>
            </a:pPr>
            <a:endParaRPr lang="en-US" sz="2400">
              <a:effectLst/>
              <a:latin typeface="Times New Roman" panose="02020603050405020304" pitchFamily="18" charset="0"/>
              <a:ea typeface="Times New Roman" panose="02020603050405020304" pitchFamily="18" charset="0"/>
              <a:cs typeface="Arial" panose="020B0604020202020204" pitchFamily="34" charset="0"/>
            </a:endParaRPr>
          </a:p>
          <a:p>
            <a:pPr algn="just">
              <a:lnSpc>
                <a:spcPct val="150000"/>
              </a:lnSpc>
            </a:pPr>
            <a:r>
              <a:rPr lang="en-US" sz="2400">
                <a:effectLst/>
                <a:latin typeface="Times New Roman" panose="02020603050405020304" pitchFamily="18" charset="0"/>
                <a:ea typeface="Times New Roman" panose="02020603050405020304" pitchFamily="18" charset="0"/>
                <a:cs typeface="Arial" panose="020B0604020202020204" pitchFamily="34" charset="0"/>
              </a:rPr>
              <a:t>When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we talk about search engine analytics, we mean two things: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1. Search Engine Optimization (SEO)</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2. Search engine trends analysis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3" name="Group 2">
            <a:extLst>
              <a:ext uri="{FF2B5EF4-FFF2-40B4-BE49-F238E27FC236}">
                <a16:creationId xmlns:a16="http://schemas.microsoft.com/office/drawing/2014/main" id="{6D80FB03-3918-04B7-1BD5-D7C50B3F4A0D}"/>
              </a:ext>
            </a:extLst>
          </p:cNvPr>
          <p:cNvGrpSpPr/>
          <p:nvPr/>
        </p:nvGrpSpPr>
        <p:grpSpPr>
          <a:xfrm>
            <a:off x="942308" y="935397"/>
            <a:ext cx="1404457" cy="409910"/>
            <a:chOff x="942308" y="935396"/>
            <a:chExt cx="1404457" cy="665725"/>
          </a:xfrm>
        </p:grpSpPr>
        <p:sp>
          <p:nvSpPr>
            <p:cNvPr id="5" name="Rectangle 4">
              <a:extLst>
                <a:ext uri="{FF2B5EF4-FFF2-40B4-BE49-F238E27FC236}">
                  <a16:creationId xmlns:a16="http://schemas.microsoft.com/office/drawing/2014/main" id="{0F4B29A3-E839-483F-B626-A1D68A89E25C}"/>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C0A4F426-7CDF-8C64-B991-78525A8805F1}"/>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7" name="Graphic 21">
            <a:extLst>
              <a:ext uri="{FF2B5EF4-FFF2-40B4-BE49-F238E27FC236}">
                <a16:creationId xmlns:a16="http://schemas.microsoft.com/office/drawing/2014/main" id="{81004CB1-24E9-6D0C-BD32-546079C37C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06157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8622"/>
            <a:ext cx="10900050" cy="48354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17051" y="931398"/>
            <a:ext cx="9394345" cy="661207"/>
          </a:xfrm>
          <a:prstGeom prst="rect">
            <a:avLst/>
          </a:prstGeom>
          <a:noFill/>
        </p:spPr>
        <p:txBody>
          <a:bodyPr wrap="square" rtlCol="0">
            <a:spAutoFit/>
          </a:bodyPr>
          <a:lstStyle/>
          <a:p>
            <a:pPr algn="l">
              <a:lnSpc>
                <a:spcPct val="150000"/>
              </a:lnSpc>
            </a:pPr>
            <a:r>
              <a:rPr lang="en-US" sz="2800" b="1" dirty="0">
                <a:solidFill>
                  <a:schemeClr val="accent6">
                    <a:lumMod val="75000"/>
                  </a:schemeClr>
                </a:solidFill>
                <a:latin typeface="Times New Roman" panose="02020603050405020304" pitchFamily="18" charset="0"/>
                <a:cs typeface="+mj-cs"/>
              </a:rPr>
              <a:t>Search Engine Optimization and Search Engine Marketing</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706765"/>
            <a:ext cx="10610078" cy="4602029"/>
          </a:xfrm>
          <a:prstGeom prst="rect">
            <a:avLst/>
          </a:prstGeom>
          <a:noFill/>
        </p:spPr>
        <p:txBody>
          <a:bodyPr wrap="square" rtlCol="0">
            <a:spAutoFit/>
          </a:bodyPr>
          <a:lstStyle/>
          <a:p>
            <a:pPr algn="just">
              <a:lnSpc>
                <a:spcPct val="150000"/>
              </a:lnSpc>
            </a:pP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Search Engine Optimization (SEO)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is the set of techniques used to improve a</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website’s ranking on a Search Engine Result Page (SERP). A </a:t>
            </a: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SERP</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 is the list of the</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results returned by a search engine in response to a user’s query.</a:t>
            </a:r>
          </a:p>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Organic and Paid Search Results</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There are a couple of main differences between organic (unpaid) and paid search</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results. </a:t>
            </a: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Paid search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results are tailored to the searcher. paid search results are paid advertisements. For example, if you search ‘cars’ frequently, you will see more ads for cars as then your paid search results will be related to that as well. </a:t>
            </a:r>
          </a:p>
          <a:p>
            <a:pPr algn="just">
              <a:lnSpc>
                <a:spcPct val="150000"/>
              </a:lnSpc>
            </a:pP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Organic results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appear mainly because of their relevance to the user’s query.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3">
            <a:extLst>
              <a:ext uri="{FF2B5EF4-FFF2-40B4-BE49-F238E27FC236}">
                <a16:creationId xmlns:a16="http://schemas.microsoft.com/office/drawing/2014/main" id="{3B891C27-BB11-C9B3-827D-717EBCFD6AAB}"/>
              </a:ext>
            </a:extLst>
          </p:cNvPr>
          <p:cNvGrpSpPr/>
          <p:nvPr/>
        </p:nvGrpSpPr>
        <p:grpSpPr>
          <a:xfrm>
            <a:off x="1048634" y="425471"/>
            <a:ext cx="1404457" cy="409910"/>
            <a:chOff x="942308" y="935396"/>
            <a:chExt cx="1404457" cy="665725"/>
          </a:xfrm>
        </p:grpSpPr>
        <p:sp>
          <p:nvSpPr>
            <p:cNvPr id="6" name="Rectangle 5">
              <a:extLst>
                <a:ext uri="{FF2B5EF4-FFF2-40B4-BE49-F238E27FC236}">
                  <a16:creationId xmlns:a16="http://schemas.microsoft.com/office/drawing/2014/main" id="{5A2C501F-E72E-630B-941F-B2822A2F176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10C1B495-AF43-7A09-45D7-40DD0DE26B92}"/>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9" name="Graphic 21">
            <a:extLst>
              <a:ext uri="{FF2B5EF4-FFF2-40B4-BE49-F238E27FC236}">
                <a16:creationId xmlns:a16="http://schemas.microsoft.com/office/drawing/2014/main" id="{7DF66132-C75F-04D0-89EA-886A12DCAA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30709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900050" cy="50225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86450"/>
            <a:ext cx="10610078" cy="3903954"/>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 study tested the effect of sponsored ad ranks on the click-through and conversion rates for an online retailer and found that top positions usually had higher click-through rates, but not necessarily higher conversion rates. Conversion rates depend on the searcher’s experience on the landing page(s) and are not under the search engine’s direct control.</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Search engines are becoming more intelligent and successful in matching search</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results with a searcher’s experience on landing pages via algorithms and analytics.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Graphic 21">
            <a:extLst>
              <a:ext uri="{FF2B5EF4-FFF2-40B4-BE49-F238E27FC236}">
                <a16:creationId xmlns:a16="http://schemas.microsoft.com/office/drawing/2014/main" id="{76649013-3137-C98E-190F-10D6ABE0FB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2C638BB-9AEB-0451-94F4-E96A02B31171}"/>
              </a:ext>
            </a:extLst>
          </p:cNvPr>
          <p:cNvSpPr txBox="1"/>
          <p:nvPr/>
        </p:nvSpPr>
        <p:spPr>
          <a:xfrm>
            <a:off x="517051" y="782539"/>
            <a:ext cx="9394345" cy="661207"/>
          </a:xfrm>
          <a:prstGeom prst="rect">
            <a:avLst/>
          </a:prstGeom>
          <a:noFill/>
        </p:spPr>
        <p:txBody>
          <a:bodyPr wrap="square" rtlCol="0">
            <a:spAutoFit/>
          </a:bodyPr>
          <a:lstStyle/>
          <a:p>
            <a:pPr algn="l">
              <a:lnSpc>
                <a:spcPct val="150000"/>
              </a:lnSpc>
            </a:pPr>
            <a:r>
              <a:rPr lang="en-US" sz="2800" b="1" dirty="0">
                <a:solidFill>
                  <a:schemeClr val="accent6">
                    <a:lumMod val="75000"/>
                  </a:schemeClr>
                </a:solidFill>
                <a:latin typeface="Times New Roman" panose="02020603050405020304" pitchFamily="18" charset="0"/>
                <a:cs typeface="+mj-cs"/>
              </a:rPr>
              <a:t>Search Engine Optimization and Search Engine Marketing</a:t>
            </a:r>
          </a:p>
        </p:txBody>
      </p:sp>
      <p:grpSp>
        <p:nvGrpSpPr>
          <p:cNvPr id="10" name="Group 9">
            <a:extLst>
              <a:ext uri="{FF2B5EF4-FFF2-40B4-BE49-F238E27FC236}">
                <a16:creationId xmlns:a16="http://schemas.microsoft.com/office/drawing/2014/main" id="{FDDDA874-0B1D-1B8C-8BD3-E8E430042F81}"/>
              </a:ext>
            </a:extLst>
          </p:cNvPr>
          <p:cNvGrpSpPr/>
          <p:nvPr/>
        </p:nvGrpSpPr>
        <p:grpSpPr>
          <a:xfrm>
            <a:off x="1048634" y="276612"/>
            <a:ext cx="1404457" cy="409910"/>
            <a:chOff x="942308" y="935396"/>
            <a:chExt cx="1404457" cy="665725"/>
          </a:xfrm>
        </p:grpSpPr>
        <p:sp>
          <p:nvSpPr>
            <p:cNvPr id="11" name="Rectangle 10">
              <a:extLst>
                <a:ext uri="{FF2B5EF4-FFF2-40B4-BE49-F238E27FC236}">
                  <a16:creationId xmlns:a16="http://schemas.microsoft.com/office/drawing/2014/main" id="{320794EF-E002-1D4E-1DEE-29CFD396BBA4}"/>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2" name="TextBox 11">
              <a:extLst>
                <a:ext uri="{FF2B5EF4-FFF2-40B4-BE49-F238E27FC236}">
                  <a16:creationId xmlns:a16="http://schemas.microsoft.com/office/drawing/2014/main" id="{47E2BAA5-36F0-DA1A-1C4E-7198BD4710B5}"/>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Tree>
    <p:extLst>
      <p:ext uri="{BB962C8B-B14F-4D97-AF65-F5344CB8AC3E}">
        <p14:creationId xmlns:p14="http://schemas.microsoft.com/office/powerpoint/2010/main" val="22716522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16190"/>
            <a:ext cx="10900050" cy="49079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907252" y="1765083"/>
            <a:ext cx="10610078" cy="4602029"/>
          </a:xfrm>
          <a:prstGeom prst="rect">
            <a:avLst/>
          </a:prstGeom>
          <a:noFill/>
        </p:spPr>
        <p:txBody>
          <a:bodyPr wrap="square" rtlCol="0">
            <a:spAutoFit/>
          </a:bodyPr>
          <a:lstStyle/>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Social media marketers strive to develop search engine strategies to make their</a:t>
            </a:r>
            <a:r>
              <a:rPr lang="en-US" sz="2200" dirty="0">
                <a:latin typeface="Times New Roman" panose="02020603050405020304" pitchFamily="18" charset="0"/>
                <a:ea typeface="Times New Roman" panose="02020603050405020304" pitchFamily="18" charset="0"/>
                <a:cs typeface="Arial" panose="020B0604020202020204" pitchFamily="34" charset="0"/>
              </a:rPr>
              <a:t>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websites appear at the top of search results. When a site appears on the first page of the search results, users are more likely to pay attention to it. Search engine ranking is even more crucial to the business owners when the website is selling products or services. High rankings on SERPs can mean more Internet traffic to a website, which in some cases, converts to more paying clients and higher return on investment. </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For</a:t>
            </a:r>
            <a:r>
              <a:rPr lang="en-US" sz="2200" dirty="0">
                <a:latin typeface="Times New Roman" panose="02020603050405020304" pitchFamily="18" charset="0"/>
                <a:ea typeface="Times New Roman" panose="02020603050405020304" pitchFamily="18" charset="0"/>
                <a:cs typeface="Arial" panose="020B0604020202020204" pitchFamily="34" charset="0"/>
              </a:rPr>
              <a:t>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social media marketers, it is important to understand the mechanism behind the SERP ranking. There may be a variety of factors search engines consider to rank websites, such as keywords and relevance.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Graphic 21">
            <a:extLst>
              <a:ext uri="{FF2B5EF4-FFF2-40B4-BE49-F238E27FC236}">
                <a16:creationId xmlns:a16="http://schemas.microsoft.com/office/drawing/2014/main" id="{803225BB-9A6A-C60B-3FC3-BA72441066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CC401C35-34E2-7794-135B-E958432EE52E}"/>
              </a:ext>
            </a:extLst>
          </p:cNvPr>
          <p:cNvSpPr txBox="1"/>
          <p:nvPr/>
        </p:nvSpPr>
        <p:spPr>
          <a:xfrm>
            <a:off x="517051" y="931398"/>
            <a:ext cx="9394345" cy="661207"/>
          </a:xfrm>
          <a:prstGeom prst="rect">
            <a:avLst/>
          </a:prstGeom>
          <a:noFill/>
        </p:spPr>
        <p:txBody>
          <a:bodyPr wrap="square" rtlCol="0">
            <a:spAutoFit/>
          </a:bodyPr>
          <a:lstStyle/>
          <a:p>
            <a:pPr algn="l">
              <a:lnSpc>
                <a:spcPct val="150000"/>
              </a:lnSpc>
            </a:pPr>
            <a:r>
              <a:rPr lang="en-US" sz="2800" b="1" dirty="0">
                <a:solidFill>
                  <a:schemeClr val="accent6">
                    <a:lumMod val="75000"/>
                  </a:schemeClr>
                </a:solidFill>
                <a:latin typeface="Times New Roman" panose="02020603050405020304" pitchFamily="18" charset="0"/>
                <a:cs typeface="+mj-cs"/>
              </a:rPr>
              <a:t>Search Engine Optimization and Search Engine Marketing</a:t>
            </a:r>
          </a:p>
        </p:txBody>
      </p:sp>
      <p:grpSp>
        <p:nvGrpSpPr>
          <p:cNvPr id="14" name="Group 13">
            <a:extLst>
              <a:ext uri="{FF2B5EF4-FFF2-40B4-BE49-F238E27FC236}">
                <a16:creationId xmlns:a16="http://schemas.microsoft.com/office/drawing/2014/main" id="{0E273714-1280-1424-2BCD-78BBF6F21D64}"/>
              </a:ext>
            </a:extLst>
          </p:cNvPr>
          <p:cNvGrpSpPr/>
          <p:nvPr/>
        </p:nvGrpSpPr>
        <p:grpSpPr>
          <a:xfrm>
            <a:off x="1048634" y="425471"/>
            <a:ext cx="1404457" cy="409910"/>
            <a:chOff x="942308" y="935396"/>
            <a:chExt cx="1404457" cy="665725"/>
          </a:xfrm>
        </p:grpSpPr>
        <p:sp>
          <p:nvSpPr>
            <p:cNvPr id="15" name="Rectangle 14">
              <a:extLst>
                <a:ext uri="{FF2B5EF4-FFF2-40B4-BE49-F238E27FC236}">
                  <a16:creationId xmlns:a16="http://schemas.microsoft.com/office/drawing/2014/main" id="{F6EFDFB6-FD1B-92FE-64BC-8F46F47404B9}"/>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6" name="TextBox 15">
              <a:extLst>
                <a:ext uri="{FF2B5EF4-FFF2-40B4-BE49-F238E27FC236}">
                  <a16:creationId xmlns:a16="http://schemas.microsoft.com/office/drawing/2014/main" id="{ABD98941-F2AA-9CBF-9AD0-2A41E0D9891E}"/>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Tree>
    <p:extLst>
      <p:ext uri="{BB962C8B-B14F-4D97-AF65-F5344CB8AC3E}">
        <p14:creationId xmlns:p14="http://schemas.microsoft.com/office/powerpoint/2010/main" val="1919212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68883"/>
            <a:ext cx="10900050" cy="51552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266" y="1295389"/>
            <a:ext cx="10610078" cy="5109860"/>
          </a:xfrm>
          <a:prstGeom prst="rect">
            <a:avLst/>
          </a:prstGeom>
          <a:noFill/>
        </p:spPr>
        <p:txBody>
          <a:bodyPr wrap="square" rtlCol="0">
            <a:spAutoFit/>
          </a:bodyPr>
          <a:lstStyle/>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However, the most important factor that determines SERP ranking is the PageRank. PageRank is an algorithm used by Google search engines to rank websites’ SERPs. The higher-ranking websites are displayed on the top of the search results page. Google’s PageRank algorithm predominantly relies on the quality of incoming hyperlinks, in-links, to rank websites.</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Users can access SEO metrics by using free SEO tools such as Open SEO Stats;</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an extension for Google Chrome is available at http://pagerank.chromefans.org. With Open SEO Stats, users can determine the ranking of a website based on Google PageRank. Google PageRank uses a scale of zero to ten to indicate the importance the Google search engine allocates to the page.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Graphic 21">
            <a:extLst>
              <a:ext uri="{FF2B5EF4-FFF2-40B4-BE49-F238E27FC236}">
                <a16:creationId xmlns:a16="http://schemas.microsoft.com/office/drawing/2014/main" id="{5DA99A28-F2A8-4C7D-4DA7-EED29EB859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CEE5F7A-F1C6-91F4-91C8-733D72FA2CAF}"/>
              </a:ext>
            </a:extLst>
          </p:cNvPr>
          <p:cNvSpPr txBox="1"/>
          <p:nvPr/>
        </p:nvSpPr>
        <p:spPr>
          <a:xfrm>
            <a:off x="517051" y="686844"/>
            <a:ext cx="9394345" cy="661207"/>
          </a:xfrm>
          <a:prstGeom prst="rect">
            <a:avLst/>
          </a:prstGeom>
          <a:noFill/>
        </p:spPr>
        <p:txBody>
          <a:bodyPr wrap="square" rtlCol="0">
            <a:spAutoFit/>
          </a:bodyPr>
          <a:lstStyle/>
          <a:p>
            <a:pPr algn="l">
              <a:lnSpc>
                <a:spcPct val="150000"/>
              </a:lnSpc>
            </a:pPr>
            <a:r>
              <a:rPr lang="en-US" sz="2800" b="1" dirty="0">
                <a:solidFill>
                  <a:schemeClr val="accent6">
                    <a:lumMod val="75000"/>
                  </a:schemeClr>
                </a:solidFill>
                <a:latin typeface="Times New Roman" panose="02020603050405020304" pitchFamily="18" charset="0"/>
                <a:cs typeface="+mj-cs"/>
              </a:rPr>
              <a:t>Search Engine Optimization and Search Engine Marketing</a:t>
            </a:r>
          </a:p>
        </p:txBody>
      </p:sp>
      <p:grpSp>
        <p:nvGrpSpPr>
          <p:cNvPr id="10" name="Group 9">
            <a:extLst>
              <a:ext uri="{FF2B5EF4-FFF2-40B4-BE49-F238E27FC236}">
                <a16:creationId xmlns:a16="http://schemas.microsoft.com/office/drawing/2014/main" id="{B2434F6E-DCAA-DB86-6A3D-C3C472A824BE}"/>
              </a:ext>
            </a:extLst>
          </p:cNvPr>
          <p:cNvGrpSpPr/>
          <p:nvPr/>
        </p:nvGrpSpPr>
        <p:grpSpPr>
          <a:xfrm>
            <a:off x="1038001" y="340408"/>
            <a:ext cx="1404457" cy="409910"/>
            <a:chOff x="942308" y="935396"/>
            <a:chExt cx="1404457" cy="665725"/>
          </a:xfrm>
        </p:grpSpPr>
        <p:sp>
          <p:nvSpPr>
            <p:cNvPr id="11" name="Rectangle 10">
              <a:extLst>
                <a:ext uri="{FF2B5EF4-FFF2-40B4-BE49-F238E27FC236}">
                  <a16:creationId xmlns:a16="http://schemas.microsoft.com/office/drawing/2014/main" id="{4864845F-BE4B-299F-0F60-937CD4F6DA30}"/>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2" name="TextBox 11">
              <a:extLst>
                <a:ext uri="{FF2B5EF4-FFF2-40B4-BE49-F238E27FC236}">
                  <a16:creationId xmlns:a16="http://schemas.microsoft.com/office/drawing/2014/main" id="{CCFB7DF7-5850-C72D-A33C-F0E4415FD2EB}"/>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Tree>
    <p:extLst>
      <p:ext uri="{BB962C8B-B14F-4D97-AF65-F5344CB8AC3E}">
        <p14:creationId xmlns:p14="http://schemas.microsoft.com/office/powerpoint/2010/main" val="11212665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2790"/>
            <a:ext cx="10900050" cy="46613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787527" y="809748"/>
            <a:ext cx="8591220" cy="661207"/>
          </a:xfrm>
          <a:prstGeom prst="rect">
            <a:avLst/>
          </a:prstGeom>
          <a:noFill/>
        </p:spPr>
        <p:txBody>
          <a:bodyPr wrap="square" rtlCol="0">
            <a:spAutoFit/>
          </a:bodyPr>
          <a:lstStyle/>
          <a:p>
            <a:pPr algn="l">
              <a:lnSpc>
                <a:spcPct val="150000"/>
              </a:lnSpc>
            </a:pPr>
            <a:r>
              <a:rPr lang="en-US" sz="2800" b="1" dirty="0">
                <a:solidFill>
                  <a:srgbClr val="FF00FF"/>
                </a:solidFill>
                <a:latin typeface="Times New Roman" panose="02020603050405020304" pitchFamily="18" charset="0"/>
                <a:cs typeface="+mj-cs"/>
              </a:rPr>
              <a:t>Search Trend Analytics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909161"/>
            <a:ext cx="10610078" cy="4457952"/>
          </a:xfrm>
          <a:prstGeom prst="rect">
            <a:avLst/>
          </a:prstGeom>
          <a:noFill/>
        </p:spPr>
        <p:txBody>
          <a:bodyPr wrap="square" rtlCol="0">
            <a:spAutoFit/>
          </a:bodyPr>
          <a:lstStyle/>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Search engine trends analytics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deals with analyzing and understanding the keywords people use in a search engine against a timeline, such as a month or year, or even across several years. Consequently, search engine data is a gateway into the minds of customers. Through search engines, customers find what they want. Thus, search trend analysis can provide valuable information to the social marketers. </a:t>
            </a:r>
          </a:p>
          <a:p>
            <a:pPr algn="just">
              <a:lnSpc>
                <a:spcPct val="150000"/>
              </a:lnSpc>
            </a:pPr>
            <a:r>
              <a:rPr lang="en-US" sz="24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Arial" panose="020B0604020202020204" pitchFamily="34" charset="0"/>
              </a:rPr>
              <a:t>Google Trends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is one of the most insightful trend analysis tools. Google Trends uses massive amounts of search engine data to analyze the world’s interests and predict trends.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3">
            <a:extLst>
              <a:ext uri="{FF2B5EF4-FFF2-40B4-BE49-F238E27FC236}">
                <a16:creationId xmlns:a16="http://schemas.microsoft.com/office/drawing/2014/main" id="{CEC5376B-55A3-169A-4BB2-ED4AC8DD858B}"/>
              </a:ext>
            </a:extLst>
          </p:cNvPr>
          <p:cNvGrpSpPr/>
          <p:nvPr/>
        </p:nvGrpSpPr>
        <p:grpSpPr>
          <a:xfrm>
            <a:off x="984838" y="447816"/>
            <a:ext cx="1404457" cy="409910"/>
            <a:chOff x="942308" y="935396"/>
            <a:chExt cx="1404457" cy="665725"/>
          </a:xfrm>
        </p:grpSpPr>
        <p:sp>
          <p:nvSpPr>
            <p:cNvPr id="6" name="Rectangle 5">
              <a:extLst>
                <a:ext uri="{FF2B5EF4-FFF2-40B4-BE49-F238E27FC236}">
                  <a16:creationId xmlns:a16="http://schemas.microsoft.com/office/drawing/2014/main" id="{DE5733EF-7414-D427-77BD-592DB3486C48}"/>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2DFC73B9-D498-4CA0-D3A4-232D1500626B}"/>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9" name="Graphic 21">
            <a:extLst>
              <a:ext uri="{FF2B5EF4-FFF2-40B4-BE49-F238E27FC236}">
                <a16:creationId xmlns:a16="http://schemas.microsoft.com/office/drawing/2014/main" id="{9D0161E4-1E00-9ECC-87DA-8570DE9C7D1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49988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07902"/>
            <a:ext cx="10900050" cy="471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90961" y="1857833"/>
            <a:ext cx="10610078" cy="4457952"/>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From a business perspective, </a:t>
            </a:r>
            <a:r>
              <a:rPr lang="en-US" sz="24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Arial" panose="020B0604020202020204" pitchFamily="34" charset="0"/>
              </a:rPr>
              <a:t>Google Trends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can help answer a variety of questions, including the following:</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How do people search for your brand?</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When does interest spike in your products or services?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Which keywords are driving more traffic?</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Which regions are interested in your brand?</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What are trending topics over the Internet?</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How are your competitors performing?</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Graphic 21">
            <a:extLst>
              <a:ext uri="{FF2B5EF4-FFF2-40B4-BE49-F238E27FC236}">
                <a16:creationId xmlns:a16="http://schemas.microsoft.com/office/drawing/2014/main" id="{00E93B69-4709-7078-0069-397374055B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375C985-FFCF-744E-F4C8-E9FD669EAAD0}"/>
              </a:ext>
            </a:extLst>
          </p:cNvPr>
          <p:cNvSpPr txBox="1"/>
          <p:nvPr/>
        </p:nvSpPr>
        <p:spPr>
          <a:xfrm>
            <a:off x="787527" y="809748"/>
            <a:ext cx="8591220" cy="661207"/>
          </a:xfrm>
          <a:prstGeom prst="rect">
            <a:avLst/>
          </a:prstGeom>
          <a:noFill/>
        </p:spPr>
        <p:txBody>
          <a:bodyPr wrap="square" rtlCol="0">
            <a:spAutoFit/>
          </a:bodyPr>
          <a:lstStyle/>
          <a:p>
            <a:pPr algn="l">
              <a:lnSpc>
                <a:spcPct val="150000"/>
              </a:lnSpc>
            </a:pPr>
            <a:r>
              <a:rPr lang="en-US" sz="2800" b="1" dirty="0">
                <a:solidFill>
                  <a:srgbClr val="FF00FF"/>
                </a:solidFill>
                <a:latin typeface="Times New Roman" panose="02020603050405020304" pitchFamily="18" charset="0"/>
                <a:cs typeface="+mj-cs"/>
              </a:rPr>
              <a:t>Search Trend Analytics</a:t>
            </a:r>
          </a:p>
        </p:txBody>
      </p:sp>
      <p:grpSp>
        <p:nvGrpSpPr>
          <p:cNvPr id="10" name="Group 9">
            <a:extLst>
              <a:ext uri="{FF2B5EF4-FFF2-40B4-BE49-F238E27FC236}">
                <a16:creationId xmlns:a16="http://schemas.microsoft.com/office/drawing/2014/main" id="{E36AC8EA-A407-2317-39D1-D4B780C09B59}"/>
              </a:ext>
            </a:extLst>
          </p:cNvPr>
          <p:cNvGrpSpPr/>
          <p:nvPr/>
        </p:nvGrpSpPr>
        <p:grpSpPr>
          <a:xfrm>
            <a:off x="984838" y="447816"/>
            <a:ext cx="1404457" cy="409910"/>
            <a:chOff x="942308" y="935396"/>
            <a:chExt cx="1404457" cy="665725"/>
          </a:xfrm>
        </p:grpSpPr>
        <p:sp>
          <p:nvSpPr>
            <p:cNvPr id="11" name="Rectangle 10">
              <a:extLst>
                <a:ext uri="{FF2B5EF4-FFF2-40B4-BE49-F238E27FC236}">
                  <a16:creationId xmlns:a16="http://schemas.microsoft.com/office/drawing/2014/main" id="{A29AC6DE-44C7-3B08-30BF-CC55C8B9739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2" name="TextBox 11">
              <a:extLst>
                <a:ext uri="{FF2B5EF4-FFF2-40B4-BE49-F238E27FC236}">
                  <a16:creationId xmlns:a16="http://schemas.microsoft.com/office/drawing/2014/main" id="{15E29161-E483-98E0-09AC-CE1A08AFB666}"/>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Tree>
    <p:extLst>
      <p:ext uri="{BB962C8B-B14F-4D97-AF65-F5344CB8AC3E}">
        <p14:creationId xmlns:p14="http://schemas.microsoft.com/office/powerpoint/2010/main" val="22813005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23318"/>
            <a:ext cx="10900050" cy="45925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841664"/>
            <a:ext cx="10610078" cy="3214213"/>
          </a:xfrm>
          <a:prstGeom prst="rect">
            <a:avLst/>
          </a:prstGeom>
          <a:noFill/>
        </p:spPr>
        <p:txBody>
          <a:bodyPr wrap="square" rtlCol="0">
            <a:spAutoFit/>
          </a:bodyPr>
          <a:lstStyle/>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 The following are commonly used social media analytics tools; most of them are also free to use.</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300" b="1" dirty="0">
                <a:effectLst/>
                <a:latin typeface="Times New Roman" panose="02020603050405020304" pitchFamily="18" charset="0"/>
                <a:ea typeface="Times New Roman" panose="02020603050405020304" pitchFamily="18" charset="0"/>
                <a:cs typeface="Arial" panose="020B0604020202020204" pitchFamily="34" charset="0"/>
              </a:rPr>
              <a:t>Google Trends </a:t>
            </a:r>
            <a:r>
              <a:rPr lang="en-US" sz="2300" dirty="0">
                <a:effectLst/>
                <a:latin typeface="Times New Roman" panose="02020603050405020304" pitchFamily="18" charset="0"/>
                <a:ea typeface="Times New Roman" panose="02020603050405020304" pitchFamily="18" charset="0"/>
                <a:cs typeface="Arial" panose="020B0604020202020204" pitchFamily="34" charset="0"/>
              </a:rPr>
              <a:t>is a search engine analytics tool. More information is available at</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hlinkClick r:id="rId3"/>
              </a:rPr>
              <a:t>http://trends.google.com</a:t>
            </a:r>
            <a:r>
              <a:rPr lang="en-US" sz="2300" dirty="0">
                <a:effectLst/>
                <a:latin typeface="Times New Roman" panose="02020603050405020304" pitchFamily="18" charset="0"/>
                <a:ea typeface="Times New Roman" panose="02020603050405020304" pitchFamily="18" charset="0"/>
                <a:cs typeface="Arial" panose="020B0604020202020204" pitchFamily="34" charset="0"/>
              </a:rPr>
              <a:t>.</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300" b="1" dirty="0">
                <a:effectLst/>
                <a:latin typeface="Times New Roman" panose="02020603050405020304" pitchFamily="18" charset="0"/>
                <a:ea typeface="Times New Roman" panose="02020603050405020304" pitchFamily="18" charset="0"/>
                <a:cs typeface="Arial" panose="020B0604020202020204" pitchFamily="34" charset="0"/>
              </a:rPr>
              <a:t>Canopy</a:t>
            </a:r>
            <a:r>
              <a:rPr lang="en-US" sz="2300" dirty="0">
                <a:effectLst/>
                <a:latin typeface="Times New Roman" panose="02020603050405020304" pitchFamily="18" charset="0"/>
                <a:ea typeface="Times New Roman" panose="02020603050405020304" pitchFamily="18" charset="0"/>
                <a:cs typeface="Arial" panose="020B0604020202020204" pitchFamily="34" charset="0"/>
              </a:rPr>
              <a:t> is a multimedia analytics tool designed to support deep investigation of large multimedia collections, such as images, videos, and documents.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Graphic 21">
            <a:extLst>
              <a:ext uri="{FF2B5EF4-FFF2-40B4-BE49-F238E27FC236}">
                <a16:creationId xmlns:a16="http://schemas.microsoft.com/office/drawing/2014/main" id="{1A66FD5D-C4F7-08CE-39F5-BB371232E4D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E108BE5-B7A4-013E-2B3B-CB67F22E80A9}"/>
              </a:ext>
            </a:extLst>
          </p:cNvPr>
          <p:cNvSpPr txBox="1"/>
          <p:nvPr/>
        </p:nvSpPr>
        <p:spPr>
          <a:xfrm>
            <a:off x="787527" y="809748"/>
            <a:ext cx="8591220" cy="661207"/>
          </a:xfrm>
          <a:prstGeom prst="rect">
            <a:avLst/>
          </a:prstGeom>
          <a:noFill/>
        </p:spPr>
        <p:txBody>
          <a:bodyPr wrap="square" rtlCol="0">
            <a:spAutoFit/>
          </a:bodyPr>
          <a:lstStyle/>
          <a:p>
            <a:pPr algn="l">
              <a:lnSpc>
                <a:spcPct val="150000"/>
              </a:lnSpc>
            </a:pPr>
            <a:r>
              <a:rPr lang="en-US" sz="2800" b="1" dirty="0">
                <a:solidFill>
                  <a:srgbClr val="FF00FF"/>
                </a:solidFill>
                <a:latin typeface="Times New Roman" panose="02020603050405020304" pitchFamily="18" charset="0"/>
                <a:cs typeface="+mj-cs"/>
              </a:rPr>
              <a:t>Search Trend Analytics</a:t>
            </a:r>
          </a:p>
        </p:txBody>
      </p:sp>
      <p:grpSp>
        <p:nvGrpSpPr>
          <p:cNvPr id="10" name="Group 9">
            <a:extLst>
              <a:ext uri="{FF2B5EF4-FFF2-40B4-BE49-F238E27FC236}">
                <a16:creationId xmlns:a16="http://schemas.microsoft.com/office/drawing/2014/main" id="{995C8CA8-6768-83BF-D168-BB6CD5C42F99}"/>
              </a:ext>
            </a:extLst>
          </p:cNvPr>
          <p:cNvGrpSpPr/>
          <p:nvPr/>
        </p:nvGrpSpPr>
        <p:grpSpPr>
          <a:xfrm>
            <a:off x="984838" y="447816"/>
            <a:ext cx="1404457" cy="409910"/>
            <a:chOff x="942308" y="935396"/>
            <a:chExt cx="1404457" cy="665725"/>
          </a:xfrm>
        </p:grpSpPr>
        <p:sp>
          <p:nvSpPr>
            <p:cNvPr id="11" name="Rectangle 10">
              <a:extLst>
                <a:ext uri="{FF2B5EF4-FFF2-40B4-BE49-F238E27FC236}">
                  <a16:creationId xmlns:a16="http://schemas.microsoft.com/office/drawing/2014/main" id="{C7F710FF-DE75-D3D0-3437-EEE0461C5D0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2" name="TextBox 11">
              <a:extLst>
                <a:ext uri="{FF2B5EF4-FFF2-40B4-BE49-F238E27FC236}">
                  <a16:creationId xmlns:a16="http://schemas.microsoft.com/office/drawing/2014/main" id="{8F1D29D8-3FAF-0CF5-F9B7-C387BFB8F485}"/>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Tree>
    <p:extLst>
      <p:ext uri="{BB962C8B-B14F-4D97-AF65-F5344CB8AC3E}">
        <p14:creationId xmlns:p14="http://schemas.microsoft.com/office/powerpoint/2010/main" val="1401919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990412"/>
            <a:ext cx="10900050" cy="34109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990412"/>
            <a:ext cx="10610078" cy="2570704"/>
          </a:xfrm>
          <a:prstGeom prst="rect">
            <a:avLst/>
          </a:prstGeom>
          <a:noFill/>
        </p:spPr>
        <p:txBody>
          <a:bodyPr wrap="square" rtlCol="0">
            <a:spAutoFit/>
          </a:bodyPr>
          <a:lstStyle/>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Google Alerts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is a content detection and notification service that automatically</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notifies users when new content appears on the Internet (e.g., social media, the Web, blogs, video, and discussion groups) matches a set of search terms based on user queries. Users are alerted through email. More information is available at </a:t>
            </a:r>
            <a:r>
              <a:rPr lang="en-US" sz="2200" dirty="0">
                <a:effectLst/>
                <a:latin typeface="Times New Roman" panose="02020603050405020304" pitchFamily="18" charset="0"/>
                <a:ea typeface="Times New Roman" panose="02020603050405020304" pitchFamily="18" charset="0"/>
                <a:cs typeface="Arial" panose="020B0604020202020204" pitchFamily="34" charset="0"/>
                <a:hlinkClick r:id="rId3"/>
              </a:rPr>
              <a:t>www.google.com/alerts</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a:t>
            </a:r>
          </a:p>
          <a:p>
            <a:pPr algn="just">
              <a:lnSpc>
                <a:spcPct val="150000"/>
              </a:lnSpc>
            </a:pPr>
            <a:endParaRPr lang="en-US" sz="2200" dirty="0">
              <a:effectLst/>
              <a:latin typeface="Times New Roman" panose="02020603050405020304" pitchFamily="18" charset="0"/>
              <a:ea typeface="Times New Roman" panose="02020603050405020304" pitchFamily="18" charset="0"/>
              <a:cs typeface="Arial" panose="020B0604020202020204" pitchFamily="34"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Graphic 21">
            <a:extLst>
              <a:ext uri="{FF2B5EF4-FFF2-40B4-BE49-F238E27FC236}">
                <a16:creationId xmlns:a16="http://schemas.microsoft.com/office/drawing/2014/main" id="{6799CC01-1845-C037-1886-33603EEA196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E0D9718-ABB7-8677-E3E7-ADE695D45CF6}"/>
              </a:ext>
            </a:extLst>
          </p:cNvPr>
          <p:cNvSpPr txBox="1"/>
          <p:nvPr/>
        </p:nvSpPr>
        <p:spPr>
          <a:xfrm>
            <a:off x="776894" y="1077591"/>
            <a:ext cx="8591220" cy="661207"/>
          </a:xfrm>
          <a:prstGeom prst="rect">
            <a:avLst/>
          </a:prstGeom>
          <a:noFill/>
        </p:spPr>
        <p:txBody>
          <a:bodyPr wrap="square" rtlCol="0">
            <a:spAutoFit/>
          </a:bodyPr>
          <a:lstStyle/>
          <a:p>
            <a:pPr algn="l">
              <a:lnSpc>
                <a:spcPct val="150000"/>
              </a:lnSpc>
            </a:pPr>
            <a:r>
              <a:rPr lang="en-US" sz="2800" b="1" dirty="0">
                <a:solidFill>
                  <a:srgbClr val="FF00FF"/>
                </a:solidFill>
                <a:latin typeface="Times New Roman" panose="02020603050405020304" pitchFamily="18" charset="0"/>
                <a:cs typeface="+mj-cs"/>
              </a:rPr>
              <a:t>Search Trend Analytics</a:t>
            </a:r>
          </a:p>
        </p:txBody>
      </p:sp>
      <p:grpSp>
        <p:nvGrpSpPr>
          <p:cNvPr id="9" name="Group 8">
            <a:extLst>
              <a:ext uri="{FF2B5EF4-FFF2-40B4-BE49-F238E27FC236}">
                <a16:creationId xmlns:a16="http://schemas.microsoft.com/office/drawing/2014/main" id="{C287E482-41BB-BD30-CB42-803234446183}"/>
              </a:ext>
            </a:extLst>
          </p:cNvPr>
          <p:cNvGrpSpPr/>
          <p:nvPr/>
        </p:nvGrpSpPr>
        <p:grpSpPr>
          <a:xfrm>
            <a:off x="984838" y="761435"/>
            <a:ext cx="1404457" cy="409910"/>
            <a:chOff x="942308" y="935396"/>
            <a:chExt cx="1404457" cy="665725"/>
          </a:xfrm>
        </p:grpSpPr>
        <p:sp>
          <p:nvSpPr>
            <p:cNvPr id="11" name="Rectangle 10">
              <a:extLst>
                <a:ext uri="{FF2B5EF4-FFF2-40B4-BE49-F238E27FC236}">
                  <a16:creationId xmlns:a16="http://schemas.microsoft.com/office/drawing/2014/main" id="{37414269-CB8D-E243-D93D-7D8B8B8D0C4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2" name="TextBox 11">
              <a:extLst>
                <a:ext uri="{FF2B5EF4-FFF2-40B4-BE49-F238E27FC236}">
                  <a16:creationId xmlns:a16="http://schemas.microsoft.com/office/drawing/2014/main" id="{E38C19CA-5947-4AFC-A73D-C77F210C4B51}"/>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Tree>
    <p:extLst>
      <p:ext uri="{BB962C8B-B14F-4D97-AF65-F5344CB8AC3E}">
        <p14:creationId xmlns:p14="http://schemas.microsoft.com/office/powerpoint/2010/main" val="919793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900050" cy="40362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266" y="2476217"/>
            <a:ext cx="10610078" cy="1394356"/>
          </a:xfrm>
          <a:prstGeom prst="rect">
            <a:avLst/>
          </a:prstGeom>
          <a:noFill/>
        </p:spPr>
        <p:txBody>
          <a:bodyPr wrap="square" rtlCol="0">
            <a:spAutoFit/>
          </a:bodyPr>
          <a:lstStyle/>
          <a:p>
            <a:pPr algn="ctr">
              <a:lnSpc>
                <a:spcPct val="150000"/>
              </a:lnSpc>
            </a:pPr>
            <a:r>
              <a:rPr lang="en-US" sz="3000" b="1" dirty="0">
                <a:effectLst/>
                <a:latin typeface="Times New Roman" panose="02020603050405020304" pitchFamily="18" charset="0"/>
                <a:ea typeface="Times New Roman" panose="02020603050405020304" pitchFamily="18" charset="0"/>
                <a:cs typeface="Arial" panose="020B0604020202020204" pitchFamily="34" charset="0"/>
              </a:rPr>
              <a:t>Best Practices for Doing SEO </a:t>
            </a:r>
          </a:p>
          <a:p>
            <a:pPr algn="ctr">
              <a:lnSpc>
                <a:spcPct val="150000"/>
              </a:lnSpc>
            </a:pPr>
            <a:r>
              <a:rPr lang="en-US" sz="3000" b="1" dirty="0">
                <a:effectLst/>
                <a:latin typeface="Times New Roman" panose="02020603050405020304" pitchFamily="18" charset="0"/>
                <a:ea typeface="Times New Roman" panose="02020603050405020304" pitchFamily="18" charset="0"/>
                <a:cs typeface="Arial" panose="020B0604020202020204" pitchFamily="34" charset="0"/>
              </a:rPr>
              <a:t>for Digital Marketing</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3" name="Group 2">
            <a:extLst>
              <a:ext uri="{FF2B5EF4-FFF2-40B4-BE49-F238E27FC236}">
                <a16:creationId xmlns:a16="http://schemas.microsoft.com/office/drawing/2014/main" id="{29A893B5-C527-2DDC-C4C5-3399E142DFF4}"/>
              </a:ext>
            </a:extLst>
          </p:cNvPr>
          <p:cNvGrpSpPr/>
          <p:nvPr/>
        </p:nvGrpSpPr>
        <p:grpSpPr>
          <a:xfrm>
            <a:off x="942308" y="935397"/>
            <a:ext cx="1404457" cy="409910"/>
            <a:chOff x="942308" y="935396"/>
            <a:chExt cx="1404457" cy="665725"/>
          </a:xfrm>
        </p:grpSpPr>
        <p:sp>
          <p:nvSpPr>
            <p:cNvPr id="5" name="Rectangle 4">
              <a:extLst>
                <a:ext uri="{FF2B5EF4-FFF2-40B4-BE49-F238E27FC236}">
                  <a16:creationId xmlns:a16="http://schemas.microsoft.com/office/drawing/2014/main" id="{843541FB-0766-0936-1BFB-33A4F63D053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56E171CE-4FB3-84FB-EA80-61B14FBEE9C2}"/>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7" name="Graphic 21">
            <a:extLst>
              <a:ext uri="{FF2B5EF4-FFF2-40B4-BE49-F238E27FC236}">
                <a16:creationId xmlns:a16="http://schemas.microsoft.com/office/drawing/2014/main" id="{3B026115-659C-C143-4EAC-3EB0638D2F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18537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38317"/>
            <a:ext cx="10900050" cy="50119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215046"/>
            <a:ext cx="10610078" cy="5109860"/>
          </a:xfrm>
          <a:prstGeom prst="rect">
            <a:avLst/>
          </a:prstGeom>
          <a:noFill/>
        </p:spPr>
        <p:txBody>
          <a:bodyPr wrap="square" rtlCol="0">
            <a:spAutoFit/>
          </a:bodyPr>
          <a:lstStyle/>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For an effective SEO strategy, </a:t>
            </a: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keyword research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has the most value, but there are no shortcuts to developing SEO as an effective marketing channel. The general guidelines suggest that choosing the right “words” or “keywords” seems to be the best strategy, but that keyword should be supplemented with compelling content geared to your audience. Spending time creating interesting content for specific website visitors is the most effective SEO tactic, but it is also one of the most difficult to do effectively or to scale since content creation is time-consuming and the results are incalculable. On the other hand, keyword research takes less effort and is effective. In fact, the process of creating new content and choosing the best keywords for it takes so much time and effort that a marketer must make informed choices as to best allocate their time and resources.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3" name="Group 2">
            <a:extLst>
              <a:ext uri="{FF2B5EF4-FFF2-40B4-BE49-F238E27FC236}">
                <a16:creationId xmlns:a16="http://schemas.microsoft.com/office/drawing/2014/main" id="{A5E36946-4081-1ADF-0FF6-253E6B34EE6E}"/>
              </a:ext>
            </a:extLst>
          </p:cNvPr>
          <p:cNvGrpSpPr/>
          <p:nvPr/>
        </p:nvGrpSpPr>
        <p:grpSpPr>
          <a:xfrm>
            <a:off x="931676" y="559543"/>
            <a:ext cx="1404457" cy="409910"/>
            <a:chOff x="942308" y="935396"/>
            <a:chExt cx="1404457" cy="665725"/>
          </a:xfrm>
        </p:grpSpPr>
        <p:sp>
          <p:nvSpPr>
            <p:cNvPr id="5" name="Rectangle 4">
              <a:extLst>
                <a:ext uri="{FF2B5EF4-FFF2-40B4-BE49-F238E27FC236}">
                  <a16:creationId xmlns:a16="http://schemas.microsoft.com/office/drawing/2014/main" id="{658B386A-5BA5-2E06-AF65-48028ECC8C20}"/>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923EF627-6DBC-526F-4616-E56FCFE0BD12}"/>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7" name="Graphic 21">
            <a:extLst>
              <a:ext uri="{FF2B5EF4-FFF2-40B4-BE49-F238E27FC236}">
                <a16:creationId xmlns:a16="http://schemas.microsoft.com/office/drawing/2014/main" id="{FFE3D986-5678-EDCD-9FFC-97EDCB65FFC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48506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89"/>
            <a:ext cx="10900050" cy="55613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027689"/>
            <a:ext cx="10610078" cy="5617692"/>
          </a:xfrm>
          <a:prstGeom prst="rect">
            <a:avLst/>
          </a:prstGeom>
          <a:noFill/>
        </p:spPr>
        <p:txBody>
          <a:bodyPr wrap="square" rtlCol="0">
            <a:spAutoFit/>
          </a:bodyPr>
          <a:lstStyle/>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URLs</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Uniform Resource Locator (URL) is used to specify addresses on the World Wide</a:t>
            </a:r>
            <a:r>
              <a:rPr lang="en-US" sz="2200" dirty="0">
                <a:latin typeface="Times New Roman" panose="02020603050405020304" pitchFamily="18" charset="0"/>
                <a:ea typeface="Times New Roman" panose="02020603050405020304" pitchFamily="18" charset="0"/>
                <a:cs typeface="Arial" panose="020B0604020202020204" pitchFamily="34" charset="0"/>
              </a:rPr>
              <a:t>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Web. A URL is the fundamental network identification for any resource connected to the Internet (e.g., hypertext pages, images, and sound files). </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While URLs should be unique to a site, they are carefully considered before they are assigned. For example, a URL should include </a:t>
            </a:r>
            <a:r>
              <a:rPr lang="en-US" sz="2200" u="sng" dirty="0">
                <a:effectLst/>
                <a:latin typeface="Times New Roman" panose="02020603050405020304" pitchFamily="18" charset="0"/>
                <a:ea typeface="Times New Roman" panose="02020603050405020304" pitchFamily="18" charset="0"/>
                <a:cs typeface="Arial" panose="020B0604020202020204" pitchFamily="34" charset="0"/>
              </a:rPr>
              <a:t>the most relevant keywords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because search engines still consider keywords within URLs as a ranking factor. Additionally, relevant keywords in URLs </a:t>
            </a:r>
            <a:r>
              <a:rPr lang="en-US" sz="2200" u="sng" dirty="0">
                <a:effectLst/>
                <a:latin typeface="Times New Roman" panose="02020603050405020304" pitchFamily="18" charset="0"/>
                <a:ea typeface="Times New Roman" panose="02020603050405020304" pitchFamily="18" charset="0"/>
                <a:cs typeface="Arial" panose="020B0604020202020204" pitchFamily="34" charset="0"/>
              </a:rPr>
              <a:t>help target audiences recall the website</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 Keywords strategically placed in the URL help search engines to understand the meaning within the content of webpages and websites. Thus, searchers are provided with more relevant content, based on what they are searching for.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3" name="Group 2">
            <a:extLst>
              <a:ext uri="{FF2B5EF4-FFF2-40B4-BE49-F238E27FC236}">
                <a16:creationId xmlns:a16="http://schemas.microsoft.com/office/drawing/2014/main" id="{204137B6-6C29-F976-BE9A-00A4A0936727}"/>
              </a:ext>
            </a:extLst>
          </p:cNvPr>
          <p:cNvGrpSpPr/>
          <p:nvPr/>
        </p:nvGrpSpPr>
        <p:grpSpPr>
          <a:xfrm>
            <a:off x="942308" y="299059"/>
            <a:ext cx="1404457" cy="409910"/>
            <a:chOff x="942308" y="935396"/>
            <a:chExt cx="1404457" cy="665725"/>
          </a:xfrm>
        </p:grpSpPr>
        <p:sp>
          <p:nvSpPr>
            <p:cNvPr id="5" name="Rectangle 4">
              <a:extLst>
                <a:ext uri="{FF2B5EF4-FFF2-40B4-BE49-F238E27FC236}">
                  <a16:creationId xmlns:a16="http://schemas.microsoft.com/office/drawing/2014/main" id="{CFD3DD87-6270-CDF0-80BA-C46EADA9A766}"/>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B7EC92D-A0F1-54A6-60FD-DD15B0216D8A}"/>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7" name="Graphic 21">
            <a:extLst>
              <a:ext uri="{FF2B5EF4-FFF2-40B4-BE49-F238E27FC236}">
                <a16:creationId xmlns:a16="http://schemas.microsoft.com/office/drawing/2014/main" id="{2C4D103A-3019-9771-AD16-E185FB043D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4667" y="124426"/>
            <a:ext cx="2305141" cy="1076343"/>
          </a:xfrm>
          <a:prstGeom prst="rect">
            <a:avLst/>
          </a:prstGeom>
        </p:spPr>
      </p:pic>
    </p:spTree>
    <p:extLst>
      <p:ext uri="{BB962C8B-B14F-4D97-AF65-F5344CB8AC3E}">
        <p14:creationId xmlns:p14="http://schemas.microsoft.com/office/powerpoint/2010/main" val="3554023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90"/>
            <a:ext cx="10900050" cy="54450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027689"/>
            <a:ext cx="10610078" cy="2062872"/>
          </a:xfrm>
          <a:prstGeom prst="rect">
            <a:avLst/>
          </a:prstGeom>
          <a:noFill/>
        </p:spPr>
        <p:txBody>
          <a:bodyPr wrap="square" rtlCol="0">
            <a:spAutoFit/>
          </a:bodyPr>
          <a:lstStyle/>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Title Tag</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The title tag is an HTML element critical to both SEO and user experience. It briefly and accurately describes the topic and theme of an online document. The title tag is displayed in the top bar of Internet browsers.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9DEFA331-0E4D-CAF6-BDA7-21A94B49538E}"/>
              </a:ext>
            </a:extLst>
          </p:cNvPr>
          <p:cNvPicPr>
            <a:picLocks noChangeAspect="1"/>
          </p:cNvPicPr>
          <p:nvPr/>
        </p:nvPicPr>
        <p:blipFill rotWithShape="1">
          <a:blip r:embed="rId3"/>
          <a:srcRect b="51760"/>
          <a:stretch/>
        </p:blipFill>
        <p:spPr>
          <a:xfrm>
            <a:off x="674670" y="3090561"/>
            <a:ext cx="10724093" cy="3308279"/>
          </a:xfrm>
          <a:prstGeom prst="rect">
            <a:avLst/>
          </a:prstGeom>
        </p:spPr>
      </p:pic>
      <p:grpSp>
        <p:nvGrpSpPr>
          <p:cNvPr id="3" name="Group 2">
            <a:extLst>
              <a:ext uri="{FF2B5EF4-FFF2-40B4-BE49-F238E27FC236}">
                <a16:creationId xmlns:a16="http://schemas.microsoft.com/office/drawing/2014/main" id="{8B229C85-316E-764B-E654-A1D44D7ED963}"/>
              </a:ext>
            </a:extLst>
          </p:cNvPr>
          <p:cNvGrpSpPr/>
          <p:nvPr/>
        </p:nvGrpSpPr>
        <p:grpSpPr>
          <a:xfrm>
            <a:off x="942308" y="374379"/>
            <a:ext cx="1404457" cy="409910"/>
            <a:chOff x="942308" y="935396"/>
            <a:chExt cx="1404457" cy="665725"/>
          </a:xfrm>
        </p:grpSpPr>
        <p:sp>
          <p:nvSpPr>
            <p:cNvPr id="6" name="Rectangle 5">
              <a:extLst>
                <a:ext uri="{FF2B5EF4-FFF2-40B4-BE49-F238E27FC236}">
                  <a16:creationId xmlns:a16="http://schemas.microsoft.com/office/drawing/2014/main" id="{3185F536-51EF-0327-4C55-A876A4564E97}"/>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DC203209-2BB6-B211-1E9F-B9EC9A489B76}"/>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9" name="Graphic 21">
            <a:extLst>
              <a:ext uri="{FF2B5EF4-FFF2-40B4-BE49-F238E27FC236}">
                <a16:creationId xmlns:a16="http://schemas.microsoft.com/office/drawing/2014/main" id="{56438A5E-4114-D334-3C77-34CC0E11CCF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82296"/>
            <a:ext cx="2305141" cy="1076343"/>
          </a:xfrm>
          <a:prstGeom prst="rect">
            <a:avLst/>
          </a:prstGeom>
        </p:spPr>
      </p:pic>
    </p:spTree>
    <p:extLst>
      <p:ext uri="{BB962C8B-B14F-4D97-AF65-F5344CB8AC3E}">
        <p14:creationId xmlns:p14="http://schemas.microsoft.com/office/powerpoint/2010/main" val="84402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89"/>
            <a:ext cx="10900050" cy="57731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027689"/>
            <a:ext cx="10610078" cy="2062872"/>
          </a:xfrm>
          <a:prstGeom prst="rect">
            <a:avLst/>
          </a:prstGeom>
          <a:noFill/>
        </p:spPr>
        <p:txBody>
          <a:bodyPr wrap="square" rtlCol="0">
            <a:spAutoFit/>
          </a:bodyPr>
          <a:lstStyle/>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Header Tags</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The header tag, or the &lt;h1&gt; tag in HTML, will usually be the title of a post, or other emphasized text on the page. It will usually be the largest text that stands out. There are other header tags in HTML like an h2, h3, h4, etc.</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26" name="Picture 2" descr="example of h1 tag SEO">
            <a:extLst>
              <a:ext uri="{FF2B5EF4-FFF2-40B4-BE49-F238E27FC236}">
                <a16:creationId xmlns:a16="http://schemas.microsoft.com/office/drawing/2014/main" id="{F30E68ED-0E35-BC1F-B167-D2751CD9E6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1594" y="3267182"/>
            <a:ext cx="9109075" cy="3325262"/>
          </a:xfrm>
          <a:prstGeom prst="rect">
            <a:avLst/>
          </a:prstGeom>
          <a:noFill/>
          <a:extLst>
            <a:ext uri="{909E8E84-426E-40DD-AFC4-6F175D3DCCD1}">
              <a14:hiddenFill xmlns:a14="http://schemas.microsoft.com/office/drawing/2010/main">
                <a:solidFill>
                  <a:srgbClr val="FFFFFF"/>
                </a:solidFill>
              </a14:hiddenFill>
            </a:ext>
          </a:extLst>
        </p:spPr>
      </p:pic>
      <p:grpSp>
        <p:nvGrpSpPr>
          <p:cNvPr id="3" name="Group 2">
            <a:extLst>
              <a:ext uri="{FF2B5EF4-FFF2-40B4-BE49-F238E27FC236}">
                <a16:creationId xmlns:a16="http://schemas.microsoft.com/office/drawing/2014/main" id="{ABFDCED0-72C6-0B5E-4653-D2B9F1820D2E}"/>
              </a:ext>
            </a:extLst>
          </p:cNvPr>
          <p:cNvGrpSpPr/>
          <p:nvPr/>
        </p:nvGrpSpPr>
        <p:grpSpPr>
          <a:xfrm>
            <a:off x="963573" y="446823"/>
            <a:ext cx="1404457" cy="409910"/>
            <a:chOff x="942308" y="935396"/>
            <a:chExt cx="1404457" cy="665725"/>
          </a:xfrm>
        </p:grpSpPr>
        <p:sp>
          <p:nvSpPr>
            <p:cNvPr id="5" name="Rectangle 4">
              <a:extLst>
                <a:ext uri="{FF2B5EF4-FFF2-40B4-BE49-F238E27FC236}">
                  <a16:creationId xmlns:a16="http://schemas.microsoft.com/office/drawing/2014/main" id="{6720EE37-B8E6-D8FC-51A1-49AA72B46EED}"/>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601D8F0D-E14E-25E9-ED8C-D254F227EEAD}"/>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7" name="Graphic 21">
            <a:extLst>
              <a:ext uri="{FF2B5EF4-FFF2-40B4-BE49-F238E27FC236}">
                <a16:creationId xmlns:a16="http://schemas.microsoft.com/office/drawing/2014/main" id="{E2DA62DF-8C53-FFAC-815F-9C85365B3C6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9482" y="57124"/>
            <a:ext cx="2305141" cy="1076343"/>
          </a:xfrm>
          <a:prstGeom prst="rect">
            <a:avLst/>
          </a:prstGeom>
        </p:spPr>
      </p:pic>
    </p:spTree>
    <p:extLst>
      <p:ext uri="{BB962C8B-B14F-4D97-AF65-F5344CB8AC3E}">
        <p14:creationId xmlns:p14="http://schemas.microsoft.com/office/powerpoint/2010/main" val="2281235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89"/>
            <a:ext cx="10900050" cy="57731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027689"/>
            <a:ext cx="10610078" cy="2062872"/>
          </a:xfrm>
          <a:prstGeom prst="rect">
            <a:avLst/>
          </a:prstGeom>
          <a:noFill/>
        </p:spPr>
        <p:txBody>
          <a:bodyPr wrap="square" rtlCol="0">
            <a:spAutoFit/>
          </a:bodyPr>
          <a:lstStyle/>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Main Content (Body Text)</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The main content is not usually the first item on a webpage. Users must navigate through an extensive list of navigation links, sub-lists of links, corporate icons, site searches, etc. before arriving at the main content.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Picture 5">
            <a:extLst>
              <a:ext uri="{FF2B5EF4-FFF2-40B4-BE49-F238E27FC236}">
                <a16:creationId xmlns:a16="http://schemas.microsoft.com/office/drawing/2014/main" id="{91FE4CB3-8370-213C-849A-1B5D4812BCD6}"/>
              </a:ext>
            </a:extLst>
          </p:cNvPr>
          <p:cNvPicPr>
            <a:picLocks noChangeAspect="1"/>
          </p:cNvPicPr>
          <p:nvPr/>
        </p:nvPicPr>
        <p:blipFill>
          <a:blip r:embed="rId3"/>
          <a:stretch>
            <a:fillRect/>
          </a:stretch>
        </p:blipFill>
        <p:spPr>
          <a:xfrm>
            <a:off x="801384" y="3109213"/>
            <a:ext cx="9808263" cy="3673011"/>
          </a:xfrm>
          <a:prstGeom prst="rect">
            <a:avLst/>
          </a:prstGeom>
        </p:spPr>
      </p:pic>
      <p:grpSp>
        <p:nvGrpSpPr>
          <p:cNvPr id="3" name="Group 2">
            <a:extLst>
              <a:ext uri="{FF2B5EF4-FFF2-40B4-BE49-F238E27FC236}">
                <a16:creationId xmlns:a16="http://schemas.microsoft.com/office/drawing/2014/main" id="{C3232E69-F648-3C7C-660D-F660FFEF247E}"/>
              </a:ext>
            </a:extLst>
          </p:cNvPr>
          <p:cNvGrpSpPr/>
          <p:nvPr/>
        </p:nvGrpSpPr>
        <p:grpSpPr>
          <a:xfrm>
            <a:off x="984838" y="443371"/>
            <a:ext cx="1404457" cy="409910"/>
            <a:chOff x="942308" y="935396"/>
            <a:chExt cx="1404457" cy="665725"/>
          </a:xfrm>
        </p:grpSpPr>
        <p:sp>
          <p:nvSpPr>
            <p:cNvPr id="5" name="Rectangle 4">
              <a:extLst>
                <a:ext uri="{FF2B5EF4-FFF2-40B4-BE49-F238E27FC236}">
                  <a16:creationId xmlns:a16="http://schemas.microsoft.com/office/drawing/2014/main" id="{60E0DDD8-C9E4-9B80-B83E-3D58EF25EBDF}"/>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8B3EC621-551C-F8F4-D263-5FCC477AB461}"/>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9" name="Graphic 21">
            <a:extLst>
              <a:ext uri="{FF2B5EF4-FFF2-40B4-BE49-F238E27FC236}">
                <a16:creationId xmlns:a16="http://schemas.microsoft.com/office/drawing/2014/main" id="{42139926-8DEB-5524-5357-04823DD576D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4563" y="57124"/>
            <a:ext cx="2305141" cy="1076343"/>
          </a:xfrm>
          <a:prstGeom prst="rect">
            <a:avLst/>
          </a:prstGeom>
        </p:spPr>
      </p:pic>
    </p:spTree>
    <p:extLst>
      <p:ext uri="{BB962C8B-B14F-4D97-AF65-F5344CB8AC3E}">
        <p14:creationId xmlns:p14="http://schemas.microsoft.com/office/powerpoint/2010/main" val="35574470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89"/>
            <a:ext cx="10900050" cy="57731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027689"/>
            <a:ext cx="10610078" cy="2062872"/>
          </a:xfrm>
          <a:prstGeom prst="rect">
            <a:avLst/>
          </a:prstGeom>
          <a:noFill/>
        </p:spPr>
        <p:txBody>
          <a:bodyPr wrap="square" rtlCol="0">
            <a:spAutoFit/>
          </a:bodyPr>
          <a:lstStyle/>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Alt Text</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Alternative text (alt text) is a word or phrase inserted as an attribute in an HTML document to tell website viewers the nature or contents of an image. The alt text appears in a blank box that would normally contain the picture.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050" name="Picture 2" descr="Alt text example">
            <a:extLst>
              <a:ext uri="{FF2B5EF4-FFF2-40B4-BE49-F238E27FC236}">
                <a16:creationId xmlns:a16="http://schemas.microsoft.com/office/drawing/2014/main" id="{6EC08E29-92A5-9D6E-FBFA-5E70E70BBDD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50000"/>
          <a:stretch/>
        </p:blipFill>
        <p:spPr bwMode="auto">
          <a:xfrm>
            <a:off x="2822117" y="3429000"/>
            <a:ext cx="6096000" cy="3313416"/>
          </a:xfrm>
          <a:prstGeom prst="rect">
            <a:avLst/>
          </a:prstGeom>
          <a:noFill/>
          <a:extLst>
            <a:ext uri="{909E8E84-426E-40DD-AFC4-6F175D3DCCD1}">
              <a14:hiddenFill xmlns:a14="http://schemas.microsoft.com/office/drawing/2010/main">
                <a:solidFill>
                  <a:srgbClr val="FFFFFF"/>
                </a:solidFill>
              </a14:hiddenFill>
            </a:ext>
          </a:extLst>
        </p:spPr>
      </p:pic>
      <p:grpSp>
        <p:nvGrpSpPr>
          <p:cNvPr id="3" name="Group 2">
            <a:extLst>
              <a:ext uri="{FF2B5EF4-FFF2-40B4-BE49-F238E27FC236}">
                <a16:creationId xmlns:a16="http://schemas.microsoft.com/office/drawing/2014/main" id="{B3AA7E99-FE9F-D569-E824-E1DE046727E0}"/>
              </a:ext>
            </a:extLst>
          </p:cNvPr>
          <p:cNvGrpSpPr/>
          <p:nvPr/>
        </p:nvGrpSpPr>
        <p:grpSpPr>
          <a:xfrm>
            <a:off x="963573" y="484295"/>
            <a:ext cx="1404457" cy="409910"/>
            <a:chOff x="942308" y="935396"/>
            <a:chExt cx="1404457" cy="665725"/>
          </a:xfrm>
        </p:grpSpPr>
        <p:sp>
          <p:nvSpPr>
            <p:cNvPr id="5" name="Rectangle 4">
              <a:extLst>
                <a:ext uri="{FF2B5EF4-FFF2-40B4-BE49-F238E27FC236}">
                  <a16:creationId xmlns:a16="http://schemas.microsoft.com/office/drawing/2014/main" id="{79B4389E-A5DA-4F82-BDBA-2E7A5A6EC642}"/>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883D4C7B-BA0D-D411-4E4C-55DE7B68080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7" name="Graphic 21">
            <a:extLst>
              <a:ext uri="{FF2B5EF4-FFF2-40B4-BE49-F238E27FC236}">
                <a16:creationId xmlns:a16="http://schemas.microsoft.com/office/drawing/2014/main" id="{B0A7B881-9A53-7289-C714-B9E8C3DC53D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115" y="57124"/>
            <a:ext cx="2305141" cy="1076343"/>
          </a:xfrm>
          <a:prstGeom prst="rect">
            <a:avLst/>
          </a:prstGeom>
        </p:spPr>
      </p:pic>
    </p:spTree>
    <p:extLst>
      <p:ext uri="{BB962C8B-B14F-4D97-AF65-F5344CB8AC3E}">
        <p14:creationId xmlns:p14="http://schemas.microsoft.com/office/powerpoint/2010/main" val="2343405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89"/>
            <a:ext cx="10900050" cy="57731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027689"/>
            <a:ext cx="10610078" cy="1555041"/>
          </a:xfrm>
          <a:prstGeom prst="rect">
            <a:avLst/>
          </a:prstGeom>
          <a:noFill/>
        </p:spPr>
        <p:txBody>
          <a:bodyPr wrap="square" rtlCol="0">
            <a:spAutoFit/>
          </a:bodyPr>
          <a:lstStyle/>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Anchor Text</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Anchor text is highlighted in a hypertext link and can be clicked on to open the target</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webpage.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494F13E7-540F-DE92-992F-2957FB485185}"/>
              </a:ext>
            </a:extLst>
          </p:cNvPr>
          <p:cNvPicPr>
            <a:picLocks noChangeAspect="1"/>
          </p:cNvPicPr>
          <p:nvPr/>
        </p:nvPicPr>
        <p:blipFill>
          <a:blip r:embed="rId3"/>
          <a:stretch>
            <a:fillRect/>
          </a:stretch>
        </p:blipFill>
        <p:spPr>
          <a:xfrm>
            <a:off x="1232899" y="3131225"/>
            <a:ext cx="8753582" cy="3429000"/>
          </a:xfrm>
          <a:prstGeom prst="rect">
            <a:avLst/>
          </a:prstGeom>
        </p:spPr>
      </p:pic>
      <p:grpSp>
        <p:nvGrpSpPr>
          <p:cNvPr id="3" name="Group 2">
            <a:extLst>
              <a:ext uri="{FF2B5EF4-FFF2-40B4-BE49-F238E27FC236}">
                <a16:creationId xmlns:a16="http://schemas.microsoft.com/office/drawing/2014/main" id="{6E5ED7CA-2F03-A0B4-2AEA-33D51AFBC7B0}"/>
              </a:ext>
            </a:extLst>
          </p:cNvPr>
          <p:cNvGrpSpPr/>
          <p:nvPr/>
        </p:nvGrpSpPr>
        <p:grpSpPr>
          <a:xfrm>
            <a:off x="899778" y="464892"/>
            <a:ext cx="1404457" cy="409910"/>
            <a:chOff x="942308" y="935396"/>
            <a:chExt cx="1404457" cy="665725"/>
          </a:xfrm>
        </p:grpSpPr>
        <p:sp>
          <p:nvSpPr>
            <p:cNvPr id="6" name="Rectangle 5">
              <a:extLst>
                <a:ext uri="{FF2B5EF4-FFF2-40B4-BE49-F238E27FC236}">
                  <a16:creationId xmlns:a16="http://schemas.microsoft.com/office/drawing/2014/main" id="{C369C438-30F0-B7FB-D38F-436F9528E36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9D6894B5-19E5-3799-45BA-45FCF76461DB}"/>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9" name="Graphic 21">
            <a:extLst>
              <a:ext uri="{FF2B5EF4-FFF2-40B4-BE49-F238E27FC236}">
                <a16:creationId xmlns:a16="http://schemas.microsoft.com/office/drawing/2014/main" id="{89C33187-12BD-E7F7-84C0-E031BECCB9A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5055" y="57124"/>
            <a:ext cx="2305141" cy="1076343"/>
          </a:xfrm>
          <a:prstGeom prst="rect">
            <a:avLst/>
          </a:prstGeom>
        </p:spPr>
      </p:pic>
    </p:spTree>
    <p:extLst>
      <p:ext uri="{BB962C8B-B14F-4D97-AF65-F5344CB8AC3E}">
        <p14:creationId xmlns:p14="http://schemas.microsoft.com/office/powerpoint/2010/main" val="3740077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38317"/>
            <a:ext cx="10900050" cy="50119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441078"/>
            <a:ext cx="10610078" cy="4457952"/>
          </a:xfrm>
          <a:prstGeom prst="rect">
            <a:avLst/>
          </a:prstGeom>
          <a:noFill/>
        </p:spPr>
        <p:txBody>
          <a:bodyPr wrap="square" rtlCol="0">
            <a:spAutoFit/>
          </a:bodyPr>
          <a:lstStyle/>
          <a:p>
            <a:pPr algn="just">
              <a:lnSpc>
                <a:spcPct val="150000"/>
              </a:lnSpc>
            </a:pP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Organic Search</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Organic search engine optimization involves creating or changing website copy and</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site links for high search engine results. When websites have optimized content and</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keyword meta tags, search engines know how to categorize the site more efficiently.</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Organic search is still considered “free visibility.” Any business or blog can rank highly on an organic search result, but the amount of work put into SEO may still not result in achieving the top result. Results can be imprecise. However, it is usually a profitable investment over the long term.</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3" name="Group 2">
            <a:extLst>
              <a:ext uri="{FF2B5EF4-FFF2-40B4-BE49-F238E27FC236}">
                <a16:creationId xmlns:a16="http://schemas.microsoft.com/office/drawing/2014/main" id="{3B9CF4C5-57ED-4502-E496-04E34C204B5A}"/>
              </a:ext>
            </a:extLst>
          </p:cNvPr>
          <p:cNvGrpSpPr/>
          <p:nvPr/>
        </p:nvGrpSpPr>
        <p:grpSpPr>
          <a:xfrm>
            <a:off x="857247" y="580872"/>
            <a:ext cx="1404457" cy="409910"/>
            <a:chOff x="942308" y="935396"/>
            <a:chExt cx="1404457" cy="665725"/>
          </a:xfrm>
        </p:grpSpPr>
        <p:sp>
          <p:nvSpPr>
            <p:cNvPr id="4" name="Rectangle 3">
              <a:extLst>
                <a:ext uri="{FF2B5EF4-FFF2-40B4-BE49-F238E27FC236}">
                  <a16:creationId xmlns:a16="http://schemas.microsoft.com/office/drawing/2014/main" id="{73D843DE-BBB8-0A5D-CD94-247EFDCB2A81}"/>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4">
              <a:extLst>
                <a:ext uri="{FF2B5EF4-FFF2-40B4-BE49-F238E27FC236}">
                  <a16:creationId xmlns:a16="http://schemas.microsoft.com/office/drawing/2014/main" id="{3583B4FF-2653-EC82-07A0-1921C4778FF8}"/>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6" name="Graphic 21">
            <a:extLst>
              <a:ext uri="{FF2B5EF4-FFF2-40B4-BE49-F238E27FC236}">
                <a16:creationId xmlns:a16="http://schemas.microsoft.com/office/drawing/2014/main" id="{BC390829-3BA4-F8D8-28F2-662A4B27E7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94818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38318"/>
            <a:ext cx="10900050" cy="42302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636287"/>
            <a:ext cx="10610078" cy="2795958"/>
          </a:xfrm>
          <a:prstGeom prst="rect">
            <a:avLst/>
          </a:prstGeom>
          <a:noFill/>
        </p:spPr>
        <p:txBody>
          <a:bodyPr wrap="square" rtlCol="0">
            <a:spAutoFit/>
          </a:bodyPr>
          <a:lstStyle/>
          <a:p>
            <a:pPr algn="just">
              <a:lnSpc>
                <a:spcPct val="150000"/>
              </a:lnSpc>
            </a:pP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Principles of SEO</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Design for relevant and popular content</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Optimize content</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Spread content for the entirety of the Web</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Adjust site to changing search algorithms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3" name="Group 2">
            <a:extLst>
              <a:ext uri="{FF2B5EF4-FFF2-40B4-BE49-F238E27FC236}">
                <a16:creationId xmlns:a16="http://schemas.microsoft.com/office/drawing/2014/main" id="{351FAC2C-236C-ADEB-D24E-3716DA96764E}"/>
              </a:ext>
            </a:extLst>
          </p:cNvPr>
          <p:cNvGrpSpPr/>
          <p:nvPr/>
        </p:nvGrpSpPr>
        <p:grpSpPr>
          <a:xfrm>
            <a:off x="910411" y="779424"/>
            <a:ext cx="1404457" cy="409910"/>
            <a:chOff x="942308" y="935396"/>
            <a:chExt cx="1404457" cy="665725"/>
          </a:xfrm>
        </p:grpSpPr>
        <p:sp>
          <p:nvSpPr>
            <p:cNvPr id="4" name="Rectangle 3">
              <a:extLst>
                <a:ext uri="{FF2B5EF4-FFF2-40B4-BE49-F238E27FC236}">
                  <a16:creationId xmlns:a16="http://schemas.microsoft.com/office/drawing/2014/main" id="{1CB2B82F-44BF-D304-1C77-52C384ADD47E}"/>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4">
              <a:extLst>
                <a:ext uri="{FF2B5EF4-FFF2-40B4-BE49-F238E27FC236}">
                  <a16:creationId xmlns:a16="http://schemas.microsoft.com/office/drawing/2014/main" id="{76A6A164-9833-1BC3-30D8-5FB6830DB4C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6" name="Graphic 21">
            <a:extLst>
              <a:ext uri="{FF2B5EF4-FFF2-40B4-BE49-F238E27FC236}">
                <a16:creationId xmlns:a16="http://schemas.microsoft.com/office/drawing/2014/main" id="{E8277A4C-F1A2-282C-3EEA-AA191277C3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0975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724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10608" y="751313"/>
            <a:ext cx="8065213"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Search Engine Optimization as Owned Media</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845726"/>
            <a:ext cx="10541000" cy="3349956"/>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SEO is a process of working on pages or websites that a stakeholder has access to</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(i.e., a webmaster or business owner/operator). SEO is an owned media channel.</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One controls and leverages organic content to capture and keep consumers. </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Owned</a:t>
            </a:r>
            <a:r>
              <a:rPr lang="en-US" sz="2400" dirty="0">
                <a:latin typeface="Times New Roman" panose="02020603050405020304" pitchFamily="18" charset="0"/>
                <a:ea typeface="Times New Roman" panose="02020603050405020304" pitchFamily="18" charset="0"/>
                <a:cs typeface="Arial" panose="020B0604020202020204" pitchFamily="34" charset="0"/>
              </a:rPr>
              <a:t>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media content is improved through optimization techniques. The result of effective SEO is more visibility or higher ranking in search results and more search referrals to the site.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3">
            <a:extLst>
              <a:ext uri="{FF2B5EF4-FFF2-40B4-BE49-F238E27FC236}">
                <a16:creationId xmlns:a16="http://schemas.microsoft.com/office/drawing/2014/main" id="{B8B9190B-04D4-751C-69EC-61A9C0FB15DC}"/>
              </a:ext>
            </a:extLst>
          </p:cNvPr>
          <p:cNvGrpSpPr/>
          <p:nvPr/>
        </p:nvGrpSpPr>
        <p:grpSpPr>
          <a:xfrm>
            <a:off x="878512" y="397224"/>
            <a:ext cx="1404457" cy="409910"/>
            <a:chOff x="942308" y="935396"/>
            <a:chExt cx="1404457" cy="665725"/>
          </a:xfrm>
        </p:grpSpPr>
        <p:sp>
          <p:nvSpPr>
            <p:cNvPr id="6" name="Rectangle 5">
              <a:extLst>
                <a:ext uri="{FF2B5EF4-FFF2-40B4-BE49-F238E27FC236}">
                  <a16:creationId xmlns:a16="http://schemas.microsoft.com/office/drawing/2014/main" id="{714120FB-FC18-798B-7D16-BD3FF8465ECD}"/>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0DB3CCC9-25CF-667A-DBDD-E797CA6E61FC}"/>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9" name="Graphic 21">
            <a:extLst>
              <a:ext uri="{FF2B5EF4-FFF2-40B4-BE49-F238E27FC236}">
                <a16:creationId xmlns:a16="http://schemas.microsoft.com/office/drawing/2014/main" id="{F1477E9A-F6B9-52C7-C094-B6D81281DA9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1847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724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87784"/>
            <a:ext cx="10541000" cy="3903954"/>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However, effective search engine optimization is not easy to do. Business and site owners are being told by search engines to focus on the quality of their content</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and user experience instead of focusing on the manipulation of Internet search</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capabilities. </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Now, businesses are spending time and energy on specialized marketing analytics by channel. Marketing analytics is specialized because no single analytics platform captures all the readouts on all marketing channels.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9" name="Graphic 21">
            <a:extLst>
              <a:ext uri="{FF2B5EF4-FFF2-40B4-BE49-F238E27FC236}">
                <a16:creationId xmlns:a16="http://schemas.microsoft.com/office/drawing/2014/main" id="{1DA5A3F2-CEBE-F4F7-9F45-7D51765DA5C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2FED53D-CAA7-9C2F-65F7-FEECAE9AE7B9}"/>
              </a:ext>
            </a:extLst>
          </p:cNvPr>
          <p:cNvSpPr txBox="1"/>
          <p:nvPr/>
        </p:nvSpPr>
        <p:spPr>
          <a:xfrm>
            <a:off x="410608" y="751313"/>
            <a:ext cx="8065213"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Search Engine Optimization as Owned Media</a:t>
            </a:r>
          </a:p>
        </p:txBody>
      </p:sp>
      <p:grpSp>
        <p:nvGrpSpPr>
          <p:cNvPr id="10" name="Group 9">
            <a:extLst>
              <a:ext uri="{FF2B5EF4-FFF2-40B4-BE49-F238E27FC236}">
                <a16:creationId xmlns:a16="http://schemas.microsoft.com/office/drawing/2014/main" id="{440BB0B8-462A-F39D-17F6-7CC69D26AA7B}"/>
              </a:ext>
            </a:extLst>
          </p:cNvPr>
          <p:cNvGrpSpPr/>
          <p:nvPr/>
        </p:nvGrpSpPr>
        <p:grpSpPr>
          <a:xfrm>
            <a:off x="878512" y="397224"/>
            <a:ext cx="1404457" cy="409910"/>
            <a:chOff x="942308" y="935396"/>
            <a:chExt cx="1404457" cy="665725"/>
          </a:xfrm>
        </p:grpSpPr>
        <p:sp>
          <p:nvSpPr>
            <p:cNvPr id="11" name="Rectangle 10">
              <a:extLst>
                <a:ext uri="{FF2B5EF4-FFF2-40B4-BE49-F238E27FC236}">
                  <a16:creationId xmlns:a16="http://schemas.microsoft.com/office/drawing/2014/main" id="{D94903EF-8190-18BD-C2C2-DB27F3EE914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2" name="TextBox 11">
              <a:extLst>
                <a:ext uri="{FF2B5EF4-FFF2-40B4-BE49-F238E27FC236}">
                  <a16:creationId xmlns:a16="http://schemas.microsoft.com/office/drawing/2014/main" id="{0CBFABAA-0851-D361-3C55-A492183814DB}"/>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Tree>
    <p:extLst>
      <p:ext uri="{BB962C8B-B14F-4D97-AF65-F5344CB8AC3E}">
        <p14:creationId xmlns:p14="http://schemas.microsoft.com/office/powerpoint/2010/main" val="3004832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724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99975" y="726041"/>
            <a:ext cx="8065213" cy="661207"/>
          </a:xfrm>
          <a:prstGeom prst="rect">
            <a:avLst/>
          </a:prstGeom>
          <a:noFill/>
        </p:spPr>
        <p:txBody>
          <a:bodyPr wrap="square" rtlCol="0">
            <a:spAutoFit/>
          </a:bodyPr>
          <a:lstStyle/>
          <a:p>
            <a:pPr algn="l">
              <a:lnSpc>
                <a:spcPct val="150000"/>
              </a:lnSpc>
            </a:pPr>
            <a:r>
              <a:rPr lang="en-US" sz="2800" b="1" dirty="0">
                <a:solidFill>
                  <a:srgbClr val="8E5A6D"/>
                </a:solidFill>
                <a:latin typeface="Times New Roman" panose="02020603050405020304" pitchFamily="18" charset="0"/>
                <a:cs typeface="+mj-cs"/>
              </a:rPr>
              <a:t>Consumer Behavior and Search</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87784"/>
            <a:ext cx="10541000" cy="2795958"/>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 way consumers engage with online search engines is evolving. Recent trends in queries demonstrate shifts in consumer interests, needs, and intent. Google reports that near me searches are increasing across almost every category, with people combining locally sensitive searches with other intent signals.</a:t>
            </a:r>
          </a:p>
          <a:p>
            <a:pPr algn="just">
              <a:lnSpc>
                <a:spcPct val="150000"/>
              </a:lnSpc>
            </a:pPr>
            <a:endParaRPr lang="en-US" sz="2400" dirty="0">
              <a:effectLst/>
              <a:latin typeface="Times New Roman" panose="02020603050405020304" pitchFamily="18" charset="0"/>
              <a:ea typeface="Times New Roman" panose="02020603050405020304" pitchFamily="18" charset="0"/>
              <a:cs typeface="Arial" panose="020B0604020202020204" pitchFamily="34"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4" name="Group 3">
            <a:extLst>
              <a:ext uri="{FF2B5EF4-FFF2-40B4-BE49-F238E27FC236}">
                <a16:creationId xmlns:a16="http://schemas.microsoft.com/office/drawing/2014/main" id="{3DF85250-B166-C115-EF49-A5AF379A486C}"/>
              </a:ext>
            </a:extLst>
          </p:cNvPr>
          <p:cNvGrpSpPr/>
          <p:nvPr/>
        </p:nvGrpSpPr>
        <p:grpSpPr>
          <a:xfrm>
            <a:off x="974206" y="206290"/>
            <a:ext cx="1404457" cy="409910"/>
            <a:chOff x="942308" y="935396"/>
            <a:chExt cx="1404457" cy="665725"/>
          </a:xfrm>
        </p:grpSpPr>
        <p:sp>
          <p:nvSpPr>
            <p:cNvPr id="5" name="Rectangle 4">
              <a:extLst>
                <a:ext uri="{FF2B5EF4-FFF2-40B4-BE49-F238E27FC236}">
                  <a16:creationId xmlns:a16="http://schemas.microsoft.com/office/drawing/2014/main" id="{62D55891-A03E-ADAF-1BCE-D551A6B9C5DA}"/>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261FB3D2-7C05-2E01-25D5-F7002D176E55}"/>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7" name="Graphic 21">
            <a:extLst>
              <a:ext uri="{FF2B5EF4-FFF2-40B4-BE49-F238E27FC236}">
                <a16:creationId xmlns:a16="http://schemas.microsoft.com/office/drawing/2014/main" id="{BBD29154-009F-59D6-1488-07A1F3C112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651278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724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87784"/>
            <a:ext cx="10541000" cy="3349956"/>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In 2018 and 2019, “where to buy” + “near me” mobile queries increased more than 200 percent. Examples include “where to buy flowers near me,” “where to buy stamps near me,” and “where to buy pumpkins near me.” During that time, mobile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searches for “store open near me” (“grocery store open near me” and “auto parts store open near me”), and “on sale” + “near me” (“tires on sale near me” and “houses on sale near me”) increased more than 250 percent year over year.</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Graphic 21">
            <a:extLst>
              <a:ext uri="{FF2B5EF4-FFF2-40B4-BE49-F238E27FC236}">
                <a16:creationId xmlns:a16="http://schemas.microsoft.com/office/drawing/2014/main" id="{517680C9-A13A-6271-328B-A0FB71A82A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E0DF2EC-7D76-A5B5-9D7C-237EA66002E5}"/>
              </a:ext>
            </a:extLst>
          </p:cNvPr>
          <p:cNvSpPr txBox="1"/>
          <p:nvPr/>
        </p:nvSpPr>
        <p:spPr>
          <a:xfrm>
            <a:off x="410608" y="751313"/>
            <a:ext cx="8065213"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Search Engine Optimization as Owned Media</a:t>
            </a:r>
          </a:p>
        </p:txBody>
      </p:sp>
      <p:grpSp>
        <p:nvGrpSpPr>
          <p:cNvPr id="9" name="Group 8">
            <a:extLst>
              <a:ext uri="{FF2B5EF4-FFF2-40B4-BE49-F238E27FC236}">
                <a16:creationId xmlns:a16="http://schemas.microsoft.com/office/drawing/2014/main" id="{47A834F1-3F68-79C4-75BD-CC9A3A03DFE7}"/>
              </a:ext>
            </a:extLst>
          </p:cNvPr>
          <p:cNvGrpSpPr/>
          <p:nvPr/>
        </p:nvGrpSpPr>
        <p:grpSpPr>
          <a:xfrm>
            <a:off x="878512" y="397224"/>
            <a:ext cx="1404457" cy="409910"/>
            <a:chOff x="942308" y="935396"/>
            <a:chExt cx="1404457" cy="665725"/>
          </a:xfrm>
        </p:grpSpPr>
        <p:sp>
          <p:nvSpPr>
            <p:cNvPr id="10" name="Rectangle 9">
              <a:extLst>
                <a:ext uri="{FF2B5EF4-FFF2-40B4-BE49-F238E27FC236}">
                  <a16:creationId xmlns:a16="http://schemas.microsoft.com/office/drawing/2014/main" id="{90634168-FF8A-EB71-68D6-F7261206ACF7}"/>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1" name="TextBox 10">
              <a:extLst>
                <a:ext uri="{FF2B5EF4-FFF2-40B4-BE49-F238E27FC236}">
                  <a16:creationId xmlns:a16="http://schemas.microsoft.com/office/drawing/2014/main" id="{4521FC8C-6C33-3EDE-6E84-3ACEC5E60AED}"/>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Tree>
    <p:extLst>
      <p:ext uri="{BB962C8B-B14F-4D97-AF65-F5344CB8AC3E}">
        <p14:creationId xmlns:p14="http://schemas.microsoft.com/office/powerpoint/2010/main" val="732504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0465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87784"/>
            <a:ext cx="10541000" cy="2241960"/>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As we’ve seen, understanding what consumers look for as they search online is an important component to a brand’s success. But how can the brand understand what works (and what doesn’t) in search marketing? Every brand online should track a few critical metrics: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Graphic 21">
            <a:extLst>
              <a:ext uri="{FF2B5EF4-FFF2-40B4-BE49-F238E27FC236}">
                <a16:creationId xmlns:a16="http://schemas.microsoft.com/office/drawing/2014/main" id="{3B72934B-39FD-2425-E740-51740C5884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284A0874-C06C-9ED6-9DD9-52160D410141}"/>
              </a:ext>
            </a:extLst>
          </p:cNvPr>
          <p:cNvGrpSpPr/>
          <p:nvPr/>
        </p:nvGrpSpPr>
        <p:grpSpPr>
          <a:xfrm>
            <a:off x="910411" y="272415"/>
            <a:ext cx="1404457" cy="409910"/>
            <a:chOff x="942308" y="935396"/>
            <a:chExt cx="1404457" cy="665725"/>
          </a:xfrm>
        </p:grpSpPr>
        <p:sp>
          <p:nvSpPr>
            <p:cNvPr id="9" name="Rectangle 8">
              <a:extLst>
                <a:ext uri="{FF2B5EF4-FFF2-40B4-BE49-F238E27FC236}">
                  <a16:creationId xmlns:a16="http://schemas.microsoft.com/office/drawing/2014/main" id="{951676D6-54A8-1D2A-E2EA-AD86B976E9DD}"/>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16C12A86-72F1-3C4E-B721-A5BD103300B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
        <p:nvSpPr>
          <p:cNvPr id="11" name="TextBox 10">
            <a:extLst>
              <a:ext uri="{FF2B5EF4-FFF2-40B4-BE49-F238E27FC236}">
                <a16:creationId xmlns:a16="http://schemas.microsoft.com/office/drawing/2014/main" id="{FAEAA149-7566-8243-258A-747FDC6B1CDE}"/>
              </a:ext>
            </a:extLst>
          </p:cNvPr>
          <p:cNvSpPr txBox="1"/>
          <p:nvPr/>
        </p:nvSpPr>
        <p:spPr>
          <a:xfrm>
            <a:off x="753140" y="737202"/>
            <a:ext cx="6097772" cy="579967"/>
          </a:xfrm>
          <a:prstGeom prst="rect">
            <a:avLst/>
          </a:prstGeom>
          <a:noFill/>
        </p:spPr>
        <p:txBody>
          <a:bodyPr wrap="square">
            <a:spAutoFit/>
          </a:bodyPr>
          <a:lstStyle/>
          <a:p>
            <a:pPr algn="just">
              <a:lnSpc>
                <a:spcPct val="150000"/>
              </a:lnSpc>
            </a:pPr>
            <a:r>
              <a:rPr lang="en-US" sz="2400" b="1" dirty="0">
                <a:solidFill>
                  <a:srgbClr val="7030A0"/>
                </a:solidFill>
                <a:effectLst/>
                <a:latin typeface="Times New Roman" panose="02020603050405020304" pitchFamily="18" charset="0"/>
                <a:ea typeface="Times New Roman" panose="02020603050405020304" pitchFamily="18" charset="0"/>
                <a:cs typeface="Arial" panose="020B0604020202020204" pitchFamily="34" charset="0"/>
              </a:rPr>
              <a:t>Key Search Measures</a:t>
            </a:r>
          </a:p>
        </p:txBody>
      </p:sp>
    </p:spTree>
    <p:extLst>
      <p:ext uri="{BB962C8B-B14F-4D97-AF65-F5344CB8AC3E}">
        <p14:creationId xmlns:p14="http://schemas.microsoft.com/office/powerpoint/2010/main" val="2567000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78545"/>
            <a:ext cx="10812720" cy="4403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554221"/>
            <a:ext cx="10541000" cy="3903954"/>
          </a:xfrm>
          <a:prstGeom prst="rect">
            <a:avLst/>
          </a:prstGeom>
          <a:noFill/>
        </p:spPr>
        <p:txBody>
          <a:bodyPr wrap="square" rtlCol="0">
            <a:spAutoFit/>
          </a:bodyPr>
          <a:lstStyle/>
          <a:p>
            <a:pPr algn="just">
              <a:lnSpc>
                <a:spcPct val="150000"/>
              </a:lnSpc>
            </a:pPr>
            <a:r>
              <a:rPr lang="en-US" sz="2400" b="1" i="1" dirty="0">
                <a:effectLst/>
                <a:latin typeface="Times New Roman" panose="02020603050405020304" pitchFamily="18" charset="0"/>
                <a:ea typeface="Times New Roman" panose="02020603050405020304" pitchFamily="18" charset="0"/>
                <a:cs typeface="Arial" panose="020B0604020202020204" pitchFamily="34" charset="0"/>
              </a:rPr>
              <a:t>Click-Through Rate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Click-through rate is a very important metric that identifies the percent of consumers who saw a search ad and clicked on it. The number can help gauge the effectiveness of search strategies that target consumers, as well as the design’s effectiveness in engaging consumers.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In Google Ads, you can access CTR data for your advertising campaigns. It is an essential metric to evaluate the performance of your ad campaigns.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Graphic 21">
            <a:extLst>
              <a:ext uri="{FF2B5EF4-FFF2-40B4-BE49-F238E27FC236}">
                <a16:creationId xmlns:a16="http://schemas.microsoft.com/office/drawing/2014/main" id="{CA429252-DA8B-BF1B-1FCA-368E71FEF4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29BC4008-4A7B-B6B9-11CB-44D40B33FDB6}"/>
              </a:ext>
            </a:extLst>
          </p:cNvPr>
          <p:cNvGrpSpPr/>
          <p:nvPr/>
        </p:nvGrpSpPr>
        <p:grpSpPr>
          <a:xfrm>
            <a:off x="910411" y="272415"/>
            <a:ext cx="1404457" cy="409910"/>
            <a:chOff x="942308" y="935396"/>
            <a:chExt cx="1404457" cy="665725"/>
          </a:xfrm>
        </p:grpSpPr>
        <p:sp>
          <p:nvSpPr>
            <p:cNvPr id="9" name="Rectangle 8">
              <a:extLst>
                <a:ext uri="{FF2B5EF4-FFF2-40B4-BE49-F238E27FC236}">
                  <a16:creationId xmlns:a16="http://schemas.microsoft.com/office/drawing/2014/main" id="{AF381E86-E6A0-C090-D81B-86376EC9B2AF}"/>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13B2F98E-8551-8AEE-CC13-E4626524490D}"/>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
        <p:nvSpPr>
          <p:cNvPr id="11" name="TextBox 10">
            <a:extLst>
              <a:ext uri="{FF2B5EF4-FFF2-40B4-BE49-F238E27FC236}">
                <a16:creationId xmlns:a16="http://schemas.microsoft.com/office/drawing/2014/main" id="{1D77D183-949C-1FC1-924F-CCA5394BCE6C}"/>
              </a:ext>
            </a:extLst>
          </p:cNvPr>
          <p:cNvSpPr txBox="1"/>
          <p:nvPr/>
        </p:nvSpPr>
        <p:spPr>
          <a:xfrm>
            <a:off x="753140" y="737202"/>
            <a:ext cx="6097772" cy="579967"/>
          </a:xfrm>
          <a:prstGeom prst="rect">
            <a:avLst/>
          </a:prstGeom>
          <a:noFill/>
        </p:spPr>
        <p:txBody>
          <a:bodyPr wrap="square">
            <a:spAutoFit/>
          </a:bodyPr>
          <a:lstStyle/>
          <a:p>
            <a:pPr algn="just">
              <a:lnSpc>
                <a:spcPct val="150000"/>
              </a:lnSpc>
            </a:pPr>
            <a:r>
              <a:rPr lang="en-US" sz="2400" b="1" dirty="0">
                <a:solidFill>
                  <a:srgbClr val="7030A0"/>
                </a:solidFill>
                <a:effectLst/>
                <a:latin typeface="Times New Roman" panose="02020603050405020304" pitchFamily="18" charset="0"/>
                <a:ea typeface="Times New Roman" panose="02020603050405020304" pitchFamily="18" charset="0"/>
                <a:cs typeface="Arial" panose="020B0604020202020204" pitchFamily="34" charset="0"/>
              </a:rPr>
              <a:t>Key Search Measures</a:t>
            </a:r>
          </a:p>
        </p:txBody>
      </p:sp>
    </p:spTree>
    <p:extLst>
      <p:ext uri="{BB962C8B-B14F-4D97-AF65-F5344CB8AC3E}">
        <p14:creationId xmlns:p14="http://schemas.microsoft.com/office/powerpoint/2010/main" val="2036787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54221"/>
            <a:ext cx="10812720" cy="44276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554221"/>
            <a:ext cx="10541000" cy="3349956"/>
          </a:xfrm>
          <a:prstGeom prst="rect">
            <a:avLst/>
          </a:prstGeom>
          <a:noFill/>
        </p:spPr>
        <p:txBody>
          <a:bodyPr wrap="square" rtlCol="0">
            <a:spAutoFit/>
          </a:bodyPr>
          <a:lstStyle/>
          <a:p>
            <a:pPr algn="just">
              <a:lnSpc>
                <a:spcPct val="150000"/>
              </a:lnSpc>
            </a:pPr>
            <a:r>
              <a:rPr lang="en-US" sz="2400" b="1" i="1" dirty="0">
                <a:effectLst/>
                <a:latin typeface="Times New Roman" panose="02020603050405020304" pitchFamily="18" charset="0"/>
                <a:ea typeface="Times New Roman" panose="02020603050405020304" pitchFamily="18" charset="0"/>
                <a:cs typeface="Arial" panose="020B0604020202020204" pitchFamily="34" charset="0"/>
              </a:rPr>
              <a:t>Conversion Rate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Conversion rate is the percent of consumers who, after clicking on a search ad, take action on the linked page. Tracked actions include making a purchase on the page, downloading a file, or any number of activities the brand deems to be positive.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You can track conversion rates for your advertising campaigns through:</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Google Ads, Google Analytics, and Google Tag Manager. </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Graphic 21">
            <a:extLst>
              <a:ext uri="{FF2B5EF4-FFF2-40B4-BE49-F238E27FC236}">
                <a16:creationId xmlns:a16="http://schemas.microsoft.com/office/drawing/2014/main" id="{DB7F53BA-99B3-74F6-A558-A1374E80B3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B345F169-55FF-EFF6-F7F5-D7032AF3B3EF}"/>
              </a:ext>
            </a:extLst>
          </p:cNvPr>
          <p:cNvGrpSpPr/>
          <p:nvPr/>
        </p:nvGrpSpPr>
        <p:grpSpPr>
          <a:xfrm>
            <a:off x="910411" y="272415"/>
            <a:ext cx="1404457" cy="409910"/>
            <a:chOff x="942308" y="935396"/>
            <a:chExt cx="1404457" cy="665725"/>
          </a:xfrm>
        </p:grpSpPr>
        <p:sp>
          <p:nvSpPr>
            <p:cNvPr id="9" name="Rectangle 8">
              <a:extLst>
                <a:ext uri="{FF2B5EF4-FFF2-40B4-BE49-F238E27FC236}">
                  <a16:creationId xmlns:a16="http://schemas.microsoft.com/office/drawing/2014/main" id="{2D0D73D8-CE7A-1829-B12E-D4C9A3D9002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05E5410B-A9A6-DF46-BBC9-D3470C7A2C5D}"/>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
        <p:nvSpPr>
          <p:cNvPr id="11" name="TextBox 10">
            <a:extLst>
              <a:ext uri="{FF2B5EF4-FFF2-40B4-BE49-F238E27FC236}">
                <a16:creationId xmlns:a16="http://schemas.microsoft.com/office/drawing/2014/main" id="{FE312F95-9CEA-504F-D0F3-D98AD4D87C2C}"/>
              </a:ext>
            </a:extLst>
          </p:cNvPr>
          <p:cNvSpPr txBox="1"/>
          <p:nvPr/>
        </p:nvSpPr>
        <p:spPr>
          <a:xfrm>
            <a:off x="753140" y="737202"/>
            <a:ext cx="6097772" cy="579967"/>
          </a:xfrm>
          <a:prstGeom prst="rect">
            <a:avLst/>
          </a:prstGeom>
          <a:noFill/>
        </p:spPr>
        <p:txBody>
          <a:bodyPr wrap="square">
            <a:spAutoFit/>
          </a:bodyPr>
          <a:lstStyle/>
          <a:p>
            <a:pPr algn="just">
              <a:lnSpc>
                <a:spcPct val="150000"/>
              </a:lnSpc>
            </a:pPr>
            <a:r>
              <a:rPr lang="en-US" sz="2400" b="1" dirty="0">
                <a:solidFill>
                  <a:srgbClr val="7030A0"/>
                </a:solidFill>
                <a:effectLst/>
                <a:latin typeface="Times New Roman" panose="02020603050405020304" pitchFamily="18" charset="0"/>
                <a:ea typeface="Times New Roman" panose="02020603050405020304" pitchFamily="18" charset="0"/>
                <a:cs typeface="Arial" panose="020B0604020202020204" pitchFamily="34" charset="0"/>
              </a:rPr>
              <a:t>Key Search Measures</a:t>
            </a:r>
          </a:p>
        </p:txBody>
      </p:sp>
    </p:spTree>
    <p:extLst>
      <p:ext uri="{BB962C8B-B14F-4D97-AF65-F5344CB8AC3E}">
        <p14:creationId xmlns:p14="http://schemas.microsoft.com/office/powerpoint/2010/main" val="1446001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54221"/>
            <a:ext cx="10812720" cy="44276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554221"/>
            <a:ext cx="10541000" cy="3349956"/>
          </a:xfrm>
          <a:prstGeom prst="rect">
            <a:avLst/>
          </a:prstGeom>
          <a:noFill/>
        </p:spPr>
        <p:txBody>
          <a:bodyPr wrap="square" rtlCol="0">
            <a:spAutoFit/>
          </a:bodyPr>
          <a:lstStyle/>
          <a:p>
            <a:pPr algn="just">
              <a:lnSpc>
                <a:spcPct val="150000"/>
              </a:lnSpc>
            </a:pPr>
            <a:r>
              <a:rPr lang="en-US" sz="2400" b="1" i="1" dirty="0">
                <a:effectLst/>
                <a:latin typeface="Times New Roman" panose="02020603050405020304" pitchFamily="18" charset="0"/>
                <a:ea typeface="Times New Roman" panose="02020603050405020304" pitchFamily="18" charset="0"/>
                <a:cs typeface="Arial" panose="020B0604020202020204" pitchFamily="34" charset="0"/>
              </a:rPr>
              <a:t>Cost Per Action</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Another metric that’s important to assessing search marketing success is cost per action (CPA). This measure takes the cost invested in a search campaign and divides that cost by the number of a tracked consumer action. Those actions could be clicks – cost per click, or CPC – or any other conversion actions the brand deems important.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Graphic 21">
            <a:extLst>
              <a:ext uri="{FF2B5EF4-FFF2-40B4-BE49-F238E27FC236}">
                <a16:creationId xmlns:a16="http://schemas.microsoft.com/office/drawing/2014/main" id="{2D2012E6-3A95-219B-005F-690A62B8E4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2259C16B-10FD-6478-EC1B-06EDDD7866B0}"/>
              </a:ext>
            </a:extLst>
          </p:cNvPr>
          <p:cNvGrpSpPr/>
          <p:nvPr/>
        </p:nvGrpSpPr>
        <p:grpSpPr>
          <a:xfrm>
            <a:off x="910411" y="272415"/>
            <a:ext cx="1404457" cy="409910"/>
            <a:chOff x="942308" y="935396"/>
            <a:chExt cx="1404457" cy="665725"/>
          </a:xfrm>
        </p:grpSpPr>
        <p:sp>
          <p:nvSpPr>
            <p:cNvPr id="9" name="Rectangle 8">
              <a:extLst>
                <a:ext uri="{FF2B5EF4-FFF2-40B4-BE49-F238E27FC236}">
                  <a16:creationId xmlns:a16="http://schemas.microsoft.com/office/drawing/2014/main" id="{F6A568D7-7DD8-67D2-4A5F-DBDE7C0AF697}"/>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24526EFF-AC6E-B142-6919-31AF526512BE}"/>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
        <p:nvSpPr>
          <p:cNvPr id="11" name="TextBox 10">
            <a:extLst>
              <a:ext uri="{FF2B5EF4-FFF2-40B4-BE49-F238E27FC236}">
                <a16:creationId xmlns:a16="http://schemas.microsoft.com/office/drawing/2014/main" id="{F1BA4292-855B-F557-05F6-38D6F5483236}"/>
              </a:ext>
            </a:extLst>
          </p:cNvPr>
          <p:cNvSpPr txBox="1"/>
          <p:nvPr/>
        </p:nvSpPr>
        <p:spPr>
          <a:xfrm>
            <a:off x="753140" y="737202"/>
            <a:ext cx="6097772" cy="579967"/>
          </a:xfrm>
          <a:prstGeom prst="rect">
            <a:avLst/>
          </a:prstGeom>
          <a:noFill/>
        </p:spPr>
        <p:txBody>
          <a:bodyPr wrap="square">
            <a:spAutoFit/>
          </a:bodyPr>
          <a:lstStyle/>
          <a:p>
            <a:pPr algn="just">
              <a:lnSpc>
                <a:spcPct val="150000"/>
              </a:lnSpc>
            </a:pPr>
            <a:r>
              <a:rPr lang="en-US" sz="2400" b="1" dirty="0">
                <a:solidFill>
                  <a:srgbClr val="7030A0"/>
                </a:solidFill>
                <a:effectLst/>
                <a:latin typeface="Times New Roman" panose="02020603050405020304" pitchFamily="18" charset="0"/>
                <a:ea typeface="Times New Roman" panose="02020603050405020304" pitchFamily="18" charset="0"/>
                <a:cs typeface="Arial" panose="020B0604020202020204" pitchFamily="34" charset="0"/>
              </a:rPr>
              <a:t>Key Search Measures</a:t>
            </a:r>
          </a:p>
        </p:txBody>
      </p:sp>
    </p:spTree>
    <p:extLst>
      <p:ext uri="{BB962C8B-B14F-4D97-AF65-F5344CB8AC3E}">
        <p14:creationId xmlns:p14="http://schemas.microsoft.com/office/powerpoint/2010/main" val="652663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1420" y="1400183"/>
            <a:ext cx="10812720" cy="50006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1290906"/>
            <a:ext cx="10541000" cy="5109860"/>
          </a:xfrm>
          <a:prstGeom prst="rect">
            <a:avLst/>
          </a:prstGeom>
          <a:noFill/>
        </p:spPr>
        <p:txBody>
          <a:bodyPr wrap="square" rtlCol="0">
            <a:spAutoFit/>
          </a:bodyPr>
          <a:lstStyle/>
          <a:p>
            <a:pPr algn="just">
              <a:lnSpc>
                <a:spcPct val="150000"/>
              </a:lnSpc>
            </a:pPr>
            <a:r>
              <a:rPr lang="en-US" sz="2200" b="1" i="1" dirty="0">
                <a:effectLst/>
                <a:latin typeface="Times New Roman" panose="02020603050405020304" pitchFamily="18" charset="0"/>
                <a:ea typeface="Times New Roman" panose="02020603050405020304" pitchFamily="18" charset="0"/>
                <a:cs typeface="Arial" panose="020B0604020202020204" pitchFamily="34" charset="0"/>
              </a:rPr>
              <a:t>Impression Share</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Impression share is the number of impressions a search ad received divided by the number of impressions the ad was eligible to receive. Effectively, impression share measures the percent of times an ad showed up in a SERP when a consumer entered a search on which the advertisers placed a bid.</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Impression Share is a metric used in online advertising, primarily in platforms like Google Ads. It measures the visibility and reach of your advertisements by indicating the percentage of times your ads were displayed to users out of the total number of opportunities they could have been shown. In simpler terms, it tells you how often your ads were seen relative to how often they could have been seen.</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Graphic 21">
            <a:extLst>
              <a:ext uri="{FF2B5EF4-FFF2-40B4-BE49-F238E27FC236}">
                <a16:creationId xmlns:a16="http://schemas.microsoft.com/office/drawing/2014/main" id="{442F0C1C-4C97-4A30-AF62-394348AA75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47683482-D518-50EC-EF3F-E1FE00C3330F}"/>
              </a:ext>
            </a:extLst>
          </p:cNvPr>
          <p:cNvGrpSpPr/>
          <p:nvPr/>
        </p:nvGrpSpPr>
        <p:grpSpPr>
          <a:xfrm>
            <a:off x="910411" y="272415"/>
            <a:ext cx="1404457" cy="409910"/>
            <a:chOff x="942308" y="935396"/>
            <a:chExt cx="1404457" cy="665725"/>
          </a:xfrm>
        </p:grpSpPr>
        <p:sp>
          <p:nvSpPr>
            <p:cNvPr id="9" name="Rectangle 8">
              <a:extLst>
                <a:ext uri="{FF2B5EF4-FFF2-40B4-BE49-F238E27FC236}">
                  <a16:creationId xmlns:a16="http://schemas.microsoft.com/office/drawing/2014/main" id="{042050AA-CE1C-C16B-9EDD-5850E8FD959C}"/>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8312EE02-87BF-5224-2320-23BCEA5527E4}"/>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
        <p:nvSpPr>
          <p:cNvPr id="11" name="TextBox 10">
            <a:extLst>
              <a:ext uri="{FF2B5EF4-FFF2-40B4-BE49-F238E27FC236}">
                <a16:creationId xmlns:a16="http://schemas.microsoft.com/office/drawing/2014/main" id="{C324AD8D-3E2C-7DC3-F8C3-E3ABE4B496C6}"/>
              </a:ext>
            </a:extLst>
          </p:cNvPr>
          <p:cNvSpPr txBox="1"/>
          <p:nvPr/>
        </p:nvSpPr>
        <p:spPr>
          <a:xfrm>
            <a:off x="753140" y="737202"/>
            <a:ext cx="6097772" cy="579967"/>
          </a:xfrm>
          <a:prstGeom prst="rect">
            <a:avLst/>
          </a:prstGeom>
          <a:noFill/>
        </p:spPr>
        <p:txBody>
          <a:bodyPr wrap="square">
            <a:spAutoFit/>
          </a:bodyPr>
          <a:lstStyle/>
          <a:p>
            <a:pPr algn="just">
              <a:lnSpc>
                <a:spcPct val="150000"/>
              </a:lnSpc>
            </a:pPr>
            <a:r>
              <a:rPr lang="en-US" sz="2400" b="1" dirty="0">
                <a:solidFill>
                  <a:srgbClr val="7030A0"/>
                </a:solidFill>
                <a:effectLst/>
                <a:latin typeface="Times New Roman" panose="02020603050405020304" pitchFamily="18" charset="0"/>
                <a:ea typeface="Times New Roman" panose="02020603050405020304" pitchFamily="18" charset="0"/>
                <a:cs typeface="Arial" panose="020B0604020202020204" pitchFamily="34" charset="0"/>
              </a:rPr>
              <a:t>Key Search Measures</a:t>
            </a:r>
          </a:p>
        </p:txBody>
      </p:sp>
    </p:spTree>
    <p:extLst>
      <p:ext uri="{BB962C8B-B14F-4D97-AF65-F5344CB8AC3E}">
        <p14:creationId xmlns:p14="http://schemas.microsoft.com/office/powerpoint/2010/main" val="244413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1420" y="1444721"/>
            <a:ext cx="10812720" cy="52210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540004" y="1444721"/>
            <a:ext cx="10541000" cy="5109860"/>
          </a:xfrm>
          <a:prstGeom prst="rect">
            <a:avLst/>
          </a:prstGeom>
          <a:noFill/>
        </p:spPr>
        <p:txBody>
          <a:bodyPr wrap="square" rtlCol="0">
            <a:spAutoFit/>
          </a:bodyPr>
          <a:lstStyle/>
          <a:p>
            <a:pPr algn="just">
              <a:lnSpc>
                <a:spcPct val="150000"/>
              </a:lnSpc>
            </a:pPr>
            <a:r>
              <a:rPr lang="en-US" sz="2200" b="1" i="1" dirty="0">
                <a:effectLst/>
                <a:latin typeface="Times New Roman" panose="02020603050405020304" pitchFamily="18" charset="0"/>
                <a:ea typeface="Times New Roman" panose="02020603050405020304" pitchFamily="18" charset="0"/>
                <a:cs typeface="Arial" panose="020B0604020202020204" pitchFamily="34" charset="0"/>
              </a:rPr>
              <a:t>Share of Search (SOS)</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Measuring a brand’s relevance to consumers’ online searches provides a sense for awareness, interest, and many other key brand attributes. Calculate share of search (SOS) by dividing the number of searches for a brand by total searches conducted for brands in the category. </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For example, auto manufactures can gain great insight into the popularity of their vehicles by comparing the searches conducted for one of their sedans against all searches for sedans. Analysts can conduct SOS at a company level, brand level, or product level, and can compare the item being searched against the entire market or a select group of key competitors.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Graphic 21">
            <a:extLst>
              <a:ext uri="{FF2B5EF4-FFF2-40B4-BE49-F238E27FC236}">
                <a16:creationId xmlns:a16="http://schemas.microsoft.com/office/drawing/2014/main" id="{37F8880D-BC78-1020-CEF3-E203737F4E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51EDF7ED-8F7C-3FDC-DF6D-7EA676830C8A}"/>
              </a:ext>
            </a:extLst>
          </p:cNvPr>
          <p:cNvGrpSpPr/>
          <p:nvPr/>
        </p:nvGrpSpPr>
        <p:grpSpPr>
          <a:xfrm>
            <a:off x="910411" y="272415"/>
            <a:ext cx="1404457" cy="409910"/>
            <a:chOff x="942308" y="935396"/>
            <a:chExt cx="1404457" cy="665725"/>
          </a:xfrm>
        </p:grpSpPr>
        <p:sp>
          <p:nvSpPr>
            <p:cNvPr id="9" name="Rectangle 8">
              <a:extLst>
                <a:ext uri="{FF2B5EF4-FFF2-40B4-BE49-F238E27FC236}">
                  <a16:creationId xmlns:a16="http://schemas.microsoft.com/office/drawing/2014/main" id="{EE1D5E7F-BCCE-B128-BCF9-50AAC7364936}"/>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9EE9F92C-E178-1CAD-5852-D2A217C70426}"/>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
        <p:nvSpPr>
          <p:cNvPr id="11" name="TextBox 10">
            <a:extLst>
              <a:ext uri="{FF2B5EF4-FFF2-40B4-BE49-F238E27FC236}">
                <a16:creationId xmlns:a16="http://schemas.microsoft.com/office/drawing/2014/main" id="{067BB863-69E3-E2B7-9A51-E7DDAA46AAEA}"/>
              </a:ext>
            </a:extLst>
          </p:cNvPr>
          <p:cNvSpPr txBox="1"/>
          <p:nvPr/>
        </p:nvSpPr>
        <p:spPr>
          <a:xfrm>
            <a:off x="753140" y="737202"/>
            <a:ext cx="6097772" cy="579967"/>
          </a:xfrm>
          <a:prstGeom prst="rect">
            <a:avLst/>
          </a:prstGeom>
          <a:noFill/>
        </p:spPr>
        <p:txBody>
          <a:bodyPr wrap="square">
            <a:spAutoFit/>
          </a:bodyPr>
          <a:lstStyle/>
          <a:p>
            <a:pPr algn="just">
              <a:lnSpc>
                <a:spcPct val="150000"/>
              </a:lnSpc>
            </a:pPr>
            <a:r>
              <a:rPr lang="en-US" sz="2400" b="1" dirty="0">
                <a:solidFill>
                  <a:srgbClr val="7030A0"/>
                </a:solidFill>
                <a:effectLst/>
                <a:latin typeface="Times New Roman" panose="02020603050405020304" pitchFamily="18" charset="0"/>
                <a:ea typeface="Times New Roman" panose="02020603050405020304" pitchFamily="18" charset="0"/>
                <a:cs typeface="Arial" panose="020B0604020202020204" pitchFamily="34" charset="0"/>
              </a:rPr>
              <a:t>Key Search Measures</a:t>
            </a:r>
          </a:p>
        </p:txBody>
      </p:sp>
    </p:spTree>
    <p:extLst>
      <p:ext uri="{BB962C8B-B14F-4D97-AF65-F5344CB8AC3E}">
        <p14:creationId xmlns:p14="http://schemas.microsoft.com/office/powerpoint/2010/main" val="39350174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CC19D3-1BF2-3E2B-5DA8-1199E869A1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0C8E16-9C2B-FC9A-5DDC-F22BCB644984}"/>
              </a:ext>
            </a:extLst>
          </p:cNvPr>
          <p:cNvSpPr/>
          <p:nvPr/>
        </p:nvSpPr>
        <p:spPr>
          <a:xfrm>
            <a:off x="481420" y="1610764"/>
            <a:ext cx="10812720" cy="47900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91BAE90E-71BB-5659-14E4-C3A2D86B10F8}"/>
              </a:ext>
            </a:extLst>
          </p:cNvPr>
          <p:cNvSpPr txBox="1"/>
          <p:nvPr/>
        </p:nvSpPr>
        <p:spPr>
          <a:xfrm>
            <a:off x="617280" y="1817819"/>
            <a:ext cx="10541000" cy="4094198"/>
          </a:xfrm>
          <a:prstGeom prst="rect">
            <a:avLst/>
          </a:prstGeom>
          <a:noFill/>
        </p:spPr>
        <p:txBody>
          <a:bodyPr wrap="square" rtlCol="0">
            <a:spAutoFit/>
          </a:bodyPr>
          <a:lstStyle/>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Integrating machine-learning into how search engines rank results means that, instead of only looking for exact words you type, the engine “learns” what you really mean. Think of it like teaching a helpful librarian who, over time, understands not just the titles of books but the kinds of stories you enjoy—even when you describe them in different words.</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At its core, a machine-learning model is fed massive amounts of data: what people have clicked on, how long they stayed on a page, and how they refined their searches. By studying these patterns, the model begins to predict which web pages will best answer your question—even if your phrasing is unusual or your topic is very specific. </a:t>
            </a:r>
          </a:p>
        </p:txBody>
      </p:sp>
      <p:sp>
        <p:nvSpPr>
          <p:cNvPr id="8" name="TextBox 7">
            <a:extLst>
              <a:ext uri="{FF2B5EF4-FFF2-40B4-BE49-F238E27FC236}">
                <a16:creationId xmlns:a16="http://schemas.microsoft.com/office/drawing/2014/main" id="{790A1AAF-7EB6-001A-AFFB-0E7CC9F6CEB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3" name="Group 2">
            <a:extLst>
              <a:ext uri="{FF2B5EF4-FFF2-40B4-BE49-F238E27FC236}">
                <a16:creationId xmlns:a16="http://schemas.microsoft.com/office/drawing/2014/main" id="{E73189E1-7B6F-E8B9-08CB-742A20CFCA2D}"/>
              </a:ext>
            </a:extLst>
          </p:cNvPr>
          <p:cNvGrpSpPr/>
          <p:nvPr/>
        </p:nvGrpSpPr>
        <p:grpSpPr>
          <a:xfrm>
            <a:off x="782819" y="173934"/>
            <a:ext cx="1404457" cy="409910"/>
            <a:chOff x="942308" y="935396"/>
            <a:chExt cx="1404457" cy="665725"/>
          </a:xfrm>
        </p:grpSpPr>
        <p:sp>
          <p:nvSpPr>
            <p:cNvPr id="5" name="Rectangle 4">
              <a:extLst>
                <a:ext uri="{FF2B5EF4-FFF2-40B4-BE49-F238E27FC236}">
                  <a16:creationId xmlns:a16="http://schemas.microsoft.com/office/drawing/2014/main" id="{6C6DA029-EC90-FFC5-B22A-517DC0C27021}"/>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28E1CA27-527E-5DFC-3632-80AC3325212F}"/>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7" name="Graphic 21">
            <a:extLst>
              <a:ext uri="{FF2B5EF4-FFF2-40B4-BE49-F238E27FC236}">
                <a16:creationId xmlns:a16="http://schemas.microsoft.com/office/drawing/2014/main" id="{479B2F61-8484-7F7B-431B-F42442247D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45673"/>
            <a:ext cx="2305141" cy="1076343"/>
          </a:xfrm>
          <a:prstGeom prst="rect">
            <a:avLst/>
          </a:prstGeom>
        </p:spPr>
      </p:pic>
      <p:sp>
        <p:nvSpPr>
          <p:cNvPr id="4" name="TextBox 3">
            <a:extLst>
              <a:ext uri="{FF2B5EF4-FFF2-40B4-BE49-F238E27FC236}">
                <a16:creationId xmlns:a16="http://schemas.microsoft.com/office/drawing/2014/main" id="{05C91FF4-17D6-0BC7-8D3D-4CC0418C7F10}"/>
              </a:ext>
            </a:extLst>
          </p:cNvPr>
          <p:cNvSpPr txBox="1"/>
          <p:nvPr/>
        </p:nvSpPr>
        <p:spPr>
          <a:xfrm>
            <a:off x="617280" y="790898"/>
            <a:ext cx="6666022" cy="430887"/>
          </a:xfrm>
          <a:prstGeom prst="rect">
            <a:avLst/>
          </a:prstGeom>
          <a:noFill/>
        </p:spPr>
        <p:txBody>
          <a:bodyPr wrap="square">
            <a:spAutoFit/>
          </a:bodyPr>
          <a:lstStyle/>
          <a:p>
            <a:r>
              <a:rPr lang="en-US" sz="2200" b="1" dirty="0">
                <a:solidFill>
                  <a:schemeClr val="bg1"/>
                </a:solidFill>
                <a:highlight>
                  <a:srgbClr val="FF0000"/>
                </a:highlight>
                <a:latin typeface="Times New Roman" panose="02020603050405020304" pitchFamily="18" charset="0"/>
                <a:cs typeface="Times New Roman" panose="02020603050405020304" pitchFamily="18" charset="0"/>
              </a:rPr>
              <a:t>Integrating Machine Learning into Search Rankings</a:t>
            </a:r>
          </a:p>
        </p:txBody>
      </p:sp>
    </p:spTree>
    <p:extLst>
      <p:ext uri="{BB962C8B-B14F-4D97-AF65-F5344CB8AC3E}">
        <p14:creationId xmlns:p14="http://schemas.microsoft.com/office/powerpoint/2010/main" val="1824987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DFEFF3-DA0E-17EC-8C13-5C5046CD08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4B1743-BCDB-04B7-FE5D-82D5387EE776}"/>
              </a:ext>
            </a:extLst>
          </p:cNvPr>
          <p:cNvSpPr/>
          <p:nvPr/>
        </p:nvSpPr>
        <p:spPr>
          <a:xfrm>
            <a:off x="481420" y="1329070"/>
            <a:ext cx="10812720" cy="5071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F5D09BD-92BF-67B8-AEA0-45DA327407E8}"/>
              </a:ext>
            </a:extLst>
          </p:cNvPr>
          <p:cNvSpPr txBox="1"/>
          <p:nvPr/>
        </p:nvSpPr>
        <p:spPr>
          <a:xfrm>
            <a:off x="617280" y="1637414"/>
            <a:ext cx="10541000" cy="4094198"/>
          </a:xfrm>
          <a:prstGeom prst="rect">
            <a:avLst/>
          </a:prstGeom>
          <a:noFill/>
        </p:spPr>
        <p:txBody>
          <a:bodyPr wrap="square" rtlCol="0">
            <a:spAutoFit/>
          </a:bodyPr>
          <a:lstStyle/>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For example, if you search “best way to grow a small vegetable garden in a tiny balcony,” traditional keyword matching might miss excellent articles titled “Urban Balcony Gardening Tips.” A learning-based algorithm recognizes that both queries and titles share the same intent of helping you grow plants in limited spaces.</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Over time, the model keeps updating itself. Every click you make, every page you quickly leave, and every search you refine becomes a small lesson. This continuous feedback loop means the search engine adapts to new trends and changing language use—so it can handle brand-new questions more accurately than static, rule-based systems.</a:t>
            </a:r>
          </a:p>
        </p:txBody>
      </p:sp>
      <p:sp>
        <p:nvSpPr>
          <p:cNvPr id="8" name="TextBox 7">
            <a:extLst>
              <a:ext uri="{FF2B5EF4-FFF2-40B4-BE49-F238E27FC236}">
                <a16:creationId xmlns:a16="http://schemas.microsoft.com/office/drawing/2014/main" id="{BC4A8DD5-9ACA-8540-94A1-46E466C46B5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3" name="Group 2">
            <a:extLst>
              <a:ext uri="{FF2B5EF4-FFF2-40B4-BE49-F238E27FC236}">
                <a16:creationId xmlns:a16="http://schemas.microsoft.com/office/drawing/2014/main" id="{EF6BEFBB-BF9F-A942-DAF8-FD1946BE06F9}"/>
              </a:ext>
            </a:extLst>
          </p:cNvPr>
          <p:cNvGrpSpPr/>
          <p:nvPr/>
        </p:nvGrpSpPr>
        <p:grpSpPr>
          <a:xfrm>
            <a:off x="782819" y="173934"/>
            <a:ext cx="1404457" cy="409910"/>
            <a:chOff x="942308" y="935396"/>
            <a:chExt cx="1404457" cy="665725"/>
          </a:xfrm>
        </p:grpSpPr>
        <p:sp>
          <p:nvSpPr>
            <p:cNvPr id="5" name="Rectangle 4">
              <a:extLst>
                <a:ext uri="{FF2B5EF4-FFF2-40B4-BE49-F238E27FC236}">
                  <a16:creationId xmlns:a16="http://schemas.microsoft.com/office/drawing/2014/main" id="{21536A49-621A-9C25-CF56-DCBAE2A728A9}"/>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1368A110-11E2-39D7-339E-DF84D8EB2E78}"/>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7" name="Graphic 21">
            <a:extLst>
              <a:ext uri="{FF2B5EF4-FFF2-40B4-BE49-F238E27FC236}">
                <a16:creationId xmlns:a16="http://schemas.microsoft.com/office/drawing/2014/main" id="{20237820-7BA6-42BD-287D-8E6B3B8690A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45673"/>
            <a:ext cx="2305141" cy="1076343"/>
          </a:xfrm>
          <a:prstGeom prst="rect">
            <a:avLst/>
          </a:prstGeom>
        </p:spPr>
      </p:pic>
      <p:sp>
        <p:nvSpPr>
          <p:cNvPr id="4" name="TextBox 3">
            <a:extLst>
              <a:ext uri="{FF2B5EF4-FFF2-40B4-BE49-F238E27FC236}">
                <a16:creationId xmlns:a16="http://schemas.microsoft.com/office/drawing/2014/main" id="{8D456E5D-AFD3-551E-F5ED-16B26BFAF4A0}"/>
              </a:ext>
            </a:extLst>
          </p:cNvPr>
          <p:cNvSpPr txBox="1"/>
          <p:nvPr/>
        </p:nvSpPr>
        <p:spPr>
          <a:xfrm>
            <a:off x="617280" y="790898"/>
            <a:ext cx="6666022" cy="430887"/>
          </a:xfrm>
          <a:prstGeom prst="rect">
            <a:avLst/>
          </a:prstGeom>
          <a:noFill/>
        </p:spPr>
        <p:txBody>
          <a:bodyPr wrap="square">
            <a:spAutoFit/>
          </a:bodyPr>
          <a:lstStyle/>
          <a:p>
            <a:r>
              <a:rPr lang="en-US" sz="2200" b="1" dirty="0">
                <a:solidFill>
                  <a:schemeClr val="bg1"/>
                </a:solidFill>
                <a:highlight>
                  <a:srgbClr val="FF0000"/>
                </a:highlight>
                <a:latin typeface="Times New Roman" panose="02020603050405020304" pitchFamily="18" charset="0"/>
                <a:cs typeface="Times New Roman" panose="02020603050405020304" pitchFamily="18" charset="0"/>
              </a:rPr>
              <a:t>Integrating Machine Learning into Search Rankings</a:t>
            </a:r>
          </a:p>
        </p:txBody>
      </p:sp>
    </p:spTree>
    <p:extLst>
      <p:ext uri="{BB962C8B-B14F-4D97-AF65-F5344CB8AC3E}">
        <p14:creationId xmlns:p14="http://schemas.microsoft.com/office/powerpoint/2010/main" val="22472526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3C586C-9BF2-B3E9-6498-02CDF43C626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314A23-6369-E898-E5DF-405AE4463C9B}"/>
              </a:ext>
            </a:extLst>
          </p:cNvPr>
          <p:cNvSpPr/>
          <p:nvPr/>
        </p:nvSpPr>
        <p:spPr>
          <a:xfrm>
            <a:off x="481420" y="1329070"/>
            <a:ext cx="10812720" cy="5071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CF6F9BC-26A6-3F10-322F-77FFEECB6D74}"/>
              </a:ext>
            </a:extLst>
          </p:cNvPr>
          <p:cNvSpPr txBox="1"/>
          <p:nvPr/>
        </p:nvSpPr>
        <p:spPr>
          <a:xfrm>
            <a:off x="617280" y="1637414"/>
            <a:ext cx="10541000" cy="4093813"/>
          </a:xfrm>
          <a:prstGeom prst="rect">
            <a:avLst/>
          </a:prstGeom>
          <a:noFill/>
        </p:spPr>
        <p:txBody>
          <a:bodyPr wrap="square" rtlCol="0">
            <a:spAutoFit/>
          </a:bodyPr>
          <a:lstStyle/>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This shift makes SEO (search-engine optimization) more about understanding your audience’s true needs. Instead of stuffing pages with exact match keywords, content creators should focus on clear, helpful writing that addresses real questions. By aligning content with the underlying intent—what people really want to learn or do—you naturally satisfy both the machine-learning models and the human visitors.</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Overall, machine-learning-powered ranking turns search into a more intuitive and evolving experience, guiding users to the most useful answers rather than just the most keyword-dense pages.</a:t>
            </a:r>
          </a:p>
        </p:txBody>
      </p:sp>
      <p:sp>
        <p:nvSpPr>
          <p:cNvPr id="8" name="TextBox 7">
            <a:extLst>
              <a:ext uri="{FF2B5EF4-FFF2-40B4-BE49-F238E27FC236}">
                <a16:creationId xmlns:a16="http://schemas.microsoft.com/office/drawing/2014/main" id="{D8202354-3F18-362B-44F5-5E21C2B8991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grpSp>
        <p:nvGrpSpPr>
          <p:cNvPr id="3" name="Group 2">
            <a:extLst>
              <a:ext uri="{FF2B5EF4-FFF2-40B4-BE49-F238E27FC236}">
                <a16:creationId xmlns:a16="http://schemas.microsoft.com/office/drawing/2014/main" id="{D7CC9690-502A-3080-E4FC-4D95A5367C28}"/>
              </a:ext>
            </a:extLst>
          </p:cNvPr>
          <p:cNvGrpSpPr/>
          <p:nvPr/>
        </p:nvGrpSpPr>
        <p:grpSpPr>
          <a:xfrm>
            <a:off x="782819" y="173934"/>
            <a:ext cx="1404457" cy="409910"/>
            <a:chOff x="942308" y="935396"/>
            <a:chExt cx="1404457" cy="665725"/>
          </a:xfrm>
        </p:grpSpPr>
        <p:sp>
          <p:nvSpPr>
            <p:cNvPr id="5" name="Rectangle 4">
              <a:extLst>
                <a:ext uri="{FF2B5EF4-FFF2-40B4-BE49-F238E27FC236}">
                  <a16:creationId xmlns:a16="http://schemas.microsoft.com/office/drawing/2014/main" id="{B8A4234B-A7AC-99CB-41C9-6360CDE04C2C}"/>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19843B5-4776-1732-0362-4317A2B88D3D}"/>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7" name="Graphic 21">
            <a:extLst>
              <a:ext uri="{FF2B5EF4-FFF2-40B4-BE49-F238E27FC236}">
                <a16:creationId xmlns:a16="http://schemas.microsoft.com/office/drawing/2014/main" id="{006B29C6-5CD8-6A9A-105E-446C71FC44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45673"/>
            <a:ext cx="2305141" cy="1076343"/>
          </a:xfrm>
          <a:prstGeom prst="rect">
            <a:avLst/>
          </a:prstGeom>
        </p:spPr>
      </p:pic>
      <p:sp>
        <p:nvSpPr>
          <p:cNvPr id="4" name="TextBox 3">
            <a:extLst>
              <a:ext uri="{FF2B5EF4-FFF2-40B4-BE49-F238E27FC236}">
                <a16:creationId xmlns:a16="http://schemas.microsoft.com/office/drawing/2014/main" id="{CE022E03-1960-7315-5C60-9CB8F0A79BF7}"/>
              </a:ext>
            </a:extLst>
          </p:cNvPr>
          <p:cNvSpPr txBox="1"/>
          <p:nvPr/>
        </p:nvSpPr>
        <p:spPr>
          <a:xfrm>
            <a:off x="617280" y="790898"/>
            <a:ext cx="6666022" cy="430887"/>
          </a:xfrm>
          <a:prstGeom prst="rect">
            <a:avLst/>
          </a:prstGeom>
          <a:noFill/>
        </p:spPr>
        <p:txBody>
          <a:bodyPr wrap="square">
            <a:spAutoFit/>
          </a:bodyPr>
          <a:lstStyle/>
          <a:p>
            <a:r>
              <a:rPr lang="en-US" sz="2200" b="1" dirty="0">
                <a:solidFill>
                  <a:schemeClr val="bg1"/>
                </a:solidFill>
                <a:highlight>
                  <a:srgbClr val="FF0000"/>
                </a:highlight>
                <a:latin typeface="Times New Roman" panose="02020603050405020304" pitchFamily="18" charset="0"/>
                <a:cs typeface="Times New Roman" panose="02020603050405020304" pitchFamily="18" charset="0"/>
              </a:rPr>
              <a:t>Integrating Machine Learning into Search Rankings</a:t>
            </a:r>
          </a:p>
        </p:txBody>
      </p:sp>
    </p:spTree>
    <p:extLst>
      <p:ext uri="{BB962C8B-B14F-4D97-AF65-F5344CB8AC3E}">
        <p14:creationId xmlns:p14="http://schemas.microsoft.com/office/powerpoint/2010/main" val="2688866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620D0A5-176B-EAD8-BA5B-53AB3048E130}"/>
              </a:ext>
            </a:extLst>
          </p:cNvPr>
          <p:cNvSpPr txBox="1"/>
          <p:nvPr/>
        </p:nvSpPr>
        <p:spPr>
          <a:xfrm>
            <a:off x="4787900" y="6457890"/>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2BC5C914-3809-838E-24FD-89A20B0372CB}"/>
              </a:ext>
            </a:extLst>
          </p:cNvPr>
          <p:cNvSpPr txBox="1">
            <a:spLocks/>
          </p:cNvSpPr>
          <p:nvPr/>
        </p:nvSpPr>
        <p:spPr>
          <a:xfrm>
            <a:off x="271380" y="781416"/>
            <a:ext cx="9033040" cy="5109860"/>
          </a:xfrm>
          <a:prstGeom prst="rect">
            <a:avLst/>
          </a:prstGeom>
          <a:noFill/>
        </p:spPr>
        <p:txBody>
          <a:bodyPr wrap="square" rtlCol="0">
            <a:spAutoFit/>
          </a:bodyPr>
          <a:lstStyle/>
          <a:p>
            <a:pPr>
              <a:lnSpc>
                <a:spcPct val="150000"/>
              </a:lnSpc>
            </a:pPr>
            <a:r>
              <a:rPr lang="en-US" sz="2200" dirty="0">
                <a:latin typeface="Times New Roman" panose="02020603050405020304" pitchFamily="18" charset="0"/>
                <a:cs typeface="+mj-cs"/>
              </a:rPr>
              <a:t>In this lecture, we discussed:</a:t>
            </a:r>
          </a:p>
          <a:p>
            <a:pPr marL="457200" indent="-457200">
              <a:lnSpc>
                <a:spcPct val="150000"/>
              </a:lnSpc>
              <a:buFont typeface="Arial" panose="020B0604020202020204" pitchFamily="34" charset="0"/>
              <a:buChar char="•"/>
            </a:pPr>
            <a:r>
              <a:rPr lang="en-US" sz="2200" dirty="0">
                <a:latin typeface="Times New Roman" panose="02020603050405020304" pitchFamily="18" charset="0"/>
                <a:cs typeface="+mj-cs"/>
              </a:rPr>
              <a:t>Search Engines:</a:t>
            </a:r>
          </a:p>
          <a:p>
            <a:pPr>
              <a:lnSpc>
                <a:spcPct val="150000"/>
              </a:lnSpc>
            </a:pPr>
            <a:r>
              <a:rPr lang="en-US" sz="2200" dirty="0">
                <a:latin typeface="Times New Roman" panose="02020603050405020304" pitchFamily="18" charset="0"/>
                <a:cs typeface="+mj-cs"/>
              </a:rPr>
              <a:t>(Introduction - Types - Essential Functions - How does it Work?)</a:t>
            </a:r>
          </a:p>
          <a:p>
            <a:pPr marL="457200" indent="-457200">
              <a:lnSpc>
                <a:spcPct val="150000"/>
              </a:lnSpc>
              <a:buFont typeface="Arial" panose="020B0604020202020204" pitchFamily="34" charset="0"/>
              <a:buChar char="•"/>
            </a:pPr>
            <a:r>
              <a:rPr lang="en-US" sz="2200" dirty="0">
                <a:latin typeface="Times New Roman" panose="02020603050405020304" pitchFamily="18" charset="0"/>
                <a:cs typeface="+mj-cs"/>
              </a:rPr>
              <a:t>Search Engine Analytics</a:t>
            </a:r>
          </a:p>
          <a:p>
            <a:pPr marL="457200" indent="-457200">
              <a:lnSpc>
                <a:spcPct val="150000"/>
              </a:lnSpc>
              <a:buFont typeface="Arial" panose="020B0604020202020204" pitchFamily="34" charset="0"/>
              <a:buChar char="•"/>
            </a:pPr>
            <a:r>
              <a:rPr lang="en-US" sz="2200" dirty="0">
                <a:latin typeface="Times New Roman" panose="02020603050405020304" pitchFamily="18" charset="0"/>
                <a:cs typeface="+mj-cs"/>
              </a:rPr>
              <a:t>Best Practices for Doing SEO for Digital Marketing</a:t>
            </a:r>
          </a:p>
          <a:p>
            <a:pPr marL="457200" indent="-457200">
              <a:lnSpc>
                <a:spcPct val="150000"/>
              </a:lnSpc>
              <a:buFont typeface="Arial" panose="020B0604020202020204" pitchFamily="34" charset="0"/>
              <a:buChar char="•"/>
            </a:pPr>
            <a:r>
              <a:rPr lang="en-US" sz="2200" dirty="0">
                <a:latin typeface="Times New Roman" panose="02020603050405020304" pitchFamily="18" charset="0"/>
                <a:cs typeface="+mj-cs"/>
              </a:rPr>
              <a:t>Search Engine Optimization as Owned Media</a:t>
            </a:r>
          </a:p>
          <a:p>
            <a:pPr marL="457200" indent="-457200">
              <a:lnSpc>
                <a:spcPct val="150000"/>
              </a:lnSpc>
              <a:buFont typeface="Arial" panose="020B0604020202020204" pitchFamily="34" charset="0"/>
              <a:buChar char="•"/>
            </a:pPr>
            <a:r>
              <a:rPr lang="en-US" sz="2200" dirty="0">
                <a:latin typeface="Times New Roman" panose="02020603050405020304" pitchFamily="18" charset="0"/>
                <a:cs typeface="+mj-cs"/>
              </a:rPr>
              <a:t>Consumer Behavior and Search</a:t>
            </a:r>
          </a:p>
          <a:p>
            <a:pPr marL="457200" indent="-457200">
              <a:lnSpc>
                <a:spcPct val="150000"/>
              </a:lnSpc>
              <a:buFont typeface="Arial" panose="020B0604020202020204" pitchFamily="34" charset="0"/>
              <a:buChar char="•"/>
            </a:pPr>
            <a:r>
              <a:rPr lang="en-US" sz="2200" dirty="0">
                <a:latin typeface="Times New Roman" panose="02020603050405020304" pitchFamily="18" charset="0"/>
                <a:cs typeface="+mj-cs"/>
              </a:rPr>
              <a:t>Key Search Measures</a:t>
            </a:r>
          </a:p>
          <a:p>
            <a:pPr marL="457200" indent="-457200">
              <a:lnSpc>
                <a:spcPct val="150000"/>
              </a:lnSpc>
              <a:buFont typeface="Arial" panose="020B0604020202020204" pitchFamily="34" charset="0"/>
              <a:buChar char="•"/>
            </a:pPr>
            <a:r>
              <a:rPr lang="en-US" sz="2200" dirty="0">
                <a:latin typeface="Times New Roman" panose="02020603050405020304" pitchFamily="18" charset="0"/>
                <a:cs typeface="+mj-cs"/>
              </a:rPr>
              <a:t>Integrating Machine Learning into </a:t>
            </a:r>
            <a:r>
              <a:rPr lang="en-US" sz="2200">
                <a:latin typeface="Times New Roman" panose="02020603050405020304" pitchFamily="18" charset="0"/>
                <a:cs typeface="+mj-cs"/>
              </a:rPr>
              <a:t>Search Rankings</a:t>
            </a:r>
            <a:endParaRPr lang="en-US" sz="2200" dirty="0">
              <a:latin typeface="Times New Roman" panose="02020603050405020304" pitchFamily="18" charset="0"/>
              <a:cs typeface="+mj-cs"/>
            </a:endParaRPr>
          </a:p>
          <a:p>
            <a:pPr marL="457200" indent="-457200">
              <a:lnSpc>
                <a:spcPct val="150000"/>
              </a:lnSpc>
              <a:buFont typeface="Arial" panose="020B0604020202020204" pitchFamily="34" charset="0"/>
              <a:buChar char="•"/>
            </a:pPr>
            <a:endParaRPr lang="en-US" sz="2200" dirty="0">
              <a:latin typeface="Times New Roman" panose="02020603050405020304" pitchFamily="18" charset="0"/>
              <a:cs typeface="+mj-cs"/>
            </a:endParaRPr>
          </a:p>
        </p:txBody>
      </p:sp>
      <p:grpSp>
        <p:nvGrpSpPr>
          <p:cNvPr id="3" name="Group 2">
            <a:extLst>
              <a:ext uri="{FF2B5EF4-FFF2-40B4-BE49-F238E27FC236}">
                <a16:creationId xmlns:a16="http://schemas.microsoft.com/office/drawing/2014/main" id="{7A0264A9-0282-6EBF-444D-F0A0CC9A247F}"/>
              </a:ext>
            </a:extLst>
          </p:cNvPr>
          <p:cNvGrpSpPr/>
          <p:nvPr/>
        </p:nvGrpSpPr>
        <p:grpSpPr>
          <a:xfrm>
            <a:off x="527639" y="397224"/>
            <a:ext cx="1404457" cy="409910"/>
            <a:chOff x="942308" y="935396"/>
            <a:chExt cx="1404457" cy="665725"/>
          </a:xfrm>
        </p:grpSpPr>
        <p:sp>
          <p:nvSpPr>
            <p:cNvPr id="6" name="Rectangle 5">
              <a:extLst>
                <a:ext uri="{FF2B5EF4-FFF2-40B4-BE49-F238E27FC236}">
                  <a16:creationId xmlns:a16="http://schemas.microsoft.com/office/drawing/2014/main" id="{8ED81742-C248-2479-458F-1928A5EE182F}"/>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F18881B8-8677-B6A3-77A1-EC5C0D5694BD}"/>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9" name="Graphic 21">
            <a:extLst>
              <a:ext uri="{FF2B5EF4-FFF2-40B4-BE49-F238E27FC236}">
                <a16:creationId xmlns:a16="http://schemas.microsoft.com/office/drawing/2014/main" id="{4816B461-9BB9-D096-863A-BF01F0DD5F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33563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65FA5862-A592-40F2-B5C9-EAB9F911797D}" vid="{AA243352-A488-46FA-B4C3-7B2B2415D0C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4f7a16ca4924fb23f9fc1a28cdf81b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9ffbe5f2ef6a8fca5ec1833aec8eef8"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B5FF70C-8667-4397-8BE2-30C5FA625824}"/>
</file>

<file path=customXml/itemProps2.xml><?xml version="1.0" encoding="utf-8"?>
<ds:datastoreItem xmlns:ds="http://schemas.openxmlformats.org/officeDocument/2006/customXml" ds:itemID="{DDF93B54-DE2A-478A-AFB7-FD8EA1405C06}"/>
</file>

<file path=customXml/itemProps3.xml><?xml version="1.0" encoding="utf-8"?>
<ds:datastoreItem xmlns:ds="http://schemas.openxmlformats.org/officeDocument/2006/customXml" ds:itemID="{9566BFA8-2451-49EE-B5C2-9351E481CD9C}"/>
</file>

<file path=docProps/app.xml><?xml version="1.0" encoding="utf-8"?>
<Properties xmlns="http://schemas.openxmlformats.org/officeDocument/2006/extended-properties" xmlns:vt="http://schemas.openxmlformats.org/officeDocument/2006/docPropsVTypes">
  <TotalTime>7358</TotalTime>
  <Words>4312</Words>
  <Application>Microsoft Office PowerPoint</Application>
  <PresentationFormat>Widescreen</PresentationFormat>
  <Paragraphs>349</Paragraphs>
  <Slides>50</Slides>
  <Notes>45</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50</vt:i4>
      </vt:variant>
    </vt:vector>
  </HeadingPairs>
  <TitlesOfParts>
    <vt:vector size="57" baseType="lpstr">
      <vt:lpstr>Alexandria</vt:lpstr>
      <vt:lpstr>Arial</vt:lpstr>
      <vt:lpstr>Calibri</vt:lpstr>
      <vt:lpstr>Calibri Light</vt:lpstr>
      <vt:lpstr>Times New Roman</vt:lpstr>
      <vt:lpstr>1_Office Theme</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42</cp:revision>
  <dcterms:created xsi:type="dcterms:W3CDTF">2023-04-29T09:08:23Z</dcterms:created>
  <dcterms:modified xsi:type="dcterms:W3CDTF">2025-08-26T15:33:20Z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ea4c0c79-1302-4598-89cc-fc5f9b666c02_Enabled">
    <vt:lpwstr>true</vt:lpwstr>
  </property>
  <property fmtid="{D5CDD505-2E9C-101B-9397-08002B2CF9AE}" pid="3" name="MSIP_Label_ea4c0c79-1302-4598-89cc-fc5f9b666c02_SetDate">
    <vt:lpwstr>2025-05-26T21:46:43Z</vt:lpwstr>
  </property>
  <property fmtid="{D5CDD505-2E9C-101B-9397-08002B2CF9AE}" pid="4" name="MSIP_Label_ea4c0c79-1302-4598-89cc-fc5f9b666c02_Method">
    <vt:lpwstr>Standard</vt:lpwstr>
  </property>
  <property fmtid="{D5CDD505-2E9C-101B-9397-08002B2CF9AE}" pid="5" name="MSIP_Label_ea4c0c79-1302-4598-89cc-fc5f9b666c02_Name">
    <vt:lpwstr>defa4170-0d19-0005-0004-bc88714345d2</vt:lpwstr>
  </property>
  <property fmtid="{D5CDD505-2E9C-101B-9397-08002B2CF9AE}" pid="6" name="MSIP_Label_ea4c0c79-1302-4598-89cc-fc5f9b666c02_SiteId">
    <vt:lpwstr>d929240e-472e-4f27-9319-d188d429d45e</vt:lpwstr>
  </property>
  <property fmtid="{D5CDD505-2E9C-101B-9397-08002B2CF9AE}" pid="7" name="MSIP_Label_ea4c0c79-1302-4598-89cc-fc5f9b666c02_ActionId">
    <vt:lpwstr>13e9d683-85ac-4ddb-943c-4df3bf3289fb</vt:lpwstr>
  </property>
  <property fmtid="{D5CDD505-2E9C-101B-9397-08002B2CF9AE}" pid="8" name="MSIP_Label_ea4c0c79-1302-4598-89cc-fc5f9b666c02_ContentBits">
    <vt:lpwstr>0</vt:lpwstr>
  </property>
  <property fmtid="{D5CDD505-2E9C-101B-9397-08002B2CF9AE}" pid="9" name="MSIP_Label_ea4c0c79-1302-4598-89cc-fc5f9b666c02_Tag">
    <vt:lpwstr>10, 3, 0, 1</vt:lpwstr>
  </property>
  <property fmtid="{D5CDD505-2E9C-101B-9397-08002B2CF9AE}" pid="10" name="ContentTypeId">
    <vt:lpwstr>0x0101006A254F5D6A14094B8840E79896A2F150</vt:lpwstr>
  </property>
</Properties>
</file>