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1B749-9708-C4D4-5120-8DE89C3DE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24D786-345E-E7A3-90D1-0802CDDD0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300E-C649-4FFF-B816-8B6B7DF388E1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4E5634-A765-FCA0-5F6D-77920D537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C165BF-01C0-C655-6681-09C9B6E1B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5AD52-1953-433C-91DC-3C91A8790F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009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E24131-7D0E-5F78-640B-8F719883E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11564D-4219-7B53-9520-2440AA209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5842B1-9D65-E74C-8ACA-04C1018AD2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6E300E-C649-4FFF-B816-8B6B7DF388E1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568264-502E-0BB2-86D6-D63DB4BB34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A3F06-314B-C8F5-1A48-143649640A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E5AD52-1953-433C-91DC-3C91A8790F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256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2DB88B-2AFF-D184-CDD0-FFF273A31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AA9039-D30C-DF8F-87F3-CECBF136F6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183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51B006-D44D-7C32-34C0-267E9A1A8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C7929-7715-D0AC-5278-3E6BAB1566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821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C34E1D-D0DD-883B-7691-EF6FC006F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5AA687-0B1A-02AE-B15C-CFBC1F4B74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60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995CF8-6BB6-C0B7-BBD6-1E204B08E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ADB63A-BA5D-CB2D-F529-AC0DAF5723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80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74F77F-C216-6782-E000-863DA9AC2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D0D4ED-68B9-47FD-D8A2-2449371F2F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12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F2A9EA-5ADA-DB93-51DE-7DC8E2205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C17744-B849-A715-9832-4086F8922C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72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2FB9E8-E154-706E-4F60-6E99D708B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90E5B5-FE27-198E-9AF8-99EB44806A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67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2D371A-19C2-7525-C7CF-A1347F09D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79700-8444-C369-AD16-538E7DACC5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72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0A632D-C175-B9E7-AC7B-9B4D54765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708E7A-88B9-251A-30C4-FC3863D350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61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8B2EBE-EA46-B69F-7E48-DB05EF08B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A4A074-6CE3-68B8-5226-C97AF41E54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02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41CD60-7F54-D522-CF52-FB08E2E17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312B2C-EC6E-39CB-DFBF-5F1A5DD571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90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ED8B22-3B7E-F5A2-226A-C72D01ADF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648DDF-958D-D2FC-BEAC-1BC2437F24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51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C1980D-326E-7C68-AD1C-966CBDC6F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F01BC4-B5D4-4547-7403-DD795385FE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45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DD7C1C-AD1A-371D-579E-8303E5C25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A419CC-F5AF-DF5D-9B18-5487064270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F96CFD-5711-5FFF-D4CF-F84B430AC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FAD6B-F7C7-6B2D-1BF3-AE68CC1CEC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59CD2A-70F3-51D3-1A64-DC8FDFDF7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18A13F-5E4C-2061-D015-CB976FFFB4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4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B8063D-F41E-EF47-A646-DA28A4D58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1B90EF-CDC3-030E-E957-399C333934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56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05E032-A155-259E-FFDA-16EC7F0FB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890C84-DCAB-B095-3713-10D926E55B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0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E7838C-2F48-994C-0A6C-C16067BEC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E41139-A8D8-521C-117C-FC085F748E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1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3B33CA-A9E9-BE4E-3C07-0CD56DDDD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06CDA2-F11B-82FD-F394-9E9153308C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13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0C7DA9-54F3-2FC4-EE3D-0BE8EBD34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F5860-5E4A-8F85-5CEC-869D989272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59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58B22F-F67F-5B5B-E9B2-360F210E0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B23FA6-E217-1852-61DE-416C07BFD2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02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E1C85E-574B-D560-B340-891959AA0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1F069C-E8F0-A188-12A1-45F0639095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92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8DE226-BC6F-9952-69E7-951B4FBAB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CBF598-6BC4-4E72-AF0A-ACD1C001A9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31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3F68E3-AB61-81D4-3F55-643D487D5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0BBA12-E343-305C-2DAC-FF310BF87E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39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E3B0B-BEBE-8AC6-2F24-C4025AF08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35CF20-6D95-1106-F867-4AEB5BD958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63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CAEE4F-D41E-F58C-197D-EF9C9ED44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C9242B-6E33-C333-1E3B-6EF6B91632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57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1E1703-66FC-7346-6D0E-006E84342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F2159D-740F-4011-A4C4-2A3CF352CC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86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BCA56C-9BD0-1BD9-9E5D-078F7691A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A2A185-9FB8-084D-0C63-B7C355C084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1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2D62FC-5DDC-89AF-DD89-1AECE1CFB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6D2A84-73C9-2A37-DB0A-E5EBDD46C5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23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3559CD-D25A-39B1-F18E-2DCD0CBBE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4C95C6-D9A1-7207-B9F5-326952C838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81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265DCB-8CF0-B8D3-1ACB-B5DA2E68B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2077D-99E9-9846-D8D6-405B04BE3F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67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762167-602F-75B3-B69A-776B3E652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E48144-69E9-7861-7E04-DEA0D4CD6D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86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97D2A3-1920-CF2C-E803-ED8CFF77B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C9E0CA-6D97-DFCE-7FC3-1917D677E2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9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3263DA-7652-4CAB-F7C6-59B0F6CCF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F17745-3DF0-8894-CC9A-29E5B8D109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61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9A8E3C-F206-6940-1CC7-98E8C3ED9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936729-28D4-ECA2-F67D-7641004D83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992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2026-02-08T09:51:44Z</dcterms:created>
  <dcterms:modified xsi:type="dcterms:W3CDTF">2026-02-08T09:51:44Z</dcterms:modified>
</cp:coreProperties>
</file>