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diagrams/data3.xml" ContentType="application/vnd.openxmlformats-officedocument.drawingml.diagramData+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5.xml" ContentType="application/vnd.openxmlformats-officedocument.drawingml.diagramData+xml"/>
  <Override PartName="/ppt/diagrams/data4.xml" ContentType="application/vnd.openxmlformats-officedocument.drawingml.diagramData+xml"/>
  <Override PartName="/ppt/slides/slide1.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1.xml" ContentType="application/vnd.ms-office.drawingml.diagramDrawing+xml"/>
  <Override PartName="/ppt/diagrams/quickStyle1.xml" ContentType="application/vnd.openxmlformats-officedocument.drawingml.diagramStyle+xml"/>
  <Override PartName="/ppt/diagrams/layout1.xml" ContentType="application/vnd.openxmlformats-officedocument.drawingml.diagramLayout+xml"/>
  <Override PartName="/ppt/diagrams/quickStyle4.xml" ContentType="application/vnd.openxmlformats-officedocument.drawingml.diagramStyl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diagrams/drawing5.xml" ContentType="application/vnd.ms-office.drawingml.diagramDrawing+xml"/>
  <Override PartName="/ppt/diagrams/colors5.xml" ContentType="application/vnd.openxmlformats-officedocument.drawingml.diagramColors+xml"/>
  <Override PartName="/ppt/diagrams/quickStyle5.xml" ContentType="application/vnd.openxmlformats-officedocument.drawingml.diagramStyle+xml"/>
  <Override PartName="/ppt/diagrams/layout5.xml" ContentType="application/vnd.openxmlformats-officedocument.drawingml.diagramLayout+xml"/>
  <Override PartName="/ppt/diagrams/layout2.xml" ContentType="application/vnd.openxmlformats-officedocument.drawingml.diagramLayout+xml"/>
  <Override PartName="/ppt/diagrams/drawing4.xml" ContentType="application/vnd.ms-office.drawingml.diagramDrawing+xml"/>
  <Override PartName="/ppt/diagrams/colors4.xml" ContentType="application/vnd.openxmlformats-officedocument.drawingml.diagramColors+xml"/>
  <Override PartName="/ppt/diagrams/layout4.xml" ContentType="application/vnd.openxmlformats-officedocument.drawingml.diagramLayout+xml"/>
  <Override PartName="/ppt/diagrams/quickStyle2.xml" ContentType="application/vnd.openxmlformats-officedocument.drawingml.diagramStyle+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colors1.xml" ContentType="application/vnd.openxmlformats-officedocument.drawingml.diagramColors+xml"/>
  <Override PartName="/ppt/diagrams/drawing2.xml" ContentType="application/vnd.ms-office.drawingml.diagramDrawing+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2" r:id="rId1"/>
  </p:sldMasterIdLst>
  <p:notesMasterIdLst>
    <p:notesMasterId r:id="rId49"/>
  </p:notesMasterIdLst>
  <p:sldIdLst>
    <p:sldId id="257" r:id="rId2"/>
    <p:sldId id="258" r:id="rId3"/>
    <p:sldId id="271" r:id="rId4"/>
    <p:sldId id="260" r:id="rId5"/>
    <p:sldId id="276" r:id="rId6"/>
    <p:sldId id="351" r:id="rId7"/>
    <p:sldId id="256" r:id="rId8"/>
    <p:sldId id="352" r:id="rId9"/>
    <p:sldId id="353" r:id="rId10"/>
    <p:sldId id="354" r:id="rId11"/>
    <p:sldId id="355" r:id="rId12"/>
    <p:sldId id="356" r:id="rId13"/>
    <p:sldId id="357" r:id="rId14"/>
    <p:sldId id="358" r:id="rId15"/>
    <p:sldId id="359" r:id="rId16"/>
    <p:sldId id="360" r:id="rId17"/>
    <p:sldId id="361" r:id="rId18"/>
    <p:sldId id="362" r:id="rId19"/>
    <p:sldId id="363" r:id="rId20"/>
    <p:sldId id="364" r:id="rId21"/>
    <p:sldId id="365" r:id="rId22"/>
    <p:sldId id="366" r:id="rId23"/>
    <p:sldId id="367" r:id="rId24"/>
    <p:sldId id="368" r:id="rId25"/>
    <p:sldId id="369" r:id="rId26"/>
    <p:sldId id="370" r:id="rId27"/>
    <p:sldId id="371" r:id="rId28"/>
    <p:sldId id="372" r:id="rId29"/>
    <p:sldId id="373" r:id="rId30"/>
    <p:sldId id="374" r:id="rId31"/>
    <p:sldId id="375" r:id="rId32"/>
    <p:sldId id="376" r:id="rId33"/>
    <p:sldId id="377" r:id="rId34"/>
    <p:sldId id="378" r:id="rId35"/>
    <p:sldId id="379" r:id="rId36"/>
    <p:sldId id="380" r:id="rId37"/>
    <p:sldId id="381" r:id="rId38"/>
    <p:sldId id="382" r:id="rId39"/>
    <p:sldId id="383" r:id="rId40"/>
    <p:sldId id="384" r:id="rId41"/>
    <p:sldId id="385" r:id="rId42"/>
    <p:sldId id="386" r:id="rId43"/>
    <p:sldId id="387" r:id="rId44"/>
    <p:sldId id="388" r:id="rId45"/>
    <p:sldId id="389" r:id="rId46"/>
    <p:sldId id="391" r:id="rId47"/>
    <p:sldId id="350"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69"/>
    <p:restoredTop sz="93288" autoAdjust="0"/>
  </p:normalViewPr>
  <p:slideViewPr>
    <p:cSldViewPr snapToGrid="0">
      <p:cViewPr varScale="1">
        <p:scale>
          <a:sx n="114" d="100"/>
          <a:sy n="114" d="100"/>
        </p:scale>
        <p:origin x="1008"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261737" y="0"/>
          <a:ext cx="2024576" cy="1214746"/>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800" dirty="0">
              <a:solidFill>
                <a:schemeClr val="tx1"/>
              </a:solidFill>
              <a:latin typeface="+mj-lt"/>
              <a:ea typeface="+mn-ea"/>
              <a:cs typeface="+mn-cs"/>
            </a:rPr>
            <a:t>Select project manager</a:t>
          </a:r>
        </a:p>
      </dgm:t>
    </dgm:pt>
    <dgm:pt modelId="{3B8BC21B-7BC8-4500-85B0-B3A95F4161E5}" type="sibTrans" cxnId="{FBC6AD25-4CE6-462B-A76B-99FD9D89DEF0}">
      <dgm:prSet/>
      <dgm:spPr>
        <a:xfrm>
          <a:off x="2284513" y="561653"/>
          <a:ext cx="421265" cy="91440"/>
        </a:xfrm>
        <a:custGeom>
          <a:avLst/>
          <a:gdLst/>
          <a:ahLst/>
          <a:cxnLst/>
          <a:rect l="0" t="0" r="0" b="0"/>
          <a:pathLst>
            <a:path>
              <a:moveTo>
                <a:pt x="0" y="45720"/>
              </a:moveTo>
              <a:lnTo>
                <a:pt x="227732" y="45720"/>
              </a:lnTo>
              <a:lnTo>
                <a:pt x="227732" y="46189"/>
              </a:lnTo>
              <a:lnTo>
                <a:pt x="421265" y="46189"/>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2B5E20AE-2FE6-4FBB-AD0F-6D375096AAF7}">
      <dgm:prSet custT="1"/>
      <dgm:spPr>
        <a:xfrm>
          <a:off x="2738179" y="469"/>
          <a:ext cx="2024576" cy="1214746"/>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company culture and existing systems</a:t>
          </a:r>
        </a:p>
      </dgm:t>
    </dgm:pt>
    <dgm:pt modelId="{CE4EA243-CDED-43ED-81D6-02065058E1AB}" type="parTrans" cxnId="{23C91C9F-A072-435D-AD2F-7440069B2217}">
      <dgm:prSet/>
      <dgm:spPr/>
      <dgm:t>
        <a:bodyPr/>
        <a:lstStyle/>
        <a:p>
          <a:endParaRPr lang="en-US"/>
        </a:p>
      </dgm:t>
    </dgm:pt>
    <dgm:pt modelId="{595D077F-05F6-478E-93AC-46A84FE80F2B}" type="sibTrans" cxnId="{23C91C9F-A072-435D-AD2F-7440069B2217}">
      <dgm:prSet/>
      <dgm:spPr>
        <a:xfrm>
          <a:off x="4760956" y="562122"/>
          <a:ext cx="435052" cy="91440"/>
        </a:xfrm>
        <a:custGeom>
          <a:avLst/>
          <a:gdLst/>
          <a:ahLst/>
          <a:cxnLst/>
          <a:rect l="0" t="0" r="0" b="0"/>
          <a:pathLst>
            <a:path>
              <a:moveTo>
                <a:pt x="0" y="45720"/>
              </a:moveTo>
              <a:lnTo>
                <a:pt x="435052" y="45720"/>
              </a:lnTo>
            </a:path>
          </a:pathLst>
        </a:custGeom>
        <a:noFill/>
        <a:ln w="6350" cap="flat" cmpd="sng" algn="ctr">
          <a:solidFill>
            <a:srgbClr val="FFC000">
              <a:hueOff val="1299462"/>
              <a:satOff val="-5996"/>
              <a:lumOff val="22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E02763A1-E7BB-4124-A37E-B430B7883090}">
      <dgm:prSet custT="1"/>
      <dgm:spPr>
        <a:xfrm>
          <a:off x="5228408" y="469"/>
          <a:ext cx="2024576" cy="1214746"/>
        </a:xfrm>
        <a:prstGeom prst="rect">
          <a:avLst/>
        </a:prstGeom>
        <a:solidFill>
          <a:schemeClr val="accent6">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Collect processes, procedures and historical information </a:t>
          </a:r>
        </a:p>
      </dgm:t>
    </dgm:pt>
    <dgm:pt modelId="{D51DF6B0-2E46-4A29-9929-0B0845FC9866}" type="parTrans" cxnId="{9A4D51C5-B658-4911-9B04-9D2794FF490C}">
      <dgm:prSet/>
      <dgm:spPr/>
      <dgm:t>
        <a:bodyPr/>
        <a:lstStyle/>
        <a:p>
          <a:endParaRPr lang="en-US"/>
        </a:p>
      </dgm:t>
    </dgm:pt>
    <dgm:pt modelId="{5B9FE374-BE4B-4E3D-8412-10094BA00201}" type="sibTrans" cxnId="{9A4D51C5-B658-4911-9B04-9D2794FF490C}">
      <dgm:prSet/>
      <dgm:spPr>
        <a:xfrm>
          <a:off x="7251185" y="562122"/>
          <a:ext cx="435052" cy="91440"/>
        </a:xfrm>
        <a:custGeom>
          <a:avLst/>
          <a:gdLst/>
          <a:ahLst/>
          <a:cxnLst/>
          <a:rect l="0" t="0" r="0" b="0"/>
          <a:pathLst>
            <a:path>
              <a:moveTo>
                <a:pt x="0" y="45720"/>
              </a:moveTo>
              <a:lnTo>
                <a:pt x="435052"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C31B7E5C-DE29-4713-B874-91DA992D3EB6}">
      <dgm:prSet custT="1"/>
      <dgm:spPr>
        <a:xfrm>
          <a:off x="7718638" y="469"/>
          <a:ext cx="2024576" cy="1214746"/>
        </a:xfrm>
        <a:prstGeom prst="rect">
          <a:avLst/>
        </a:prstGeom>
        <a:solidFill>
          <a:schemeClr val="accent5">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Divide large projects into phases</a:t>
          </a:r>
        </a:p>
      </dgm:t>
    </dgm:pt>
    <dgm:pt modelId="{1FAE6748-75D5-4B3C-9EB9-50731B029D95}" type="parTrans" cxnId="{7A7FA32B-700A-4505-B1D1-EF5681D04316}">
      <dgm:prSet/>
      <dgm:spPr/>
      <dgm:t>
        <a:bodyPr/>
        <a:lstStyle/>
        <a:p>
          <a:endParaRPr lang="en-US"/>
        </a:p>
      </dgm:t>
    </dgm:pt>
    <dgm:pt modelId="{178CF15C-F915-4839-B8CC-08DBA57BC47D}" type="sibTrans" cxnId="{7A7FA32B-700A-4505-B1D1-EF5681D04316}">
      <dgm:prSet/>
      <dgm:spPr>
        <a:xfrm>
          <a:off x="1260238" y="1213415"/>
          <a:ext cx="7470688" cy="435052"/>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3898385"/>
              <a:satOff val="-17988"/>
              <a:lumOff val="66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EF734F44-584B-4D3C-908D-B3C8AA76028E}">
      <dgm:prSet custT="1"/>
      <dgm:spPr>
        <a:xfrm>
          <a:off x="247949" y="1680867"/>
          <a:ext cx="2024576" cy="1214746"/>
        </a:xfrm>
        <a:prstGeom prst="rect">
          <a:avLst/>
        </a:prstGeom>
        <a:solidFill>
          <a:schemeClr val="accent1">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Identify stakeholders </a:t>
          </a:r>
        </a:p>
      </dgm:t>
    </dgm:pt>
    <dgm:pt modelId="{C0DE0DC0-AF79-471B-A03C-F95F38EAAA9C}" type="parTrans" cxnId="{82A3ADAA-9519-4A50-AF0B-2512DBAA8ACA}">
      <dgm:prSet/>
      <dgm:spPr/>
      <dgm:t>
        <a:bodyPr/>
        <a:lstStyle/>
        <a:p>
          <a:endParaRPr lang="en-US"/>
        </a:p>
      </dgm:t>
    </dgm:pt>
    <dgm:pt modelId="{47D6824E-F5BF-42AE-97A8-B3493C737054}" type="sibTrans" cxnId="{82A3ADAA-9519-4A50-AF0B-2512DBAA8ACA}">
      <dgm:prSet/>
      <dgm:spPr>
        <a:xfrm>
          <a:off x="2270726" y="2242520"/>
          <a:ext cx="435052" cy="91440"/>
        </a:xfrm>
        <a:custGeom>
          <a:avLst/>
          <a:gdLst/>
          <a:ahLst/>
          <a:cxnLst/>
          <a:rect l="0" t="0" r="0" b="0"/>
          <a:pathLst>
            <a:path>
              <a:moveTo>
                <a:pt x="0" y="45720"/>
              </a:moveTo>
              <a:lnTo>
                <a:pt x="435052"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1334B0A-862A-4A64-BA55-174014117F39}">
      <dgm:prSet custT="1"/>
      <dgm:spPr>
        <a:xfrm>
          <a:off x="2738179" y="1680867"/>
          <a:ext cx="2024576" cy="1214746"/>
        </a:xfrm>
        <a:prstGeom prst="rect">
          <a:avLst/>
        </a:prstGeom>
        <a:gradFill rotWithShape="0">
          <a:gsLst>
            <a:gs pos="0">
              <a:srgbClr val="FFC000">
                <a:hueOff val="5775385"/>
                <a:satOff val="-26649"/>
                <a:lumOff val="981"/>
                <a:alphaOff val="0"/>
                <a:satMod val="103000"/>
                <a:lumMod val="102000"/>
                <a:tint val="94000"/>
              </a:srgbClr>
            </a:gs>
            <a:gs pos="50000">
              <a:srgbClr val="FFC000">
                <a:hueOff val="5775385"/>
                <a:satOff val="-26649"/>
                <a:lumOff val="981"/>
                <a:alphaOff val="0"/>
                <a:satMod val="110000"/>
                <a:lumMod val="100000"/>
                <a:shade val="100000"/>
              </a:srgbClr>
            </a:gs>
            <a:gs pos="100000">
              <a:srgbClr val="FFC000">
                <a:hueOff val="5775385"/>
                <a:satOff val="-26649"/>
                <a:lumOff val="98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Document business need</a:t>
          </a:r>
        </a:p>
      </dgm:t>
    </dgm:pt>
    <dgm:pt modelId="{314A64AA-7C96-43DA-956C-7810DE699B55}" type="parTrans" cxnId="{1679D80E-1F87-4EF5-AA3C-ABC05926D2EA}">
      <dgm:prSet/>
      <dgm:spPr/>
      <dgm:t>
        <a:bodyPr/>
        <a:lstStyle/>
        <a:p>
          <a:endParaRPr lang="en-US"/>
        </a:p>
      </dgm:t>
    </dgm:pt>
    <dgm:pt modelId="{A409C249-2E01-44D0-A83C-B25C11D38B31}" type="sibTrans" cxnId="{1679D80E-1F87-4EF5-AA3C-ABC05926D2EA}">
      <dgm:prSet/>
      <dgm:spPr>
        <a:xfrm>
          <a:off x="4760956" y="2242520"/>
          <a:ext cx="435052" cy="91440"/>
        </a:xfrm>
        <a:custGeom>
          <a:avLst/>
          <a:gdLst/>
          <a:ahLst/>
          <a:cxnLst/>
          <a:rect l="0" t="0" r="0" b="0"/>
          <a:pathLst>
            <a:path>
              <a:moveTo>
                <a:pt x="0" y="45720"/>
              </a:moveTo>
              <a:lnTo>
                <a:pt x="435052" y="45720"/>
              </a:lnTo>
            </a:path>
          </a:pathLst>
        </a:custGeom>
        <a:noFill/>
        <a:ln w="6350" cap="flat" cmpd="sng" algn="ctr">
          <a:solidFill>
            <a:srgbClr val="FFC000">
              <a:hueOff val="6497308"/>
              <a:satOff val="-29980"/>
              <a:lumOff val="110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77436B1-0CE9-4083-BCAE-49696106B40B}">
      <dgm:prSet custT="1"/>
      <dgm:spPr>
        <a:xfrm>
          <a:off x="5228408" y="1680867"/>
          <a:ext cx="2024576" cy="1214746"/>
        </a:xfrm>
        <a:prstGeom prst="rect">
          <a:avLst/>
        </a:prstGeom>
        <a:gradFill rotWithShape="0">
          <a:gsLst>
            <a:gs pos="0">
              <a:srgbClr val="FFC000">
                <a:hueOff val="6930461"/>
                <a:satOff val="-31979"/>
                <a:lumOff val="1177"/>
                <a:alphaOff val="0"/>
                <a:satMod val="103000"/>
                <a:lumMod val="102000"/>
                <a:tint val="94000"/>
              </a:srgbClr>
            </a:gs>
            <a:gs pos="50000">
              <a:srgbClr val="FFC000">
                <a:hueOff val="6930461"/>
                <a:satOff val="-31979"/>
                <a:lumOff val="1177"/>
                <a:alphaOff val="0"/>
                <a:satMod val="110000"/>
                <a:lumMod val="100000"/>
                <a:shade val="100000"/>
              </a:srgbClr>
            </a:gs>
            <a:gs pos="100000">
              <a:srgbClr val="FFC000">
                <a:hueOff val="6930461"/>
                <a:satOff val="-31979"/>
                <a:lumOff val="117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project objectives </a:t>
          </a:r>
        </a:p>
      </dgm:t>
    </dgm:pt>
    <dgm:pt modelId="{422D2287-20B6-4AC4-A47A-5DEDE46E06D5}" type="parTrans" cxnId="{3F74AEB3-67F9-42C4-A1EF-DEC628FA8326}">
      <dgm:prSet/>
      <dgm:spPr/>
      <dgm:t>
        <a:bodyPr/>
        <a:lstStyle/>
        <a:p>
          <a:endParaRPr lang="en-US"/>
        </a:p>
      </dgm:t>
    </dgm:pt>
    <dgm:pt modelId="{A5627E9C-8DF5-4843-BC08-29BD85FF4A97}" type="sibTrans" cxnId="{3F74AEB3-67F9-42C4-A1EF-DEC628FA8326}">
      <dgm:prSet/>
      <dgm:spPr>
        <a:xfrm>
          <a:off x="7251185" y="2242520"/>
          <a:ext cx="435052" cy="91440"/>
        </a:xfrm>
        <a:custGeom>
          <a:avLst/>
          <a:gdLst/>
          <a:ahLst/>
          <a:cxnLst/>
          <a:rect l="0" t="0" r="0" b="0"/>
          <a:pathLst>
            <a:path>
              <a:moveTo>
                <a:pt x="0" y="45720"/>
              </a:moveTo>
              <a:lnTo>
                <a:pt x="435052" y="45720"/>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332A9D8-B704-4E1F-B205-7BEC26E4F248}">
      <dgm:prSet custT="1"/>
      <dgm:spPr>
        <a:xfrm>
          <a:off x="7718638" y="1680867"/>
          <a:ext cx="2024576" cy="1214746"/>
        </a:xfrm>
        <a:prstGeom prst="rect">
          <a:avLst/>
        </a:prstGeom>
        <a:gradFill rotWithShape="0">
          <a:gsLst>
            <a:gs pos="0">
              <a:srgbClr val="FFC000">
                <a:hueOff val="8085538"/>
                <a:satOff val="-37308"/>
                <a:lumOff val="1373"/>
                <a:alphaOff val="0"/>
                <a:satMod val="103000"/>
                <a:lumMod val="102000"/>
                <a:tint val="94000"/>
              </a:srgbClr>
            </a:gs>
            <a:gs pos="50000">
              <a:srgbClr val="FFC000">
                <a:hueOff val="8085538"/>
                <a:satOff val="-37308"/>
                <a:lumOff val="1373"/>
                <a:alphaOff val="0"/>
                <a:satMod val="110000"/>
                <a:lumMod val="100000"/>
                <a:shade val="100000"/>
              </a:srgbClr>
            </a:gs>
            <a:gs pos="100000">
              <a:srgbClr val="FFC000">
                <a:hueOff val="8085538"/>
                <a:satOff val="-37308"/>
                <a:lumOff val="137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Document assumptions and constraints</a:t>
          </a:r>
          <a:r>
            <a:rPr lang="en-US" sz="1700" kern="1200" dirty="0">
              <a:solidFill>
                <a:sysClr val="window" lastClr="FFFFFF"/>
              </a:solidFill>
              <a:latin typeface="Calibri" panose="020F0502020204030204"/>
              <a:ea typeface="+mn-ea"/>
              <a:cs typeface="+mn-cs"/>
            </a:rPr>
            <a:t> </a:t>
          </a:r>
        </a:p>
      </dgm:t>
    </dgm:pt>
    <dgm:pt modelId="{13C9D07C-5D41-4654-B6A9-89CC29A89A9C}" type="parTrans" cxnId="{2D9B1D96-8A79-4FC1-A64E-F351213168C2}">
      <dgm:prSet/>
      <dgm:spPr/>
      <dgm:t>
        <a:bodyPr/>
        <a:lstStyle/>
        <a:p>
          <a:endParaRPr lang="en-US"/>
        </a:p>
      </dgm:t>
    </dgm:pt>
    <dgm:pt modelId="{AB133387-841F-493F-997D-61B8727208FA}" type="sibTrans" cxnId="{2D9B1D96-8A79-4FC1-A64E-F351213168C2}">
      <dgm:prSet/>
      <dgm:spPr>
        <a:xfrm>
          <a:off x="1260238" y="2893814"/>
          <a:ext cx="7470688" cy="435052"/>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9096231"/>
              <a:satOff val="-41972"/>
              <a:lumOff val="154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08281A6-81DA-4F25-BD1D-73CB97A50D81}">
      <dgm:prSet custT="1"/>
      <dgm:spPr>
        <a:xfrm>
          <a:off x="247949" y="3361266"/>
          <a:ext cx="2024576" cy="1214746"/>
        </a:xfrm>
        <a:prstGeom prst="rect">
          <a:avLst/>
        </a:prstGeom>
        <a:gradFill rotWithShape="0">
          <a:gsLst>
            <a:gs pos="0">
              <a:srgbClr val="FFC000">
                <a:hueOff val="9240615"/>
                <a:satOff val="-42638"/>
                <a:lumOff val="1569"/>
                <a:alphaOff val="0"/>
                <a:satMod val="103000"/>
                <a:lumMod val="102000"/>
                <a:tint val="94000"/>
              </a:srgbClr>
            </a:gs>
            <a:gs pos="50000">
              <a:srgbClr val="FFC000">
                <a:hueOff val="9240615"/>
                <a:satOff val="-42638"/>
                <a:lumOff val="1569"/>
                <a:alphaOff val="0"/>
                <a:satMod val="110000"/>
                <a:lumMod val="100000"/>
                <a:shade val="100000"/>
              </a:srgbClr>
            </a:gs>
            <a:gs pos="100000">
              <a:srgbClr val="FFC000">
                <a:hueOff val="9240615"/>
                <a:satOff val="-42638"/>
                <a:lumOff val="156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Develop project charter</a:t>
          </a:r>
        </a:p>
      </dgm:t>
    </dgm:pt>
    <dgm:pt modelId="{A0945F09-CD42-4534-9F4E-76868357DFE1}" type="parTrans" cxnId="{176930D4-270D-4A40-AFC3-9017EEBF7C5D}">
      <dgm:prSet/>
      <dgm:spPr/>
      <dgm:t>
        <a:bodyPr/>
        <a:lstStyle/>
        <a:p>
          <a:endParaRPr lang="en-US"/>
        </a:p>
      </dgm:t>
    </dgm:pt>
    <dgm:pt modelId="{448954E0-09B6-4BDA-89A0-5C08E67B1C55}" type="sibTrans" cxnId="{176930D4-270D-4A40-AFC3-9017EEBF7C5D}">
      <dgm:prSet/>
      <dgm:spPr>
        <a:xfrm>
          <a:off x="2270726" y="3922919"/>
          <a:ext cx="435052" cy="91440"/>
        </a:xfrm>
        <a:custGeom>
          <a:avLst/>
          <a:gdLst/>
          <a:ahLst/>
          <a:cxnLst/>
          <a:rect l="0" t="0" r="0" b="0"/>
          <a:pathLst>
            <a:path>
              <a:moveTo>
                <a:pt x="0" y="45720"/>
              </a:moveTo>
              <a:lnTo>
                <a:pt x="435052"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D004BBB-FFB1-4EC2-AC19-08E428644FD5}">
      <dgm:prSet custT="1"/>
      <dgm:spPr>
        <a:xfrm>
          <a:off x="2738179" y="3361266"/>
          <a:ext cx="2024576" cy="1214746"/>
        </a:xfrm>
        <a:prstGeom prst="rect">
          <a:avLst/>
        </a:prstGeom>
        <a:solidFill>
          <a:schemeClr val="tx2">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Develop preliminary project scope statement</a:t>
          </a:r>
        </a:p>
      </dgm:t>
    </dgm:pt>
    <dgm:pt modelId="{E191AB2A-9C6F-46EB-BAA7-644DA8746EBA}" type="parTrans" cxnId="{5E741374-2774-41DF-BF94-0359EDBC05EE}">
      <dgm:prSet/>
      <dgm:spPr/>
      <dgm:t>
        <a:bodyPr/>
        <a:lstStyle/>
        <a:p>
          <a:endParaRPr lang="en-US"/>
        </a:p>
      </dgm:t>
    </dgm:pt>
    <dgm:pt modelId="{B32DFE85-5CA2-498D-9B75-9ACCDC2142EF}" type="sibTrans" cxnId="{5E741374-2774-41DF-BF94-0359EDBC05EE}">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10" custLinFactNeighborX="681" custLinFactNeighborY="-397">
        <dgm:presLayoutVars>
          <dgm:bulletEnabled val="1"/>
        </dgm:presLayoutVars>
      </dgm:prSet>
      <dgm:spPr/>
    </dgm:pt>
    <dgm:pt modelId="{DA7B52F4-F7D1-4293-B441-6FAA1582A874}" type="pres">
      <dgm:prSet presAssocID="{3B8BC21B-7BC8-4500-85B0-B3A95F4161E5}" presName="sibTrans" presStyleLbl="sibTrans1D1" presStyleIdx="0" presStyleCnt="9"/>
      <dgm:spPr/>
    </dgm:pt>
    <dgm:pt modelId="{770D2183-6F0C-46AF-9288-C8CFB6B23B88}" type="pres">
      <dgm:prSet presAssocID="{3B8BC21B-7BC8-4500-85B0-B3A95F4161E5}" presName="connectorText" presStyleLbl="sibTrans1D1" presStyleIdx="0" presStyleCnt="9"/>
      <dgm:spPr/>
    </dgm:pt>
    <dgm:pt modelId="{69B25180-35C5-41BD-BB73-4FD81CF0DD41}" type="pres">
      <dgm:prSet presAssocID="{2B5E20AE-2FE6-4FBB-AD0F-6D375096AAF7}" presName="node" presStyleLbl="node1" presStyleIdx="1" presStyleCnt="10">
        <dgm:presLayoutVars>
          <dgm:bulletEnabled val="1"/>
        </dgm:presLayoutVars>
      </dgm:prSet>
      <dgm:spPr/>
    </dgm:pt>
    <dgm:pt modelId="{14043190-E339-4808-A039-6C0A1929C884}" type="pres">
      <dgm:prSet presAssocID="{595D077F-05F6-478E-93AC-46A84FE80F2B}" presName="sibTrans" presStyleLbl="sibTrans1D1" presStyleIdx="1" presStyleCnt="9"/>
      <dgm:spPr/>
    </dgm:pt>
    <dgm:pt modelId="{764EC61B-6513-48FC-B9EE-6A4E1D8C6F5D}" type="pres">
      <dgm:prSet presAssocID="{595D077F-05F6-478E-93AC-46A84FE80F2B}" presName="connectorText" presStyleLbl="sibTrans1D1" presStyleIdx="1" presStyleCnt="9"/>
      <dgm:spPr/>
    </dgm:pt>
    <dgm:pt modelId="{041EB540-02BF-43ED-B330-F362B060F4B1}" type="pres">
      <dgm:prSet presAssocID="{E02763A1-E7BB-4124-A37E-B430B7883090}" presName="node" presStyleLbl="node1" presStyleIdx="2" presStyleCnt="10">
        <dgm:presLayoutVars>
          <dgm:bulletEnabled val="1"/>
        </dgm:presLayoutVars>
      </dgm:prSet>
      <dgm:spPr/>
    </dgm:pt>
    <dgm:pt modelId="{0A2A87E9-38E8-4505-A3D9-3B67FACED687}" type="pres">
      <dgm:prSet presAssocID="{5B9FE374-BE4B-4E3D-8412-10094BA00201}" presName="sibTrans" presStyleLbl="sibTrans1D1" presStyleIdx="2" presStyleCnt="9"/>
      <dgm:spPr/>
    </dgm:pt>
    <dgm:pt modelId="{C3080B73-A642-4141-882D-866B5CF8B607}" type="pres">
      <dgm:prSet presAssocID="{5B9FE374-BE4B-4E3D-8412-10094BA00201}" presName="connectorText" presStyleLbl="sibTrans1D1" presStyleIdx="2" presStyleCnt="9"/>
      <dgm:spPr/>
    </dgm:pt>
    <dgm:pt modelId="{7F8ED20E-8ED5-43BB-A9FA-870FFC49D007}" type="pres">
      <dgm:prSet presAssocID="{C31B7E5C-DE29-4713-B874-91DA992D3EB6}" presName="node" presStyleLbl="node1" presStyleIdx="3" presStyleCnt="10">
        <dgm:presLayoutVars>
          <dgm:bulletEnabled val="1"/>
        </dgm:presLayoutVars>
      </dgm:prSet>
      <dgm:spPr/>
    </dgm:pt>
    <dgm:pt modelId="{0E571DE9-C20D-4859-AD6D-C385A0F35EE5}" type="pres">
      <dgm:prSet presAssocID="{178CF15C-F915-4839-B8CC-08DBA57BC47D}" presName="sibTrans" presStyleLbl="sibTrans1D1" presStyleIdx="3" presStyleCnt="9"/>
      <dgm:spPr/>
    </dgm:pt>
    <dgm:pt modelId="{153BB857-FCCA-4D05-94E6-DE9A3241D2AB}" type="pres">
      <dgm:prSet presAssocID="{178CF15C-F915-4839-B8CC-08DBA57BC47D}" presName="connectorText" presStyleLbl="sibTrans1D1" presStyleIdx="3" presStyleCnt="9"/>
      <dgm:spPr/>
    </dgm:pt>
    <dgm:pt modelId="{D92B9169-FDD1-4641-A3A9-67B47384F35F}" type="pres">
      <dgm:prSet presAssocID="{EF734F44-584B-4D3C-908D-B3C8AA76028E}" presName="node" presStyleLbl="node1" presStyleIdx="4" presStyleCnt="10">
        <dgm:presLayoutVars>
          <dgm:bulletEnabled val="1"/>
        </dgm:presLayoutVars>
      </dgm:prSet>
      <dgm:spPr/>
    </dgm:pt>
    <dgm:pt modelId="{92A5D353-3A84-4BC1-A4C4-4B0B1E47E5AF}" type="pres">
      <dgm:prSet presAssocID="{47D6824E-F5BF-42AE-97A8-B3493C737054}" presName="sibTrans" presStyleLbl="sibTrans1D1" presStyleIdx="4" presStyleCnt="9"/>
      <dgm:spPr/>
    </dgm:pt>
    <dgm:pt modelId="{3D077B49-3A7F-424A-8B75-09C74123485C}" type="pres">
      <dgm:prSet presAssocID="{47D6824E-F5BF-42AE-97A8-B3493C737054}" presName="connectorText" presStyleLbl="sibTrans1D1" presStyleIdx="4" presStyleCnt="9"/>
      <dgm:spPr/>
    </dgm:pt>
    <dgm:pt modelId="{943F0EA9-2017-45F5-A994-6161E39117FA}" type="pres">
      <dgm:prSet presAssocID="{31334B0A-862A-4A64-BA55-174014117F39}" presName="node" presStyleLbl="node1" presStyleIdx="5" presStyleCnt="10">
        <dgm:presLayoutVars>
          <dgm:bulletEnabled val="1"/>
        </dgm:presLayoutVars>
      </dgm:prSet>
      <dgm:spPr/>
    </dgm:pt>
    <dgm:pt modelId="{7FA1467A-5A9D-4D4C-9813-E25B9C8DE80B}" type="pres">
      <dgm:prSet presAssocID="{A409C249-2E01-44D0-A83C-B25C11D38B31}" presName="sibTrans" presStyleLbl="sibTrans1D1" presStyleIdx="5" presStyleCnt="9"/>
      <dgm:spPr/>
    </dgm:pt>
    <dgm:pt modelId="{1048D656-D1F6-43C4-9F30-12D45A3BA261}" type="pres">
      <dgm:prSet presAssocID="{A409C249-2E01-44D0-A83C-B25C11D38B31}" presName="connectorText" presStyleLbl="sibTrans1D1" presStyleIdx="5" presStyleCnt="9"/>
      <dgm:spPr/>
    </dgm:pt>
    <dgm:pt modelId="{A975DFE0-E195-4722-A74D-86590F28D39C}" type="pres">
      <dgm:prSet presAssocID="{077436B1-0CE9-4083-BCAE-49696106B40B}" presName="node" presStyleLbl="node1" presStyleIdx="6" presStyleCnt="10">
        <dgm:presLayoutVars>
          <dgm:bulletEnabled val="1"/>
        </dgm:presLayoutVars>
      </dgm:prSet>
      <dgm:spPr/>
    </dgm:pt>
    <dgm:pt modelId="{6B33AC77-BC58-4F4E-914C-02F09A07C340}" type="pres">
      <dgm:prSet presAssocID="{A5627E9C-8DF5-4843-BC08-29BD85FF4A97}" presName="sibTrans" presStyleLbl="sibTrans1D1" presStyleIdx="6" presStyleCnt="9"/>
      <dgm:spPr/>
    </dgm:pt>
    <dgm:pt modelId="{11E733F9-B05E-4D4C-AE2A-DBE6A88E3C4F}" type="pres">
      <dgm:prSet presAssocID="{A5627E9C-8DF5-4843-BC08-29BD85FF4A97}" presName="connectorText" presStyleLbl="sibTrans1D1" presStyleIdx="6" presStyleCnt="9"/>
      <dgm:spPr/>
    </dgm:pt>
    <dgm:pt modelId="{E1EFE467-4472-44C6-AC3A-9F3173557E73}" type="pres">
      <dgm:prSet presAssocID="{9332A9D8-B704-4E1F-B205-7BEC26E4F248}" presName="node" presStyleLbl="node1" presStyleIdx="7" presStyleCnt="10">
        <dgm:presLayoutVars>
          <dgm:bulletEnabled val="1"/>
        </dgm:presLayoutVars>
      </dgm:prSet>
      <dgm:spPr/>
    </dgm:pt>
    <dgm:pt modelId="{434A8478-DDD8-4862-BA7C-04548C290824}" type="pres">
      <dgm:prSet presAssocID="{AB133387-841F-493F-997D-61B8727208FA}" presName="sibTrans" presStyleLbl="sibTrans1D1" presStyleIdx="7" presStyleCnt="9"/>
      <dgm:spPr/>
    </dgm:pt>
    <dgm:pt modelId="{8DAE458A-9355-48B7-94DE-B6D2333D26E2}" type="pres">
      <dgm:prSet presAssocID="{AB133387-841F-493F-997D-61B8727208FA}" presName="connectorText" presStyleLbl="sibTrans1D1" presStyleIdx="7" presStyleCnt="9"/>
      <dgm:spPr/>
    </dgm:pt>
    <dgm:pt modelId="{22BFB171-FA9A-4581-AC54-50DEAB3DB425}" type="pres">
      <dgm:prSet presAssocID="{608281A6-81DA-4F25-BD1D-73CB97A50D81}" presName="node" presStyleLbl="node1" presStyleIdx="8" presStyleCnt="10">
        <dgm:presLayoutVars>
          <dgm:bulletEnabled val="1"/>
        </dgm:presLayoutVars>
      </dgm:prSet>
      <dgm:spPr/>
    </dgm:pt>
    <dgm:pt modelId="{761E565A-9041-4304-9BAF-B4B35D5C71B3}" type="pres">
      <dgm:prSet presAssocID="{448954E0-09B6-4BDA-89A0-5C08E67B1C55}" presName="sibTrans" presStyleLbl="sibTrans1D1" presStyleIdx="8" presStyleCnt="9"/>
      <dgm:spPr/>
    </dgm:pt>
    <dgm:pt modelId="{FA8816C5-39CC-4656-B71B-E9778CB97E6B}" type="pres">
      <dgm:prSet presAssocID="{448954E0-09B6-4BDA-89A0-5C08E67B1C55}" presName="connectorText" presStyleLbl="sibTrans1D1" presStyleIdx="8" presStyleCnt="9"/>
      <dgm:spPr/>
    </dgm:pt>
    <dgm:pt modelId="{47B2ED97-66C6-4B39-BAA1-B9AF9AA59FA1}" type="pres">
      <dgm:prSet presAssocID="{FD004BBB-FFB1-4EC2-AC19-08E428644FD5}" presName="node" presStyleLbl="node1" presStyleIdx="9" presStyleCnt="10">
        <dgm:presLayoutVars>
          <dgm:bulletEnabled val="1"/>
        </dgm:presLayoutVars>
      </dgm:prSet>
      <dgm:spPr/>
    </dgm:pt>
  </dgm:ptLst>
  <dgm:cxnLst>
    <dgm:cxn modelId="{1679D80E-1F87-4EF5-AA3C-ABC05926D2EA}" srcId="{961E72E5-75C4-4B03-A804-26DC26D4127F}" destId="{31334B0A-862A-4A64-BA55-174014117F39}" srcOrd="5" destOrd="0" parTransId="{314A64AA-7C96-43DA-956C-7810DE699B55}" sibTransId="{A409C249-2E01-44D0-A83C-B25C11D38B31}"/>
    <dgm:cxn modelId="{68331814-297E-44A3-AA36-280275EA0E32}" type="presOf" srcId="{961E72E5-75C4-4B03-A804-26DC26D4127F}" destId="{7C2EC096-D478-4693-A09F-027DD8FECB08}" srcOrd="0" destOrd="0" presId="urn:microsoft.com/office/officeart/2005/8/layout/bProcess3"/>
    <dgm:cxn modelId="{34A13819-3875-44A8-8B27-532D773A4352}" type="presOf" srcId="{47D6824E-F5BF-42AE-97A8-B3493C737054}" destId="{92A5D353-3A84-4BC1-A4C4-4B0B1E47E5AF}" srcOrd="0" destOrd="0" presId="urn:microsoft.com/office/officeart/2005/8/layout/bProcess3"/>
    <dgm:cxn modelId="{13CBED24-AC78-491B-9D49-93D7849ED4EB}" type="presOf" srcId="{AB133387-841F-493F-997D-61B8727208FA}" destId="{434A8478-DDD8-4862-BA7C-04548C290824}"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7A7FA32B-700A-4505-B1D1-EF5681D04316}" srcId="{961E72E5-75C4-4B03-A804-26DC26D4127F}" destId="{C31B7E5C-DE29-4713-B874-91DA992D3EB6}" srcOrd="3" destOrd="0" parTransId="{1FAE6748-75D5-4B3C-9EB9-50731B029D95}" sibTransId="{178CF15C-F915-4839-B8CC-08DBA57BC47D}"/>
    <dgm:cxn modelId="{78FD7732-9857-48C9-B26E-A7F868C9FE2A}" type="presOf" srcId="{2B5E20AE-2FE6-4FBB-AD0F-6D375096AAF7}" destId="{69B25180-35C5-41BD-BB73-4FD81CF0DD41}" srcOrd="0" destOrd="0" presId="urn:microsoft.com/office/officeart/2005/8/layout/bProcess3"/>
    <dgm:cxn modelId="{2D9C5133-4949-438D-B85B-DD42E6E18D7A}" type="presOf" srcId="{5B9FE374-BE4B-4E3D-8412-10094BA00201}" destId="{C3080B73-A642-4141-882D-866B5CF8B607}" srcOrd="1" destOrd="0" presId="urn:microsoft.com/office/officeart/2005/8/layout/bProcess3"/>
    <dgm:cxn modelId="{F6D6C338-C5CB-453B-8A1D-F591F17C3680}" type="presOf" srcId="{A5627E9C-8DF5-4843-BC08-29BD85FF4A97}" destId="{11E733F9-B05E-4D4C-AE2A-DBE6A88E3C4F}" srcOrd="1" destOrd="0" presId="urn:microsoft.com/office/officeart/2005/8/layout/bProcess3"/>
    <dgm:cxn modelId="{610A303E-8FF0-404E-AD1C-D1CC2993C3E4}" type="presOf" srcId="{C31B7E5C-DE29-4713-B874-91DA992D3EB6}" destId="{7F8ED20E-8ED5-43BB-A9FA-870FFC49D007}" srcOrd="0" destOrd="0" presId="urn:microsoft.com/office/officeart/2005/8/layout/bProcess3"/>
    <dgm:cxn modelId="{BA93E33E-36B7-4097-92BA-CA62A7E1A9B9}" type="presOf" srcId="{31334B0A-862A-4A64-BA55-174014117F39}" destId="{943F0EA9-2017-45F5-A994-6161E39117FA}" srcOrd="0" destOrd="0" presId="urn:microsoft.com/office/officeart/2005/8/layout/bProcess3"/>
    <dgm:cxn modelId="{F49B0E40-797C-40BB-8D44-116EF5BC9887}" type="presOf" srcId="{077436B1-0CE9-4083-BCAE-49696106B40B}" destId="{A975DFE0-E195-4722-A74D-86590F28D39C}" srcOrd="0" destOrd="0" presId="urn:microsoft.com/office/officeart/2005/8/layout/bProcess3"/>
    <dgm:cxn modelId="{2C363047-C860-4A3F-A7A8-DBB93507F4E4}" type="presOf" srcId="{EF734F44-584B-4D3C-908D-B3C8AA76028E}" destId="{D92B9169-FDD1-4641-A3A9-67B47384F35F}" srcOrd="0" destOrd="0" presId="urn:microsoft.com/office/officeart/2005/8/layout/bProcess3"/>
    <dgm:cxn modelId="{B7524551-26D5-4685-BAD0-BBD04F0FEC0F}" type="presOf" srcId="{A409C249-2E01-44D0-A83C-B25C11D38B31}" destId="{1048D656-D1F6-43C4-9F30-12D45A3BA261}" srcOrd="1" destOrd="0" presId="urn:microsoft.com/office/officeart/2005/8/layout/bProcess3"/>
    <dgm:cxn modelId="{F33D8568-9280-4F9F-B87F-203BC8E5104E}" type="presOf" srcId="{FD004BBB-FFB1-4EC2-AC19-08E428644FD5}" destId="{47B2ED97-66C6-4B39-BAA1-B9AF9AA59FA1}" srcOrd="0" destOrd="0" presId="urn:microsoft.com/office/officeart/2005/8/layout/bProcess3"/>
    <dgm:cxn modelId="{5898116D-2254-4F39-8A8F-4C56AE01EE18}" type="presOf" srcId="{178CF15C-F915-4839-B8CC-08DBA57BC47D}" destId="{0E571DE9-C20D-4859-AD6D-C385A0F35EE5}" srcOrd="0" destOrd="0" presId="urn:microsoft.com/office/officeart/2005/8/layout/bProcess3"/>
    <dgm:cxn modelId="{5E741374-2774-41DF-BF94-0359EDBC05EE}" srcId="{961E72E5-75C4-4B03-A804-26DC26D4127F}" destId="{FD004BBB-FFB1-4EC2-AC19-08E428644FD5}" srcOrd="9" destOrd="0" parTransId="{E191AB2A-9C6F-46EB-BAA7-644DA8746EBA}" sibTransId="{B32DFE85-5CA2-498D-9B75-9ACCDC2142EF}"/>
    <dgm:cxn modelId="{8F90CC8C-8DA7-41D8-93EF-BE95E5BA54EE}" type="presOf" srcId="{AB133387-841F-493F-997D-61B8727208FA}" destId="{8DAE458A-9355-48B7-94DE-B6D2333D26E2}" srcOrd="1" destOrd="0" presId="urn:microsoft.com/office/officeart/2005/8/layout/bProcess3"/>
    <dgm:cxn modelId="{50AC218D-091E-4A4F-AE74-7477A77ACCD5}" type="presOf" srcId="{3B8BC21B-7BC8-4500-85B0-B3A95F4161E5}" destId="{770D2183-6F0C-46AF-9288-C8CFB6B23B88}" srcOrd="1" destOrd="0" presId="urn:microsoft.com/office/officeart/2005/8/layout/bProcess3"/>
    <dgm:cxn modelId="{D62BB58D-6344-4D25-816D-A9FF8EB057C8}" type="presOf" srcId="{A5627E9C-8DF5-4843-BC08-29BD85FF4A97}" destId="{6B33AC77-BC58-4F4E-914C-02F09A07C340}" srcOrd="0" destOrd="0" presId="urn:microsoft.com/office/officeart/2005/8/layout/bProcess3"/>
    <dgm:cxn modelId="{2D9B1D96-8A79-4FC1-A64E-F351213168C2}" srcId="{961E72E5-75C4-4B03-A804-26DC26D4127F}" destId="{9332A9D8-B704-4E1F-B205-7BEC26E4F248}" srcOrd="7" destOrd="0" parTransId="{13C9D07C-5D41-4654-B6A9-89CC29A89A9C}" sibTransId="{AB133387-841F-493F-997D-61B8727208FA}"/>
    <dgm:cxn modelId="{9EFD9398-C633-4BE1-BDD8-E96061D53CB7}" type="presOf" srcId="{178CF15C-F915-4839-B8CC-08DBA57BC47D}" destId="{153BB857-FCCA-4D05-94E6-DE9A3241D2AB}" srcOrd="1" destOrd="0" presId="urn:microsoft.com/office/officeart/2005/8/layout/bProcess3"/>
    <dgm:cxn modelId="{23C91C9F-A072-435D-AD2F-7440069B2217}" srcId="{961E72E5-75C4-4B03-A804-26DC26D4127F}" destId="{2B5E20AE-2FE6-4FBB-AD0F-6D375096AAF7}" srcOrd="1" destOrd="0" parTransId="{CE4EA243-CDED-43ED-81D6-02065058E1AB}" sibTransId="{595D077F-05F6-478E-93AC-46A84FE80F2B}"/>
    <dgm:cxn modelId="{A6E0D4A2-7331-4401-802A-0331D1A2F9E6}" type="presOf" srcId="{A409C249-2E01-44D0-A83C-B25C11D38B31}" destId="{7FA1467A-5A9D-4D4C-9813-E25B9C8DE80B}" srcOrd="0" destOrd="0" presId="urn:microsoft.com/office/officeart/2005/8/layout/bProcess3"/>
    <dgm:cxn modelId="{712AD4A3-0F37-43A6-831C-EC9033F14BBF}" type="presOf" srcId="{47D6824E-F5BF-42AE-97A8-B3493C737054}" destId="{3D077B49-3A7F-424A-8B75-09C74123485C}" srcOrd="1" destOrd="0" presId="urn:microsoft.com/office/officeart/2005/8/layout/bProcess3"/>
    <dgm:cxn modelId="{6208EBA7-D80A-4D8D-8A23-A341F805B015}" type="presOf" srcId="{E02763A1-E7BB-4124-A37E-B430B7883090}" destId="{041EB540-02BF-43ED-B330-F362B060F4B1}" srcOrd="0" destOrd="0" presId="urn:microsoft.com/office/officeart/2005/8/layout/bProcess3"/>
    <dgm:cxn modelId="{2462D2A9-C6A4-4CD0-AC1D-4C14E1A6BAD1}" type="presOf" srcId="{448954E0-09B6-4BDA-89A0-5C08E67B1C55}" destId="{761E565A-9041-4304-9BAF-B4B35D5C71B3}" srcOrd="0" destOrd="0" presId="urn:microsoft.com/office/officeart/2005/8/layout/bProcess3"/>
    <dgm:cxn modelId="{82A3ADAA-9519-4A50-AF0B-2512DBAA8ACA}" srcId="{961E72E5-75C4-4B03-A804-26DC26D4127F}" destId="{EF734F44-584B-4D3C-908D-B3C8AA76028E}" srcOrd="4" destOrd="0" parTransId="{C0DE0DC0-AF79-471B-A03C-F95F38EAAA9C}" sibTransId="{47D6824E-F5BF-42AE-97A8-B3493C737054}"/>
    <dgm:cxn modelId="{3F74AEB3-67F9-42C4-A1EF-DEC628FA8326}" srcId="{961E72E5-75C4-4B03-A804-26DC26D4127F}" destId="{077436B1-0CE9-4083-BCAE-49696106B40B}" srcOrd="6" destOrd="0" parTransId="{422D2287-20B6-4AC4-A47A-5DEDE46E06D5}" sibTransId="{A5627E9C-8DF5-4843-BC08-29BD85FF4A97}"/>
    <dgm:cxn modelId="{2A7A89BA-D2A0-424E-927D-846E13207D39}" type="presOf" srcId="{0CFEF47F-F54C-4091-93E0-E29A3415305B}" destId="{415B3C30-75E0-4D86-928E-9B3CB101D7CE}" srcOrd="0" destOrd="0" presId="urn:microsoft.com/office/officeart/2005/8/layout/bProcess3"/>
    <dgm:cxn modelId="{1F9DCCBB-78DD-40E3-B1D9-D482FAD4CA55}" type="presOf" srcId="{608281A6-81DA-4F25-BD1D-73CB97A50D81}" destId="{22BFB171-FA9A-4581-AC54-50DEAB3DB425}" srcOrd="0" destOrd="0" presId="urn:microsoft.com/office/officeart/2005/8/layout/bProcess3"/>
    <dgm:cxn modelId="{9A4D51C5-B658-4911-9B04-9D2794FF490C}" srcId="{961E72E5-75C4-4B03-A804-26DC26D4127F}" destId="{E02763A1-E7BB-4124-A37E-B430B7883090}" srcOrd="2" destOrd="0" parTransId="{D51DF6B0-2E46-4A29-9929-0B0845FC9866}" sibTransId="{5B9FE374-BE4B-4E3D-8412-10094BA00201}"/>
    <dgm:cxn modelId="{FBDD66CB-3262-471B-9112-B5D47F67BBAF}" type="presOf" srcId="{3B8BC21B-7BC8-4500-85B0-B3A95F4161E5}" destId="{DA7B52F4-F7D1-4293-B441-6FAA1582A874}" srcOrd="0" destOrd="0" presId="urn:microsoft.com/office/officeart/2005/8/layout/bProcess3"/>
    <dgm:cxn modelId="{427B0ECF-BBF6-4E45-A938-ED9458686E8E}" type="presOf" srcId="{595D077F-05F6-478E-93AC-46A84FE80F2B}" destId="{14043190-E339-4808-A039-6C0A1929C884}" srcOrd="0" destOrd="0" presId="urn:microsoft.com/office/officeart/2005/8/layout/bProcess3"/>
    <dgm:cxn modelId="{176930D4-270D-4A40-AFC3-9017EEBF7C5D}" srcId="{961E72E5-75C4-4B03-A804-26DC26D4127F}" destId="{608281A6-81DA-4F25-BD1D-73CB97A50D81}" srcOrd="8" destOrd="0" parTransId="{A0945F09-CD42-4534-9F4E-76868357DFE1}" sibTransId="{448954E0-09B6-4BDA-89A0-5C08E67B1C55}"/>
    <dgm:cxn modelId="{EAB93BE6-A2AB-4C8C-B1A8-15139BD2A3D1}" type="presOf" srcId="{448954E0-09B6-4BDA-89A0-5C08E67B1C55}" destId="{FA8816C5-39CC-4656-B71B-E9778CB97E6B}" srcOrd="1" destOrd="0" presId="urn:microsoft.com/office/officeart/2005/8/layout/bProcess3"/>
    <dgm:cxn modelId="{B36807F9-0AB1-417A-A374-9069B528E41A}" type="presOf" srcId="{5B9FE374-BE4B-4E3D-8412-10094BA00201}" destId="{0A2A87E9-38E8-4505-A3D9-3B67FACED687}" srcOrd="0" destOrd="0" presId="urn:microsoft.com/office/officeart/2005/8/layout/bProcess3"/>
    <dgm:cxn modelId="{28CB6DFC-676C-4E05-B933-CA9ED8F0657B}" type="presOf" srcId="{9332A9D8-B704-4E1F-B205-7BEC26E4F248}" destId="{E1EFE467-4472-44C6-AC3A-9F3173557E73}" srcOrd="0" destOrd="0" presId="urn:microsoft.com/office/officeart/2005/8/layout/bProcess3"/>
    <dgm:cxn modelId="{34AF5DFD-40E7-4F76-AA55-4AE817F03DF2}" type="presOf" srcId="{595D077F-05F6-478E-93AC-46A84FE80F2B}" destId="{764EC61B-6513-48FC-B9EE-6A4E1D8C6F5D}" srcOrd="1" destOrd="0" presId="urn:microsoft.com/office/officeart/2005/8/layout/bProcess3"/>
    <dgm:cxn modelId="{1A4864AE-669E-4192-986F-0F88CF5A32FB}" type="presParOf" srcId="{7C2EC096-D478-4693-A09F-027DD8FECB08}" destId="{415B3C30-75E0-4D86-928E-9B3CB101D7CE}" srcOrd="0" destOrd="0" presId="urn:microsoft.com/office/officeart/2005/8/layout/bProcess3"/>
    <dgm:cxn modelId="{A78F5F0B-0688-445F-801C-D723C89578DA}" type="presParOf" srcId="{7C2EC096-D478-4693-A09F-027DD8FECB08}" destId="{DA7B52F4-F7D1-4293-B441-6FAA1582A874}" srcOrd="1" destOrd="0" presId="urn:microsoft.com/office/officeart/2005/8/layout/bProcess3"/>
    <dgm:cxn modelId="{EB17F474-B71F-43E7-B749-606853842949}" type="presParOf" srcId="{DA7B52F4-F7D1-4293-B441-6FAA1582A874}" destId="{770D2183-6F0C-46AF-9288-C8CFB6B23B88}" srcOrd="0" destOrd="0" presId="urn:microsoft.com/office/officeart/2005/8/layout/bProcess3"/>
    <dgm:cxn modelId="{97CCB4C1-02A5-4DBB-9009-F6B334CE1391}" type="presParOf" srcId="{7C2EC096-D478-4693-A09F-027DD8FECB08}" destId="{69B25180-35C5-41BD-BB73-4FD81CF0DD41}" srcOrd="2" destOrd="0" presId="urn:microsoft.com/office/officeart/2005/8/layout/bProcess3"/>
    <dgm:cxn modelId="{7891692D-D0FD-4E5A-9C03-92DF027F20A6}" type="presParOf" srcId="{7C2EC096-D478-4693-A09F-027DD8FECB08}" destId="{14043190-E339-4808-A039-6C0A1929C884}" srcOrd="3" destOrd="0" presId="urn:microsoft.com/office/officeart/2005/8/layout/bProcess3"/>
    <dgm:cxn modelId="{630782EC-B74D-4271-BF21-91684E8A79F2}" type="presParOf" srcId="{14043190-E339-4808-A039-6C0A1929C884}" destId="{764EC61B-6513-48FC-B9EE-6A4E1D8C6F5D}" srcOrd="0" destOrd="0" presId="urn:microsoft.com/office/officeart/2005/8/layout/bProcess3"/>
    <dgm:cxn modelId="{21571F11-EB05-4562-8B42-4507CEA28715}" type="presParOf" srcId="{7C2EC096-D478-4693-A09F-027DD8FECB08}" destId="{041EB540-02BF-43ED-B330-F362B060F4B1}" srcOrd="4" destOrd="0" presId="urn:microsoft.com/office/officeart/2005/8/layout/bProcess3"/>
    <dgm:cxn modelId="{699F612F-138B-43A2-B019-C20DE43EB259}" type="presParOf" srcId="{7C2EC096-D478-4693-A09F-027DD8FECB08}" destId="{0A2A87E9-38E8-4505-A3D9-3B67FACED687}" srcOrd="5" destOrd="0" presId="urn:microsoft.com/office/officeart/2005/8/layout/bProcess3"/>
    <dgm:cxn modelId="{0A9ABA9E-C22D-4E99-A20F-E1DE8FD7CF0E}" type="presParOf" srcId="{0A2A87E9-38E8-4505-A3D9-3B67FACED687}" destId="{C3080B73-A642-4141-882D-866B5CF8B607}" srcOrd="0" destOrd="0" presId="urn:microsoft.com/office/officeart/2005/8/layout/bProcess3"/>
    <dgm:cxn modelId="{DF073F97-14E1-462B-91D6-B90B8A508ECA}" type="presParOf" srcId="{7C2EC096-D478-4693-A09F-027DD8FECB08}" destId="{7F8ED20E-8ED5-43BB-A9FA-870FFC49D007}" srcOrd="6" destOrd="0" presId="urn:microsoft.com/office/officeart/2005/8/layout/bProcess3"/>
    <dgm:cxn modelId="{3CA9BB1D-1221-4870-84B0-2EBA33D6FD60}" type="presParOf" srcId="{7C2EC096-D478-4693-A09F-027DD8FECB08}" destId="{0E571DE9-C20D-4859-AD6D-C385A0F35EE5}" srcOrd="7" destOrd="0" presId="urn:microsoft.com/office/officeart/2005/8/layout/bProcess3"/>
    <dgm:cxn modelId="{59DC4D15-78EF-4DE0-BFE5-C8FF0E2B524D}" type="presParOf" srcId="{0E571DE9-C20D-4859-AD6D-C385A0F35EE5}" destId="{153BB857-FCCA-4D05-94E6-DE9A3241D2AB}" srcOrd="0" destOrd="0" presId="urn:microsoft.com/office/officeart/2005/8/layout/bProcess3"/>
    <dgm:cxn modelId="{8BC41BD3-C465-47A2-AD1D-CDEBCCC5DC1C}" type="presParOf" srcId="{7C2EC096-D478-4693-A09F-027DD8FECB08}" destId="{D92B9169-FDD1-4641-A3A9-67B47384F35F}" srcOrd="8" destOrd="0" presId="urn:microsoft.com/office/officeart/2005/8/layout/bProcess3"/>
    <dgm:cxn modelId="{D1CE568A-A5BB-45A6-83E9-3CA207D9BECE}" type="presParOf" srcId="{7C2EC096-D478-4693-A09F-027DD8FECB08}" destId="{92A5D353-3A84-4BC1-A4C4-4B0B1E47E5AF}" srcOrd="9" destOrd="0" presId="urn:microsoft.com/office/officeart/2005/8/layout/bProcess3"/>
    <dgm:cxn modelId="{242E2770-8CAA-46CE-8BD6-9876DEF23ECC}" type="presParOf" srcId="{92A5D353-3A84-4BC1-A4C4-4B0B1E47E5AF}" destId="{3D077B49-3A7F-424A-8B75-09C74123485C}" srcOrd="0" destOrd="0" presId="urn:microsoft.com/office/officeart/2005/8/layout/bProcess3"/>
    <dgm:cxn modelId="{E3D0F4C8-34BD-4F25-9D9E-5E1C19644C7F}" type="presParOf" srcId="{7C2EC096-D478-4693-A09F-027DD8FECB08}" destId="{943F0EA9-2017-45F5-A994-6161E39117FA}" srcOrd="10" destOrd="0" presId="urn:microsoft.com/office/officeart/2005/8/layout/bProcess3"/>
    <dgm:cxn modelId="{D564DF1E-C604-4A87-9B53-58DB998AA9C6}" type="presParOf" srcId="{7C2EC096-D478-4693-A09F-027DD8FECB08}" destId="{7FA1467A-5A9D-4D4C-9813-E25B9C8DE80B}" srcOrd="11" destOrd="0" presId="urn:microsoft.com/office/officeart/2005/8/layout/bProcess3"/>
    <dgm:cxn modelId="{93BB7F68-7B6C-406F-8715-9DD0EC561B69}" type="presParOf" srcId="{7FA1467A-5A9D-4D4C-9813-E25B9C8DE80B}" destId="{1048D656-D1F6-43C4-9F30-12D45A3BA261}" srcOrd="0" destOrd="0" presId="urn:microsoft.com/office/officeart/2005/8/layout/bProcess3"/>
    <dgm:cxn modelId="{D5DA941A-3730-4351-83D7-8F394621C384}" type="presParOf" srcId="{7C2EC096-D478-4693-A09F-027DD8FECB08}" destId="{A975DFE0-E195-4722-A74D-86590F28D39C}" srcOrd="12" destOrd="0" presId="urn:microsoft.com/office/officeart/2005/8/layout/bProcess3"/>
    <dgm:cxn modelId="{025352A8-F75D-4534-81FB-0B827610A808}" type="presParOf" srcId="{7C2EC096-D478-4693-A09F-027DD8FECB08}" destId="{6B33AC77-BC58-4F4E-914C-02F09A07C340}" srcOrd="13" destOrd="0" presId="urn:microsoft.com/office/officeart/2005/8/layout/bProcess3"/>
    <dgm:cxn modelId="{6EBD1797-6902-4793-8614-3F9773F5FEBF}" type="presParOf" srcId="{6B33AC77-BC58-4F4E-914C-02F09A07C340}" destId="{11E733F9-B05E-4D4C-AE2A-DBE6A88E3C4F}" srcOrd="0" destOrd="0" presId="urn:microsoft.com/office/officeart/2005/8/layout/bProcess3"/>
    <dgm:cxn modelId="{A83D9674-7276-4508-93CA-C53C24242CED}" type="presParOf" srcId="{7C2EC096-D478-4693-A09F-027DD8FECB08}" destId="{E1EFE467-4472-44C6-AC3A-9F3173557E73}" srcOrd="14" destOrd="0" presId="urn:microsoft.com/office/officeart/2005/8/layout/bProcess3"/>
    <dgm:cxn modelId="{3A0E2288-ED9A-4BA4-8FD2-FAEC47F9F27C}" type="presParOf" srcId="{7C2EC096-D478-4693-A09F-027DD8FECB08}" destId="{434A8478-DDD8-4862-BA7C-04548C290824}" srcOrd="15" destOrd="0" presId="urn:microsoft.com/office/officeart/2005/8/layout/bProcess3"/>
    <dgm:cxn modelId="{A08FBA12-A9D7-4D9B-9737-9F114EEEED33}" type="presParOf" srcId="{434A8478-DDD8-4862-BA7C-04548C290824}" destId="{8DAE458A-9355-48B7-94DE-B6D2333D26E2}" srcOrd="0" destOrd="0" presId="urn:microsoft.com/office/officeart/2005/8/layout/bProcess3"/>
    <dgm:cxn modelId="{14B52D02-A4BE-4394-85DF-C5E4A7DFAB7E}" type="presParOf" srcId="{7C2EC096-D478-4693-A09F-027DD8FECB08}" destId="{22BFB171-FA9A-4581-AC54-50DEAB3DB425}" srcOrd="16" destOrd="0" presId="urn:microsoft.com/office/officeart/2005/8/layout/bProcess3"/>
    <dgm:cxn modelId="{93F59272-C965-4F8E-A5FA-1A7F2BD20D2E}" type="presParOf" srcId="{7C2EC096-D478-4693-A09F-027DD8FECB08}" destId="{761E565A-9041-4304-9BAF-B4B35D5C71B3}" srcOrd="17" destOrd="0" presId="urn:microsoft.com/office/officeart/2005/8/layout/bProcess3"/>
    <dgm:cxn modelId="{3BA83C08-E6ED-4CB2-B460-D5AE19141BEF}" type="presParOf" srcId="{761E565A-9041-4304-9BAF-B4B35D5C71B3}" destId="{FA8816C5-39CC-4656-B71B-E9778CB97E6B}" srcOrd="0" destOrd="0" presId="urn:microsoft.com/office/officeart/2005/8/layout/bProcess3"/>
    <dgm:cxn modelId="{F3890462-60F5-445E-9BF9-58C23EA01C67}" type="presParOf" srcId="{7C2EC096-D478-4693-A09F-027DD8FECB08}" destId="{47B2ED97-66C6-4B39-BAA1-B9AF9AA59FA1}" srcOrd="18"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847499" y="8511"/>
          <a:ext cx="1432995" cy="859797"/>
        </a:xfrm>
        <a:prstGeom prst="rect">
          <a:avLst/>
        </a:prstGeom>
        <a:solidFill>
          <a:srgbClr val="FFC000"/>
        </a:solidFill>
        <a:ln>
          <a:noFill/>
        </a:ln>
        <a:effectLst/>
        <a:scene3d>
          <a:camera prst="orthographicFront"/>
          <a:lightRig rig="flat" dir="t"/>
        </a:scene3d>
        <a:sp3d prstMaterial="plastic">
          <a:bevelT w="120900" h="88900"/>
          <a:bevelB w="88900" h="31750" prst="angle"/>
        </a:sp3d>
      </dgm:spPr>
      <dgm:t>
        <a:bodyPr/>
        <a:lstStyle/>
        <a:p>
          <a:pPr>
            <a:buNone/>
          </a:pPr>
          <a:r>
            <a:rPr lang="en-US" sz="1100" dirty="0">
              <a:solidFill>
                <a:schemeClr val="tx1"/>
              </a:solidFill>
              <a:latin typeface="+mj-lt"/>
              <a:ea typeface="+mn-ea"/>
              <a:cs typeface="+mn-cs"/>
            </a:rPr>
            <a:t>Determine how you will do planning – part of management plans. </a:t>
          </a:r>
        </a:p>
      </dgm:t>
    </dgm:pt>
    <dgm:pt modelId="{3B8BC21B-7BC8-4500-85B0-B3A95F4161E5}" type="sibTrans" cxnId="{FBC6AD25-4CE6-462B-A76B-99FD9D89DEF0}">
      <dgm:prSet/>
      <dgm:spPr>
        <a:xfrm>
          <a:off x="2278695" y="386723"/>
          <a:ext cx="263164" cy="91440"/>
        </a:xfrm>
        <a:custGeom>
          <a:avLst/>
          <a:gdLst/>
          <a:ahLst/>
          <a:cxnLst/>
          <a:rect l="0" t="0" r="0" b="0"/>
          <a:pathLst>
            <a:path>
              <a:moveTo>
                <a:pt x="0" y="51686"/>
              </a:moveTo>
              <a:lnTo>
                <a:pt x="148682" y="51686"/>
              </a:lnTo>
              <a:lnTo>
                <a:pt x="148682" y="45720"/>
              </a:lnTo>
              <a:lnTo>
                <a:pt x="263164"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331F405C-336A-4D36-980D-CE13A3501252}">
      <dgm:prSet custT="1"/>
      <dgm:spPr>
        <a:xfrm>
          <a:off x="2574259" y="2544"/>
          <a:ext cx="1432995" cy="859797"/>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Create project scope statement. </a:t>
          </a:r>
        </a:p>
      </dgm:t>
    </dgm:pt>
    <dgm:pt modelId="{9CBD99D0-B0FB-4AB1-BE72-22A008F9E141}" type="parTrans" cxnId="{B83C694C-403E-4158-BA21-AF8D9940557F}">
      <dgm:prSet/>
      <dgm:spPr/>
      <dgm:t>
        <a:bodyPr/>
        <a:lstStyle/>
        <a:p>
          <a:endParaRPr lang="en-US"/>
        </a:p>
      </dgm:t>
    </dgm:pt>
    <dgm:pt modelId="{CCB4ED42-C07F-4778-B17E-E7949593EBEC}" type="sibTrans" cxnId="{B83C694C-403E-4158-BA21-AF8D9940557F}">
      <dgm:prSet/>
      <dgm:spPr>
        <a:xfrm>
          <a:off x="4005455" y="386723"/>
          <a:ext cx="298989" cy="91440"/>
        </a:xfrm>
        <a:custGeom>
          <a:avLst/>
          <a:gdLst/>
          <a:ahLst/>
          <a:cxnLst/>
          <a:rect l="0" t="0" r="0" b="0"/>
          <a:pathLst>
            <a:path>
              <a:moveTo>
                <a:pt x="0" y="45720"/>
              </a:moveTo>
              <a:lnTo>
                <a:pt x="298989" y="45720"/>
              </a:lnTo>
            </a:path>
          </a:pathLst>
        </a:custGeom>
        <a:noFill/>
        <a:ln w="6350" cap="flat" cmpd="sng" algn="ctr">
          <a:solidFill>
            <a:srgbClr val="FFC000">
              <a:hueOff val="577538"/>
              <a:satOff val="-2665"/>
              <a:lumOff val="9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02C4AB3-C3C4-4C99-A28F-DA93114E808D}">
      <dgm:prSet custT="1"/>
      <dgm:spPr>
        <a:xfrm>
          <a:off x="4336844" y="2544"/>
          <a:ext cx="1432995" cy="859797"/>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Determine team. </a:t>
          </a:r>
        </a:p>
      </dgm:t>
    </dgm:pt>
    <dgm:pt modelId="{334CB8D2-AA01-43EF-A3D6-1C91239E2D12}" type="parTrans" cxnId="{5FF5B7AC-DF51-4304-8AE9-DFE9744EA882}">
      <dgm:prSet/>
      <dgm:spPr/>
      <dgm:t>
        <a:bodyPr/>
        <a:lstStyle/>
        <a:p>
          <a:endParaRPr lang="en-US"/>
        </a:p>
      </dgm:t>
    </dgm:pt>
    <dgm:pt modelId="{5D9BACB6-8EC5-48A0-82F4-7ACD3F9BC021}" type="sibTrans" cxnId="{5FF5B7AC-DF51-4304-8AE9-DFE9744EA882}">
      <dgm:prSet/>
      <dgm:spPr>
        <a:xfrm>
          <a:off x="5768040" y="386723"/>
          <a:ext cx="298989" cy="91440"/>
        </a:xfrm>
        <a:custGeom>
          <a:avLst/>
          <a:gdLst/>
          <a:ahLst/>
          <a:cxnLst/>
          <a:rect l="0" t="0" r="0" b="0"/>
          <a:pathLst>
            <a:path>
              <a:moveTo>
                <a:pt x="0" y="45720"/>
              </a:moveTo>
              <a:lnTo>
                <a:pt x="298989" y="45720"/>
              </a:lnTo>
            </a:path>
          </a:pathLst>
        </a:custGeom>
        <a:noFill/>
        <a:ln w="6350" cap="flat" cmpd="sng" algn="ctr">
          <a:solidFill>
            <a:srgbClr val="FFC000">
              <a:hueOff val="1155077"/>
              <a:satOff val="-5330"/>
              <a:lumOff val="19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B4113C0-7F34-4E75-84CA-75A22916A12F}">
      <dgm:prSet custT="1"/>
      <dgm:spPr>
        <a:xfrm>
          <a:off x="6099430" y="2544"/>
          <a:ext cx="1432995" cy="859797"/>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Create activity list. </a:t>
          </a:r>
        </a:p>
      </dgm:t>
    </dgm:pt>
    <dgm:pt modelId="{2935A55C-269C-42B6-A442-145A33E42A52}" type="parTrans" cxnId="{4A5DC04C-5A24-4006-B544-106681E98C7F}">
      <dgm:prSet/>
      <dgm:spPr/>
      <dgm:t>
        <a:bodyPr/>
        <a:lstStyle/>
        <a:p>
          <a:endParaRPr lang="en-US"/>
        </a:p>
      </dgm:t>
    </dgm:pt>
    <dgm:pt modelId="{8D690573-A3FB-4B61-96FB-6CBC9ED46579}" type="sibTrans" cxnId="{4A5DC04C-5A24-4006-B544-106681E98C7F}">
      <dgm:prSet/>
      <dgm:spPr>
        <a:xfrm>
          <a:off x="7530626" y="386723"/>
          <a:ext cx="298989" cy="91440"/>
        </a:xfrm>
        <a:custGeom>
          <a:avLst/>
          <a:gdLst/>
          <a:ahLst/>
          <a:cxnLst/>
          <a:rect l="0" t="0" r="0" b="0"/>
          <a:pathLst>
            <a:path>
              <a:moveTo>
                <a:pt x="0" y="45720"/>
              </a:moveTo>
              <a:lnTo>
                <a:pt x="298989"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C7694575-66CE-45FB-AC21-FE252C08CAF9}">
      <dgm:prSet custT="1"/>
      <dgm:spPr>
        <a:xfrm>
          <a:off x="7862015" y="2544"/>
          <a:ext cx="1432995" cy="859797"/>
        </a:xfrm>
        <a:prstGeom prst="rect">
          <a:avLst/>
        </a:prstGeom>
        <a:solidFill>
          <a:schemeClr val="accent6">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Create network diagram. </a:t>
          </a:r>
        </a:p>
      </dgm:t>
    </dgm:pt>
    <dgm:pt modelId="{74611EDA-E86B-42B1-BE95-1BA4798A48FE}" type="parTrans" cxnId="{A4A9E918-B332-45BF-8113-947279ECD4CA}">
      <dgm:prSet/>
      <dgm:spPr/>
      <dgm:t>
        <a:bodyPr/>
        <a:lstStyle/>
        <a:p>
          <a:endParaRPr lang="en-US"/>
        </a:p>
      </dgm:t>
    </dgm:pt>
    <dgm:pt modelId="{1B37FE5B-05F3-4A17-A9CF-4B1B92BA92B2}" type="sibTrans" cxnId="{A4A9E918-B332-45BF-8113-947279ECD4CA}">
      <dgm:prSet/>
      <dgm:spPr>
        <a:xfrm>
          <a:off x="9293211" y="386723"/>
          <a:ext cx="298989" cy="91440"/>
        </a:xfrm>
        <a:custGeom>
          <a:avLst/>
          <a:gdLst/>
          <a:ahLst/>
          <a:cxnLst/>
          <a:rect l="0" t="0" r="0" b="0"/>
          <a:pathLst>
            <a:path>
              <a:moveTo>
                <a:pt x="0" y="45720"/>
              </a:moveTo>
              <a:lnTo>
                <a:pt x="298989" y="45720"/>
              </a:lnTo>
            </a:path>
          </a:pathLst>
        </a:custGeom>
        <a:noFill/>
        <a:ln w="6350" cap="flat" cmpd="sng" algn="ctr">
          <a:solidFill>
            <a:srgbClr val="FFC000">
              <a:hueOff val="2310154"/>
              <a:satOff val="-10660"/>
              <a:lumOff val="39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D50744A-3300-45AC-802D-71782F314369}">
      <dgm:prSet custT="1"/>
      <dgm:spPr>
        <a:xfrm>
          <a:off x="9624600" y="2544"/>
          <a:ext cx="1432995" cy="859797"/>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100" kern="1200" dirty="0">
              <a:solidFill>
                <a:prstClr val="black"/>
              </a:solidFill>
              <a:latin typeface="Calibri Light"/>
              <a:ea typeface="+mn-ea"/>
              <a:cs typeface="+mn-cs"/>
            </a:rPr>
            <a:t>Estimate resource requirements</a:t>
          </a:r>
          <a:r>
            <a:rPr lang="en-US" sz="900" kern="1200" dirty="0">
              <a:solidFill>
                <a:sysClr val="window" lastClr="FFFFFF"/>
              </a:solidFill>
              <a:latin typeface="Calibri" panose="020F0502020204030204"/>
              <a:ea typeface="+mn-ea"/>
              <a:cs typeface="+mn-cs"/>
            </a:rPr>
            <a:t>. </a:t>
          </a:r>
        </a:p>
      </dgm:t>
    </dgm:pt>
    <dgm:pt modelId="{38A259C7-7C7B-4F06-99A7-C40065D3E953}" type="parTrans" cxnId="{A9BFAA5B-795D-4D32-AD8E-FB42FD45636B}">
      <dgm:prSet/>
      <dgm:spPr/>
      <dgm:t>
        <a:bodyPr/>
        <a:lstStyle/>
        <a:p>
          <a:endParaRPr lang="en-US"/>
        </a:p>
      </dgm:t>
    </dgm:pt>
    <dgm:pt modelId="{CE8F516B-2183-47CC-A501-9D05C6DD5AB1}" type="sibTrans" cxnId="{A9BFAA5B-795D-4D32-AD8E-FB42FD45636B}">
      <dgm:prSet/>
      <dgm:spPr>
        <a:xfrm>
          <a:off x="1528172" y="860542"/>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2887692"/>
              <a:satOff val="-13324"/>
              <a:lumOff val="49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E83F0B0-277E-4538-9211-33FE4A97B303}">
      <dgm:prSet custT="1"/>
      <dgm:spPr>
        <a:xfrm>
          <a:off x="811674" y="1191931"/>
          <a:ext cx="1432995" cy="859797"/>
        </a:xfrm>
        <a:prstGeom prst="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Estimate time and cost. </a:t>
          </a:r>
        </a:p>
      </dgm:t>
    </dgm:pt>
    <dgm:pt modelId="{734BD4A0-7225-43BA-8BD4-FA7427D3B52D}" type="parTrans" cxnId="{EE793DB9-DA14-4F6C-A324-D88E2DBAFE26}">
      <dgm:prSet/>
      <dgm:spPr/>
      <dgm:t>
        <a:bodyPr/>
        <a:lstStyle/>
        <a:p>
          <a:endParaRPr lang="en-US"/>
        </a:p>
      </dgm:t>
    </dgm:pt>
    <dgm:pt modelId="{0EA7BFA5-6E58-48E0-8435-7103665183D3}" type="sibTrans" cxnId="{EE793DB9-DA14-4F6C-A324-D88E2DBAFE26}">
      <dgm:prSet/>
      <dgm:spPr>
        <a:xfrm>
          <a:off x="2242870" y="1576110"/>
          <a:ext cx="298989" cy="91440"/>
        </a:xfrm>
        <a:custGeom>
          <a:avLst/>
          <a:gdLst/>
          <a:ahLst/>
          <a:cxnLst/>
          <a:rect l="0" t="0" r="0" b="0"/>
          <a:pathLst>
            <a:path>
              <a:moveTo>
                <a:pt x="0" y="45720"/>
              </a:moveTo>
              <a:lnTo>
                <a:pt x="298989"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8CA4A70F-422B-4AB3-BE93-7ECDEAA6AA32}">
      <dgm:prSet custT="1"/>
      <dgm:spPr>
        <a:xfrm>
          <a:off x="2574259" y="1191931"/>
          <a:ext cx="1432995" cy="859797"/>
        </a:xfrm>
        <a:prstGeom prst="rect">
          <a:avLst/>
        </a:prstGeom>
        <a:solidFill>
          <a:schemeClr val="accent1">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100" kern="1200" dirty="0">
              <a:solidFill>
                <a:prstClr val="black"/>
              </a:solidFill>
              <a:latin typeface="Calibri Light"/>
              <a:ea typeface="+mn-ea"/>
              <a:cs typeface="+mn-cs"/>
            </a:rPr>
            <a:t>Determine critical path</a:t>
          </a:r>
          <a:r>
            <a:rPr lang="en-US" sz="1050" kern="1200" dirty="0">
              <a:solidFill>
                <a:sysClr val="window" lastClr="FFFFFF"/>
              </a:solidFill>
              <a:latin typeface="Calibri" panose="020F0502020204030204"/>
              <a:ea typeface="+mn-ea"/>
              <a:cs typeface="+mn-cs"/>
            </a:rPr>
            <a:t>. </a:t>
          </a:r>
        </a:p>
      </dgm:t>
    </dgm:pt>
    <dgm:pt modelId="{0B908AAE-7543-4C5A-B778-FD36F23DCAA6}" type="parTrans" cxnId="{AE12B25B-62F7-4439-81A2-68BEF89D7255}">
      <dgm:prSet/>
      <dgm:spPr/>
      <dgm:t>
        <a:bodyPr/>
        <a:lstStyle/>
        <a:p>
          <a:endParaRPr lang="en-US"/>
        </a:p>
      </dgm:t>
    </dgm:pt>
    <dgm:pt modelId="{47347F38-D296-4F8E-ABDB-283DE3FDFD65}" type="sibTrans" cxnId="{AE12B25B-62F7-4439-81A2-68BEF89D7255}">
      <dgm:prSet/>
      <dgm:spPr>
        <a:xfrm>
          <a:off x="4005455" y="1576110"/>
          <a:ext cx="298989" cy="91440"/>
        </a:xfrm>
        <a:custGeom>
          <a:avLst/>
          <a:gdLst/>
          <a:ahLst/>
          <a:cxnLst/>
          <a:rect l="0" t="0" r="0" b="0"/>
          <a:pathLst>
            <a:path>
              <a:moveTo>
                <a:pt x="0" y="45720"/>
              </a:moveTo>
              <a:lnTo>
                <a:pt x="298989" y="45720"/>
              </a:lnTo>
            </a:path>
          </a:pathLst>
        </a:custGeom>
        <a:noFill/>
        <a:ln w="6350" cap="flat" cmpd="sng" algn="ctr">
          <a:solidFill>
            <a:srgbClr val="FFC000">
              <a:hueOff val="4042769"/>
              <a:satOff val="-18654"/>
              <a:lumOff val="68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3331E4B-664D-487C-A10B-603FBF044C08}">
      <dgm:prSet custT="1"/>
      <dgm:spPr>
        <a:xfrm>
          <a:off x="4336844" y="1191931"/>
          <a:ext cx="1432995" cy="859797"/>
        </a:xfrm>
        <a:prstGeom prst="rect">
          <a:avLst/>
        </a:prstGeom>
        <a:solidFill>
          <a:schemeClr val="accent1">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Develop Schedule. </a:t>
          </a:r>
        </a:p>
      </dgm:t>
    </dgm:pt>
    <dgm:pt modelId="{BBDAC9F5-7188-42A3-99B8-583951A96DB5}" type="parTrans" cxnId="{6AC3EDF4-DA2B-43AE-88B0-DAC8C621DFED}">
      <dgm:prSet/>
      <dgm:spPr/>
      <dgm:t>
        <a:bodyPr/>
        <a:lstStyle/>
        <a:p>
          <a:endParaRPr lang="en-US"/>
        </a:p>
      </dgm:t>
    </dgm:pt>
    <dgm:pt modelId="{3F5C9F44-41A2-4EBD-81DE-1B316435F796}" type="sibTrans" cxnId="{6AC3EDF4-DA2B-43AE-88B0-DAC8C621DFED}">
      <dgm:prSet/>
      <dgm:spPr>
        <a:xfrm>
          <a:off x="5768040" y="1576110"/>
          <a:ext cx="298989" cy="91440"/>
        </a:xfrm>
        <a:custGeom>
          <a:avLst/>
          <a:gdLst/>
          <a:ahLst/>
          <a:cxnLst/>
          <a:rect l="0" t="0" r="0" b="0"/>
          <a:pathLst>
            <a:path>
              <a:moveTo>
                <a:pt x="0" y="45720"/>
              </a:moveTo>
              <a:lnTo>
                <a:pt x="298989" y="45720"/>
              </a:lnTo>
            </a:path>
          </a:pathLst>
        </a:custGeom>
        <a:noFill/>
        <a:ln w="6350" cap="flat" cmpd="sng" algn="ctr">
          <a:solidFill>
            <a:srgbClr val="FFC000">
              <a:hueOff val="4620308"/>
              <a:satOff val="-21319"/>
              <a:lumOff val="78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26E2CCB-D1F9-422D-B807-845F72993142}">
      <dgm:prSet custT="1"/>
      <dgm:spPr>
        <a:xfrm>
          <a:off x="6099430" y="1191931"/>
          <a:ext cx="1432995" cy="859797"/>
        </a:xfrm>
        <a:prstGeom prst="rect">
          <a:avLst/>
        </a:prstGeom>
        <a:solidFill>
          <a:schemeClr val="accent3">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Developer budget. </a:t>
          </a:r>
        </a:p>
      </dgm:t>
    </dgm:pt>
    <dgm:pt modelId="{17CDA4C0-FFDC-42D6-841C-58C00BF37A30}" type="parTrans" cxnId="{87EBA7EB-2AE5-492F-9691-CBAE1AF9B21F}">
      <dgm:prSet/>
      <dgm:spPr/>
      <dgm:t>
        <a:bodyPr/>
        <a:lstStyle/>
        <a:p>
          <a:endParaRPr lang="en-US"/>
        </a:p>
      </dgm:t>
    </dgm:pt>
    <dgm:pt modelId="{5992D6E3-BDA1-4F8D-BACE-DBA4CBCA70C9}" type="sibTrans" cxnId="{87EBA7EB-2AE5-492F-9691-CBAE1AF9B21F}">
      <dgm:prSet/>
      <dgm:spPr>
        <a:xfrm>
          <a:off x="7530626" y="1576110"/>
          <a:ext cx="298989" cy="91440"/>
        </a:xfrm>
        <a:custGeom>
          <a:avLst/>
          <a:gdLst/>
          <a:ahLst/>
          <a:cxnLst/>
          <a:rect l="0" t="0" r="0" b="0"/>
          <a:pathLst>
            <a:path>
              <a:moveTo>
                <a:pt x="0" y="45720"/>
              </a:moveTo>
              <a:lnTo>
                <a:pt x="298989"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9AFA376-1C7B-406E-BEE8-C9D59F9A612B}">
      <dgm:prSet custT="1"/>
      <dgm:spPr>
        <a:xfrm>
          <a:off x="7862015" y="1191931"/>
          <a:ext cx="1432995" cy="859797"/>
        </a:xfrm>
        <a:prstGeom prst="rect">
          <a:avLst/>
        </a:prstGeom>
        <a:solidFill>
          <a:schemeClr val="tx2">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Determine quality standards, processes and metrics. </a:t>
          </a:r>
        </a:p>
      </dgm:t>
    </dgm:pt>
    <dgm:pt modelId="{CF1E0B1F-14C2-4250-AF8C-ABFF4472254D}" type="parTrans" cxnId="{49B2FCCA-6139-4435-A732-B4FCEDE94106}">
      <dgm:prSet/>
      <dgm:spPr/>
      <dgm:t>
        <a:bodyPr/>
        <a:lstStyle/>
        <a:p>
          <a:endParaRPr lang="en-US"/>
        </a:p>
      </dgm:t>
    </dgm:pt>
    <dgm:pt modelId="{B511B537-24CD-4BA7-BC36-F033B9B0BC1E}" type="sibTrans" cxnId="{49B2FCCA-6139-4435-A732-B4FCEDE94106}">
      <dgm:prSet/>
      <dgm:spPr>
        <a:xfrm>
          <a:off x="9293211" y="1576110"/>
          <a:ext cx="298989" cy="91440"/>
        </a:xfrm>
        <a:custGeom>
          <a:avLst/>
          <a:gdLst/>
          <a:ahLst/>
          <a:cxnLst/>
          <a:rect l="0" t="0" r="0" b="0"/>
          <a:pathLst>
            <a:path>
              <a:moveTo>
                <a:pt x="0" y="45720"/>
              </a:moveTo>
              <a:lnTo>
                <a:pt x="298989" y="45720"/>
              </a:lnTo>
            </a:path>
          </a:pathLst>
        </a:custGeom>
        <a:noFill/>
        <a:ln w="6350" cap="flat" cmpd="sng" algn="ctr">
          <a:solidFill>
            <a:srgbClr val="FFC000">
              <a:hueOff val="5775385"/>
              <a:satOff val="-26649"/>
              <a:lumOff val="98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254ED3D-FB19-48ED-AB09-F3ACD9D72DC4}">
      <dgm:prSet custT="1"/>
      <dgm:spPr>
        <a:xfrm>
          <a:off x="9624600" y="1191931"/>
          <a:ext cx="1432995" cy="859797"/>
        </a:xfrm>
        <a:prstGeom prst="rect">
          <a:avLst/>
        </a:prstGeom>
        <a:gradFill rotWithShape="0">
          <a:gsLst>
            <a:gs pos="0">
              <a:srgbClr val="FFC000">
                <a:hueOff val="6018559"/>
                <a:satOff val="-27771"/>
                <a:lumOff val="1022"/>
                <a:alphaOff val="0"/>
                <a:satMod val="103000"/>
                <a:lumMod val="102000"/>
                <a:tint val="94000"/>
              </a:srgbClr>
            </a:gs>
            <a:gs pos="50000">
              <a:srgbClr val="FFC000">
                <a:hueOff val="6018559"/>
                <a:satOff val="-27771"/>
                <a:lumOff val="1022"/>
                <a:alphaOff val="0"/>
                <a:satMod val="110000"/>
                <a:lumMod val="100000"/>
                <a:shade val="100000"/>
              </a:srgbClr>
            </a:gs>
            <a:gs pos="100000">
              <a:srgbClr val="FFC000">
                <a:hueOff val="6018559"/>
                <a:satOff val="-27771"/>
                <a:lumOff val="10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Determine roles and responsibilities. </a:t>
          </a:r>
        </a:p>
      </dgm:t>
    </dgm:pt>
    <dgm:pt modelId="{0719FBE3-9998-460D-9E07-3A574D2E4125}" type="parTrans" cxnId="{4375F64D-EB8E-4394-A83D-0BFD6C4FC0BE}">
      <dgm:prSet/>
      <dgm:spPr/>
      <dgm:t>
        <a:bodyPr/>
        <a:lstStyle/>
        <a:p>
          <a:endParaRPr lang="en-US"/>
        </a:p>
      </dgm:t>
    </dgm:pt>
    <dgm:pt modelId="{800A6C85-654A-4E98-9F30-5EE40A47DCAB}" type="sibTrans" cxnId="{4375F64D-EB8E-4394-A83D-0BFD6C4FC0BE}">
      <dgm:prSet/>
      <dgm:spPr>
        <a:xfrm>
          <a:off x="1528172" y="2049928"/>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6352923"/>
              <a:satOff val="-29314"/>
              <a:lumOff val="107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92AD6FB-0426-4296-8DD4-171E4BE154BD}">
      <dgm:prSet custT="1"/>
      <dgm:spPr>
        <a:xfrm>
          <a:off x="811674" y="2381318"/>
          <a:ext cx="1432995" cy="859797"/>
        </a:xfrm>
        <a:prstGeom prst="rect">
          <a:avLst/>
        </a:prstGeom>
        <a:gradFill rotWithShape="0">
          <a:gsLst>
            <a:gs pos="0">
              <a:srgbClr val="FFC000">
                <a:hueOff val="6565700"/>
                <a:satOff val="-30296"/>
                <a:lumOff val="1115"/>
                <a:alphaOff val="0"/>
                <a:satMod val="103000"/>
                <a:lumMod val="102000"/>
                <a:tint val="94000"/>
              </a:srgbClr>
            </a:gs>
            <a:gs pos="50000">
              <a:srgbClr val="FFC000">
                <a:hueOff val="6565700"/>
                <a:satOff val="-30296"/>
                <a:lumOff val="1115"/>
                <a:alphaOff val="0"/>
                <a:satMod val="110000"/>
                <a:lumMod val="100000"/>
                <a:shade val="100000"/>
              </a:srgbClr>
            </a:gs>
            <a:gs pos="100000">
              <a:srgbClr val="FFC000">
                <a:hueOff val="6565700"/>
                <a:satOff val="-30296"/>
                <a:lumOff val="11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100" kern="1200" dirty="0">
              <a:solidFill>
                <a:prstClr val="black"/>
              </a:solidFill>
              <a:latin typeface="Calibri Light"/>
              <a:ea typeface="+mn-ea"/>
              <a:cs typeface="+mn-cs"/>
            </a:rPr>
            <a:t>Determine communications requirements</a:t>
          </a:r>
          <a:r>
            <a:rPr lang="en-US" sz="1400" kern="1200" dirty="0">
              <a:solidFill>
                <a:prstClr val="black"/>
              </a:solidFill>
              <a:latin typeface="Times New Roman"/>
              <a:ea typeface="+mn-ea"/>
              <a:cs typeface="Times New Roman"/>
            </a:rPr>
            <a:t>. </a:t>
          </a:r>
        </a:p>
      </dgm:t>
    </dgm:pt>
    <dgm:pt modelId="{801808D7-84CC-4F5A-B0C1-CC6ABF5787D8}" type="parTrans" cxnId="{C60688E2-04A4-4D4E-B5D9-63CC31CC48BE}">
      <dgm:prSet/>
      <dgm:spPr/>
      <dgm:t>
        <a:bodyPr/>
        <a:lstStyle/>
        <a:p>
          <a:endParaRPr lang="en-US"/>
        </a:p>
      </dgm:t>
    </dgm:pt>
    <dgm:pt modelId="{66FEEB34-9728-40F7-BA97-B7CF027C96B6}" type="sibTrans" cxnId="{C60688E2-04A4-4D4E-B5D9-63CC31CC48BE}">
      <dgm:prSet/>
      <dgm:spPr>
        <a:xfrm>
          <a:off x="2242870" y="2765496"/>
          <a:ext cx="298989" cy="91440"/>
        </a:xfrm>
        <a:custGeom>
          <a:avLst/>
          <a:gdLst/>
          <a:ahLst/>
          <a:cxnLst/>
          <a:rect l="0" t="0" r="0" b="0"/>
          <a:pathLst>
            <a:path>
              <a:moveTo>
                <a:pt x="0" y="45720"/>
              </a:moveTo>
              <a:lnTo>
                <a:pt x="298989"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8AA66F0-AF0B-4685-9312-EE4DAE5FF65E}">
      <dgm:prSet custT="1"/>
      <dgm:spPr>
        <a:xfrm>
          <a:off x="2574259" y="2381318"/>
          <a:ext cx="1432995" cy="859797"/>
        </a:xfrm>
        <a:prstGeom prst="rect">
          <a:avLst/>
        </a:prstGeom>
        <a:gradFill rotWithShape="0">
          <a:gsLst>
            <a:gs pos="0">
              <a:srgbClr val="FFC000">
                <a:hueOff val="7112842"/>
                <a:satOff val="-32820"/>
                <a:lumOff val="1208"/>
                <a:alphaOff val="0"/>
                <a:satMod val="103000"/>
                <a:lumMod val="102000"/>
                <a:tint val="94000"/>
              </a:srgbClr>
            </a:gs>
            <a:gs pos="50000">
              <a:srgbClr val="FFC000">
                <a:hueOff val="7112842"/>
                <a:satOff val="-32820"/>
                <a:lumOff val="1208"/>
                <a:alphaOff val="0"/>
                <a:satMod val="110000"/>
                <a:lumMod val="100000"/>
                <a:shade val="100000"/>
              </a:srgbClr>
            </a:gs>
            <a:gs pos="100000">
              <a:srgbClr val="FFC000">
                <a:hueOff val="7112842"/>
                <a:satOff val="-32820"/>
                <a:lumOff val="120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100" kern="1200" dirty="0">
              <a:solidFill>
                <a:prstClr val="black"/>
              </a:solidFill>
              <a:latin typeface="Calibri Light"/>
              <a:ea typeface="+mn-ea"/>
              <a:cs typeface="+mn-cs"/>
            </a:rPr>
            <a:t>Risk identification, qualitative and quantitative risk analysis and response planning</a:t>
          </a:r>
          <a:r>
            <a:rPr lang="en-US" sz="1200" kern="1200" dirty="0">
              <a:solidFill>
                <a:prstClr val="black"/>
              </a:solidFill>
              <a:latin typeface="Times New Roman"/>
              <a:ea typeface="+mn-ea"/>
              <a:cs typeface="Times New Roman"/>
            </a:rPr>
            <a:t>. </a:t>
          </a:r>
        </a:p>
      </dgm:t>
    </dgm:pt>
    <dgm:pt modelId="{45613179-3B68-4086-AF5F-86C1845E3782}" type="parTrans" cxnId="{6C0CA286-F811-4CF5-B976-2764EE56DD63}">
      <dgm:prSet/>
      <dgm:spPr/>
      <dgm:t>
        <a:bodyPr/>
        <a:lstStyle/>
        <a:p>
          <a:endParaRPr lang="en-US"/>
        </a:p>
      </dgm:t>
    </dgm:pt>
    <dgm:pt modelId="{D0CED150-2EF2-4EF0-B263-35C8CD721683}" type="sibTrans" cxnId="{6C0CA286-F811-4CF5-B976-2764EE56DD63}">
      <dgm:prSet/>
      <dgm:spPr>
        <a:xfrm>
          <a:off x="4005455" y="2765496"/>
          <a:ext cx="298989" cy="91440"/>
        </a:xfrm>
        <a:custGeom>
          <a:avLst/>
          <a:gdLst/>
          <a:ahLst/>
          <a:cxnLst/>
          <a:rect l="0" t="0" r="0" b="0"/>
          <a:pathLst>
            <a:path>
              <a:moveTo>
                <a:pt x="0" y="45720"/>
              </a:moveTo>
              <a:lnTo>
                <a:pt x="298989" y="45720"/>
              </a:lnTo>
            </a:path>
          </a:pathLst>
        </a:custGeom>
        <a:noFill/>
        <a:ln w="6350" cap="flat" cmpd="sng" algn="ctr">
          <a:solidFill>
            <a:srgbClr val="FFC000">
              <a:hueOff val="7508000"/>
              <a:satOff val="-34644"/>
              <a:lumOff val="127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15FCD37-44E7-4B60-8FF5-8DBBE4E74AE9}">
      <dgm:prSet custT="1"/>
      <dgm:spPr>
        <a:xfrm>
          <a:off x="4336844" y="2381318"/>
          <a:ext cx="1432995" cy="859797"/>
        </a:xfrm>
        <a:prstGeom prst="rect">
          <a:avLst/>
        </a:prstGeom>
        <a:gradFill rotWithShape="0">
          <a:gsLst>
            <a:gs pos="0">
              <a:srgbClr val="FFC000">
                <a:hueOff val="7659983"/>
                <a:satOff val="-35345"/>
                <a:lumOff val="1301"/>
                <a:alphaOff val="0"/>
                <a:satMod val="103000"/>
                <a:lumMod val="102000"/>
                <a:tint val="94000"/>
              </a:srgbClr>
            </a:gs>
            <a:gs pos="50000">
              <a:srgbClr val="FFC000">
                <a:hueOff val="7659983"/>
                <a:satOff val="-35345"/>
                <a:lumOff val="1301"/>
                <a:alphaOff val="0"/>
                <a:satMod val="110000"/>
                <a:lumMod val="100000"/>
                <a:shade val="100000"/>
              </a:srgbClr>
            </a:gs>
            <a:gs pos="100000">
              <a:srgbClr val="FFC000">
                <a:hueOff val="7659983"/>
                <a:satOff val="-35345"/>
                <a:lumOff val="130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Determine what to purchase. </a:t>
          </a:r>
        </a:p>
      </dgm:t>
    </dgm:pt>
    <dgm:pt modelId="{722A3D64-20A9-4D71-B589-EDC3BFC93EF4}" type="parTrans" cxnId="{91B07D45-BD80-47A8-95F2-C2A0061F001A}">
      <dgm:prSet/>
      <dgm:spPr/>
      <dgm:t>
        <a:bodyPr/>
        <a:lstStyle/>
        <a:p>
          <a:endParaRPr lang="en-US"/>
        </a:p>
      </dgm:t>
    </dgm:pt>
    <dgm:pt modelId="{79A42E9A-2BBA-46B6-995E-042AA8C6413D}" type="sibTrans" cxnId="{91B07D45-BD80-47A8-95F2-C2A0061F001A}">
      <dgm:prSet/>
      <dgm:spPr>
        <a:xfrm>
          <a:off x="5768040" y="2765496"/>
          <a:ext cx="298989" cy="91440"/>
        </a:xfrm>
        <a:custGeom>
          <a:avLst/>
          <a:gdLst/>
          <a:ahLst/>
          <a:cxnLst/>
          <a:rect l="0" t="0" r="0" b="0"/>
          <a:pathLst>
            <a:path>
              <a:moveTo>
                <a:pt x="0" y="45720"/>
              </a:moveTo>
              <a:lnTo>
                <a:pt x="298989" y="45720"/>
              </a:lnTo>
            </a:path>
          </a:pathLst>
        </a:custGeom>
        <a:noFill/>
        <a:ln w="6350" cap="flat" cmpd="sng" algn="ctr">
          <a:solidFill>
            <a:srgbClr val="FFC000">
              <a:hueOff val="8085538"/>
              <a:satOff val="-37308"/>
              <a:lumOff val="137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FBC2AAD-E931-4C20-9361-382432A26BBA}">
      <dgm:prSet custT="1"/>
      <dgm:spPr>
        <a:xfrm>
          <a:off x="6099430" y="2381318"/>
          <a:ext cx="1432995" cy="859797"/>
        </a:xfrm>
        <a:prstGeom prst="rect">
          <a:avLst/>
        </a:prstGeom>
        <a:gradFill rotWithShape="0">
          <a:gsLst>
            <a:gs pos="0">
              <a:srgbClr val="FFC000">
                <a:hueOff val="8207126"/>
                <a:satOff val="-37869"/>
                <a:lumOff val="1393"/>
                <a:alphaOff val="0"/>
                <a:satMod val="103000"/>
                <a:lumMod val="102000"/>
                <a:tint val="94000"/>
              </a:srgbClr>
            </a:gs>
            <a:gs pos="50000">
              <a:srgbClr val="FFC000">
                <a:hueOff val="8207126"/>
                <a:satOff val="-37869"/>
                <a:lumOff val="1393"/>
                <a:alphaOff val="0"/>
                <a:satMod val="110000"/>
                <a:lumMod val="100000"/>
                <a:shade val="100000"/>
              </a:srgbClr>
            </a:gs>
            <a:gs pos="100000">
              <a:srgbClr val="FFC000">
                <a:hueOff val="8207126"/>
                <a:satOff val="-37869"/>
                <a:lumOff val="13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Prepare procurement documents. </a:t>
          </a:r>
        </a:p>
      </dgm:t>
    </dgm:pt>
    <dgm:pt modelId="{E65C46AC-B2F4-42E4-B197-7D5E07B0A547}" type="parTrans" cxnId="{18EDA431-BA3F-4A9A-9CC5-3A3EC5B8F26B}">
      <dgm:prSet/>
      <dgm:spPr/>
      <dgm:t>
        <a:bodyPr/>
        <a:lstStyle/>
        <a:p>
          <a:endParaRPr lang="en-US"/>
        </a:p>
      </dgm:t>
    </dgm:pt>
    <dgm:pt modelId="{6696EEC1-F207-4819-8DD2-3B8EEA495EC3}" type="sibTrans" cxnId="{18EDA431-BA3F-4A9A-9CC5-3A3EC5B8F26B}">
      <dgm:prSet/>
      <dgm:spPr>
        <a:xfrm>
          <a:off x="7530626" y="2765496"/>
          <a:ext cx="298989" cy="91440"/>
        </a:xfrm>
        <a:custGeom>
          <a:avLst/>
          <a:gdLst/>
          <a:ahLst/>
          <a:cxnLst/>
          <a:rect l="0" t="0" r="0" b="0"/>
          <a:pathLst>
            <a:path>
              <a:moveTo>
                <a:pt x="0" y="45720"/>
              </a:moveTo>
              <a:lnTo>
                <a:pt x="298989"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EF65471-130E-4959-A410-949DC35D3ECE}">
      <dgm:prSet custT="1"/>
      <dgm:spPr>
        <a:xfrm>
          <a:off x="7862015" y="2381318"/>
          <a:ext cx="1432995" cy="859797"/>
        </a:xfrm>
        <a:prstGeom prst="rect">
          <a:avLst/>
        </a:prstGeom>
        <a:gradFill rotWithShape="0">
          <a:gsLst>
            <a:gs pos="0">
              <a:srgbClr val="FFC000">
                <a:hueOff val="8754267"/>
                <a:satOff val="-40394"/>
                <a:lumOff val="1486"/>
                <a:alphaOff val="0"/>
                <a:satMod val="103000"/>
                <a:lumMod val="102000"/>
                <a:tint val="94000"/>
              </a:srgbClr>
            </a:gs>
            <a:gs pos="50000">
              <a:srgbClr val="FFC000">
                <a:hueOff val="8754267"/>
                <a:satOff val="-40394"/>
                <a:lumOff val="1486"/>
                <a:alphaOff val="0"/>
                <a:satMod val="110000"/>
                <a:lumMod val="100000"/>
                <a:shade val="100000"/>
              </a:srgbClr>
            </a:gs>
            <a:gs pos="100000">
              <a:srgbClr val="FFC000">
                <a:hueOff val="8754267"/>
                <a:satOff val="-40394"/>
                <a:lumOff val="14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Finalize the “how to execute and control” aspects of all management plans. </a:t>
          </a:r>
        </a:p>
      </dgm:t>
    </dgm:pt>
    <dgm:pt modelId="{DD123F1F-D7F0-4D05-9772-342951628555}" type="parTrans" cxnId="{9AB30278-8CC8-467D-82EF-3DF9224CC73C}">
      <dgm:prSet/>
      <dgm:spPr/>
      <dgm:t>
        <a:bodyPr/>
        <a:lstStyle/>
        <a:p>
          <a:endParaRPr lang="en-US"/>
        </a:p>
      </dgm:t>
    </dgm:pt>
    <dgm:pt modelId="{0C18BCC0-561F-435B-890D-C6DA38D12724}" type="sibTrans" cxnId="{9AB30278-8CC8-467D-82EF-3DF9224CC73C}">
      <dgm:prSet/>
      <dgm:spPr>
        <a:xfrm>
          <a:off x="9293211" y="2765496"/>
          <a:ext cx="298989" cy="91440"/>
        </a:xfrm>
        <a:custGeom>
          <a:avLst/>
          <a:gdLst/>
          <a:ahLst/>
          <a:cxnLst/>
          <a:rect l="0" t="0" r="0" b="0"/>
          <a:pathLst>
            <a:path>
              <a:moveTo>
                <a:pt x="0" y="45720"/>
              </a:moveTo>
              <a:lnTo>
                <a:pt x="298989" y="45720"/>
              </a:lnTo>
            </a:path>
          </a:pathLst>
        </a:custGeom>
        <a:noFill/>
        <a:ln w="6350" cap="flat" cmpd="sng" algn="ctr">
          <a:solidFill>
            <a:srgbClr val="FFC000">
              <a:hueOff val="9240615"/>
              <a:satOff val="-42638"/>
              <a:lumOff val="156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1CE6FCA-B82D-4B07-856E-B0049EAA5D27}">
      <dgm:prSet custT="1"/>
      <dgm:spPr>
        <a:xfrm>
          <a:off x="9624600" y="2381318"/>
          <a:ext cx="1432995" cy="859797"/>
        </a:xfrm>
        <a:prstGeom prst="rect">
          <a:avLst/>
        </a:prstGeom>
        <a:gradFill rotWithShape="0">
          <a:gsLst>
            <a:gs pos="0">
              <a:srgbClr val="FFC000">
                <a:hueOff val="9301409"/>
                <a:satOff val="-42919"/>
                <a:lumOff val="1579"/>
                <a:alphaOff val="0"/>
                <a:satMod val="103000"/>
                <a:lumMod val="102000"/>
                <a:tint val="94000"/>
              </a:srgbClr>
            </a:gs>
            <a:gs pos="50000">
              <a:srgbClr val="FFC000">
                <a:hueOff val="9301409"/>
                <a:satOff val="-42919"/>
                <a:lumOff val="1579"/>
                <a:alphaOff val="0"/>
                <a:satMod val="110000"/>
                <a:lumMod val="100000"/>
                <a:shade val="100000"/>
              </a:srgbClr>
            </a:gs>
            <a:gs pos="100000">
              <a:srgbClr val="FFC000">
                <a:hueOff val="9301409"/>
                <a:satOff val="-42919"/>
                <a:lumOff val="15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Create process improvement plan. </a:t>
          </a:r>
        </a:p>
      </dgm:t>
    </dgm:pt>
    <dgm:pt modelId="{6BE98A25-BAA1-4871-88D4-C4857CDD7C5A}" type="parTrans" cxnId="{E747E06E-5266-4785-901E-5FAB41ED3E81}">
      <dgm:prSet/>
      <dgm:spPr/>
      <dgm:t>
        <a:bodyPr/>
        <a:lstStyle/>
        <a:p>
          <a:endParaRPr lang="en-US"/>
        </a:p>
      </dgm:t>
    </dgm:pt>
    <dgm:pt modelId="{5957D243-F1FA-4774-A0E8-AD8444186F9E}" type="sibTrans" cxnId="{E747E06E-5266-4785-901E-5FAB41ED3E81}">
      <dgm:prSet/>
      <dgm:spPr>
        <a:xfrm>
          <a:off x="1528172" y="3239315"/>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9818154"/>
              <a:satOff val="-45303"/>
              <a:lumOff val="166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48DA055-DEB1-4CB8-81B7-92D2C9075092}">
      <dgm:prSet custT="1"/>
      <dgm:spPr>
        <a:xfrm>
          <a:off x="811674" y="3570704"/>
          <a:ext cx="1432995" cy="859797"/>
        </a:xfrm>
        <a:prstGeom prst="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Gain formal approval. </a:t>
          </a:r>
        </a:p>
      </dgm:t>
    </dgm:pt>
    <dgm:pt modelId="{30AD0C8C-61FA-4017-8392-00CAA9A3751C}" type="parTrans" cxnId="{92C8636B-D9E3-4A4D-B799-D6BC579EDF28}">
      <dgm:prSet/>
      <dgm:spPr/>
      <dgm:t>
        <a:bodyPr/>
        <a:lstStyle/>
        <a:p>
          <a:endParaRPr lang="en-US"/>
        </a:p>
      </dgm:t>
    </dgm:pt>
    <dgm:pt modelId="{780D40C8-6EBF-4585-8265-2EB30AE06748}" type="sibTrans" cxnId="{92C8636B-D9E3-4A4D-B799-D6BC579EDF28}">
      <dgm:prSet/>
      <dgm:spPr>
        <a:xfrm>
          <a:off x="2242870" y="3954883"/>
          <a:ext cx="298989" cy="91440"/>
        </a:xfrm>
        <a:custGeom>
          <a:avLst/>
          <a:gdLst/>
          <a:ahLst/>
          <a:cxnLst/>
          <a:rect l="0" t="0" r="0" b="0"/>
          <a:pathLst>
            <a:path>
              <a:moveTo>
                <a:pt x="0" y="45720"/>
              </a:moveTo>
              <a:lnTo>
                <a:pt x="298989"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8FB52E4E-568B-420D-BA43-AE8933D82A11}">
      <dgm:prSet custT="1"/>
      <dgm:spPr>
        <a:xfrm>
          <a:off x="2574259" y="3570704"/>
          <a:ext cx="1432995" cy="859797"/>
        </a:xfrm>
        <a:prstGeom prst="rect">
          <a:avLst/>
        </a:prstGeom>
        <a:solidFill>
          <a:schemeClr val="tx2">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100" kern="1200" dirty="0">
              <a:solidFill>
                <a:prstClr val="black"/>
              </a:solidFill>
              <a:latin typeface="Calibri Light"/>
              <a:ea typeface="+mn-ea"/>
              <a:cs typeface="+mn-cs"/>
            </a:rPr>
            <a:t>Hold kick-off meeting.</a:t>
          </a:r>
          <a:r>
            <a:rPr lang="en-US" sz="1400" kern="1200" dirty="0">
              <a:solidFill>
                <a:prstClr val="black"/>
              </a:solidFill>
              <a:latin typeface="Times New Roman"/>
              <a:ea typeface="+mn-ea"/>
              <a:cs typeface="Times New Roman"/>
            </a:rPr>
            <a:t> </a:t>
          </a:r>
        </a:p>
      </dgm:t>
    </dgm:pt>
    <dgm:pt modelId="{67E64446-DC3E-4C14-AB22-72709885E66B}" type="parTrans" cxnId="{CCC7D45D-6F77-464D-BB5A-1DECD336726E}">
      <dgm:prSet/>
      <dgm:spPr/>
      <dgm:t>
        <a:bodyPr/>
        <a:lstStyle/>
        <a:p>
          <a:endParaRPr lang="en-US"/>
        </a:p>
      </dgm:t>
    </dgm:pt>
    <dgm:pt modelId="{0629DA63-CB68-4480-91F0-25F42A646F67}" type="sibTrans" cxnId="{CCC7D45D-6F77-464D-BB5A-1DECD336726E}">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20"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19"/>
      <dgm:spPr/>
    </dgm:pt>
    <dgm:pt modelId="{770D2183-6F0C-46AF-9288-C8CFB6B23B88}" type="pres">
      <dgm:prSet presAssocID="{3B8BC21B-7BC8-4500-85B0-B3A95F4161E5}" presName="connectorText" presStyleLbl="sibTrans1D1" presStyleIdx="0" presStyleCnt="19"/>
      <dgm:spPr/>
    </dgm:pt>
    <dgm:pt modelId="{55A291AB-2047-4E9E-862F-73334DA0339A}" type="pres">
      <dgm:prSet presAssocID="{331F405C-336A-4D36-980D-CE13A3501252}" presName="node" presStyleLbl="node1" presStyleIdx="1" presStyleCnt="20">
        <dgm:presLayoutVars>
          <dgm:bulletEnabled val="1"/>
        </dgm:presLayoutVars>
      </dgm:prSet>
      <dgm:spPr/>
    </dgm:pt>
    <dgm:pt modelId="{39CE3EDF-6AA5-4D3B-853E-3ADFA1673BE6}" type="pres">
      <dgm:prSet presAssocID="{CCB4ED42-C07F-4778-B17E-E7949593EBEC}" presName="sibTrans" presStyleLbl="sibTrans1D1" presStyleIdx="1" presStyleCnt="19"/>
      <dgm:spPr/>
    </dgm:pt>
    <dgm:pt modelId="{89C334F0-7BDF-4A2D-94EE-72C8E8BD5087}" type="pres">
      <dgm:prSet presAssocID="{CCB4ED42-C07F-4778-B17E-E7949593EBEC}" presName="connectorText" presStyleLbl="sibTrans1D1" presStyleIdx="1" presStyleCnt="19"/>
      <dgm:spPr/>
    </dgm:pt>
    <dgm:pt modelId="{547E9413-8FF5-4A07-B6B0-A00D5EDBD9BF}" type="pres">
      <dgm:prSet presAssocID="{702C4AB3-C3C4-4C99-A28F-DA93114E808D}" presName="node" presStyleLbl="node1" presStyleIdx="2" presStyleCnt="20">
        <dgm:presLayoutVars>
          <dgm:bulletEnabled val="1"/>
        </dgm:presLayoutVars>
      </dgm:prSet>
      <dgm:spPr/>
    </dgm:pt>
    <dgm:pt modelId="{E2915C4F-DC44-49BE-BEF8-A88E48EAC84C}" type="pres">
      <dgm:prSet presAssocID="{5D9BACB6-8EC5-48A0-82F4-7ACD3F9BC021}" presName="sibTrans" presStyleLbl="sibTrans1D1" presStyleIdx="2" presStyleCnt="19"/>
      <dgm:spPr/>
    </dgm:pt>
    <dgm:pt modelId="{BD319B62-ABF8-45F1-87E1-B232734C51EC}" type="pres">
      <dgm:prSet presAssocID="{5D9BACB6-8EC5-48A0-82F4-7ACD3F9BC021}" presName="connectorText" presStyleLbl="sibTrans1D1" presStyleIdx="2" presStyleCnt="19"/>
      <dgm:spPr/>
    </dgm:pt>
    <dgm:pt modelId="{DA88101A-D7D6-4594-8202-5EDD5CD9E2BB}" type="pres">
      <dgm:prSet presAssocID="{2B4113C0-7F34-4E75-84CA-75A22916A12F}" presName="node" presStyleLbl="node1" presStyleIdx="3" presStyleCnt="20">
        <dgm:presLayoutVars>
          <dgm:bulletEnabled val="1"/>
        </dgm:presLayoutVars>
      </dgm:prSet>
      <dgm:spPr/>
    </dgm:pt>
    <dgm:pt modelId="{D35F29E1-3C6F-49C8-A6A9-04D2BD95A96D}" type="pres">
      <dgm:prSet presAssocID="{8D690573-A3FB-4B61-96FB-6CBC9ED46579}" presName="sibTrans" presStyleLbl="sibTrans1D1" presStyleIdx="3" presStyleCnt="19"/>
      <dgm:spPr/>
    </dgm:pt>
    <dgm:pt modelId="{9D79E100-E875-4B9F-9117-469901487744}" type="pres">
      <dgm:prSet presAssocID="{8D690573-A3FB-4B61-96FB-6CBC9ED46579}" presName="connectorText" presStyleLbl="sibTrans1D1" presStyleIdx="3" presStyleCnt="19"/>
      <dgm:spPr/>
    </dgm:pt>
    <dgm:pt modelId="{74959078-0394-4789-8B7D-E153DEC829CF}" type="pres">
      <dgm:prSet presAssocID="{C7694575-66CE-45FB-AC21-FE252C08CAF9}" presName="node" presStyleLbl="node1" presStyleIdx="4" presStyleCnt="20">
        <dgm:presLayoutVars>
          <dgm:bulletEnabled val="1"/>
        </dgm:presLayoutVars>
      </dgm:prSet>
      <dgm:spPr/>
    </dgm:pt>
    <dgm:pt modelId="{4CFD0E31-49AE-46E7-9ED5-166BD6BC40B6}" type="pres">
      <dgm:prSet presAssocID="{1B37FE5B-05F3-4A17-A9CF-4B1B92BA92B2}" presName="sibTrans" presStyleLbl="sibTrans1D1" presStyleIdx="4" presStyleCnt="19"/>
      <dgm:spPr/>
    </dgm:pt>
    <dgm:pt modelId="{4E8F8DEA-D76C-4C4A-8769-A6BFC1066A6F}" type="pres">
      <dgm:prSet presAssocID="{1B37FE5B-05F3-4A17-A9CF-4B1B92BA92B2}" presName="connectorText" presStyleLbl="sibTrans1D1" presStyleIdx="4" presStyleCnt="19"/>
      <dgm:spPr/>
    </dgm:pt>
    <dgm:pt modelId="{61589326-D0F2-45AB-83F4-896CE1C527C6}" type="pres">
      <dgm:prSet presAssocID="{7D50744A-3300-45AC-802D-71782F314369}" presName="node" presStyleLbl="node1" presStyleIdx="5" presStyleCnt="20">
        <dgm:presLayoutVars>
          <dgm:bulletEnabled val="1"/>
        </dgm:presLayoutVars>
      </dgm:prSet>
      <dgm:spPr/>
    </dgm:pt>
    <dgm:pt modelId="{5AAF409F-1E91-438D-A3F2-775869183B7A}" type="pres">
      <dgm:prSet presAssocID="{CE8F516B-2183-47CC-A501-9D05C6DD5AB1}" presName="sibTrans" presStyleLbl="sibTrans1D1" presStyleIdx="5" presStyleCnt="19"/>
      <dgm:spPr/>
    </dgm:pt>
    <dgm:pt modelId="{30510ADE-1689-4E94-BACC-6B3573577359}" type="pres">
      <dgm:prSet presAssocID="{CE8F516B-2183-47CC-A501-9D05C6DD5AB1}" presName="connectorText" presStyleLbl="sibTrans1D1" presStyleIdx="5" presStyleCnt="19"/>
      <dgm:spPr/>
    </dgm:pt>
    <dgm:pt modelId="{DDA0C6E0-0C5D-404C-97AB-79669D7B1693}" type="pres">
      <dgm:prSet presAssocID="{3E83F0B0-277E-4538-9211-33FE4A97B303}" presName="node" presStyleLbl="node1" presStyleIdx="6" presStyleCnt="20">
        <dgm:presLayoutVars>
          <dgm:bulletEnabled val="1"/>
        </dgm:presLayoutVars>
      </dgm:prSet>
      <dgm:spPr/>
    </dgm:pt>
    <dgm:pt modelId="{50C08D7C-A5CC-4A5C-A1E3-C2FDF621915A}" type="pres">
      <dgm:prSet presAssocID="{0EA7BFA5-6E58-48E0-8435-7103665183D3}" presName="sibTrans" presStyleLbl="sibTrans1D1" presStyleIdx="6" presStyleCnt="19"/>
      <dgm:spPr/>
    </dgm:pt>
    <dgm:pt modelId="{3C79D3D8-D6BE-4976-BF4E-1EB25DA1672D}" type="pres">
      <dgm:prSet presAssocID="{0EA7BFA5-6E58-48E0-8435-7103665183D3}" presName="connectorText" presStyleLbl="sibTrans1D1" presStyleIdx="6" presStyleCnt="19"/>
      <dgm:spPr/>
    </dgm:pt>
    <dgm:pt modelId="{1F74FB28-BD11-48C3-8E05-BF0950EB52DC}" type="pres">
      <dgm:prSet presAssocID="{8CA4A70F-422B-4AB3-BE93-7ECDEAA6AA32}" presName="node" presStyleLbl="node1" presStyleIdx="7" presStyleCnt="20">
        <dgm:presLayoutVars>
          <dgm:bulletEnabled val="1"/>
        </dgm:presLayoutVars>
      </dgm:prSet>
      <dgm:spPr/>
    </dgm:pt>
    <dgm:pt modelId="{51E0B8D1-551C-497B-8A7E-5A3E74F12208}" type="pres">
      <dgm:prSet presAssocID="{47347F38-D296-4F8E-ABDB-283DE3FDFD65}" presName="sibTrans" presStyleLbl="sibTrans1D1" presStyleIdx="7" presStyleCnt="19"/>
      <dgm:spPr/>
    </dgm:pt>
    <dgm:pt modelId="{81324327-438F-4D52-BE1F-23A1B351E785}" type="pres">
      <dgm:prSet presAssocID="{47347F38-D296-4F8E-ABDB-283DE3FDFD65}" presName="connectorText" presStyleLbl="sibTrans1D1" presStyleIdx="7" presStyleCnt="19"/>
      <dgm:spPr/>
    </dgm:pt>
    <dgm:pt modelId="{B1E7300D-9059-45DD-B7FF-5452F117E2E2}" type="pres">
      <dgm:prSet presAssocID="{03331E4B-664D-487C-A10B-603FBF044C08}" presName="node" presStyleLbl="node1" presStyleIdx="8" presStyleCnt="20">
        <dgm:presLayoutVars>
          <dgm:bulletEnabled val="1"/>
        </dgm:presLayoutVars>
      </dgm:prSet>
      <dgm:spPr/>
    </dgm:pt>
    <dgm:pt modelId="{88588DC9-D657-449F-9FA2-3070CF804240}" type="pres">
      <dgm:prSet presAssocID="{3F5C9F44-41A2-4EBD-81DE-1B316435F796}" presName="sibTrans" presStyleLbl="sibTrans1D1" presStyleIdx="8" presStyleCnt="19"/>
      <dgm:spPr/>
    </dgm:pt>
    <dgm:pt modelId="{0FE1CAA2-43A2-4201-A3F3-35514C19C52F}" type="pres">
      <dgm:prSet presAssocID="{3F5C9F44-41A2-4EBD-81DE-1B316435F796}" presName="connectorText" presStyleLbl="sibTrans1D1" presStyleIdx="8" presStyleCnt="19"/>
      <dgm:spPr/>
    </dgm:pt>
    <dgm:pt modelId="{5A37126B-FE03-4E48-BE7F-EE3AEA20D2C6}" type="pres">
      <dgm:prSet presAssocID="{926E2CCB-D1F9-422D-B807-845F72993142}" presName="node" presStyleLbl="node1" presStyleIdx="9" presStyleCnt="20">
        <dgm:presLayoutVars>
          <dgm:bulletEnabled val="1"/>
        </dgm:presLayoutVars>
      </dgm:prSet>
      <dgm:spPr/>
    </dgm:pt>
    <dgm:pt modelId="{D21712FA-5CA0-4EC0-B51C-D27F68E6468B}" type="pres">
      <dgm:prSet presAssocID="{5992D6E3-BDA1-4F8D-BACE-DBA4CBCA70C9}" presName="sibTrans" presStyleLbl="sibTrans1D1" presStyleIdx="9" presStyleCnt="19"/>
      <dgm:spPr/>
    </dgm:pt>
    <dgm:pt modelId="{F96BE3ED-3FF2-4055-8500-F4194C6BE0B9}" type="pres">
      <dgm:prSet presAssocID="{5992D6E3-BDA1-4F8D-BACE-DBA4CBCA70C9}" presName="connectorText" presStyleLbl="sibTrans1D1" presStyleIdx="9" presStyleCnt="19"/>
      <dgm:spPr/>
    </dgm:pt>
    <dgm:pt modelId="{8BFB4B44-ACFB-43C8-A86E-2EE96D6C4C42}" type="pres">
      <dgm:prSet presAssocID="{79AFA376-1C7B-406E-BEE8-C9D59F9A612B}" presName="node" presStyleLbl="node1" presStyleIdx="10" presStyleCnt="20">
        <dgm:presLayoutVars>
          <dgm:bulletEnabled val="1"/>
        </dgm:presLayoutVars>
      </dgm:prSet>
      <dgm:spPr/>
    </dgm:pt>
    <dgm:pt modelId="{1625CA79-4E15-4EBB-9CF7-208BC5FE85E6}" type="pres">
      <dgm:prSet presAssocID="{B511B537-24CD-4BA7-BC36-F033B9B0BC1E}" presName="sibTrans" presStyleLbl="sibTrans1D1" presStyleIdx="10" presStyleCnt="19"/>
      <dgm:spPr/>
    </dgm:pt>
    <dgm:pt modelId="{D6BD7FBE-8CB0-419A-99A0-6547B7C7EAE2}" type="pres">
      <dgm:prSet presAssocID="{B511B537-24CD-4BA7-BC36-F033B9B0BC1E}" presName="connectorText" presStyleLbl="sibTrans1D1" presStyleIdx="10" presStyleCnt="19"/>
      <dgm:spPr/>
    </dgm:pt>
    <dgm:pt modelId="{7C7D6A37-4AD2-4D3C-84FB-2095BE69473A}" type="pres">
      <dgm:prSet presAssocID="{3254ED3D-FB19-48ED-AB09-F3ACD9D72DC4}" presName="node" presStyleLbl="node1" presStyleIdx="11" presStyleCnt="20">
        <dgm:presLayoutVars>
          <dgm:bulletEnabled val="1"/>
        </dgm:presLayoutVars>
      </dgm:prSet>
      <dgm:spPr/>
    </dgm:pt>
    <dgm:pt modelId="{522B701C-373C-4328-87B4-DC4E85A167EA}" type="pres">
      <dgm:prSet presAssocID="{800A6C85-654A-4E98-9F30-5EE40A47DCAB}" presName="sibTrans" presStyleLbl="sibTrans1D1" presStyleIdx="11" presStyleCnt="19"/>
      <dgm:spPr/>
    </dgm:pt>
    <dgm:pt modelId="{C772776E-603A-4A18-8604-9B451AC1DB6E}" type="pres">
      <dgm:prSet presAssocID="{800A6C85-654A-4E98-9F30-5EE40A47DCAB}" presName="connectorText" presStyleLbl="sibTrans1D1" presStyleIdx="11" presStyleCnt="19"/>
      <dgm:spPr/>
    </dgm:pt>
    <dgm:pt modelId="{5A941968-641B-4C97-B374-A1F982DC2AB6}" type="pres">
      <dgm:prSet presAssocID="{D92AD6FB-0426-4296-8DD4-171E4BE154BD}" presName="node" presStyleLbl="node1" presStyleIdx="12" presStyleCnt="20">
        <dgm:presLayoutVars>
          <dgm:bulletEnabled val="1"/>
        </dgm:presLayoutVars>
      </dgm:prSet>
      <dgm:spPr/>
    </dgm:pt>
    <dgm:pt modelId="{EA154848-CA95-4A74-A72B-01F7485215B2}" type="pres">
      <dgm:prSet presAssocID="{66FEEB34-9728-40F7-BA97-B7CF027C96B6}" presName="sibTrans" presStyleLbl="sibTrans1D1" presStyleIdx="12" presStyleCnt="19"/>
      <dgm:spPr/>
    </dgm:pt>
    <dgm:pt modelId="{6DFAFE16-9587-4C10-A727-12B2999AFA52}" type="pres">
      <dgm:prSet presAssocID="{66FEEB34-9728-40F7-BA97-B7CF027C96B6}" presName="connectorText" presStyleLbl="sibTrans1D1" presStyleIdx="12" presStyleCnt="19"/>
      <dgm:spPr/>
    </dgm:pt>
    <dgm:pt modelId="{225D573D-B71F-44CB-BF23-DBB1C21265B6}" type="pres">
      <dgm:prSet presAssocID="{F8AA66F0-AF0B-4685-9312-EE4DAE5FF65E}" presName="node" presStyleLbl="node1" presStyleIdx="13" presStyleCnt="20">
        <dgm:presLayoutVars>
          <dgm:bulletEnabled val="1"/>
        </dgm:presLayoutVars>
      </dgm:prSet>
      <dgm:spPr/>
    </dgm:pt>
    <dgm:pt modelId="{82278F12-EC1F-4CD3-AACD-C0EAC66E8754}" type="pres">
      <dgm:prSet presAssocID="{D0CED150-2EF2-4EF0-B263-35C8CD721683}" presName="sibTrans" presStyleLbl="sibTrans1D1" presStyleIdx="13" presStyleCnt="19"/>
      <dgm:spPr/>
    </dgm:pt>
    <dgm:pt modelId="{F95534CB-801A-42E7-9CCE-BDD389C9C1B1}" type="pres">
      <dgm:prSet presAssocID="{D0CED150-2EF2-4EF0-B263-35C8CD721683}" presName="connectorText" presStyleLbl="sibTrans1D1" presStyleIdx="13" presStyleCnt="19"/>
      <dgm:spPr/>
    </dgm:pt>
    <dgm:pt modelId="{F8B4CD0F-A946-40A9-BC29-F3D2B5114095}" type="pres">
      <dgm:prSet presAssocID="{915FCD37-44E7-4B60-8FF5-8DBBE4E74AE9}" presName="node" presStyleLbl="node1" presStyleIdx="14" presStyleCnt="20">
        <dgm:presLayoutVars>
          <dgm:bulletEnabled val="1"/>
        </dgm:presLayoutVars>
      </dgm:prSet>
      <dgm:spPr/>
    </dgm:pt>
    <dgm:pt modelId="{8389592F-7B0A-4D69-9F6D-5CA0DEFB9191}" type="pres">
      <dgm:prSet presAssocID="{79A42E9A-2BBA-46B6-995E-042AA8C6413D}" presName="sibTrans" presStyleLbl="sibTrans1D1" presStyleIdx="14" presStyleCnt="19"/>
      <dgm:spPr/>
    </dgm:pt>
    <dgm:pt modelId="{3DEEBAD7-B6B9-4FA5-AB72-67E27819427E}" type="pres">
      <dgm:prSet presAssocID="{79A42E9A-2BBA-46B6-995E-042AA8C6413D}" presName="connectorText" presStyleLbl="sibTrans1D1" presStyleIdx="14" presStyleCnt="19"/>
      <dgm:spPr/>
    </dgm:pt>
    <dgm:pt modelId="{54889682-8FC8-4DE2-9491-A5A65F7B8A57}" type="pres">
      <dgm:prSet presAssocID="{7FBC2AAD-E931-4C20-9361-382432A26BBA}" presName="node" presStyleLbl="node1" presStyleIdx="15" presStyleCnt="20">
        <dgm:presLayoutVars>
          <dgm:bulletEnabled val="1"/>
        </dgm:presLayoutVars>
      </dgm:prSet>
      <dgm:spPr/>
    </dgm:pt>
    <dgm:pt modelId="{C43C184E-9830-4072-82C6-4B16722CB2D8}" type="pres">
      <dgm:prSet presAssocID="{6696EEC1-F207-4819-8DD2-3B8EEA495EC3}" presName="sibTrans" presStyleLbl="sibTrans1D1" presStyleIdx="15" presStyleCnt="19"/>
      <dgm:spPr/>
    </dgm:pt>
    <dgm:pt modelId="{1EA64EA5-6ABD-4396-BF40-532EA436BE86}" type="pres">
      <dgm:prSet presAssocID="{6696EEC1-F207-4819-8DD2-3B8EEA495EC3}" presName="connectorText" presStyleLbl="sibTrans1D1" presStyleIdx="15" presStyleCnt="19"/>
      <dgm:spPr/>
    </dgm:pt>
    <dgm:pt modelId="{D234FC62-E9A5-4281-927D-CFBB5E2D164B}" type="pres">
      <dgm:prSet presAssocID="{DEF65471-130E-4959-A410-949DC35D3ECE}" presName="node" presStyleLbl="node1" presStyleIdx="16" presStyleCnt="20">
        <dgm:presLayoutVars>
          <dgm:bulletEnabled val="1"/>
        </dgm:presLayoutVars>
      </dgm:prSet>
      <dgm:spPr/>
    </dgm:pt>
    <dgm:pt modelId="{EB5CB428-C111-48C8-AAE2-9C6B88D68497}" type="pres">
      <dgm:prSet presAssocID="{0C18BCC0-561F-435B-890D-C6DA38D12724}" presName="sibTrans" presStyleLbl="sibTrans1D1" presStyleIdx="16" presStyleCnt="19"/>
      <dgm:spPr/>
    </dgm:pt>
    <dgm:pt modelId="{403FAC0C-0751-4850-9931-B6037559FC1E}" type="pres">
      <dgm:prSet presAssocID="{0C18BCC0-561F-435B-890D-C6DA38D12724}" presName="connectorText" presStyleLbl="sibTrans1D1" presStyleIdx="16" presStyleCnt="19"/>
      <dgm:spPr/>
    </dgm:pt>
    <dgm:pt modelId="{410B095B-7746-4A98-97FB-D231FD7C88D8}" type="pres">
      <dgm:prSet presAssocID="{21CE6FCA-B82D-4B07-856E-B0049EAA5D27}" presName="node" presStyleLbl="node1" presStyleIdx="17" presStyleCnt="20">
        <dgm:presLayoutVars>
          <dgm:bulletEnabled val="1"/>
        </dgm:presLayoutVars>
      </dgm:prSet>
      <dgm:spPr/>
    </dgm:pt>
    <dgm:pt modelId="{0BA15840-6BE6-4DE4-A3E8-B71D3ED963F2}" type="pres">
      <dgm:prSet presAssocID="{5957D243-F1FA-4774-A0E8-AD8444186F9E}" presName="sibTrans" presStyleLbl="sibTrans1D1" presStyleIdx="17" presStyleCnt="19"/>
      <dgm:spPr/>
    </dgm:pt>
    <dgm:pt modelId="{1106049A-FC23-46B2-BD5B-012503E000F0}" type="pres">
      <dgm:prSet presAssocID="{5957D243-F1FA-4774-A0E8-AD8444186F9E}" presName="connectorText" presStyleLbl="sibTrans1D1" presStyleIdx="17" presStyleCnt="19"/>
      <dgm:spPr/>
    </dgm:pt>
    <dgm:pt modelId="{3ADD81C7-84CE-4D2B-AC34-2E22766C166A}" type="pres">
      <dgm:prSet presAssocID="{D48DA055-DEB1-4CB8-81B7-92D2C9075092}" presName="node" presStyleLbl="node1" presStyleIdx="18" presStyleCnt="20">
        <dgm:presLayoutVars>
          <dgm:bulletEnabled val="1"/>
        </dgm:presLayoutVars>
      </dgm:prSet>
      <dgm:spPr/>
    </dgm:pt>
    <dgm:pt modelId="{AAB57D64-F356-4332-8330-637A8323D050}" type="pres">
      <dgm:prSet presAssocID="{780D40C8-6EBF-4585-8265-2EB30AE06748}" presName="sibTrans" presStyleLbl="sibTrans1D1" presStyleIdx="18" presStyleCnt="19"/>
      <dgm:spPr/>
    </dgm:pt>
    <dgm:pt modelId="{762F82AA-36D9-49C8-B758-266F43DC6A41}" type="pres">
      <dgm:prSet presAssocID="{780D40C8-6EBF-4585-8265-2EB30AE06748}" presName="connectorText" presStyleLbl="sibTrans1D1" presStyleIdx="18" presStyleCnt="19"/>
      <dgm:spPr/>
    </dgm:pt>
    <dgm:pt modelId="{245EBB26-ECA2-4FA5-943A-716C028F0E2C}" type="pres">
      <dgm:prSet presAssocID="{8FB52E4E-568B-420D-BA43-AE8933D82A11}" presName="node" presStyleLbl="node1" presStyleIdx="19" presStyleCnt="20">
        <dgm:presLayoutVars>
          <dgm:bulletEnabled val="1"/>
        </dgm:presLayoutVars>
      </dgm:prSet>
      <dgm:spPr/>
    </dgm:pt>
  </dgm:ptLst>
  <dgm:cxnLst>
    <dgm:cxn modelId="{C2202207-8320-4995-9583-46EC150EEE95}" type="presOf" srcId="{3F5C9F44-41A2-4EBD-81DE-1B316435F796}" destId="{0FE1CAA2-43A2-4201-A3F3-35514C19C52F}" srcOrd="1" destOrd="0" presId="urn:microsoft.com/office/officeart/2005/8/layout/bProcess3"/>
    <dgm:cxn modelId="{73A54F09-C670-4CBD-B886-6BAA55A69B40}" type="presOf" srcId="{CCB4ED42-C07F-4778-B17E-E7949593EBEC}" destId="{89C334F0-7BDF-4A2D-94EE-72C8E8BD5087}" srcOrd="1" destOrd="0" presId="urn:microsoft.com/office/officeart/2005/8/layout/bProcess3"/>
    <dgm:cxn modelId="{0058C40A-6C83-42B1-8BDA-8414D7A0754C}" type="presOf" srcId="{6696EEC1-F207-4819-8DD2-3B8EEA495EC3}" destId="{C43C184E-9830-4072-82C6-4B16722CB2D8}" srcOrd="0" destOrd="0" presId="urn:microsoft.com/office/officeart/2005/8/layout/bProcess3"/>
    <dgm:cxn modelId="{CD209C0B-7F38-47CD-8F13-DD81277FF53E}" type="presOf" srcId="{702C4AB3-C3C4-4C99-A28F-DA93114E808D}" destId="{547E9413-8FF5-4A07-B6B0-A00D5EDBD9BF}" srcOrd="0" destOrd="0" presId="urn:microsoft.com/office/officeart/2005/8/layout/bProcess3"/>
    <dgm:cxn modelId="{2A09A20B-3D55-43CD-B1D3-3A42F1EDBBC7}" type="presOf" srcId="{D0CED150-2EF2-4EF0-B263-35C8CD721683}" destId="{82278F12-EC1F-4CD3-AACD-C0EAC66E8754}" srcOrd="0" destOrd="0" presId="urn:microsoft.com/office/officeart/2005/8/layout/bProcess3"/>
    <dgm:cxn modelId="{3872840C-4BE0-4116-8826-D57596562509}" type="presOf" srcId="{780D40C8-6EBF-4585-8265-2EB30AE06748}" destId="{AAB57D64-F356-4332-8330-637A8323D050}" srcOrd="0" destOrd="0" presId="urn:microsoft.com/office/officeart/2005/8/layout/bProcess3"/>
    <dgm:cxn modelId="{96ECD50D-2204-4F60-8A37-8FA73FF24ED7}" type="presOf" srcId="{D48DA055-DEB1-4CB8-81B7-92D2C9075092}" destId="{3ADD81C7-84CE-4D2B-AC34-2E22766C166A}" srcOrd="0" destOrd="0" presId="urn:microsoft.com/office/officeart/2005/8/layout/bProcess3"/>
    <dgm:cxn modelId="{6F1D3612-916D-4C9F-B68B-4E7E1DE81BE4}" type="presOf" srcId="{66FEEB34-9728-40F7-BA97-B7CF027C96B6}" destId="{6DFAFE16-9587-4C10-A727-12B2999AFA52}" srcOrd="1" destOrd="0" presId="urn:microsoft.com/office/officeart/2005/8/layout/bProcess3"/>
    <dgm:cxn modelId="{A4A9E918-B332-45BF-8113-947279ECD4CA}" srcId="{961E72E5-75C4-4B03-A804-26DC26D4127F}" destId="{C7694575-66CE-45FB-AC21-FE252C08CAF9}" srcOrd="4" destOrd="0" parTransId="{74611EDA-E86B-42B1-BE95-1BA4798A48FE}" sibTransId="{1B37FE5B-05F3-4A17-A9CF-4B1B92BA92B2}"/>
    <dgm:cxn modelId="{A389E419-192B-4215-9D59-4C0182B54369}" type="presOf" srcId="{C7694575-66CE-45FB-AC21-FE252C08CAF9}" destId="{74959078-0394-4789-8B7D-E153DEC829CF}"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EDE6602B-95CA-47BD-A8DF-05F860FAC893}" type="presOf" srcId="{CCB4ED42-C07F-4778-B17E-E7949593EBEC}" destId="{39CE3EDF-6AA5-4D3B-853E-3ADFA1673BE6}" srcOrd="0" destOrd="0" presId="urn:microsoft.com/office/officeart/2005/8/layout/bProcess3"/>
    <dgm:cxn modelId="{23D0862D-DE24-49D7-9EB8-BCB32A4D2B1A}" type="presOf" srcId="{961E72E5-75C4-4B03-A804-26DC26D4127F}" destId="{7C2EC096-D478-4693-A09F-027DD8FECB08}" srcOrd="0" destOrd="0" presId="urn:microsoft.com/office/officeart/2005/8/layout/bProcess3"/>
    <dgm:cxn modelId="{B2A5352F-3C89-47FC-86D6-107BAD35E7A0}" type="presOf" srcId="{5D9BACB6-8EC5-48A0-82F4-7ACD3F9BC021}" destId="{E2915C4F-DC44-49BE-BEF8-A88E48EAC84C}" srcOrd="0" destOrd="0" presId="urn:microsoft.com/office/officeart/2005/8/layout/bProcess3"/>
    <dgm:cxn modelId="{18EDA431-BA3F-4A9A-9CC5-3A3EC5B8F26B}" srcId="{961E72E5-75C4-4B03-A804-26DC26D4127F}" destId="{7FBC2AAD-E931-4C20-9361-382432A26BBA}" srcOrd="15" destOrd="0" parTransId="{E65C46AC-B2F4-42E4-B197-7D5E07B0A547}" sibTransId="{6696EEC1-F207-4819-8DD2-3B8EEA495EC3}"/>
    <dgm:cxn modelId="{91B07D45-BD80-47A8-95F2-C2A0061F001A}" srcId="{961E72E5-75C4-4B03-A804-26DC26D4127F}" destId="{915FCD37-44E7-4B60-8FF5-8DBBE4E74AE9}" srcOrd="14" destOrd="0" parTransId="{722A3D64-20A9-4D71-B589-EDC3BFC93EF4}" sibTransId="{79A42E9A-2BBA-46B6-995E-042AA8C6413D}"/>
    <dgm:cxn modelId="{4F16E24B-18C8-4BE6-879D-D203B4680727}" type="presOf" srcId="{8D690573-A3FB-4B61-96FB-6CBC9ED46579}" destId="{9D79E100-E875-4B9F-9117-469901487744}" srcOrd="1" destOrd="0" presId="urn:microsoft.com/office/officeart/2005/8/layout/bProcess3"/>
    <dgm:cxn modelId="{A496214C-AB2C-48DD-AA33-E92299650E40}" type="presOf" srcId="{7D50744A-3300-45AC-802D-71782F314369}" destId="{61589326-D0F2-45AB-83F4-896CE1C527C6}" srcOrd="0" destOrd="0" presId="urn:microsoft.com/office/officeart/2005/8/layout/bProcess3"/>
    <dgm:cxn modelId="{576E294C-AFE1-43AF-B345-02182D8BA99A}" type="presOf" srcId="{79AFA376-1C7B-406E-BEE8-C9D59F9A612B}" destId="{8BFB4B44-ACFB-43C8-A86E-2EE96D6C4C42}" srcOrd="0" destOrd="0" presId="urn:microsoft.com/office/officeart/2005/8/layout/bProcess3"/>
    <dgm:cxn modelId="{B83C694C-403E-4158-BA21-AF8D9940557F}" srcId="{961E72E5-75C4-4B03-A804-26DC26D4127F}" destId="{331F405C-336A-4D36-980D-CE13A3501252}" srcOrd="1" destOrd="0" parTransId="{9CBD99D0-B0FB-4AB1-BE72-22A008F9E141}" sibTransId="{CCB4ED42-C07F-4778-B17E-E7949593EBEC}"/>
    <dgm:cxn modelId="{4A5DC04C-5A24-4006-B544-106681E98C7F}" srcId="{961E72E5-75C4-4B03-A804-26DC26D4127F}" destId="{2B4113C0-7F34-4E75-84CA-75A22916A12F}" srcOrd="3" destOrd="0" parTransId="{2935A55C-269C-42B6-A442-145A33E42A52}" sibTransId="{8D690573-A3FB-4B61-96FB-6CBC9ED46579}"/>
    <dgm:cxn modelId="{4375F64D-EB8E-4394-A83D-0BFD6C4FC0BE}" srcId="{961E72E5-75C4-4B03-A804-26DC26D4127F}" destId="{3254ED3D-FB19-48ED-AB09-F3ACD9D72DC4}" srcOrd="11" destOrd="0" parTransId="{0719FBE3-9998-460D-9E07-3A574D2E4125}" sibTransId="{800A6C85-654A-4E98-9F30-5EE40A47DCAB}"/>
    <dgm:cxn modelId="{C914C64E-FAC3-4E00-822A-14FA57EC8CF8}" type="presOf" srcId="{21CE6FCA-B82D-4B07-856E-B0049EAA5D27}" destId="{410B095B-7746-4A98-97FB-D231FD7C88D8}" srcOrd="0" destOrd="0" presId="urn:microsoft.com/office/officeart/2005/8/layout/bProcess3"/>
    <dgm:cxn modelId="{A9BFAA5B-795D-4D32-AD8E-FB42FD45636B}" srcId="{961E72E5-75C4-4B03-A804-26DC26D4127F}" destId="{7D50744A-3300-45AC-802D-71782F314369}" srcOrd="5" destOrd="0" parTransId="{38A259C7-7C7B-4F06-99A7-C40065D3E953}" sibTransId="{CE8F516B-2183-47CC-A501-9D05C6DD5AB1}"/>
    <dgm:cxn modelId="{AE12B25B-62F7-4439-81A2-68BEF89D7255}" srcId="{961E72E5-75C4-4B03-A804-26DC26D4127F}" destId="{8CA4A70F-422B-4AB3-BE93-7ECDEAA6AA32}" srcOrd="7" destOrd="0" parTransId="{0B908AAE-7543-4C5A-B778-FD36F23DCAA6}" sibTransId="{47347F38-D296-4F8E-ABDB-283DE3FDFD65}"/>
    <dgm:cxn modelId="{BDA4125D-BC58-43C2-BEF5-933DCF7E7FF6}" type="presOf" srcId="{79A42E9A-2BBA-46B6-995E-042AA8C6413D}" destId="{8389592F-7B0A-4D69-9F6D-5CA0DEFB9191}" srcOrd="0" destOrd="0" presId="urn:microsoft.com/office/officeart/2005/8/layout/bProcess3"/>
    <dgm:cxn modelId="{CCC7D45D-6F77-464D-BB5A-1DECD336726E}" srcId="{961E72E5-75C4-4B03-A804-26DC26D4127F}" destId="{8FB52E4E-568B-420D-BA43-AE8933D82A11}" srcOrd="19" destOrd="0" parTransId="{67E64446-DC3E-4C14-AB22-72709885E66B}" sibTransId="{0629DA63-CB68-4480-91F0-25F42A646F67}"/>
    <dgm:cxn modelId="{0AFCAF66-E244-45F6-88D3-C8B81C68E0D5}" type="presOf" srcId="{5957D243-F1FA-4774-A0E8-AD8444186F9E}" destId="{1106049A-FC23-46B2-BD5B-012503E000F0}" srcOrd="1" destOrd="0" presId="urn:microsoft.com/office/officeart/2005/8/layout/bProcess3"/>
    <dgm:cxn modelId="{8FCD8D69-53EF-43C7-BB55-5C78A58AC1E8}" type="presOf" srcId="{1B37FE5B-05F3-4A17-A9CF-4B1B92BA92B2}" destId="{4E8F8DEA-D76C-4C4A-8769-A6BFC1066A6F}" srcOrd="1" destOrd="0" presId="urn:microsoft.com/office/officeart/2005/8/layout/bProcess3"/>
    <dgm:cxn modelId="{D401226B-6D9D-43F8-B570-35378B865606}" type="presOf" srcId="{0EA7BFA5-6E58-48E0-8435-7103665183D3}" destId="{3C79D3D8-D6BE-4976-BF4E-1EB25DA1672D}" srcOrd="1" destOrd="0" presId="urn:microsoft.com/office/officeart/2005/8/layout/bProcess3"/>
    <dgm:cxn modelId="{92C8636B-D9E3-4A4D-B799-D6BC579EDF28}" srcId="{961E72E5-75C4-4B03-A804-26DC26D4127F}" destId="{D48DA055-DEB1-4CB8-81B7-92D2C9075092}" srcOrd="18" destOrd="0" parTransId="{30AD0C8C-61FA-4017-8392-00CAA9A3751C}" sibTransId="{780D40C8-6EBF-4585-8265-2EB30AE06748}"/>
    <dgm:cxn modelId="{E747E06E-5266-4785-901E-5FAB41ED3E81}" srcId="{961E72E5-75C4-4B03-A804-26DC26D4127F}" destId="{21CE6FCA-B82D-4B07-856E-B0049EAA5D27}" srcOrd="17" destOrd="0" parTransId="{6BE98A25-BAA1-4871-88D4-C4857CDD7C5A}" sibTransId="{5957D243-F1FA-4774-A0E8-AD8444186F9E}"/>
    <dgm:cxn modelId="{C1A9D86F-DF6D-48DD-A3BC-EA38D5A50CB1}" type="presOf" srcId="{3E83F0B0-277E-4538-9211-33FE4A97B303}" destId="{DDA0C6E0-0C5D-404C-97AB-79669D7B1693}" srcOrd="0" destOrd="0" presId="urn:microsoft.com/office/officeart/2005/8/layout/bProcess3"/>
    <dgm:cxn modelId="{03213076-B1E6-484F-BEBD-CA52DF8BCD2B}" type="presOf" srcId="{3F5C9F44-41A2-4EBD-81DE-1B316435F796}" destId="{88588DC9-D657-449F-9FA2-3070CF804240}" srcOrd="0" destOrd="0" presId="urn:microsoft.com/office/officeart/2005/8/layout/bProcess3"/>
    <dgm:cxn modelId="{1A9C7777-7AE0-425A-9532-914911A05E37}" type="presOf" srcId="{3B8BC21B-7BC8-4500-85B0-B3A95F4161E5}" destId="{DA7B52F4-F7D1-4293-B441-6FAA1582A874}" srcOrd="0" destOrd="0" presId="urn:microsoft.com/office/officeart/2005/8/layout/bProcess3"/>
    <dgm:cxn modelId="{9AB30278-8CC8-467D-82EF-3DF9224CC73C}" srcId="{961E72E5-75C4-4B03-A804-26DC26D4127F}" destId="{DEF65471-130E-4959-A410-949DC35D3ECE}" srcOrd="16" destOrd="0" parTransId="{DD123F1F-D7F0-4D05-9772-342951628555}" sibTransId="{0C18BCC0-561F-435B-890D-C6DA38D12724}"/>
    <dgm:cxn modelId="{C4273079-3DCF-4EFF-A063-63E8C0493E12}" type="presOf" srcId="{CE8F516B-2183-47CC-A501-9D05C6DD5AB1}" destId="{5AAF409F-1E91-438D-A3F2-775869183B7A}" srcOrd="0" destOrd="0" presId="urn:microsoft.com/office/officeart/2005/8/layout/bProcess3"/>
    <dgm:cxn modelId="{7A1E8B7F-B63A-47B3-99B1-6DD0D0D3A490}" type="presOf" srcId="{331F405C-336A-4D36-980D-CE13A3501252}" destId="{55A291AB-2047-4E9E-862F-73334DA0339A}" srcOrd="0" destOrd="0" presId="urn:microsoft.com/office/officeart/2005/8/layout/bProcess3"/>
    <dgm:cxn modelId="{6723F37F-2C86-4106-B965-211C817703F4}" type="presOf" srcId="{B511B537-24CD-4BA7-BC36-F033B9B0BC1E}" destId="{1625CA79-4E15-4EBB-9CF7-208BC5FE85E6}" srcOrd="0" destOrd="0" presId="urn:microsoft.com/office/officeart/2005/8/layout/bProcess3"/>
    <dgm:cxn modelId="{27506883-9C4C-488A-AFFC-C29998A8AFA8}" type="presOf" srcId="{926E2CCB-D1F9-422D-B807-845F72993142}" destId="{5A37126B-FE03-4E48-BE7F-EE3AEA20D2C6}" srcOrd="0" destOrd="0" presId="urn:microsoft.com/office/officeart/2005/8/layout/bProcess3"/>
    <dgm:cxn modelId="{EC0B9086-09D4-4527-9526-8753275E108C}" type="presOf" srcId="{3B8BC21B-7BC8-4500-85B0-B3A95F4161E5}" destId="{770D2183-6F0C-46AF-9288-C8CFB6B23B88}" srcOrd="1" destOrd="0" presId="urn:microsoft.com/office/officeart/2005/8/layout/bProcess3"/>
    <dgm:cxn modelId="{6C0CA286-F811-4CF5-B976-2764EE56DD63}" srcId="{961E72E5-75C4-4B03-A804-26DC26D4127F}" destId="{F8AA66F0-AF0B-4685-9312-EE4DAE5FF65E}" srcOrd="13" destOrd="0" parTransId="{45613179-3B68-4086-AF5F-86C1845E3782}" sibTransId="{D0CED150-2EF2-4EF0-B263-35C8CD721683}"/>
    <dgm:cxn modelId="{D083B888-0FC4-4860-A4D3-6253C13FA54C}" type="presOf" srcId="{D92AD6FB-0426-4296-8DD4-171E4BE154BD}" destId="{5A941968-641B-4C97-B374-A1F982DC2AB6}" srcOrd="0" destOrd="0" presId="urn:microsoft.com/office/officeart/2005/8/layout/bProcess3"/>
    <dgm:cxn modelId="{BF300D89-0F66-4125-BA7E-31F5EED292DF}" type="presOf" srcId="{8FB52E4E-568B-420D-BA43-AE8933D82A11}" destId="{245EBB26-ECA2-4FA5-943A-716C028F0E2C}" srcOrd="0" destOrd="0" presId="urn:microsoft.com/office/officeart/2005/8/layout/bProcess3"/>
    <dgm:cxn modelId="{5EAA218B-C17A-4B40-BCD2-96BB95F1AB5C}" type="presOf" srcId="{B511B537-24CD-4BA7-BC36-F033B9B0BC1E}" destId="{D6BD7FBE-8CB0-419A-99A0-6547B7C7EAE2}" srcOrd="1" destOrd="0" presId="urn:microsoft.com/office/officeart/2005/8/layout/bProcess3"/>
    <dgm:cxn modelId="{0766B08C-1FE9-4F37-B078-73C46BE98942}" type="presOf" srcId="{5992D6E3-BDA1-4F8D-BACE-DBA4CBCA70C9}" destId="{F96BE3ED-3FF2-4055-8500-F4194C6BE0B9}" srcOrd="1" destOrd="0" presId="urn:microsoft.com/office/officeart/2005/8/layout/bProcess3"/>
    <dgm:cxn modelId="{A7E05A8D-EA07-41E1-AC91-3C77711323E0}" type="presOf" srcId="{0EA7BFA5-6E58-48E0-8435-7103665183D3}" destId="{50C08D7C-A5CC-4A5C-A1E3-C2FDF621915A}" srcOrd="0" destOrd="0" presId="urn:microsoft.com/office/officeart/2005/8/layout/bProcess3"/>
    <dgm:cxn modelId="{08508890-9C7E-43DC-9C44-FE3AA613801E}" type="presOf" srcId="{6696EEC1-F207-4819-8DD2-3B8EEA495EC3}" destId="{1EA64EA5-6ABD-4396-BF40-532EA436BE86}" srcOrd="1" destOrd="0" presId="urn:microsoft.com/office/officeart/2005/8/layout/bProcess3"/>
    <dgm:cxn modelId="{AFA17791-580C-4B42-BE03-2875FE3B7558}" type="presOf" srcId="{5957D243-F1FA-4774-A0E8-AD8444186F9E}" destId="{0BA15840-6BE6-4DE4-A3E8-B71D3ED963F2}" srcOrd="0" destOrd="0" presId="urn:microsoft.com/office/officeart/2005/8/layout/bProcess3"/>
    <dgm:cxn modelId="{20B58694-EBCD-4B17-B851-1CFCD39D6B4E}" type="presOf" srcId="{915FCD37-44E7-4B60-8FF5-8DBBE4E74AE9}" destId="{F8B4CD0F-A946-40A9-BC29-F3D2B5114095}" srcOrd="0" destOrd="0" presId="urn:microsoft.com/office/officeart/2005/8/layout/bProcess3"/>
    <dgm:cxn modelId="{73522695-0F99-482B-A235-C0EE3A7FBC41}" type="presOf" srcId="{8CA4A70F-422B-4AB3-BE93-7ECDEAA6AA32}" destId="{1F74FB28-BD11-48C3-8E05-BF0950EB52DC}" srcOrd="0" destOrd="0" presId="urn:microsoft.com/office/officeart/2005/8/layout/bProcess3"/>
    <dgm:cxn modelId="{07943399-2FCF-4EB0-969E-21BD52D5BDF3}" type="presOf" srcId="{F8AA66F0-AF0B-4685-9312-EE4DAE5FF65E}" destId="{225D573D-B71F-44CB-BF23-DBB1C21265B6}" srcOrd="0" destOrd="0" presId="urn:microsoft.com/office/officeart/2005/8/layout/bProcess3"/>
    <dgm:cxn modelId="{390403A0-584C-48EA-8979-B2B4EFE7444A}" type="presOf" srcId="{DEF65471-130E-4959-A410-949DC35D3ECE}" destId="{D234FC62-E9A5-4281-927D-CFBB5E2D164B}" srcOrd="0" destOrd="0" presId="urn:microsoft.com/office/officeart/2005/8/layout/bProcess3"/>
    <dgm:cxn modelId="{9DDE19AB-5B34-4918-8EF3-50B178E3A268}" type="presOf" srcId="{79A42E9A-2BBA-46B6-995E-042AA8C6413D}" destId="{3DEEBAD7-B6B9-4FA5-AB72-67E27819427E}" srcOrd="1" destOrd="0" presId="urn:microsoft.com/office/officeart/2005/8/layout/bProcess3"/>
    <dgm:cxn modelId="{5FF5B7AC-DF51-4304-8AE9-DFE9744EA882}" srcId="{961E72E5-75C4-4B03-A804-26DC26D4127F}" destId="{702C4AB3-C3C4-4C99-A28F-DA93114E808D}" srcOrd="2" destOrd="0" parTransId="{334CB8D2-AA01-43EF-A3D6-1C91239E2D12}" sibTransId="{5D9BACB6-8EC5-48A0-82F4-7ACD3F9BC021}"/>
    <dgm:cxn modelId="{10E54DAF-84DD-4873-955C-80763A0DBD73}" type="presOf" srcId="{1B37FE5B-05F3-4A17-A9CF-4B1B92BA92B2}" destId="{4CFD0E31-49AE-46E7-9ED5-166BD6BC40B6}" srcOrd="0" destOrd="0" presId="urn:microsoft.com/office/officeart/2005/8/layout/bProcess3"/>
    <dgm:cxn modelId="{71DC26B1-A004-4B6A-A90E-F1A1F6A7E3D9}" type="presOf" srcId="{3254ED3D-FB19-48ED-AB09-F3ACD9D72DC4}" destId="{7C7D6A37-4AD2-4D3C-84FB-2095BE69473A}" srcOrd="0" destOrd="0" presId="urn:microsoft.com/office/officeart/2005/8/layout/bProcess3"/>
    <dgm:cxn modelId="{8F6487B1-3591-4063-BC6E-97A7E6127C34}" type="presOf" srcId="{66FEEB34-9728-40F7-BA97-B7CF027C96B6}" destId="{EA154848-CA95-4A74-A72B-01F7485215B2}" srcOrd="0" destOrd="0" presId="urn:microsoft.com/office/officeart/2005/8/layout/bProcess3"/>
    <dgm:cxn modelId="{C9CD0CB2-65C7-4EC4-A4BD-414ECB78F63F}" type="presOf" srcId="{7FBC2AAD-E931-4C20-9361-382432A26BBA}" destId="{54889682-8FC8-4DE2-9491-A5A65F7B8A57}" srcOrd="0" destOrd="0" presId="urn:microsoft.com/office/officeart/2005/8/layout/bProcess3"/>
    <dgm:cxn modelId="{BAEAFEB4-0B4A-48E4-90F1-507D45B9011D}" type="presOf" srcId="{5D9BACB6-8EC5-48A0-82F4-7ACD3F9BC021}" destId="{BD319B62-ABF8-45F1-87E1-B232734C51EC}" srcOrd="1" destOrd="0" presId="urn:microsoft.com/office/officeart/2005/8/layout/bProcess3"/>
    <dgm:cxn modelId="{EE793DB9-DA14-4F6C-A324-D88E2DBAFE26}" srcId="{961E72E5-75C4-4B03-A804-26DC26D4127F}" destId="{3E83F0B0-277E-4538-9211-33FE4A97B303}" srcOrd="6" destOrd="0" parTransId="{734BD4A0-7225-43BA-8BD4-FA7427D3B52D}" sibTransId="{0EA7BFA5-6E58-48E0-8435-7103665183D3}"/>
    <dgm:cxn modelId="{E92BC0BF-9FF6-4A8E-9EB7-F1435942E8F3}" type="presOf" srcId="{CE8F516B-2183-47CC-A501-9D05C6DD5AB1}" destId="{30510ADE-1689-4E94-BACC-6B3573577359}" srcOrd="1" destOrd="0" presId="urn:microsoft.com/office/officeart/2005/8/layout/bProcess3"/>
    <dgm:cxn modelId="{CCBDD7C2-B4DA-496B-83DC-A019346FB5DB}" type="presOf" srcId="{47347F38-D296-4F8E-ABDB-283DE3FDFD65}" destId="{51E0B8D1-551C-497B-8A7E-5A3E74F12208}" srcOrd="0" destOrd="0" presId="urn:microsoft.com/office/officeart/2005/8/layout/bProcess3"/>
    <dgm:cxn modelId="{BDFEB7C5-DC1C-4BC0-B591-C98EA9D75AC5}" type="presOf" srcId="{8D690573-A3FB-4B61-96FB-6CBC9ED46579}" destId="{D35F29E1-3C6F-49C8-A6A9-04D2BD95A96D}" srcOrd="0" destOrd="0" presId="urn:microsoft.com/office/officeart/2005/8/layout/bProcess3"/>
    <dgm:cxn modelId="{49B2FCCA-6139-4435-A732-B4FCEDE94106}" srcId="{961E72E5-75C4-4B03-A804-26DC26D4127F}" destId="{79AFA376-1C7B-406E-BEE8-C9D59F9A612B}" srcOrd="10" destOrd="0" parTransId="{CF1E0B1F-14C2-4250-AF8C-ABFF4472254D}" sibTransId="{B511B537-24CD-4BA7-BC36-F033B9B0BC1E}"/>
    <dgm:cxn modelId="{2ED350CE-1A99-4D57-93A5-40123815C272}" type="presOf" srcId="{0C18BCC0-561F-435B-890D-C6DA38D12724}" destId="{403FAC0C-0751-4850-9931-B6037559FC1E}" srcOrd="1" destOrd="0" presId="urn:microsoft.com/office/officeart/2005/8/layout/bProcess3"/>
    <dgm:cxn modelId="{7F3C93CE-A150-40DC-9D74-8D69BBE56268}" type="presOf" srcId="{47347F38-D296-4F8E-ABDB-283DE3FDFD65}" destId="{81324327-438F-4D52-BE1F-23A1B351E785}" srcOrd="1" destOrd="0" presId="urn:microsoft.com/office/officeart/2005/8/layout/bProcess3"/>
    <dgm:cxn modelId="{6CC09CD0-A5E3-4235-A788-BA23BFEBD197}" type="presOf" srcId="{03331E4B-664D-487C-A10B-603FBF044C08}" destId="{B1E7300D-9059-45DD-B7FF-5452F117E2E2}" srcOrd="0" destOrd="0" presId="urn:microsoft.com/office/officeart/2005/8/layout/bProcess3"/>
    <dgm:cxn modelId="{739DA5D4-C545-404F-A51F-A3E94A1490A0}" type="presOf" srcId="{780D40C8-6EBF-4585-8265-2EB30AE06748}" destId="{762F82AA-36D9-49C8-B758-266F43DC6A41}" srcOrd="1" destOrd="0" presId="urn:microsoft.com/office/officeart/2005/8/layout/bProcess3"/>
    <dgm:cxn modelId="{A2D2BAD7-3E4A-4C0A-BD2A-8F664129290A}" type="presOf" srcId="{0CFEF47F-F54C-4091-93E0-E29A3415305B}" destId="{415B3C30-75E0-4D86-928E-9B3CB101D7CE}" srcOrd="0" destOrd="0" presId="urn:microsoft.com/office/officeart/2005/8/layout/bProcess3"/>
    <dgm:cxn modelId="{C1D55BD8-ACA4-4BC8-A952-81559B509DD3}" type="presOf" srcId="{5992D6E3-BDA1-4F8D-BACE-DBA4CBCA70C9}" destId="{D21712FA-5CA0-4EC0-B51C-D27F68E6468B}" srcOrd="0" destOrd="0" presId="urn:microsoft.com/office/officeart/2005/8/layout/bProcess3"/>
    <dgm:cxn modelId="{C60688E2-04A4-4D4E-B5D9-63CC31CC48BE}" srcId="{961E72E5-75C4-4B03-A804-26DC26D4127F}" destId="{D92AD6FB-0426-4296-8DD4-171E4BE154BD}" srcOrd="12" destOrd="0" parTransId="{801808D7-84CC-4F5A-B0C1-CC6ABF5787D8}" sibTransId="{66FEEB34-9728-40F7-BA97-B7CF027C96B6}"/>
    <dgm:cxn modelId="{940315E5-7B7A-40AC-8E46-D348F3CE0C2A}" type="presOf" srcId="{0C18BCC0-561F-435B-890D-C6DA38D12724}" destId="{EB5CB428-C111-48C8-AAE2-9C6B88D68497}" srcOrd="0" destOrd="0" presId="urn:microsoft.com/office/officeart/2005/8/layout/bProcess3"/>
    <dgm:cxn modelId="{87EBA7EB-2AE5-492F-9691-CBAE1AF9B21F}" srcId="{961E72E5-75C4-4B03-A804-26DC26D4127F}" destId="{926E2CCB-D1F9-422D-B807-845F72993142}" srcOrd="9" destOrd="0" parTransId="{17CDA4C0-FFDC-42D6-841C-58C00BF37A30}" sibTransId="{5992D6E3-BDA1-4F8D-BACE-DBA4CBCA70C9}"/>
    <dgm:cxn modelId="{6CDE53EF-95AA-4FBE-B0DF-AE8980558E9D}" type="presOf" srcId="{2B4113C0-7F34-4E75-84CA-75A22916A12F}" destId="{DA88101A-D7D6-4594-8202-5EDD5CD9E2BB}" srcOrd="0" destOrd="0" presId="urn:microsoft.com/office/officeart/2005/8/layout/bProcess3"/>
    <dgm:cxn modelId="{5274E0EF-21DD-4D84-81E4-E04B8963DE92}" type="presOf" srcId="{800A6C85-654A-4E98-9F30-5EE40A47DCAB}" destId="{522B701C-373C-4328-87B4-DC4E85A167EA}" srcOrd="0" destOrd="0" presId="urn:microsoft.com/office/officeart/2005/8/layout/bProcess3"/>
    <dgm:cxn modelId="{D62D9BF0-256C-415E-94C3-8E27B98F762A}" type="presOf" srcId="{D0CED150-2EF2-4EF0-B263-35C8CD721683}" destId="{F95534CB-801A-42E7-9CCE-BDD389C9C1B1}" srcOrd="1" destOrd="0" presId="urn:microsoft.com/office/officeart/2005/8/layout/bProcess3"/>
    <dgm:cxn modelId="{6AC3EDF4-DA2B-43AE-88B0-DAC8C621DFED}" srcId="{961E72E5-75C4-4B03-A804-26DC26D4127F}" destId="{03331E4B-664D-487C-A10B-603FBF044C08}" srcOrd="8" destOrd="0" parTransId="{BBDAC9F5-7188-42A3-99B8-583951A96DB5}" sibTransId="{3F5C9F44-41A2-4EBD-81DE-1B316435F796}"/>
    <dgm:cxn modelId="{E548DBF5-76B5-441C-916B-C8BE63BAA10B}" type="presOf" srcId="{800A6C85-654A-4E98-9F30-5EE40A47DCAB}" destId="{C772776E-603A-4A18-8604-9B451AC1DB6E}" srcOrd="1" destOrd="0" presId="urn:microsoft.com/office/officeart/2005/8/layout/bProcess3"/>
    <dgm:cxn modelId="{3B90EAC2-C391-4BEA-B867-3CA633010152}" type="presParOf" srcId="{7C2EC096-D478-4693-A09F-027DD8FECB08}" destId="{415B3C30-75E0-4D86-928E-9B3CB101D7CE}" srcOrd="0" destOrd="0" presId="urn:microsoft.com/office/officeart/2005/8/layout/bProcess3"/>
    <dgm:cxn modelId="{32FAE22F-BFDE-4B2D-B06E-8C6FC315DA31}" type="presParOf" srcId="{7C2EC096-D478-4693-A09F-027DD8FECB08}" destId="{DA7B52F4-F7D1-4293-B441-6FAA1582A874}" srcOrd="1" destOrd="0" presId="urn:microsoft.com/office/officeart/2005/8/layout/bProcess3"/>
    <dgm:cxn modelId="{EA5AE6E5-16D7-43AF-82BA-25D7D5EED11A}" type="presParOf" srcId="{DA7B52F4-F7D1-4293-B441-6FAA1582A874}" destId="{770D2183-6F0C-46AF-9288-C8CFB6B23B88}" srcOrd="0" destOrd="0" presId="urn:microsoft.com/office/officeart/2005/8/layout/bProcess3"/>
    <dgm:cxn modelId="{36AA8CA4-4AA1-4DF7-9B06-ED12C468A2ED}" type="presParOf" srcId="{7C2EC096-D478-4693-A09F-027DD8FECB08}" destId="{55A291AB-2047-4E9E-862F-73334DA0339A}" srcOrd="2" destOrd="0" presId="urn:microsoft.com/office/officeart/2005/8/layout/bProcess3"/>
    <dgm:cxn modelId="{2345A2EC-2CD4-4467-AA8E-B5F098324405}" type="presParOf" srcId="{7C2EC096-D478-4693-A09F-027DD8FECB08}" destId="{39CE3EDF-6AA5-4D3B-853E-3ADFA1673BE6}" srcOrd="3" destOrd="0" presId="urn:microsoft.com/office/officeart/2005/8/layout/bProcess3"/>
    <dgm:cxn modelId="{0D0FCE87-D8AD-4180-A6AF-EC4654CA6132}" type="presParOf" srcId="{39CE3EDF-6AA5-4D3B-853E-3ADFA1673BE6}" destId="{89C334F0-7BDF-4A2D-94EE-72C8E8BD5087}" srcOrd="0" destOrd="0" presId="urn:microsoft.com/office/officeart/2005/8/layout/bProcess3"/>
    <dgm:cxn modelId="{27BEAC3D-8736-4CB2-9ADC-BA1F85E1B532}" type="presParOf" srcId="{7C2EC096-D478-4693-A09F-027DD8FECB08}" destId="{547E9413-8FF5-4A07-B6B0-A00D5EDBD9BF}" srcOrd="4" destOrd="0" presId="urn:microsoft.com/office/officeart/2005/8/layout/bProcess3"/>
    <dgm:cxn modelId="{E72D5754-32FA-4502-BE16-34D9C418566B}" type="presParOf" srcId="{7C2EC096-D478-4693-A09F-027DD8FECB08}" destId="{E2915C4F-DC44-49BE-BEF8-A88E48EAC84C}" srcOrd="5" destOrd="0" presId="urn:microsoft.com/office/officeart/2005/8/layout/bProcess3"/>
    <dgm:cxn modelId="{3D2E03C7-C6FD-43A9-B48C-C60313788E6E}" type="presParOf" srcId="{E2915C4F-DC44-49BE-BEF8-A88E48EAC84C}" destId="{BD319B62-ABF8-45F1-87E1-B232734C51EC}" srcOrd="0" destOrd="0" presId="urn:microsoft.com/office/officeart/2005/8/layout/bProcess3"/>
    <dgm:cxn modelId="{2EB790D1-E2DC-4604-A725-E2744685D94C}" type="presParOf" srcId="{7C2EC096-D478-4693-A09F-027DD8FECB08}" destId="{DA88101A-D7D6-4594-8202-5EDD5CD9E2BB}" srcOrd="6" destOrd="0" presId="urn:microsoft.com/office/officeart/2005/8/layout/bProcess3"/>
    <dgm:cxn modelId="{F291FAC5-0008-49D8-B062-5AEEEB3DA0F1}" type="presParOf" srcId="{7C2EC096-D478-4693-A09F-027DD8FECB08}" destId="{D35F29E1-3C6F-49C8-A6A9-04D2BD95A96D}" srcOrd="7" destOrd="0" presId="urn:microsoft.com/office/officeart/2005/8/layout/bProcess3"/>
    <dgm:cxn modelId="{806A194C-19E0-4889-AED7-B7A2A1A38C2C}" type="presParOf" srcId="{D35F29E1-3C6F-49C8-A6A9-04D2BD95A96D}" destId="{9D79E100-E875-4B9F-9117-469901487744}" srcOrd="0" destOrd="0" presId="urn:microsoft.com/office/officeart/2005/8/layout/bProcess3"/>
    <dgm:cxn modelId="{BED8DBCD-BA8E-4D87-9E37-9195A61FAE62}" type="presParOf" srcId="{7C2EC096-D478-4693-A09F-027DD8FECB08}" destId="{74959078-0394-4789-8B7D-E153DEC829CF}" srcOrd="8" destOrd="0" presId="urn:microsoft.com/office/officeart/2005/8/layout/bProcess3"/>
    <dgm:cxn modelId="{7D9844A3-CABC-45E2-9549-13E2F3D551DB}" type="presParOf" srcId="{7C2EC096-D478-4693-A09F-027DD8FECB08}" destId="{4CFD0E31-49AE-46E7-9ED5-166BD6BC40B6}" srcOrd="9" destOrd="0" presId="urn:microsoft.com/office/officeart/2005/8/layout/bProcess3"/>
    <dgm:cxn modelId="{38C40D54-534C-4450-BDD5-414D8ECA7F54}" type="presParOf" srcId="{4CFD0E31-49AE-46E7-9ED5-166BD6BC40B6}" destId="{4E8F8DEA-D76C-4C4A-8769-A6BFC1066A6F}" srcOrd="0" destOrd="0" presId="urn:microsoft.com/office/officeart/2005/8/layout/bProcess3"/>
    <dgm:cxn modelId="{B345C73D-8070-4CF6-B6CE-AFEDF2BE53E1}" type="presParOf" srcId="{7C2EC096-D478-4693-A09F-027DD8FECB08}" destId="{61589326-D0F2-45AB-83F4-896CE1C527C6}" srcOrd="10" destOrd="0" presId="urn:microsoft.com/office/officeart/2005/8/layout/bProcess3"/>
    <dgm:cxn modelId="{BC67C7F9-E74D-4987-88C7-FA1B6F821277}" type="presParOf" srcId="{7C2EC096-D478-4693-A09F-027DD8FECB08}" destId="{5AAF409F-1E91-438D-A3F2-775869183B7A}" srcOrd="11" destOrd="0" presId="urn:microsoft.com/office/officeart/2005/8/layout/bProcess3"/>
    <dgm:cxn modelId="{F29FDA10-3B38-4FD2-B3C1-A55E99E507BC}" type="presParOf" srcId="{5AAF409F-1E91-438D-A3F2-775869183B7A}" destId="{30510ADE-1689-4E94-BACC-6B3573577359}" srcOrd="0" destOrd="0" presId="urn:microsoft.com/office/officeart/2005/8/layout/bProcess3"/>
    <dgm:cxn modelId="{1573F7AC-EE7F-4002-8AE2-4B72FFDB7651}" type="presParOf" srcId="{7C2EC096-D478-4693-A09F-027DD8FECB08}" destId="{DDA0C6E0-0C5D-404C-97AB-79669D7B1693}" srcOrd="12" destOrd="0" presId="urn:microsoft.com/office/officeart/2005/8/layout/bProcess3"/>
    <dgm:cxn modelId="{C8E26349-3D1D-48D2-BA65-1766C2107693}" type="presParOf" srcId="{7C2EC096-D478-4693-A09F-027DD8FECB08}" destId="{50C08D7C-A5CC-4A5C-A1E3-C2FDF621915A}" srcOrd="13" destOrd="0" presId="urn:microsoft.com/office/officeart/2005/8/layout/bProcess3"/>
    <dgm:cxn modelId="{796F5928-E1F5-4D54-A914-2EC28853E5AA}" type="presParOf" srcId="{50C08D7C-A5CC-4A5C-A1E3-C2FDF621915A}" destId="{3C79D3D8-D6BE-4976-BF4E-1EB25DA1672D}" srcOrd="0" destOrd="0" presId="urn:microsoft.com/office/officeart/2005/8/layout/bProcess3"/>
    <dgm:cxn modelId="{27B9090B-CB4D-415B-B7FA-F26047182829}" type="presParOf" srcId="{7C2EC096-D478-4693-A09F-027DD8FECB08}" destId="{1F74FB28-BD11-48C3-8E05-BF0950EB52DC}" srcOrd="14" destOrd="0" presId="urn:microsoft.com/office/officeart/2005/8/layout/bProcess3"/>
    <dgm:cxn modelId="{1210BB45-BFCC-4C50-9ADD-53B5C33ADC04}" type="presParOf" srcId="{7C2EC096-D478-4693-A09F-027DD8FECB08}" destId="{51E0B8D1-551C-497B-8A7E-5A3E74F12208}" srcOrd="15" destOrd="0" presId="urn:microsoft.com/office/officeart/2005/8/layout/bProcess3"/>
    <dgm:cxn modelId="{3B4B9A33-7D71-4473-BD60-4CAF376B2E6B}" type="presParOf" srcId="{51E0B8D1-551C-497B-8A7E-5A3E74F12208}" destId="{81324327-438F-4D52-BE1F-23A1B351E785}" srcOrd="0" destOrd="0" presId="urn:microsoft.com/office/officeart/2005/8/layout/bProcess3"/>
    <dgm:cxn modelId="{850EC596-9580-48AC-8DC1-CC02A1F42894}" type="presParOf" srcId="{7C2EC096-D478-4693-A09F-027DD8FECB08}" destId="{B1E7300D-9059-45DD-B7FF-5452F117E2E2}" srcOrd="16" destOrd="0" presId="urn:microsoft.com/office/officeart/2005/8/layout/bProcess3"/>
    <dgm:cxn modelId="{C9B3FE53-7163-4E65-9C22-9868A0E05E87}" type="presParOf" srcId="{7C2EC096-D478-4693-A09F-027DD8FECB08}" destId="{88588DC9-D657-449F-9FA2-3070CF804240}" srcOrd="17" destOrd="0" presId="urn:microsoft.com/office/officeart/2005/8/layout/bProcess3"/>
    <dgm:cxn modelId="{A350FD3B-23EA-41E9-96BE-625A82C42BF0}" type="presParOf" srcId="{88588DC9-D657-449F-9FA2-3070CF804240}" destId="{0FE1CAA2-43A2-4201-A3F3-35514C19C52F}" srcOrd="0" destOrd="0" presId="urn:microsoft.com/office/officeart/2005/8/layout/bProcess3"/>
    <dgm:cxn modelId="{EB62DD8E-8007-4C60-B26B-C5F994DEC4BF}" type="presParOf" srcId="{7C2EC096-D478-4693-A09F-027DD8FECB08}" destId="{5A37126B-FE03-4E48-BE7F-EE3AEA20D2C6}" srcOrd="18" destOrd="0" presId="urn:microsoft.com/office/officeart/2005/8/layout/bProcess3"/>
    <dgm:cxn modelId="{A2F10568-E255-43DC-98FA-345F85FB94B0}" type="presParOf" srcId="{7C2EC096-D478-4693-A09F-027DD8FECB08}" destId="{D21712FA-5CA0-4EC0-B51C-D27F68E6468B}" srcOrd="19" destOrd="0" presId="urn:microsoft.com/office/officeart/2005/8/layout/bProcess3"/>
    <dgm:cxn modelId="{C90AB795-4DE1-4A52-AEFF-A6697D927133}" type="presParOf" srcId="{D21712FA-5CA0-4EC0-B51C-D27F68E6468B}" destId="{F96BE3ED-3FF2-4055-8500-F4194C6BE0B9}" srcOrd="0" destOrd="0" presId="urn:microsoft.com/office/officeart/2005/8/layout/bProcess3"/>
    <dgm:cxn modelId="{0F73AD28-2071-44D4-BF9B-93A79BE91712}" type="presParOf" srcId="{7C2EC096-D478-4693-A09F-027DD8FECB08}" destId="{8BFB4B44-ACFB-43C8-A86E-2EE96D6C4C42}" srcOrd="20" destOrd="0" presId="urn:microsoft.com/office/officeart/2005/8/layout/bProcess3"/>
    <dgm:cxn modelId="{829A0296-5842-48FC-BB90-73D602F48035}" type="presParOf" srcId="{7C2EC096-D478-4693-A09F-027DD8FECB08}" destId="{1625CA79-4E15-4EBB-9CF7-208BC5FE85E6}" srcOrd="21" destOrd="0" presId="urn:microsoft.com/office/officeart/2005/8/layout/bProcess3"/>
    <dgm:cxn modelId="{19C5D558-A24E-45A1-8C34-55AC845C1437}" type="presParOf" srcId="{1625CA79-4E15-4EBB-9CF7-208BC5FE85E6}" destId="{D6BD7FBE-8CB0-419A-99A0-6547B7C7EAE2}" srcOrd="0" destOrd="0" presId="urn:microsoft.com/office/officeart/2005/8/layout/bProcess3"/>
    <dgm:cxn modelId="{C9B8F6CE-3E29-4B93-9B18-AF31A06EF8F4}" type="presParOf" srcId="{7C2EC096-D478-4693-A09F-027DD8FECB08}" destId="{7C7D6A37-4AD2-4D3C-84FB-2095BE69473A}" srcOrd="22" destOrd="0" presId="urn:microsoft.com/office/officeart/2005/8/layout/bProcess3"/>
    <dgm:cxn modelId="{0D52CE19-80B4-4975-8258-F6B0240AB2A6}" type="presParOf" srcId="{7C2EC096-D478-4693-A09F-027DD8FECB08}" destId="{522B701C-373C-4328-87B4-DC4E85A167EA}" srcOrd="23" destOrd="0" presId="urn:microsoft.com/office/officeart/2005/8/layout/bProcess3"/>
    <dgm:cxn modelId="{C1FF3490-B55C-48F1-BABE-7C5B3C3581E7}" type="presParOf" srcId="{522B701C-373C-4328-87B4-DC4E85A167EA}" destId="{C772776E-603A-4A18-8604-9B451AC1DB6E}" srcOrd="0" destOrd="0" presId="urn:microsoft.com/office/officeart/2005/8/layout/bProcess3"/>
    <dgm:cxn modelId="{FA9BFF61-4045-4ECA-A01E-B4CD7D904903}" type="presParOf" srcId="{7C2EC096-D478-4693-A09F-027DD8FECB08}" destId="{5A941968-641B-4C97-B374-A1F982DC2AB6}" srcOrd="24" destOrd="0" presId="urn:microsoft.com/office/officeart/2005/8/layout/bProcess3"/>
    <dgm:cxn modelId="{FD8E43C2-92F8-450F-9775-A5B647C5DD8F}" type="presParOf" srcId="{7C2EC096-D478-4693-A09F-027DD8FECB08}" destId="{EA154848-CA95-4A74-A72B-01F7485215B2}" srcOrd="25" destOrd="0" presId="urn:microsoft.com/office/officeart/2005/8/layout/bProcess3"/>
    <dgm:cxn modelId="{43E57429-33D1-422D-9957-493DBC75208C}" type="presParOf" srcId="{EA154848-CA95-4A74-A72B-01F7485215B2}" destId="{6DFAFE16-9587-4C10-A727-12B2999AFA52}" srcOrd="0" destOrd="0" presId="urn:microsoft.com/office/officeart/2005/8/layout/bProcess3"/>
    <dgm:cxn modelId="{5B9F6E36-7BE9-436D-826D-D17747041AD6}" type="presParOf" srcId="{7C2EC096-D478-4693-A09F-027DD8FECB08}" destId="{225D573D-B71F-44CB-BF23-DBB1C21265B6}" srcOrd="26" destOrd="0" presId="urn:microsoft.com/office/officeart/2005/8/layout/bProcess3"/>
    <dgm:cxn modelId="{BA98D48C-DBE4-4292-A749-171D4C31CC09}" type="presParOf" srcId="{7C2EC096-D478-4693-A09F-027DD8FECB08}" destId="{82278F12-EC1F-4CD3-AACD-C0EAC66E8754}" srcOrd="27" destOrd="0" presId="urn:microsoft.com/office/officeart/2005/8/layout/bProcess3"/>
    <dgm:cxn modelId="{DC00F39E-25B3-4704-9EAC-E9E65B66FF85}" type="presParOf" srcId="{82278F12-EC1F-4CD3-AACD-C0EAC66E8754}" destId="{F95534CB-801A-42E7-9CCE-BDD389C9C1B1}" srcOrd="0" destOrd="0" presId="urn:microsoft.com/office/officeart/2005/8/layout/bProcess3"/>
    <dgm:cxn modelId="{5FBE272B-4014-4142-8818-38A2928FBE51}" type="presParOf" srcId="{7C2EC096-D478-4693-A09F-027DD8FECB08}" destId="{F8B4CD0F-A946-40A9-BC29-F3D2B5114095}" srcOrd="28" destOrd="0" presId="urn:microsoft.com/office/officeart/2005/8/layout/bProcess3"/>
    <dgm:cxn modelId="{038E1FB6-2579-48AC-BDAD-522164EB91CC}" type="presParOf" srcId="{7C2EC096-D478-4693-A09F-027DD8FECB08}" destId="{8389592F-7B0A-4D69-9F6D-5CA0DEFB9191}" srcOrd="29" destOrd="0" presId="urn:microsoft.com/office/officeart/2005/8/layout/bProcess3"/>
    <dgm:cxn modelId="{7F0C1FD2-A7A9-4FD7-96AE-9FC4048E3136}" type="presParOf" srcId="{8389592F-7B0A-4D69-9F6D-5CA0DEFB9191}" destId="{3DEEBAD7-B6B9-4FA5-AB72-67E27819427E}" srcOrd="0" destOrd="0" presId="urn:microsoft.com/office/officeart/2005/8/layout/bProcess3"/>
    <dgm:cxn modelId="{D4F9E1AB-70FE-4911-9072-7D7A27BBB9AA}" type="presParOf" srcId="{7C2EC096-D478-4693-A09F-027DD8FECB08}" destId="{54889682-8FC8-4DE2-9491-A5A65F7B8A57}" srcOrd="30" destOrd="0" presId="urn:microsoft.com/office/officeart/2005/8/layout/bProcess3"/>
    <dgm:cxn modelId="{BE189363-E967-4D1B-B038-C19959405833}" type="presParOf" srcId="{7C2EC096-D478-4693-A09F-027DD8FECB08}" destId="{C43C184E-9830-4072-82C6-4B16722CB2D8}" srcOrd="31" destOrd="0" presId="urn:microsoft.com/office/officeart/2005/8/layout/bProcess3"/>
    <dgm:cxn modelId="{708DDC39-4753-4D55-AC0C-9811D8037216}" type="presParOf" srcId="{C43C184E-9830-4072-82C6-4B16722CB2D8}" destId="{1EA64EA5-6ABD-4396-BF40-532EA436BE86}" srcOrd="0" destOrd="0" presId="urn:microsoft.com/office/officeart/2005/8/layout/bProcess3"/>
    <dgm:cxn modelId="{B4CC9148-C843-420D-BC3C-480F585B24B8}" type="presParOf" srcId="{7C2EC096-D478-4693-A09F-027DD8FECB08}" destId="{D234FC62-E9A5-4281-927D-CFBB5E2D164B}" srcOrd="32" destOrd="0" presId="urn:microsoft.com/office/officeart/2005/8/layout/bProcess3"/>
    <dgm:cxn modelId="{8A8F1678-6EFC-457B-998B-9CBD7176F6E7}" type="presParOf" srcId="{7C2EC096-D478-4693-A09F-027DD8FECB08}" destId="{EB5CB428-C111-48C8-AAE2-9C6B88D68497}" srcOrd="33" destOrd="0" presId="urn:microsoft.com/office/officeart/2005/8/layout/bProcess3"/>
    <dgm:cxn modelId="{BC79828E-7C54-4681-9D69-AE508DABD966}" type="presParOf" srcId="{EB5CB428-C111-48C8-AAE2-9C6B88D68497}" destId="{403FAC0C-0751-4850-9931-B6037559FC1E}" srcOrd="0" destOrd="0" presId="urn:microsoft.com/office/officeart/2005/8/layout/bProcess3"/>
    <dgm:cxn modelId="{D7CD3A9D-4E3B-4641-A0E1-6C39DAC25FEF}" type="presParOf" srcId="{7C2EC096-D478-4693-A09F-027DD8FECB08}" destId="{410B095B-7746-4A98-97FB-D231FD7C88D8}" srcOrd="34" destOrd="0" presId="urn:microsoft.com/office/officeart/2005/8/layout/bProcess3"/>
    <dgm:cxn modelId="{29294798-4CAD-4C33-80EC-2635C3604CFE}" type="presParOf" srcId="{7C2EC096-D478-4693-A09F-027DD8FECB08}" destId="{0BA15840-6BE6-4DE4-A3E8-B71D3ED963F2}" srcOrd="35" destOrd="0" presId="urn:microsoft.com/office/officeart/2005/8/layout/bProcess3"/>
    <dgm:cxn modelId="{6EF821AC-B306-4B4D-9915-EBF04EC26A36}" type="presParOf" srcId="{0BA15840-6BE6-4DE4-A3E8-B71D3ED963F2}" destId="{1106049A-FC23-46B2-BD5B-012503E000F0}" srcOrd="0" destOrd="0" presId="urn:microsoft.com/office/officeart/2005/8/layout/bProcess3"/>
    <dgm:cxn modelId="{4C135C5F-199D-403D-8B08-874ED40CD196}" type="presParOf" srcId="{7C2EC096-D478-4693-A09F-027DD8FECB08}" destId="{3ADD81C7-84CE-4D2B-AC34-2E22766C166A}" srcOrd="36" destOrd="0" presId="urn:microsoft.com/office/officeart/2005/8/layout/bProcess3"/>
    <dgm:cxn modelId="{059BEA90-95F4-4E51-B591-F2081CB24241}" type="presParOf" srcId="{7C2EC096-D478-4693-A09F-027DD8FECB08}" destId="{AAB57D64-F356-4332-8330-637A8323D050}" srcOrd="37" destOrd="0" presId="urn:microsoft.com/office/officeart/2005/8/layout/bProcess3"/>
    <dgm:cxn modelId="{9D3DDCBC-F4E8-4488-B28C-3FC9B3C30298}" type="presParOf" srcId="{AAB57D64-F356-4332-8330-637A8323D050}" destId="{762F82AA-36D9-49C8-B758-266F43DC6A41}" srcOrd="0" destOrd="0" presId="urn:microsoft.com/office/officeart/2005/8/layout/bProcess3"/>
    <dgm:cxn modelId="{547C360D-C471-4028-B850-2CE71A60EF09}" type="presParOf" srcId="{7C2EC096-D478-4693-A09F-027DD8FECB08}" destId="{245EBB26-ECA2-4FA5-943A-716C028F0E2C}" srcOrd="38"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274625" y="8072"/>
          <a:ext cx="1897908" cy="1138745"/>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200" dirty="0">
              <a:solidFill>
                <a:schemeClr val="tx1"/>
              </a:solidFill>
              <a:latin typeface="+mj-lt"/>
              <a:ea typeface="+mn-ea"/>
              <a:cs typeface="+mn-cs"/>
            </a:rPr>
            <a:t>Acquire final team</a:t>
          </a:r>
          <a:r>
            <a:rPr lang="en-US" sz="1600" dirty="0">
              <a:solidFill>
                <a:schemeClr val="tx1"/>
              </a:solidFill>
              <a:latin typeface="+mj-lt"/>
              <a:ea typeface="+mn-ea"/>
              <a:cs typeface="+mn-cs"/>
            </a:rPr>
            <a:t>. </a:t>
          </a:r>
        </a:p>
      </dgm:t>
    </dgm:pt>
    <dgm:pt modelId="{3B8BC21B-7BC8-4500-85B0-B3A95F4161E5}" type="sibTrans" cxnId="{FBC6AD25-4CE6-462B-A76B-99FD9D89DEF0}">
      <dgm:prSet/>
      <dgm:spPr>
        <a:xfrm>
          <a:off x="2170734" y="523821"/>
          <a:ext cx="358471" cy="91440"/>
        </a:xfrm>
        <a:custGeom>
          <a:avLst/>
          <a:gdLst/>
          <a:ahLst/>
          <a:cxnLst/>
          <a:rect l="0" t="0" r="0" b="0"/>
          <a:pathLst>
            <a:path>
              <a:moveTo>
                <a:pt x="0" y="53622"/>
              </a:moveTo>
              <a:lnTo>
                <a:pt x="196335" y="53622"/>
              </a:lnTo>
              <a:lnTo>
                <a:pt x="196335" y="45720"/>
              </a:lnTo>
              <a:lnTo>
                <a:pt x="358471"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CC4ECAAF-0C0C-46F2-88B8-F89B787AB261}">
      <dgm:prSet custT="1"/>
      <dgm:spPr>
        <a:xfrm>
          <a:off x="2561605" y="3150697"/>
          <a:ext cx="1897908" cy="1138745"/>
        </a:xfrm>
        <a:prstGeom prst="rect">
          <a:avLst/>
        </a:prstGeom>
        <a:gradFill rotWithShape="0">
          <a:gsLst>
            <a:gs pos="0">
              <a:srgbClr val="FFC000">
                <a:hueOff val="8796355"/>
                <a:satOff val="-40588"/>
                <a:lumOff val="1493"/>
                <a:alphaOff val="0"/>
                <a:satMod val="103000"/>
                <a:lumMod val="102000"/>
                <a:tint val="94000"/>
              </a:srgbClr>
            </a:gs>
            <a:gs pos="50000">
              <a:srgbClr val="FFC000">
                <a:hueOff val="8796355"/>
                <a:satOff val="-40588"/>
                <a:lumOff val="1493"/>
                <a:alphaOff val="0"/>
                <a:satMod val="110000"/>
                <a:lumMod val="100000"/>
                <a:shade val="100000"/>
              </a:srgbClr>
            </a:gs>
            <a:gs pos="100000">
              <a:srgbClr val="FFC000">
                <a:hueOff val="8796355"/>
                <a:satOff val="-40588"/>
                <a:lumOff val="14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Use work authorization system. </a:t>
          </a:r>
        </a:p>
      </dgm:t>
    </dgm:pt>
    <dgm:pt modelId="{960530CD-791F-49CE-8753-76BFBD55CE51}" type="sibTrans" cxnId="{1E5A0B03-7FD7-44C0-BEF1-CFF3D06ECF2E}">
      <dgm:prSet/>
      <dgm:spPr>
        <a:xfrm>
          <a:off x="4457714" y="3674350"/>
          <a:ext cx="405918" cy="91440"/>
        </a:xfrm>
        <a:custGeom>
          <a:avLst/>
          <a:gdLst/>
          <a:ahLst/>
          <a:cxnLst/>
          <a:rect l="0" t="0" r="0" b="0"/>
          <a:pathLst>
            <a:path>
              <a:moveTo>
                <a:pt x="0" y="45720"/>
              </a:moveTo>
              <a:lnTo>
                <a:pt x="405918" y="45720"/>
              </a:lnTo>
            </a:path>
          </a:pathLst>
        </a:custGeom>
        <a:noFill/>
        <a:ln w="6350" cap="flat" cmpd="sng" algn="ctr">
          <a:solidFill>
            <a:srgbClr val="FFC000">
              <a:hueOff val="9529384"/>
              <a:satOff val="-43971"/>
              <a:lumOff val="1618"/>
              <a:alphaOff val="0"/>
            </a:srgbClr>
          </a:solidFill>
          <a:prstDash val="solid"/>
          <a:miter lim="800000"/>
          <a:tailEnd type="arrow"/>
        </a:ln>
        <a:effectLst/>
        <a:scene3d>
          <a:camera prst="orthographicFront"/>
          <a:lightRig rig="flat" dir="t"/>
        </a:scene3d>
        <a:sp3d z="-40000" prstMaterial="matte"/>
      </dgm:spPr>
      <dgm:t>
        <a:bodyPr/>
        <a:lstStyle/>
        <a:p>
          <a:pPr rtl="1">
            <a:buNone/>
          </a:pPr>
          <a:endParaRPr lang="en-US">
            <a:solidFill>
              <a:sysClr val="windowText" lastClr="000000">
                <a:hueOff val="0"/>
                <a:satOff val="0"/>
                <a:lumOff val="0"/>
                <a:alphaOff val="0"/>
              </a:sysClr>
            </a:solidFill>
            <a:latin typeface="Calibri" panose="020F0502020204030204"/>
            <a:ea typeface="+mn-ea"/>
            <a:cs typeface="+mn-cs"/>
          </a:endParaRPr>
        </a:p>
      </dgm:t>
    </dgm:pt>
    <dgm:pt modelId="{8E5AFB0F-3C20-4B8F-8DC7-9B7499DFCF63}" type="parTrans" cxnId="{1E5A0B03-7FD7-44C0-BEF1-CFF3D06ECF2E}">
      <dgm:prSet/>
      <dgm:spPr/>
      <dgm:t>
        <a:bodyPr/>
        <a:lstStyle/>
        <a:p>
          <a:endParaRPr lang="en-US"/>
        </a:p>
      </dgm:t>
    </dgm:pt>
    <dgm:pt modelId="{72FA997C-58E4-4B66-BA52-13AA9A9BA955}">
      <dgm:prSet custT="1"/>
      <dgm:spPr>
        <a:xfrm>
          <a:off x="227178" y="3150697"/>
          <a:ext cx="1897908" cy="1138745"/>
        </a:xfrm>
        <a:prstGeom prst="rect">
          <a:avLst/>
        </a:prstGeom>
        <a:gradFill rotWithShape="0">
          <a:gsLst>
            <a:gs pos="0">
              <a:srgbClr val="FFC000">
                <a:hueOff val="7996686"/>
                <a:satOff val="-36898"/>
                <a:lumOff val="1358"/>
                <a:alphaOff val="0"/>
                <a:satMod val="103000"/>
                <a:lumMod val="102000"/>
                <a:tint val="94000"/>
              </a:srgbClr>
            </a:gs>
            <a:gs pos="50000">
              <a:srgbClr val="FFC000">
                <a:hueOff val="7996686"/>
                <a:satOff val="-36898"/>
                <a:lumOff val="1358"/>
                <a:alphaOff val="0"/>
                <a:satMod val="110000"/>
                <a:lumMod val="100000"/>
                <a:shade val="100000"/>
              </a:srgbClr>
            </a:gs>
            <a:gs pos="100000">
              <a:srgbClr val="FFC000">
                <a:hueOff val="7996686"/>
                <a:satOff val="-36898"/>
                <a:lumOff val="135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200" kern="1200" dirty="0">
              <a:solidFill>
                <a:prstClr val="black"/>
              </a:solidFill>
              <a:latin typeface="Calibri Light"/>
              <a:ea typeface="+mn-ea"/>
              <a:cs typeface="+mn-cs"/>
            </a:rPr>
            <a:t>Hold progress meetings. </a:t>
          </a:r>
        </a:p>
      </dgm:t>
    </dgm:pt>
    <dgm:pt modelId="{A7880A88-4DB6-4D65-8CFC-6AD397B203DD}" type="sibTrans" cxnId="{2D2C4C43-0B72-4739-9923-7FC1609C711B}">
      <dgm:prSet/>
      <dgm:spPr>
        <a:xfrm>
          <a:off x="2123286" y="3674350"/>
          <a:ext cx="405918" cy="91440"/>
        </a:xfrm>
        <a:custGeom>
          <a:avLst/>
          <a:gdLst/>
          <a:ahLst/>
          <a:cxnLst/>
          <a:rect l="0" t="0" r="0" b="0"/>
          <a:pathLst>
            <a:path>
              <a:moveTo>
                <a:pt x="0" y="45720"/>
              </a:moveTo>
              <a:lnTo>
                <a:pt x="405918"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BFBC5F86-7E18-4700-AF12-FBCC2E81AB73}" type="parTrans" cxnId="{2D2C4C43-0B72-4739-9923-7FC1609C711B}">
      <dgm:prSet/>
      <dgm:spPr/>
      <dgm:t>
        <a:bodyPr/>
        <a:lstStyle/>
        <a:p>
          <a:endParaRPr lang="en-US"/>
        </a:p>
      </dgm:t>
    </dgm:pt>
    <dgm:pt modelId="{F9FBAF84-EA2D-4E34-A2D2-CC5125583BAE}">
      <dgm:prSet custT="1"/>
      <dgm:spPr>
        <a:xfrm>
          <a:off x="9564888" y="1575433"/>
          <a:ext cx="1897908" cy="1138745"/>
        </a:xfrm>
        <a:prstGeom prst="rect">
          <a:avLst/>
        </a:prstGeom>
        <a:gradFill rotWithShape="0">
          <a:gsLst>
            <a:gs pos="0">
              <a:srgbClr val="FFC000">
                <a:hueOff val="7197018"/>
                <a:satOff val="-33209"/>
                <a:lumOff val="1222"/>
                <a:alphaOff val="0"/>
                <a:satMod val="103000"/>
                <a:lumMod val="102000"/>
                <a:tint val="94000"/>
              </a:srgbClr>
            </a:gs>
            <a:gs pos="50000">
              <a:srgbClr val="FFC000">
                <a:hueOff val="7197018"/>
                <a:satOff val="-33209"/>
                <a:lumOff val="1222"/>
                <a:alphaOff val="0"/>
                <a:satMod val="110000"/>
                <a:lumMod val="100000"/>
                <a:shade val="100000"/>
              </a:srgbClr>
            </a:gs>
            <a:gs pos="100000">
              <a:srgbClr val="FFC000">
                <a:hueOff val="7197018"/>
                <a:satOff val="-33209"/>
                <a:lumOff val="12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200" kern="1200" dirty="0">
              <a:solidFill>
                <a:prstClr val="black"/>
              </a:solidFill>
              <a:latin typeface="Calibri Light"/>
              <a:ea typeface="+mn-ea"/>
              <a:cs typeface="+mn-cs"/>
            </a:rPr>
            <a:t>Give recognition and rewards. </a:t>
          </a:r>
        </a:p>
      </dgm:t>
    </dgm:pt>
    <dgm:pt modelId="{0B0CB77E-1244-4F12-8A3C-4909FC884FF1}" type="sibTrans" cxnId="{6EB75F42-1022-4EE3-8645-9B4A37B55312}">
      <dgm:prSet/>
      <dgm:spPr>
        <a:xfrm>
          <a:off x="1176132" y="2712378"/>
          <a:ext cx="9337710" cy="405918"/>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BAF6712-A37A-4E57-9BBD-BB1C8A1893FD}" type="parTrans" cxnId="{6EB75F42-1022-4EE3-8645-9B4A37B55312}">
      <dgm:prSet/>
      <dgm:spPr/>
      <dgm:t>
        <a:bodyPr/>
        <a:lstStyle/>
        <a:p>
          <a:endParaRPr lang="en-US"/>
        </a:p>
      </dgm:t>
    </dgm:pt>
    <dgm:pt modelId="{B1E7EDEB-7458-4DD1-AE2A-8416DA27E60D}">
      <dgm:prSet custT="1"/>
      <dgm:spPr>
        <a:xfrm>
          <a:off x="7230460" y="1575433"/>
          <a:ext cx="1897908" cy="1138745"/>
        </a:xfrm>
        <a:prstGeom prst="rect">
          <a:avLst/>
        </a:prstGeom>
        <a:gradFill rotWithShape="0">
          <a:gsLst>
            <a:gs pos="0">
              <a:srgbClr val="FFC000">
                <a:hueOff val="6397349"/>
                <a:satOff val="-29519"/>
                <a:lumOff val="1086"/>
                <a:alphaOff val="0"/>
                <a:satMod val="103000"/>
                <a:lumMod val="102000"/>
                <a:tint val="94000"/>
              </a:srgbClr>
            </a:gs>
            <a:gs pos="50000">
              <a:srgbClr val="FFC000">
                <a:hueOff val="6397349"/>
                <a:satOff val="-29519"/>
                <a:lumOff val="1086"/>
                <a:alphaOff val="0"/>
                <a:satMod val="110000"/>
                <a:lumMod val="100000"/>
                <a:shade val="100000"/>
              </a:srgbClr>
            </a:gs>
            <a:gs pos="100000">
              <a:srgbClr val="FFC000">
                <a:hueOff val="6397349"/>
                <a:satOff val="-29519"/>
                <a:lumOff val="10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Team building. </a:t>
          </a:r>
        </a:p>
      </dgm:t>
    </dgm:pt>
    <dgm:pt modelId="{0ABF8544-C09A-438D-B193-381A3BDF5676}" type="sibTrans" cxnId="{7D9D2A59-B390-417F-B4C8-C9A3A73FC990}">
      <dgm:prSet/>
      <dgm:spPr>
        <a:xfrm>
          <a:off x="9126569" y="2099086"/>
          <a:ext cx="405918" cy="91440"/>
        </a:xfrm>
        <a:custGeom>
          <a:avLst/>
          <a:gdLst/>
          <a:ahLst/>
          <a:cxnLst/>
          <a:rect l="0" t="0" r="0" b="0"/>
          <a:pathLst>
            <a:path>
              <a:moveTo>
                <a:pt x="0" y="45720"/>
              </a:moveTo>
              <a:lnTo>
                <a:pt x="405918"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BC3BE8D-BAD7-4852-8A0D-CE6C827628C4}" type="parTrans" cxnId="{7D9D2A59-B390-417F-B4C8-C9A3A73FC990}">
      <dgm:prSet/>
      <dgm:spPr/>
      <dgm:t>
        <a:bodyPr/>
        <a:lstStyle/>
        <a:p>
          <a:endParaRPr lang="en-US"/>
        </a:p>
      </dgm:t>
    </dgm:pt>
    <dgm:pt modelId="{88CD5FAC-3465-41D7-A6AF-366A11E8E06D}">
      <dgm:prSet custT="1"/>
      <dgm:spPr>
        <a:xfrm>
          <a:off x="4896033" y="1575433"/>
          <a:ext cx="1897908" cy="1138745"/>
        </a:xfrm>
        <a:prstGeom prst="rect">
          <a:avLst/>
        </a:prstGeom>
        <a:gradFill rotWithShape="0">
          <a:gsLst>
            <a:gs pos="0">
              <a:srgbClr val="FFC000">
                <a:hueOff val="5597681"/>
                <a:satOff val="-25829"/>
                <a:lumOff val="950"/>
                <a:alphaOff val="0"/>
                <a:satMod val="103000"/>
                <a:lumMod val="102000"/>
                <a:tint val="94000"/>
              </a:srgbClr>
            </a:gs>
            <a:gs pos="50000">
              <a:srgbClr val="FFC000">
                <a:hueOff val="5597681"/>
                <a:satOff val="-25829"/>
                <a:lumOff val="950"/>
                <a:alphaOff val="0"/>
                <a:satMod val="110000"/>
                <a:lumMod val="100000"/>
                <a:shade val="100000"/>
              </a:srgbClr>
            </a:gs>
            <a:gs pos="100000">
              <a:srgbClr val="FFC000">
                <a:hueOff val="5597681"/>
                <a:satOff val="-25829"/>
                <a:lumOff val="95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Follow processes. </a:t>
          </a:r>
        </a:p>
      </dgm:t>
    </dgm:pt>
    <dgm:pt modelId="{DD6EF6FE-09D4-4A61-B3BB-97986EABAF22}" type="sibTrans" cxnId="{D0B78D45-4869-43FC-8647-5BED75385A21}">
      <dgm:prSet/>
      <dgm:spPr>
        <a:xfrm>
          <a:off x="6792141" y="2099086"/>
          <a:ext cx="405918" cy="91440"/>
        </a:xfrm>
        <a:custGeom>
          <a:avLst/>
          <a:gdLst/>
          <a:ahLst/>
          <a:cxnLst/>
          <a:rect l="0" t="0" r="0" b="0"/>
          <a:pathLst>
            <a:path>
              <a:moveTo>
                <a:pt x="0" y="45720"/>
              </a:moveTo>
              <a:lnTo>
                <a:pt x="405918" y="45720"/>
              </a:lnTo>
            </a:path>
          </a:pathLst>
        </a:custGeom>
        <a:noFill/>
        <a:ln w="6350" cap="flat" cmpd="sng" algn="ctr">
          <a:solidFill>
            <a:srgbClr val="FFC000">
              <a:hueOff val="6064154"/>
              <a:satOff val="-27981"/>
              <a:lumOff val="103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C65EB6D-9FB0-4544-970C-3F3FB58734D7}" type="parTrans" cxnId="{D0B78D45-4869-43FC-8647-5BED75385A21}">
      <dgm:prSet/>
      <dgm:spPr/>
      <dgm:t>
        <a:bodyPr/>
        <a:lstStyle/>
        <a:p>
          <a:endParaRPr lang="en-US"/>
        </a:p>
      </dgm:t>
    </dgm:pt>
    <dgm:pt modelId="{23295C1F-6A3D-4719-8D1D-54E5D59F25CC}">
      <dgm:prSet custT="1"/>
      <dgm:spPr>
        <a:xfrm>
          <a:off x="2561605" y="1575433"/>
          <a:ext cx="1897908" cy="1138745"/>
        </a:xfrm>
        <a:prstGeom prst="rect">
          <a:avLst/>
        </a:prstGeom>
        <a:gradFill rotWithShape="0">
          <a:gsLst>
            <a:gs pos="0">
              <a:srgbClr val="FFC000">
                <a:hueOff val="4798012"/>
                <a:satOff val="-22139"/>
                <a:lumOff val="815"/>
                <a:alphaOff val="0"/>
                <a:satMod val="103000"/>
                <a:lumMod val="102000"/>
                <a:tint val="94000"/>
              </a:srgbClr>
            </a:gs>
            <a:gs pos="50000">
              <a:srgbClr val="FFC000">
                <a:hueOff val="4798012"/>
                <a:satOff val="-22139"/>
                <a:lumOff val="815"/>
                <a:alphaOff val="0"/>
                <a:satMod val="110000"/>
                <a:lumMod val="100000"/>
                <a:shade val="100000"/>
              </a:srgbClr>
            </a:gs>
            <a:gs pos="100000">
              <a:srgbClr val="FFC000">
                <a:hueOff val="4798012"/>
                <a:satOff val="-22139"/>
                <a:lumOff val="8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Continuous improvement. </a:t>
          </a:r>
        </a:p>
      </dgm:t>
    </dgm:pt>
    <dgm:pt modelId="{6A8AA349-3D4A-4DDC-A29E-480D427EEA69}" type="sibTrans" cxnId="{27AFA38F-9B3F-4757-9837-0F236E7E17CA}">
      <dgm:prSet/>
      <dgm:spPr>
        <a:xfrm>
          <a:off x="4457714" y="2099086"/>
          <a:ext cx="405918" cy="91440"/>
        </a:xfrm>
        <a:custGeom>
          <a:avLst/>
          <a:gdLst/>
          <a:ahLst/>
          <a:cxnLst/>
          <a:rect l="0" t="0" r="0" b="0"/>
          <a:pathLst>
            <a:path>
              <a:moveTo>
                <a:pt x="0" y="45720"/>
              </a:moveTo>
              <a:lnTo>
                <a:pt x="405918"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08736F9-734F-4080-8B87-97BD9F44AA3D}" type="parTrans" cxnId="{27AFA38F-9B3F-4757-9837-0F236E7E17CA}">
      <dgm:prSet/>
      <dgm:spPr/>
      <dgm:t>
        <a:bodyPr/>
        <a:lstStyle/>
        <a:p>
          <a:endParaRPr lang="en-US"/>
        </a:p>
      </dgm:t>
    </dgm:pt>
    <dgm:pt modelId="{C9A036EE-4FC7-489F-9692-AC4C7FA31FE0}">
      <dgm:prSet custT="1"/>
      <dgm:spPr>
        <a:xfrm>
          <a:off x="227178" y="1575433"/>
          <a:ext cx="1897908" cy="1138745"/>
        </a:xfrm>
        <a:prstGeom prst="rect">
          <a:avLst/>
        </a:prstGeom>
        <a:gradFill rotWithShape="0">
          <a:gsLst>
            <a:gs pos="0">
              <a:srgbClr val="FFC000">
                <a:hueOff val="3998343"/>
                <a:satOff val="-18449"/>
                <a:lumOff val="679"/>
                <a:alphaOff val="0"/>
                <a:satMod val="103000"/>
                <a:lumMod val="102000"/>
                <a:tint val="94000"/>
              </a:srgbClr>
            </a:gs>
            <a:gs pos="50000">
              <a:srgbClr val="FFC000">
                <a:hueOff val="3998343"/>
                <a:satOff val="-18449"/>
                <a:lumOff val="679"/>
                <a:alphaOff val="0"/>
                <a:satMod val="110000"/>
                <a:lumMod val="100000"/>
                <a:shade val="100000"/>
              </a:srgbClr>
            </a:gs>
            <a:gs pos="100000">
              <a:srgbClr val="FFC000">
                <a:hueOff val="3998343"/>
                <a:satOff val="-18449"/>
                <a:lumOff val="6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Implement approved changes, defect repair, preventive and corrective actions. </a:t>
          </a:r>
        </a:p>
      </dgm:t>
    </dgm:pt>
    <dgm:pt modelId="{009B10C5-C93C-4732-BEE1-8246355231F0}" type="sibTrans" cxnId="{62C23631-7301-4C58-A118-CDEE462D0B8C}">
      <dgm:prSet/>
      <dgm:spPr>
        <a:xfrm>
          <a:off x="2123286" y="2099086"/>
          <a:ext cx="405918" cy="91440"/>
        </a:xfrm>
        <a:custGeom>
          <a:avLst/>
          <a:gdLst/>
          <a:ahLst/>
          <a:cxnLst/>
          <a:rect l="0" t="0" r="0" b="0"/>
          <a:pathLst>
            <a:path>
              <a:moveTo>
                <a:pt x="0" y="45720"/>
              </a:moveTo>
              <a:lnTo>
                <a:pt x="405918" y="45720"/>
              </a:lnTo>
            </a:path>
          </a:pathLst>
        </a:custGeom>
        <a:noFill/>
        <a:ln w="6350" cap="flat" cmpd="sng" algn="ctr">
          <a:solidFill>
            <a:srgbClr val="FFC000">
              <a:hueOff val="4331538"/>
              <a:satOff val="-19987"/>
              <a:lumOff val="73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E662798C-B25D-40EA-99F3-71DAA640E298}" type="parTrans" cxnId="{62C23631-7301-4C58-A118-CDEE462D0B8C}">
      <dgm:prSet/>
      <dgm:spPr/>
      <dgm:t>
        <a:bodyPr/>
        <a:lstStyle/>
        <a:p>
          <a:endParaRPr lang="en-US"/>
        </a:p>
      </dgm:t>
    </dgm:pt>
    <dgm:pt modelId="{DF03E25D-299A-4C99-BC48-0DDA598DD61D}">
      <dgm:prSet custT="1"/>
      <dgm:spPr>
        <a:xfrm>
          <a:off x="9564888" y="169"/>
          <a:ext cx="1897908" cy="1138745"/>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Send and receive information. </a:t>
          </a:r>
        </a:p>
      </dgm:t>
    </dgm:pt>
    <dgm:pt modelId="{C7F48979-3CC5-40BE-ABBC-FD917404B3CB}" type="sibTrans" cxnId="{4DFDC8BB-765E-4DE6-95C0-657DEC170B7E}">
      <dgm:prSet/>
      <dgm:spPr>
        <a:xfrm>
          <a:off x="1176132" y="1137114"/>
          <a:ext cx="9337710" cy="405918"/>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7D04528-9B95-4594-9310-AD9DF9805AB9}" type="parTrans" cxnId="{4DFDC8BB-765E-4DE6-95C0-657DEC170B7E}">
      <dgm:prSet/>
      <dgm:spPr/>
      <dgm:t>
        <a:bodyPr/>
        <a:lstStyle/>
        <a:p>
          <a:endParaRPr lang="en-US"/>
        </a:p>
      </dgm:t>
    </dgm:pt>
    <dgm:pt modelId="{0597AC1C-E18D-45E7-BD33-F3A9DDEF87B5}">
      <dgm:prSet custT="1"/>
      <dgm:spPr>
        <a:xfrm>
          <a:off x="7230460" y="169"/>
          <a:ext cx="1897908" cy="1138745"/>
        </a:xfrm>
        <a:prstGeom prst="rect">
          <a:avLst/>
        </a:prstGeom>
        <a:solidFill>
          <a:schemeClr val="accent4">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Recommend changes and corrective actions. </a:t>
          </a:r>
        </a:p>
      </dgm:t>
    </dgm:pt>
    <dgm:pt modelId="{A7FF170C-360D-4060-A4D6-374492C9D1E8}" type="sibTrans" cxnId="{D4292A68-5748-41AB-B13C-15670EF58A62}">
      <dgm:prSet/>
      <dgm:spPr>
        <a:xfrm>
          <a:off x="9126569" y="523821"/>
          <a:ext cx="405918" cy="91440"/>
        </a:xfrm>
        <a:custGeom>
          <a:avLst/>
          <a:gdLst/>
          <a:ahLst/>
          <a:cxnLst/>
          <a:rect l="0" t="0" r="0" b="0"/>
          <a:pathLst>
            <a:path>
              <a:moveTo>
                <a:pt x="0" y="45720"/>
              </a:moveTo>
              <a:lnTo>
                <a:pt x="405918"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0FE82AA-C524-447E-9099-319E54FC57DC}" type="parTrans" cxnId="{D4292A68-5748-41AB-B13C-15670EF58A62}">
      <dgm:prSet/>
      <dgm:spPr/>
      <dgm:t>
        <a:bodyPr/>
        <a:lstStyle/>
        <a:p>
          <a:endParaRPr lang="en-US"/>
        </a:p>
      </dgm:t>
    </dgm:pt>
    <dgm:pt modelId="{8E2E8938-25A3-4EA0-9C79-50F294BFD7AC}">
      <dgm:prSet custT="1"/>
      <dgm:spPr>
        <a:xfrm>
          <a:off x="4896033" y="169"/>
          <a:ext cx="1897908" cy="1138745"/>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Complete product scope</a:t>
          </a:r>
          <a:r>
            <a:rPr lang="en-US" sz="1600" kern="1200" dirty="0">
              <a:solidFill>
                <a:prstClr val="black"/>
              </a:solidFill>
              <a:latin typeface="Times New Roman"/>
              <a:ea typeface="+mn-ea"/>
              <a:cs typeface="Times New Roman"/>
            </a:rPr>
            <a:t>. </a:t>
          </a:r>
        </a:p>
      </dgm:t>
    </dgm:pt>
    <dgm:pt modelId="{8F026036-766B-478C-844A-B22F0CEA61FA}" type="sibTrans" cxnId="{09F2D1B1-E81E-408B-ACA7-7106921027C4}">
      <dgm:prSet/>
      <dgm:spPr>
        <a:xfrm>
          <a:off x="6792141" y="523821"/>
          <a:ext cx="405918" cy="91440"/>
        </a:xfrm>
        <a:custGeom>
          <a:avLst/>
          <a:gdLst/>
          <a:ahLst/>
          <a:cxnLst/>
          <a:rect l="0" t="0" r="0" b="0"/>
          <a:pathLst>
            <a:path>
              <a:moveTo>
                <a:pt x="0" y="45720"/>
              </a:moveTo>
              <a:lnTo>
                <a:pt x="405918"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0AC6ECD-73F1-4A1A-B676-DDF59387E3A6}" type="parTrans" cxnId="{09F2D1B1-E81E-408B-ACA7-7106921027C4}">
      <dgm:prSet/>
      <dgm:spPr/>
      <dgm:t>
        <a:bodyPr/>
        <a:lstStyle/>
        <a:p>
          <a:endParaRPr lang="en-US"/>
        </a:p>
      </dgm:t>
    </dgm:pt>
    <dgm:pt modelId="{7446A2C2-D080-46A7-AAC4-278E83645497}">
      <dgm:prSet custT="1"/>
      <dgm:spPr>
        <a:xfrm>
          <a:off x="2561605" y="169"/>
          <a:ext cx="1897908" cy="1138745"/>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Execute the PM plan. </a:t>
          </a:r>
        </a:p>
      </dgm:t>
    </dgm:pt>
    <dgm:pt modelId="{26F6E644-26CB-4B12-BABE-FEB443F7E065}" type="sibTrans" cxnId="{94F49E5C-5F5D-40E6-87CF-F7C5ECEE194B}">
      <dgm:prSet/>
      <dgm:spPr>
        <a:xfrm>
          <a:off x="4457714" y="523821"/>
          <a:ext cx="405918" cy="91440"/>
        </a:xfrm>
        <a:custGeom>
          <a:avLst/>
          <a:gdLst/>
          <a:ahLst/>
          <a:cxnLst/>
          <a:rect l="0" t="0" r="0" b="0"/>
          <a:pathLst>
            <a:path>
              <a:moveTo>
                <a:pt x="0" y="45720"/>
              </a:moveTo>
              <a:lnTo>
                <a:pt x="405918" y="45720"/>
              </a:lnTo>
            </a:path>
          </a:pathLst>
        </a:custGeom>
        <a:noFill/>
        <a:ln w="6350" cap="flat" cmpd="sng" algn="ctr">
          <a:solidFill>
            <a:srgbClr val="FFC000">
              <a:hueOff val="866308"/>
              <a:satOff val="-3997"/>
              <a:lumOff val="14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CEB3B0BA-E82F-46C1-A2D9-4900B3AE5222}" type="parTrans" cxnId="{94F49E5C-5F5D-40E6-87CF-F7C5ECEE194B}">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12"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11"/>
      <dgm:spPr/>
    </dgm:pt>
    <dgm:pt modelId="{770D2183-6F0C-46AF-9288-C8CFB6B23B88}" type="pres">
      <dgm:prSet presAssocID="{3B8BC21B-7BC8-4500-85B0-B3A95F4161E5}" presName="connectorText" presStyleLbl="sibTrans1D1" presStyleIdx="0" presStyleCnt="11"/>
      <dgm:spPr/>
    </dgm:pt>
    <dgm:pt modelId="{0A33F89D-7DF0-4AC9-A228-ED1E8F55F032}" type="pres">
      <dgm:prSet presAssocID="{7446A2C2-D080-46A7-AAC4-278E83645497}" presName="node" presStyleLbl="node1" presStyleIdx="1" presStyleCnt="12">
        <dgm:presLayoutVars>
          <dgm:bulletEnabled val="1"/>
        </dgm:presLayoutVars>
      </dgm:prSet>
      <dgm:spPr/>
    </dgm:pt>
    <dgm:pt modelId="{54D54817-7968-416D-8DF9-C60C475A5482}" type="pres">
      <dgm:prSet presAssocID="{26F6E644-26CB-4B12-BABE-FEB443F7E065}" presName="sibTrans" presStyleLbl="sibTrans1D1" presStyleIdx="1" presStyleCnt="11"/>
      <dgm:spPr/>
    </dgm:pt>
    <dgm:pt modelId="{2C5EEC28-1385-4598-9F33-F73798E5452F}" type="pres">
      <dgm:prSet presAssocID="{26F6E644-26CB-4B12-BABE-FEB443F7E065}" presName="connectorText" presStyleLbl="sibTrans1D1" presStyleIdx="1" presStyleCnt="11"/>
      <dgm:spPr/>
    </dgm:pt>
    <dgm:pt modelId="{36DF2FD5-D92A-486A-A5EF-B5ED082948CD}" type="pres">
      <dgm:prSet presAssocID="{8E2E8938-25A3-4EA0-9C79-50F294BFD7AC}" presName="node" presStyleLbl="node1" presStyleIdx="2" presStyleCnt="12">
        <dgm:presLayoutVars>
          <dgm:bulletEnabled val="1"/>
        </dgm:presLayoutVars>
      </dgm:prSet>
      <dgm:spPr/>
    </dgm:pt>
    <dgm:pt modelId="{F90DD44C-9F77-4B3F-8357-D41F3DF3D829}" type="pres">
      <dgm:prSet presAssocID="{8F026036-766B-478C-844A-B22F0CEA61FA}" presName="sibTrans" presStyleLbl="sibTrans1D1" presStyleIdx="2" presStyleCnt="11"/>
      <dgm:spPr/>
    </dgm:pt>
    <dgm:pt modelId="{E93D36D2-6D12-4912-ACB4-92BE005251D5}" type="pres">
      <dgm:prSet presAssocID="{8F026036-766B-478C-844A-B22F0CEA61FA}" presName="connectorText" presStyleLbl="sibTrans1D1" presStyleIdx="2" presStyleCnt="11"/>
      <dgm:spPr/>
    </dgm:pt>
    <dgm:pt modelId="{EFFC1067-6897-45F8-B20C-C14D1139D7BF}" type="pres">
      <dgm:prSet presAssocID="{0597AC1C-E18D-45E7-BD33-F3A9DDEF87B5}" presName="node" presStyleLbl="node1" presStyleIdx="3" presStyleCnt="12">
        <dgm:presLayoutVars>
          <dgm:bulletEnabled val="1"/>
        </dgm:presLayoutVars>
      </dgm:prSet>
      <dgm:spPr/>
    </dgm:pt>
    <dgm:pt modelId="{0048FCA9-5B4C-4571-A598-EC7338D38249}" type="pres">
      <dgm:prSet presAssocID="{A7FF170C-360D-4060-A4D6-374492C9D1E8}" presName="sibTrans" presStyleLbl="sibTrans1D1" presStyleIdx="3" presStyleCnt="11"/>
      <dgm:spPr/>
    </dgm:pt>
    <dgm:pt modelId="{C9FAAFA7-D6E2-4B6A-B411-3F216308DA56}" type="pres">
      <dgm:prSet presAssocID="{A7FF170C-360D-4060-A4D6-374492C9D1E8}" presName="connectorText" presStyleLbl="sibTrans1D1" presStyleIdx="3" presStyleCnt="11"/>
      <dgm:spPr/>
    </dgm:pt>
    <dgm:pt modelId="{3DF0E6D0-6FA3-4DA1-A7FB-88C5C5E36300}" type="pres">
      <dgm:prSet presAssocID="{DF03E25D-299A-4C99-BC48-0DDA598DD61D}" presName="node" presStyleLbl="node1" presStyleIdx="4" presStyleCnt="12">
        <dgm:presLayoutVars>
          <dgm:bulletEnabled val="1"/>
        </dgm:presLayoutVars>
      </dgm:prSet>
      <dgm:spPr/>
    </dgm:pt>
    <dgm:pt modelId="{50A2AF8C-87A3-49A6-9DDD-9FB2527CFA4E}" type="pres">
      <dgm:prSet presAssocID="{C7F48979-3CC5-40BE-ABBC-FD917404B3CB}" presName="sibTrans" presStyleLbl="sibTrans1D1" presStyleIdx="4" presStyleCnt="11"/>
      <dgm:spPr/>
    </dgm:pt>
    <dgm:pt modelId="{F385E876-1466-43D5-BE80-905D302CB4B8}" type="pres">
      <dgm:prSet presAssocID="{C7F48979-3CC5-40BE-ABBC-FD917404B3CB}" presName="connectorText" presStyleLbl="sibTrans1D1" presStyleIdx="4" presStyleCnt="11"/>
      <dgm:spPr/>
    </dgm:pt>
    <dgm:pt modelId="{6A0930C1-718A-4A53-85D0-7A75C81E61C8}" type="pres">
      <dgm:prSet presAssocID="{C9A036EE-4FC7-489F-9692-AC4C7FA31FE0}" presName="node" presStyleLbl="node1" presStyleIdx="5" presStyleCnt="12">
        <dgm:presLayoutVars>
          <dgm:bulletEnabled val="1"/>
        </dgm:presLayoutVars>
      </dgm:prSet>
      <dgm:spPr/>
    </dgm:pt>
    <dgm:pt modelId="{5F87C36E-70AB-4BA7-97AA-E1644F9BDA05}" type="pres">
      <dgm:prSet presAssocID="{009B10C5-C93C-4732-BEE1-8246355231F0}" presName="sibTrans" presStyleLbl="sibTrans1D1" presStyleIdx="5" presStyleCnt="11"/>
      <dgm:spPr/>
    </dgm:pt>
    <dgm:pt modelId="{8190A1B8-7FB0-4B24-A3E3-D4A2ED5AE811}" type="pres">
      <dgm:prSet presAssocID="{009B10C5-C93C-4732-BEE1-8246355231F0}" presName="connectorText" presStyleLbl="sibTrans1D1" presStyleIdx="5" presStyleCnt="11"/>
      <dgm:spPr/>
    </dgm:pt>
    <dgm:pt modelId="{7E5D11DA-D2FA-474B-8B8A-482C1BDB7E1D}" type="pres">
      <dgm:prSet presAssocID="{23295C1F-6A3D-4719-8D1D-54E5D59F25CC}" presName="node" presStyleLbl="node1" presStyleIdx="6" presStyleCnt="12">
        <dgm:presLayoutVars>
          <dgm:bulletEnabled val="1"/>
        </dgm:presLayoutVars>
      </dgm:prSet>
      <dgm:spPr/>
    </dgm:pt>
    <dgm:pt modelId="{3EE7E937-6A6A-43CF-91DC-847D45662A62}" type="pres">
      <dgm:prSet presAssocID="{6A8AA349-3D4A-4DDC-A29E-480D427EEA69}" presName="sibTrans" presStyleLbl="sibTrans1D1" presStyleIdx="6" presStyleCnt="11"/>
      <dgm:spPr/>
    </dgm:pt>
    <dgm:pt modelId="{3F6C9568-4C19-49AC-AACD-8038C130D7BA}" type="pres">
      <dgm:prSet presAssocID="{6A8AA349-3D4A-4DDC-A29E-480D427EEA69}" presName="connectorText" presStyleLbl="sibTrans1D1" presStyleIdx="6" presStyleCnt="11"/>
      <dgm:spPr/>
    </dgm:pt>
    <dgm:pt modelId="{6DD17883-A6BE-4D71-9510-C3461EBEB045}" type="pres">
      <dgm:prSet presAssocID="{88CD5FAC-3465-41D7-A6AF-366A11E8E06D}" presName="node" presStyleLbl="node1" presStyleIdx="7" presStyleCnt="12">
        <dgm:presLayoutVars>
          <dgm:bulletEnabled val="1"/>
        </dgm:presLayoutVars>
      </dgm:prSet>
      <dgm:spPr/>
    </dgm:pt>
    <dgm:pt modelId="{88366243-8A5A-4FED-BF1A-97CE47E824C4}" type="pres">
      <dgm:prSet presAssocID="{DD6EF6FE-09D4-4A61-B3BB-97986EABAF22}" presName="sibTrans" presStyleLbl="sibTrans1D1" presStyleIdx="7" presStyleCnt="11"/>
      <dgm:spPr/>
    </dgm:pt>
    <dgm:pt modelId="{CD45D6F1-35CE-4544-A600-AB1D4183646E}" type="pres">
      <dgm:prSet presAssocID="{DD6EF6FE-09D4-4A61-B3BB-97986EABAF22}" presName="connectorText" presStyleLbl="sibTrans1D1" presStyleIdx="7" presStyleCnt="11"/>
      <dgm:spPr/>
    </dgm:pt>
    <dgm:pt modelId="{E0D76AB7-89CD-4D28-85BA-21323802D2CF}" type="pres">
      <dgm:prSet presAssocID="{B1E7EDEB-7458-4DD1-AE2A-8416DA27E60D}" presName="node" presStyleLbl="node1" presStyleIdx="8" presStyleCnt="12">
        <dgm:presLayoutVars>
          <dgm:bulletEnabled val="1"/>
        </dgm:presLayoutVars>
      </dgm:prSet>
      <dgm:spPr/>
    </dgm:pt>
    <dgm:pt modelId="{0C33A794-01AD-4FB6-8CC7-0DBCCA56A571}" type="pres">
      <dgm:prSet presAssocID="{0ABF8544-C09A-438D-B193-381A3BDF5676}" presName="sibTrans" presStyleLbl="sibTrans1D1" presStyleIdx="8" presStyleCnt="11"/>
      <dgm:spPr/>
    </dgm:pt>
    <dgm:pt modelId="{4F3ED6BE-235D-450F-8CCD-C7B8AE30272E}" type="pres">
      <dgm:prSet presAssocID="{0ABF8544-C09A-438D-B193-381A3BDF5676}" presName="connectorText" presStyleLbl="sibTrans1D1" presStyleIdx="8" presStyleCnt="11"/>
      <dgm:spPr/>
    </dgm:pt>
    <dgm:pt modelId="{6C073909-E5C2-4A56-96FC-963C60E1D521}" type="pres">
      <dgm:prSet presAssocID="{F9FBAF84-EA2D-4E34-A2D2-CC5125583BAE}" presName="node" presStyleLbl="node1" presStyleIdx="9" presStyleCnt="12">
        <dgm:presLayoutVars>
          <dgm:bulletEnabled val="1"/>
        </dgm:presLayoutVars>
      </dgm:prSet>
      <dgm:spPr/>
    </dgm:pt>
    <dgm:pt modelId="{08453BD6-AD49-4FF5-A5DF-B3E16B96AACC}" type="pres">
      <dgm:prSet presAssocID="{0B0CB77E-1244-4F12-8A3C-4909FC884FF1}" presName="sibTrans" presStyleLbl="sibTrans1D1" presStyleIdx="9" presStyleCnt="11"/>
      <dgm:spPr/>
    </dgm:pt>
    <dgm:pt modelId="{E3461DE6-EF63-4217-B9E9-042D5C55733D}" type="pres">
      <dgm:prSet presAssocID="{0B0CB77E-1244-4F12-8A3C-4909FC884FF1}" presName="connectorText" presStyleLbl="sibTrans1D1" presStyleIdx="9" presStyleCnt="11"/>
      <dgm:spPr/>
    </dgm:pt>
    <dgm:pt modelId="{3EDCC046-197C-44ED-9B65-DBDDD42A301C}" type="pres">
      <dgm:prSet presAssocID="{72FA997C-58E4-4B66-BA52-13AA9A9BA955}" presName="node" presStyleLbl="node1" presStyleIdx="10" presStyleCnt="12">
        <dgm:presLayoutVars>
          <dgm:bulletEnabled val="1"/>
        </dgm:presLayoutVars>
      </dgm:prSet>
      <dgm:spPr/>
    </dgm:pt>
    <dgm:pt modelId="{DE14FDD7-151B-4FFE-BF9F-ACCA46B6E746}" type="pres">
      <dgm:prSet presAssocID="{A7880A88-4DB6-4D65-8CFC-6AD397B203DD}" presName="sibTrans" presStyleLbl="sibTrans1D1" presStyleIdx="10" presStyleCnt="11"/>
      <dgm:spPr/>
    </dgm:pt>
    <dgm:pt modelId="{4CBC29ED-8ED0-49BA-A6D7-3AFD9EB92282}" type="pres">
      <dgm:prSet presAssocID="{A7880A88-4DB6-4D65-8CFC-6AD397B203DD}" presName="connectorText" presStyleLbl="sibTrans1D1" presStyleIdx="10" presStyleCnt="11"/>
      <dgm:spPr/>
    </dgm:pt>
    <dgm:pt modelId="{5822C058-BBD8-490A-B532-C42127C80AAB}" type="pres">
      <dgm:prSet presAssocID="{CC4ECAAF-0C0C-46F2-88B8-F89B787AB261}" presName="node" presStyleLbl="node1" presStyleIdx="11" presStyleCnt="12">
        <dgm:presLayoutVars>
          <dgm:bulletEnabled val="1"/>
        </dgm:presLayoutVars>
      </dgm:prSet>
      <dgm:spPr/>
    </dgm:pt>
  </dgm:ptLst>
  <dgm:cxnLst>
    <dgm:cxn modelId="{1E5A0B03-7FD7-44C0-BEF1-CFF3D06ECF2E}" srcId="{961E72E5-75C4-4B03-A804-26DC26D4127F}" destId="{CC4ECAAF-0C0C-46F2-88B8-F89B787AB261}" srcOrd="11" destOrd="0" parTransId="{8E5AFB0F-3C20-4B8F-8DC7-9B7499DFCF63}" sibTransId="{960530CD-791F-49CE-8753-76BFBD55CE51}"/>
    <dgm:cxn modelId="{36F9DE07-21AA-44E6-AD72-1900EBF437CC}" type="presOf" srcId="{DD6EF6FE-09D4-4A61-B3BB-97986EABAF22}" destId="{CD45D6F1-35CE-4544-A600-AB1D4183646E}" srcOrd="1" destOrd="0" presId="urn:microsoft.com/office/officeart/2005/8/layout/bProcess3"/>
    <dgm:cxn modelId="{19A8230C-CEB0-4090-A818-8542730167E5}" type="presOf" srcId="{3B8BC21B-7BC8-4500-85B0-B3A95F4161E5}" destId="{770D2183-6F0C-46AF-9288-C8CFB6B23B88}" srcOrd="1" destOrd="0" presId="urn:microsoft.com/office/officeart/2005/8/layout/bProcess3"/>
    <dgm:cxn modelId="{7190B612-569B-4D9E-A100-1CD04C459CC8}" type="presOf" srcId="{C7F48979-3CC5-40BE-ABBC-FD917404B3CB}" destId="{50A2AF8C-87A3-49A6-9DDD-9FB2527CFA4E}" srcOrd="0" destOrd="0" presId="urn:microsoft.com/office/officeart/2005/8/layout/bProcess3"/>
    <dgm:cxn modelId="{CB10F117-BF52-41AF-BEFA-B30D63E69029}" type="presOf" srcId="{A7FF170C-360D-4060-A4D6-374492C9D1E8}" destId="{0048FCA9-5B4C-4571-A598-EC7338D38249}" srcOrd="0" destOrd="0" presId="urn:microsoft.com/office/officeart/2005/8/layout/bProcess3"/>
    <dgm:cxn modelId="{5E061719-EF87-4436-8612-9178B12FA6E9}" type="presOf" srcId="{8E2E8938-25A3-4EA0-9C79-50F294BFD7AC}" destId="{36DF2FD5-D92A-486A-A5EF-B5ED082948CD}" srcOrd="0" destOrd="0" presId="urn:microsoft.com/office/officeart/2005/8/layout/bProcess3"/>
    <dgm:cxn modelId="{8C111921-4E2D-4D11-B0B2-B91522507C58}" type="presOf" srcId="{7446A2C2-D080-46A7-AAC4-278E83645497}" destId="{0A33F89D-7DF0-4AC9-A228-ED1E8F55F032}" srcOrd="0" destOrd="0" presId="urn:microsoft.com/office/officeart/2005/8/layout/bProcess3"/>
    <dgm:cxn modelId="{396BB523-EA4D-4EE4-95AC-884102210CE9}" type="presOf" srcId="{0597AC1C-E18D-45E7-BD33-F3A9DDEF87B5}" destId="{EFFC1067-6897-45F8-B20C-C14D1139D7BF}"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62C23631-7301-4C58-A118-CDEE462D0B8C}" srcId="{961E72E5-75C4-4B03-A804-26DC26D4127F}" destId="{C9A036EE-4FC7-489F-9692-AC4C7FA31FE0}" srcOrd="5" destOrd="0" parTransId="{E662798C-B25D-40EA-99F3-71DAA640E298}" sibTransId="{009B10C5-C93C-4732-BEE1-8246355231F0}"/>
    <dgm:cxn modelId="{06D25932-CCB5-4919-971C-014C725E56D2}" type="presOf" srcId="{B1E7EDEB-7458-4DD1-AE2A-8416DA27E60D}" destId="{E0D76AB7-89CD-4D28-85BA-21323802D2CF}" srcOrd="0" destOrd="0" presId="urn:microsoft.com/office/officeart/2005/8/layout/bProcess3"/>
    <dgm:cxn modelId="{6C65AC36-C5E3-4EB6-B5EC-AD6DCD7C9636}" type="presOf" srcId="{6A8AA349-3D4A-4DDC-A29E-480D427EEA69}" destId="{3F6C9568-4C19-49AC-AACD-8038C130D7BA}" srcOrd="1" destOrd="0" presId="urn:microsoft.com/office/officeart/2005/8/layout/bProcess3"/>
    <dgm:cxn modelId="{B7196E3A-C023-47EA-B548-6CB7819AA7B8}" type="presOf" srcId="{A7880A88-4DB6-4D65-8CFC-6AD397B203DD}" destId="{4CBC29ED-8ED0-49BA-A6D7-3AFD9EB92282}" srcOrd="1" destOrd="0" presId="urn:microsoft.com/office/officeart/2005/8/layout/bProcess3"/>
    <dgm:cxn modelId="{32EDBE3B-5AC6-4388-BED8-B61DE76D2812}" type="presOf" srcId="{A7880A88-4DB6-4D65-8CFC-6AD397B203DD}" destId="{DE14FDD7-151B-4FFE-BF9F-ACCA46B6E746}" srcOrd="0" destOrd="0" presId="urn:microsoft.com/office/officeart/2005/8/layout/bProcess3"/>
    <dgm:cxn modelId="{6EB75F42-1022-4EE3-8645-9B4A37B55312}" srcId="{961E72E5-75C4-4B03-A804-26DC26D4127F}" destId="{F9FBAF84-EA2D-4E34-A2D2-CC5125583BAE}" srcOrd="9" destOrd="0" parTransId="{6BAF6712-A37A-4E57-9BBD-BB1C8A1893FD}" sibTransId="{0B0CB77E-1244-4F12-8A3C-4909FC884FF1}"/>
    <dgm:cxn modelId="{2D2C4C43-0B72-4739-9923-7FC1609C711B}" srcId="{961E72E5-75C4-4B03-A804-26DC26D4127F}" destId="{72FA997C-58E4-4B66-BA52-13AA9A9BA955}" srcOrd="10" destOrd="0" parTransId="{BFBC5F86-7E18-4700-AF12-FBCC2E81AB73}" sibTransId="{A7880A88-4DB6-4D65-8CFC-6AD397B203DD}"/>
    <dgm:cxn modelId="{D0B78D45-4869-43FC-8647-5BED75385A21}" srcId="{961E72E5-75C4-4B03-A804-26DC26D4127F}" destId="{88CD5FAC-3465-41D7-A6AF-366A11E8E06D}" srcOrd="7" destOrd="0" parTransId="{3C65EB6D-9FB0-4544-970C-3F3FB58734D7}" sibTransId="{DD6EF6FE-09D4-4A61-B3BB-97986EABAF22}"/>
    <dgm:cxn modelId="{5D108848-9D8C-402D-BF17-FD373EBFD00F}" type="presOf" srcId="{8F026036-766B-478C-844A-B22F0CEA61FA}" destId="{E93D36D2-6D12-4912-ACB4-92BE005251D5}" srcOrd="1" destOrd="0" presId="urn:microsoft.com/office/officeart/2005/8/layout/bProcess3"/>
    <dgm:cxn modelId="{612A224F-91E1-4A76-9C94-415DD844B878}" type="presOf" srcId="{0B0CB77E-1244-4F12-8A3C-4909FC884FF1}" destId="{08453BD6-AD49-4FF5-A5DF-B3E16B96AACC}" srcOrd="0" destOrd="0" presId="urn:microsoft.com/office/officeart/2005/8/layout/bProcess3"/>
    <dgm:cxn modelId="{F8523552-9F4A-4ADD-BAE3-3B1F51163BB3}" type="presOf" srcId="{88CD5FAC-3465-41D7-A6AF-366A11E8E06D}" destId="{6DD17883-A6BE-4D71-9510-C3461EBEB045}" srcOrd="0" destOrd="0" presId="urn:microsoft.com/office/officeart/2005/8/layout/bProcess3"/>
    <dgm:cxn modelId="{48717756-8DF7-43AF-AFA2-CB4153C31494}" type="presOf" srcId="{8F026036-766B-478C-844A-B22F0CEA61FA}" destId="{F90DD44C-9F77-4B3F-8357-D41F3DF3D829}" srcOrd="0" destOrd="0" presId="urn:microsoft.com/office/officeart/2005/8/layout/bProcess3"/>
    <dgm:cxn modelId="{7D9D2A59-B390-417F-B4C8-C9A3A73FC990}" srcId="{961E72E5-75C4-4B03-A804-26DC26D4127F}" destId="{B1E7EDEB-7458-4DD1-AE2A-8416DA27E60D}" srcOrd="8" destOrd="0" parTransId="{2BC3BE8D-BAD7-4852-8A0D-CE6C827628C4}" sibTransId="{0ABF8544-C09A-438D-B193-381A3BDF5676}"/>
    <dgm:cxn modelId="{FE6FEB59-A18B-4317-9C16-DB923A629A19}" type="presOf" srcId="{0ABF8544-C09A-438D-B193-381A3BDF5676}" destId="{0C33A794-01AD-4FB6-8CC7-0DBCCA56A571}" srcOrd="0" destOrd="0" presId="urn:microsoft.com/office/officeart/2005/8/layout/bProcess3"/>
    <dgm:cxn modelId="{B848D15A-1874-4649-AB9D-AD5766BB8B97}" type="presOf" srcId="{CC4ECAAF-0C0C-46F2-88B8-F89B787AB261}" destId="{5822C058-BBD8-490A-B532-C42127C80AAB}" srcOrd="0" destOrd="0" presId="urn:microsoft.com/office/officeart/2005/8/layout/bProcess3"/>
    <dgm:cxn modelId="{94F49E5C-5F5D-40E6-87CF-F7C5ECEE194B}" srcId="{961E72E5-75C4-4B03-A804-26DC26D4127F}" destId="{7446A2C2-D080-46A7-AAC4-278E83645497}" srcOrd="1" destOrd="0" parTransId="{CEB3B0BA-E82F-46C1-A2D9-4900B3AE5222}" sibTransId="{26F6E644-26CB-4B12-BABE-FEB443F7E065}"/>
    <dgm:cxn modelId="{1B41F560-4085-4E93-99F5-1DBD45C4F649}" type="presOf" srcId="{26F6E644-26CB-4B12-BABE-FEB443F7E065}" destId="{2C5EEC28-1385-4598-9F33-F73798E5452F}" srcOrd="1" destOrd="0" presId="urn:microsoft.com/office/officeart/2005/8/layout/bProcess3"/>
    <dgm:cxn modelId="{D863A567-FFCC-4EF2-8EE1-A1EB0C082721}" type="presOf" srcId="{DF03E25D-299A-4C99-BC48-0DDA598DD61D}" destId="{3DF0E6D0-6FA3-4DA1-A7FB-88C5C5E36300}" srcOrd="0" destOrd="0" presId="urn:microsoft.com/office/officeart/2005/8/layout/bProcess3"/>
    <dgm:cxn modelId="{D4292A68-5748-41AB-B13C-15670EF58A62}" srcId="{961E72E5-75C4-4B03-A804-26DC26D4127F}" destId="{0597AC1C-E18D-45E7-BD33-F3A9DDEF87B5}" srcOrd="3" destOrd="0" parTransId="{90FE82AA-C524-447E-9099-319E54FC57DC}" sibTransId="{A7FF170C-360D-4060-A4D6-374492C9D1E8}"/>
    <dgm:cxn modelId="{FCD26E74-37C2-4E54-B363-67D759EF2A2C}" type="presOf" srcId="{0B0CB77E-1244-4F12-8A3C-4909FC884FF1}" destId="{E3461DE6-EF63-4217-B9E9-042D5C55733D}" srcOrd="1" destOrd="0" presId="urn:microsoft.com/office/officeart/2005/8/layout/bProcess3"/>
    <dgm:cxn modelId="{2C3D8977-4D6B-4F3E-83A2-995D71F1BDF5}" type="presOf" srcId="{26F6E644-26CB-4B12-BABE-FEB443F7E065}" destId="{54D54817-7968-416D-8DF9-C60C475A5482}" srcOrd="0" destOrd="0" presId="urn:microsoft.com/office/officeart/2005/8/layout/bProcess3"/>
    <dgm:cxn modelId="{81286483-C330-49BA-961F-568BD5799A55}" type="presOf" srcId="{961E72E5-75C4-4B03-A804-26DC26D4127F}" destId="{7C2EC096-D478-4693-A09F-027DD8FECB08}" srcOrd="0" destOrd="0" presId="urn:microsoft.com/office/officeart/2005/8/layout/bProcess3"/>
    <dgm:cxn modelId="{AA11B586-02D6-4D39-97B5-586404BA553D}" type="presOf" srcId="{F9FBAF84-EA2D-4E34-A2D2-CC5125583BAE}" destId="{6C073909-E5C2-4A56-96FC-963C60E1D521}" srcOrd="0" destOrd="0" presId="urn:microsoft.com/office/officeart/2005/8/layout/bProcess3"/>
    <dgm:cxn modelId="{27AFA38F-9B3F-4757-9837-0F236E7E17CA}" srcId="{961E72E5-75C4-4B03-A804-26DC26D4127F}" destId="{23295C1F-6A3D-4719-8D1D-54E5D59F25CC}" srcOrd="6" destOrd="0" parTransId="{D08736F9-734F-4080-8B87-97BD9F44AA3D}" sibTransId="{6A8AA349-3D4A-4DDC-A29E-480D427EEA69}"/>
    <dgm:cxn modelId="{D05C9FA8-2049-4CAE-9815-645D5D821594}" type="presOf" srcId="{009B10C5-C93C-4732-BEE1-8246355231F0}" destId="{5F87C36E-70AB-4BA7-97AA-E1644F9BDA05}" srcOrd="0" destOrd="0" presId="urn:microsoft.com/office/officeart/2005/8/layout/bProcess3"/>
    <dgm:cxn modelId="{09F2D1B1-E81E-408B-ACA7-7106921027C4}" srcId="{961E72E5-75C4-4B03-A804-26DC26D4127F}" destId="{8E2E8938-25A3-4EA0-9C79-50F294BFD7AC}" srcOrd="2" destOrd="0" parTransId="{40AC6ECD-73F1-4A1A-B676-DDF59387E3A6}" sibTransId="{8F026036-766B-478C-844A-B22F0CEA61FA}"/>
    <dgm:cxn modelId="{908D7DB2-F51F-4245-84F7-5B6F43915BC5}" type="presOf" srcId="{0CFEF47F-F54C-4091-93E0-E29A3415305B}" destId="{415B3C30-75E0-4D86-928E-9B3CB101D7CE}" srcOrd="0" destOrd="0" presId="urn:microsoft.com/office/officeart/2005/8/layout/bProcess3"/>
    <dgm:cxn modelId="{4DFDC8BB-765E-4DE6-95C0-657DEC170B7E}" srcId="{961E72E5-75C4-4B03-A804-26DC26D4127F}" destId="{DF03E25D-299A-4C99-BC48-0DDA598DD61D}" srcOrd="4" destOrd="0" parTransId="{47D04528-9B95-4594-9310-AD9DF9805AB9}" sibTransId="{C7F48979-3CC5-40BE-ABBC-FD917404B3CB}"/>
    <dgm:cxn modelId="{2245E0C9-2ED4-4629-A413-3F8A5E4F58CD}" type="presOf" srcId="{DD6EF6FE-09D4-4A61-B3BB-97986EABAF22}" destId="{88366243-8A5A-4FED-BF1A-97CE47E824C4}" srcOrd="0" destOrd="0" presId="urn:microsoft.com/office/officeart/2005/8/layout/bProcess3"/>
    <dgm:cxn modelId="{D11B0CCB-684A-4365-87AA-739807BDC418}" type="presOf" srcId="{6A8AA349-3D4A-4DDC-A29E-480D427EEA69}" destId="{3EE7E937-6A6A-43CF-91DC-847D45662A62}" srcOrd="0" destOrd="0" presId="urn:microsoft.com/office/officeart/2005/8/layout/bProcess3"/>
    <dgm:cxn modelId="{3E677BCC-CE93-404F-94F5-B028E1D61270}" type="presOf" srcId="{C9A036EE-4FC7-489F-9692-AC4C7FA31FE0}" destId="{6A0930C1-718A-4A53-85D0-7A75C81E61C8}" srcOrd="0" destOrd="0" presId="urn:microsoft.com/office/officeart/2005/8/layout/bProcess3"/>
    <dgm:cxn modelId="{BF52CFCF-B4D5-4FE7-A27E-46C1642FCFE0}" type="presOf" srcId="{009B10C5-C93C-4732-BEE1-8246355231F0}" destId="{8190A1B8-7FB0-4B24-A3E3-D4A2ED5AE811}" srcOrd="1" destOrd="0" presId="urn:microsoft.com/office/officeart/2005/8/layout/bProcess3"/>
    <dgm:cxn modelId="{E9A337DD-9B1D-4FEA-ABE2-FB953309859B}" type="presOf" srcId="{A7FF170C-360D-4060-A4D6-374492C9D1E8}" destId="{C9FAAFA7-D6E2-4B6A-B411-3F216308DA56}" srcOrd="1" destOrd="0" presId="urn:microsoft.com/office/officeart/2005/8/layout/bProcess3"/>
    <dgm:cxn modelId="{17A922E6-2CF1-49D4-900B-88563BFBAF70}" type="presOf" srcId="{23295C1F-6A3D-4719-8D1D-54E5D59F25CC}" destId="{7E5D11DA-D2FA-474B-8B8A-482C1BDB7E1D}" srcOrd="0" destOrd="0" presId="urn:microsoft.com/office/officeart/2005/8/layout/bProcess3"/>
    <dgm:cxn modelId="{12ABBCF1-310E-4DBF-819C-73CD7B74319A}" type="presOf" srcId="{3B8BC21B-7BC8-4500-85B0-B3A95F4161E5}" destId="{DA7B52F4-F7D1-4293-B441-6FAA1582A874}" srcOrd="0" destOrd="0" presId="urn:microsoft.com/office/officeart/2005/8/layout/bProcess3"/>
    <dgm:cxn modelId="{1B7CEFF5-756B-4AE2-BD5E-0B3CBEC826CB}" type="presOf" srcId="{72FA997C-58E4-4B66-BA52-13AA9A9BA955}" destId="{3EDCC046-197C-44ED-9B65-DBDDD42A301C}" srcOrd="0" destOrd="0" presId="urn:microsoft.com/office/officeart/2005/8/layout/bProcess3"/>
    <dgm:cxn modelId="{01EF6CF8-658D-4A58-AAA9-E5F5F01C9992}" type="presOf" srcId="{C7F48979-3CC5-40BE-ABBC-FD917404B3CB}" destId="{F385E876-1466-43D5-BE80-905D302CB4B8}" srcOrd="1" destOrd="0" presId="urn:microsoft.com/office/officeart/2005/8/layout/bProcess3"/>
    <dgm:cxn modelId="{106AD1FE-FB7F-45AA-A618-5758EF6F11FB}" type="presOf" srcId="{0ABF8544-C09A-438D-B193-381A3BDF5676}" destId="{4F3ED6BE-235D-450F-8CCD-C7B8AE30272E}" srcOrd="1" destOrd="0" presId="urn:microsoft.com/office/officeart/2005/8/layout/bProcess3"/>
    <dgm:cxn modelId="{2C0813C8-E0EF-4D37-9054-AD9F25100FEF}" type="presParOf" srcId="{7C2EC096-D478-4693-A09F-027DD8FECB08}" destId="{415B3C30-75E0-4D86-928E-9B3CB101D7CE}" srcOrd="0" destOrd="0" presId="urn:microsoft.com/office/officeart/2005/8/layout/bProcess3"/>
    <dgm:cxn modelId="{E5337A79-800F-41A2-BA59-304329332F07}" type="presParOf" srcId="{7C2EC096-D478-4693-A09F-027DD8FECB08}" destId="{DA7B52F4-F7D1-4293-B441-6FAA1582A874}" srcOrd="1" destOrd="0" presId="urn:microsoft.com/office/officeart/2005/8/layout/bProcess3"/>
    <dgm:cxn modelId="{61383940-39F9-4EAE-9DD3-E6C3973CA04A}" type="presParOf" srcId="{DA7B52F4-F7D1-4293-B441-6FAA1582A874}" destId="{770D2183-6F0C-46AF-9288-C8CFB6B23B88}" srcOrd="0" destOrd="0" presId="urn:microsoft.com/office/officeart/2005/8/layout/bProcess3"/>
    <dgm:cxn modelId="{D5D184A1-5FA7-4D27-88B0-7DC7FBA9640B}" type="presParOf" srcId="{7C2EC096-D478-4693-A09F-027DD8FECB08}" destId="{0A33F89D-7DF0-4AC9-A228-ED1E8F55F032}" srcOrd="2" destOrd="0" presId="urn:microsoft.com/office/officeart/2005/8/layout/bProcess3"/>
    <dgm:cxn modelId="{D11EEECE-923A-4325-93AA-8AF6F93147F3}" type="presParOf" srcId="{7C2EC096-D478-4693-A09F-027DD8FECB08}" destId="{54D54817-7968-416D-8DF9-C60C475A5482}" srcOrd="3" destOrd="0" presId="urn:microsoft.com/office/officeart/2005/8/layout/bProcess3"/>
    <dgm:cxn modelId="{62A7A136-F0FA-4951-B8FC-2FB673AE8037}" type="presParOf" srcId="{54D54817-7968-416D-8DF9-C60C475A5482}" destId="{2C5EEC28-1385-4598-9F33-F73798E5452F}" srcOrd="0" destOrd="0" presId="urn:microsoft.com/office/officeart/2005/8/layout/bProcess3"/>
    <dgm:cxn modelId="{FB2F6659-2B99-4B0E-B3E4-6961B6E78A45}" type="presParOf" srcId="{7C2EC096-D478-4693-A09F-027DD8FECB08}" destId="{36DF2FD5-D92A-486A-A5EF-B5ED082948CD}" srcOrd="4" destOrd="0" presId="urn:microsoft.com/office/officeart/2005/8/layout/bProcess3"/>
    <dgm:cxn modelId="{43E14D3B-01D3-46A8-B37C-61859E9C3159}" type="presParOf" srcId="{7C2EC096-D478-4693-A09F-027DD8FECB08}" destId="{F90DD44C-9F77-4B3F-8357-D41F3DF3D829}" srcOrd="5" destOrd="0" presId="urn:microsoft.com/office/officeart/2005/8/layout/bProcess3"/>
    <dgm:cxn modelId="{A24DE4F7-5CD0-4770-86F4-76B6A6100DCD}" type="presParOf" srcId="{F90DD44C-9F77-4B3F-8357-D41F3DF3D829}" destId="{E93D36D2-6D12-4912-ACB4-92BE005251D5}" srcOrd="0" destOrd="0" presId="urn:microsoft.com/office/officeart/2005/8/layout/bProcess3"/>
    <dgm:cxn modelId="{6C0396BE-7B01-4907-8CED-783696C6A226}" type="presParOf" srcId="{7C2EC096-D478-4693-A09F-027DD8FECB08}" destId="{EFFC1067-6897-45F8-B20C-C14D1139D7BF}" srcOrd="6" destOrd="0" presId="urn:microsoft.com/office/officeart/2005/8/layout/bProcess3"/>
    <dgm:cxn modelId="{FAF3E131-03EF-403E-AAAC-82C8A7780331}" type="presParOf" srcId="{7C2EC096-D478-4693-A09F-027DD8FECB08}" destId="{0048FCA9-5B4C-4571-A598-EC7338D38249}" srcOrd="7" destOrd="0" presId="urn:microsoft.com/office/officeart/2005/8/layout/bProcess3"/>
    <dgm:cxn modelId="{9C0C24E7-D2A6-46EE-B386-79E555ACA172}" type="presParOf" srcId="{0048FCA9-5B4C-4571-A598-EC7338D38249}" destId="{C9FAAFA7-D6E2-4B6A-B411-3F216308DA56}" srcOrd="0" destOrd="0" presId="urn:microsoft.com/office/officeart/2005/8/layout/bProcess3"/>
    <dgm:cxn modelId="{D2BD2BD0-474D-43A7-B1B7-E4B2D139EADC}" type="presParOf" srcId="{7C2EC096-D478-4693-A09F-027DD8FECB08}" destId="{3DF0E6D0-6FA3-4DA1-A7FB-88C5C5E36300}" srcOrd="8" destOrd="0" presId="urn:microsoft.com/office/officeart/2005/8/layout/bProcess3"/>
    <dgm:cxn modelId="{525CF073-9B05-4264-B0D0-620246BF991A}" type="presParOf" srcId="{7C2EC096-D478-4693-A09F-027DD8FECB08}" destId="{50A2AF8C-87A3-49A6-9DDD-9FB2527CFA4E}" srcOrd="9" destOrd="0" presId="urn:microsoft.com/office/officeart/2005/8/layout/bProcess3"/>
    <dgm:cxn modelId="{F0AF3F82-092D-4762-AA8C-AB62E50C323A}" type="presParOf" srcId="{50A2AF8C-87A3-49A6-9DDD-9FB2527CFA4E}" destId="{F385E876-1466-43D5-BE80-905D302CB4B8}" srcOrd="0" destOrd="0" presId="urn:microsoft.com/office/officeart/2005/8/layout/bProcess3"/>
    <dgm:cxn modelId="{18DE4254-4FEB-47CC-A46B-CA6223E97C6E}" type="presParOf" srcId="{7C2EC096-D478-4693-A09F-027DD8FECB08}" destId="{6A0930C1-718A-4A53-85D0-7A75C81E61C8}" srcOrd="10" destOrd="0" presId="urn:microsoft.com/office/officeart/2005/8/layout/bProcess3"/>
    <dgm:cxn modelId="{D4596434-33B7-4078-8164-5563C592CDF9}" type="presParOf" srcId="{7C2EC096-D478-4693-A09F-027DD8FECB08}" destId="{5F87C36E-70AB-4BA7-97AA-E1644F9BDA05}" srcOrd="11" destOrd="0" presId="urn:microsoft.com/office/officeart/2005/8/layout/bProcess3"/>
    <dgm:cxn modelId="{F7BABF9C-73A0-47B3-A965-3DD7042233DD}" type="presParOf" srcId="{5F87C36E-70AB-4BA7-97AA-E1644F9BDA05}" destId="{8190A1B8-7FB0-4B24-A3E3-D4A2ED5AE811}" srcOrd="0" destOrd="0" presId="urn:microsoft.com/office/officeart/2005/8/layout/bProcess3"/>
    <dgm:cxn modelId="{D394A611-404C-4287-9B9E-1A5D80942C5E}" type="presParOf" srcId="{7C2EC096-D478-4693-A09F-027DD8FECB08}" destId="{7E5D11DA-D2FA-474B-8B8A-482C1BDB7E1D}" srcOrd="12" destOrd="0" presId="urn:microsoft.com/office/officeart/2005/8/layout/bProcess3"/>
    <dgm:cxn modelId="{787E1D68-9992-43CF-8206-5A7471B7B58A}" type="presParOf" srcId="{7C2EC096-D478-4693-A09F-027DD8FECB08}" destId="{3EE7E937-6A6A-43CF-91DC-847D45662A62}" srcOrd="13" destOrd="0" presId="urn:microsoft.com/office/officeart/2005/8/layout/bProcess3"/>
    <dgm:cxn modelId="{D9879DD9-AD39-43D7-84CA-41FB0B8CCA19}" type="presParOf" srcId="{3EE7E937-6A6A-43CF-91DC-847D45662A62}" destId="{3F6C9568-4C19-49AC-AACD-8038C130D7BA}" srcOrd="0" destOrd="0" presId="urn:microsoft.com/office/officeart/2005/8/layout/bProcess3"/>
    <dgm:cxn modelId="{0BA553C9-05A9-43BD-A158-2F96EB5CA815}" type="presParOf" srcId="{7C2EC096-D478-4693-A09F-027DD8FECB08}" destId="{6DD17883-A6BE-4D71-9510-C3461EBEB045}" srcOrd="14" destOrd="0" presId="urn:microsoft.com/office/officeart/2005/8/layout/bProcess3"/>
    <dgm:cxn modelId="{B6BA2B5B-97E5-499D-9712-474BF56C1087}" type="presParOf" srcId="{7C2EC096-D478-4693-A09F-027DD8FECB08}" destId="{88366243-8A5A-4FED-BF1A-97CE47E824C4}" srcOrd="15" destOrd="0" presId="urn:microsoft.com/office/officeart/2005/8/layout/bProcess3"/>
    <dgm:cxn modelId="{38F1C77A-5FD7-47EA-9871-E59E7A550DAE}" type="presParOf" srcId="{88366243-8A5A-4FED-BF1A-97CE47E824C4}" destId="{CD45D6F1-35CE-4544-A600-AB1D4183646E}" srcOrd="0" destOrd="0" presId="urn:microsoft.com/office/officeart/2005/8/layout/bProcess3"/>
    <dgm:cxn modelId="{45EEDF39-4A7F-4B38-BFC0-E3C0E4E960A0}" type="presParOf" srcId="{7C2EC096-D478-4693-A09F-027DD8FECB08}" destId="{E0D76AB7-89CD-4D28-85BA-21323802D2CF}" srcOrd="16" destOrd="0" presId="urn:microsoft.com/office/officeart/2005/8/layout/bProcess3"/>
    <dgm:cxn modelId="{96823112-63C8-4699-9C00-324A18F4405C}" type="presParOf" srcId="{7C2EC096-D478-4693-A09F-027DD8FECB08}" destId="{0C33A794-01AD-4FB6-8CC7-0DBCCA56A571}" srcOrd="17" destOrd="0" presId="urn:microsoft.com/office/officeart/2005/8/layout/bProcess3"/>
    <dgm:cxn modelId="{D58C3712-A88A-40D1-9182-867EEE631159}" type="presParOf" srcId="{0C33A794-01AD-4FB6-8CC7-0DBCCA56A571}" destId="{4F3ED6BE-235D-450F-8CCD-C7B8AE30272E}" srcOrd="0" destOrd="0" presId="urn:microsoft.com/office/officeart/2005/8/layout/bProcess3"/>
    <dgm:cxn modelId="{E0434953-6176-4841-9DBD-89F86D12935A}" type="presParOf" srcId="{7C2EC096-D478-4693-A09F-027DD8FECB08}" destId="{6C073909-E5C2-4A56-96FC-963C60E1D521}" srcOrd="18" destOrd="0" presId="urn:microsoft.com/office/officeart/2005/8/layout/bProcess3"/>
    <dgm:cxn modelId="{1AE5EBC3-9A88-42F6-814B-219F000CEEF2}" type="presParOf" srcId="{7C2EC096-D478-4693-A09F-027DD8FECB08}" destId="{08453BD6-AD49-4FF5-A5DF-B3E16B96AACC}" srcOrd="19" destOrd="0" presId="urn:microsoft.com/office/officeart/2005/8/layout/bProcess3"/>
    <dgm:cxn modelId="{0AF8AE3E-A4A4-4623-8051-E96AE77AF1E3}" type="presParOf" srcId="{08453BD6-AD49-4FF5-A5DF-B3E16B96AACC}" destId="{E3461DE6-EF63-4217-B9E9-042D5C55733D}" srcOrd="0" destOrd="0" presId="urn:microsoft.com/office/officeart/2005/8/layout/bProcess3"/>
    <dgm:cxn modelId="{3ED0DD25-BA11-4F58-8971-0DEE6069AC32}" type="presParOf" srcId="{7C2EC096-D478-4693-A09F-027DD8FECB08}" destId="{3EDCC046-197C-44ED-9B65-DBDDD42A301C}" srcOrd="20" destOrd="0" presId="urn:microsoft.com/office/officeart/2005/8/layout/bProcess3"/>
    <dgm:cxn modelId="{77EA1BF0-EC89-4DB2-A6C7-7E3E27B0D5D5}" type="presParOf" srcId="{7C2EC096-D478-4693-A09F-027DD8FECB08}" destId="{DE14FDD7-151B-4FFE-BF9F-ACCA46B6E746}" srcOrd="21" destOrd="0" presId="urn:microsoft.com/office/officeart/2005/8/layout/bProcess3"/>
    <dgm:cxn modelId="{3426EA74-1D85-4F7F-9023-BBFB1CACABF6}" type="presParOf" srcId="{DE14FDD7-151B-4FFE-BF9F-ACCA46B6E746}" destId="{4CBC29ED-8ED0-49BA-A6D7-3AFD9EB92282}" srcOrd="0" destOrd="0" presId="urn:microsoft.com/office/officeart/2005/8/layout/bProcess3"/>
    <dgm:cxn modelId="{D94F18F1-B3B0-41E8-85BC-9320595D81DB}" type="presParOf" srcId="{7C2EC096-D478-4693-A09F-027DD8FECB08}" destId="{5822C058-BBD8-490A-B532-C42127C80AAB}" srcOrd="22"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48069" y="140554"/>
          <a:ext cx="1667899" cy="1000739"/>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a:buNone/>
          </a:pPr>
          <a:r>
            <a:rPr lang="en-US" sz="1400" dirty="0">
              <a:solidFill>
                <a:schemeClr val="tx1"/>
              </a:solidFill>
              <a:latin typeface="+mj-lt"/>
              <a:ea typeface="+mn-ea"/>
              <a:cs typeface="+mn-cs"/>
            </a:rPr>
            <a:t>Measure against the performance measurement baselines. </a:t>
          </a:r>
        </a:p>
      </dgm:t>
    </dgm:pt>
    <dgm:pt modelId="{3B8BC21B-7BC8-4500-85B0-B3A95F4161E5}" type="sibTrans" cxnId="{FBC6AD25-4CE6-462B-A76B-99FD9D89DEF0}">
      <dgm:prSet/>
      <dgm:spPr>
        <a:xfrm>
          <a:off x="1714169" y="588258"/>
          <a:ext cx="311319" cy="91440"/>
        </a:xfrm>
        <a:custGeom>
          <a:avLst/>
          <a:gdLst/>
          <a:ahLst/>
          <a:cxnLst/>
          <a:rect l="0" t="0" r="0" b="0"/>
          <a:pathLst>
            <a:path>
              <a:moveTo>
                <a:pt x="0" y="52665"/>
              </a:moveTo>
              <a:lnTo>
                <a:pt x="172759" y="52665"/>
              </a:lnTo>
              <a:lnTo>
                <a:pt x="172759" y="45720"/>
              </a:lnTo>
              <a:lnTo>
                <a:pt x="311319"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F01B7276-87F4-499E-9C08-2507930F6E55}">
      <dgm:prSet custT="1"/>
      <dgm:spPr>
        <a:xfrm>
          <a:off x="2057888" y="133608"/>
          <a:ext cx="1667899" cy="1000739"/>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according to the management plans. </a:t>
          </a:r>
        </a:p>
      </dgm:t>
    </dgm:pt>
    <dgm:pt modelId="{0357DA77-B804-4EC8-850E-FC89524180CA}" type="parTrans" cxnId="{6E53FEE6-6A22-42A7-ADAA-F0120BFB51D8}">
      <dgm:prSet/>
      <dgm:spPr/>
      <dgm:t>
        <a:bodyPr/>
        <a:lstStyle/>
        <a:p>
          <a:endParaRPr lang="en-US"/>
        </a:p>
      </dgm:t>
    </dgm:pt>
    <dgm:pt modelId="{CDBE1277-7081-43F6-A725-25951777285F}" type="sibTrans" cxnId="{6E53FEE6-6A22-42A7-ADAA-F0120BFB51D8}">
      <dgm:prSet/>
      <dgm:spPr>
        <a:xfrm>
          <a:off x="3723988" y="588258"/>
          <a:ext cx="353016" cy="91440"/>
        </a:xfrm>
        <a:custGeom>
          <a:avLst/>
          <a:gdLst/>
          <a:ahLst/>
          <a:cxnLst/>
          <a:rect l="0" t="0" r="0" b="0"/>
          <a:pathLst>
            <a:path>
              <a:moveTo>
                <a:pt x="0" y="45720"/>
              </a:moveTo>
              <a:lnTo>
                <a:pt x="353016" y="45720"/>
              </a:lnTo>
            </a:path>
          </a:pathLst>
        </a:custGeom>
        <a:noFill/>
        <a:ln w="6350" cap="flat" cmpd="sng" algn="ctr">
          <a:solidFill>
            <a:srgbClr val="FFC000">
              <a:hueOff val="799669"/>
              <a:satOff val="-3690"/>
              <a:lumOff val="13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9A725E1-1C1D-4067-9632-A081B4A7284A}">
      <dgm:prSet custT="1"/>
      <dgm:spPr>
        <a:xfrm>
          <a:off x="4109405" y="133608"/>
          <a:ext cx="1667899" cy="1000739"/>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variances and if they warrant corrective action or a change. </a:t>
          </a:r>
        </a:p>
      </dgm:t>
    </dgm:pt>
    <dgm:pt modelId="{B920D019-4922-4C32-BDFF-DD350C58A043}" type="parTrans" cxnId="{9B031A55-4A32-4C3A-9FB8-2A6C4296D494}">
      <dgm:prSet/>
      <dgm:spPr/>
      <dgm:t>
        <a:bodyPr/>
        <a:lstStyle/>
        <a:p>
          <a:endParaRPr lang="en-US"/>
        </a:p>
      </dgm:t>
    </dgm:pt>
    <dgm:pt modelId="{B279DBE3-DBCF-43CE-8B68-E4AC4256831A}" type="sibTrans" cxnId="{9B031A55-4A32-4C3A-9FB8-2A6C4296D494}">
      <dgm:prSet/>
      <dgm:spPr>
        <a:xfrm>
          <a:off x="5775504" y="588258"/>
          <a:ext cx="353016" cy="91440"/>
        </a:xfrm>
        <a:custGeom>
          <a:avLst/>
          <a:gdLst/>
          <a:ahLst/>
          <a:cxnLst/>
          <a:rect l="0" t="0" r="0" b="0"/>
          <a:pathLst>
            <a:path>
              <a:moveTo>
                <a:pt x="0" y="45720"/>
              </a:moveTo>
              <a:lnTo>
                <a:pt x="353016" y="45720"/>
              </a:lnTo>
            </a:path>
          </a:pathLst>
        </a:custGeom>
        <a:noFill/>
        <a:ln w="6350" cap="flat" cmpd="sng" algn="ctr">
          <a:solidFill>
            <a:srgbClr val="FFC000">
              <a:hueOff val="1599337"/>
              <a:satOff val="-7380"/>
              <a:lumOff val="27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36C2094-38FC-4871-81ED-02AEB771079E}">
      <dgm:prSet custT="1"/>
      <dgm:spPr>
        <a:xfrm>
          <a:off x="6160921" y="133608"/>
          <a:ext cx="1667899" cy="1000739"/>
        </a:xfrm>
        <a:prstGeom prst="rect">
          <a:avLst/>
        </a:prstGeom>
        <a:solidFill>
          <a:schemeClr val="accent5">
            <a:lumMod val="20000"/>
            <a:lumOff val="8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Scope verification. </a:t>
          </a:r>
        </a:p>
      </dgm:t>
    </dgm:pt>
    <dgm:pt modelId="{0F31F828-5BE6-46A7-8022-525C8C14C06A}" type="parTrans" cxnId="{C9BA9C46-1B5E-4D4E-B731-BE3D48F47863}">
      <dgm:prSet/>
      <dgm:spPr/>
      <dgm:t>
        <a:bodyPr/>
        <a:lstStyle/>
        <a:p>
          <a:endParaRPr lang="en-US"/>
        </a:p>
      </dgm:t>
    </dgm:pt>
    <dgm:pt modelId="{5B28ADBF-3F31-40D0-BFC8-F23DD904733A}" type="sibTrans" cxnId="{C9BA9C46-1B5E-4D4E-B731-BE3D48F47863}">
      <dgm:prSet/>
      <dgm:spPr>
        <a:xfrm>
          <a:off x="7827021" y="588258"/>
          <a:ext cx="353016" cy="91440"/>
        </a:xfrm>
        <a:custGeom>
          <a:avLst/>
          <a:gdLst/>
          <a:ahLst/>
          <a:cxnLst/>
          <a:rect l="0" t="0" r="0" b="0"/>
          <a:pathLst>
            <a:path>
              <a:moveTo>
                <a:pt x="0" y="45720"/>
              </a:moveTo>
              <a:lnTo>
                <a:pt x="353016" y="45720"/>
              </a:lnTo>
            </a:path>
          </a:pathLst>
        </a:custGeom>
        <a:noFill/>
        <a:ln w="6350" cap="flat" cmpd="sng" algn="ctr">
          <a:solidFill>
            <a:srgbClr val="FFC000">
              <a:hueOff val="2399006"/>
              <a:satOff val="-11070"/>
              <a:lumOff val="40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80906CB-6438-4900-AA17-54FFC824A172}">
      <dgm:prSet custT="1"/>
      <dgm:spPr>
        <a:xfrm>
          <a:off x="8212438" y="133608"/>
          <a:ext cx="1667899" cy="1000739"/>
        </a:xfrm>
        <a:prstGeom prst="rect">
          <a:avLst/>
        </a:prstGeom>
        <a:solidFill>
          <a:schemeClr val="accent5">
            <a:lumMod val="40000"/>
            <a:lumOff val="6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Configuration management. </a:t>
          </a:r>
        </a:p>
      </dgm:t>
    </dgm:pt>
    <dgm:pt modelId="{3E347DF3-C3FE-4501-AC2B-CD698AD0352A}" type="parTrans" cxnId="{6FC5F94E-9CE5-4995-ABF8-3A3813B11748}">
      <dgm:prSet/>
      <dgm:spPr/>
      <dgm:t>
        <a:bodyPr/>
        <a:lstStyle/>
        <a:p>
          <a:endParaRPr lang="en-US"/>
        </a:p>
      </dgm:t>
    </dgm:pt>
    <dgm:pt modelId="{79CDF7E2-82FE-428C-9787-E4F61F7CF316}" type="sibTrans" cxnId="{6FC5F94E-9CE5-4995-ABF8-3A3813B11748}">
      <dgm:prSet/>
      <dgm:spPr>
        <a:xfrm>
          <a:off x="840322" y="1132548"/>
          <a:ext cx="8206065" cy="353016"/>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3198675"/>
              <a:satOff val="-14759"/>
              <a:lumOff val="54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A083A67-B890-4647-AA21-A80325F839A0}">
      <dgm:prSet custT="1"/>
      <dgm:spPr>
        <a:xfrm>
          <a:off x="6372" y="1517965"/>
          <a:ext cx="1667899" cy="1000739"/>
        </a:xfrm>
        <a:prstGeom prst="rect">
          <a:avLst/>
        </a:prstGeom>
        <a:solidFill>
          <a:schemeClr val="accent1">
            <a:lumMod val="60000"/>
            <a:lumOff val="4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Recommend changes, defect repair, preventive and corrective actions. </a:t>
          </a:r>
        </a:p>
      </dgm:t>
    </dgm:pt>
    <dgm:pt modelId="{CDCCDF9B-5698-4416-B1CC-7A62B341C684}" type="parTrans" cxnId="{A5E624D5-E48E-45A3-993E-D0A26F2B4DAF}">
      <dgm:prSet/>
      <dgm:spPr/>
      <dgm:t>
        <a:bodyPr/>
        <a:lstStyle/>
        <a:p>
          <a:endParaRPr lang="en-US"/>
        </a:p>
      </dgm:t>
    </dgm:pt>
    <dgm:pt modelId="{5BCB9BC8-6990-4D2D-ADF5-977D2B0904E9}" type="sibTrans" cxnId="{A5E624D5-E48E-45A3-993E-D0A26F2B4DAF}">
      <dgm:prSet/>
      <dgm:spPr>
        <a:xfrm>
          <a:off x="1672471" y="1972615"/>
          <a:ext cx="353016" cy="91440"/>
        </a:xfrm>
        <a:custGeom>
          <a:avLst/>
          <a:gdLst/>
          <a:ahLst/>
          <a:cxnLst/>
          <a:rect l="0" t="0" r="0" b="0"/>
          <a:pathLst>
            <a:path>
              <a:moveTo>
                <a:pt x="0" y="45720"/>
              </a:moveTo>
              <a:lnTo>
                <a:pt x="353016" y="45720"/>
              </a:lnTo>
            </a:path>
          </a:pathLst>
        </a:custGeom>
        <a:noFill/>
        <a:ln w="6350" cap="flat" cmpd="sng" algn="ctr">
          <a:solidFill>
            <a:srgbClr val="FFC000">
              <a:hueOff val="3998343"/>
              <a:satOff val="-18449"/>
              <a:lumOff val="67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E32BDD4-016D-4929-B66C-7D8CD13B5E18}">
      <dgm:prSet custT="1"/>
      <dgm:spPr>
        <a:xfrm>
          <a:off x="2057888" y="1517965"/>
          <a:ext cx="1667899" cy="1000739"/>
        </a:xfrm>
        <a:prstGeom prst="rect">
          <a:avLst/>
        </a:prstGeom>
        <a:solidFill>
          <a:schemeClr val="bg2">
            <a:lumMod val="90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Integrated change control. </a:t>
          </a:r>
        </a:p>
      </dgm:t>
    </dgm:pt>
    <dgm:pt modelId="{6A5E1108-9496-4FD8-8FFA-F93A2B242EBC}" type="parTrans" cxnId="{C7357BE9-4E4B-4F2B-879F-B6829E863947}">
      <dgm:prSet/>
      <dgm:spPr/>
      <dgm:t>
        <a:bodyPr/>
        <a:lstStyle/>
        <a:p>
          <a:endParaRPr lang="en-US"/>
        </a:p>
      </dgm:t>
    </dgm:pt>
    <dgm:pt modelId="{2F0EC44A-5E54-4D97-9D66-2BAEA77631DD}" type="sibTrans" cxnId="{C7357BE9-4E4B-4F2B-879F-B6829E863947}">
      <dgm:prSet/>
      <dgm:spPr>
        <a:xfrm>
          <a:off x="3723988" y="1972615"/>
          <a:ext cx="353016" cy="91440"/>
        </a:xfrm>
        <a:custGeom>
          <a:avLst/>
          <a:gdLst/>
          <a:ahLst/>
          <a:cxnLst/>
          <a:rect l="0" t="0" r="0" b="0"/>
          <a:pathLst>
            <a:path>
              <a:moveTo>
                <a:pt x="0" y="45720"/>
              </a:moveTo>
              <a:lnTo>
                <a:pt x="353016" y="45720"/>
              </a:lnTo>
            </a:path>
          </a:pathLst>
        </a:custGeom>
        <a:noFill/>
        <a:ln w="6350" cap="flat" cmpd="sng" algn="ctr">
          <a:solidFill>
            <a:srgbClr val="FFC000">
              <a:hueOff val="4798012"/>
              <a:satOff val="-22139"/>
              <a:lumOff val="81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80BB5C92-6791-41AC-8E11-4BE569839090}">
      <dgm:prSet custT="1"/>
      <dgm:spPr>
        <a:xfrm>
          <a:off x="4109405" y="1517965"/>
          <a:ext cx="1667899" cy="1000739"/>
        </a:xfrm>
        <a:prstGeom prst="rect">
          <a:avLst/>
        </a:prstGeom>
        <a:solidFill>
          <a:schemeClr val="bg2">
            <a:lumMod val="75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Approve changes, defect repair, preventive and corrective actions. </a:t>
          </a:r>
        </a:p>
      </dgm:t>
    </dgm:pt>
    <dgm:pt modelId="{F6484EB6-5C82-4144-A23A-4B49D04AEB91}" type="parTrans" cxnId="{307C9838-3C23-47EA-BC3F-034D44D51494}">
      <dgm:prSet/>
      <dgm:spPr/>
      <dgm:t>
        <a:bodyPr/>
        <a:lstStyle/>
        <a:p>
          <a:endParaRPr lang="en-US"/>
        </a:p>
      </dgm:t>
    </dgm:pt>
    <dgm:pt modelId="{C1DEF097-B1CA-45D8-9FC8-55838C4E35C6}" type="sibTrans" cxnId="{307C9838-3C23-47EA-BC3F-034D44D51494}">
      <dgm:prSet/>
      <dgm:spPr>
        <a:xfrm>
          <a:off x="5775504" y="1972615"/>
          <a:ext cx="353016" cy="91440"/>
        </a:xfrm>
        <a:custGeom>
          <a:avLst/>
          <a:gdLst/>
          <a:ahLst/>
          <a:cxnLst/>
          <a:rect l="0" t="0" r="0" b="0"/>
          <a:pathLst>
            <a:path>
              <a:moveTo>
                <a:pt x="0" y="45720"/>
              </a:moveTo>
              <a:lnTo>
                <a:pt x="353016" y="45720"/>
              </a:lnTo>
            </a:path>
          </a:pathLst>
        </a:custGeom>
        <a:noFill/>
        <a:ln w="6350" cap="flat" cmpd="sng" algn="ctr">
          <a:solidFill>
            <a:srgbClr val="FFC000">
              <a:hueOff val="5597681"/>
              <a:satOff val="-25829"/>
              <a:lumOff val="95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6263187-6AAB-47B1-9AC9-FC6A19CA19F7}">
      <dgm:prSet custT="1"/>
      <dgm:spPr>
        <a:xfrm>
          <a:off x="6160921" y="1517965"/>
          <a:ext cx="1667899" cy="1000739"/>
        </a:xfrm>
        <a:prstGeom prst="rect">
          <a:avLst/>
        </a:prstGeom>
        <a:solidFill>
          <a:schemeClr val="bg1">
            <a:lumMod val="75000"/>
          </a:schemeClr>
        </a:soli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Risk audits. </a:t>
          </a:r>
        </a:p>
      </dgm:t>
    </dgm:pt>
    <dgm:pt modelId="{5CEDE0AB-6EB0-4464-8535-8121B0DED18A}" type="parTrans" cxnId="{740A107E-8F13-4C25-978D-E4C904009FE5}">
      <dgm:prSet/>
      <dgm:spPr/>
      <dgm:t>
        <a:bodyPr/>
        <a:lstStyle/>
        <a:p>
          <a:endParaRPr lang="en-US"/>
        </a:p>
      </dgm:t>
    </dgm:pt>
    <dgm:pt modelId="{6E562705-9129-467E-98B0-948377FD8086}" type="sibTrans" cxnId="{740A107E-8F13-4C25-978D-E4C904009FE5}">
      <dgm:prSet/>
      <dgm:spPr>
        <a:xfrm>
          <a:off x="7827021" y="1972615"/>
          <a:ext cx="353016" cy="91440"/>
        </a:xfrm>
        <a:custGeom>
          <a:avLst/>
          <a:gdLst/>
          <a:ahLst/>
          <a:cxnLst/>
          <a:rect l="0" t="0" r="0" b="0"/>
          <a:pathLst>
            <a:path>
              <a:moveTo>
                <a:pt x="0" y="45720"/>
              </a:moveTo>
              <a:lnTo>
                <a:pt x="353016" y="45720"/>
              </a:lnTo>
            </a:path>
          </a:pathLst>
        </a:custGeom>
        <a:noFill/>
        <a:ln w="6350" cap="flat" cmpd="sng" algn="ctr">
          <a:solidFill>
            <a:srgbClr val="FFC000">
              <a:hueOff val="6397349"/>
              <a:satOff val="-29519"/>
              <a:lumOff val="108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5BB8BEA-F30C-4BA5-BEB8-D8B6E072A4C1}">
      <dgm:prSet custT="1"/>
      <dgm:spPr>
        <a:xfrm>
          <a:off x="8212438" y="1517965"/>
          <a:ext cx="1667899" cy="1000739"/>
        </a:xfrm>
        <a:prstGeom prst="rect">
          <a:avLst/>
        </a:prstGeom>
        <a:gradFill rotWithShape="0">
          <a:gsLst>
            <a:gs pos="0">
              <a:srgbClr val="FFC000">
                <a:hueOff val="6682945"/>
                <a:satOff val="-30837"/>
                <a:lumOff val="1135"/>
                <a:alphaOff val="0"/>
                <a:satMod val="103000"/>
                <a:lumMod val="102000"/>
                <a:tint val="94000"/>
              </a:srgbClr>
            </a:gs>
            <a:gs pos="50000">
              <a:srgbClr val="FFC000">
                <a:hueOff val="6682945"/>
                <a:satOff val="-30837"/>
                <a:lumOff val="1135"/>
                <a:alphaOff val="0"/>
                <a:satMod val="110000"/>
                <a:lumMod val="100000"/>
                <a:shade val="100000"/>
              </a:srgbClr>
            </a:gs>
            <a:gs pos="100000">
              <a:srgbClr val="FFC000">
                <a:hueOff val="6682945"/>
                <a:satOff val="-30837"/>
                <a:lumOff val="113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Use issue logs. </a:t>
          </a:r>
        </a:p>
      </dgm:t>
    </dgm:pt>
    <dgm:pt modelId="{A8DFE64F-55C0-4140-B3C0-3ED9619ADD58}" type="parTrans" cxnId="{7E21401A-008B-47B6-9336-ED71CAEA96EE}">
      <dgm:prSet/>
      <dgm:spPr/>
      <dgm:t>
        <a:bodyPr/>
        <a:lstStyle/>
        <a:p>
          <a:endParaRPr lang="en-US"/>
        </a:p>
      </dgm:t>
    </dgm:pt>
    <dgm:pt modelId="{2746AB16-4CAD-482A-9D2A-735EA5F3FC68}" type="sibTrans" cxnId="{7E21401A-008B-47B6-9336-ED71CAEA96EE}">
      <dgm:prSet/>
      <dgm:spPr>
        <a:xfrm>
          <a:off x="840322" y="2516905"/>
          <a:ext cx="8206065" cy="353016"/>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7197018"/>
              <a:satOff val="-33209"/>
              <a:lumOff val="122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BCB5F-1A74-406F-BF7A-34A21FB3F0A7}">
      <dgm:prSet custT="1"/>
      <dgm:spPr>
        <a:xfrm>
          <a:off x="6372" y="2902322"/>
          <a:ext cx="1667899" cy="1000739"/>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Facilitate conflict resolution. </a:t>
          </a:r>
        </a:p>
      </dgm:t>
    </dgm:pt>
    <dgm:pt modelId="{BF2B6FF1-9B22-41B6-988C-E4ED65BDAA16}" type="parTrans" cxnId="{D05DB10B-5D3F-4E83-B686-EC29FDCA84F1}">
      <dgm:prSet/>
      <dgm:spPr/>
      <dgm:t>
        <a:bodyPr/>
        <a:lstStyle/>
        <a:p>
          <a:endParaRPr lang="en-US"/>
        </a:p>
      </dgm:t>
    </dgm:pt>
    <dgm:pt modelId="{967BCED2-7741-4D52-8F19-8266A7A28046}" type="sibTrans" cxnId="{D05DB10B-5D3F-4E83-B686-EC29FDCA84F1}">
      <dgm:prSet/>
      <dgm:spPr>
        <a:xfrm>
          <a:off x="1672471" y="3356972"/>
          <a:ext cx="353016" cy="91440"/>
        </a:xfrm>
        <a:custGeom>
          <a:avLst/>
          <a:gdLst/>
          <a:ahLst/>
          <a:cxnLst/>
          <a:rect l="0" t="0" r="0" b="0"/>
          <a:pathLst>
            <a:path>
              <a:moveTo>
                <a:pt x="0" y="45720"/>
              </a:moveTo>
              <a:lnTo>
                <a:pt x="353016" y="45720"/>
              </a:lnTo>
            </a:path>
          </a:pathLst>
        </a:custGeom>
        <a:noFill/>
        <a:ln w="6350" cap="flat" cmpd="sng" algn="ctr">
          <a:solidFill>
            <a:srgbClr val="FFC000">
              <a:hueOff val="7996686"/>
              <a:satOff val="-36898"/>
              <a:lumOff val="135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87F634D-6F7D-4411-A761-951126F314A3}">
      <dgm:prSet custT="1"/>
      <dgm:spPr>
        <a:xfrm>
          <a:off x="2057888" y="2902322"/>
          <a:ext cx="1667899" cy="1000739"/>
        </a:xfrm>
        <a:prstGeom prst="rect">
          <a:avLst/>
        </a:prstGeom>
        <a:gradFill rotWithShape="0">
          <a:gsLst>
            <a:gs pos="0">
              <a:srgbClr val="FFC000">
                <a:hueOff val="8168044"/>
                <a:satOff val="-37689"/>
                <a:lumOff val="1387"/>
                <a:alphaOff val="0"/>
                <a:satMod val="103000"/>
                <a:lumMod val="102000"/>
                <a:tint val="94000"/>
              </a:srgbClr>
            </a:gs>
            <a:gs pos="50000">
              <a:srgbClr val="FFC000">
                <a:hueOff val="8168044"/>
                <a:satOff val="-37689"/>
                <a:lumOff val="1387"/>
                <a:alphaOff val="0"/>
                <a:satMod val="110000"/>
                <a:lumMod val="100000"/>
                <a:shade val="100000"/>
              </a:srgbClr>
            </a:gs>
            <a:gs pos="100000">
              <a:srgbClr val="FFC000">
                <a:hueOff val="8168044"/>
                <a:satOff val="-37689"/>
                <a:lumOff val="138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team member performance. </a:t>
          </a:r>
        </a:p>
      </dgm:t>
    </dgm:pt>
    <dgm:pt modelId="{80BBFF93-FF8A-4AE7-AC2C-B974D8F05F59}" type="parTrans" cxnId="{50EF8389-CFC6-40C3-99B4-1F83C7780526}">
      <dgm:prSet/>
      <dgm:spPr/>
      <dgm:t>
        <a:bodyPr/>
        <a:lstStyle/>
        <a:p>
          <a:endParaRPr lang="en-US"/>
        </a:p>
      </dgm:t>
    </dgm:pt>
    <dgm:pt modelId="{412DDF17-D654-4095-A4C1-0D09797BDF69}" type="sibTrans" cxnId="{50EF8389-CFC6-40C3-99B4-1F83C7780526}">
      <dgm:prSet/>
      <dgm:spPr>
        <a:xfrm>
          <a:off x="3723988" y="3356972"/>
          <a:ext cx="353016" cy="91440"/>
        </a:xfrm>
        <a:custGeom>
          <a:avLst/>
          <a:gdLst/>
          <a:ahLst/>
          <a:cxnLst/>
          <a:rect l="0" t="0" r="0" b="0"/>
          <a:pathLst>
            <a:path>
              <a:moveTo>
                <a:pt x="0" y="45720"/>
              </a:moveTo>
              <a:lnTo>
                <a:pt x="353016" y="45720"/>
              </a:lnTo>
            </a:path>
          </a:pathLst>
        </a:custGeom>
        <a:noFill/>
        <a:ln w="6350" cap="flat" cmpd="sng" algn="ctr">
          <a:solidFill>
            <a:srgbClr val="FFC000">
              <a:hueOff val="8796355"/>
              <a:satOff val="-40588"/>
              <a:lumOff val="149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AD26C6E5-703C-4448-823F-427F854AE23B}">
      <dgm:prSet custT="1"/>
      <dgm:spPr>
        <a:xfrm>
          <a:off x="4109405" y="2902322"/>
          <a:ext cx="1667899" cy="1000739"/>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Report on performance</a:t>
          </a:r>
          <a:r>
            <a:rPr lang="en-US" sz="1900" kern="1200" dirty="0">
              <a:solidFill>
                <a:sysClr val="window" lastClr="FFFFFF"/>
              </a:solidFill>
              <a:latin typeface="Calibri" panose="020F0502020204030204"/>
              <a:ea typeface="+mn-ea"/>
              <a:cs typeface="+mn-cs"/>
            </a:rPr>
            <a:t>. </a:t>
          </a:r>
        </a:p>
      </dgm:t>
    </dgm:pt>
    <dgm:pt modelId="{0D3F7C11-54AE-4169-AFC7-F0B97D982D20}" type="parTrans" cxnId="{45F1A02F-207A-41E5-BC62-7B2434D71D66}">
      <dgm:prSet/>
      <dgm:spPr/>
      <dgm:t>
        <a:bodyPr/>
        <a:lstStyle/>
        <a:p>
          <a:endParaRPr lang="en-US"/>
        </a:p>
      </dgm:t>
    </dgm:pt>
    <dgm:pt modelId="{4E3E0D85-05EA-4BAA-96BF-B8FF80B62172}" type="sibTrans" cxnId="{45F1A02F-207A-41E5-BC62-7B2434D71D66}">
      <dgm:prSet/>
      <dgm:spPr>
        <a:xfrm>
          <a:off x="5775504" y="3356972"/>
          <a:ext cx="353016" cy="91440"/>
        </a:xfrm>
        <a:custGeom>
          <a:avLst/>
          <a:gdLst/>
          <a:ahLst/>
          <a:cxnLst/>
          <a:rect l="0" t="0" r="0" b="0"/>
          <a:pathLst>
            <a:path>
              <a:moveTo>
                <a:pt x="0" y="45720"/>
              </a:moveTo>
              <a:lnTo>
                <a:pt x="353016" y="45720"/>
              </a:lnTo>
            </a:path>
          </a:pathLst>
        </a:custGeom>
        <a:noFill/>
        <a:ln w="6350" cap="flat" cmpd="sng" algn="ctr">
          <a:solidFill>
            <a:srgbClr val="FFC000">
              <a:hueOff val="9596024"/>
              <a:satOff val="-44278"/>
              <a:lumOff val="162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1425CBA-8011-494F-9B8D-D9F1439C8479}">
      <dgm:prSet custT="1"/>
      <dgm:spPr>
        <a:xfrm>
          <a:off x="6160921" y="2902322"/>
          <a:ext cx="1667899" cy="1000739"/>
        </a:xfrm>
        <a:prstGeom prst="rect">
          <a:avLst/>
        </a:prstGeom>
        <a:gradFill rotWithShape="0">
          <a:gsLst>
            <a:gs pos="0">
              <a:srgbClr val="FFC000">
                <a:hueOff val="9653143"/>
                <a:satOff val="-44542"/>
                <a:lumOff val="1639"/>
                <a:alphaOff val="0"/>
                <a:satMod val="103000"/>
                <a:lumMod val="102000"/>
                <a:tint val="94000"/>
              </a:srgbClr>
            </a:gs>
            <a:gs pos="50000">
              <a:srgbClr val="FFC000">
                <a:hueOff val="9653143"/>
                <a:satOff val="-44542"/>
                <a:lumOff val="1639"/>
                <a:alphaOff val="0"/>
                <a:satMod val="110000"/>
                <a:lumMod val="100000"/>
                <a:shade val="100000"/>
              </a:srgbClr>
            </a:gs>
            <a:gs pos="100000">
              <a:srgbClr val="FFC000">
                <a:hueOff val="9653143"/>
                <a:satOff val="-44542"/>
                <a:lumOff val="163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Create forecasts. </a:t>
          </a:r>
        </a:p>
      </dgm:t>
    </dgm:pt>
    <dgm:pt modelId="{AE3F8286-6826-4D46-8E17-898AD2222D07}" type="parTrans" cxnId="{C9E75EE6-D777-40E0-BE0E-DE9292551142}">
      <dgm:prSet/>
      <dgm:spPr/>
      <dgm:t>
        <a:bodyPr/>
        <a:lstStyle/>
        <a:p>
          <a:endParaRPr lang="en-US"/>
        </a:p>
      </dgm:t>
    </dgm:pt>
    <dgm:pt modelId="{AEE386F4-2ED7-4204-B6BE-92302067495A}" type="sibTrans" cxnId="{C9E75EE6-D777-40E0-BE0E-DE9292551142}">
      <dgm:prSet/>
      <dgm:spPr>
        <a:xfrm>
          <a:off x="7827021" y="3356972"/>
          <a:ext cx="353016" cy="91440"/>
        </a:xfrm>
        <a:custGeom>
          <a:avLst/>
          <a:gdLst/>
          <a:ahLst/>
          <a:cxnLst/>
          <a:rect l="0" t="0" r="0" b="0"/>
          <a:pathLst>
            <a:path>
              <a:moveTo>
                <a:pt x="0" y="45720"/>
              </a:moveTo>
              <a:lnTo>
                <a:pt x="353016"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4D761B2-33AC-4D48-8F40-FBFF2DE523EA}">
      <dgm:prSet custT="1"/>
      <dgm:spPr>
        <a:xfrm>
          <a:off x="8212438" y="2902322"/>
          <a:ext cx="1667899" cy="1000739"/>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Administer contracts. </a:t>
          </a:r>
        </a:p>
      </dgm:t>
    </dgm:pt>
    <dgm:pt modelId="{CC10BE11-5A59-494A-9E81-F5B95095F7C4}" type="parTrans" cxnId="{267AA078-E450-4D49-B7C5-92322176C864}">
      <dgm:prSet/>
      <dgm:spPr/>
      <dgm:t>
        <a:bodyPr/>
        <a:lstStyle/>
        <a:p>
          <a:endParaRPr lang="en-US"/>
        </a:p>
      </dgm:t>
    </dgm:pt>
    <dgm:pt modelId="{97969953-8BBC-421F-A0A9-66F7E4611BFD}" type="sibTrans" cxnId="{267AA078-E450-4D49-B7C5-92322176C864}">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15"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14"/>
      <dgm:spPr/>
    </dgm:pt>
    <dgm:pt modelId="{770D2183-6F0C-46AF-9288-C8CFB6B23B88}" type="pres">
      <dgm:prSet presAssocID="{3B8BC21B-7BC8-4500-85B0-B3A95F4161E5}" presName="connectorText" presStyleLbl="sibTrans1D1" presStyleIdx="0" presStyleCnt="14"/>
      <dgm:spPr/>
    </dgm:pt>
    <dgm:pt modelId="{16653787-7195-4128-9A80-0D369D29B368}" type="pres">
      <dgm:prSet presAssocID="{F01B7276-87F4-499E-9C08-2507930F6E55}" presName="node" presStyleLbl="node1" presStyleIdx="1" presStyleCnt="15">
        <dgm:presLayoutVars>
          <dgm:bulletEnabled val="1"/>
        </dgm:presLayoutVars>
      </dgm:prSet>
      <dgm:spPr/>
    </dgm:pt>
    <dgm:pt modelId="{6525B44A-AA60-4489-8982-0F3C080A850D}" type="pres">
      <dgm:prSet presAssocID="{CDBE1277-7081-43F6-A725-25951777285F}" presName="sibTrans" presStyleLbl="sibTrans1D1" presStyleIdx="1" presStyleCnt="14"/>
      <dgm:spPr/>
    </dgm:pt>
    <dgm:pt modelId="{0E8477D5-4DAC-4D87-B2D1-C98DACDE0BDB}" type="pres">
      <dgm:prSet presAssocID="{CDBE1277-7081-43F6-A725-25951777285F}" presName="connectorText" presStyleLbl="sibTrans1D1" presStyleIdx="1" presStyleCnt="14"/>
      <dgm:spPr/>
    </dgm:pt>
    <dgm:pt modelId="{F16742F8-4881-4DF1-8E27-AE2B875715C3}" type="pres">
      <dgm:prSet presAssocID="{49A725E1-1C1D-4067-9632-A081B4A7284A}" presName="node" presStyleLbl="node1" presStyleIdx="2" presStyleCnt="15">
        <dgm:presLayoutVars>
          <dgm:bulletEnabled val="1"/>
        </dgm:presLayoutVars>
      </dgm:prSet>
      <dgm:spPr/>
    </dgm:pt>
    <dgm:pt modelId="{141A347C-6DBC-48C5-8779-5F14BE75975D}" type="pres">
      <dgm:prSet presAssocID="{B279DBE3-DBCF-43CE-8B68-E4AC4256831A}" presName="sibTrans" presStyleLbl="sibTrans1D1" presStyleIdx="2" presStyleCnt="14"/>
      <dgm:spPr/>
    </dgm:pt>
    <dgm:pt modelId="{8F5482CA-F50E-44E3-BB7C-FDCC1CFFE189}" type="pres">
      <dgm:prSet presAssocID="{B279DBE3-DBCF-43CE-8B68-E4AC4256831A}" presName="connectorText" presStyleLbl="sibTrans1D1" presStyleIdx="2" presStyleCnt="14"/>
      <dgm:spPr/>
    </dgm:pt>
    <dgm:pt modelId="{330A237D-F63C-44AC-A8C1-5554D8489603}" type="pres">
      <dgm:prSet presAssocID="{D36C2094-38FC-4871-81ED-02AEB771079E}" presName="node" presStyleLbl="node1" presStyleIdx="3" presStyleCnt="15">
        <dgm:presLayoutVars>
          <dgm:bulletEnabled val="1"/>
        </dgm:presLayoutVars>
      </dgm:prSet>
      <dgm:spPr/>
    </dgm:pt>
    <dgm:pt modelId="{2212A006-37B8-45B2-B86A-A23E77B8C2D2}" type="pres">
      <dgm:prSet presAssocID="{5B28ADBF-3F31-40D0-BFC8-F23DD904733A}" presName="sibTrans" presStyleLbl="sibTrans1D1" presStyleIdx="3" presStyleCnt="14"/>
      <dgm:spPr/>
    </dgm:pt>
    <dgm:pt modelId="{96EB55B5-D6D7-4863-A485-A0B114A0206F}" type="pres">
      <dgm:prSet presAssocID="{5B28ADBF-3F31-40D0-BFC8-F23DD904733A}" presName="connectorText" presStyleLbl="sibTrans1D1" presStyleIdx="3" presStyleCnt="14"/>
      <dgm:spPr/>
    </dgm:pt>
    <dgm:pt modelId="{7A5AED31-6A46-4C74-843E-65F9148B15F6}" type="pres">
      <dgm:prSet presAssocID="{680906CB-6438-4900-AA17-54FFC824A172}" presName="node" presStyleLbl="node1" presStyleIdx="4" presStyleCnt="15">
        <dgm:presLayoutVars>
          <dgm:bulletEnabled val="1"/>
        </dgm:presLayoutVars>
      </dgm:prSet>
      <dgm:spPr/>
    </dgm:pt>
    <dgm:pt modelId="{95878ADF-7C1F-4159-A5BA-04BF507F644F}" type="pres">
      <dgm:prSet presAssocID="{79CDF7E2-82FE-428C-9787-E4F61F7CF316}" presName="sibTrans" presStyleLbl="sibTrans1D1" presStyleIdx="4" presStyleCnt="14"/>
      <dgm:spPr/>
    </dgm:pt>
    <dgm:pt modelId="{1178D5D5-B6EF-4645-8D59-8EA71D7A9271}" type="pres">
      <dgm:prSet presAssocID="{79CDF7E2-82FE-428C-9787-E4F61F7CF316}" presName="connectorText" presStyleLbl="sibTrans1D1" presStyleIdx="4" presStyleCnt="14"/>
      <dgm:spPr/>
    </dgm:pt>
    <dgm:pt modelId="{A1247218-4069-4FDD-85A2-6C9100C1750B}" type="pres">
      <dgm:prSet presAssocID="{7A083A67-B890-4647-AA21-A80325F839A0}" presName="node" presStyleLbl="node1" presStyleIdx="5" presStyleCnt="15">
        <dgm:presLayoutVars>
          <dgm:bulletEnabled val="1"/>
        </dgm:presLayoutVars>
      </dgm:prSet>
      <dgm:spPr/>
    </dgm:pt>
    <dgm:pt modelId="{4F1E6861-EB27-47F0-9B87-7837405864A8}" type="pres">
      <dgm:prSet presAssocID="{5BCB9BC8-6990-4D2D-ADF5-977D2B0904E9}" presName="sibTrans" presStyleLbl="sibTrans1D1" presStyleIdx="5" presStyleCnt="14"/>
      <dgm:spPr/>
    </dgm:pt>
    <dgm:pt modelId="{436FE792-30F4-47F4-AB17-35FD3BE763BB}" type="pres">
      <dgm:prSet presAssocID="{5BCB9BC8-6990-4D2D-ADF5-977D2B0904E9}" presName="connectorText" presStyleLbl="sibTrans1D1" presStyleIdx="5" presStyleCnt="14"/>
      <dgm:spPr/>
    </dgm:pt>
    <dgm:pt modelId="{5E7689DF-0280-4E87-BE54-0C68155EB497}" type="pres">
      <dgm:prSet presAssocID="{6E32BDD4-016D-4929-B66C-7D8CD13B5E18}" presName="node" presStyleLbl="node1" presStyleIdx="6" presStyleCnt="15">
        <dgm:presLayoutVars>
          <dgm:bulletEnabled val="1"/>
        </dgm:presLayoutVars>
      </dgm:prSet>
      <dgm:spPr/>
    </dgm:pt>
    <dgm:pt modelId="{747FE640-4BAE-4A6D-A72D-373BE3F887ED}" type="pres">
      <dgm:prSet presAssocID="{2F0EC44A-5E54-4D97-9D66-2BAEA77631DD}" presName="sibTrans" presStyleLbl="sibTrans1D1" presStyleIdx="6" presStyleCnt="14"/>
      <dgm:spPr/>
    </dgm:pt>
    <dgm:pt modelId="{1DBFF0DB-8CD6-4C99-B8E1-E5D784340960}" type="pres">
      <dgm:prSet presAssocID="{2F0EC44A-5E54-4D97-9D66-2BAEA77631DD}" presName="connectorText" presStyleLbl="sibTrans1D1" presStyleIdx="6" presStyleCnt="14"/>
      <dgm:spPr/>
    </dgm:pt>
    <dgm:pt modelId="{F2DA7A23-2E9F-46D9-AC80-DD38B6400A2B}" type="pres">
      <dgm:prSet presAssocID="{80BB5C92-6791-41AC-8E11-4BE569839090}" presName="node" presStyleLbl="node1" presStyleIdx="7" presStyleCnt="15">
        <dgm:presLayoutVars>
          <dgm:bulletEnabled val="1"/>
        </dgm:presLayoutVars>
      </dgm:prSet>
      <dgm:spPr/>
    </dgm:pt>
    <dgm:pt modelId="{5C4AEF01-1F5A-4971-938E-708E50390280}" type="pres">
      <dgm:prSet presAssocID="{C1DEF097-B1CA-45D8-9FC8-55838C4E35C6}" presName="sibTrans" presStyleLbl="sibTrans1D1" presStyleIdx="7" presStyleCnt="14"/>
      <dgm:spPr/>
    </dgm:pt>
    <dgm:pt modelId="{7B51790F-1C5F-47DE-88DE-4C57127640B5}" type="pres">
      <dgm:prSet presAssocID="{C1DEF097-B1CA-45D8-9FC8-55838C4E35C6}" presName="connectorText" presStyleLbl="sibTrans1D1" presStyleIdx="7" presStyleCnt="14"/>
      <dgm:spPr/>
    </dgm:pt>
    <dgm:pt modelId="{FE0EF1EE-2979-4649-B546-DE1D22F2509E}" type="pres">
      <dgm:prSet presAssocID="{F6263187-6AAB-47B1-9AC9-FC6A19CA19F7}" presName="node" presStyleLbl="node1" presStyleIdx="8" presStyleCnt="15">
        <dgm:presLayoutVars>
          <dgm:bulletEnabled val="1"/>
        </dgm:presLayoutVars>
      </dgm:prSet>
      <dgm:spPr/>
    </dgm:pt>
    <dgm:pt modelId="{073EE454-95AC-4CD3-98A8-A4C5627B0268}" type="pres">
      <dgm:prSet presAssocID="{6E562705-9129-467E-98B0-948377FD8086}" presName="sibTrans" presStyleLbl="sibTrans1D1" presStyleIdx="8" presStyleCnt="14"/>
      <dgm:spPr/>
    </dgm:pt>
    <dgm:pt modelId="{0761D51C-2255-4BB6-BDE3-5C6C7E2AB4D2}" type="pres">
      <dgm:prSet presAssocID="{6E562705-9129-467E-98B0-948377FD8086}" presName="connectorText" presStyleLbl="sibTrans1D1" presStyleIdx="8" presStyleCnt="14"/>
      <dgm:spPr/>
    </dgm:pt>
    <dgm:pt modelId="{BDC671B5-0B52-4E98-9F04-372D98EFE328}" type="pres">
      <dgm:prSet presAssocID="{F5BB8BEA-F30C-4BA5-BEB8-D8B6E072A4C1}" presName="node" presStyleLbl="node1" presStyleIdx="9" presStyleCnt="15">
        <dgm:presLayoutVars>
          <dgm:bulletEnabled val="1"/>
        </dgm:presLayoutVars>
      </dgm:prSet>
      <dgm:spPr/>
    </dgm:pt>
    <dgm:pt modelId="{4DF3CB2D-32CD-4127-8A9A-A7FD012E8BF1}" type="pres">
      <dgm:prSet presAssocID="{2746AB16-4CAD-482A-9D2A-735EA5F3FC68}" presName="sibTrans" presStyleLbl="sibTrans1D1" presStyleIdx="9" presStyleCnt="14"/>
      <dgm:spPr/>
    </dgm:pt>
    <dgm:pt modelId="{FE0E5C5E-C344-41A3-ACEF-1E4BD78913A5}" type="pres">
      <dgm:prSet presAssocID="{2746AB16-4CAD-482A-9D2A-735EA5F3FC68}" presName="connectorText" presStyleLbl="sibTrans1D1" presStyleIdx="9" presStyleCnt="14"/>
      <dgm:spPr/>
    </dgm:pt>
    <dgm:pt modelId="{A76555D5-82C6-4801-8225-2112BADE7FBA}" type="pres">
      <dgm:prSet presAssocID="{382BCB5F-1A74-406F-BF7A-34A21FB3F0A7}" presName="node" presStyleLbl="node1" presStyleIdx="10" presStyleCnt="15">
        <dgm:presLayoutVars>
          <dgm:bulletEnabled val="1"/>
        </dgm:presLayoutVars>
      </dgm:prSet>
      <dgm:spPr/>
    </dgm:pt>
    <dgm:pt modelId="{49361546-B51E-4FAF-B1D3-50FA39F7FD38}" type="pres">
      <dgm:prSet presAssocID="{967BCED2-7741-4D52-8F19-8266A7A28046}" presName="sibTrans" presStyleLbl="sibTrans1D1" presStyleIdx="10" presStyleCnt="14"/>
      <dgm:spPr/>
    </dgm:pt>
    <dgm:pt modelId="{5C7F861C-D931-4C7A-B01A-9A9D34CED1EB}" type="pres">
      <dgm:prSet presAssocID="{967BCED2-7741-4D52-8F19-8266A7A28046}" presName="connectorText" presStyleLbl="sibTrans1D1" presStyleIdx="10" presStyleCnt="14"/>
      <dgm:spPr/>
    </dgm:pt>
    <dgm:pt modelId="{FB747CCC-7B03-456B-8752-43376B843560}" type="pres">
      <dgm:prSet presAssocID="{D87F634D-6F7D-4411-A761-951126F314A3}" presName="node" presStyleLbl="node1" presStyleIdx="11" presStyleCnt="15">
        <dgm:presLayoutVars>
          <dgm:bulletEnabled val="1"/>
        </dgm:presLayoutVars>
      </dgm:prSet>
      <dgm:spPr/>
    </dgm:pt>
    <dgm:pt modelId="{0A125064-45A2-4A7A-9DB2-2DADC99F3B1C}" type="pres">
      <dgm:prSet presAssocID="{412DDF17-D654-4095-A4C1-0D09797BDF69}" presName="sibTrans" presStyleLbl="sibTrans1D1" presStyleIdx="11" presStyleCnt="14"/>
      <dgm:spPr/>
    </dgm:pt>
    <dgm:pt modelId="{07913D5F-3082-410D-B1A3-4FFA634DE409}" type="pres">
      <dgm:prSet presAssocID="{412DDF17-D654-4095-A4C1-0D09797BDF69}" presName="connectorText" presStyleLbl="sibTrans1D1" presStyleIdx="11" presStyleCnt="14"/>
      <dgm:spPr/>
    </dgm:pt>
    <dgm:pt modelId="{B43CAAEC-AFF7-42AF-A18D-EFCEFD086237}" type="pres">
      <dgm:prSet presAssocID="{AD26C6E5-703C-4448-823F-427F854AE23B}" presName="node" presStyleLbl="node1" presStyleIdx="12" presStyleCnt="15">
        <dgm:presLayoutVars>
          <dgm:bulletEnabled val="1"/>
        </dgm:presLayoutVars>
      </dgm:prSet>
      <dgm:spPr/>
    </dgm:pt>
    <dgm:pt modelId="{DBD61D62-5EC6-49E0-93C3-F54FB25A58D7}" type="pres">
      <dgm:prSet presAssocID="{4E3E0D85-05EA-4BAA-96BF-B8FF80B62172}" presName="sibTrans" presStyleLbl="sibTrans1D1" presStyleIdx="12" presStyleCnt="14"/>
      <dgm:spPr/>
    </dgm:pt>
    <dgm:pt modelId="{94736404-599E-4D80-8343-844F51F19A51}" type="pres">
      <dgm:prSet presAssocID="{4E3E0D85-05EA-4BAA-96BF-B8FF80B62172}" presName="connectorText" presStyleLbl="sibTrans1D1" presStyleIdx="12" presStyleCnt="14"/>
      <dgm:spPr/>
    </dgm:pt>
    <dgm:pt modelId="{F8716C60-A452-4F53-AEDE-D4A8B5C509B9}" type="pres">
      <dgm:prSet presAssocID="{D1425CBA-8011-494F-9B8D-D9F1439C8479}" presName="node" presStyleLbl="node1" presStyleIdx="13" presStyleCnt="15">
        <dgm:presLayoutVars>
          <dgm:bulletEnabled val="1"/>
        </dgm:presLayoutVars>
      </dgm:prSet>
      <dgm:spPr/>
    </dgm:pt>
    <dgm:pt modelId="{550B6D5E-4821-4FCA-9AD1-B198207F55D6}" type="pres">
      <dgm:prSet presAssocID="{AEE386F4-2ED7-4204-B6BE-92302067495A}" presName="sibTrans" presStyleLbl="sibTrans1D1" presStyleIdx="13" presStyleCnt="14"/>
      <dgm:spPr/>
    </dgm:pt>
    <dgm:pt modelId="{1190135D-546B-4437-A62C-FA2ACC62336E}" type="pres">
      <dgm:prSet presAssocID="{AEE386F4-2ED7-4204-B6BE-92302067495A}" presName="connectorText" presStyleLbl="sibTrans1D1" presStyleIdx="13" presStyleCnt="14"/>
      <dgm:spPr/>
    </dgm:pt>
    <dgm:pt modelId="{B0AC349B-B542-4F80-B7F0-F90699CA7F6C}" type="pres">
      <dgm:prSet presAssocID="{04D761B2-33AC-4D48-8F40-FBFF2DE523EA}" presName="node" presStyleLbl="node1" presStyleIdx="14" presStyleCnt="15">
        <dgm:presLayoutVars>
          <dgm:bulletEnabled val="1"/>
        </dgm:presLayoutVars>
      </dgm:prSet>
      <dgm:spPr/>
    </dgm:pt>
  </dgm:ptLst>
  <dgm:cxnLst>
    <dgm:cxn modelId="{8973D507-AF46-4053-95DF-4C96EE61DEEF}" type="presOf" srcId="{967BCED2-7741-4D52-8F19-8266A7A28046}" destId="{5C7F861C-D931-4C7A-B01A-9A9D34CED1EB}" srcOrd="1" destOrd="0" presId="urn:microsoft.com/office/officeart/2005/8/layout/bProcess3"/>
    <dgm:cxn modelId="{D05DB10B-5D3F-4E83-B686-EC29FDCA84F1}" srcId="{961E72E5-75C4-4B03-A804-26DC26D4127F}" destId="{382BCB5F-1A74-406F-BF7A-34A21FB3F0A7}" srcOrd="10" destOrd="0" parTransId="{BF2B6FF1-9B22-41B6-988C-E4ED65BDAA16}" sibTransId="{967BCED2-7741-4D52-8F19-8266A7A28046}"/>
    <dgm:cxn modelId="{A9F6CA0B-849F-401C-9216-4E091EED0C50}" type="presOf" srcId="{967BCED2-7741-4D52-8F19-8266A7A28046}" destId="{49361546-B51E-4FAF-B1D3-50FA39F7FD38}" srcOrd="0" destOrd="0" presId="urn:microsoft.com/office/officeart/2005/8/layout/bProcess3"/>
    <dgm:cxn modelId="{7E21401A-008B-47B6-9336-ED71CAEA96EE}" srcId="{961E72E5-75C4-4B03-A804-26DC26D4127F}" destId="{F5BB8BEA-F30C-4BA5-BEB8-D8B6E072A4C1}" srcOrd="9" destOrd="0" parTransId="{A8DFE64F-55C0-4140-B3C0-3ED9619ADD58}" sibTransId="{2746AB16-4CAD-482A-9D2A-735EA5F3FC68}"/>
    <dgm:cxn modelId="{619C3C1B-6FDB-459B-B4BE-39710E103B11}" type="presOf" srcId="{04D761B2-33AC-4D48-8F40-FBFF2DE523EA}" destId="{B0AC349B-B542-4F80-B7F0-F90699CA7F6C}" srcOrd="0" destOrd="0" presId="urn:microsoft.com/office/officeart/2005/8/layout/bProcess3"/>
    <dgm:cxn modelId="{E26F941E-5227-4676-AD2A-C901DA493E33}" type="presOf" srcId="{AEE386F4-2ED7-4204-B6BE-92302067495A}" destId="{550B6D5E-4821-4FCA-9AD1-B198207F55D6}"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19A03A2D-BD98-4875-BD1C-1C67C4EE1846}" type="presOf" srcId="{2746AB16-4CAD-482A-9D2A-735EA5F3FC68}" destId="{4DF3CB2D-32CD-4127-8A9A-A7FD012E8BF1}" srcOrd="0" destOrd="0" presId="urn:microsoft.com/office/officeart/2005/8/layout/bProcess3"/>
    <dgm:cxn modelId="{AEFDEF2D-758E-4238-A151-D3749286B99F}" type="presOf" srcId="{6E32BDD4-016D-4929-B66C-7D8CD13B5E18}" destId="{5E7689DF-0280-4E87-BE54-0C68155EB497}" srcOrd="0" destOrd="0" presId="urn:microsoft.com/office/officeart/2005/8/layout/bProcess3"/>
    <dgm:cxn modelId="{E24C6D2F-A242-4C10-A01D-7ADE0C610FE1}" type="presOf" srcId="{2F0EC44A-5E54-4D97-9D66-2BAEA77631DD}" destId="{747FE640-4BAE-4A6D-A72D-373BE3F887ED}" srcOrd="0" destOrd="0" presId="urn:microsoft.com/office/officeart/2005/8/layout/bProcess3"/>
    <dgm:cxn modelId="{45F1A02F-207A-41E5-BC62-7B2434D71D66}" srcId="{961E72E5-75C4-4B03-A804-26DC26D4127F}" destId="{AD26C6E5-703C-4448-823F-427F854AE23B}" srcOrd="12" destOrd="0" parTransId="{0D3F7C11-54AE-4169-AFC7-F0B97D982D20}" sibTransId="{4E3E0D85-05EA-4BAA-96BF-B8FF80B62172}"/>
    <dgm:cxn modelId="{2B7CA831-11DF-4E57-90EB-36EB16C35926}" type="presOf" srcId="{5BCB9BC8-6990-4D2D-ADF5-977D2B0904E9}" destId="{436FE792-30F4-47F4-AB17-35FD3BE763BB}" srcOrd="1" destOrd="0" presId="urn:microsoft.com/office/officeart/2005/8/layout/bProcess3"/>
    <dgm:cxn modelId="{307C9838-3C23-47EA-BC3F-034D44D51494}" srcId="{961E72E5-75C4-4B03-A804-26DC26D4127F}" destId="{80BB5C92-6791-41AC-8E11-4BE569839090}" srcOrd="7" destOrd="0" parTransId="{F6484EB6-5C82-4144-A23A-4B49D04AEB91}" sibTransId="{C1DEF097-B1CA-45D8-9FC8-55838C4E35C6}"/>
    <dgm:cxn modelId="{8A31BD44-EB87-40EB-B0B1-DBC395D47939}" type="presOf" srcId="{6E562705-9129-467E-98B0-948377FD8086}" destId="{0761D51C-2255-4BB6-BDE3-5C6C7E2AB4D2}" srcOrd="1" destOrd="0" presId="urn:microsoft.com/office/officeart/2005/8/layout/bProcess3"/>
    <dgm:cxn modelId="{1428F744-73EF-4FF1-A47A-E180271FDFA5}" type="presOf" srcId="{AD26C6E5-703C-4448-823F-427F854AE23B}" destId="{B43CAAEC-AFF7-42AF-A18D-EFCEFD086237}" srcOrd="0" destOrd="0" presId="urn:microsoft.com/office/officeart/2005/8/layout/bProcess3"/>
    <dgm:cxn modelId="{C9BA9C46-1B5E-4D4E-B731-BE3D48F47863}" srcId="{961E72E5-75C4-4B03-A804-26DC26D4127F}" destId="{D36C2094-38FC-4871-81ED-02AEB771079E}" srcOrd="3" destOrd="0" parTransId="{0F31F828-5BE6-46A7-8022-525C8C14C06A}" sibTransId="{5B28ADBF-3F31-40D0-BFC8-F23DD904733A}"/>
    <dgm:cxn modelId="{D587034D-E15D-435E-AE60-4DF29F0EFEE6}" type="presOf" srcId="{412DDF17-D654-4095-A4C1-0D09797BDF69}" destId="{0A125064-45A2-4A7A-9DB2-2DADC99F3B1C}" srcOrd="0" destOrd="0" presId="urn:microsoft.com/office/officeart/2005/8/layout/bProcess3"/>
    <dgm:cxn modelId="{E8FA7B4D-5C1A-4EC0-80F9-3FB41ABB4B27}" type="presOf" srcId="{4E3E0D85-05EA-4BAA-96BF-B8FF80B62172}" destId="{DBD61D62-5EC6-49E0-93C3-F54FB25A58D7}" srcOrd="0" destOrd="0" presId="urn:microsoft.com/office/officeart/2005/8/layout/bProcess3"/>
    <dgm:cxn modelId="{6FC5F94E-9CE5-4995-ABF8-3A3813B11748}" srcId="{961E72E5-75C4-4B03-A804-26DC26D4127F}" destId="{680906CB-6438-4900-AA17-54FFC824A172}" srcOrd="4" destOrd="0" parTransId="{3E347DF3-C3FE-4501-AC2B-CD698AD0352A}" sibTransId="{79CDF7E2-82FE-428C-9787-E4F61F7CF316}"/>
    <dgm:cxn modelId="{9B031A55-4A32-4C3A-9FB8-2A6C4296D494}" srcId="{961E72E5-75C4-4B03-A804-26DC26D4127F}" destId="{49A725E1-1C1D-4067-9632-A081B4A7284A}" srcOrd="2" destOrd="0" parTransId="{B920D019-4922-4C32-BDFF-DD350C58A043}" sibTransId="{B279DBE3-DBCF-43CE-8B68-E4AC4256831A}"/>
    <dgm:cxn modelId="{13ED205B-A006-43C7-886F-CE9644EC2CF8}" type="presOf" srcId="{F6263187-6AAB-47B1-9AC9-FC6A19CA19F7}" destId="{FE0EF1EE-2979-4649-B546-DE1D22F2509E}" srcOrd="0" destOrd="0" presId="urn:microsoft.com/office/officeart/2005/8/layout/bProcess3"/>
    <dgm:cxn modelId="{64EC2264-756B-4D51-82FE-35EA6A0CEFE8}" type="presOf" srcId="{7A083A67-B890-4647-AA21-A80325F839A0}" destId="{A1247218-4069-4FDD-85A2-6C9100C1750B}" srcOrd="0" destOrd="0" presId="urn:microsoft.com/office/officeart/2005/8/layout/bProcess3"/>
    <dgm:cxn modelId="{7CA6AA66-06B1-4F9F-8E51-E98E7F265B13}" type="presOf" srcId="{F5BB8BEA-F30C-4BA5-BEB8-D8B6E072A4C1}" destId="{BDC671B5-0B52-4E98-9F04-372D98EFE328}" srcOrd="0" destOrd="0" presId="urn:microsoft.com/office/officeart/2005/8/layout/bProcess3"/>
    <dgm:cxn modelId="{2DA9B267-33B6-4EA1-A43C-3949A0FDCD58}" type="presOf" srcId="{79CDF7E2-82FE-428C-9787-E4F61F7CF316}" destId="{95878ADF-7C1F-4159-A5BA-04BF507F644F}" srcOrd="0" destOrd="0" presId="urn:microsoft.com/office/officeart/2005/8/layout/bProcess3"/>
    <dgm:cxn modelId="{16559D6E-4F0F-42CC-9739-68A9A683A5F7}" type="presOf" srcId="{3B8BC21B-7BC8-4500-85B0-B3A95F4161E5}" destId="{DA7B52F4-F7D1-4293-B441-6FAA1582A874}" srcOrd="0" destOrd="0" presId="urn:microsoft.com/office/officeart/2005/8/layout/bProcess3"/>
    <dgm:cxn modelId="{66C3CA72-64D9-4117-89F3-9BD4E67AE37F}" type="presOf" srcId="{C1DEF097-B1CA-45D8-9FC8-55838C4E35C6}" destId="{5C4AEF01-1F5A-4971-938E-708E50390280}" srcOrd="0" destOrd="0" presId="urn:microsoft.com/office/officeart/2005/8/layout/bProcess3"/>
    <dgm:cxn modelId="{46E26874-4FEF-4DEF-A491-64BE65A01FF9}" type="presOf" srcId="{B279DBE3-DBCF-43CE-8B68-E4AC4256831A}" destId="{141A347C-6DBC-48C5-8779-5F14BE75975D}" srcOrd="0" destOrd="0" presId="urn:microsoft.com/office/officeart/2005/8/layout/bProcess3"/>
    <dgm:cxn modelId="{D8BE5D77-28CB-4F8A-90AA-2AF66C031026}" type="presOf" srcId="{AEE386F4-2ED7-4204-B6BE-92302067495A}" destId="{1190135D-546B-4437-A62C-FA2ACC62336E}" srcOrd="1" destOrd="0" presId="urn:microsoft.com/office/officeart/2005/8/layout/bProcess3"/>
    <dgm:cxn modelId="{267AA078-E450-4D49-B7C5-92322176C864}" srcId="{961E72E5-75C4-4B03-A804-26DC26D4127F}" destId="{04D761B2-33AC-4D48-8F40-FBFF2DE523EA}" srcOrd="14" destOrd="0" parTransId="{CC10BE11-5A59-494A-9E81-F5B95095F7C4}" sibTransId="{97969953-8BBC-421F-A0A9-66F7E4611BFD}"/>
    <dgm:cxn modelId="{740A107E-8F13-4C25-978D-E4C904009FE5}" srcId="{961E72E5-75C4-4B03-A804-26DC26D4127F}" destId="{F6263187-6AAB-47B1-9AC9-FC6A19CA19F7}" srcOrd="8" destOrd="0" parTransId="{5CEDE0AB-6EB0-4464-8535-8121B0DED18A}" sibTransId="{6E562705-9129-467E-98B0-948377FD8086}"/>
    <dgm:cxn modelId="{8426B986-C30C-475E-B647-2D793EBB976D}" type="presOf" srcId="{961E72E5-75C4-4B03-A804-26DC26D4127F}" destId="{7C2EC096-D478-4693-A09F-027DD8FECB08}" srcOrd="0" destOrd="0" presId="urn:microsoft.com/office/officeart/2005/8/layout/bProcess3"/>
    <dgm:cxn modelId="{7E4C0088-8908-4A7F-ADD5-9EFB5F6A5D7C}" type="presOf" srcId="{5BCB9BC8-6990-4D2D-ADF5-977D2B0904E9}" destId="{4F1E6861-EB27-47F0-9B87-7837405864A8}" srcOrd="0" destOrd="0" presId="urn:microsoft.com/office/officeart/2005/8/layout/bProcess3"/>
    <dgm:cxn modelId="{50EF8389-CFC6-40C3-99B4-1F83C7780526}" srcId="{961E72E5-75C4-4B03-A804-26DC26D4127F}" destId="{D87F634D-6F7D-4411-A761-951126F314A3}" srcOrd="11" destOrd="0" parTransId="{80BBFF93-FF8A-4AE7-AC2C-B974D8F05F59}" sibTransId="{412DDF17-D654-4095-A4C1-0D09797BDF69}"/>
    <dgm:cxn modelId="{5B2818A8-D114-4368-AE44-FB5BDE41B8DE}" type="presOf" srcId="{CDBE1277-7081-43F6-A725-25951777285F}" destId="{0E8477D5-4DAC-4D87-B2D1-C98DACDE0BDB}" srcOrd="1" destOrd="0" presId="urn:microsoft.com/office/officeart/2005/8/layout/bProcess3"/>
    <dgm:cxn modelId="{430E13AF-BFB0-45AF-8B25-AFE3EEB8B764}" type="presOf" srcId="{412DDF17-D654-4095-A4C1-0D09797BDF69}" destId="{07913D5F-3082-410D-B1A3-4FFA634DE409}" srcOrd="1" destOrd="0" presId="urn:microsoft.com/office/officeart/2005/8/layout/bProcess3"/>
    <dgm:cxn modelId="{D8DA09B9-90FB-4A68-9BC5-2C58A9A99F69}" type="presOf" srcId="{CDBE1277-7081-43F6-A725-25951777285F}" destId="{6525B44A-AA60-4489-8982-0F3C080A850D}" srcOrd="0" destOrd="0" presId="urn:microsoft.com/office/officeart/2005/8/layout/bProcess3"/>
    <dgm:cxn modelId="{B32555C2-DFD9-4E04-8AC9-C5AA22234D13}" type="presOf" srcId="{79CDF7E2-82FE-428C-9787-E4F61F7CF316}" destId="{1178D5D5-B6EF-4645-8D59-8EA71D7A9271}" srcOrd="1" destOrd="0" presId="urn:microsoft.com/office/officeart/2005/8/layout/bProcess3"/>
    <dgm:cxn modelId="{682616C6-88BC-44E4-ACDB-423984A2778B}" type="presOf" srcId="{5B28ADBF-3F31-40D0-BFC8-F23DD904733A}" destId="{2212A006-37B8-45B2-B86A-A23E77B8C2D2}" srcOrd="0" destOrd="0" presId="urn:microsoft.com/office/officeart/2005/8/layout/bProcess3"/>
    <dgm:cxn modelId="{75E1F9C6-9730-4172-A35D-1B2468A22A07}" type="presOf" srcId="{D87F634D-6F7D-4411-A761-951126F314A3}" destId="{FB747CCC-7B03-456B-8752-43376B843560}" srcOrd="0" destOrd="0" presId="urn:microsoft.com/office/officeart/2005/8/layout/bProcess3"/>
    <dgm:cxn modelId="{D7988BCC-45A5-476B-962A-3F85011A77DF}" type="presOf" srcId="{D1425CBA-8011-494F-9B8D-D9F1439C8479}" destId="{F8716C60-A452-4F53-AEDE-D4A8B5C509B9}" srcOrd="0" destOrd="0" presId="urn:microsoft.com/office/officeart/2005/8/layout/bProcess3"/>
    <dgm:cxn modelId="{834AEDD3-86C9-429B-8326-B8C746303E17}" type="presOf" srcId="{5B28ADBF-3F31-40D0-BFC8-F23DD904733A}" destId="{96EB55B5-D6D7-4863-A485-A0B114A0206F}" srcOrd="1" destOrd="0" presId="urn:microsoft.com/office/officeart/2005/8/layout/bProcess3"/>
    <dgm:cxn modelId="{A5E624D5-E48E-45A3-993E-D0A26F2B4DAF}" srcId="{961E72E5-75C4-4B03-A804-26DC26D4127F}" destId="{7A083A67-B890-4647-AA21-A80325F839A0}" srcOrd="5" destOrd="0" parTransId="{CDCCDF9B-5698-4416-B1CC-7A62B341C684}" sibTransId="{5BCB9BC8-6990-4D2D-ADF5-977D2B0904E9}"/>
    <dgm:cxn modelId="{743C7DE0-4516-4607-B624-032437B7B198}" type="presOf" srcId="{0CFEF47F-F54C-4091-93E0-E29A3415305B}" destId="{415B3C30-75E0-4D86-928E-9B3CB101D7CE}" srcOrd="0" destOrd="0" presId="urn:microsoft.com/office/officeart/2005/8/layout/bProcess3"/>
    <dgm:cxn modelId="{E3BE23E1-61CA-4B1D-A6B6-03BB0AB71AD4}" type="presOf" srcId="{6E562705-9129-467E-98B0-948377FD8086}" destId="{073EE454-95AC-4CD3-98A8-A4C5627B0268}" srcOrd="0" destOrd="0" presId="urn:microsoft.com/office/officeart/2005/8/layout/bProcess3"/>
    <dgm:cxn modelId="{91E4A6E1-A0C6-43AA-875A-8E5994D69C3D}" type="presOf" srcId="{F01B7276-87F4-499E-9C08-2507930F6E55}" destId="{16653787-7195-4128-9A80-0D369D29B368}" srcOrd="0" destOrd="0" presId="urn:microsoft.com/office/officeart/2005/8/layout/bProcess3"/>
    <dgm:cxn modelId="{B97CE1E1-B4E4-4965-8908-AE72DA424988}" type="presOf" srcId="{680906CB-6438-4900-AA17-54FFC824A172}" destId="{7A5AED31-6A46-4C74-843E-65F9148B15F6}" srcOrd="0" destOrd="0" presId="urn:microsoft.com/office/officeart/2005/8/layout/bProcess3"/>
    <dgm:cxn modelId="{C9E75EE6-D777-40E0-BE0E-DE9292551142}" srcId="{961E72E5-75C4-4B03-A804-26DC26D4127F}" destId="{D1425CBA-8011-494F-9B8D-D9F1439C8479}" srcOrd="13" destOrd="0" parTransId="{AE3F8286-6826-4D46-8E17-898AD2222D07}" sibTransId="{AEE386F4-2ED7-4204-B6BE-92302067495A}"/>
    <dgm:cxn modelId="{6E53FEE6-6A22-42A7-ADAA-F0120BFB51D8}" srcId="{961E72E5-75C4-4B03-A804-26DC26D4127F}" destId="{F01B7276-87F4-499E-9C08-2507930F6E55}" srcOrd="1" destOrd="0" parTransId="{0357DA77-B804-4EC8-850E-FC89524180CA}" sibTransId="{CDBE1277-7081-43F6-A725-25951777285F}"/>
    <dgm:cxn modelId="{AAD909E7-8994-48FA-B430-E8F75828EAE7}" type="presOf" srcId="{D36C2094-38FC-4871-81ED-02AEB771079E}" destId="{330A237D-F63C-44AC-A8C1-5554D8489603}" srcOrd="0" destOrd="0" presId="urn:microsoft.com/office/officeart/2005/8/layout/bProcess3"/>
    <dgm:cxn modelId="{C87E8AE7-2AA2-44CD-9FA7-2CEDB59862AB}" type="presOf" srcId="{4E3E0D85-05EA-4BAA-96BF-B8FF80B62172}" destId="{94736404-599E-4D80-8343-844F51F19A51}" srcOrd="1" destOrd="0" presId="urn:microsoft.com/office/officeart/2005/8/layout/bProcess3"/>
    <dgm:cxn modelId="{C7357BE9-4E4B-4F2B-879F-B6829E863947}" srcId="{961E72E5-75C4-4B03-A804-26DC26D4127F}" destId="{6E32BDD4-016D-4929-B66C-7D8CD13B5E18}" srcOrd="6" destOrd="0" parTransId="{6A5E1108-9496-4FD8-8FFA-F93A2B242EBC}" sibTransId="{2F0EC44A-5E54-4D97-9D66-2BAEA77631DD}"/>
    <dgm:cxn modelId="{6EA760EB-1C99-4A6C-8D71-554D14E33CC1}" type="presOf" srcId="{3B8BC21B-7BC8-4500-85B0-B3A95F4161E5}" destId="{770D2183-6F0C-46AF-9288-C8CFB6B23B88}" srcOrd="1" destOrd="0" presId="urn:microsoft.com/office/officeart/2005/8/layout/bProcess3"/>
    <dgm:cxn modelId="{21D771ED-B325-4183-9A10-C3813D8C9EEA}" type="presOf" srcId="{2F0EC44A-5E54-4D97-9D66-2BAEA77631DD}" destId="{1DBFF0DB-8CD6-4C99-B8E1-E5D784340960}" srcOrd="1" destOrd="0" presId="urn:microsoft.com/office/officeart/2005/8/layout/bProcess3"/>
    <dgm:cxn modelId="{74003FEF-CD29-4512-8DC2-08ACC6ACD251}" type="presOf" srcId="{382BCB5F-1A74-406F-BF7A-34A21FB3F0A7}" destId="{A76555D5-82C6-4801-8225-2112BADE7FBA}" srcOrd="0" destOrd="0" presId="urn:microsoft.com/office/officeart/2005/8/layout/bProcess3"/>
    <dgm:cxn modelId="{53DB61F1-C9A0-4F98-A629-D45F7E99A6A2}" type="presOf" srcId="{80BB5C92-6791-41AC-8E11-4BE569839090}" destId="{F2DA7A23-2E9F-46D9-AC80-DD38B6400A2B}" srcOrd="0" destOrd="0" presId="urn:microsoft.com/office/officeart/2005/8/layout/bProcess3"/>
    <dgm:cxn modelId="{6A7BC3F5-0E4C-40D6-8BE3-08E5E9F9C7DD}" type="presOf" srcId="{49A725E1-1C1D-4067-9632-A081B4A7284A}" destId="{F16742F8-4881-4DF1-8E27-AE2B875715C3}" srcOrd="0" destOrd="0" presId="urn:microsoft.com/office/officeart/2005/8/layout/bProcess3"/>
    <dgm:cxn modelId="{F9FF2DF7-D718-459A-A5CA-526C2B2A9CA4}" type="presOf" srcId="{B279DBE3-DBCF-43CE-8B68-E4AC4256831A}" destId="{8F5482CA-F50E-44E3-BB7C-FDCC1CFFE189}" srcOrd="1" destOrd="0" presId="urn:microsoft.com/office/officeart/2005/8/layout/bProcess3"/>
    <dgm:cxn modelId="{F78BDCFC-6EAE-4D3C-83C6-D248A08F16D2}" type="presOf" srcId="{C1DEF097-B1CA-45D8-9FC8-55838C4E35C6}" destId="{7B51790F-1C5F-47DE-88DE-4C57127640B5}" srcOrd="1" destOrd="0" presId="urn:microsoft.com/office/officeart/2005/8/layout/bProcess3"/>
    <dgm:cxn modelId="{E38A8BFF-31EC-4F64-9BF4-3A42AF7E59AB}" type="presOf" srcId="{2746AB16-4CAD-482A-9D2A-735EA5F3FC68}" destId="{FE0E5C5E-C344-41A3-ACEF-1E4BD78913A5}" srcOrd="1" destOrd="0" presId="urn:microsoft.com/office/officeart/2005/8/layout/bProcess3"/>
    <dgm:cxn modelId="{35412E38-4829-4834-BD8A-3D181DFB50F8}" type="presParOf" srcId="{7C2EC096-D478-4693-A09F-027DD8FECB08}" destId="{415B3C30-75E0-4D86-928E-9B3CB101D7CE}" srcOrd="0" destOrd="0" presId="urn:microsoft.com/office/officeart/2005/8/layout/bProcess3"/>
    <dgm:cxn modelId="{1E899F1C-4000-4083-AFB4-97B207CEFF6E}" type="presParOf" srcId="{7C2EC096-D478-4693-A09F-027DD8FECB08}" destId="{DA7B52F4-F7D1-4293-B441-6FAA1582A874}" srcOrd="1" destOrd="0" presId="urn:microsoft.com/office/officeart/2005/8/layout/bProcess3"/>
    <dgm:cxn modelId="{908E39E8-B2D0-4450-8842-4707BB50B946}" type="presParOf" srcId="{DA7B52F4-F7D1-4293-B441-6FAA1582A874}" destId="{770D2183-6F0C-46AF-9288-C8CFB6B23B88}" srcOrd="0" destOrd="0" presId="urn:microsoft.com/office/officeart/2005/8/layout/bProcess3"/>
    <dgm:cxn modelId="{AC6D8628-7956-4FA3-B777-38CD21C3BFBD}" type="presParOf" srcId="{7C2EC096-D478-4693-A09F-027DD8FECB08}" destId="{16653787-7195-4128-9A80-0D369D29B368}" srcOrd="2" destOrd="0" presId="urn:microsoft.com/office/officeart/2005/8/layout/bProcess3"/>
    <dgm:cxn modelId="{1ABEDF75-E25F-4B87-82EA-9A2E187B7566}" type="presParOf" srcId="{7C2EC096-D478-4693-A09F-027DD8FECB08}" destId="{6525B44A-AA60-4489-8982-0F3C080A850D}" srcOrd="3" destOrd="0" presId="urn:microsoft.com/office/officeart/2005/8/layout/bProcess3"/>
    <dgm:cxn modelId="{B43F3E90-AB71-4F47-AE5E-74A9C9A438B3}" type="presParOf" srcId="{6525B44A-AA60-4489-8982-0F3C080A850D}" destId="{0E8477D5-4DAC-4D87-B2D1-C98DACDE0BDB}" srcOrd="0" destOrd="0" presId="urn:microsoft.com/office/officeart/2005/8/layout/bProcess3"/>
    <dgm:cxn modelId="{BDC5D4DF-05CA-4A16-B8FC-4954B5768B1C}" type="presParOf" srcId="{7C2EC096-D478-4693-A09F-027DD8FECB08}" destId="{F16742F8-4881-4DF1-8E27-AE2B875715C3}" srcOrd="4" destOrd="0" presId="urn:microsoft.com/office/officeart/2005/8/layout/bProcess3"/>
    <dgm:cxn modelId="{78001E64-33CD-44C1-BE62-A1ECFF802BDD}" type="presParOf" srcId="{7C2EC096-D478-4693-A09F-027DD8FECB08}" destId="{141A347C-6DBC-48C5-8779-5F14BE75975D}" srcOrd="5" destOrd="0" presId="urn:microsoft.com/office/officeart/2005/8/layout/bProcess3"/>
    <dgm:cxn modelId="{793BA139-288D-41D3-A2DB-D04C14A24E11}" type="presParOf" srcId="{141A347C-6DBC-48C5-8779-5F14BE75975D}" destId="{8F5482CA-F50E-44E3-BB7C-FDCC1CFFE189}" srcOrd="0" destOrd="0" presId="urn:microsoft.com/office/officeart/2005/8/layout/bProcess3"/>
    <dgm:cxn modelId="{16DB8F62-625F-4A8B-B652-3519BDDA5EC3}" type="presParOf" srcId="{7C2EC096-D478-4693-A09F-027DD8FECB08}" destId="{330A237D-F63C-44AC-A8C1-5554D8489603}" srcOrd="6" destOrd="0" presId="urn:microsoft.com/office/officeart/2005/8/layout/bProcess3"/>
    <dgm:cxn modelId="{8E987663-75E5-40C4-B60A-7CEB28BE60CF}" type="presParOf" srcId="{7C2EC096-D478-4693-A09F-027DD8FECB08}" destId="{2212A006-37B8-45B2-B86A-A23E77B8C2D2}" srcOrd="7" destOrd="0" presId="urn:microsoft.com/office/officeart/2005/8/layout/bProcess3"/>
    <dgm:cxn modelId="{8D7F4332-6159-4A9C-8195-622A0DDAEABB}" type="presParOf" srcId="{2212A006-37B8-45B2-B86A-A23E77B8C2D2}" destId="{96EB55B5-D6D7-4863-A485-A0B114A0206F}" srcOrd="0" destOrd="0" presId="urn:microsoft.com/office/officeart/2005/8/layout/bProcess3"/>
    <dgm:cxn modelId="{7E9B18BA-1E6E-4F98-AAE9-413EFFB0D7D1}" type="presParOf" srcId="{7C2EC096-D478-4693-A09F-027DD8FECB08}" destId="{7A5AED31-6A46-4C74-843E-65F9148B15F6}" srcOrd="8" destOrd="0" presId="urn:microsoft.com/office/officeart/2005/8/layout/bProcess3"/>
    <dgm:cxn modelId="{487C2C78-8FB9-4048-932D-3B1894113D92}" type="presParOf" srcId="{7C2EC096-D478-4693-A09F-027DD8FECB08}" destId="{95878ADF-7C1F-4159-A5BA-04BF507F644F}" srcOrd="9" destOrd="0" presId="urn:microsoft.com/office/officeart/2005/8/layout/bProcess3"/>
    <dgm:cxn modelId="{BE3B6BB2-955E-4167-843C-EBBC8F34C553}" type="presParOf" srcId="{95878ADF-7C1F-4159-A5BA-04BF507F644F}" destId="{1178D5D5-B6EF-4645-8D59-8EA71D7A9271}" srcOrd="0" destOrd="0" presId="urn:microsoft.com/office/officeart/2005/8/layout/bProcess3"/>
    <dgm:cxn modelId="{F10C95AB-D763-48D4-9BC7-ECBF701964DB}" type="presParOf" srcId="{7C2EC096-D478-4693-A09F-027DD8FECB08}" destId="{A1247218-4069-4FDD-85A2-6C9100C1750B}" srcOrd="10" destOrd="0" presId="urn:microsoft.com/office/officeart/2005/8/layout/bProcess3"/>
    <dgm:cxn modelId="{BC174A79-2F99-4123-BA57-B8C956EB3983}" type="presParOf" srcId="{7C2EC096-D478-4693-A09F-027DD8FECB08}" destId="{4F1E6861-EB27-47F0-9B87-7837405864A8}" srcOrd="11" destOrd="0" presId="urn:microsoft.com/office/officeart/2005/8/layout/bProcess3"/>
    <dgm:cxn modelId="{E60065E4-3619-4069-997B-B35DA7E75808}" type="presParOf" srcId="{4F1E6861-EB27-47F0-9B87-7837405864A8}" destId="{436FE792-30F4-47F4-AB17-35FD3BE763BB}" srcOrd="0" destOrd="0" presId="urn:microsoft.com/office/officeart/2005/8/layout/bProcess3"/>
    <dgm:cxn modelId="{374C0FBC-2946-4ED0-A9EA-D191DFFC2DCF}" type="presParOf" srcId="{7C2EC096-D478-4693-A09F-027DD8FECB08}" destId="{5E7689DF-0280-4E87-BE54-0C68155EB497}" srcOrd="12" destOrd="0" presId="urn:microsoft.com/office/officeart/2005/8/layout/bProcess3"/>
    <dgm:cxn modelId="{E809F97A-AB82-4665-B8A5-7133842E5205}" type="presParOf" srcId="{7C2EC096-D478-4693-A09F-027DD8FECB08}" destId="{747FE640-4BAE-4A6D-A72D-373BE3F887ED}" srcOrd="13" destOrd="0" presId="urn:microsoft.com/office/officeart/2005/8/layout/bProcess3"/>
    <dgm:cxn modelId="{BF483F0B-71AD-4C64-94D4-171459847DAA}" type="presParOf" srcId="{747FE640-4BAE-4A6D-A72D-373BE3F887ED}" destId="{1DBFF0DB-8CD6-4C99-B8E1-E5D784340960}" srcOrd="0" destOrd="0" presId="urn:microsoft.com/office/officeart/2005/8/layout/bProcess3"/>
    <dgm:cxn modelId="{0C03BD75-DE18-43FD-B535-B905EAB224A1}" type="presParOf" srcId="{7C2EC096-D478-4693-A09F-027DD8FECB08}" destId="{F2DA7A23-2E9F-46D9-AC80-DD38B6400A2B}" srcOrd="14" destOrd="0" presId="urn:microsoft.com/office/officeart/2005/8/layout/bProcess3"/>
    <dgm:cxn modelId="{E48BD24A-3518-435A-9985-0F26C439ACCA}" type="presParOf" srcId="{7C2EC096-D478-4693-A09F-027DD8FECB08}" destId="{5C4AEF01-1F5A-4971-938E-708E50390280}" srcOrd="15" destOrd="0" presId="urn:microsoft.com/office/officeart/2005/8/layout/bProcess3"/>
    <dgm:cxn modelId="{A7BFB0FA-A952-46D1-811D-DF845D1BCFD7}" type="presParOf" srcId="{5C4AEF01-1F5A-4971-938E-708E50390280}" destId="{7B51790F-1C5F-47DE-88DE-4C57127640B5}" srcOrd="0" destOrd="0" presId="urn:microsoft.com/office/officeart/2005/8/layout/bProcess3"/>
    <dgm:cxn modelId="{AB5668C4-627F-47A7-9786-5DD1E0E7D35F}" type="presParOf" srcId="{7C2EC096-D478-4693-A09F-027DD8FECB08}" destId="{FE0EF1EE-2979-4649-B546-DE1D22F2509E}" srcOrd="16" destOrd="0" presId="urn:microsoft.com/office/officeart/2005/8/layout/bProcess3"/>
    <dgm:cxn modelId="{25CE474A-019A-49D3-93BE-D97FE980705C}" type="presParOf" srcId="{7C2EC096-D478-4693-A09F-027DD8FECB08}" destId="{073EE454-95AC-4CD3-98A8-A4C5627B0268}" srcOrd="17" destOrd="0" presId="urn:microsoft.com/office/officeart/2005/8/layout/bProcess3"/>
    <dgm:cxn modelId="{3B55F356-4C3A-41CD-8015-1D9BD48FD003}" type="presParOf" srcId="{073EE454-95AC-4CD3-98A8-A4C5627B0268}" destId="{0761D51C-2255-4BB6-BDE3-5C6C7E2AB4D2}" srcOrd="0" destOrd="0" presId="urn:microsoft.com/office/officeart/2005/8/layout/bProcess3"/>
    <dgm:cxn modelId="{A342A28E-1448-4DEF-B317-FC8CC18EE46C}" type="presParOf" srcId="{7C2EC096-D478-4693-A09F-027DD8FECB08}" destId="{BDC671B5-0B52-4E98-9F04-372D98EFE328}" srcOrd="18" destOrd="0" presId="urn:microsoft.com/office/officeart/2005/8/layout/bProcess3"/>
    <dgm:cxn modelId="{CB92F95E-24D6-40D8-A1D6-C77427A8B78B}" type="presParOf" srcId="{7C2EC096-D478-4693-A09F-027DD8FECB08}" destId="{4DF3CB2D-32CD-4127-8A9A-A7FD012E8BF1}" srcOrd="19" destOrd="0" presId="urn:microsoft.com/office/officeart/2005/8/layout/bProcess3"/>
    <dgm:cxn modelId="{C2510CDB-D26C-4CAD-B8E0-EBB0E1B162F6}" type="presParOf" srcId="{4DF3CB2D-32CD-4127-8A9A-A7FD012E8BF1}" destId="{FE0E5C5E-C344-41A3-ACEF-1E4BD78913A5}" srcOrd="0" destOrd="0" presId="urn:microsoft.com/office/officeart/2005/8/layout/bProcess3"/>
    <dgm:cxn modelId="{585F59AD-2A33-42B5-89FE-DF5FF6A1D59B}" type="presParOf" srcId="{7C2EC096-D478-4693-A09F-027DD8FECB08}" destId="{A76555D5-82C6-4801-8225-2112BADE7FBA}" srcOrd="20" destOrd="0" presId="urn:microsoft.com/office/officeart/2005/8/layout/bProcess3"/>
    <dgm:cxn modelId="{12E74F23-0689-460B-9C38-40FEA432D7A6}" type="presParOf" srcId="{7C2EC096-D478-4693-A09F-027DD8FECB08}" destId="{49361546-B51E-4FAF-B1D3-50FA39F7FD38}" srcOrd="21" destOrd="0" presId="urn:microsoft.com/office/officeart/2005/8/layout/bProcess3"/>
    <dgm:cxn modelId="{8FE529A6-73EC-433A-9B97-2D8414E85233}" type="presParOf" srcId="{49361546-B51E-4FAF-B1D3-50FA39F7FD38}" destId="{5C7F861C-D931-4C7A-B01A-9A9D34CED1EB}" srcOrd="0" destOrd="0" presId="urn:microsoft.com/office/officeart/2005/8/layout/bProcess3"/>
    <dgm:cxn modelId="{5FE27831-346D-4215-9B58-2BA4CCC71177}" type="presParOf" srcId="{7C2EC096-D478-4693-A09F-027DD8FECB08}" destId="{FB747CCC-7B03-456B-8752-43376B843560}" srcOrd="22" destOrd="0" presId="urn:microsoft.com/office/officeart/2005/8/layout/bProcess3"/>
    <dgm:cxn modelId="{CB5E3948-A8F8-428C-849C-3A7A2004FF13}" type="presParOf" srcId="{7C2EC096-D478-4693-A09F-027DD8FECB08}" destId="{0A125064-45A2-4A7A-9DB2-2DADC99F3B1C}" srcOrd="23" destOrd="0" presId="urn:microsoft.com/office/officeart/2005/8/layout/bProcess3"/>
    <dgm:cxn modelId="{06A043D5-4672-47F9-B147-1B13A1A10839}" type="presParOf" srcId="{0A125064-45A2-4A7A-9DB2-2DADC99F3B1C}" destId="{07913D5F-3082-410D-B1A3-4FFA634DE409}" srcOrd="0" destOrd="0" presId="urn:microsoft.com/office/officeart/2005/8/layout/bProcess3"/>
    <dgm:cxn modelId="{E0E715FE-86C1-4581-AB81-4938593D8565}" type="presParOf" srcId="{7C2EC096-D478-4693-A09F-027DD8FECB08}" destId="{B43CAAEC-AFF7-42AF-A18D-EFCEFD086237}" srcOrd="24" destOrd="0" presId="urn:microsoft.com/office/officeart/2005/8/layout/bProcess3"/>
    <dgm:cxn modelId="{7C2E7A98-70DD-4DC3-A4A9-5B739C33C391}" type="presParOf" srcId="{7C2EC096-D478-4693-A09F-027DD8FECB08}" destId="{DBD61D62-5EC6-49E0-93C3-F54FB25A58D7}" srcOrd="25" destOrd="0" presId="urn:microsoft.com/office/officeart/2005/8/layout/bProcess3"/>
    <dgm:cxn modelId="{88453629-96D7-44AB-87C7-B4636DC6F7CB}" type="presParOf" srcId="{DBD61D62-5EC6-49E0-93C3-F54FB25A58D7}" destId="{94736404-599E-4D80-8343-844F51F19A51}" srcOrd="0" destOrd="0" presId="urn:microsoft.com/office/officeart/2005/8/layout/bProcess3"/>
    <dgm:cxn modelId="{4AA5B1DE-A8D9-4A74-BACF-5238E1312D47}" type="presParOf" srcId="{7C2EC096-D478-4693-A09F-027DD8FECB08}" destId="{F8716C60-A452-4F53-AEDE-D4A8B5C509B9}" srcOrd="26" destOrd="0" presId="urn:microsoft.com/office/officeart/2005/8/layout/bProcess3"/>
    <dgm:cxn modelId="{959B82C6-F074-457B-A819-815A20BA379F}" type="presParOf" srcId="{7C2EC096-D478-4693-A09F-027DD8FECB08}" destId="{550B6D5E-4821-4FCA-9AD1-B198207F55D6}" srcOrd="27" destOrd="0" presId="urn:microsoft.com/office/officeart/2005/8/layout/bProcess3"/>
    <dgm:cxn modelId="{1156004D-00BD-4402-A31C-03E49AC05082}" type="presParOf" srcId="{550B6D5E-4821-4FCA-9AD1-B198207F55D6}" destId="{1190135D-546B-4437-A62C-FA2ACC62336E}" srcOrd="0" destOrd="0" presId="urn:microsoft.com/office/officeart/2005/8/layout/bProcess3"/>
    <dgm:cxn modelId="{4579B46F-EF8C-4E3C-BBE4-80DE86CA6EA8}" type="presParOf" srcId="{7C2EC096-D478-4693-A09F-027DD8FECB08}" destId="{B0AC349B-B542-4F80-B7F0-F90699CA7F6C}" srcOrd="28"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52970" y="603256"/>
          <a:ext cx="2042528" cy="1225516"/>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600" dirty="0">
              <a:solidFill>
                <a:schemeClr val="tx1"/>
              </a:solidFill>
              <a:latin typeface="+mj-lt"/>
              <a:ea typeface="+mn-ea"/>
              <a:cs typeface="+mn-cs"/>
            </a:rPr>
            <a:t>Develop closure procedures. </a:t>
          </a:r>
        </a:p>
      </dgm:t>
    </dgm:pt>
    <dgm:pt modelId="{3B8BC21B-7BC8-4500-85B0-B3A95F4161E5}" type="sibTrans" cxnId="{FBC6AD25-4CE6-462B-A76B-99FD9D89DEF0}">
      <dgm:prSet/>
      <dgm:spPr>
        <a:xfrm>
          <a:off x="2093698" y="1148541"/>
          <a:ext cx="427865" cy="91440"/>
        </a:xfrm>
        <a:custGeom>
          <a:avLst/>
          <a:gdLst/>
          <a:ahLst/>
          <a:cxnLst/>
          <a:rect l="0" t="0" r="0" b="0"/>
          <a:pathLst>
            <a:path>
              <a:moveTo>
                <a:pt x="0" y="67472"/>
              </a:moveTo>
              <a:lnTo>
                <a:pt x="231032" y="67472"/>
              </a:lnTo>
              <a:lnTo>
                <a:pt x="231032" y="45720"/>
              </a:lnTo>
              <a:lnTo>
                <a:pt x="427865"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4F9EAF5D-BE38-4059-BFAD-F2CF7BF2A906}">
      <dgm:prSet custT="1"/>
      <dgm:spPr>
        <a:xfrm>
          <a:off x="2553964" y="581503"/>
          <a:ext cx="2042528" cy="1225516"/>
        </a:xfrm>
        <a:prstGeom prst="rect">
          <a:avLst/>
        </a:prstGeom>
        <a:gradFill rotWithShape="0">
          <a:gsLst>
            <a:gs pos="0">
              <a:srgbClr val="FFC000">
                <a:hueOff val="1485099"/>
                <a:satOff val="-6853"/>
                <a:lumOff val="252"/>
                <a:alphaOff val="0"/>
                <a:satMod val="103000"/>
                <a:lumMod val="102000"/>
                <a:tint val="94000"/>
              </a:srgbClr>
            </a:gs>
            <a:gs pos="50000">
              <a:srgbClr val="FFC000">
                <a:hueOff val="1485099"/>
                <a:satOff val="-6853"/>
                <a:lumOff val="252"/>
                <a:alphaOff val="0"/>
                <a:satMod val="110000"/>
                <a:lumMod val="100000"/>
                <a:shade val="100000"/>
              </a:srgbClr>
            </a:gs>
            <a:gs pos="100000">
              <a:srgbClr val="FFC000">
                <a:hueOff val="1485099"/>
                <a:satOff val="-6853"/>
                <a:lumOff val="25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Complete contract closure. </a:t>
          </a:r>
        </a:p>
      </dgm:t>
    </dgm:pt>
    <dgm:pt modelId="{0E09F49A-09D8-4591-8567-806D4C920E0E}" type="parTrans" cxnId="{4B11DDFB-4F66-4C05-B57B-0C46CAE6D0C9}">
      <dgm:prSet/>
      <dgm:spPr/>
      <dgm:t>
        <a:bodyPr/>
        <a:lstStyle/>
        <a:p>
          <a:endParaRPr lang="en-US"/>
        </a:p>
      </dgm:t>
    </dgm:pt>
    <dgm:pt modelId="{66BC37B6-A10D-4137-9564-720232AC4CC0}" type="sibTrans" cxnId="{4B11DDFB-4F66-4C05-B57B-0C46CAE6D0C9}">
      <dgm:prSet/>
      <dgm:spPr>
        <a:xfrm>
          <a:off x="4594692" y="1148541"/>
          <a:ext cx="399433" cy="91440"/>
        </a:xfrm>
        <a:custGeom>
          <a:avLst/>
          <a:gdLst/>
          <a:ahLst/>
          <a:cxnLst/>
          <a:rect l="0" t="0" r="0" b="0"/>
          <a:pathLst>
            <a:path>
              <a:moveTo>
                <a:pt x="0" y="45720"/>
              </a:moveTo>
              <a:lnTo>
                <a:pt x="216816" y="45720"/>
              </a:lnTo>
              <a:lnTo>
                <a:pt x="216816" y="58967"/>
              </a:lnTo>
              <a:lnTo>
                <a:pt x="399433" y="58967"/>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3A08340-25AD-4E68-AAF0-B066D4955751}">
      <dgm:prSet custT="1"/>
      <dgm:spPr>
        <a:xfrm>
          <a:off x="5026526" y="594751"/>
          <a:ext cx="2042528" cy="1225516"/>
        </a:xfrm>
        <a:prstGeom prst="rect">
          <a:avLst/>
        </a:prstGeom>
        <a:gradFill rotWithShape="0">
          <a:gsLst>
            <a:gs pos="0">
              <a:srgbClr val="FFC000">
                <a:hueOff val="2970198"/>
                <a:satOff val="-13705"/>
                <a:lumOff val="504"/>
                <a:alphaOff val="0"/>
                <a:satMod val="103000"/>
                <a:lumMod val="102000"/>
                <a:tint val="94000"/>
              </a:srgbClr>
            </a:gs>
            <a:gs pos="50000">
              <a:srgbClr val="FFC000">
                <a:hueOff val="2970198"/>
                <a:satOff val="-13705"/>
                <a:lumOff val="504"/>
                <a:alphaOff val="0"/>
                <a:satMod val="110000"/>
                <a:lumMod val="100000"/>
                <a:shade val="100000"/>
              </a:srgbClr>
            </a:gs>
            <a:gs pos="100000">
              <a:srgbClr val="FFC000">
                <a:hueOff val="2970198"/>
                <a:satOff val="-13705"/>
                <a:lumOff val="50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Confirm work is done to requirement. </a:t>
          </a:r>
        </a:p>
      </dgm:t>
    </dgm:pt>
    <dgm:pt modelId="{6EFA0B2B-B734-40DE-B5C2-2F276049C001}" type="parTrans" cxnId="{115C2B0D-C4FD-4ED2-9AF2-8D01B951999E}">
      <dgm:prSet/>
      <dgm:spPr/>
      <dgm:t>
        <a:bodyPr/>
        <a:lstStyle/>
        <a:p>
          <a:endParaRPr lang="en-US"/>
        </a:p>
      </dgm:t>
    </dgm:pt>
    <dgm:pt modelId="{160E5750-2B5F-4500-BE42-4D27D8076784}" type="sibTrans" cxnId="{115C2B0D-C4FD-4ED2-9AF2-8D01B951999E}">
      <dgm:prSet/>
      <dgm:spPr>
        <a:xfrm>
          <a:off x="7067254" y="1161789"/>
          <a:ext cx="439181" cy="91440"/>
        </a:xfrm>
        <a:custGeom>
          <a:avLst/>
          <a:gdLst/>
          <a:ahLst/>
          <a:cxnLst/>
          <a:rect l="0" t="0" r="0" b="0"/>
          <a:pathLst>
            <a:path>
              <a:moveTo>
                <a:pt x="0" y="45720"/>
              </a:moveTo>
              <a:lnTo>
                <a:pt x="439181"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B485F93-3A2E-4127-A39C-EF09155B2E66}">
      <dgm:prSet custT="1"/>
      <dgm:spPr>
        <a:xfrm>
          <a:off x="7538835" y="594751"/>
          <a:ext cx="2042528" cy="1225516"/>
        </a:xfrm>
        <a:prstGeom prst="rect">
          <a:avLst/>
        </a:prstGeom>
        <a:gradFill rotWithShape="0">
          <a:gsLst>
            <a:gs pos="0">
              <a:srgbClr val="FFC000">
                <a:hueOff val="4455297"/>
                <a:satOff val="-20558"/>
                <a:lumOff val="756"/>
                <a:alphaOff val="0"/>
                <a:satMod val="103000"/>
                <a:lumMod val="102000"/>
                <a:tint val="94000"/>
              </a:srgbClr>
            </a:gs>
            <a:gs pos="50000">
              <a:srgbClr val="FFC000">
                <a:hueOff val="4455297"/>
                <a:satOff val="-20558"/>
                <a:lumOff val="756"/>
                <a:alphaOff val="0"/>
                <a:satMod val="110000"/>
                <a:lumMod val="100000"/>
                <a:shade val="100000"/>
              </a:srgbClr>
            </a:gs>
            <a:gs pos="100000">
              <a:srgbClr val="FFC000">
                <a:hueOff val="4455297"/>
                <a:satOff val="-20558"/>
                <a:lumOff val="75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Gain formal acceptance of the product. </a:t>
          </a:r>
        </a:p>
      </dgm:t>
    </dgm:pt>
    <dgm:pt modelId="{3997A0D0-6413-4367-A4B0-4C1F5B1FB417}" type="parTrans" cxnId="{ABEA1627-957F-423B-94A7-7D628456E4CE}">
      <dgm:prSet/>
      <dgm:spPr/>
      <dgm:t>
        <a:bodyPr/>
        <a:lstStyle/>
        <a:p>
          <a:endParaRPr lang="en-US"/>
        </a:p>
      </dgm:t>
    </dgm:pt>
    <dgm:pt modelId="{1DE82D28-DD86-4527-B515-A90CA3B500B3}" type="sibTrans" cxnId="{ABEA1627-957F-423B-94A7-7D628456E4CE}">
      <dgm:prSet/>
      <dgm:spPr>
        <a:xfrm>
          <a:off x="1023170" y="1818468"/>
          <a:ext cx="7536929" cy="439181"/>
        </a:xfrm>
        <a:custGeom>
          <a:avLst/>
          <a:gdLst/>
          <a:ahLst/>
          <a:cxnLst/>
          <a:rect l="0" t="0" r="0" b="0"/>
          <a:pathLst>
            <a:path>
              <a:moveTo>
                <a:pt x="7536929" y="0"/>
              </a:moveTo>
              <a:lnTo>
                <a:pt x="7536929" y="236690"/>
              </a:lnTo>
              <a:lnTo>
                <a:pt x="0" y="236690"/>
              </a:lnTo>
              <a:lnTo>
                <a:pt x="0" y="439181"/>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FD1123B-9E66-4443-A5DE-6DB81943785D}">
      <dgm:prSet custT="1"/>
      <dgm:spPr>
        <a:xfrm>
          <a:off x="1906" y="2290049"/>
          <a:ext cx="2042528" cy="1225516"/>
        </a:xfrm>
        <a:prstGeom prst="rect">
          <a:avLst/>
        </a:prstGeom>
        <a:gradFill rotWithShape="0">
          <a:gsLst>
            <a:gs pos="0">
              <a:srgbClr val="FFC000">
                <a:hueOff val="5940396"/>
                <a:satOff val="-27410"/>
                <a:lumOff val="1009"/>
                <a:alphaOff val="0"/>
                <a:satMod val="103000"/>
                <a:lumMod val="102000"/>
                <a:tint val="94000"/>
              </a:srgbClr>
            </a:gs>
            <a:gs pos="50000">
              <a:srgbClr val="FFC000">
                <a:hueOff val="5940396"/>
                <a:satOff val="-27410"/>
                <a:lumOff val="1009"/>
                <a:alphaOff val="0"/>
                <a:satMod val="110000"/>
                <a:lumMod val="100000"/>
                <a:shade val="100000"/>
              </a:srgbClr>
            </a:gs>
            <a:gs pos="100000">
              <a:srgbClr val="FFC000">
                <a:hueOff val="5940396"/>
                <a:satOff val="-27410"/>
                <a:lumOff val="100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Final performance reporting. </a:t>
          </a:r>
        </a:p>
      </dgm:t>
    </dgm:pt>
    <dgm:pt modelId="{1C36815F-1555-408D-AB4E-0F9BE7D37D6F}" type="parTrans" cxnId="{CAEC7CAB-DBB2-487C-9323-2AA2AB1AB89F}">
      <dgm:prSet/>
      <dgm:spPr/>
      <dgm:t>
        <a:bodyPr/>
        <a:lstStyle/>
        <a:p>
          <a:endParaRPr lang="en-US"/>
        </a:p>
      </dgm:t>
    </dgm:pt>
    <dgm:pt modelId="{B8539BD1-5374-4E17-9FD5-20150C1C154C}" type="sibTrans" cxnId="{CAEC7CAB-DBB2-487C-9323-2AA2AB1AB89F}">
      <dgm:prSet/>
      <dgm:spPr>
        <a:xfrm>
          <a:off x="2042635" y="2857088"/>
          <a:ext cx="439181" cy="91440"/>
        </a:xfrm>
        <a:custGeom>
          <a:avLst/>
          <a:gdLst/>
          <a:ahLst/>
          <a:cxnLst/>
          <a:rect l="0" t="0" r="0" b="0"/>
          <a:pathLst>
            <a:path>
              <a:moveTo>
                <a:pt x="0" y="45720"/>
              </a:moveTo>
              <a:lnTo>
                <a:pt x="439181"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D26D429-A93D-44B2-B70E-5C66320B94EC}">
      <dgm:prSet custT="1"/>
      <dgm:spPr>
        <a:xfrm>
          <a:off x="2514216" y="2290049"/>
          <a:ext cx="2042528" cy="1225516"/>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600" kern="1200" dirty="0">
              <a:solidFill>
                <a:prstClr val="black"/>
              </a:solidFill>
              <a:latin typeface="Times New Roman"/>
              <a:ea typeface="+mn-ea"/>
              <a:cs typeface="Times New Roman"/>
            </a:rPr>
            <a:t>Index and archive records. </a:t>
          </a:r>
        </a:p>
      </dgm:t>
    </dgm:pt>
    <dgm:pt modelId="{D7742DEC-953B-470C-B5DE-AB13C2163FAE}" type="parTrans" cxnId="{5F602FAE-1815-44A3-9643-3E53E2AF7C39}">
      <dgm:prSet/>
      <dgm:spPr/>
      <dgm:t>
        <a:bodyPr/>
        <a:lstStyle/>
        <a:p>
          <a:endParaRPr lang="en-US"/>
        </a:p>
      </dgm:t>
    </dgm:pt>
    <dgm:pt modelId="{85F04173-696C-47C8-A67D-D0A566E0258E}" type="sibTrans" cxnId="{5F602FAE-1815-44A3-9643-3E53E2AF7C39}">
      <dgm:prSet/>
      <dgm:spPr>
        <a:xfrm>
          <a:off x="4554944" y="2857088"/>
          <a:ext cx="439181" cy="91440"/>
        </a:xfrm>
        <a:custGeom>
          <a:avLst/>
          <a:gdLst/>
          <a:ahLst/>
          <a:cxnLst/>
          <a:rect l="0" t="0" r="0" b="0"/>
          <a:pathLst>
            <a:path>
              <a:moveTo>
                <a:pt x="0" y="45720"/>
              </a:moveTo>
              <a:lnTo>
                <a:pt x="439181"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5B483490-2EFA-4170-9CD5-10A27598F663}">
      <dgm:prSet custT="1"/>
      <dgm:spPr>
        <a:xfrm>
          <a:off x="5026526" y="2290049"/>
          <a:ext cx="2042528" cy="1225516"/>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Update, lessons learned and knowledge base. </a:t>
          </a:r>
        </a:p>
      </dgm:t>
    </dgm:pt>
    <dgm:pt modelId="{83C8A2A2-8043-4717-A8F6-E78497FFE1B1}" type="parTrans" cxnId="{E287C7D2-F183-46D5-AF4A-DAC212031E47}">
      <dgm:prSet/>
      <dgm:spPr/>
      <dgm:t>
        <a:bodyPr/>
        <a:lstStyle/>
        <a:p>
          <a:endParaRPr lang="en-US"/>
        </a:p>
      </dgm:t>
    </dgm:pt>
    <dgm:pt modelId="{C73D2A1E-71C2-4885-A002-C21F27E66189}" type="sibTrans" cxnId="{E287C7D2-F183-46D5-AF4A-DAC212031E47}">
      <dgm:prSet/>
      <dgm:spPr>
        <a:xfrm>
          <a:off x="7067254" y="2857088"/>
          <a:ext cx="439181" cy="91440"/>
        </a:xfrm>
        <a:custGeom>
          <a:avLst/>
          <a:gdLst/>
          <a:ahLst/>
          <a:cxnLst/>
          <a:rect l="0" t="0" r="0" b="0"/>
          <a:pathLst>
            <a:path>
              <a:moveTo>
                <a:pt x="0" y="45720"/>
              </a:moveTo>
              <a:lnTo>
                <a:pt x="439181"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1750D39B-F2C8-4E18-B94C-A04C8630AA27}">
      <dgm:prSet custT="1"/>
      <dgm:spPr>
        <a:xfrm>
          <a:off x="7538835" y="2290049"/>
          <a:ext cx="2042528" cy="1225516"/>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Release resources. </a:t>
          </a:r>
        </a:p>
      </dgm:t>
    </dgm:pt>
    <dgm:pt modelId="{7845ADC5-65F7-4CB4-BC5A-B92006EDE5CD}" type="parTrans" cxnId="{1E203FBE-4F75-46EA-A545-25B0162070F5}">
      <dgm:prSet/>
      <dgm:spPr/>
      <dgm:t>
        <a:bodyPr/>
        <a:lstStyle/>
        <a:p>
          <a:endParaRPr lang="en-US"/>
        </a:p>
      </dgm:t>
    </dgm:pt>
    <dgm:pt modelId="{61335105-C431-4A50-986E-D0DCC0FE1354}" type="sibTrans" cxnId="{1E203FBE-4F75-46EA-A545-25B0162070F5}">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8"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7"/>
      <dgm:spPr/>
    </dgm:pt>
    <dgm:pt modelId="{770D2183-6F0C-46AF-9288-C8CFB6B23B88}" type="pres">
      <dgm:prSet presAssocID="{3B8BC21B-7BC8-4500-85B0-B3A95F4161E5}" presName="connectorText" presStyleLbl="sibTrans1D1" presStyleIdx="0" presStyleCnt="7"/>
      <dgm:spPr/>
    </dgm:pt>
    <dgm:pt modelId="{170C96EE-C7F3-4A4B-9318-FD01576819B8}" type="pres">
      <dgm:prSet presAssocID="{4F9EAF5D-BE38-4059-BFAD-F2CF7BF2A906}" presName="node" presStyleLbl="node1" presStyleIdx="1" presStyleCnt="8" custLinFactNeighborX="1946" custLinFactNeighborY="-1081">
        <dgm:presLayoutVars>
          <dgm:bulletEnabled val="1"/>
        </dgm:presLayoutVars>
      </dgm:prSet>
      <dgm:spPr/>
    </dgm:pt>
    <dgm:pt modelId="{24E4C66A-F3CB-4175-945A-3546DFA4DFDE}" type="pres">
      <dgm:prSet presAssocID="{66BC37B6-A10D-4137-9564-720232AC4CC0}" presName="sibTrans" presStyleLbl="sibTrans1D1" presStyleIdx="1" presStyleCnt="7"/>
      <dgm:spPr/>
    </dgm:pt>
    <dgm:pt modelId="{AF283AA7-9B3A-4E11-BC3C-D4DD590F1430}" type="pres">
      <dgm:prSet presAssocID="{66BC37B6-A10D-4137-9564-720232AC4CC0}" presName="connectorText" presStyleLbl="sibTrans1D1" presStyleIdx="1" presStyleCnt="7"/>
      <dgm:spPr/>
    </dgm:pt>
    <dgm:pt modelId="{879CB8F2-28EF-462F-87FB-A266136DAE27}" type="pres">
      <dgm:prSet presAssocID="{D3A08340-25AD-4E68-AAF0-B066D4955751}" presName="node" presStyleLbl="node1" presStyleIdx="2" presStyleCnt="8">
        <dgm:presLayoutVars>
          <dgm:bulletEnabled val="1"/>
        </dgm:presLayoutVars>
      </dgm:prSet>
      <dgm:spPr/>
    </dgm:pt>
    <dgm:pt modelId="{FBF04B70-1E4F-43A9-82A7-D5F024DCF216}" type="pres">
      <dgm:prSet presAssocID="{160E5750-2B5F-4500-BE42-4D27D8076784}" presName="sibTrans" presStyleLbl="sibTrans1D1" presStyleIdx="2" presStyleCnt="7"/>
      <dgm:spPr/>
    </dgm:pt>
    <dgm:pt modelId="{63CC4A48-C8D0-4069-9245-1FDB7D13D4BE}" type="pres">
      <dgm:prSet presAssocID="{160E5750-2B5F-4500-BE42-4D27D8076784}" presName="connectorText" presStyleLbl="sibTrans1D1" presStyleIdx="2" presStyleCnt="7"/>
      <dgm:spPr/>
    </dgm:pt>
    <dgm:pt modelId="{92203324-B338-4E60-A1AC-387BDA27FEC1}" type="pres">
      <dgm:prSet presAssocID="{2B485F93-3A2E-4127-A39C-EF09155B2E66}" presName="node" presStyleLbl="node1" presStyleIdx="3" presStyleCnt="8">
        <dgm:presLayoutVars>
          <dgm:bulletEnabled val="1"/>
        </dgm:presLayoutVars>
      </dgm:prSet>
      <dgm:spPr/>
    </dgm:pt>
    <dgm:pt modelId="{285035B5-964B-4533-9624-519CF15404CA}" type="pres">
      <dgm:prSet presAssocID="{1DE82D28-DD86-4527-B515-A90CA3B500B3}" presName="sibTrans" presStyleLbl="sibTrans1D1" presStyleIdx="3" presStyleCnt="7"/>
      <dgm:spPr/>
    </dgm:pt>
    <dgm:pt modelId="{E26967B0-66A2-4FC0-A860-9EF52842A92F}" type="pres">
      <dgm:prSet presAssocID="{1DE82D28-DD86-4527-B515-A90CA3B500B3}" presName="connectorText" presStyleLbl="sibTrans1D1" presStyleIdx="3" presStyleCnt="7"/>
      <dgm:spPr/>
    </dgm:pt>
    <dgm:pt modelId="{C0BD506C-D733-4BA3-A92F-C042A600A913}" type="pres">
      <dgm:prSet presAssocID="{0FD1123B-9E66-4443-A5DE-6DB81943785D}" presName="node" presStyleLbl="node1" presStyleIdx="4" presStyleCnt="8">
        <dgm:presLayoutVars>
          <dgm:bulletEnabled val="1"/>
        </dgm:presLayoutVars>
      </dgm:prSet>
      <dgm:spPr/>
    </dgm:pt>
    <dgm:pt modelId="{96704561-A763-4615-B7C6-8844CC40E0F6}" type="pres">
      <dgm:prSet presAssocID="{B8539BD1-5374-4E17-9FD5-20150C1C154C}" presName="sibTrans" presStyleLbl="sibTrans1D1" presStyleIdx="4" presStyleCnt="7"/>
      <dgm:spPr/>
    </dgm:pt>
    <dgm:pt modelId="{F022703B-DCB7-49DE-9EB6-2F8E5363CDAF}" type="pres">
      <dgm:prSet presAssocID="{B8539BD1-5374-4E17-9FD5-20150C1C154C}" presName="connectorText" presStyleLbl="sibTrans1D1" presStyleIdx="4" presStyleCnt="7"/>
      <dgm:spPr/>
    </dgm:pt>
    <dgm:pt modelId="{14B8020A-FCCC-44B4-B5CD-A8A0B566279D}" type="pres">
      <dgm:prSet presAssocID="{4D26D429-A93D-44B2-B70E-5C66320B94EC}" presName="node" presStyleLbl="node1" presStyleIdx="5" presStyleCnt="8">
        <dgm:presLayoutVars>
          <dgm:bulletEnabled val="1"/>
        </dgm:presLayoutVars>
      </dgm:prSet>
      <dgm:spPr/>
    </dgm:pt>
    <dgm:pt modelId="{5CF3E0F5-179A-470F-BAD4-F9088067F09A}" type="pres">
      <dgm:prSet presAssocID="{85F04173-696C-47C8-A67D-D0A566E0258E}" presName="sibTrans" presStyleLbl="sibTrans1D1" presStyleIdx="5" presStyleCnt="7"/>
      <dgm:spPr/>
    </dgm:pt>
    <dgm:pt modelId="{965EC487-7C7A-47AA-96DA-C997A8AD1145}" type="pres">
      <dgm:prSet presAssocID="{85F04173-696C-47C8-A67D-D0A566E0258E}" presName="connectorText" presStyleLbl="sibTrans1D1" presStyleIdx="5" presStyleCnt="7"/>
      <dgm:spPr/>
    </dgm:pt>
    <dgm:pt modelId="{FD30465B-C110-4D23-BB44-D1F50F4D8D43}" type="pres">
      <dgm:prSet presAssocID="{5B483490-2EFA-4170-9CD5-10A27598F663}" presName="node" presStyleLbl="node1" presStyleIdx="6" presStyleCnt="8">
        <dgm:presLayoutVars>
          <dgm:bulletEnabled val="1"/>
        </dgm:presLayoutVars>
      </dgm:prSet>
      <dgm:spPr/>
    </dgm:pt>
    <dgm:pt modelId="{160D5466-D60D-46E6-8AC3-83F21F920B0F}" type="pres">
      <dgm:prSet presAssocID="{C73D2A1E-71C2-4885-A002-C21F27E66189}" presName="sibTrans" presStyleLbl="sibTrans1D1" presStyleIdx="6" presStyleCnt="7"/>
      <dgm:spPr/>
    </dgm:pt>
    <dgm:pt modelId="{A5CD1D69-C579-4527-BCF9-F8CEC7DDF07C}" type="pres">
      <dgm:prSet presAssocID="{C73D2A1E-71C2-4885-A002-C21F27E66189}" presName="connectorText" presStyleLbl="sibTrans1D1" presStyleIdx="6" presStyleCnt="7"/>
      <dgm:spPr/>
    </dgm:pt>
    <dgm:pt modelId="{B81FEA66-3380-4081-94BA-C1590CC8C80D}" type="pres">
      <dgm:prSet presAssocID="{1750D39B-F2C8-4E18-B94C-A04C8630AA27}" presName="node" presStyleLbl="node1" presStyleIdx="7" presStyleCnt="8">
        <dgm:presLayoutVars>
          <dgm:bulletEnabled val="1"/>
        </dgm:presLayoutVars>
      </dgm:prSet>
      <dgm:spPr/>
    </dgm:pt>
  </dgm:ptLst>
  <dgm:cxnLst>
    <dgm:cxn modelId="{F2CB4F00-5740-4329-AEBC-E1E28A95F15C}" type="presOf" srcId="{1DE82D28-DD86-4527-B515-A90CA3B500B3}" destId="{285035B5-964B-4533-9624-519CF15404CA}" srcOrd="0" destOrd="0" presId="urn:microsoft.com/office/officeart/2005/8/layout/bProcess3"/>
    <dgm:cxn modelId="{07459107-85EC-4945-9CE4-BDA30D9ACD33}" type="presOf" srcId="{D3A08340-25AD-4E68-AAF0-B066D4955751}" destId="{879CB8F2-28EF-462F-87FB-A266136DAE27}" srcOrd="0" destOrd="0" presId="urn:microsoft.com/office/officeart/2005/8/layout/bProcess3"/>
    <dgm:cxn modelId="{0E28850B-C46B-4B7A-A240-0B761B974ADF}" type="presOf" srcId="{3B8BC21B-7BC8-4500-85B0-B3A95F4161E5}" destId="{770D2183-6F0C-46AF-9288-C8CFB6B23B88}" srcOrd="1" destOrd="0" presId="urn:microsoft.com/office/officeart/2005/8/layout/bProcess3"/>
    <dgm:cxn modelId="{115C2B0D-C4FD-4ED2-9AF2-8D01B951999E}" srcId="{961E72E5-75C4-4B03-A804-26DC26D4127F}" destId="{D3A08340-25AD-4E68-AAF0-B066D4955751}" srcOrd="2" destOrd="0" parTransId="{6EFA0B2B-B734-40DE-B5C2-2F276049C001}" sibTransId="{160E5750-2B5F-4500-BE42-4D27D8076784}"/>
    <dgm:cxn modelId="{6BF55E1E-F915-4270-947A-32B4A9B29AD8}" type="presOf" srcId="{2B485F93-3A2E-4127-A39C-EF09155B2E66}" destId="{92203324-B338-4E60-A1AC-387BDA27FEC1}" srcOrd="0" destOrd="0" presId="urn:microsoft.com/office/officeart/2005/8/layout/bProcess3"/>
    <dgm:cxn modelId="{AF712121-49C0-4763-981F-A996D24B2E5D}" type="presOf" srcId="{66BC37B6-A10D-4137-9564-720232AC4CC0}" destId="{AF283AA7-9B3A-4E11-BC3C-D4DD590F1430}" srcOrd="1"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ABEA1627-957F-423B-94A7-7D628456E4CE}" srcId="{961E72E5-75C4-4B03-A804-26DC26D4127F}" destId="{2B485F93-3A2E-4127-A39C-EF09155B2E66}" srcOrd="3" destOrd="0" parTransId="{3997A0D0-6413-4367-A4B0-4C1F5B1FB417}" sibTransId="{1DE82D28-DD86-4527-B515-A90CA3B500B3}"/>
    <dgm:cxn modelId="{992F022C-7A65-48A5-924D-D22A66DD6724}" type="presOf" srcId="{160E5750-2B5F-4500-BE42-4D27D8076784}" destId="{FBF04B70-1E4F-43A9-82A7-D5F024DCF216}" srcOrd="0" destOrd="0" presId="urn:microsoft.com/office/officeart/2005/8/layout/bProcess3"/>
    <dgm:cxn modelId="{4B57704B-26CD-4CFC-BA8D-6D209CC7A48D}" type="presOf" srcId="{C73D2A1E-71C2-4885-A002-C21F27E66189}" destId="{A5CD1D69-C579-4527-BCF9-F8CEC7DDF07C}" srcOrd="1" destOrd="0" presId="urn:microsoft.com/office/officeart/2005/8/layout/bProcess3"/>
    <dgm:cxn modelId="{9729F05C-2665-4B81-B482-5AB3E45C5F00}" type="presOf" srcId="{B8539BD1-5374-4E17-9FD5-20150C1C154C}" destId="{F022703B-DCB7-49DE-9EB6-2F8E5363CDAF}" srcOrd="1" destOrd="0" presId="urn:microsoft.com/office/officeart/2005/8/layout/bProcess3"/>
    <dgm:cxn modelId="{3594027F-3476-4EBB-B119-1C1DA5A61E0B}" type="presOf" srcId="{66BC37B6-A10D-4137-9564-720232AC4CC0}" destId="{24E4C66A-F3CB-4175-945A-3546DFA4DFDE}" srcOrd="0" destOrd="0" presId="urn:microsoft.com/office/officeart/2005/8/layout/bProcess3"/>
    <dgm:cxn modelId="{26433D7F-C465-4C59-B02C-F62C5F1B49A7}" type="presOf" srcId="{961E72E5-75C4-4B03-A804-26DC26D4127F}" destId="{7C2EC096-D478-4693-A09F-027DD8FECB08}" srcOrd="0" destOrd="0" presId="urn:microsoft.com/office/officeart/2005/8/layout/bProcess3"/>
    <dgm:cxn modelId="{D3844683-EF1A-45F1-A9C7-7E7818127C78}" type="presOf" srcId="{85F04173-696C-47C8-A67D-D0A566E0258E}" destId="{5CF3E0F5-179A-470F-BAD4-F9088067F09A}" srcOrd="0" destOrd="0" presId="urn:microsoft.com/office/officeart/2005/8/layout/bProcess3"/>
    <dgm:cxn modelId="{A8A27088-30E1-484F-BB06-13940BCD87FF}" type="presOf" srcId="{B8539BD1-5374-4E17-9FD5-20150C1C154C}" destId="{96704561-A763-4615-B7C6-8844CC40E0F6}" srcOrd="0" destOrd="0" presId="urn:microsoft.com/office/officeart/2005/8/layout/bProcess3"/>
    <dgm:cxn modelId="{B2363089-8AA9-4804-9235-F766C3682411}" type="presOf" srcId="{160E5750-2B5F-4500-BE42-4D27D8076784}" destId="{63CC4A48-C8D0-4069-9245-1FDB7D13D4BE}" srcOrd="1" destOrd="0" presId="urn:microsoft.com/office/officeart/2005/8/layout/bProcess3"/>
    <dgm:cxn modelId="{DF37FAA3-DD76-48D6-961E-6FC43D44CC19}" type="presOf" srcId="{1DE82D28-DD86-4527-B515-A90CA3B500B3}" destId="{E26967B0-66A2-4FC0-A860-9EF52842A92F}" srcOrd="1" destOrd="0" presId="urn:microsoft.com/office/officeart/2005/8/layout/bProcess3"/>
    <dgm:cxn modelId="{56EB0BA4-E820-4980-A5CE-98DD95D465C0}" type="presOf" srcId="{1750D39B-F2C8-4E18-B94C-A04C8630AA27}" destId="{B81FEA66-3380-4081-94BA-C1590CC8C80D}" srcOrd="0" destOrd="0" presId="urn:microsoft.com/office/officeart/2005/8/layout/bProcess3"/>
    <dgm:cxn modelId="{AF6F36A4-A3E8-4B46-B5A6-A8A0F2EC9749}" type="presOf" srcId="{4D26D429-A93D-44B2-B70E-5C66320B94EC}" destId="{14B8020A-FCCC-44B4-B5CD-A8A0B566279D}" srcOrd="0" destOrd="0" presId="urn:microsoft.com/office/officeart/2005/8/layout/bProcess3"/>
    <dgm:cxn modelId="{F9192CAA-612F-4DBD-B1BD-8DEB2E188F99}" type="presOf" srcId="{85F04173-696C-47C8-A67D-D0A566E0258E}" destId="{965EC487-7C7A-47AA-96DA-C997A8AD1145}" srcOrd="1" destOrd="0" presId="urn:microsoft.com/office/officeart/2005/8/layout/bProcess3"/>
    <dgm:cxn modelId="{CAEC7CAB-DBB2-487C-9323-2AA2AB1AB89F}" srcId="{961E72E5-75C4-4B03-A804-26DC26D4127F}" destId="{0FD1123B-9E66-4443-A5DE-6DB81943785D}" srcOrd="4" destOrd="0" parTransId="{1C36815F-1555-408D-AB4E-0F9BE7D37D6F}" sibTransId="{B8539BD1-5374-4E17-9FD5-20150C1C154C}"/>
    <dgm:cxn modelId="{5F602FAE-1815-44A3-9643-3E53E2AF7C39}" srcId="{961E72E5-75C4-4B03-A804-26DC26D4127F}" destId="{4D26D429-A93D-44B2-B70E-5C66320B94EC}" srcOrd="5" destOrd="0" parTransId="{D7742DEC-953B-470C-B5DE-AB13C2163FAE}" sibTransId="{85F04173-696C-47C8-A67D-D0A566E0258E}"/>
    <dgm:cxn modelId="{EC0C35B6-800E-49A2-B772-E195D80B89F8}" type="presOf" srcId="{5B483490-2EFA-4170-9CD5-10A27598F663}" destId="{FD30465B-C110-4D23-BB44-D1F50F4D8D43}" srcOrd="0" destOrd="0" presId="urn:microsoft.com/office/officeart/2005/8/layout/bProcess3"/>
    <dgm:cxn modelId="{1E203FBE-4F75-46EA-A545-25B0162070F5}" srcId="{961E72E5-75C4-4B03-A804-26DC26D4127F}" destId="{1750D39B-F2C8-4E18-B94C-A04C8630AA27}" srcOrd="7" destOrd="0" parTransId="{7845ADC5-65F7-4CB4-BC5A-B92006EDE5CD}" sibTransId="{61335105-C431-4A50-986E-D0DCC0FE1354}"/>
    <dgm:cxn modelId="{EB6EF6C7-1DD3-41AD-A910-3388DCCDD659}" type="presOf" srcId="{3B8BC21B-7BC8-4500-85B0-B3A95F4161E5}" destId="{DA7B52F4-F7D1-4293-B441-6FAA1582A874}" srcOrd="0" destOrd="0" presId="urn:microsoft.com/office/officeart/2005/8/layout/bProcess3"/>
    <dgm:cxn modelId="{8CB130CB-5464-44F6-BF62-25DDA3243560}" type="presOf" srcId="{4F9EAF5D-BE38-4059-BFAD-F2CF7BF2A906}" destId="{170C96EE-C7F3-4A4B-9318-FD01576819B8}" srcOrd="0" destOrd="0" presId="urn:microsoft.com/office/officeart/2005/8/layout/bProcess3"/>
    <dgm:cxn modelId="{E287C7D2-F183-46D5-AF4A-DAC212031E47}" srcId="{961E72E5-75C4-4B03-A804-26DC26D4127F}" destId="{5B483490-2EFA-4170-9CD5-10A27598F663}" srcOrd="6" destOrd="0" parTransId="{83C8A2A2-8043-4717-A8F6-E78497FFE1B1}" sibTransId="{C73D2A1E-71C2-4885-A002-C21F27E66189}"/>
    <dgm:cxn modelId="{C786C1DA-04AC-4F1C-87E4-790CF1D0B23D}" type="presOf" srcId="{0CFEF47F-F54C-4091-93E0-E29A3415305B}" destId="{415B3C30-75E0-4D86-928E-9B3CB101D7CE}" srcOrd="0" destOrd="0" presId="urn:microsoft.com/office/officeart/2005/8/layout/bProcess3"/>
    <dgm:cxn modelId="{33FDE6DC-1D25-482D-8BF1-0E567EB68EB8}" type="presOf" srcId="{0FD1123B-9E66-4443-A5DE-6DB81943785D}" destId="{C0BD506C-D733-4BA3-A92F-C042A600A913}" srcOrd="0" destOrd="0" presId="urn:microsoft.com/office/officeart/2005/8/layout/bProcess3"/>
    <dgm:cxn modelId="{B96F04EC-4952-43A1-B318-3F8156FF483D}" type="presOf" srcId="{C73D2A1E-71C2-4885-A002-C21F27E66189}" destId="{160D5466-D60D-46E6-8AC3-83F21F920B0F}" srcOrd="0" destOrd="0" presId="urn:microsoft.com/office/officeart/2005/8/layout/bProcess3"/>
    <dgm:cxn modelId="{4B11DDFB-4F66-4C05-B57B-0C46CAE6D0C9}" srcId="{961E72E5-75C4-4B03-A804-26DC26D4127F}" destId="{4F9EAF5D-BE38-4059-BFAD-F2CF7BF2A906}" srcOrd="1" destOrd="0" parTransId="{0E09F49A-09D8-4591-8567-806D4C920E0E}" sibTransId="{66BC37B6-A10D-4137-9564-720232AC4CC0}"/>
    <dgm:cxn modelId="{296E7936-70AE-4F35-94A7-D04C954F5DBB}" type="presParOf" srcId="{7C2EC096-D478-4693-A09F-027DD8FECB08}" destId="{415B3C30-75E0-4D86-928E-9B3CB101D7CE}" srcOrd="0" destOrd="0" presId="urn:microsoft.com/office/officeart/2005/8/layout/bProcess3"/>
    <dgm:cxn modelId="{41FF93DD-0915-4932-A75E-08C16CAA9C68}" type="presParOf" srcId="{7C2EC096-D478-4693-A09F-027DD8FECB08}" destId="{DA7B52F4-F7D1-4293-B441-6FAA1582A874}" srcOrd="1" destOrd="0" presId="urn:microsoft.com/office/officeart/2005/8/layout/bProcess3"/>
    <dgm:cxn modelId="{C04CF506-9713-4E48-83DC-53CA16F8CCFE}" type="presParOf" srcId="{DA7B52F4-F7D1-4293-B441-6FAA1582A874}" destId="{770D2183-6F0C-46AF-9288-C8CFB6B23B88}" srcOrd="0" destOrd="0" presId="urn:microsoft.com/office/officeart/2005/8/layout/bProcess3"/>
    <dgm:cxn modelId="{D721C021-2E05-4202-BCEE-B233CA0AE032}" type="presParOf" srcId="{7C2EC096-D478-4693-A09F-027DD8FECB08}" destId="{170C96EE-C7F3-4A4B-9318-FD01576819B8}" srcOrd="2" destOrd="0" presId="urn:microsoft.com/office/officeart/2005/8/layout/bProcess3"/>
    <dgm:cxn modelId="{CBA68F3C-6507-41A9-87CF-5DEAD573C3D0}" type="presParOf" srcId="{7C2EC096-D478-4693-A09F-027DD8FECB08}" destId="{24E4C66A-F3CB-4175-945A-3546DFA4DFDE}" srcOrd="3" destOrd="0" presId="urn:microsoft.com/office/officeart/2005/8/layout/bProcess3"/>
    <dgm:cxn modelId="{FE8E9076-89D1-46BF-91EB-83B0B35BA603}" type="presParOf" srcId="{24E4C66A-F3CB-4175-945A-3546DFA4DFDE}" destId="{AF283AA7-9B3A-4E11-BC3C-D4DD590F1430}" srcOrd="0" destOrd="0" presId="urn:microsoft.com/office/officeart/2005/8/layout/bProcess3"/>
    <dgm:cxn modelId="{8FE6888E-7621-4965-AFE9-E2BDD29087ED}" type="presParOf" srcId="{7C2EC096-D478-4693-A09F-027DD8FECB08}" destId="{879CB8F2-28EF-462F-87FB-A266136DAE27}" srcOrd="4" destOrd="0" presId="urn:microsoft.com/office/officeart/2005/8/layout/bProcess3"/>
    <dgm:cxn modelId="{20A6264F-E8D6-42B2-90AB-0015AB370C50}" type="presParOf" srcId="{7C2EC096-D478-4693-A09F-027DD8FECB08}" destId="{FBF04B70-1E4F-43A9-82A7-D5F024DCF216}" srcOrd="5" destOrd="0" presId="urn:microsoft.com/office/officeart/2005/8/layout/bProcess3"/>
    <dgm:cxn modelId="{141CEAE8-D989-4381-A973-855C1187AEDA}" type="presParOf" srcId="{FBF04B70-1E4F-43A9-82A7-D5F024DCF216}" destId="{63CC4A48-C8D0-4069-9245-1FDB7D13D4BE}" srcOrd="0" destOrd="0" presId="urn:microsoft.com/office/officeart/2005/8/layout/bProcess3"/>
    <dgm:cxn modelId="{5C06982B-43FA-4446-AEF1-3D88AE3882C3}" type="presParOf" srcId="{7C2EC096-D478-4693-A09F-027DD8FECB08}" destId="{92203324-B338-4E60-A1AC-387BDA27FEC1}" srcOrd="6" destOrd="0" presId="urn:microsoft.com/office/officeart/2005/8/layout/bProcess3"/>
    <dgm:cxn modelId="{5747D127-DDD7-4E44-A5B4-906D0E342B04}" type="presParOf" srcId="{7C2EC096-D478-4693-A09F-027DD8FECB08}" destId="{285035B5-964B-4533-9624-519CF15404CA}" srcOrd="7" destOrd="0" presId="urn:microsoft.com/office/officeart/2005/8/layout/bProcess3"/>
    <dgm:cxn modelId="{73D4281B-7462-40EB-9C86-50325FBF4C10}" type="presParOf" srcId="{285035B5-964B-4533-9624-519CF15404CA}" destId="{E26967B0-66A2-4FC0-A860-9EF52842A92F}" srcOrd="0" destOrd="0" presId="urn:microsoft.com/office/officeart/2005/8/layout/bProcess3"/>
    <dgm:cxn modelId="{AE7F0471-E8B9-4C4C-A4F3-6FF61B19A7CB}" type="presParOf" srcId="{7C2EC096-D478-4693-A09F-027DD8FECB08}" destId="{C0BD506C-D733-4BA3-A92F-C042A600A913}" srcOrd="8" destOrd="0" presId="urn:microsoft.com/office/officeart/2005/8/layout/bProcess3"/>
    <dgm:cxn modelId="{446E68CE-368F-4329-83A7-991CAE7E54CE}" type="presParOf" srcId="{7C2EC096-D478-4693-A09F-027DD8FECB08}" destId="{96704561-A763-4615-B7C6-8844CC40E0F6}" srcOrd="9" destOrd="0" presId="urn:microsoft.com/office/officeart/2005/8/layout/bProcess3"/>
    <dgm:cxn modelId="{52E16A45-8B13-4C17-91F5-C6D8402EE655}" type="presParOf" srcId="{96704561-A763-4615-B7C6-8844CC40E0F6}" destId="{F022703B-DCB7-49DE-9EB6-2F8E5363CDAF}" srcOrd="0" destOrd="0" presId="urn:microsoft.com/office/officeart/2005/8/layout/bProcess3"/>
    <dgm:cxn modelId="{E5DFF3BE-935A-4290-882C-2AD993A7207D}" type="presParOf" srcId="{7C2EC096-D478-4693-A09F-027DD8FECB08}" destId="{14B8020A-FCCC-44B4-B5CD-A8A0B566279D}" srcOrd="10" destOrd="0" presId="urn:microsoft.com/office/officeart/2005/8/layout/bProcess3"/>
    <dgm:cxn modelId="{A0649CF5-1A1C-4D6D-A689-798E8A07B01A}" type="presParOf" srcId="{7C2EC096-D478-4693-A09F-027DD8FECB08}" destId="{5CF3E0F5-179A-470F-BAD4-F9088067F09A}" srcOrd="11" destOrd="0" presId="urn:microsoft.com/office/officeart/2005/8/layout/bProcess3"/>
    <dgm:cxn modelId="{CBB7F291-AE07-457F-AAC7-04979B85B63D}" type="presParOf" srcId="{5CF3E0F5-179A-470F-BAD4-F9088067F09A}" destId="{965EC487-7C7A-47AA-96DA-C997A8AD1145}" srcOrd="0" destOrd="0" presId="urn:microsoft.com/office/officeart/2005/8/layout/bProcess3"/>
    <dgm:cxn modelId="{42F6D5F6-2717-4ED7-B918-29E535B9EA44}" type="presParOf" srcId="{7C2EC096-D478-4693-A09F-027DD8FECB08}" destId="{FD30465B-C110-4D23-BB44-D1F50F4D8D43}" srcOrd="12" destOrd="0" presId="urn:microsoft.com/office/officeart/2005/8/layout/bProcess3"/>
    <dgm:cxn modelId="{BEC59279-984B-4CB7-AF65-A671C5D9546A}" type="presParOf" srcId="{7C2EC096-D478-4693-A09F-027DD8FECB08}" destId="{160D5466-D60D-46E6-8AC3-83F21F920B0F}" srcOrd="13" destOrd="0" presId="urn:microsoft.com/office/officeart/2005/8/layout/bProcess3"/>
    <dgm:cxn modelId="{EDA7A6F4-5C90-4A9C-B1E9-D041662ACF86}" type="presParOf" srcId="{160D5466-D60D-46E6-8AC3-83F21F920B0F}" destId="{A5CD1D69-C579-4527-BCF9-F8CEC7DDF07C}" srcOrd="0" destOrd="0" presId="urn:microsoft.com/office/officeart/2005/8/layout/bProcess3"/>
    <dgm:cxn modelId="{5CCD6FF7-6FF4-4F83-92F9-60B27841D08B}" type="presParOf" srcId="{7C2EC096-D478-4693-A09F-027DD8FECB08}" destId="{B81FEA66-3380-4081-94BA-C1590CC8C80D}" srcOrd="14"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2756511" y="509868"/>
          <a:ext cx="382739" cy="91440"/>
        </a:xfrm>
        <a:custGeom>
          <a:avLst/>
          <a:gdLst/>
          <a:ahLst/>
          <a:cxnLst/>
          <a:rect l="0" t="0" r="0" b="0"/>
          <a:pathLst>
            <a:path>
              <a:moveTo>
                <a:pt x="0" y="45720"/>
              </a:moveTo>
              <a:lnTo>
                <a:pt x="227732" y="45720"/>
              </a:lnTo>
              <a:lnTo>
                <a:pt x="227732" y="46189"/>
              </a:lnTo>
              <a:lnTo>
                <a:pt x="421265" y="46189"/>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937547" y="553457"/>
        <a:ext cx="0" cy="0"/>
      </dsp:txXfrm>
    </dsp:sp>
    <dsp:sp modelId="{415B3C30-75E0-4D86-928E-9B3CB101D7CE}">
      <dsp:nvSpPr>
        <dsp:cNvPr id="0" name=""/>
        <dsp:cNvSpPr/>
      </dsp:nvSpPr>
      <dsp:spPr>
        <a:xfrm>
          <a:off x="906348" y="0"/>
          <a:ext cx="1851962" cy="1111177"/>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mj-lt"/>
              <a:ea typeface="+mn-ea"/>
              <a:cs typeface="+mn-cs"/>
            </a:rPr>
            <a:t>Select project manager</a:t>
          </a:r>
        </a:p>
      </dsp:txBody>
      <dsp:txXfrm>
        <a:off x="906348" y="0"/>
        <a:ext cx="1851962" cy="1111177"/>
      </dsp:txXfrm>
    </dsp:sp>
    <dsp:sp modelId="{14043190-E339-4808-A039-6C0A1929C884}">
      <dsp:nvSpPr>
        <dsp:cNvPr id="0" name=""/>
        <dsp:cNvSpPr/>
      </dsp:nvSpPr>
      <dsp:spPr>
        <a:xfrm>
          <a:off x="5021814" y="512621"/>
          <a:ext cx="395351" cy="91440"/>
        </a:xfrm>
        <a:custGeom>
          <a:avLst/>
          <a:gdLst/>
          <a:ahLst/>
          <a:cxnLst/>
          <a:rect l="0" t="0" r="0" b="0"/>
          <a:pathLst>
            <a:path>
              <a:moveTo>
                <a:pt x="0" y="45720"/>
              </a:moveTo>
              <a:lnTo>
                <a:pt x="435052" y="45720"/>
              </a:lnTo>
            </a:path>
          </a:pathLst>
        </a:custGeom>
        <a:noFill/>
        <a:ln w="6350" cap="flat" cmpd="sng" algn="ctr">
          <a:solidFill>
            <a:srgbClr val="FFC000">
              <a:hueOff val="1299462"/>
              <a:satOff val="-5996"/>
              <a:lumOff val="22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208841" y="556209"/>
        <a:ext cx="0" cy="0"/>
      </dsp:txXfrm>
    </dsp:sp>
    <dsp:sp modelId="{69B25180-35C5-41BD-BB73-4FD81CF0DD41}">
      <dsp:nvSpPr>
        <dsp:cNvPr id="0" name=""/>
        <dsp:cNvSpPr/>
      </dsp:nvSpPr>
      <dsp:spPr>
        <a:xfrm>
          <a:off x="3171651" y="2752"/>
          <a:ext cx="1851962" cy="1111177"/>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company culture and existing systems</a:t>
          </a:r>
        </a:p>
      </dsp:txBody>
      <dsp:txXfrm>
        <a:off x="3171651" y="2752"/>
        <a:ext cx="1851962" cy="1111177"/>
      </dsp:txXfrm>
    </dsp:sp>
    <dsp:sp modelId="{0A2A87E9-38E8-4505-A3D9-3B67FACED687}">
      <dsp:nvSpPr>
        <dsp:cNvPr id="0" name=""/>
        <dsp:cNvSpPr/>
      </dsp:nvSpPr>
      <dsp:spPr>
        <a:xfrm>
          <a:off x="7299728" y="512621"/>
          <a:ext cx="395351" cy="91440"/>
        </a:xfrm>
        <a:custGeom>
          <a:avLst/>
          <a:gdLst/>
          <a:ahLst/>
          <a:cxnLst/>
          <a:rect l="0" t="0" r="0" b="0"/>
          <a:pathLst>
            <a:path>
              <a:moveTo>
                <a:pt x="0" y="45720"/>
              </a:moveTo>
              <a:lnTo>
                <a:pt x="435052"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486755" y="556209"/>
        <a:ext cx="0" cy="0"/>
      </dsp:txXfrm>
    </dsp:sp>
    <dsp:sp modelId="{041EB540-02BF-43ED-B330-F362B060F4B1}">
      <dsp:nvSpPr>
        <dsp:cNvPr id="0" name=""/>
        <dsp:cNvSpPr/>
      </dsp:nvSpPr>
      <dsp:spPr>
        <a:xfrm>
          <a:off x="5449565" y="2752"/>
          <a:ext cx="1851962" cy="1111177"/>
        </a:xfrm>
        <a:prstGeom prst="rect">
          <a:avLst/>
        </a:prstGeom>
        <a:solidFill>
          <a:schemeClr val="accent6">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Collect processes, procedures and historical information </a:t>
          </a:r>
        </a:p>
      </dsp:txBody>
      <dsp:txXfrm>
        <a:off x="5449565" y="2752"/>
        <a:ext cx="1851962" cy="1111177"/>
      </dsp:txXfrm>
    </dsp:sp>
    <dsp:sp modelId="{0E571DE9-C20D-4859-AD6D-C385A0F35EE5}">
      <dsp:nvSpPr>
        <dsp:cNvPr id="0" name=""/>
        <dsp:cNvSpPr/>
      </dsp:nvSpPr>
      <dsp:spPr>
        <a:xfrm>
          <a:off x="1819718" y="1112130"/>
          <a:ext cx="6833743" cy="395351"/>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3898385"/>
              <a:satOff val="-17988"/>
              <a:lumOff val="66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065414" y="1307674"/>
        <a:ext cx="0" cy="0"/>
      </dsp:txXfrm>
    </dsp:sp>
    <dsp:sp modelId="{7F8ED20E-8ED5-43BB-A9FA-870FFC49D007}">
      <dsp:nvSpPr>
        <dsp:cNvPr id="0" name=""/>
        <dsp:cNvSpPr/>
      </dsp:nvSpPr>
      <dsp:spPr>
        <a:xfrm>
          <a:off x="7727480" y="2752"/>
          <a:ext cx="1851962" cy="1111177"/>
        </a:xfrm>
        <a:prstGeom prst="rect">
          <a:avLst/>
        </a:prstGeom>
        <a:solidFill>
          <a:schemeClr val="accent5">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Divide large projects into phases</a:t>
          </a:r>
        </a:p>
      </dsp:txBody>
      <dsp:txXfrm>
        <a:off x="7727480" y="2752"/>
        <a:ext cx="1851962" cy="1111177"/>
      </dsp:txXfrm>
    </dsp:sp>
    <dsp:sp modelId="{92A5D353-3A84-4BC1-A4C4-4B0B1E47E5AF}">
      <dsp:nvSpPr>
        <dsp:cNvPr id="0" name=""/>
        <dsp:cNvSpPr/>
      </dsp:nvSpPr>
      <dsp:spPr>
        <a:xfrm>
          <a:off x="2743899" y="2049750"/>
          <a:ext cx="395351" cy="91440"/>
        </a:xfrm>
        <a:custGeom>
          <a:avLst/>
          <a:gdLst/>
          <a:ahLst/>
          <a:cxnLst/>
          <a:rect l="0" t="0" r="0" b="0"/>
          <a:pathLst>
            <a:path>
              <a:moveTo>
                <a:pt x="0" y="45720"/>
              </a:moveTo>
              <a:lnTo>
                <a:pt x="435052"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930926" y="2093339"/>
        <a:ext cx="0" cy="0"/>
      </dsp:txXfrm>
    </dsp:sp>
    <dsp:sp modelId="{D92B9169-FDD1-4641-A3A9-67B47384F35F}">
      <dsp:nvSpPr>
        <dsp:cNvPr id="0" name=""/>
        <dsp:cNvSpPr/>
      </dsp:nvSpPr>
      <dsp:spPr>
        <a:xfrm>
          <a:off x="893736" y="1539882"/>
          <a:ext cx="1851962" cy="1111177"/>
        </a:xfrm>
        <a:prstGeom prst="rect">
          <a:avLst/>
        </a:prstGeom>
        <a:solidFill>
          <a:schemeClr val="accent1">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Identify stakeholders </a:t>
          </a:r>
        </a:p>
      </dsp:txBody>
      <dsp:txXfrm>
        <a:off x="893736" y="1539882"/>
        <a:ext cx="1851962" cy="1111177"/>
      </dsp:txXfrm>
    </dsp:sp>
    <dsp:sp modelId="{7FA1467A-5A9D-4D4C-9813-E25B9C8DE80B}">
      <dsp:nvSpPr>
        <dsp:cNvPr id="0" name=""/>
        <dsp:cNvSpPr/>
      </dsp:nvSpPr>
      <dsp:spPr>
        <a:xfrm>
          <a:off x="5021814" y="2049750"/>
          <a:ext cx="395351" cy="91440"/>
        </a:xfrm>
        <a:custGeom>
          <a:avLst/>
          <a:gdLst/>
          <a:ahLst/>
          <a:cxnLst/>
          <a:rect l="0" t="0" r="0" b="0"/>
          <a:pathLst>
            <a:path>
              <a:moveTo>
                <a:pt x="0" y="45720"/>
              </a:moveTo>
              <a:lnTo>
                <a:pt x="435052" y="45720"/>
              </a:lnTo>
            </a:path>
          </a:pathLst>
        </a:custGeom>
        <a:noFill/>
        <a:ln w="6350" cap="flat" cmpd="sng" algn="ctr">
          <a:solidFill>
            <a:srgbClr val="FFC000">
              <a:hueOff val="6497308"/>
              <a:satOff val="-29980"/>
              <a:lumOff val="110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208841" y="2093339"/>
        <a:ext cx="0" cy="0"/>
      </dsp:txXfrm>
    </dsp:sp>
    <dsp:sp modelId="{943F0EA9-2017-45F5-A994-6161E39117FA}">
      <dsp:nvSpPr>
        <dsp:cNvPr id="0" name=""/>
        <dsp:cNvSpPr/>
      </dsp:nvSpPr>
      <dsp:spPr>
        <a:xfrm>
          <a:off x="3171651" y="1539882"/>
          <a:ext cx="1851962" cy="1111177"/>
        </a:xfrm>
        <a:prstGeom prst="rect">
          <a:avLst/>
        </a:prstGeom>
        <a:gradFill rotWithShape="0">
          <a:gsLst>
            <a:gs pos="0">
              <a:srgbClr val="FFC000">
                <a:hueOff val="5775385"/>
                <a:satOff val="-26649"/>
                <a:lumOff val="981"/>
                <a:alphaOff val="0"/>
                <a:satMod val="103000"/>
                <a:lumMod val="102000"/>
                <a:tint val="94000"/>
              </a:srgbClr>
            </a:gs>
            <a:gs pos="50000">
              <a:srgbClr val="FFC000">
                <a:hueOff val="5775385"/>
                <a:satOff val="-26649"/>
                <a:lumOff val="981"/>
                <a:alphaOff val="0"/>
                <a:satMod val="110000"/>
                <a:lumMod val="100000"/>
                <a:shade val="100000"/>
              </a:srgbClr>
            </a:gs>
            <a:gs pos="100000">
              <a:srgbClr val="FFC000">
                <a:hueOff val="5775385"/>
                <a:satOff val="-26649"/>
                <a:lumOff val="98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Document business need</a:t>
          </a:r>
        </a:p>
      </dsp:txBody>
      <dsp:txXfrm>
        <a:off x="3171651" y="1539882"/>
        <a:ext cx="1851962" cy="1111177"/>
      </dsp:txXfrm>
    </dsp:sp>
    <dsp:sp modelId="{6B33AC77-BC58-4F4E-914C-02F09A07C340}">
      <dsp:nvSpPr>
        <dsp:cNvPr id="0" name=""/>
        <dsp:cNvSpPr/>
      </dsp:nvSpPr>
      <dsp:spPr>
        <a:xfrm>
          <a:off x="7299728" y="2049750"/>
          <a:ext cx="395351" cy="91440"/>
        </a:xfrm>
        <a:custGeom>
          <a:avLst/>
          <a:gdLst/>
          <a:ahLst/>
          <a:cxnLst/>
          <a:rect l="0" t="0" r="0" b="0"/>
          <a:pathLst>
            <a:path>
              <a:moveTo>
                <a:pt x="0" y="45720"/>
              </a:moveTo>
              <a:lnTo>
                <a:pt x="435052" y="45720"/>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486755" y="2093339"/>
        <a:ext cx="0" cy="0"/>
      </dsp:txXfrm>
    </dsp:sp>
    <dsp:sp modelId="{A975DFE0-E195-4722-A74D-86590F28D39C}">
      <dsp:nvSpPr>
        <dsp:cNvPr id="0" name=""/>
        <dsp:cNvSpPr/>
      </dsp:nvSpPr>
      <dsp:spPr>
        <a:xfrm>
          <a:off x="5449565" y="1539882"/>
          <a:ext cx="1851962" cy="1111177"/>
        </a:xfrm>
        <a:prstGeom prst="rect">
          <a:avLst/>
        </a:prstGeom>
        <a:gradFill rotWithShape="0">
          <a:gsLst>
            <a:gs pos="0">
              <a:srgbClr val="FFC000">
                <a:hueOff val="6930461"/>
                <a:satOff val="-31979"/>
                <a:lumOff val="1177"/>
                <a:alphaOff val="0"/>
                <a:satMod val="103000"/>
                <a:lumMod val="102000"/>
                <a:tint val="94000"/>
              </a:srgbClr>
            </a:gs>
            <a:gs pos="50000">
              <a:srgbClr val="FFC000">
                <a:hueOff val="6930461"/>
                <a:satOff val="-31979"/>
                <a:lumOff val="1177"/>
                <a:alphaOff val="0"/>
                <a:satMod val="110000"/>
                <a:lumMod val="100000"/>
                <a:shade val="100000"/>
              </a:srgbClr>
            </a:gs>
            <a:gs pos="100000">
              <a:srgbClr val="FFC000">
                <a:hueOff val="6930461"/>
                <a:satOff val="-31979"/>
                <a:lumOff val="117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project objectives </a:t>
          </a:r>
        </a:p>
      </dsp:txBody>
      <dsp:txXfrm>
        <a:off x="5449565" y="1539882"/>
        <a:ext cx="1851962" cy="1111177"/>
      </dsp:txXfrm>
    </dsp:sp>
    <dsp:sp modelId="{434A8478-DDD8-4862-BA7C-04548C290824}">
      <dsp:nvSpPr>
        <dsp:cNvPr id="0" name=""/>
        <dsp:cNvSpPr/>
      </dsp:nvSpPr>
      <dsp:spPr>
        <a:xfrm>
          <a:off x="1819718" y="2649259"/>
          <a:ext cx="6833743" cy="395351"/>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9096231"/>
              <a:satOff val="-41972"/>
              <a:lumOff val="154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065414" y="2844803"/>
        <a:ext cx="0" cy="0"/>
      </dsp:txXfrm>
    </dsp:sp>
    <dsp:sp modelId="{E1EFE467-4472-44C6-AC3A-9F3173557E73}">
      <dsp:nvSpPr>
        <dsp:cNvPr id="0" name=""/>
        <dsp:cNvSpPr/>
      </dsp:nvSpPr>
      <dsp:spPr>
        <a:xfrm>
          <a:off x="7727480" y="1539882"/>
          <a:ext cx="1851962" cy="1111177"/>
        </a:xfrm>
        <a:prstGeom prst="rect">
          <a:avLst/>
        </a:prstGeom>
        <a:gradFill rotWithShape="0">
          <a:gsLst>
            <a:gs pos="0">
              <a:srgbClr val="FFC000">
                <a:hueOff val="8085538"/>
                <a:satOff val="-37308"/>
                <a:lumOff val="1373"/>
                <a:alphaOff val="0"/>
                <a:satMod val="103000"/>
                <a:lumMod val="102000"/>
                <a:tint val="94000"/>
              </a:srgbClr>
            </a:gs>
            <a:gs pos="50000">
              <a:srgbClr val="FFC000">
                <a:hueOff val="8085538"/>
                <a:satOff val="-37308"/>
                <a:lumOff val="1373"/>
                <a:alphaOff val="0"/>
                <a:satMod val="110000"/>
                <a:lumMod val="100000"/>
                <a:shade val="100000"/>
              </a:srgbClr>
            </a:gs>
            <a:gs pos="100000">
              <a:srgbClr val="FFC000">
                <a:hueOff val="8085538"/>
                <a:satOff val="-37308"/>
                <a:lumOff val="137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Document assumptions and constraints</a:t>
          </a:r>
          <a:r>
            <a:rPr lang="en-US" sz="1700" kern="1200" dirty="0">
              <a:solidFill>
                <a:sysClr val="window" lastClr="FFFFFF"/>
              </a:solidFill>
              <a:latin typeface="Calibri" panose="020F0502020204030204"/>
              <a:ea typeface="+mn-ea"/>
              <a:cs typeface="+mn-cs"/>
            </a:rPr>
            <a:t> </a:t>
          </a:r>
        </a:p>
      </dsp:txBody>
      <dsp:txXfrm>
        <a:off x="7727480" y="1539882"/>
        <a:ext cx="1851962" cy="1111177"/>
      </dsp:txXfrm>
    </dsp:sp>
    <dsp:sp modelId="{761E565A-9041-4304-9BAF-B4B35D5C71B3}">
      <dsp:nvSpPr>
        <dsp:cNvPr id="0" name=""/>
        <dsp:cNvSpPr/>
      </dsp:nvSpPr>
      <dsp:spPr>
        <a:xfrm>
          <a:off x="2743899" y="3586880"/>
          <a:ext cx="395351" cy="91440"/>
        </a:xfrm>
        <a:custGeom>
          <a:avLst/>
          <a:gdLst/>
          <a:ahLst/>
          <a:cxnLst/>
          <a:rect l="0" t="0" r="0" b="0"/>
          <a:pathLst>
            <a:path>
              <a:moveTo>
                <a:pt x="0" y="45720"/>
              </a:moveTo>
              <a:lnTo>
                <a:pt x="435052"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930926" y="3630468"/>
        <a:ext cx="0" cy="0"/>
      </dsp:txXfrm>
    </dsp:sp>
    <dsp:sp modelId="{22BFB171-FA9A-4581-AC54-50DEAB3DB425}">
      <dsp:nvSpPr>
        <dsp:cNvPr id="0" name=""/>
        <dsp:cNvSpPr/>
      </dsp:nvSpPr>
      <dsp:spPr>
        <a:xfrm>
          <a:off x="893736" y="3077011"/>
          <a:ext cx="1851962" cy="1111177"/>
        </a:xfrm>
        <a:prstGeom prst="rect">
          <a:avLst/>
        </a:prstGeom>
        <a:gradFill rotWithShape="0">
          <a:gsLst>
            <a:gs pos="0">
              <a:srgbClr val="FFC000">
                <a:hueOff val="9240615"/>
                <a:satOff val="-42638"/>
                <a:lumOff val="1569"/>
                <a:alphaOff val="0"/>
                <a:satMod val="103000"/>
                <a:lumMod val="102000"/>
                <a:tint val="94000"/>
              </a:srgbClr>
            </a:gs>
            <a:gs pos="50000">
              <a:srgbClr val="FFC000">
                <a:hueOff val="9240615"/>
                <a:satOff val="-42638"/>
                <a:lumOff val="1569"/>
                <a:alphaOff val="0"/>
                <a:satMod val="110000"/>
                <a:lumMod val="100000"/>
                <a:shade val="100000"/>
              </a:srgbClr>
            </a:gs>
            <a:gs pos="100000">
              <a:srgbClr val="FFC000">
                <a:hueOff val="9240615"/>
                <a:satOff val="-42638"/>
                <a:lumOff val="156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Develop project charter</a:t>
          </a:r>
        </a:p>
      </dsp:txBody>
      <dsp:txXfrm>
        <a:off x="893736" y="3077011"/>
        <a:ext cx="1851962" cy="1111177"/>
      </dsp:txXfrm>
    </dsp:sp>
    <dsp:sp modelId="{47B2ED97-66C6-4B39-BAA1-B9AF9AA59FA1}">
      <dsp:nvSpPr>
        <dsp:cNvPr id="0" name=""/>
        <dsp:cNvSpPr/>
      </dsp:nvSpPr>
      <dsp:spPr>
        <a:xfrm>
          <a:off x="3171651" y="3077011"/>
          <a:ext cx="1851962" cy="1111177"/>
        </a:xfrm>
        <a:prstGeom prst="rect">
          <a:avLst/>
        </a:prstGeom>
        <a:solidFill>
          <a:schemeClr val="tx2">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Develop preliminary project scope statement</a:t>
          </a:r>
        </a:p>
      </dsp:txBody>
      <dsp:txXfrm>
        <a:off x="3171651" y="3077011"/>
        <a:ext cx="1851962" cy="11111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1414913" y="346535"/>
          <a:ext cx="233979" cy="91440"/>
        </a:xfrm>
        <a:custGeom>
          <a:avLst/>
          <a:gdLst/>
          <a:ahLst/>
          <a:cxnLst/>
          <a:rect l="0" t="0" r="0" b="0"/>
          <a:pathLst>
            <a:path>
              <a:moveTo>
                <a:pt x="0" y="51686"/>
              </a:moveTo>
              <a:lnTo>
                <a:pt x="148682" y="51686"/>
              </a:lnTo>
              <a:lnTo>
                <a:pt x="148682" y="45720"/>
              </a:lnTo>
              <a:lnTo>
                <a:pt x="263164"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525287" y="390769"/>
        <a:ext cx="0" cy="0"/>
      </dsp:txXfrm>
    </dsp:sp>
    <dsp:sp modelId="{415B3C30-75E0-4D86-928E-9B3CB101D7CE}">
      <dsp:nvSpPr>
        <dsp:cNvPr id="0" name=""/>
        <dsp:cNvSpPr/>
      </dsp:nvSpPr>
      <dsp:spPr>
        <a:xfrm>
          <a:off x="126082" y="10440"/>
          <a:ext cx="1290631" cy="774378"/>
        </a:xfrm>
        <a:prstGeom prst="rect">
          <a:avLst/>
        </a:prstGeom>
        <a:solidFill>
          <a:srgbClr val="FFC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schemeClr val="tx1"/>
              </a:solidFill>
              <a:latin typeface="+mj-lt"/>
              <a:ea typeface="+mn-ea"/>
              <a:cs typeface="+mn-cs"/>
            </a:rPr>
            <a:t>Determine how you will do planning – part of management plans. </a:t>
          </a:r>
        </a:p>
      </dsp:txBody>
      <dsp:txXfrm>
        <a:off x="126082" y="10440"/>
        <a:ext cx="1290631" cy="774378"/>
      </dsp:txXfrm>
    </dsp:sp>
    <dsp:sp modelId="{39CE3EDF-6AA5-4D3B-853E-3ADFA1673BE6}">
      <dsp:nvSpPr>
        <dsp:cNvPr id="0" name=""/>
        <dsp:cNvSpPr/>
      </dsp:nvSpPr>
      <dsp:spPr>
        <a:xfrm>
          <a:off x="2970124" y="346535"/>
          <a:ext cx="266245" cy="91440"/>
        </a:xfrm>
        <a:custGeom>
          <a:avLst/>
          <a:gdLst/>
          <a:ahLst/>
          <a:cxnLst/>
          <a:rect l="0" t="0" r="0" b="0"/>
          <a:pathLst>
            <a:path>
              <a:moveTo>
                <a:pt x="0" y="45720"/>
              </a:moveTo>
              <a:lnTo>
                <a:pt x="298989" y="45720"/>
              </a:lnTo>
            </a:path>
          </a:pathLst>
        </a:custGeom>
        <a:noFill/>
        <a:ln w="6350" cap="flat" cmpd="sng" algn="ctr">
          <a:solidFill>
            <a:srgbClr val="FFC000">
              <a:hueOff val="577538"/>
              <a:satOff val="-2665"/>
              <a:lumOff val="9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095826" y="390769"/>
        <a:ext cx="0" cy="0"/>
      </dsp:txXfrm>
    </dsp:sp>
    <dsp:sp modelId="{55A291AB-2047-4E9E-862F-73334DA0339A}">
      <dsp:nvSpPr>
        <dsp:cNvPr id="0" name=""/>
        <dsp:cNvSpPr/>
      </dsp:nvSpPr>
      <dsp:spPr>
        <a:xfrm>
          <a:off x="1681293" y="5066"/>
          <a:ext cx="1290631" cy="774378"/>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Create project scope statement. </a:t>
          </a:r>
        </a:p>
      </dsp:txBody>
      <dsp:txXfrm>
        <a:off x="1681293" y="5066"/>
        <a:ext cx="1290631" cy="774378"/>
      </dsp:txXfrm>
    </dsp:sp>
    <dsp:sp modelId="{E2915C4F-DC44-49BE-BEF8-A88E48EAC84C}">
      <dsp:nvSpPr>
        <dsp:cNvPr id="0" name=""/>
        <dsp:cNvSpPr/>
      </dsp:nvSpPr>
      <dsp:spPr>
        <a:xfrm>
          <a:off x="4557601" y="346535"/>
          <a:ext cx="266245" cy="91440"/>
        </a:xfrm>
        <a:custGeom>
          <a:avLst/>
          <a:gdLst/>
          <a:ahLst/>
          <a:cxnLst/>
          <a:rect l="0" t="0" r="0" b="0"/>
          <a:pathLst>
            <a:path>
              <a:moveTo>
                <a:pt x="0" y="45720"/>
              </a:moveTo>
              <a:lnTo>
                <a:pt x="298989" y="45720"/>
              </a:lnTo>
            </a:path>
          </a:pathLst>
        </a:custGeom>
        <a:noFill/>
        <a:ln w="6350" cap="flat" cmpd="sng" algn="ctr">
          <a:solidFill>
            <a:srgbClr val="FFC000">
              <a:hueOff val="1155077"/>
              <a:satOff val="-5330"/>
              <a:lumOff val="19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83303" y="390769"/>
        <a:ext cx="0" cy="0"/>
      </dsp:txXfrm>
    </dsp:sp>
    <dsp:sp modelId="{547E9413-8FF5-4A07-B6B0-A00D5EDBD9BF}">
      <dsp:nvSpPr>
        <dsp:cNvPr id="0" name=""/>
        <dsp:cNvSpPr/>
      </dsp:nvSpPr>
      <dsp:spPr>
        <a:xfrm>
          <a:off x="3268770" y="5066"/>
          <a:ext cx="1290631" cy="774378"/>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Determine team. </a:t>
          </a:r>
        </a:p>
      </dsp:txBody>
      <dsp:txXfrm>
        <a:off x="3268770" y="5066"/>
        <a:ext cx="1290631" cy="774378"/>
      </dsp:txXfrm>
    </dsp:sp>
    <dsp:sp modelId="{D35F29E1-3C6F-49C8-A6A9-04D2BD95A96D}">
      <dsp:nvSpPr>
        <dsp:cNvPr id="0" name=""/>
        <dsp:cNvSpPr/>
      </dsp:nvSpPr>
      <dsp:spPr>
        <a:xfrm>
          <a:off x="6145078" y="346535"/>
          <a:ext cx="266245" cy="91440"/>
        </a:xfrm>
        <a:custGeom>
          <a:avLst/>
          <a:gdLst/>
          <a:ahLst/>
          <a:cxnLst/>
          <a:rect l="0" t="0" r="0" b="0"/>
          <a:pathLst>
            <a:path>
              <a:moveTo>
                <a:pt x="0" y="45720"/>
              </a:moveTo>
              <a:lnTo>
                <a:pt x="298989"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6270780" y="390769"/>
        <a:ext cx="0" cy="0"/>
      </dsp:txXfrm>
    </dsp:sp>
    <dsp:sp modelId="{DA88101A-D7D6-4594-8202-5EDD5CD9E2BB}">
      <dsp:nvSpPr>
        <dsp:cNvPr id="0" name=""/>
        <dsp:cNvSpPr/>
      </dsp:nvSpPr>
      <dsp:spPr>
        <a:xfrm>
          <a:off x="4856247" y="5066"/>
          <a:ext cx="1290631" cy="774378"/>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Create activity list. </a:t>
          </a:r>
        </a:p>
      </dsp:txBody>
      <dsp:txXfrm>
        <a:off x="4856247" y="5066"/>
        <a:ext cx="1290631" cy="774378"/>
      </dsp:txXfrm>
    </dsp:sp>
    <dsp:sp modelId="{4CFD0E31-49AE-46E7-9ED5-166BD6BC40B6}">
      <dsp:nvSpPr>
        <dsp:cNvPr id="0" name=""/>
        <dsp:cNvSpPr/>
      </dsp:nvSpPr>
      <dsp:spPr>
        <a:xfrm>
          <a:off x="7732555" y="346535"/>
          <a:ext cx="266245" cy="91440"/>
        </a:xfrm>
        <a:custGeom>
          <a:avLst/>
          <a:gdLst/>
          <a:ahLst/>
          <a:cxnLst/>
          <a:rect l="0" t="0" r="0" b="0"/>
          <a:pathLst>
            <a:path>
              <a:moveTo>
                <a:pt x="0" y="45720"/>
              </a:moveTo>
              <a:lnTo>
                <a:pt x="298989" y="45720"/>
              </a:lnTo>
            </a:path>
          </a:pathLst>
        </a:custGeom>
        <a:noFill/>
        <a:ln w="6350" cap="flat" cmpd="sng" algn="ctr">
          <a:solidFill>
            <a:srgbClr val="FFC000">
              <a:hueOff val="2310154"/>
              <a:satOff val="-10660"/>
              <a:lumOff val="39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858257" y="390769"/>
        <a:ext cx="0" cy="0"/>
      </dsp:txXfrm>
    </dsp:sp>
    <dsp:sp modelId="{74959078-0394-4789-8B7D-E153DEC829CF}">
      <dsp:nvSpPr>
        <dsp:cNvPr id="0" name=""/>
        <dsp:cNvSpPr/>
      </dsp:nvSpPr>
      <dsp:spPr>
        <a:xfrm>
          <a:off x="6443724" y="5066"/>
          <a:ext cx="1290631" cy="774378"/>
        </a:xfrm>
        <a:prstGeom prst="rect">
          <a:avLst/>
        </a:prstGeom>
        <a:solidFill>
          <a:schemeClr val="accent6">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Create network diagram. </a:t>
          </a:r>
        </a:p>
      </dsp:txBody>
      <dsp:txXfrm>
        <a:off x="6443724" y="5066"/>
        <a:ext cx="1290631" cy="774378"/>
      </dsp:txXfrm>
    </dsp:sp>
    <dsp:sp modelId="{5AAF409F-1E91-438D-A3F2-775869183B7A}">
      <dsp:nvSpPr>
        <dsp:cNvPr id="0" name=""/>
        <dsp:cNvSpPr/>
      </dsp:nvSpPr>
      <dsp:spPr>
        <a:xfrm>
          <a:off x="739132" y="777645"/>
          <a:ext cx="7937384" cy="266245"/>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2887692"/>
              <a:satOff val="-13324"/>
              <a:lumOff val="49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509251" y="909282"/>
        <a:ext cx="0" cy="0"/>
      </dsp:txXfrm>
    </dsp:sp>
    <dsp:sp modelId="{61589326-D0F2-45AB-83F4-896CE1C527C6}">
      <dsp:nvSpPr>
        <dsp:cNvPr id="0" name=""/>
        <dsp:cNvSpPr/>
      </dsp:nvSpPr>
      <dsp:spPr>
        <a:xfrm>
          <a:off x="8031200" y="5066"/>
          <a:ext cx="1290631" cy="774378"/>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Estimate resource requirements</a:t>
          </a:r>
          <a:r>
            <a:rPr lang="en-US" sz="900" kern="1200" dirty="0">
              <a:solidFill>
                <a:sysClr val="window" lastClr="FFFFFF"/>
              </a:solidFill>
              <a:latin typeface="Calibri" panose="020F0502020204030204"/>
              <a:ea typeface="+mn-ea"/>
              <a:cs typeface="+mn-cs"/>
            </a:rPr>
            <a:t>. </a:t>
          </a:r>
        </a:p>
      </dsp:txBody>
      <dsp:txXfrm>
        <a:off x="8031200" y="5066"/>
        <a:ext cx="1290631" cy="774378"/>
      </dsp:txXfrm>
    </dsp:sp>
    <dsp:sp modelId="{50C08D7C-A5CC-4A5C-A1E3-C2FDF621915A}">
      <dsp:nvSpPr>
        <dsp:cNvPr id="0" name=""/>
        <dsp:cNvSpPr/>
      </dsp:nvSpPr>
      <dsp:spPr>
        <a:xfrm>
          <a:off x="1382648" y="1417759"/>
          <a:ext cx="266245" cy="91440"/>
        </a:xfrm>
        <a:custGeom>
          <a:avLst/>
          <a:gdLst/>
          <a:ahLst/>
          <a:cxnLst/>
          <a:rect l="0" t="0" r="0" b="0"/>
          <a:pathLst>
            <a:path>
              <a:moveTo>
                <a:pt x="0" y="45720"/>
              </a:moveTo>
              <a:lnTo>
                <a:pt x="298989"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508349" y="1461994"/>
        <a:ext cx="0" cy="0"/>
      </dsp:txXfrm>
    </dsp:sp>
    <dsp:sp modelId="{DDA0C6E0-0C5D-404C-97AB-79669D7B1693}">
      <dsp:nvSpPr>
        <dsp:cNvPr id="0" name=""/>
        <dsp:cNvSpPr/>
      </dsp:nvSpPr>
      <dsp:spPr>
        <a:xfrm>
          <a:off x="93816" y="1076290"/>
          <a:ext cx="1290631" cy="774378"/>
        </a:xfrm>
        <a:prstGeom prst="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Estimate time and cost. </a:t>
          </a:r>
        </a:p>
      </dsp:txBody>
      <dsp:txXfrm>
        <a:off x="93816" y="1076290"/>
        <a:ext cx="1290631" cy="774378"/>
      </dsp:txXfrm>
    </dsp:sp>
    <dsp:sp modelId="{51E0B8D1-551C-497B-8A7E-5A3E74F12208}">
      <dsp:nvSpPr>
        <dsp:cNvPr id="0" name=""/>
        <dsp:cNvSpPr/>
      </dsp:nvSpPr>
      <dsp:spPr>
        <a:xfrm>
          <a:off x="2970124" y="1417759"/>
          <a:ext cx="266245" cy="91440"/>
        </a:xfrm>
        <a:custGeom>
          <a:avLst/>
          <a:gdLst/>
          <a:ahLst/>
          <a:cxnLst/>
          <a:rect l="0" t="0" r="0" b="0"/>
          <a:pathLst>
            <a:path>
              <a:moveTo>
                <a:pt x="0" y="45720"/>
              </a:moveTo>
              <a:lnTo>
                <a:pt x="298989" y="45720"/>
              </a:lnTo>
            </a:path>
          </a:pathLst>
        </a:custGeom>
        <a:noFill/>
        <a:ln w="6350" cap="flat" cmpd="sng" algn="ctr">
          <a:solidFill>
            <a:srgbClr val="FFC000">
              <a:hueOff val="4042769"/>
              <a:satOff val="-18654"/>
              <a:lumOff val="68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095826" y="1461994"/>
        <a:ext cx="0" cy="0"/>
      </dsp:txXfrm>
    </dsp:sp>
    <dsp:sp modelId="{1F74FB28-BD11-48C3-8E05-BF0950EB52DC}">
      <dsp:nvSpPr>
        <dsp:cNvPr id="0" name=""/>
        <dsp:cNvSpPr/>
      </dsp:nvSpPr>
      <dsp:spPr>
        <a:xfrm>
          <a:off x="1681293" y="1076290"/>
          <a:ext cx="1290631" cy="774378"/>
        </a:xfrm>
        <a:prstGeom prst="rect">
          <a:avLst/>
        </a:prstGeom>
        <a:solidFill>
          <a:schemeClr val="accent1">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Determine critical path</a:t>
          </a:r>
          <a:r>
            <a:rPr lang="en-US" sz="1050" kern="1200" dirty="0">
              <a:solidFill>
                <a:sysClr val="window" lastClr="FFFFFF"/>
              </a:solidFill>
              <a:latin typeface="Calibri" panose="020F0502020204030204"/>
              <a:ea typeface="+mn-ea"/>
              <a:cs typeface="+mn-cs"/>
            </a:rPr>
            <a:t>. </a:t>
          </a:r>
        </a:p>
      </dsp:txBody>
      <dsp:txXfrm>
        <a:off x="1681293" y="1076290"/>
        <a:ext cx="1290631" cy="774378"/>
      </dsp:txXfrm>
    </dsp:sp>
    <dsp:sp modelId="{88588DC9-D657-449F-9FA2-3070CF804240}">
      <dsp:nvSpPr>
        <dsp:cNvPr id="0" name=""/>
        <dsp:cNvSpPr/>
      </dsp:nvSpPr>
      <dsp:spPr>
        <a:xfrm>
          <a:off x="4557601" y="1417759"/>
          <a:ext cx="266245" cy="91440"/>
        </a:xfrm>
        <a:custGeom>
          <a:avLst/>
          <a:gdLst/>
          <a:ahLst/>
          <a:cxnLst/>
          <a:rect l="0" t="0" r="0" b="0"/>
          <a:pathLst>
            <a:path>
              <a:moveTo>
                <a:pt x="0" y="45720"/>
              </a:moveTo>
              <a:lnTo>
                <a:pt x="298989" y="45720"/>
              </a:lnTo>
            </a:path>
          </a:pathLst>
        </a:custGeom>
        <a:noFill/>
        <a:ln w="6350" cap="flat" cmpd="sng" algn="ctr">
          <a:solidFill>
            <a:srgbClr val="FFC000">
              <a:hueOff val="4620308"/>
              <a:satOff val="-21319"/>
              <a:lumOff val="78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83303" y="1461994"/>
        <a:ext cx="0" cy="0"/>
      </dsp:txXfrm>
    </dsp:sp>
    <dsp:sp modelId="{B1E7300D-9059-45DD-B7FF-5452F117E2E2}">
      <dsp:nvSpPr>
        <dsp:cNvPr id="0" name=""/>
        <dsp:cNvSpPr/>
      </dsp:nvSpPr>
      <dsp:spPr>
        <a:xfrm>
          <a:off x="3268770" y="1076290"/>
          <a:ext cx="1290631" cy="774378"/>
        </a:xfrm>
        <a:prstGeom prst="rect">
          <a:avLst/>
        </a:prstGeom>
        <a:solidFill>
          <a:schemeClr val="accent1">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Develop Schedule. </a:t>
          </a:r>
        </a:p>
      </dsp:txBody>
      <dsp:txXfrm>
        <a:off x="3268770" y="1076290"/>
        <a:ext cx="1290631" cy="774378"/>
      </dsp:txXfrm>
    </dsp:sp>
    <dsp:sp modelId="{D21712FA-5CA0-4EC0-B51C-D27F68E6468B}">
      <dsp:nvSpPr>
        <dsp:cNvPr id="0" name=""/>
        <dsp:cNvSpPr/>
      </dsp:nvSpPr>
      <dsp:spPr>
        <a:xfrm>
          <a:off x="6145078" y="1417759"/>
          <a:ext cx="266245" cy="91440"/>
        </a:xfrm>
        <a:custGeom>
          <a:avLst/>
          <a:gdLst/>
          <a:ahLst/>
          <a:cxnLst/>
          <a:rect l="0" t="0" r="0" b="0"/>
          <a:pathLst>
            <a:path>
              <a:moveTo>
                <a:pt x="0" y="45720"/>
              </a:moveTo>
              <a:lnTo>
                <a:pt x="298989"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6270780" y="1461994"/>
        <a:ext cx="0" cy="0"/>
      </dsp:txXfrm>
    </dsp:sp>
    <dsp:sp modelId="{5A37126B-FE03-4E48-BE7F-EE3AEA20D2C6}">
      <dsp:nvSpPr>
        <dsp:cNvPr id="0" name=""/>
        <dsp:cNvSpPr/>
      </dsp:nvSpPr>
      <dsp:spPr>
        <a:xfrm>
          <a:off x="4856247" y="1076290"/>
          <a:ext cx="1290631" cy="774378"/>
        </a:xfrm>
        <a:prstGeom prst="rect">
          <a:avLst/>
        </a:prstGeom>
        <a:solidFill>
          <a:schemeClr val="accent3">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Developer budget. </a:t>
          </a:r>
        </a:p>
      </dsp:txBody>
      <dsp:txXfrm>
        <a:off x="4856247" y="1076290"/>
        <a:ext cx="1290631" cy="774378"/>
      </dsp:txXfrm>
    </dsp:sp>
    <dsp:sp modelId="{1625CA79-4E15-4EBB-9CF7-208BC5FE85E6}">
      <dsp:nvSpPr>
        <dsp:cNvPr id="0" name=""/>
        <dsp:cNvSpPr/>
      </dsp:nvSpPr>
      <dsp:spPr>
        <a:xfrm>
          <a:off x="7732555" y="1417759"/>
          <a:ext cx="266245" cy="91440"/>
        </a:xfrm>
        <a:custGeom>
          <a:avLst/>
          <a:gdLst/>
          <a:ahLst/>
          <a:cxnLst/>
          <a:rect l="0" t="0" r="0" b="0"/>
          <a:pathLst>
            <a:path>
              <a:moveTo>
                <a:pt x="0" y="45720"/>
              </a:moveTo>
              <a:lnTo>
                <a:pt x="298989" y="45720"/>
              </a:lnTo>
            </a:path>
          </a:pathLst>
        </a:custGeom>
        <a:noFill/>
        <a:ln w="6350" cap="flat" cmpd="sng" algn="ctr">
          <a:solidFill>
            <a:srgbClr val="FFC000">
              <a:hueOff val="5775385"/>
              <a:satOff val="-26649"/>
              <a:lumOff val="98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858257" y="1461994"/>
        <a:ext cx="0" cy="0"/>
      </dsp:txXfrm>
    </dsp:sp>
    <dsp:sp modelId="{8BFB4B44-ACFB-43C8-A86E-2EE96D6C4C42}">
      <dsp:nvSpPr>
        <dsp:cNvPr id="0" name=""/>
        <dsp:cNvSpPr/>
      </dsp:nvSpPr>
      <dsp:spPr>
        <a:xfrm>
          <a:off x="6443724" y="1076290"/>
          <a:ext cx="1290631" cy="774378"/>
        </a:xfrm>
        <a:prstGeom prst="rect">
          <a:avLst/>
        </a:prstGeom>
        <a:solidFill>
          <a:schemeClr val="tx2">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Determine quality standards, processes and metrics. </a:t>
          </a:r>
        </a:p>
      </dsp:txBody>
      <dsp:txXfrm>
        <a:off x="6443724" y="1076290"/>
        <a:ext cx="1290631" cy="774378"/>
      </dsp:txXfrm>
    </dsp:sp>
    <dsp:sp modelId="{522B701C-373C-4328-87B4-DC4E85A167EA}">
      <dsp:nvSpPr>
        <dsp:cNvPr id="0" name=""/>
        <dsp:cNvSpPr/>
      </dsp:nvSpPr>
      <dsp:spPr>
        <a:xfrm>
          <a:off x="739132" y="1848869"/>
          <a:ext cx="7937384" cy="266245"/>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6352923"/>
              <a:satOff val="-29314"/>
              <a:lumOff val="107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509251" y="1980506"/>
        <a:ext cx="0" cy="0"/>
      </dsp:txXfrm>
    </dsp:sp>
    <dsp:sp modelId="{7C7D6A37-4AD2-4D3C-84FB-2095BE69473A}">
      <dsp:nvSpPr>
        <dsp:cNvPr id="0" name=""/>
        <dsp:cNvSpPr/>
      </dsp:nvSpPr>
      <dsp:spPr>
        <a:xfrm>
          <a:off x="8031200" y="1076290"/>
          <a:ext cx="1290631" cy="774378"/>
        </a:xfrm>
        <a:prstGeom prst="rect">
          <a:avLst/>
        </a:prstGeom>
        <a:gradFill rotWithShape="0">
          <a:gsLst>
            <a:gs pos="0">
              <a:srgbClr val="FFC000">
                <a:hueOff val="6018559"/>
                <a:satOff val="-27771"/>
                <a:lumOff val="1022"/>
                <a:alphaOff val="0"/>
                <a:satMod val="103000"/>
                <a:lumMod val="102000"/>
                <a:tint val="94000"/>
              </a:srgbClr>
            </a:gs>
            <a:gs pos="50000">
              <a:srgbClr val="FFC000">
                <a:hueOff val="6018559"/>
                <a:satOff val="-27771"/>
                <a:lumOff val="1022"/>
                <a:alphaOff val="0"/>
                <a:satMod val="110000"/>
                <a:lumMod val="100000"/>
                <a:shade val="100000"/>
              </a:srgbClr>
            </a:gs>
            <a:gs pos="100000">
              <a:srgbClr val="FFC000">
                <a:hueOff val="6018559"/>
                <a:satOff val="-27771"/>
                <a:lumOff val="10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Determine roles and responsibilities. </a:t>
          </a:r>
        </a:p>
      </dsp:txBody>
      <dsp:txXfrm>
        <a:off x="8031200" y="1076290"/>
        <a:ext cx="1290631" cy="774378"/>
      </dsp:txXfrm>
    </dsp:sp>
    <dsp:sp modelId="{EA154848-CA95-4A74-A72B-01F7485215B2}">
      <dsp:nvSpPr>
        <dsp:cNvPr id="0" name=""/>
        <dsp:cNvSpPr/>
      </dsp:nvSpPr>
      <dsp:spPr>
        <a:xfrm>
          <a:off x="1382648" y="2488984"/>
          <a:ext cx="266245" cy="91440"/>
        </a:xfrm>
        <a:custGeom>
          <a:avLst/>
          <a:gdLst/>
          <a:ahLst/>
          <a:cxnLst/>
          <a:rect l="0" t="0" r="0" b="0"/>
          <a:pathLst>
            <a:path>
              <a:moveTo>
                <a:pt x="0" y="45720"/>
              </a:moveTo>
              <a:lnTo>
                <a:pt x="298989"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508349" y="2533218"/>
        <a:ext cx="0" cy="0"/>
      </dsp:txXfrm>
    </dsp:sp>
    <dsp:sp modelId="{5A941968-641B-4C97-B374-A1F982DC2AB6}">
      <dsp:nvSpPr>
        <dsp:cNvPr id="0" name=""/>
        <dsp:cNvSpPr/>
      </dsp:nvSpPr>
      <dsp:spPr>
        <a:xfrm>
          <a:off x="93816" y="2147514"/>
          <a:ext cx="1290631" cy="774378"/>
        </a:xfrm>
        <a:prstGeom prst="rect">
          <a:avLst/>
        </a:prstGeom>
        <a:gradFill rotWithShape="0">
          <a:gsLst>
            <a:gs pos="0">
              <a:srgbClr val="FFC000">
                <a:hueOff val="6565700"/>
                <a:satOff val="-30296"/>
                <a:lumOff val="1115"/>
                <a:alphaOff val="0"/>
                <a:satMod val="103000"/>
                <a:lumMod val="102000"/>
                <a:tint val="94000"/>
              </a:srgbClr>
            </a:gs>
            <a:gs pos="50000">
              <a:srgbClr val="FFC000">
                <a:hueOff val="6565700"/>
                <a:satOff val="-30296"/>
                <a:lumOff val="1115"/>
                <a:alphaOff val="0"/>
                <a:satMod val="110000"/>
                <a:lumMod val="100000"/>
                <a:shade val="100000"/>
              </a:srgbClr>
            </a:gs>
            <a:gs pos="100000">
              <a:srgbClr val="FFC000">
                <a:hueOff val="6565700"/>
                <a:satOff val="-30296"/>
                <a:lumOff val="11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Determine communications requirements</a:t>
          </a:r>
          <a:r>
            <a:rPr lang="en-US" sz="1400" kern="1200" dirty="0">
              <a:solidFill>
                <a:prstClr val="black"/>
              </a:solidFill>
              <a:latin typeface="Times New Roman"/>
              <a:ea typeface="+mn-ea"/>
              <a:cs typeface="Times New Roman"/>
            </a:rPr>
            <a:t>. </a:t>
          </a:r>
        </a:p>
      </dsp:txBody>
      <dsp:txXfrm>
        <a:off x="93816" y="2147514"/>
        <a:ext cx="1290631" cy="774378"/>
      </dsp:txXfrm>
    </dsp:sp>
    <dsp:sp modelId="{82278F12-EC1F-4CD3-AACD-C0EAC66E8754}">
      <dsp:nvSpPr>
        <dsp:cNvPr id="0" name=""/>
        <dsp:cNvSpPr/>
      </dsp:nvSpPr>
      <dsp:spPr>
        <a:xfrm>
          <a:off x="2970124" y="2488984"/>
          <a:ext cx="266245" cy="91440"/>
        </a:xfrm>
        <a:custGeom>
          <a:avLst/>
          <a:gdLst/>
          <a:ahLst/>
          <a:cxnLst/>
          <a:rect l="0" t="0" r="0" b="0"/>
          <a:pathLst>
            <a:path>
              <a:moveTo>
                <a:pt x="0" y="45720"/>
              </a:moveTo>
              <a:lnTo>
                <a:pt x="298989" y="45720"/>
              </a:lnTo>
            </a:path>
          </a:pathLst>
        </a:custGeom>
        <a:noFill/>
        <a:ln w="6350" cap="flat" cmpd="sng" algn="ctr">
          <a:solidFill>
            <a:srgbClr val="FFC000">
              <a:hueOff val="7508000"/>
              <a:satOff val="-34644"/>
              <a:lumOff val="127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095826" y="2533218"/>
        <a:ext cx="0" cy="0"/>
      </dsp:txXfrm>
    </dsp:sp>
    <dsp:sp modelId="{225D573D-B71F-44CB-BF23-DBB1C21265B6}">
      <dsp:nvSpPr>
        <dsp:cNvPr id="0" name=""/>
        <dsp:cNvSpPr/>
      </dsp:nvSpPr>
      <dsp:spPr>
        <a:xfrm>
          <a:off x="1681293" y="2147514"/>
          <a:ext cx="1290631" cy="774378"/>
        </a:xfrm>
        <a:prstGeom prst="rect">
          <a:avLst/>
        </a:prstGeom>
        <a:gradFill rotWithShape="0">
          <a:gsLst>
            <a:gs pos="0">
              <a:srgbClr val="FFC000">
                <a:hueOff val="7112842"/>
                <a:satOff val="-32820"/>
                <a:lumOff val="1208"/>
                <a:alphaOff val="0"/>
                <a:satMod val="103000"/>
                <a:lumMod val="102000"/>
                <a:tint val="94000"/>
              </a:srgbClr>
            </a:gs>
            <a:gs pos="50000">
              <a:srgbClr val="FFC000">
                <a:hueOff val="7112842"/>
                <a:satOff val="-32820"/>
                <a:lumOff val="1208"/>
                <a:alphaOff val="0"/>
                <a:satMod val="110000"/>
                <a:lumMod val="100000"/>
                <a:shade val="100000"/>
              </a:srgbClr>
            </a:gs>
            <a:gs pos="100000">
              <a:srgbClr val="FFC000">
                <a:hueOff val="7112842"/>
                <a:satOff val="-32820"/>
                <a:lumOff val="120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622300">
            <a:lnSpc>
              <a:spcPct val="90000"/>
            </a:lnSpc>
            <a:spcBef>
              <a:spcPct val="0"/>
            </a:spcBef>
            <a:spcAft>
              <a:spcPct val="35000"/>
            </a:spcAft>
            <a:buNone/>
          </a:pPr>
          <a:r>
            <a:rPr lang="en-US" sz="1100" kern="1200" dirty="0">
              <a:solidFill>
                <a:prstClr val="black"/>
              </a:solidFill>
              <a:latin typeface="Calibri Light"/>
              <a:ea typeface="+mn-ea"/>
              <a:cs typeface="+mn-cs"/>
            </a:rPr>
            <a:t>Risk identification, qualitative and quantitative risk analysis and response planning</a:t>
          </a:r>
          <a:r>
            <a:rPr lang="en-US" sz="1200" kern="1200" dirty="0">
              <a:solidFill>
                <a:prstClr val="black"/>
              </a:solidFill>
              <a:latin typeface="Times New Roman"/>
              <a:ea typeface="+mn-ea"/>
              <a:cs typeface="Times New Roman"/>
            </a:rPr>
            <a:t>. </a:t>
          </a:r>
        </a:p>
      </dsp:txBody>
      <dsp:txXfrm>
        <a:off x="1681293" y="2147514"/>
        <a:ext cx="1290631" cy="774378"/>
      </dsp:txXfrm>
    </dsp:sp>
    <dsp:sp modelId="{8389592F-7B0A-4D69-9F6D-5CA0DEFB9191}">
      <dsp:nvSpPr>
        <dsp:cNvPr id="0" name=""/>
        <dsp:cNvSpPr/>
      </dsp:nvSpPr>
      <dsp:spPr>
        <a:xfrm>
          <a:off x="4557601" y="2488984"/>
          <a:ext cx="266245" cy="91440"/>
        </a:xfrm>
        <a:custGeom>
          <a:avLst/>
          <a:gdLst/>
          <a:ahLst/>
          <a:cxnLst/>
          <a:rect l="0" t="0" r="0" b="0"/>
          <a:pathLst>
            <a:path>
              <a:moveTo>
                <a:pt x="0" y="45720"/>
              </a:moveTo>
              <a:lnTo>
                <a:pt x="298989" y="45720"/>
              </a:lnTo>
            </a:path>
          </a:pathLst>
        </a:custGeom>
        <a:noFill/>
        <a:ln w="6350" cap="flat" cmpd="sng" algn="ctr">
          <a:solidFill>
            <a:srgbClr val="FFC000">
              <a:hueOff val="8085538"/>
              <a:satOff val="-37308"/>
              <a:lumOff val="137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83303" y="2533218"/>
        <a:ext cx="0" cy="0"/>
      </dsp:txXfrm>
    </dsp:sp>
    <dsp:sp modelId="{F8B4CD0F-A946-40A9-BC29-F3D2B5114095}">
      <dsp:nvSpPr>
        <dsp:cNvPr id="0" name=""/>
        <dsp:cNvSpPr/>
      </dsp:nvSpPr>
      <dsp:spPr>
        <a:xfrm>
          <a:off x="3268770" y="2147514"/>
          <a:ext cx="1290631" cy="774378"/>
        </a:xfrm>
        <a:prstGeom prst="rect">
          <a:avLst/>
        </a:prstGeom>
        <a:gradFill rotWithShape="0">
          <a:gsLst>
            <a:gs pos="0">
              <a:srgbClr val="FFC000">
                <a:hueOff val="7659983"/>
                <a:satOff val="-35345"/>
                <a:lumOff val="1301"/>
                <a:alphaOff val="0"/>
                <a:satMod val="103000"/>
                <a:lumMod val="102000"/>
                <a:tint val="94000"/>
              </a:srgbClr>
            </a:gs>
            <a:gs pos="50000">
              <a:srgbClr val="FFC000">
                <a:hueOff val="7659983"/>
                <a:satOff val="-35345"/>
                <a:lumOff val="1301"/>
                <a:alphaOff val="0"/>
                <a:satMod val="110000"/>
                <a:lumMod val="100000"/>
                <a:shade val="100000"/>
              </a:srgbClr>
            </a:gs>
            <a:gs pos="100000">
              <a:srgbClr val="FFC000">
                <a:hueOff val="7659983"/>
                <a:satOff val="-35345"/>
                <a:lumOff val="130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Determine what to purchase. </a:t>
          </a:r>
        </a:p>
      </dsp:txBody>
      <dsp:txXfrm>
        <a:off x="3268770" y="2147514"/>
        <a:ext cx="1290631" cy="774378"/>
      </dsp:txXfrm>
    </dsp:sp>
    <dsp:sp modelId="{C43C184E-9830-4072-82C6-4B16722CB2D8}">
      <dsp:nvSpPr>
        <dsp:cNvPr id="0" name=""/>
        <dsp:cNvSpPr/>
      </dsp:nvSpPr>
      <dsp:spPr>
        <a:xfrm>
          <a:off x="6145078" y="2488984"/>
          <a:ext cx="266245" cy="91440"/>
        </a:xfrm>
        <a:custGeom>
          <a:avLst/>
          <a:gdLst/>
          <a:ahLst/>
          <a:cxnLst/>
          <a:rect l="0" t="0" r="0" b="0"/>
          <a:pathLst>
            <a:path>
              <a:moveTo>
                <a:pt x="0" y="45720"/>
              </a:moveTo>
              <a:lnTo>
                <a:pt x="298989"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6270780" y="2533218"/>
        <a:ext cx="0" cy="0"/>
      </dsp:txXfrm>
    </dsp:sp>
    <dsp:sp modelId="{54889682-8FC8-4DE2-9491-A5A65F7B8A57}">
      <dsp:nvSpPr>
        <dsp:cNvPr id="0" name=""/>
        <dsp:cNvSpPr/>
      </dsp:nvSpPr>
      <dsp:spPr>
        <a:xfrm>
          <a:off x="4856247" y="2147514"/>
          <a:ext cx="1290631" cy="774378"/>
        </a:xfrm>
        <a:prstGeom prst="rect">
          <a:avLst/>
        </a:prstGeom>
        <a:gradFill rotWithShape="0">
          <a:gsLst>
            <a:gs pos="0">
              <a:srgbClr val="FFC000">
                <a:hueOff val="8207126"/>
                <a:satOff val="-37869"/>
                <a:lumOff val="1393"/>
                <a:alphaOff val="0"/>
                <a:satMod val="103000"/>
                <a:lumMod val="102000"/>
                <a:tint val="94000"/>
              </a:srgbClr>
            </a:gs>
            <a:gs pos="50000">
              <a:srgbClr val="FFC000">
                <a:hueOff val="8207126"/>
                <a:satOff val="-37869"/>
                <a:lumOff val="1393"/>
                <a:alphaOff val="0"/>
                <a:satMod val="110000"/>
                <a:lumMod val="100000"/>
                <a:shade val="100000"/>
              </a:srgbClr>
            </a:gs>
            <a:gs pos="100000">
              <a:srgbClr val="FFC000">
                <a:hueOff val="8207126"/>
                <a:satOff val="-37869"/>
                <a:lumOff val="13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Prepare procurement documents. </a:t>
          </a:r>
        </a:p>
      </dsp:txBody>
      <dsp:txXfrm>
        <a:off x="4856247" y="2147514"/>
        <a:ext cx="1290631" cy="774378"/>
      </dsp:txXfrm>
    </dsp:sp>
    <dsp:sp modelId="{EB5CB428-C111-48C8-AAE2-9C6B88D68497}">
      <dsp:nvSpPr>
        <dsp:cNvPr id="0" name=""/>
        <dsp:cNvSpPr/>
      </dsp:nvSpPr>
      <dsp:spPr>
        <a:xfrm>
          <a:off x="7732555" y="2488984"/>
          <a:ext cx="266245" cy="91440"/>
        </a:xfrm>
        <a:custGeom>
          <a:avLst/>
          <a:gdLst/>
          <a:ahLst/>
          <a:cxnLst/>
          <a:rect l="0" t="0" r="0" b="0"/>
          <a:pathLst>
            <a:path>
              <a:moveTo>
                <a:pt x="0" y="45720"/>
              </a:moveTo>
              <a:lnTo>
                <a:pt x="298989" y="45720"/>
              </a:lnTo>
            </a:path>
          </a:pathLst>
        </a:custGeom>
        <a:noFill/>
        <a:ln w="6350" cap="flat" cmpd="sng" algn="ctr">
          <a:solidFill>
            <a:srgbClr val="FFC000">
              <a:hueOff val="9240615"/>
              <a:satOff val="-42638"/>
              <a:lumOff val="156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858257" y="2533218"/>
        <a:ext cx="0" cy="0"/>
      </dsp:txXfrm>
    </dsp:sp>
    <dsp:sp modelId="{D234FC62-E9A5-4281-927D-CFBB5E2D164B}">
      <dsp:nvSpPr>
        <dsp:cNvPr id="0" name=""/>
        <dsp:cNvSpPr/>
      </dsp:nvSpPr>
      <dsp:spPr>
        <a:xfrm>
          <a:off x="6443724" y="2147514"/>
          <a:ext cx="1290631" cy="774378"/>
        </a:xfrm>
        <a:prstGeom prst="rect">
          <a:avLst/>
        </a:prstGeom>
        <a:gradFill rotWithShape="0">
          <a:gsLst>
            <a:gs pos="0">
              <a:srgbClr val="FFC000">
                <a:hueOff val="8754267"/>
                <a:satOff val="-40394"/>
                <a:lumOff val="1486"/>
                <a:alphaOff val="0"/>
                <a:satMod val="103000"/>
                <a:lumMod val="102000"/>
                <a:tint val="94000"/>
              </a:srgbClr>
            </a:gs>
            <a:gs pos="50000">
              <a:srgbClr val="FFC000">
                <a:hueOff val="8754267"/>
                <a:satOff val="-40394"/>
                <a:lumOff val="1486"/>
                <a:alphaOff val="0"/>
                <a:satMod val="110000"/>
                <a:lumMod val="100000"/>
                <a:shade val="100000"/>
              </a:srgbClr>
            </a:gs>
            <a:gs pos="100000">
              <a:srgbClr val="FFC000">
                <a:hueOff val="8754267"/>
                <a:satOff val="-40394"/>
                <a:lumOff val="14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Finalize the “how to execute and control” aspects of all management plans. </a:t>
          </a:r>
        </a:p>
      </dsp:txBody>
      <dsp:txXfrm>
        <a:off x="6443724" y="2147514"/>
        <a:ext cx="1290631" cy="774378"/>
      </dsp:txXfrm>
    </dsp:sp>
    <dsp:sp modelId="{0BA15840-6BE6-4DE4-A3E8-B71D3ED963F2}">
      <dsp:nvSpPr>
        <dsp:cNvPr id="0" name=""/>
        <dsp:cNvSpPr/>
      </dsp:nvSpPr>
      <dsp:spPr>
        <a:xfrm>
          <a:off x="739132" y="2920093"/>
          <a:ext cx="7937384" cy="266245"/>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9818154"/>
              <a:satOff val="-45303"/>
              <a:lumOff val="166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509251" y="3051730"/>
        <a:ext cx="0" cy="0"/>
      </dsp:txXfrm>
    </dsp:sp>
    <dsp:sp modelId="{410B095B-7746-4A98-97FB-D231FD7C88D8}">
      <dsp:nvSpPr>
        <dsp:cNvPr id="0" name=""/>
        <dsp:cNvSpPr/>
      </dsp:nvSpPr>
      <dsp:spPr>
        <a:xfrm>
          <a:off x="8031200" y="2147514"/>
          <a:ext cx="1290631" cy="774378"/>
        </a:xfrm>
        <a:prstGeom prst="rect">
          <a:avLst/>
        </a:prstGeom>
        <a:gradFill rotWithShape="0">
          <a:gsLst>
            <a:gs pos="0">
              <a:srgbClr val="FFC000">
                <a:hueOff val="9301409"/>
                <a:satOff val="-42919"/>
                <a:lumOff val="1579"/>
                <a:alphaOff val="0"/>
                <a:satMod val="103000"/>
                <a:lumMod val="102000"/>
                <a:tint val="94000"/>
              </a:srgbClr>
            </a:gs>
            <a:gs pos="50000">
              <a:srgbClr val="FFC000">
                <a:hueOff val="9301409"/>
                <a:satOff val="-42919"/>
                <a:lumOff val="1579"/>
                <a:alphaOff val="0"/>
                <a:satMod val="110000"/>
                <a:lumMod val="100000"/>
                <a:shade val="100000"/>
              </a:srgbClr>
            </a:gs>
            <a:gs pos="100000">
              <a:srgbClr val="FFC000">
                <a:hueOff val="9301409"/>
                <a:satOff val="-42919"/>
                <a:lumOff val="15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Create process improvement plan. </a:t>
          </a:r>
        </a:p>
      </dsp:txBody>
      <dsp:txXfrm>
        <a:off x="8031200" y="2147514"/>
        <a:ext cx="1290631" cy="774378"/>
      </dsp:txXfrm>
    </dsp:sp>
    <dsp:sp modelId="{AAB57D64-F356-4332-8330-637A8323D050}">
      <dsp:nvSpPr>
        <dsp:cNvPr id="0" name=""/>
        <dsp:cNvSpPr/>
      </dsp:nvSpPr>
      <dsp:spPr>
        <a:xfrm>
          <a:off x="1382648" y="3560208"/>
          <a:ext cx="266245" cy="91440"/>
        </a:xfrm>
        <a:custGeom>
          <a:avLst/>
          <a:gdLst/>
          <a:ahLst/>
          <a:cxnLst/>
          <a:rect l="0" t="0" r="0" b="0"/>
          <a:pathLst>
            <a:path>
              <a:moveTo>
                <a:pt x="0" y="45720"/>
              </a:moveTo>
              <a:lnTo>
                <a:pt x="298989"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508349" y="3604442"/>
        <a:ext cx="0" cy="0"/>
      </dsp:txXfrm>
    </dsp:sp>
    <dsp:sp modelId="{3ADD81C7-84CE-4D2B-AC34-2E22766C166A}">
      <dsp:nvSpPr>
        <dsp:cNvPr id="0" name=""/>
        <dsp:cNvSpPr/>
      </dsp:nvSpPr>
      <dsp:spPr>
        <a:xfrm>
          <a:off x="93816" y="3218738"/>
          <a:ext cx="1290631" cy="774378"/>
        </a:xfrm>
        <a:prstGeom prst="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1100" kern="1200" dirty="0">
              <a:solidFill>
                <a:prstClr val="black"/>
              </a:solidFill>
              <a:latin typeface="Calibri Light"/>
              <a:ea typeface="+mn-ea"/>
              <a:cs typeface="+mn-cs"/>
            </a:rPr>
            <a:t>Gain formal approval. </a:t>
          </a:r>
        </a:p>
      </dsp:txBody>
      <dsp:txXfrm>
        <a:off x="93816" y="3218738"/>
        <a:ext cx="1290631" cy="774378"/>
      </dsp:txXfrm>
    </dsp:sp>
    <dsp:sp modelId="{245EBB26-ECA2-4FA5-943A-716C028F0E2C}">
      <dsp:nvSpPr>
        <dsp:cNvPr id="0" name=""/>
        <dsp:cNvSpPr/>
      </dsp:nvSpPr>
      <dsp:spPr>
        <a:xfrm>
          <a:off x="1681293" y="3218738"/>
          <a:ext cx="1290631" cy="774378"/>
        </a:xfrm>
        <a:prstGeom prst="rect">
          <a:avLst/>
        </a:prstGeom>
        <a:solidFill>
          <a:schemeClr val="tx2">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622300">
            <a:lnSpc>
              <a:spcPct val="90000"/>
            </a:lnSpc>
            <a:spcBef>
              <a:spcPct val="0"/>
            </a:spcBef>
            <a:spcAft>
              <a:spcPct val="35000"/>
            </a:spcAft>
            <a:buNone/>
          </a:pPr>
          <a:r>
            <a:rPr lang="en-US" sz="1100" kern="1200" dirty="0">
              <a:solidFill>
                <a:prstClr val="black"/>
              </a:solidFill>
              <a:latin typeface="Calibri Light"/>
              <a:ea typeface="+mn-ea"/>
              <a:cs typeface="+mn-cs"/>
            </a:rPr>
            <a:t>Hold kick-off meeting.</a:t>
          </a:r>
          <a:r>
            <a:rPr lang="en-US" sz="1400" kern="1200" dirty="0">
              <a:solidFill>
                <a:prstClr val="black"/>
              </a:solidFill>
              <a:latin typeface="Times New Roman"/>
              <a:ea typeface="+mn-ea"/>
              <a:cs typeface="Times New Roman"/>
            </a:rPr>
            <a:t> </a:t>
          </a:r>
        </a:p>
      </dsp:txBody>
      <dsp:txXfrm>
        <a:off x="1681293" y="3218738"/>
        <a:ext cx="1290631" cy="7743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2140731" y="416106"/>
          <a:ext cx="284233" cy="91440"/>
        </a:xfrm>
        <a:custGeom>
          <a:avLst/>
          <a:gdLst/>
          <a:ahLst/>
          <a:cxnLst/>
          <a:rect l="0" t="0" r="0" b="0"/>
          <a:pathLst>
            <a:path>
              <a:moveTo>
                <a:pt x="0" y="53622"/>
              </a:moveTo>
              <a:lnTo>
                <a:pt x="196335" y="53622"/>
              </a:lnTo>
              <a:lnTo>
                <a:pt x="196335" y="45720"/>
              </a:lnTo>
              <a:lnTo>
                <a:pt x="358471"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274975" y="460060"/>
        <a:ext cx="0" cy="0"/>
      </dsp:txXfrm>
    </dsp:sp>
    <dsp:sp modelId="{415B3C30-75E0-4D86-928E-9B3CB101D7CE}">
      <dsp:nvSpPr>
        <dsp:cNvPr id="0" name=""/>
        <dsp:cNvSpPr/>
      </dsp:nvSpPr>
      <dsp:spPr>
        <a:xfrm>
          <a:off x="606756" y="7489"/>
          <a:ext cx="1535775" cy="921465"/>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tx1"/>
              </a:solidFill>
              <a:latin typeface="+mj-lt"/>
              <a:ea typeface="+mn-ea"/>
              <a:cs typeface="+mn-cs"/>
            </a:rPr>
            <a:t>Acquire final team</a:t>
          </a:r>
          <a:r>
            <a:rPr lang="en-US" sz="1600" kern="1200" dirty="0">
              <a:solidFill>
                <a:schemeClr val="tx1"/>
              </a:solidFill>
              <a:latin typeface="+mj-lt"/>
              <a:ea typeface="+mn-ea"/>
              <a:cs typeface="+mn-cs"/>
            </a:rPr>
            <a:t>. </a:t>
          </a:r>
        </a:p>
      </dsp:txBody>
      <dsp:txXfrm>
        <a:off x="606756" y="7489"/>
        <a:ext cx="1535775" cy="921465"/>
      </dsp:txXfrm>
    </dsp:sp>
    <dsp:sp modelId="{54D54817-7968-416D-8DF9-C60C475A5482}">
      <dsp:nvSpPr>
        <dsp:cNvPr id="0" name=""/>
        <dsp:cNvSpPr/>
      </dsp:nvSpPr>
      <dsp:spPr>
        <a:xfrm>
          <a:off x="3991340" y="416106"/>
          <a:ext cx="322628" cy="91440"/>
        </a:xfrm>
        <a:custGeom>
          <a:avLst/>
          <a:gdLst/>
          <a:ahLst/>
          <a:cxnLst/>
          <a:rect l="0" t="0" r="0" b="0"/>
          <a:pathLst>
            <a:path>
              <a:moveTo>
                <a:pt x="0" y="45720"/>
              </a:moveTo>
              <a:lnTo>
                <a:pt x="405918" y="45720"/>
              </a:lnTo>
            </a:path>
          </a:pathLst>
        </a:custGeom>
        <a:noFill/>
        <a:ln w="6350" cap="flat" cmpd="sng" algn="ctr">
          <a:solidFill>
            <a:srgbClr val="FFC000">
              <a:hueOff val="866308"/>
              <a:satOff val="-3997"/>
              <a:lumOff val="14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143823" y="460060"/>
        <a:ext cx="0" cy="0"/>
      </dsp:txXfrm>
    </dsp:sp>
    <dsp:sp modelId="{0A33F89D-7DF0-4AC9-A228-ED1E8F55F032}">
      <dsp:nvSpPr>
        <dsp:cNvPr id="0" name=""/>
        <dsp:cNvSpPr/>
      </dsp:nvSpPr>
      <dsp:spPr>
        <a:xfrm>
          <a:off x="2457365" y="1094"/>
          <a:ext cx="1535775" cy="921465"/>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Execute the PM plan. </a:t>
          </a:r>
        </a:p>
      </dsp:txBody>
      <dsp:txXfrm>
        <a:off x="2457365" y="1094"/>
        <a:ext cx="1535775" cy="921465"/>
      </dsp:txXfrm>
    </dsp:sp>
    <dsp:sp modelId="{F90DD44C-9F77-4B3F-8357-D41F3DF3D829}">
      <dsp:nvSpPr>
        <dsp:cNvPr id="0" name=""/>
        <dsp:cNvSpPr/>
      </dsp:nvSpPr>
      <dsp:spPr>
        <a:xfrm>
          <a:off x="5880343" y="416106"/>
          <a:ext cx="322628" cy="91440"/>
        </a:xfrm>
        <a:custGeom>
          <a:avLst/>
          <a:gdLst/>
          <a:ahLst/>
          <a:cxnLst/>
          <a:rect l="0" t="0" r="0" b="0"/>
          <a:pathLst>
            <a:path>
              <a:moveTo>
                <a:pt x="0" y="45720"/>
              </a:moveTo>
              <a:lnTo>
                <a:pt x="405918"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6032826" y="460060"/>
        <a:ext cx="0" cy="0"/>
      </dsp:txXfrm>
    </dsp:sp>
    <dsp:sp modelId="{36DF2FD5-D92A-486A-A5EF-B5ED082948CD}">
      <dsp:nvSpPr>
        <dsp:cNvPr id="0" name=""/>
        <dsp:cNvSpPr/>
      </dsp:nvSpPr>
      <dsp:spPr>
        <a:xfrm>
          <a:off x="4346368" y="1094"/>
          <a:ext cx="1535775" cy="921465"/>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Complete product scope</a:t>
          </a:r>
          <a:r>
            <a:rPr lang="en-US" sz="1600" kern="1200" dirty="0">
              <a:solidFill>
                <a:prstClr val="black"/>
              </a:solidFill>
              <a:latin typeface="Times New Roman"/>
              <a:ea typeface="+mn-ea"/>
              <a:cs typeface="Times New Roman"/>
            </a:rPr>
            <a:t>. </a:t>
          </a:r>
        </a:p>
      </dsp:txBody>
      <dsp:txXfrm>
        <a:off x="4346368" y="1094"/>
        <a:ext cx="1535775" cy="921465"/>
      </dsp:txXfrm>
    </dsp:sp>
    <dsp:sp modelId="{0048FCA9-5B4C-4571-A598-EC7338D38249}">
      <dsp:nvSpPr>
        <dsp:cNvPr id="0" name=""/>
        <dsp:cNvSpPr/>
      </dsp:nvSpPr>
      <dsp:spPr>
        <a:xfrm>
          <a:off x="7769346" y="416106"/>
          <a:ext cx="322628" cy="91440"/>
        </a:xfrm>
        <a:custGeom>
          <a:avLst/>
          <a:gdLst/>
          <a:ahLst/>
          <a:cxnLst/>
          <a:rect l="0" t="0" r="0" b="0"/>
          <a:pathLst>
            <a:path>
              <a:moveTo>
                <a:pt x="0" y="45720"/>
              </a:moveTo>
              <a:lnTo>
                <a:pt x="405918"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921830" y="460060"/>
        <a:ext cx="0" cy="0"/>
      </dsp:txXfrm>
    </dsp:sp>
    <dsp:sp modelId="{EFFC1067-6897-45F8-B20C-C14D1139D7BF}">
      <dsp:nvSpPr>
        <dsp:cNvPr id="0" name=""/>
        <dsp:cNvSpPr/>
      </dsp:nvSpPr>
      <dsp:spPr>
        <a:xfrm>
          <a:off x="6235371" y="1094"/>
          <a:ext cx="1535775" cy="921465"/>
        </a:xfrm>
        <a:prstGeom prst="rect">
          <a:avLst/>
        </a:prstGeom>
        <a:solidFill>
          <a:schemeClr val="accent4">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Recommend changes and corrective actions. </a:t>
          </a:r>
        </a:p>
      </dsp:txBody>
      <dsp:txXfrm>
        <a:off x="6235371" y="1094"/>
        <a:ext cx="1535775" cy="921465"/>
      </dsp:txXfrm>
    </dsp:sp>
    <dsp:sp modelId="{50A2AF8C-87A3-49A6-9DDD-9FB2527CFA4E}">
      <dsp:nvSpPr>
        <dsp:cNvPr id="0" name=""/>
        <dsp:cNvSpPr/>
      </dsp:nvSpPr>
      <dsp:spPr>
        <a:xfrm>
          <a:off x="1336249" y="920759"/>
          <a:ext cx="7556013" cy="322628"/>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925149" y="1080307"/>
        <a:ext cx="0" cy="0"/>
      </dsp:txXfrm>
    </dsp:sp>
    <dsp:sp modelId="{3DF0E6D0-6FA3-4DA1-A7FB-88C5C5E36300}">
      <dsp:nvSpPr>
        <dsp:cNvPr id="0" name=""/>
        <dsp:cNvSpPr/>
      </dsp:nvSpPr>
      <dsp:spPr>
        <a:xfrm>
          <a:off x="8124375" y="1094"/>
          <a:ext cx="1535775" cy="921465"/>
        </a:xfrm>
        <a:prstGeom prst="rect">
          <a:avLst/>
        </a:prstGeom>
        <a:solidFill>
          <a:schemeClr val="accent6">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Send and receive information. </a:t>
          </a:r>
        </a:p>
      </dsp:txBody>
      <dsp:txXfrm>
        <a:off x="8124375" y="1094"/>
        <a:ext cx="1535775" cy="921465"/>
      </dsp:txXfrm>
    </dsp:sp>
    <dsp:sp modelId="{5F87C36E-70AB-4BA7-97AA-E1644F9BDA05}">
      <dsp:nvSpPr>
        <dsp:cNvPr id="0" name=""/>
        <dsp:cNvSpPr/>
      </dsp:nvSpPr>
      <dsp:spPr>
        <a:xfrm>
          <a:off x="2102336" y="1690799"/>
          <a:ext cx="322628" cy="91440"/>
        </a:xfrm>
        <a:custGeom>
          <a:avLst/>
          <a:gdLst/>
          <a:ahLst/>
          <a:cxnLst/>
          <a:rect l="0" t="0" r="0" b="0"/>
          <a:pathLst>
            <a:path>
              <a:moveTo>
                <a:pt x="0" y="45720"/>
              </a:moveTo>
              <a:lnTo>
                <a:pt x="405918" y="45720"/>
              </a:lnTo>
            </a:path>
          </a:pathLst>
        </a:custGeom>
        <a:noFill/>
        <a:ln w="6350" cap="flat" cmpd="sng" algn="ctr">
          <a:solidFill>
            <a:srgbClr val="FFC000">
              <a:hueOff val="4331538"/>
              <a:satOff val="-19987"/>
              <a:lumOff val="73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254820" y="1734753"/>
        <a:ext cx="0" cy="0"/>
      </dsp:txXfrm>
    </dsp:sp>
    <dsp:sp modelId="{6A0930C1-718A-4A53-85D0-7A75C81E61C8}">
      <dsp:nvSpPr>
        <dsp:cNvPr id="0" name=""/>
        <dsp:cNvSpPr/>
      </dsp:nvSpPr>
      <dsp:spPr>
        <a:xfrm>
          <a:off x="568361" y="1275787"/>
          <a:ext cx="1535775" cy="921465"/>
        </a:xfrm>
        <a:prstGeom prst="rect">
          <a:avLst/>
        </a:prstGeom>
        <a:gradFill rotWithShape="0">
          <a:gsLst>
            <a:gs pos="0">
              <a:srgbClr val="FFC000">
                <a:hueOff val="3998343"/>
                <a:satOff val="-18449"/>
                <a:lumOff val="679"/>
                <a:alphaOff val="0"/>
                <a:satMod val="103000"/>
                <a:lumMod val="102000"/>
                <a:tint val="94000"/>
              </a:srgbClr>
            </a:gs>
            <a:gs pos="50000">
              <a:srgbClr val="FFC000">
                <a:hueOff val="3998343"/>
                <a:satOff val="-18449"/>
                <a:lumOff val="679"/>
                <a:alphaOff val="0"/>
                <a:satMod val="110000"/>
                <a:lumMod val="100000"/>
                <a:shade val="100000"/>
              </a:srgbClr>
            </a:gs>
            <a:gs pos="100000">
              <a:srgbClr val="FFC000">
                <a:hueOff val="3998343"/>
                <a:satOff val="-18449"/>
                <a:lumOff val="6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Implement approved changes, defect repair, preventive and corrective actions. </a:t>
          </a:r>
        </a:p>
      </dsp:txBody>
      <dsp:txXfrm>
        <a:off x="568361" y="1275787"/>
        <a:ext cx="1535775" cy="921465"/>
      </dsp:txXfrm>
    </dsp:sp>
    <dsp:sp modelId="{3EE7E937-6A6A-43CF-91DC-847D45662A62}">
      <dsp:nvSpPr>
        <dsp:cNvPr id="0" name=""/>
        <dsp:cNvSpPr/>
      </dsp:nvSpPr>
      <dsp:spPr>
        <a:xfrm>
          <a:off x="3991340" y="1690799"/>
          <a:ext cx="322628" cy="91440"/>
        </a:xfrm>
        <a:custGeom>
          <a:avLst/>
          <a:gdLst/>
          <a:ahLst/>
          <a:cxnLst/>
          <a:rect l="0" t="0" r="0" b="0"/>
          <a:pathLst>
            <a:path>
              <a:moveTo>
                <a:pt x="0" y="45720"/>
              </a:moveTo>
              <a:lnTo>
                <a:pt x="405918"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143823" y="1734753"/>
        <a:ext cx="0" cy="0"/>
      </dsp:txXfrm>
    </dsp:sp>
    <dsp:sp modelId="{7E5D11DA-D2FA-474B-8B8A-482C1BDB7E1D}">
      <dsp:nvSpPr>
        <dsp:cNvPr id="0" name=""/>
        <dsp:cNvSpPr/>
      </dsp:nvSpPr>
      <dsp:spPr>
        <a:xfrm>
          <a:off x="2457365" y="1275787"/>
          <a:ext cx="1535775" cy="921465"/>
        </a:xfrm>
        <a:prstGeom prst="rect">
          <a:avLst/>
        </a:prstGeom>
        <a:gradFill rotWithShape="0">
          <a:gsLst>
            <a:gs pos="0">
              <a:srgbClr val="FFC000">
                <a:hueOff val="4798012"/>
                <a:satOff val="-22139"/>
                <a:lumOff val="815"/>
                <a:alphaOff val="0"/>
                <a:satMod val="103000"/>
                <a:lumMod val="102000"/>
                <a:tint val="94000"/>
              </a:srgbClr>
            </a:gs>
            <a:gs pos="50000">
              <a:srgbClr val="FFC000">
                <a:hueOff val="4798012"/>
                <a:satOff val="-22139"/>
                <a:lumOff val="815"/>
                <a:alphaOff val="0"/>
                <a:satMod val="110000"/>
                <a:lumMod val="100000"/>
                <a:shade val="100000"/>
              </a:srgbClr>
            </a:gs>
            <a:gs pos="100000">
              <a:srgbClr val="FFC000">
                <a:hueOff val="4798012"/>
                <a:satOff val="-22139"/>
                <a:lumOff val="8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Continuous improvement. </a:t>
          </a:r>
        </a:p>
      </dsp:txBody>
      <dsp:txXfrm>
        <a:off x="2457365" y="1275787"/>
        <a:ext cx="1535775" cy="921465"/>
      </dsp:txXfrm>
    </dsp:sp>
    <dsp:sp modelId="{88366243-8A5A-4FED-BF1A-97CE47E824C4}">
      <dsp:nvSpPr>
        <dsp:cNvPr id="0" name=""/>
        <dsp:cNvSpPr/>
      </dsp:nvSpPr>
      <dsp:spPr>
        <a:xfrm>
          <a:off x="5880343" y="1690799"/>
          <a:ext cx="322628" cy="91440"/>
        </a:xfrm>
        <a:custGeom>
          <a:avLst/>
          <a:gdLst/>
          <a:ahLst/>
          <a:cxnLst/>
          <a:rect l="0" t="0" r="0" b="0"/>
          <a:pathLst>
            <a:path>
              <a:moveTo>
                <a:pt x="0" y="45720"/>
              </a:moveTo>
              <a:lnTo>
                <a:pt x="405918" y="45720"/>
              </a:lnTo>
            </a:path>
          </a:pathLst>
        </a:custGeom>
        <a:noFill/>
        <a:ln w="6350" cap="flat" cmpd="sng" algn="ctr">
          <a:solidFill>
            <a:srgbClr val="FFC000">
              <a:hueOff val="6064154"/>
              <a:satOff val="-27981"/>
              <a:lumOff val="103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6032826" y="1734753"/>
        <a:ext cx="0" cy="0"/>
      </dsp:txXfrm>
    </dsp:sp>
    <dsp:sp modelId="{6DD17883-A6BE-4D71-9510-C3461EBEB045}">
      <dsp:nvSpPr>
        <dsp:cNvPr id="0" name=""/>
        <dsp:cNvSpPr/>
      </dsp:nvSpPr>
      <dsp:spPr>
        <a:xfrm>
          <a:off x="4346368" y="1275787"/>
          <a:ext cx="1535775" cy="921465"/>
        </a:xfrm>
        <a:prstGeom prst="rect">
          <a:avLst/>
        </a:prstGeom>
        <a:gradFill rotWithShape="0">
          <a:gsLst>
            <a:gs pos="0">
              <a:srgbClr val="FFC000">
                <a:hueOff val="5597681"/>
                <a:satOff val="-25829"/>
                <a:lumOff val="950"/>
                <a:alphaOff val="0"/>
                <a:satMod val="103000"/>
                <a:lumMod val="102000"/>
                <a:tint val="94000"/>
              </a:srgbClr>
            </a:gs>
            <a:gs pos="50000">
              <a:srgbClr val="FFC000">
                <a:hueOff val="5597681"/>
                <a:satOff val="-25829"/>
                <a:lumOff val="950"/>
                <a:alphaOff val="0"/>
                <a:satMod val="110000"/>
                <a:lumMod val="100000"/>
                <a:shade val="100000"/>
              </a:srgbClr>
            </a:gs>
            <a:gs pos="100000">
              <a:srgbClr val="FFC000">
                <a:hueOff val="5597681"/>
                <a:satOff val="-25829"/>
                <a:lumOff val="95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Follow processes. </a:t>
          </a:r>
        </a:p>
      </dsp:txBody>
      <dsp:txXfrm>
        <a:off x="4346368" y="1275787"/>
        <a:ext cx="1535775" cy="921465"/>
      </dsp:txXfrm>
    </dsp:sp>
    <dsp:sp modelId="{0C33A794-01AD-4FB6-8CC7-0DBCCA56A571}">
      <dsp:nvSpPr>
        <dsp:cNvPr id="0" name=""/>
        <dsp:cNvSpPr/>
      </dsp:nvSpPr>
      <dsp:spPr>
        <a:xfrm>
          <a:off x="7769346" y="1690799"/>
          <a:ext cx="322628" cy="91440"/>
        </a:xfrm>
        <a:custGeom>
          <a:avLst/>
          <a:gdLst/>
          <a:ahLst/>
          <a:cxnLst/>
          <a:rect l="0" t="0" r="0" b="0"/>
          <a:pathLst>
            <a:path>
              <a:moveTo>
                <a:pt x="0" y="45720"/>
              </a:moveTo>
              <a:lnTo>
                <a:pt x="405918"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921830" y="1734753"/>
        <a:ext cx="0" cy="0"/>
      </dsp:txXfrm>
    </dsp:sp>
    <dsp:sp modelId="{E0D76AB7-89CD-4D28-85BA-21323802D2CF}">
      <dsp:nvSpPr>
        <dsp:cNvPr id="0" name=""/>
        <dsp:cNvSpPr/>
      </dsp:nvSpPr>
      <dsp:spPr>
        <a:xfrm>
          <a:off x="6235371" y="1275787"/>
          <a:ext cx="1535775" cy="921465"/>
        </a:xfrm>
        <a:prstGeom prst="rect">
          <a:avLst/>
        </a:prstGeom>
        <a:gradFill rotWithShape="0">
          <a:gsLst>
            <a:gs pos="0">
              <a:srgbClr val="FFC000">
                <a:hueOff val="6397349"/>
                <a:satOff val="-29519"/>
                <a:lumOff val="1086"/>
                <a:alphaOff val="0"/>
                <a:satMod val="103000"/>
                <a:lumMod val="102000"/>
                <a:tint val="94000"/>
              </a:srgbClr>
            </a:gs>
            <a:gs pos="50000">
              <a:srgbClr val="FFC000">
                <a:hueOff val="6397349"/>
                <a:satOff val="-29519"/>
                <a:lumOff val="1086"/>
                <a:alphaOff val="0"/>
                <a:satMod val="110000"/>
                <a:lumMod val="100000"/>
                <a:shade val="100000"/>
              </a:srgbClr>
            </a:gs>
            <a:gs pos="100000">
              <a:srgbClr val="FFC000">
                <a:hueOff val="6397349"/>
                <a:satOff val="-29519"/>
                <a:lumOff val="10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Team building. </a:t>
          </a:r>
        </a:p>
      </dsp:txBody>
      <dsp:txXfrm>
        <a:off x="6235371" y="1275787"/>
        <a:ext cx="1535775" cy="921465"/>
      </dsp:txXfrm>
    </dsp:sp>
    <dsp:sp modelId="{08453BD6-AD49-4FF5-A5DF-B3E16B96AACC}">
      <dsp:nvSpPr>
        <dsp:cNvPr id="0" name=""/>
        <dsp:cNvSpPr/>
      </dsp:nvSpPr>
      <dsp:spPr>
        <a:xfrm>
          <a:off x="1336249" y="2195452"/>
          <a:ext cx="7556013" cy="322628"/>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925149" y="2355000"/>
        <a:ext cx="0" cy="0"/>
      </dsp:txXfrm>
    </dsp:sp>
    <dsp:sp modelId="{6C073909-E5C2-4A56-96FC-963C60E1D521}">
      <dsp:nvSpPr>
        <dsp:cNvPr id="0" name=""/>
        <dsp:cNvSpPr/>
      </dsp:nvSpPr>
      <dsp:spPr>
        <a:xfrm>
          <a:off x="8124375" y="1275787"/>
          <a:ext cx="1535775" cy="921465"/>
        </a:xfrm>
        <a:prstGeom prst="rect">
          <a:avLst/>
        </a:prstGeom>
        <a:gradFill rotWithShape="0">
          <a:gsLst>
            <a:gs pos="0">
              <a:srgbClr val="FFC000">
                <a:hueOff val="7197018"/>
                <a:satOff val="-33209"/>
                <a:lumOff val="1222"/>
                <a:alphaOff val="0"/>
                <a:satMod val="103000"/>
                <a:lumMod val="102000"/>
                <a:tint val="94000"/>
              </a:srgbClr>
            </a:gs>
            <a:gs pos="50000">
              <a:srgbClr val="FFC000">
                <a:hueOff val="7197018"/>
                <a:satOff val="-33209"/>
                <a:lumOff val="1222"/>
                <a:alphaOff val="0"/>
                <a:satMod val="110000"/>
                <a:lumMod val="100000"/>
                <a:shade val="100000"/>
              </a:srgbClr>
            </a:gs>
            <a:gs pos="100000">
              <a:srgbClr val="FFC000">
                <a:hueOff val="7197018"/>
                <a:satOff val="-33209"/>
                <a:lumOff val="12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dirty="0">
              <a:solidFill>
                <a:prstClr val="black"/>
              </a:solidFill>
              <a:latin typeface="Calibri Light"/>
              <a:ea typeface="+mn-ea"/>
              <a:cs typeface="+mn-cs"/>
            </a:rPr>
            <a:t>Give recognition and rewards. </a:t>
          </a:r>
        </a:p>
      </dsp:txBody>
      <dsp:txXfrm>
        <a:off x="8124375" y="1275787"/>
        <a:ext cx="1535775" cy="921465"/>
      </dsp:txXfrm>
    </dsp:sp>
    <dsp:sp modelId="{DE14FDD7-151B-4FFE-BF9F-ACCA46B6E746}">
      <dsp:nvSpPr>
        <dsp:cNvPr id="0" name=""/>
        <dsp:cNvSpPr/>
      </dsp:nvSpPr>
      <dsp:spPr>
        <a:xfrm>
          <a:off x="2102336" y="2965493"/>
          <a:ext cx="322628" cy="91440"/>
        </a:xfrm>
        <a:custGeom>
          <a:avLst/>
          <a:gdLst/>
          <a:ahLst/>
          <a:cxnLst/>
          <a:rect l="0" t="0" r="0" b="0"/>
          <a:pathLst>
            <a:path>
              <a:moveTo>
                <a:pt x="0" y="45720"/>
              </a:moveTo>
              <a:lnTo>
                <a:pt x="405918"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254820" y="3009447"/>
        <a:ext cx="0" cy="0"/>
      </dsp:txXfrm>
    </dsp:sp>
    <dsp:sp modelId="{3EDCC046-197C-44ED-9B65-DBDDD42A301C}">
      <dsp:nvSpPr>
        <dsp:cNvPr id="0" name=""/>
        <dsp:cNvSpPr/>
      </dsp:nvSpPr>
      <dsp:spPr>
        <a:xfrm>
          <a:off x="568361" y="2550480"/>
          <a:ext cx="1535775" cy="921465"/>
        </a:xfrm>
        <a:prstGeom prst="rect">
          <a:avLst/>
        </a:prstGeom>
        <a:gradFill rotWithShape="0">
          <a:gsLst>
            <a:gs pos="0">
              <a:srgbClr val="FFC000">
                <a:hueOff val="7996686"/>
                <a:satOff val="-36898"/>
                <a:lumOff val="1358"/>
                <a:alphaOff val="0"/>
                <a:satMod val="103000"/>
                <a:lumMod val="102000"/>
                <a:tint val="94000"/>
              </a:srgbClr>
            </a:gs>
            <a:gs pos="50000">
              <a:srgbClr val="FFC000">
                <a:hueOff val="7996686"/>
                <a:satOff val="-36898"/>
                <a:lumOff val="1358"/>
                <a:alphaOff val="0"/>
                <a:satMod val="110000"/>
                <a:lumMod val="100000"/>
                <a:shade val="100000"/>
              </a:srgbClr>
            </a:gs>
            <a:gs pos="100000">
              <a:srgbClr val="FFC000">
                <a:hueOff val="7996686"/>
                <a:satOff val="-36898"/>
                <a:lumOff val="135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dirty="0">
              <a:solidFill>
                <a:prstClr val="black"/>
              </a:solidFill>
              <a:latin typeface="Calibri Light"/>
              <a:ea typeface="+mn-ea"/>
              <a:cs typeface="+mn-cs"/>
            </a:rPr>
            <a:t>Hold progress meetings. </a:t>
          </a:r>
        </a:p>
      </dsp:txBody>
      <dsp:txXfrm>
        <a:off x="568361" y="2550480"/>
        <a:ext cx="1535775" cy="921465"/>
      </dsp:txXfrm>
    </dsp:sp>
    <dsp:sp modelId="{5822C058-BBD8-490A-B532-C42127C80AAB}">
      <dsp:nvSpPr>
        <dsp:cNvPr id="0" name=""/>
        <dsp:cNvSpPr/>
      </dsp:nvSpPr>
      <dsp:spPr>
        <a:xfrm>
          <a:off x="2457365" y="2550480"/>
          <a:ext cx="1535775" cy="921465"/>
        </a:xfrm>
        <a:prstGeom prst="rect">
          <a:avLst/>
        </a:prstGeom>
        <a:gradFill rotWithShape="0">
          <a:gsLst>
            <a:gs pos="0">
              <a:srgbClr val="FFC000">
                <a:hueOff val="8796355"/>
                <a:satOff val="-40588"/>
                <a:lumOff val="1493"/>
                <a:alphaOff val="0"/>
                <a:satMod val="103000"/>
                <a:lumMod val="102000"/>
                <a:tint val="94000"/>
              </a:srgbClr>
            </a:gs>
            <a:gs pos="50000">
              <a:srgbClr val="FFC000">
                <a:hueOff val="8796355"/>
                <a:satOff val="-40588"/>
                <a:lumOff val="1493"/>
                <a:alphaOff val="0"/>
                <a:satMod val="110000"/>
                <a:lumMod val="100000"/>
                <a:shade val="100000"/>
              </a:srgbClr>
            </a:gs>
            <a:gs pos="100000">
              <a:srgbClr val="FFC000">
                <a:hueOff val="8796355"/>
                <a:satOff val="-40588"/>
                <a:lumOff val="14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711200">
            <a:lnSpc>
              <a:spcPct val="90000"/>
            </a:lnSpc>
            <a:spcBef>
              <a:spcPct val="0"/>
            </a:spcBef>
            <a:spcAft>
              <a:spcPct val="35000"/>
            </a:spcAft>
            <a:buNone/>
          </a:pPr>
          <a:r>
            <a:rPr lang="en-US" sz="1200" kern="1200" dirty="0">
              <a:solidFill>
                <a:prstClr val="black"/>
              </a:solidFill>
              <a:latin typeface="Calibri Light"/>
              <a:ea typeface="+mn-ea"/>
              <a:cs typeface="+mn-cs"/>
            </a:rPr>
            <a:t>Use work authorization system. </a:t>
          </a:r>
        </a:p>
      </dsp:txBody>
      <dsp:txXfrm>
        <a:off x="2457365" y="2550480"/>
        <a:ext cx="1535775" cy="92146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1590946" y="451271"/>
          <a:ext cx="285875" cy="91440"/>
        </a:xfrm>
        <a:custGeom>
          <a:avLst/>
          <a:gdLst/>
          <a:ahLst/>
          <a:cxnLst/>
          <a:rect l="0" t="0" r="0" b="0"/>
          <a:pathLst>
            <a:path>
              <a:moveTo>
                <a:pt x="0" y="52665"/>
              </a:moveTo>
              <a:lnTo>
                <a:pt x="172759" y="52665"/>
              </a:lnTo>
              <a:lnTo>
                <a:pt x="172759" y="45720"/>
              </a:lnTo>
              <a:lnTo>
                <a:pt x="311319"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725970" y="495214"/>
        <a:ext cx="0" cy="0"/>
      </dsp:txXfrm>
    </dsp:sp>
    <dsp:sp modelId="{415B3C30-75E0-4D86-928E-9B3CB101D7CE}">
      <dsp:nvSpPr>
        <dsp:cNvPr id="0" name=""/>
        <dsp:cNvSpPr/>
      </dsp:nvSpPr>
      <dsp:spPr>
        <a:xfrm>
          <a:off x="48965" y="40285"/>
          <a:ext cx="1543781" cy="926268"/>
        </a:xfrm>
        <a:prstGeom prst="rect">
          <a:avLst/>
        </a:prstGeom>
        <a:solidFill>
          <a:schemeClr val="accent2">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latin typeface="+mj-lt"/>
              <a:ea typeface="+mn-ea"/>
              <a:cs typeface="+mn-cs"/>
            </a:rPr>
            <a:t>Measure against the performance measurement baselines. </a:t>
          </a:r>
        </a:p>
      </dsp:txBody>
      <dsp:txXfrm>
        <a:off x="48965" y="40285"/>
        <a:ext cx="1543781" cy="926268"/>
      </dsp:txXfrm>
    </dsp:sp>
    <dsp:sp modelId="{6525B44A-AA60-4489-8982-0F3C080A850D}">
      <dsp:nvSpPr>
        <dsp:cNvPr id="0" name=""/>
        <dsp:cNvSpPr/>
      </dsp:nvSpPr>
      <dsp:spPr>
        <a:xfrm>
          <a:off x="3451202" y="451271"/>
          <a:ext cx="324469" cy="91440"/>
        </a:xfrm>
        <a:custGeom>
          <a:avLst/>
          <a:gdLst/>
          <a:ahLst/>
          <a:cxnLst/>
          <a:rect l="0" t="0" r="0" b="0"/>
          <a:pathLst>
            <a:path>
              <a:moveTo>
                <a:pt x="0" y="45720"/>
              </a:moveTo>
              <a:lnTo>
                <a:pt x="353016" y="45720"/>
              </a:lnTo>
            </a:path>
          </a:pathLst>
        </a:custGeom>
        <a:noFill/>
        <a:ln w="6350" cap="flat" cmpd="sng" algn="ctr">
          <a:solidFill>
            <a:srgbClr val="FFC000">
              <a:hueOff val="799669"/>
              <a:satOff val="-3690"/>
              <a:lumOff val="13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604560" y="495214"/>
        <a:ext cx="0" cy="0"/>
      </dsp:txXfrm>
    </dsp:sp>
    <dsp:sp modelId="{16653787-7195-4128-9A80-0D369D29B368}">
      <dsp:nvSpPr>
        <dsp:cNvPr id="0" name=""/>
        <dsp:cNvSpPr/>
      </dsp:nvSpPr>
      <dsp:spPr>
        <a:xfrm>
          <a:off x="1909221" y="33857"/>
          <a:ext cx="1543781" cy="926268"/>
        </a:xfrm>
        <a:prstGeom prst="rect">
          <a:avLst/>
        </a:prstGeom>
        <a:solidFill>
          <a:schemeClr val="accent2">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according to the management plans. </a:t>
          </a:r>
        </a:p>
      </dsp:txBody>
      <dsp:txXfrm>
        <a:off x="1909221" y="33857"/>
        <a:ext cx="1543781" cy="926268"/>
      </dsp:txXfrm>
    </dsp:sp>
    <dsp:sp modelId="{141A347C-6DBC-48C5-8779-5F14BE75975D}">
      <dsp:nvSpPr>
        <dsp:cNvPr id="0" name=""/>
        <dsp:cNvSpPr/>
      </dsp:nvSpPr>
      <dsp:spPr>
        <a:xfrm>
          <a:off x="5350053" y="451271"/>
          <a:ext cx="324469" cy="91440"/>
        </a:xfrm>
        <a:custGeom>
          <a:avLst/>
          <a:gdLst/>
          <a:ahLst/>
          <a:cxnLst/>
          <a:rect l="0" t="0" r="0" b="0"/>
          <a:pathLst>
            <a:path>
              <a:moveTo>
                <a:pt x="0" y="45720"/>
              </a:moveTo>
              <a:lnTo>
                <a:pt x="353016" y="45720"/>
              </a:lnTo>
            </a:path>
          </a:pathLst>
        </a:custGeom>
        <a:noFill/>
        <a:ln w="6350" cap="flat" cmpd="sng" algn="ctr">
          <a:solidFill>
            <a:srgbClr val="FFC000">
              <a:hueOff val="1599337"/>
              <a:satOff val="-7380"/>
              <a:lumOff val="27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503411" y="495214"/>
        <a:ext cx="0" cy="0"/>
      </dsp:txXfrm>
    </dsp:sp>
    <dsp:sp modelId="{F16742F8-4881-4DF1-8E27-AE2B875715C3}">
      <dsp:nvSpPr>
        <dsp:cNvPr id="0" name=""/>
        <dsp:cNvSpPr/>
      </dsp:nvSpPr>
      <dsp:spPr>
        <a:xfrm>
          <a:off x="3808071" y="33857"/>
          <a:ext cx="1543781" cy="926268"/>
        </a:xfrm>
        <a:prstGeom prst="rect">
          <a:avLst/>
        </a:prstGeom>
        <a:solidFill>
          <a:schemeClr val="accent2">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variances and if they warrant corrective action or a change. </a:t>
          </a:r>
        </a:p>
      </dsp:txBody>
      <dsp:txXfrm>
        <a:off x="3808071" y="33857"/>
        <a:ext cx="1543781" cy="926268"/>
      </dsp:txXfrm>
    </dsp:sp>
    <dsp:sp modelId="{2212A006-37B8-45B2-B86A-A23E77B8C2D2}">
      <dsp:nvSpPr>
        <dsp:cNvPr id="0" name=""/>
        <dsp:cNvSpPr/>
      </dsp:nvSpPr>
      <dsp:spPr>
        <a:xfrm>
          <a:off x="7248903" y="451271"/>
          <a:ext cx="324469" cy="91440"/>
        </a:xfrm>
        <a:custGeom>
          <a:avLst/>
          <a:gdLst/>
          <a:ahLst/>
          <a:cxnLst/>
          <a:rect l="0" t="0" r="0" b="0"/>
          <a:pathLst>
            <a:path>
              <a:moveTo>
                <a:pt x="0" y="45720"/>
              </a:moveTo>
              <a:lnTo>
                <a:pt x="353016" y="45720"/>
              </a:lnTo>
            </a:path>
          </a:pathLst>
        </a:custGeom>
        <a:noFill/>
        <a:ln w="6350" cap="flat" cmpd="sng" algn="ctr">
          <a:solidFill>
            <a:srgbClr val="FFC000">
              <a:hueOff val="2399006"/>
              <a:satOff val="-11070"/>
              <a:lumOff val="40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402261" y="495214"/>
        <a:ext cx="0" cy="0"/>
      </dsp:txXfrm>
    </dsp:sp>
    <dsp:sp modelId="{330A237D-F63C-44AC-A8C1-5554D8489603}">
      <dsp:nvSpPr>
        <dsp:cNvPr id="0" name=""/>
        <dsp:cNvSpPr/>
      </dsp:nvSpPr>
      <dsp:spPr>
        <a:xfrm>
          <a:off x="5706922" y="33857"/>
          <a:ext cx="1543781" cy="926268"/>
        </a:xfrm>
        <a:prstGeom prst="rect">
          <a:avLst/>
        </a:prstGeom>
        <a:solidFill>
          <a:schemeClr val="accent5">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Scope verification. </a:t>
          </a:r>
        </a:p>
      </dsp:txBody>
      <dsp:txXfrm>
        <a:off x="5706922" y="33857"/>
        <a:ext cx="1543781" cy="926268"/>
      </dsp:txXfrm>
    </dsp:sp>
    <dsp:sp modelId="{95878ADF-7C1F-4159-A5BA-04BF507F644F}">
      <dsp:nvSpPr>
        <dsp:cNvPr id="0" name=""/>
        <dsp:cNvSpPr/>
      </dsp:nvSpPr>
      <dsp:spPr>
        <a:xfrm>
          <a:off x="782261" y="958326"/>
          <a:ext cx="7595402" cy="324469"/>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3198675"/>
              <a:satOff val="-14759"/>
              <a:lumOff val="54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389870" y="1118783"/>
        <a:ext cx="0" cy="0"/>
      </dsp:txXfrm>
    </dsp:sp>
    <dsp:sp modelId="{7A5AED31-6A46-4C74-843E-65F9148B15F6}">
      <dsp:nvSpPr>
        <dsp:cNvPr id="0" name=""/>
        <dsp:cNvSpPr/>
      </dsp:nvSpPr>
      <dsp:spPr>
        <a:xfrm>
          <a:off x="7605773" y="33857"/>
          <a:ext cx="1543781" cy="926268"/>
        </a:xfrm>
        <a:prstGeom prst="rect">
          <a:avLst/>
        </a:prstGeom>
        <a:solidFill>
          <a:schemeClr val="accent5">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Configuration management. </a:t>
          </a:r>
        </a:p>
      </dsp:txBody>
      <dsp:txXfrm>
        <a:off x="7605773" y="33857"/>
        <a:ext cx="1543781" cy="926268"/>
      </dsp:txXfrm>
    </dsp:sp>
    <dsp:sp modelId="{4F1E6861-EB27-47F0-9B87-7837405864A8}">
      <dsp:nvSpPr>
        <dsp:cNvPr id="0" name=""/>
        <dsp:cNvSpPr/>
      </dsp:nvSpPr>
      <dsp:spPr>
        <a:xfrm>
          <a:off x="1552351" y="1732610"/>
          <a:ext cx="324469" cy="91440"/>
        </a:xfrm>
        <a:custGeom>
          <a:avLst/>
          <a:gdLst/>
          <a:ahLst/>
          <a:cxnLst/>
          <a:rect l="0" t="0" r="0" b="0"/>
          <a:pathLst>
            <a:path>
              <a:moveTo>
                <a:pt x="0" y="45720"/>
              </a:moveTo>
              <a:lnTo>
                <a:pt x="353016" y="45720"/>
              </a:lnTo>
            </a:path>
          </a:pathLst>
        </a:custGeom>
        <a:noFill/>
        <a:ln w="6350" cap="flat" cmpd="sng" algn="ctr">
          <a:solidFill>
            <a:srgbClr val="FFC000">
              <a:hueOff val="3998343"/>
              <a:satOff val="-18449"/>
              <a:lumOff val="67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705709" y="1776552"/>
        <a:ext cx="0" cy="0"/>
      </dsp:txXfrm>
    </dsp:sp>
    <dsp:sp modelId="{A1247218-4069-4FDD-85A2-6C9100C1750B}">
      <dsp:nvSpPr>
        <dsp:cNvPr id="0" name=""/>
        <dsp:cNvSpPr/>
      </dsp:nvSpPr>
      <dsp:spPr>
        <a:xfrm>
          <a:off x="10370" y="1315195"/>
          <a:ext cx="1543781" cy="926268"/>
        </a:xfrm>
        <a:prstGeom prst="rect">
          <a:avLst/>
        </a:prstGeom>
        <a:solidFill>
          <a:schemeClr val="accent1">
            <a:lumMod val="60000"/>
            <a:lumOff val="4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Recommend changes, defect repair, preventive and corrective actions. </a:t>
          </a:r>
        </a:p>
      </dsp:txBody>
      <dsp:txXfrm>
        <a:off x="10370" y="1315195"/>
        <a:ext cx="1543781" cy="926268"/>
      </dsp:txXfrm>
    </dsp:sp>
    <dsp:sp modelId="{747FE640-4BAE-4A6D-A72D-373BE3F887ED}">
      <dsp:nvSpPr>
        <dsp:cNvPr id="0" name=""/>
        <dsp:cNvSpPr/>
      </dsp:nvSpPr>
      <dsp:spPr>
        <a:xfrm>
          <a:off x="3451202" y="1732610"/>
          <a:ext cx="324469" cy="91440"/>
        </a:xfrm>
        <a:custGeom>
          <a:avLst/>
          <a:gdLst/>
          <a:ahLst/>
          <a:cxnLst/>
          <a:rect l="0" t="0" r="0" b="0"/>
          <a:pathLst>
            <a:path>
              <a:moveTo>
                <a:pt x="0" y="45720"/>
              </a:moveTo>
              <a:lnTo>
                <a:pt x="353016" y="45720"/>
              </a:lnTo>
            </a:path>
          </a:pathLst>
        </a:custGeom>
        <a:noFill/>
        <a:ln w="6350" cap="flat" cmpd="sng" algn="ctr">
          <a:solidFill>
            <a:srgbClr val="FFC000">
              <a:hueOff val="4798012"/>
              <a:satOff val="-22139"/>
              <a:lumOff val="81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604560" y="1776552"/>
        <a:ext cx="0" cy="0"/>
      </dsp:txXfrm>
    </dsp:sp>
    <dsp:sp modelId="{5E7689DF-0280-4E87-BE54-0C68155EB497}">
      <dsp:nvSpPr>
        <dsp:cNvPr id="0" name=""/>
        <dsp:cNvSpPr/>
      </dsp:nvSpPr>
      <dsp:spPr>
        <a:xfrm>
          <a:off x="1909221" y="1315195"/>
          <a:ext cx="1543781" cy="926268"/>
        </a:xfrm>
        <a:prstGeom prst="rect">
          <a:avLst/>
        </a:prstGeom>
        <a:solidFill>
          <a:schemeClr val="bg2">
            <a:lumMod val="9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Integrated change control. </a:t>
          </a:r>
        </a:p>
      </dsp:txBody>
      <dsp:txXfrm>
        <a:off x="1909221" y="1315195"/>
        <a:ext cx="1543781" cy="926268"/>
      </dsp:txXfrm>
    </dsp:sp>
    <dsp:sp modelId="{5C4AEF01-1F5A-4971-938E-708E50390280}">
      <dsp:nvSpPr>
        <dsp:cNvPr id="0" name=""/>
        <dsp:cNvSpPr/>
      </dsp:nvSpPr>
      <dsp:spPr>
        <a:xfrm>
          <a:off x="5350053" y="1732610"/>
          <a:ext cx="324469" cy="91440"/>
        </a:xfrm>
        <a:custGeom>
          <a:avLst/>
          <a:gdLst/>
          <a:ahLst/>
          <a:cxnLst/>
          <a:rect l="0" t="0" r="0" b="0"/>
          <a:pathLst>
            <a:path>
              <a:moveTo>
                <a:pt x="0" y="45720"/>
              </a:moveTo>
              <a:lnTo>
                <a:pt x="353016" y="45720"/>
              </a:lnTo>
            </a:path>
          </a:pathLst>
        </a:custGeom>
        <a:noFill/>
        <a:ln w="6350" cap="flat" cmpd="sng" algn="ctr">
          <a:solidFill>
            <a:srgbClr val="FFC000">
              <a:hueOff val="5597681"/>
              <a:satOff val="-25829"/>
              <a:lumOff val="95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503411" y="1776552"/>
        <a:ext cx="0" cy="0"/>
      </dsp:txXfrm>
    </dsp:sp>
    <dsp:sp modelId="{F2DA7A23-2E9F-46D9-AC80-DD38B6400A2B}">
      <dsp:nvSpPr>
        <dsp:cNvPr id="0" name=""/>
        <dsp:cNvSpPr/>
      </dsp:nvSpPr>
      <dsp:spPr>
        <a:xfrm>
          <a:off x="3808071" y="1315195"/>
          <a:ext cx="1543781" cy="926268"/>
        </a:xfrm>
        <a:prstGeom prst="rect">
          <a:avLst/>
        </a:prstGeom>
        <a:solidFill>
          <a:schemeClr val="bg2">
            <a:lumMod val="75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Approve changes, defect repair, preventive and corrective actions. </a:t>
          </a:r>
        </a:p>
      </dsp:txBody>
      <dsp:txXfrm>
        <a:off x="3808071" y="1315195"/>
        <a:ext cx="1543781" cy="926268"/>
      </dsp:txXfrm>
    </dsp:sp>
    <dsp:sp modelId="{073EE454-95AC-4CD3-98A8-A4C5627B0268}">
      <dsp:nvSpPr>
        <dsp:cNvPr id="0" name=""/>
        <dsp:cNvSpPr/>
      </dsp:nvSpPr>
      <dsp:spPr>
        <a:xfrm>
          <a:off x="7248903" y="1732610"/>
          <a:ext cx="324469" cy="91440"/>
        </a:xfrm>
        <a:custGeom>
          <a:avLst/>
          <a:gdLst/>
          <a:ahLst/>
          <a:cxnLst/>
          <a:rect l="0" t="0" r="0" b="0"/>
          <a:pathLst>
            <a:path>
              <a:moveTo>
                <a:pt x="0" y="45720"/>
              </a:moveTo>
              <a:lnTo>
                <a:pt x="353016" y="45720"/>
              </a:lnTo>
            </a:path>
          </a:pathLst>
        </a:custGeom>
        <a:noFill/>
        <a:ln w="6350" cap="flat" cmpd="sng" algn="ctr">
          <a:solidFill>
            <a:srgbClr val="FFC000">
              <a:hueOff val="6397349"/>
              <a:satOff val="-29519"/>
              <a:lumOff val="108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402261" y="1776552"/>
        <a:ext cx="0" cy="0"/>
      </dsp:txXfrm>
    </dsp:sp>
    <dsp:sp modelId="{FE0EF1EE-2979-4649-B546-DE1D22F2509E}">
      <dsp:nvSpPr>
        <dsp:cNvPr id="0" name=""/>
        <dsp:cNvSpPr/>
      </dsp:nvSpPr>
      <dsp:spPr>
        <a:xfrm>
          <a:off x="5706922" y="1315195"/>
          <a:ext cx="1543781" cy="926268"/>
        </a:xfrm>
        <a:prstGeom prst="rect">
          <a:avLst/>
        </a:prstGeom>
        <a:solidFill>
          <a:schemeClr val="bg1">
            <a:lumMod val="75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Risk audits. </a:t>
          </a:r>
        </a:p>
      </dsp:txBody>
      <dsp:txXfrm>
        <a:off x="5706922" y="1315195"/>
        <a:ext cx="1543781" cy="926268"/>
      </dsp:txXfrm>
    </dsp:sp>
    <dsp:sp modelId="{4DF3CB2D-32CD-4127-8A9A-A7FD012E8BF1}">
      <dsp:nvSpPr>
        <dsp:cNvPr id="0" name=""/>
        <dsp:cNvSpPr/>
      </dsp:nvSpPr>
      <dsp:spPr>
        <a:xfrm>
          <a:off x="782261" y="2239664"/>
          <a:ext cx="7595402" cy="324469"/>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7197018"/>
              <a:satOff val="-33209"/>
              <a:lumOff val="122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389870" y="2400122"/>
        <a:ext cx="0" cy="0"/>
      </dsp:txXfrm>
    </dsp:sp>
    <dsp:sp modelId="{BDC671B5-0B52-4E98-9F04-372D98EFE328}">
      <dsp:nvSpPr>
        <dsp:cNvPr id="0" name=""/>
        <dsp:cNvSpPr/>
      </dsp:nvSpPr>
      <dsp:spPr>
        <a:xfrm>
          <a:off x="7605773" y="1315195"/>
          <a:ext cx="1543781" cy="926268"/>
        </a:xfrm>
        <a:prstGeom prst="rect">
          <a:avLst/>
        </a:prstGeom>
        <a:gradFill rotWithShape="0">
          <a:gsLst>
            <a:gs pos="0">
              <a:srgbClr val="FFC000">
                <a:hueOff val="6682945"/>
                <a:satOff val="-30837"/>
                <a:lumOff val="1135"/>
                <a:alphaOff val="0"/>
                <a:satMod val="103000"/>
                <a:lumMod val="102000"/>
                <a:tint val="94000"/>
              </a:srgbClr>
            </a:gs>
            <a:gs pos="50000">
              <a:srgbClr val="FFC000">
                <a:hueOff val="6682945"/>
                <a:satOff val="-30837"/>
                <a:lumOff val="1135"/>
                <a:alphaOff val="0"/>
                <a:satMod val="110000"/>
                <a:lumMod val="100000"/>
                <a:shade val="100000"/>
              </a:srgbClr>
            </a:gs>
            <a:gs pos="100000">
              <a:srgbClr val="FFC000">
                <a:hueOff val="6682945"/>
                <a:satOff val="-30837"/>
                <a:lumOff val="113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Use issue logs. </a:t>
          </a:r>
        </a:p>
      </dsp:txBody>
      <dsp:txXfrm>
        <a:off x="7605773" y="1315195"/>
        <a:ext cx="1543781" cy="926268"/>
      </dsp:txXfrm>
    </dsp:sp>
    <dsp:sp modelId="{49361546-B51E-4FAF-B1D3-50FA39F7FD38}">
      <dsp:nvSpPr>
        <dsp:cNvPr id="0" name=""/>
        <dsp:cNvSpPr/>
      </dsp:nvSpPr>
      <dsp:spPr>
        <a:xfrm>
          <a:off x="1552351" y="3013948"/>
          <a:ext cx="324469" cy="91440"/>
        </a:xfrm>
        <a:custGeom>
          <a:avLst/>
          <a:gdLst/>
          <a:ahLst/>
          <a:cxnLst/>
          <a:rect l="0" t="0" r="0" b="0"/>
          <a:pathLst>
            <a:path>
              <a:moveTo>
                <a:pt x="0" y="45720"/>
              </a:moveTo>
              <a:lnTo>
                <a:pt x="353016" y="45720"/>
              </a:lnTo>
            </a:path>
          </a:pathLst>
        </a:custGeom>
        <a:noFill/>
        <a:ln w="6350" cap="flat" cmpd="sng" algn="ctr">
          <a:solidFill>
            <a:srgbClr val="FFC000">
              <a:hueOff val="7996686"/>
              <a:satOff val="-36898"/>
              <a:lumOff val="135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705709" y="3057891"/>
        <a:ext cx="0" cy="0"/>
      </dsp:txXfrm>
    </dsp:sp>
    <dsp:sp modelId="{A76555D5-82C6-4801-8225-2112BADE7FBA}">
      <dsp:nvSpPr>
        <dsp:cNvPr id="0" name=""/>
        <dsp:cNvSpPr/>
      </dsp:nvSpPr>
      <dsp:spPr>
        <a:xfrm>
          <a:off x="10370" y="2596533"/>
          <a:ext cx="1543781" cy="926268"/>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Facilitate conflict resolution. </a:t>
          </a:r>
        </a:p>
      </dsp:txBody>
      <dsp:txXfrm>
        <a:off x="10370" y="2596533"/>
        <a:ext cx="1543781" cy="926268"/>
      </dsp:txXfrm>
    </dsp:sp>
    <dsp:sp modelId="{0A125064-45A2-4A7A-9DB2-2DADC99F3B1C}">
      <dsp:nvSpPr>
        <dsp:cNvPr id="0" name=""/>
        <dsp:cNvSpPr/>
      </dsp:nvSpPr>
      <dsp:spPr>
        <a:xfrm>
          <a:off x="3451202" y="3013948"/>
          <a:ext cx="324469" cy="91440"/>
        </a:xfrm>
        <a:custGeom>
          <a:avLst/>
          <a:gdLst/>
          <a:ahLst/>
          <a:cxnLst/>
          <a:rect l="0" t="0" r="0" b="0"/>
          <a:pathLst>
            <a:path>
              <a:moveTo>
                <a:pt x="0" y="45720"/>
              </a:moveTo>
              <a:lnTo>
                <a:pt x="353016" y="45720"/>
              </a:lnTo>
            </a:path>
          </a:pathLst>
        </a:custGeom>
        <a:noFill/>
        <a:ln w="6350" cap="flat" cmpd="sng" algn="ctr">
          <a:solidFill>
            <a:srgbClr val="FFC000">
              <a:hueOff val="8796355"/>
              <a:satOff val="-40588"/>
              <a:lumOff val="149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604560" y="3057891"/>
        <a:ext cx="0" cy="0"/>
      </dsp:txXfrm>
    </dsp:sp>
    <dsp:sp modelId="{FB747CCC-7B03-456B-8752-43376B843560}">
      <dsp:nvSpPr>
        <dsp:cNvPr id="0" name=""/>
        <dsp:cNvSpPr/>
      </dsp:nvSpPr>
      <dsp:spPr>
        <a:xfrm>
          <a:off x="1909221" y="2596533"/>
          <a:ext cx="1543781" cy="926268"/>
        </a:xfrm>
        <a:prstGeom prst="rect">
          <a:avLst/>
        </a:prstGeom>
        <a:gradFill rotWithShape="0">
          <a:gsLst>
            <a:gs pos="0">
              <a:srgbClr val="FFC000">
                <a:hueOff val="8168044"/>
                <a:satOff val="-37689"/>
                <a:lumOff val="1387"/>
                <a:alphaOff val="0"/>
                <a:satMod val="103000"/>
                <a:lumMod val="102000"/>
                <a:tint val="94000"/>
              </a:srgbClr>
            </a:gs>
            <a:gs pos="50000">
              <a:srgbClr val="FFC000">
                <a:hueOff val="8168044"/>
                <a:satOff val="-37689"/>
                <a:lumOff val="1387"/>
                <a:alphaOff val="0"/>
                <a:satMod val="110000"/>
                <a:lumMod val="100000"/>
                <a:shade val="100000"/>
              </a:srgbClr>
            </a:gs>
            <a:gs pos="100000">
              <a:srgbClr val="FFC000">
                <a:hueOff val="8168044"/>
                <a:satOff val="-37689"/>
                <a:lumOff val="138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team member performance. </a:t>
          </a:r>
        </a:p>
      </dsp:txBody>
      <dsp:txXfrm>
        <a:off x="1909221" y="2596533"/>
        <a:ext cx="1543781" cy="926268"/>
      </dsp:txXfrm>
    </dsp:sp>
    <dsp:sp modelId="{DBD61D62-5EC6-49E0-93C3-F54FB25A58D7}">
      <dsp:nvSpPr>
        <dsp:cNvPr id="0" name=""/>
        <dsp:cNvSpPr/>
      </dsp:nvSpPr>
      <dsp:spPr>
        <a:xfrm>
          <a:off x="5350053" y="3013948"/>
          <a:ext cx="324469" cy="91440"/>
        </a:xfrm>
        <a:custGeom>
          <a:avLst/>
          <a:gdLst/>
          <a:ahLst/>
          <a:cxnLst/>
          <a:rect l="0" t="0" r="0" b="0"/>
          <a:pathLst>
            <a:path>
              <a:moveTo>
                <a:pt x="0" y="45720"/>
              </a:moveTo>
              <a:lnTo>
                <a:pt x="353016" y="45720"/>
              </a:lnTo>
            </a:path>
          </a:pathLst>
        </a:custGeom>
        <a:noFill/>
        <a:ln w="6350" cap="flat" cmpd="sng" algn="ctr">
          <a:solidFill>
            <a:srgbClr val="FFC000">
              <a:hueOff val="9596024"/>
              <a:satOff val="-44278"/>
              <a:lumOff val="162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503411" y="3057891"/>
        <a:ext cx="0" cy="0"/>
      </dsp:txXfrm>
    </dsp:sp>
    <dsp:sp modelId="{B43CAAEC-AFF7-42AF-A18D-EFCEFD086237}">
      <dsp:nvSpPr>
        <dsp:cNvPr id="0" name=""/>
        <dsp:cNvSpPr/>
      </dsp:nvSpPr>
      <dsp:spPr>
        <a:xfrm>
          <a:off x="3808071" y="2596533"/>
          <a:ext cx="1543781" cy="926268"/>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Report on performance</a:t>
          </a:r>
          <a:r>
            <a:rPr lang="en-US" sz="1900" kern="1200" dirty="0">
              <a:solidFill>
                <a:sysClr val="window" lastClr="FFFFFF"/>
              </a:solidFill>
              <a:latin typeface="Calibri" panose="020F0502020204030204"/>
              <a:ea typeface="+mn-ea"/>
              <a:cs typeface="+mn-cs"/>
            </a:rPr>
            <a:t>. </a:t>
          </a:r>
        </a:p>
      </dsp:txBody>
      <dsp:txXfrm>
        <a:off x="3808071" y="2596533"/>
        <a:ext cx="1543781" cy="926268"/>
      </dsp:txXfrm>
    </dsp:sp>
    <dsp:sp modelId="{550B6D5E-4821-4FCA-9AD1-B198207F55D6}">
      <dsp:nvSpPr>
        <dsp:cNvPr id="0" name=""/>
        <dsp:cNvSpPr/>
      </dsp:nvSpPr>
      <dsp:spPr>
        <a:xfrm>
          <a:off x="7248903" y="3013948"/>
          <a:ext cx="324469" cy="91440"/>
        </a:xfrm>
        <a:custGeom>
          <a:avLst/>
          <a:gdLst/>
          <a:ahLst/>
          <a:cxnLst/>
          <a:rect l="0" t="0" r="0" b="0"/>
          <a:pathLst>
            <a:path>
              <a:moveTo>
                <a:pt x="0" y="45720"/>
              </a:moveTo>
              <a:lnTo>
                <a:pt x="353016"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402261" y="3057891"/>
        <a:ext cx="0" cy="0"/>
      </dsp:txXfrm>
    </dsp:sp>
    <dsp:sp modelId="{F8716C60-A452-4F53-AEDE-D4A8B5C509B9}">
      <dsp:nvSpPr>
        <dsp:cNvPr id="0" name=""/>
        <dsp:cNvSpPr/>
      </dsp:nvSpPr>
      <dsp:spPr>
        <a:xfrm>
          <a:off x="5706922" y="2596533"/>
          <a:ext cx="1543781" cy="926268"/>
        </a:xfrm>
        <a:prstGeom prst="rect">
          <a:avLst/>
        </a:prstGeom>
        <a:gradFill rotWithShape="0">
          <a:gsLst>
            <a:gs pos="0">
              <a:srgbClr val="FFC000">
                <a:hueOff val="9653143"/>
                <a:satOff val="-44542"/>
                <a:lumOff val="1639"/>
                <a:alphaOff val="0"/>
                <a:satMod val="103000"/>
                <a:lumMod val="102000"/>
                <a:tint val="94000"/>
              </a:srgbClr>
            </a:gs>
            <a:gs pos="50000">
              <a:srgbClr val="FFC000">
                <a:hueOff val="9653143"/>
                <a:satOff val="-44542"/>
                <a:lumOff val="1639"/>
                <a:alphaOff val="0"/>
                <a:satMod val="110000"/>
                <a:lumMod val="100000"/>
                <a:shade val="100000"/>
              </a:srgbClr>
            </a:gs>
            <a:gs pos="100000">
              <a:srgbClr val="FFC000">
                <a:hueOff val="9653143"/>
                <a:satOff val="-44542"/>
                <a:lumOff val="163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forecasts. </a:t>
          </a:r>
        </a:p>
      </dsp:txBody>
      <dsp:txXfrm>
        <a:off x="5706922" y="2596533"/>
        <a:ext cx="1543781" cy="926268"/>
      </dsp:txXfrm>
    </dsp:sp>
    <dsp:sp modelId="{B0AC349B-B542-4F80-B7F0-F90699CA7F6C}">
      <dsp:nvSpPr>
        <dsp:cNvPr id="0" name=""/>
        <dsp:cNvSpPr/>
      </dsp:nvSpPr>
      <dsp:spPr>
        <a:xfrm>
          <a:off x="7605773" y="2596533"/>
          <a:ext cx="1543781" cy="926268"/>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Administer contracts. </a:t>
          </a:r>
        </a:p>
      </dsp:txBody>
      <dsp:txXfrm>
        <a:off x="7605773" y="2596533"/>
        <a:ext cx="1543781" cy="92626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2022042" y="1144607"/>
          <a:ext cx="412188" cy="91440"/>
        </a:xfrm>
        <a:custGeom>
          <a:avLst/>
          <a:gdLst/>
          <a:ahLst/>
          <a:cxnLst/>
          <a:rect l="0" t="0" r="0" b="0"/>
          <a:pathLst>
            <a:path>
              <a:moveTo>
                <a:pt x="0" y="67472"/>
              </a:moveTo>
              <a:lnTo>
                <a:pt x="231032" y="67472"/>
              </a:lnTo>
              <a:lnTo>
                <a:pt x="231032" y="45720"/>
              </a:lnTo>
              <a:lnTo>
                <a:pt x="427865"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217054" y="1188058"/>
        <a:ext cx="0" cy="0"/>
      </dsp:txXfrm>
    </dsp:sp>
    <dsp:sp modelId="{415B3C30-75E0-4D86-928E-9B3CB101D7CE}">
      <dsp:nvSpPr>
        <dsp:cNvPr id="0" name=""/>
        <dsp:cNvSpPr/>
      </dsp:nvSpPr>
      <dsp:spPr>
        <a:xfrm>
          <a:off x="51158" y="619531"/>
          <a:ext cx="1972683" cy="1183610"/>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latin typeface="+mj-lt"/>
              <a:ea typeface="+mn-ea"/>
              <a:cs typeface="+mn-cs"/>
            </a:rPr>
            <a:t>Develop closure procedures. </a:t>
          </a:r>
        </a:p>
      </dsp:txBody>
      <dsp:txXfrm>
        <a:off x="51158" y="619531"/>
        <a:ext cx="1972683" cy="1183610"/>
      </dsp:txXfrm>
    </dsp:sp>
    <dsp:sp modelId="{24E4C66A-F3CB-4175-945A-3546DFA4DFDE}">
      <dsp:nvSpPr>
        <dsp:cNvPr id="0" name=""/>
        <dsp:cNvSpPr/>
      </dsp:nvSpPr>
      <dsp:spPr>
        <a:xfrm>
          <a:off x="4437514" y="1144607"/>
          <a:ext cx="384728" cy="91440"/>
        </a:xfrm>
        <a:custGeom>
          <a:avLst/>
          <a:gdLst/>
          <a:ahLst/>
          <a:cxnLst/>
          <a:rect l="0" t="0" r="0" b="0"/>
          <a:pathLst>
            <a:path>
              <a:moveTo>
                <a:pt x="0" y="45720"/>
              </a:moveTo>
              <a:lnTo>
                <a:pt x="216816" y="45720"/>
              </a:lnTo>
              <a:lnTo>
                <a:pt x="216816" y="58967"/>
              </a:lnTo>
              <a:lnTo>
                <a:pt x="399433" y="58967"/>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19490" y="1188058"/>
        <a:ext cx="0" cy="0"/>
      </dsp:txXfrm>
    </dsp:sp>
    <dsp:sp modelId="{170C96EE-C7F3-4A4B-9318-FD01576819B8}">
      <dsp:nvSpPr>
        <dsp:cNvPr id="0" name=""/>
        <dsp:cNvSpPr/>
      </dsp:nvSpPr>
      <dsp:spPr>
        <a:xfrm>
          <a:off x="2466630" y="598521"/>
          <a:ext cx="1972683" cy="1183610"/>
        </a:xfrm>
        <a:prstGeom prst="rect">
          <a:avLst/>
        </a:prstGeom>
        <a:gradFill rotWithShape="0">
          <a:gsLst>
            <a:gs pos="0">
              <a:srgbClr val="FFC000">
                <a:hueOff val="1485099"/>
                <a:satOff val="-6853"/>
                <a:lumOff val="252"/>
                <a:alphaOff val="0"/>
                <a:satMod val="103000"/>
                <a:lumMod val="102000"/>
                <a:tint val="94000"/>
              </a:srgbClr>
            </a:gs>
            <a:gs pos="50000">
              <a:srgbClr val="FFC000">
                <a:hueOff val="1485099"/>
                <a:satOff val="-6853"/>
                <a:lumOff val="252"/>
                <a:alphaOff val="0"/>
                <a:satMod val="110000"/>
                <a:lumMod val="100000"/>
                <a:shade val="100000"/>
              </a:srgbClr>
            </a:gs>
            <a:gs pos="100000">
              <a:srgbClr val="FFC000">
                <a:hueOff val="1485099"/>
                <a:satOff val="-6853"/>
                <a:lumOff val="25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Complete contract closure. </a:t>
          </a:r>
        </a:p>
      </dsp:txBody>
      <dsp:txXfrm>
        <a:off x="2466630" y="598521"/>
        <a:ext cx="1972683" cy="1183610"/>
      </dsp:txXfrm>
    </dsp:sp>
    <dsp:sp modelId="{FBF04B70-1E4F-43A9-82A7-D5F024DCF216}">
      <dsp:nvSpPr>
        <dsp:cNvPr id="0" name=""/>
        <dsp:cNvSpPr/>
      </dsp:nvSpPr>
      <dsp:spPr>
        <a:xfrm>
          <a:off x="6825526" y="1157401"/>
          <a:ext cx="423117" cy="91440"/>
        </a:xfrm>
        <a:custGeom>
          <a:avLst/>
          <a:gdLst/>
          <a:ahLst/>
          <a:cxnLst/>
          <a:rect l="0" t="0" r="0" b="0"/>
          <a:pathLst>
            <a:path>
              <a:moveTo>
                <a:pt x="0" y="45720"/>
              </a:moveTo>
              <a:lnTo>
                <a:pt x="439181"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025742" y="1200853"/>
        <a:ext cx="0" cy="0"/>
      </dsp:txXfrm>
    </dsp:sp>
    <dsp:sp modelId="{879CB8F2-28EF-462F-87FB-A266136DAE27}">
      <dsp:nvSpPr>
        <dsp:cNvPr id="0" name=""/>
        <dsp:cNvSpPr/>
      </dsp:nvSpPr>
      <dsp:spPr>
        <a:xfrm>
          <a:off x="4854643" y="611316"/>
          <a:ext cx="1972683" cy="1183610"/>
        </a:xfrm>
        <a:prstGeom prst="rect">
          <a:avLst/>
        </a:prstGeom>
        <a:gradFill rotWithShape="0">
          <a:gsLst>
            <a:gs pos="0">
              <a:srgbClr val="FFC000">
                <a:hueOff val="2970198"/>
                <a:satOff val="-13705"/>
                <a:lumOff val="504"/>
                <a:alphaOff val="0"/>
                <a:satMod val="103000"/>
                <a:lumMod val="102000"/>
                <a:tint val="94000"/>
              </a:srgbClr>
            </a:gs>
            <a:gs pos="50000">
              <a:srgbClr val="FFC000">
                <a:hueOff val="2970198"/>
                <a:satOff val="-13705"/>
                <a:lumOff val="504"/>
                <a:alphaOff val="0"/>
                <a:satMod val="110000"/>
                <a:lumMod val="100000"/>
                <a:shade val="100000"/>
              </a:srgbClr>
            </a:gs>
            <a:gs pos="100000">
              <a:srgbClr val="FFC000">
                <a:hueOff val="2970198"/>
                <a:satOff val="-13705"/>
                <a:lumOff val="50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Confirm work is done to requirement. </a:t>
          </a:r>
        </a:p>
      </dsp:txBody>
      <dsp:txXfrm>
        <a:off x="4854643" y="611316"/>
        <a:ext cx="1972683" cy="1183610"/>
      </dsp:txXfrm>
    </dsp:sp>
    <dsp:sp modelId="{285035B5-964B-4533-9624-519CF15404CA}">
      <dsp:nvSpPr>
        <dsp:cNvPr id="0" name=""/>
        <dsp:cNvSpPr/>
      </dsp:nvSpPr>
      <dsp:spPr>
        <a:xfrm>
          <a:off x="988183" y="1793126"/>
          <a:ext cx="7279202" cy="423117"/>
        </a:xfrm>
        <a:custGeom>
          <a:avLst/>
          <a:gdLst/>
          <a:ahLst/>
          <a:cxnLst/>
          <a:rect l="0" t="0" r="0" b="0"/>
          <a:pathLst>
            <a:path>
              <a:moveTo>
                <a:pt x="7536929" y="0"/>
              </a:moveTo>
              <a:lnTo>
                <a:pt x="7536929" y="236690"/>
              </a:lnTo>
              <a:lnTo>
                <a:pt x="0" y="236690"/>
              </a:lnTo>
              <a:lnTo>
                <a:pt x="0" y="439181"/>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445451" y="2002416"/>
        <a:ext cx="0" cy="0"/>
      </dsp:txXfrm>
    </dsp:sp>
    <dsp:sp modelId="{92203324-B338-4E60-A1AC-387BDA27FEC1}">
      <dsp:nvSpPr>
        <dsp:cNvPr id="0" name=""/>
        <dsp:cNvSpPr/>
      </dsp:nvSpPr>
      <dsp:spPr>
        <a:xfrm>
          <a:off x="7281043" y="611316"/>
          <a:ext cx="1972683" cy="1183610"/>
        </a:xfrm>
        <a:prstGeom prst="rect">
          <a:avLst/>
        </a:prstGeom>
        <a:gradFill rotWithShape="0">
          <a:gsLst>
            <a:gs pos="0">
              <a:srgbClr val="FFC000">
                <a:hueOff val="4455297"/>
                <a:satOff val="-20558"/>
                <a:lumOff val="756"/>
                <a:alphaOff val="0"/>
                <a:satMod val="103000"/>
                <a:lumMod val="102000"/>
                <a:tint val="94000"/>
              </a:srgbClr>
            </a:gs>
            <a:gs pos="50000">
              <a:srgbClr val="FFC000">
                <a:hueOff val="4455297"/>
                <a:satOff val="-20558"/>
                <a:lumOff val="756"/>
                <a:alphaOff val="0"/>
                <a:satMod val="110000"/>
                <a:lumMod val="100000"/>
                <a:shade val="100000"/>
              </a:srgbClr>
            </a:gs>
            <a:gs pos="100000">
              <a:srgbClr val="FFC000">
                <a:hueOff val="4455297"/>
                <a:satOff val="-20558"/>
                <a:lumOff val="75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Gain formal acceptance of the product. </a:t>
          </a:r>
        </a:p>
      </dsp:txBody>
      <dsp:txXfrm>
        <a:off x="7281043" y="611316"/>
        <a:ext cx="1972683" cy="1183610"/>
      </dsp:txXfrm>
    </dsp:sp>
    <dsp:sp modelId="{96704561-A763-4615-B7C6-8844CC40E0F6}">
      <dsp:nvSpPr>
        <dsp:cNvPr id="0" name=""/>
        <dsp:cNvSpPr/>
      </dsp:nvSpPr>
      <dsp:spPr>
        <a:xfrm>
          <a:off x="1972725" y="2794729"/>
          <a:ext cx="423117" cy="91440"/>
        </a:xfrm>
        <a:custGeom>
          <a:avLst/>
          <a:gdLst/>
          <a:ahLst/>
          <a:cxnLst/>
          <a:rect l="0" t="0" r="0" b="0"/>
          <a:pathLst>
            <a:path>
              <a:moveTo>
                <a:pt x="0" y="45720"/>
              </a:moveTo>
              <a:lnTo>
                <a:pt x="439181"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172940" y="2838180"/>
        <a:ext cx="0" cy="0"/>
      </dsp:txXfrm>
    </dsp:sp>
    <dsp:sp modelId="{C0BD506C-D733-4BA3-A92F-C042A600A913}">
      <dsp:nvSpPr>
        <dsp:cNvPr id="0" name=""/>
        <dsp:cNvSpPr/>
      </dsp:nvSpPr>
      <dsp:spPr>
        <a:xfrm>
          <a:off x="1841" y="2248644"/>
          <a:ext cx="1972683" cy="1183610"/>
        </a:xfrm>
        <a:prstGeom prst="rect">
          <a:avLst/>
        </a:prstGeom>
        <a:gradFill rotWithShape="0">
          <a:gsLst>
            <a:gs pos="0">
              <a:srgbClr val="FFC000">
                <a:hueOff val="5940396"/>
                <a:satOff val="-27410"/>
                <a:lumOff val="1009"/>
                <a:alphaOff val="0"/>
                <a:satMod val="103000"/>
                <a:lumMod val="102000"/>
                <a:tint val="94000"/>
              </a:srgbClr>
            </a:gs>
            <a:gs pos="50000">
              <a:srgbClr val="FFC000">
                <a:hueOff val="5940396"/>
                <a:satOff val="-27410"/>
                <a:lumOff val="1009"/>
                <a:alphaOff val="0"/>
                <a:satMod val="110000"/>
                <a:lumMod val="100000"/>
                <a:shade val="100000"/>
              </a:srgbClr>
            </a:gs>
            <a:gs pos="100000">
              <a:srgbClr val="FFC000">
                <a:hueOff val="5940396"/>
                <a:satOff val="-27410"/>
                <a:lumOff val="100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Final performance reporting. </a:t>
          </a:r>
        </a:p>
      </dsp:txBody>
      <dsp:txXfrm>
        <a:off x="1841" y="2248644"/>
        <a:ext cx="1972683" cy="1183610"/>
      </dsp:txXfrm>
    </dsp:sp>
    <dsp:sp modelId="{5CF3E0F5-179A-470F-BAD4-F9088067F09A}">
      <dsp:nvSpPr>
        <dsp:cNvPr id="0" name=""/>
        <dsp:cNvSpPr/>
      </dsp:nvSpPr>
      <dsp:spPr>
        <a:xfrm>
          <a:off x="4399125" y="2794729"/>
          <a:ext cx="423117" cy="91440"/>
        </a:xfrm>
        <a:custGeom>
          <a:avLst/>
          <a:gdLst/>
          <a:ahLst/>
          <a:cxnLst/>
          <a:rect l="0" t="0" r="0" b="0"/>
          <a:pathLst>
            <a:path>
              <a:moveTo>
                <a:pt x="0" y="45720"/>
              </a:moveTo>
              <a:lnTo>
                <a:pt x="439181"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599341" y="2838180"/>
        <a:ext cx="0" cy="0"/>
      </dsp:txXfrm>
    </dsp:sp>
    <dsp:sp modelId="{14B8020A-FCCC-44B4-B5CD-A8A0B566279D}">
      <dsp:nvSpPr>
        <dsp:cNvPr id="0" name=""/>
        <dsp:cNvSpPr/>
      </dsp:nvSpPr>
      <dsp:spPr>
        <a:xfrm>
          <a:off x="2428242" y="2248644"/>
          <a:ext cx="1972683" cy="1183610"/>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Index and archive records. </a:t>
          </a:r>
        </a:p>
      </dsp:txBody>
      <dsp:txXfrm>
        <a:off x="2428242" y="2248644"/>
        <a:ext cx="1972683" cy="1183610"/>
      </dsp:txXfrm>
    </dsp:sp>
    <dsp:sp modelId="{160D5466-D60D-46E6-8AC3-83F21F920B0F}">
      <dsp:nvSpPr>
        <dsp:cNvPr id="0" name=""/>
        <dsp:cNvSpPr/>
      </dsp:nvSpPr>
      <dsp:spPr>
        <a:xfrm>
          <a:off x="6825526" y="2794729"/>
          <a:ext cx="423117" cy="91440"/>
        </a:xfrm>
        <a:custGeom>
          <a:avLst/>
          <a:gdLst/>
          <a:ahLst/>
          <a:cxnLst/>
          <a:rect l="0" t="0" r="0" b="0"/>
          <a:pathLst>
            <a:path>
              <a:moveTo>
                <a:pt x="0" y="45720"/>
              </a:moveTo>
              <a:lnTo>
                <a:pt x="439181"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025742" y="2838180"/>
        <a:ext cx="0" cy="0"/>
      </dsp:txXfrm>
    </dsp:sp>
    <dsp:sp modelId="{FD30465B-C110-4D23-BB44-D1F50F4D8D43}">
      <dsp:nvSpPr>
        <dsp:cNvPr id="0" name=""/>
        <dsp:cNvSpPr/>
      </dsp:nvSpPr>
      <dsp:spPr>
        <a:xfrm>
          <a:off x="4854643" y="2248644"/>
          <a:ext cx="1972683" cy="1183610"/>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Update, lessons learned and knowledge base. </a:t>
          </a:r>
        </a:p>
      </dsp:txBody>
      <dsp:txXfrm>
        <a:off x="4854643" y="2248644"/>
        <a:ext cx="1972683" cy="1183610"/>
      </dsp:txXfrm>
    </dsp:sp>
    <dsp:sp modelId="{B81FEA66-3380-4081-94BA-C1590CC8C80D}">
      <dsp:nvSpPr>
        <dsp:cNvPr id="0" name=""/>
        <dsp:cNvSpPr/>
      </dsp:nvSpPr>
      <dsp:spPr>
        <a:xfrm>
          <a:off x="7281043" y="2248644"/>
          <a:ext cx="1972683" cy="1183610"/>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Release resources. </a:t>
          </a:r>
        </a:p>
      </dsp:txBody>
      <dsp:txXfrm>
        <a:off x="7281043" y="2248644"/>
        <a:ext cx="1972683" cy="1183610"/>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5/23/26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0646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9994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9144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2712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5872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66266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7533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060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038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7993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6518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3160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34745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5654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346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8339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12091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87002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6235960"/>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 id="2147483729" r:id="rId17"/>
    <p:sldLayoutId id="214748373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hyperlink" Target="https://www.sydneyoperahouse.com/our-story/sydney-opera-house-history.html" TargetMode="External"/><Relationship Id="rId4" Type="http://schemas.openxmlformats.org/officeDocument/2006/relationships/image" Target="../media/image20.jpeg"/></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7.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3229610"/>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33">
            <a:extLst>
              <a:ext uri="{FF2B5EF4-FFF2-40B4-BE49-F238E27FC236}">
                <a16:creationId xmlns:a16="http://schemas.microsoft.com/office/drawing/2014/main" id="{52EF6707-3568-DF00-FD5F-2301CFB20A36}"/>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02</a:t>
            </a:r>
          </a:p>
        </p:txBody>
      </p:sp>
      <p:sp>
        <p:nvSpPr>
          <p:cNvPr id="3" name="TextBox 2">
            <a:extLst>
              <a:ext uri="{FF2B5EF4-FFF2-40B4-BE49-F238E27FC236}">
                <a16:creationId xmlns:a16="http://schemas.microsoft.com/office/drawing/2014/main" id="{0FE96821-B5DF-379B-5101-6D465B19D129}"/>
              </a:ext>
            </a:extLst>
          </p:cNvPr>
          <p:cNvSpPr txBox="1"/>
          <p:nvPr/>
        </p:nvSpPr>
        <p:spPr>
          <a:xfrm>
            <a:off x="329269" y="5104240"/>
            <a:ext cx="2476960"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cs typeface="Alexandria" charset="0"/>
              </a:rPr>
              <a:t>Project fundamentals</a:t>
            </a:r>
          </a:p>
        </p:txBody>
      </p:sp>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7968"/>
    </mc:Choice>
    <mc:Fallback xmlns="">
      <p:transition spd="slow" advTm="79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78" y="227534"/>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4118993" cy="55482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61333" y="4396881"/>
            <a:ext cx="2504212"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cs typeface="Times New Roman" panose="02020603050405020304" pitchFamily="18" charset="0"/>
              </a:rPr>
              <a:t>Project Fundamentals</a:t>
            </a:r>
            <a:endParaRPr lang="en-US" sz="2000" dirty="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10464"/>
    </mc:Choice>
    <mc:Fallback xmlns="">
      <p:transition spd="slow" advTm="1046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367747"/>
          </a:xfrm>
          <a:prstGeom prst="rect">
            <a:avLst/>
          </a:prstGeom>
          <a:noFill/>
        </p:spPr>
        <p:txBody>
          <a:bodyPr wrap="square">
            <a:spAutoFit/>
          </a:bodyPr>
          <a:lstStyle/>
          <a:p>
            <a:pPr>
              <a:lnSpc>
                <a:spcPct val="120000"/>
              </a:lnSpc>
            </a:pPr>
            <a:r>
              <a:rPr lang="en-US" sz="1400" dirty="0">
                <a:latin typeface="Alexandria" charset="0"/>
                <a:cs typeface="Alexandria" charset="0"/>
              </a:rPr>
              <a:t>This lecture goes in-depth the project and its elements, through this lecture the PLC (project life cycle) will be explained, it means that the different stages of the project will be identified and explained. </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CONTENTS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246769"/>
          </a:xfrm>
          <a:prstGeom prst="rect">
            <a:avLst/>
          </a:prstGeom>
          <a:noFill/>
        </p:spPr>
        <p:txBody>
          <a:bodyPr wrap="square" rtlCol="0">
            <a:spAutoFit/>
          </a:bodyPr>
          <a:lstStyle/>
          <a:p>
            <a:pPr marL="514350" indent="-514350">
              <a:buFont typeface="+mj-lt"/>
              <a:buAutoNum type="arabicPeriod"/>
            </a:pPr>
            <a:r>
              <a:rPr lang="en-US" sz="2000" dirty="0"/>
              <a:t>What is a Project?</a:t>
            </a:r>
          </a:p>
          <a:p>
            <a:pPr marL="514350" indent="-514350">
              <a:buFont typeface="+mj-lt"/>
              <a:buAutoNum type="arabicPeriod"/>
            </a:pPr>
            <a:r>
              <a:rPr lang="en-US" sz="2000" dirty="0"/>
              <a:t>Project Life Cycle and the project Phases.</a:t>
            </a:r>
          </a:p>
          <a:p>
            <a:pPr marL="514350" indent="-514350">
              <a:buFont typeface="+mj-lt"/>
              <a:buAutoNum type="arabicPeriod"/>
            </a:pPr>
            <a:r>
              <a:rPr lang="en-US" sz="2000" dirty="0"/>
              <a:t>Organizational Structure.</a:t>
            </a:r>
          </a:p>
          <a:p>
            <a:pPr marL="514350" indent="-514350">
              <a:buFont typeface="+mj-lt"/>
              <a:buAutoNum type="arabicPeriod"/>
            </a:pPr>
            <a:r>
              <a:rPr lang="en-US" sz="2000" dirty="0"/>
              <a:t>Process Models.</a:t>
            </a:r>
          </a:p>
          <a:p>
            <a:pPr marL="514350" indent="-514350">
              <a:buFont typeface="+mj-lt"/>
              <a:buAutoNum type="arabicPeriod"/>
            </a:pPr>
            <a:r>
              <a:rPr lang="en-US" sz="2000" dirty="0"/>
              <a:t>Quality Project.</a:t>
            </a:r>
          </a:p>
          <a:p>
            <a:pPr marL="514350" indent="-514350">
              <a:buFont typeface="+mj-lt"/>
              <a:buAutoNum type="arabicPeriod"/>
            </a:pPr>
            <a:r>
              <a:rPr lang="en-US" sz="2000" dirty="0"/>
              <a:t>Project Outcomes.</a:t>
            </a:r>
          </a:p>
          <a:p>
            <a:pPr marL="514350" indent="-514350">
              <a:buFont typeface="+mj-lt"/>
              <a:buAutoNum type="arabicPeriod"/>
            </a:pPr>
            <a:r>
              <a:rPr lang="en-US" sz="2000" dirty="0"/>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47744"/>
    </mc:Choice>
    <mc:Fallback xmlns="">
      <p:transition spd="slow" advTm="4774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t>WHAT IS A PROJECT?</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0C6A461C-CD49-6101-4305-0BC616CF1879}"/>
              </a:ext>
            </a:extLst>
          </p:cNvPr>
          <p:cNvSpPr txBox="1">
            <a:spLocks/>
          </p:cNvSpPr>
          <p:nvPr/>
        </p:nvSpPr>
        <p:spPr>
          <a:xfrm>
            <a:off x="942308" y="2141973"/>
            <a:ext cx="10411492" cy="3740053"/>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dirty="0"/>
              <a:t>Project based on a business need or opportunity.</a:t>
            </a:r>
          </a:p>
          <a:p>
            <a:pPr>
              <a:buFont typeface="Wingdings" panose="05000000000000000000" pitchFamily="2" charset="2"/>
              <a:buChar char="Ø"/>
            </a:pPr>
            <a:r>
              <a:rPr lang="en-US" dirty="0"/>
              <a:t>Often explored and initiated by the project sponsor(s), who writes or approves the project charter.</a:t>
            </a:r>
          </a:p>
          <a:p>
            <a:pPr>
              <a:buFont typeface="Wingdings" panose="05000000000000000000" pitchFamily="2" charset="2"/>
              <a:buChar char="Ø"/>
            </a:pPr>
            <a:r>
              <a:rPr lang="en-US" dirty="0"/>
              <a:t>Has the following features:</a:t>
            </a:r>
          </a:p>
          <a:p>
            <a:pPr lvl="1"/>
            <a:r>
              <a:rPr lang="en-US" dirty="0"/>
              <a:t>A defined beginning and end.</a:t>
            </a:r>
          </a:p>
          <a:p>
            <a:pPr lvl="1"/>
            <a:r>
              <a:rPr lang="en-US" dirty="0"/>
              <a:t>Unique goals and outcomes.</a:t>
            </a:r>
          </a:p>
          <a:p>
            <a:pPr lvl="1"/>
            <a:r>
              <a:rPr lang="en-US" dirty="0"/>
              <a:t>Typically requires team members with varied skills.</a:t>
            </a:r>
          </a:p>
          <a:p>
            <a:pPr>
              <a:buFont typeface="Wingdings" panose="05000000000000000000" pitchFamily="2" charset="2"/>
              <a:buChar char="Ø"/>
            </a:pPr>
            <a:endParaRPr lang="en-US" dirty="0"/>
          </a:p>
          <a:p>
            <a:pPr>
              <a:buFont typeface="Wingdings" panose="05000000000000000000" pitchFamily="2" charset="2"/>
              <a:buChar char="Ø"/>
            </a:pPr>
            <a:r>
              <a:rPr lang="en-US" dirty="0"/>
              <a:t>Contrasts with operational work, which is repetitive ‘business as usual’.</a:t>
            </a:r>
          </a:p>
          <a:p>
            <a:pPr>
              <a:buFont typeface="Wingdings" panose="05000000000000000000" pitchFamily="2" charset="2"/>
              <a:buChar char="Ø"/>
            </a:pPr>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A0059-D105-A00C-9657-93D1007773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75DAFB-2EF7-5B49-1A9E-CCCDE2244E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C4BB7A-9B7B-77E7-F1F1-E54CC7961610}"/>
              </a:ext>
            </a:extLst>
          </p:cNvPr>
          <p:cNvSpPr txBox="1"/>
          <p:nvPr/>
        </p:nvSpPr>
        <p:spPr>
          <a:xfrm>
            <a:off x="2513150" y="1019069"/>
            <a:ext cx="3902032" cy="523220"/>
          </a:xfrm>
          <a:prstGeom prst="rect">
            <a:avLst/>
          </a:prstGeom>
          <a:noFill/>
        </p:spPr>
        <p:txBody>
          <a:bodyPr wrap="square" rtlCol="0">
            <a:spAutoFit/>
          </a:bodyPr>
          <a:lstStyle/>
          <a:p>
            <a:r>
              <a:rPr lang="en-US" sz="2800" b="1" dirty="0"/>
              <a:t>PROJECT LIFE CYCLE</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5B9162DA-955E-6CDE-F275-4E7F807489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006001-5FB3-079B-5B70-9C1135BD2EB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7459EE-26BF-912C-59D9-06BDE72D049E}"/>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8462DCC4-5DD3-C78C-6BA3-FD2C9F8268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1B89CB7E-9346-6029-E7EB-8961AB1B5FA8}"/>
              </a:ext>
            </a:extLst>
          </p:cNvPr>
          <p:cNvSpPr txBox="1">
            <a:spLocks/>
          </p:cNvSpPr>
          <p:nvPr/>
        </p:nvSpPr>
        <p:spPr>
          <a:xfrm>
            <a:off x="942308" y="2141973"/>
            <a:ext cx="10411492" cy="3740053"/>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dirty="0"/>
              <a:t>Most projects need to be broken down into a logical sequence of ‘phases’, known as the </a:t>
            </a:r>
            <a:r>
              <a:rPr lang="en-US" u="sng" dirty="0"/>
              <a:t>project life cycle</a:t>
            </a:r>
            <a:r>
              <a:rPr lang="en-US" dirty="0"/>
              <a:t>. </a:t>
            </a:r>
          </a:p>
          <a:p>
            <a:pPr>
              <a:buFont typeface="Wingdings" panose="05000000000000000000" pitchFamily="2" charset="2"/>
              <a:buChar char="Ø"/>
            </a:pPr>
            <a:r>
              <a:rPr lang="en-US" dirty="0"/>
              <a:t>A project life cycle is a collection of project phases that defines:</a:t>
            </a:r>
          </a:p>
          <a:p>
            <a:r>
              <a:rPr lang="en-US" dirty="0"/>
              <a:t>What </a:t>
            </a:r>
            <a:r>
              <a:rPr lang="en-US" dirty="0">
                <a:solidFill>
                  <a:srgbClr val="FF0000"/>
                </a:solidFill>
              </a:rPr>
              <a:t>work</a:t>
            </a:r>
            <a:r>
              <a:rPr lang="en-US" dirty="0"/>
              <a:t> will be performed in each phase?</a:t>
            </a:r>
          </a:p>
          <a:p>
            <a:r>
              <a:rPr lang="en-US" dirty="0"/>
              <a:t>What </a:t>
            </a:r>
            <a:r>
              <a:rPr lang="en-US" dirty="0">
                <a:solidFill>
                  <a:srgbClr val="FF0000"/>
                </a:solidFill>
              </a:rPr>
              <a:t>deliverables</a:t>
            </a:r>
            <a:r>
              <a:rPr lang="en-US" dirty="0"/>
              <a:t> will be produced and when?</a:t>
            </a:r>
          </a:p>
          <a:p>
            <a:r>
              <a:rPr lang="en-US" dirty="0">
                <a:solidFill>
                  <a:srgbClr val="FF0000"/>
                </a:solidFill>
              </a:rPr>
              <a:t>Who is involved </a:t>
            </a:r>
            <a:r>
              <a:rPr lang="en-US" dirty="0"/>
              <a:t>in each phase?</a:t>
            </a:r>
          </a:p>
          <a:p>
            <a:r>
              <a:rPr lang="en-US" dirty="0"/>
              <a:t>How will management control and </a:t>
            </a:r>
            <a:r>
              <a:rPr lang="en-US" dirty="0">
                <a:solidFill>
                  <a:srgbClr val="FF0000"/>
                </a:solidFill>
              </a:rPr>
              <a:t>approve</a:t>
            </a:r>
            <a:r>
              <a:rPr lang="en-US" dirty="0"/>
              <a:t> work produced in each phase?</a:t>
            </a:r>
          </a:p>
          <a:p>
            <a:pPr>
              <a:buFont typeface="Wingdings" panose="05000000000000000000" pitchFamily="2" charset="2"/>
              <a:buChar char="Ø"/>
            </a:pPr>
            <a:r>
              <a:rPr lang="en-US" dirty="0"/>
              <a:t>A deliverable is a product or service produced or provided as part of a project.</a:t>
            </a:r>
          </a:p>
        </p:txBody>
      </p:sp>
    </p:spTree>
    <p:extLst>
      <p:ext uri="{BB962C8B-B14F-4D97-AF65-F5344CB8AC3E}">
        <p14:creationId xmlns:p14="http://schemas.microsoft.com/office/powerpoint/2010/main" val="956294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1200329"/>
          </a:xfrm>
          <a:prstGeom prst="rect">
            <a:avLst/>
          </a:prstGeom>
          <a:noFill/>
        </p:spPr>
        <p:txBody>
          <a:bodyPr wrap="square" rtlCol="0">
            <a:spAutoFit/>
          </a:bodyPr>
          <a:lstStyle/>
          <a:p>
            <a:r>
              <a:rPr lang="en-US" dirty="0"/>
              <a:t>Different project managers or leaders choose different PLC’s, depending on the nature of the task i.e., engineering, software development etc. </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6" descr="Project 1 Famous Designer">
            <a:extLst>
              <a:ext uri="{FF2B5EF4-FFF2-40B4-BE49-F238E27FC236}">
                <a16:creationId xmlns:a16="http://schemas.microsoft.com/office/drawing/2014/main" id="{91DFB614-40F4-597E-3330-D9B2AA389F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4816" y="2668860"/>
            <a:ext cx="2602764" cy="211873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Microsoft free software project DreamSpark is renamed Microsoft Imagine -  Programmer Sought">
            <a:extLst>
              <a:ext uri="{FF2B5EF4-FFF2-40B4-BE49-F238E27FC236}">
                <a16:creationId xmlns:a16="http://schemas.microsoft.com/office/drawing/2014/main" id="{C5E57B3B-5178-8713-11CF-C3968DA1177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336"/>
          <a:stretch/>
        </p:blipFill>
        <p:spPr bwMode="auto">
          <a:xfrm>
            <a:off x="4826823" y="3295169"/>
            <a:ext cx="2108346" cy="144746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4" descr="MDHHS - Medical Monitoring Project">
            <a:extLst>
              <a:ext uri="{FF2B5EF4-FFF2-40B4-BE49-F238E27FC236}">
                <a16:creationId xmlns:a16="http://schemas.microsoft.com/office/drawing/2014/main" id="{CC5DDCF0-19E5-CD6A-EF87-AF99B87585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10798" y="2473354"/>
            <a:ext cx="2540000" cy="2044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906BC-2533-F649-CFE7-F86AC27259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3F15A8-8A80-7DDD-79E3-58DFBFCDF2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DF15B9-A121-1DD4-B803-DF11FE3775CC}"/>
              </a:ext>
            </a:extLst>
          </p:cNvPr>
          <p:cNvSpPr txBox="1"/>
          <p:nvPr/>
        </p:nvSpPr>
        <p:spPr>
          <a:xfrm>
            <a:off x="2513150" y="1019069"/>
            <a:ext cx="3902032" cy="523220"/>
          </a:xfrm>
          <a:prstGeom prst="rect">
            <a:avLst/>
          </a:prstGeom>
          <a:noFill/>
        </p:spPr>
        <p:txBody>
          <a:bodyPr wrap="square" rtlCol="0">
            <a:spAutoFit/>
          </a:bodyPr>
          <a:lstStyle/>
          <a:p>
            <a:r>
              <a:rPr lang="en-US" sz="2800" dirty="0"/>
              <a:t>PROJECT PHASES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8CD8B2F-6659-988B-1CB6-BDE07C1390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886D7A-BA4F-6BF3-8ED2-FF6956DAAF6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989D4F-E602-6551-A87E-F8205478AB5D}"/>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2587773D-7731-42FA-7ACB-5C63F8A3E3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C1F611BB-009E-B27F-DA04-030F1272D6C5}"/>
              </a:ext>
            </a:extLst>
          </p:cNvPr>
          <p:cNvSpPr txBox="1">
            <a:spLocks/>
          </p:cNvSpPr>
          <p:nvPr/>
        </p:nvSpPr>
        <p:spPr>
          <a:xfrm>
            <a:off x="942308" y="2141973"/>
            <a:ext cx="10411492" cy="3740053"/>
          </a:xfrm>
          <a:prstGeom prst="rect">
            <a:avLst/>
          </a:prstGeom>
        </p:spPr>
        <p:txBody>
          <a:bodyPr>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buFont typeface="Wingdings" panose="05000000000000000000" pitchFamily="2" charset="2"/>
              <a:buChar char="Ø"/>
            </a:pPr>
            <a:r>
              <a:rPr lang="en-US" dirty="0"/>
              <a:t>In the </a:t>
            </a:r>
            <a:r>
              <a:rPr lang="en-US" dirty="0">
                <a:solidFill>
                  <a:srgbClr val="FF0000"/>
                </a:solidFill>
              </a:rPr>
              <a:t>early phases </a:t>
            </a:r>
            <a:r>
              <a:rPr lang="en-US" dirty="0"/>
              <a:t>of a project life cycle:</a:t>
            </a:r>
          </a:p>
          <a:p>
            <a:pPr marL="581025" indent="-238125">
              <a:lnSpc>
                <a:spcPct val="120000"/>
              </a:lnSpc>
            </a:pPr>
            <a:r>
              <a:rPr lang="en-US" dirty="0"/>
              <a:t>Resource needs are usually lowest.</a:t>
            </a:r>
          </a:p>
          <a:p>
            <a:pPr marL="581025" indent="-238125">
              <a:lnSpc>
                <a:spcPct val="120000"/>
              </a:lnSpc>
            </a:pPr>
            <a:r>
              <a:rPr lang="en-US" dirty="0"/>
              <a:t>The level of uncertainty (risk) is highest.</a:t>
            </a:r>
          </a:p>
          <a:p>
            <a:pPr marL="581025" indent="-238125">
              <a:lnSpc>
                <a:spcPct val="120000"/>
              </a:lnSpc>
            </a:pPr>
            <a:r>
              <a:rPr lang="en-US" dirty="0"/>
              <a:t>Project stakeholders have the greatest opportunity to influence the project.</a:t>
            </a:r>
          </a:p>
          <a:p>
            <a:pPr>
              <a:lnSpc>
                <a:spcPct val="120000"/>
              </a:lnSpc>
              <a:buFont typeface="Wingdings" panose="05000000000000000000" pitchFamily="2" charset="2"/>
              <a:buChar char="Ø"/>
            </a:pPr>
            <a:r>
              <a:rPr lang="en-US" dirty="0"/>
              <a:t>In the </a:t>
            </a:r>
            <a:r>
              <a:rPr lang="en-US" dirty="0">
                <a:solidFill>
                  <a:srgbClr val="FF0000"/>
                </a:solidFill>
              </a:rPr>
              <a:t>middle phases </a:t>
            </a:r>
            <a:r>
              <a:rPr lang="en-US" dirty="0"/>
              <a:t>of a project life cycle:</a:t>
            </a:r>
          </a:p>
          <a:p>
            <a:pPr marL="581025" indent="-238125">
              <a:lnSpc>
                <a:spcPct val="120000"/>
              </a:lnSpc>
            </a:pPr>
            <a:r>
              <a:rPr lang="en-US" dirty="0"/>
              <a:t>The certainty of completing a project increases.</a:t>
            </a:r>
          </a:p>
          <a:p>
            <a:pPr marL="581025" indent="-238125">
              <a:lnSpc>
                <a:spcPct val="120000"/>
              </a:lnSpc>
            </a:pPr>
            <a:r>
              <a:rPr lang="en-US" dirty="0"/>
              <a:t>More resources are needed.</a:t>
            </a:r>
          </a:p>
          <a:p>
            <a:pPr>
              <a:lnSpc>
                <a:spcPct val="120000"/>
              </a:lnSpc>
              <a:buFont typeface="Wingdings" panose="05000000000000000000" pitchFamily="2" charset="2"/>
              <a:buChar char="Ø"/>
            </a:pPr>
            <a:r>
              <a:rPr lang="en-US" sz="3200" dirty="0"/>
              <a:t>In the </a:t>
            </a:r>
            <a:r>
              <a:rPr lang="en-US" sz="3200" dirty="0">
                <a:solidFill>
                  <a:srgbClr val="FF0000"/>
                </a:solidFill>
              </a:rPr>
              <a:t>final phase </a:t>
            </a:r>
            <a:r>
              <a:rPr lang="en-US" sz="3200" dirty="0"/>
              <a:t>of a project life cycle:</a:t>
            </a:r>
          </a:p>
          <a:p>
            <a:pPr marL="581025" indent="-238125">
              <a:lnSpc>
                <a:spcPct val="120000"/>
              </a:lnSpc>
            </a:pPr>
            <a:r>
              <a:rPr lang="en-US" dirty="0"/>
              <a:t>The focus is on ensuring that project requirements were met.</a:t>
            </a:r>
          </a:p>
          <a:p>
            <a:pPr marL="581025" indent="-238125">
              <a:lnSpc>
                <a:spcPct val="120000"/>
              </a:lnSpc>
            </a:pPr>
            <a:r>
              <a:rPr lang="en-US" dirty="0"/>
              <a:t>The sponsor approves completion of the project.</a:t>
            </a:r>
          </a:p>
        </p:txBody>
      </p:sp>
    </p:spTree>
    <p:extLst>
      <p:ext uri="{BB962C8B-B14F-4D97-AF65-F5344CB8AC3E}">
        <p14:creationId xmlns:p14="http://schemas.microsoft.com/office/powerpoint/2010/main" val="2495796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90792-0555-723B-EF9F-7F2C67B7B6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3FECAF-BABD-765A-F222-7E57D6F6F0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FD52584-6E98-A431-DFDE-EE966FC55B1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8F76C24-22EB-96BE-3D88-CFDB02D6E9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BCD4F6D-EE38-DA03-C70E-2F137903C633}"/>
              </a:ext>
            </a:extLst>
          </p:cNvPr>
          <p:cNvSpPr txBox="1"/>
          <p:nvPr/>
        </p:nvSpPr>
        <p:spPr>
          <a:xfrm>
            <a:off x="1675976" y="1468531"/>
            <a:ext cx="8417320" cy="1754326"/>
          </a:xfrm>
          <a:prstGeom prst="rect">
            <a:avLst/>
          </a:prstGeom>
          <a:noFill/>
        </p:spPr>
        <p:txBody>
          <a:bodyPr wrap="square" rtlCol="0">
            <a:spAutoFit/>
          </a:bodyPr>
          <a:lstStyle/>
          <a:p>
            <a:pPr>
              <a:buFont typeface="Wingdings" panose="05000000000000000000" pitchFamily="2" charset="2"/>
              <a:buChar char="Ø"/>
            </a:pPr>
            <a:r>
              <a:rPr lang="en-US" b="1" dirty="0"/>
              <a:t>Conception/Initiation</a:t>
            </a:r>
            <a:r>
              <a:rPr lang="en-US" dirty="0"/>
              <a:t>: research conducted, leadership chosen, goals and requirements established.</a:t>
            </a:r>
          </a:p>
          <a:p>
            <a:r>
              <a:rPr lang="en-US" b="1" dirty="0"/>
              <a:t>Planning</a:t>
            </a:r>
            <a:r>
              <a:rPr lang="en-US" dirty="0"/>
              <a:t>: detailed plans drafted and documented.</a:t>
            </a:r>
          </a:p>
          <a:p>
            <a:r>
              <a:rPr lang="en-US" b="1" dirty="0"/>
              <a:t>Execution</a:t>
            </a:r>
            <a:r>
              <a:rPr lang="en-US" dirty="0"/>
              <a:t>: plans are implemented, intended result of project takes shape.</a:t>
            </a:r>
          </a:p>
          <a:p>
            <a:r>
              <a:rPr lang="en-US" b="1" dirty="0"/>
              <a:t>Closing</a:t>
            </a:r>
            <a:r>
              <a:rPr lang="en-US" dirty="0"/>
              <a:t>: results handed off, lessons learned collected.</a:t>
            </a:r>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0D9C87B7-BF1F-745C-21E8-44DAA087C9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07C38933-E255-A795-1A4A-48AF3E775CF4}"/>
              </a:ext>
            </a:extLst>
          </p:cNvPr>
          <p:cNvPicPr>
            <a:picLocks noChangeAspect="1"/>
          </p:cNvPicPr>
          <p:nvPr/>
        </p:nvPicPr>
        <p:blipFill>
          <a:blip r:embed="rId3"/>
          <a:stretch>
            <a:fillRect/>
          </a:stretch>
        </p:blipFill>
        <p:spPr>
          <a:xfrm>
            <a:off x="1665188" y="3555204"/>
            <a:ext cx="8565622" cy="786452"/>
          </a:xfrm>
          <a:prstGeom prst="rect">
            <a:avLst/>
          </a:prstGeom>
        </p:spPr>
      </p:pic>
    </p:spTree>
    <p:extLst>
      <p:ext uri="{BB962C8B-B14F-4D97-AF65-F5344CB8AC3E}">
        <p14:creationId xmlns:p14="http://schemas.microsoft.com/office/powerpoint/2010/main" val="15431730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E737B-246D-2573-B6EF-4F315487E9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D94421-0FB9-BE3E-32FF-BFDDC65C80E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508000-E6AE-EECA-3DAF-0475879342A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E8F4CAE-4A76-7A23-9EF2-F0A4D491B42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DF07F46-FCC9-77E8-99FF-74DFDCFBE2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Content Placeholder 6">
            <a:extLst>
              <a:ext uri="{FF2B5EF4-FFF2-40B4-BE49-F238E27FC236}">
                <a16:creationId xmlns:a16="http://schemas.microsoft.com/office/drawing/2014/main" id="{264CD6A8-C93A-CC1C-EB14-F4E2C7A0F65B}"/>
              </a:ext>
            </a:extLst>
          </p:cNvPr>
          <p:cNvPicPr>
            <a:picLocks noChangeAspect="1"/>
          </p:cNvPicPr>
          <p:nvPr/>
        </p:nvPicPr>
        <p:blipFill>
          <a:blip r:embed="rId3"/>
          <a:stretch>
            <a:fillRect/>
          </a:stretch>
        </p:blipFill>
        <p:spPr>
          <a:xfrm>
            <a:off x="2384983" y="1488216"/>
            <a:ext cx="6504069" cy="4391772"/>
          </a:xfrm>
          <a:prstGeom prst="rect">
            <a:avLst/>
          </a:prstGeom>
        </p:spPr>
      </p:pic>
    </p:spTree>
    <p:extLst>
      <p:ext uri="{BB962C8B-B14F-4D97-AF65-F5344CB8AC3E}">
        <p14:creationId xmlns:p14="http://schemas.microsoft.com/office/powerpoint/2010/main" val="681286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AB04D-F0C1-8D7B-1638-37B68D370E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121203-D54B-5EB0-8116-A86F9BE5CC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6505E7F-B27F-02AE-4EC6-3989551FEED7}"/>
              </a:ext>
            </a:extLst>
          </p:cNvPr>
          <p:cNvSpPr txBox="1"/>
          <p:nvPr/>
        </p:nvSpPr>
        <p:spPr>
          <a:xfrm>
            <a:off x="2513150" y="1019069"/>
            <a:ext cx="3902032" cy="523220"/>
          </a:xfrm>
          <a:prstGeom prst="rect">
            <a:avLst/>
          </a:prstGeom>
          <a:noFill/>
        </p:spPr>
        <p:txBody>
          <a:bodyPr wrap="square" rtlCol="0">
            <a:spAutoFit/>
          </a:bodyPr>
          <a:lstStyle/>
          <a:p>
            <a:r>
              <a:rPr lang="en-US" sz="2800" b="1" dirty="0"/>
              <a:t>PROJECT FUNCTIONS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79EA13EA-659B-A133-A6E8-330E4EDB1A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62E559-AC2F-416A-D97A-1EF23C6E863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B2879E-FEB6-14C5-9125-C0EE5016CF0E}"/>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3F888F83-A630-7202-102A-27D8FED6A7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7E018412-FEA5-D8EF-72F8-C0E2D09D06F9}"/>
              </a:ext>
            </a:extLst>
          </p:cNvPr>
          <p:cNvSpPr txBox="1">
            <a:spLocks/>
          </p:cNvSpPr>
          <p:nvPr/>
        </p:nvSpPr>
        <p:spPr>
          <a:xfrm>
            <a:off x="942308" y="2141973"/>
            <a:ext cx="10411492" cy="2502653"/>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Aft>
                <a:spcPts val="600"/>
              </a:spcAft>
              <a:buFont typeface="Wingdings" panose="05000000000000000000" pitchFamily="2" charset="2"/>
              <a:buChar char="Ø"/>
            </a:pPr>
            <a:r>
              <a:rPr lang="en-US" dirty="0"/>
              <a:t>Unlike individual phases, project functions don’t occur at one point in time – they require continuous attention and/or action:</a:t>
            </a:r>
          </a:p>
          <a:p>
            <a:pPr>
              <a:lnSpc>
                <a:spcPct val="100000"/>
              </a:lnSpc>
            </a:pPr>
            <a:r>
              <a:rPr lang="en-US" dirty="0"/>
              <a:t>Risk and Issue Management.</a:t>
            </a:r>
          </a:p>
          <a:p>
            <a:pPr>
              <a:lnSpc>
                <a:spcPct val="100000"/>
              </a:lnSpc>
            </a:pPr>
            <a:r>
              <a:rPr lang="en-US" dirty="0"/>
              <a:t>Quality Management.</a:t>
            </a:r>
          </a:p>
          <a:p>
            <a:pPr>
              <a:lnSpc>
                <a:spcPct val="100000"/>
              </a:lnSpc>
            </a:pPr>
            <a:r>
              <a:rPr lang="en-US" dirty="0"/>
              <a:t>Communications Management.</a:t>
            </a:r>
          </a:p>
          <a:p>
            <a:pPr>
              <a:lnSpc>
                <a:spcPct val="100000"/>
              </a:lnSpc>
            </a:pPr>
            <a:r>
              <a:rPr lang="en-US" dirty="0"/>
              <a:t>Managing the Project Itself.</a:t>
            </a:r>
          </a:p>
        </p:txBody>
      </p:sp>
      <p:pic>
        <p:nvPicPr>
          <p:cNvPr id="4" name="Picture 3">
            <a:extLst>
              <a:ext uri="{FF2B5EF4-FFF2-40B4-BE49-F238E27FC236}">
                <a16:creationId xmlns:a16="http://schemas.microsoft.com/office/drawing/2014/main" id="{E7624779-6C13-A694-5CC0-BEFD048847F4}"/>
              </a:ext>
            </a:extLst>
          </p:cNvPr>
          <p:cNvPicPr>
            <a:picLocks noChangeAspect="1"/>
          </p:cNvPicPr>
          <p:nvPr/>
        </p:nvPicPr>
        <p:blipFill>
          <a:blip r:embed="rId3"/>
          <a:stretch>
            <a:fillRect/>
          </a:stretch>
        </p:blipFill>
        <p:spPr>
          <a:xfrm>
            <a:off x="1474720" y="4616990"/>
            <a:ext cx="9406943" cy="1353429"/>
          </a:xfrm>
          <a:prstGeom prst="rect">
            <a:avLst/>
          </a:prstGeom>
        </p:spPr>
      </p:pic>
    </p:spTree>
    <p:extLst>
      <p:ext uri="{BB962C8B-B14F-4D97-AF65-F5344CB8AC3E}">
        <p14:creationId xmlns:p14="http://schemas.microsoft.com/office/powerpoint/2010/main" val="180128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76194-059D-0628-B322-9960F7B670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3285D4-3397-2664-9396-3B9E58E0A3A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0E86AF-D4C1-1E83-6F18-BD5C2F3EB384}"/>
              </a:ext>
            </a:extLst>
          </p:cNvPr>
          <p:cNvSpPr txBox="1"/>
          <p:nvPr/>
        </p:nvSpPr>
        <p:spPr>
          <a:xfrm>
            <a:off x="2513150" y="1019069"/>
            <a:ext cx="4123320" cy="523220"/>
          </a:xfrm>
          <a:prstGeom prst="rect">
            <a:avLst/>
          </a:prstGeom>
          <a:noFill/>
        </p:spPr>
        <p:txBody>
          <a:bodyPr wrap="square" rtlCol="0">
            <a:spAutoFit/>
          </a:bodyPr>
          <a:lstStyle/>
          <a:p>
            <a:r>
              <a:rPr lang="en-US" sz="2800" b="1" dirty="0"/>
              <a:t>PROJECTS SIZE AND SCALE</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9B146E96-6B6F-4A2D-FB38-BB2F65266F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B13FA3-E608-4871-C22C-14DAC23F1B2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B061CE-07FF-B922-A1F6-69FACFEDF38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0467936-F2E2-B522-656F-35B7CB7C26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Content Placeholder 2">
            <a:extLst>
              <a:ext uri="{FF2B5EF4-FFF2-40B4-BE49-F238E27FC236}">
                <a16:creationId xmlns:a16="http://schemas.microsoft.com/office/drawing/2014/main" id="{742DA811-1752-DB02-12DA-EF89131AD488}"/>
              </a:ext>
            </a:extLst>
          </p:cNvPr>
          <p:cNvSpPr txBox="1">
            <a:spLocks/>
          </p:cNvSpPr>
          <p:nvPr/>
        </p:nvSpPr>
        <p:spPr>
          <a:xfrm>
            <a:off x="1111584" y="2095405"/>
            <a:ext cx="10242216" cy="376576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sz="2400" dirty="0"/>
              <a:t>Projects can vary in size and scale.</a:t>
            </a:r>
          </a:p>
          <a:p>
            <a:pPr marL="0" indent="0">
              <a:buFont typeface="Arial" panose="020B0604020202020204" pitchFamily="34" charset="0"/>
              <a:buNone/>
            </a:pPr>
            <a:endParaRPr lang="en-US" sz="2400" dirty="0"/>
          </a:p>
          <a:p>
            <a:pPr>
              <a:buFont typeface="Wingdings" panose="05000000000000000000" pitchFamily="2" charset="2"/>
              <a:buChar char="Ø"/>
            </a:pPr>
            <a:endParaRPr lang="en-US" dirty="0"/>
          </a:p>
        </p:txBody>
      </p:sp>
      <p:pic>
        <p:nvPicPr>
          <p:cNvPr id="9" name="Content Placeholder 3">
            <a:extLst>
              <a:ext uri="{FF2B5EF4-FFF2-40B4-BE49-F238E27FC236}">
                <a16:creationId xmlns:a16="http://schemas.microsoft.com/office/drawing/2014/main" id="{790C863B-35A1-2453-D3A5-BE91603772B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38200" y="2450678"/>
            <a:ext cx="5878937" cy="1553357"/>
          </a:xfrm>
          <a:prstGeom prst="rect">
            <a:avLst/>
          </a:prstGeom>
        </p:spPr>
      </p:pic>
      <p:pic>
        <p:nvPicPr>
          <p:cNvPr id="11" name="Picture 10">
            <a:extLst>
              <a:ext uri="{FF2B5EF4-FFF2-40B4-BE49-F238E27FC236}">
                <a16:creationId xmlns:a16="http://schemas.microsoft.com/office/drawing/2014/main" id="{E67FC120-3609-228C-1EB5-CB226D0947A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769204" y="4096569"/>
            <a:ext cx="5493555" cy="1764604"/>
          </a:xfrm>
          <a:prstGeom prst="rect">
            <a:avLst/>
          </a:prstGeom>
        </p:spPr>
      </p:pic>
      <p:sp>
        <p:nvSpPr>
          <p:cNvPr id="12" name="TextBox 11">
            <a:extLst>
              <a:ext uri="{FF2B5EF4-FFF2-40B4-BE49-F238E27FC236}">
                <a16:creationId xmlns:a16="http://schemas.microsoft.com/office/drawing/2014/main" id="{F2990588-4076-51B4-5F7B-EBA3C5D3673E}"/>
              </a:ext>
            </a:extLst>
          </p:cNvPr>
          <p:cNvSpPr txBox="1"/>
          <p:nvPr/>
        </p:nvSpPr>
        <p:spPr>
          <a:xfrm>
            <a:off x="7211441" y="2177009"/>
            <a:ext cx="4049774" cy="1143070"/>
          </a:xfrm>
          <a:prstGeom prst="rect">
            <a:avLst/>
          </a:prstGeom>
          <a:noFill/>
        </p:spPr>
        <p:txBody>
          <a:bodyPr wrap="square" rtlCol="0">
            <a:spAutoFit/>
          </a:bodyPr>
          <a:lstStyle/>
          <a:p>
            <a:pPr marL="285750" indent="-285750">
              <a:lnSpc>
                <a:spcPct val="150000"/>
              </a:lnSpc>
              <a:spcBef>
                <a:spcPts val="1000"/>
              </a:spcBef>
              <a:buFont typeface="Arial" panose="020B0604020202020204" pitchFamily="34" charset="0"/>
              <a:buChar char="•"/>
            </a:pPr>
            <a:r>
              <a:rPr lang="en-US" sz="2400" dirty="0"/>
              <a:t>A large project can have multiple sub-projects</a:t>
            </a:r>
          </a:p>
        </p:txBody>
      </p:sp>
      <p:sp>
        <p:nvSpPr>
          <p:cNvPr id="13" name="TextBox 12">
            <a:extLst>
              <a:ext uri="{FF2B5EF4-FFF2-40B4-BE49-F238E27FC236}">
                <a16:creationId xmlns:a16="http://schemas.microsoft.com/office/drawing/2014/main" id="{7A3C2854-12C9-DF9E-9162-6CF50D12DBDA}"/>
              </a:ext>
            </a:extLst>
          </p:cNvPr>
          <p:cNvSpPr txBox="1"/>
          <p:nvPr/>
        </p:nvSpPr>
        <p:spPr>
          <a:xfrm>
            <a:off x="767156" y="4096569"/>
            <a:ext cx="3881974" cy="1143070"/>
          </a:xfrm>
          <a:prstGeom prst="rect">
            <a:avLst/>
          </a:prstGeom>
          <a:noFill/>
        </p:spPr>
        <p:txBody>
          <a:bodyPr wrap="square" rtlCol="0">
            <a:spAutoFit/>
          </a:bodyPr>
          <a:lstStyle/>
          <a:p>
            <a:pPr marL="285750" indent="-285750">
              <a:lnSpc>
                <a:spcPct val="150000"/>
              </a:lnSpc>
              <a:spcBef>
                <a:spcPts val="1000"/>
              </a:spcBef>
              <a:buFont typeface="Arial" panose="020B0604020202020204" pitchFamily="34" charset="0"/>
              <a:buChar char="•"/>
            </a:pPr>
            <a:r>
              <a:rPr lang="en-US" sz="2400" dirty="0"/>
              <a:t>A project life cycle includes projects in every phase </a:t>
            </a:r>
          </a:p>
        </p:txBody>
      </p:sp>
    </p:spTree>
    <p:extLst>
      <p:ext uri="{BB962C8B-B14F-4D97-AF65-F5344CB8AC3E}">
        <p14:creationId xmlns:p14="http://schemas.microsoft.com/office/powerpoint/2010/main" val="1035552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24FEA-BFD2-8648-ED23-3A95A5735C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700F01-BBAB-CA98-E86A-62978E84C5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1AB2530-213E-DF71-F96C-1DB15A014936}"/>
              </a:ext>
            </a:extLst>
          </p:cNvPr>
          <p:cNvSpPr txBox="1"/>
          <p:nvPr/>
        </p:nvSpPr>
        <p:spPr>
          <a:xfrm>
            <a:off x="2513150" y="1019069"/>
            <a:ext cx="4123320" cy="523220"/>
          </a:xfrm>
          <a:prstGeom prst="rect">
            <a:avLst/>
          </a:prstGeom>
          <a:noFill/>
        </p:spPr>
        <p:txBody>
          <a:bodyPr wrap="square" rtlCol="0">
            <a:spAutoFit/>
          </a:bodyPr>
          <a:lstStyle/>
          <a:p>
            <a:r>
              <a:rPr lang="en-US" sz="2800" b="1" dirty="0"/>
              <a:t>ACTIVITY AND GROUPS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FE0D4E3A-A933-BC9A-2848-02849CF4C4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C73901-6C6E-37C8-FC59-20333D71848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502DEE-CBA8-0B76-3997-11DCFFECF49E}"/>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A43AE099-660A-FF3F-4CA1-26D94D662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5E09126D-B5CA-9A98-A673-E08B7A702105}"/>
              </a:ext>
            </a:extLst>
          </p:cNvPr>
          <p:cNvSpPr txBox="1">
            <a:spLocks/>
          </p:cNvSpPr>
          <p:nvPr/>
        </p:nvSpPr>
        <p:spPr>
          <a:xfrm>
            <a:off x="838200" y="2244601"/>
            <a:ext cx="10515600" cy="371464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dirty="0"/>
              <a:t> </a:t>
            </a:r>
            <a:r>
              <a:rPr lang="en-US" sz="2400" dirty="0"/>
              <a:t>Level of activity and overlap of process groups over time during the project lifecycle.</a:t>
            </a:r>
          </a:p>
          <a:p>
            <a:pPr>
              <a:buFont typeface="Wingdings" panose="05000000000000000000" pitchFamily="2" charset="2"/>
              <a:buChar char="Ø"/>
            </a:pPr>
            <a:endParaRPr lang="en-US" dirty="0"/>
          </a:p>
        </p:txBody>
      </p:sp>
      <p:pic>
        <p:nvPicPr>
          <p:cNvPr id="4" name="Picture 3">
            <a:extLst>
              <a:ext uri="{FF2B5EF4-FFF2-40B4-BE49-F238E27FC236}">
                <a16:creationId xmlns:a16="http://schemas.microsoft.com/office/drawing/2014/main" id="{23C79BA0-96DB-4C9C-20E1-4C0D789925A8}"/>
              </a:ext>
            </a:extLst>
          </p:cNvPr>
          <p:cNvPicPr>
            <a:picLocks noChangeAspect="1"/>
          </p:cNvPicPr>
          <p:nvPr/>
        </p:nvPicPr>
        <p:blipFill>
          <a:blip r:embed="rId3"/>
          <a:stretch>
            <a:fillRect/>
          </a:stretch>
        </p:blipFill>
        <p:spPr>
          <a:xfrm>
            <a:off x="3300553" y="2865748"/>
            <a:ext cx="5363643" cy="3093500"/>
          </a:xfrm>
          <a:prstGeom prst="rect">
            <a:avLst/>
          </a:prstGeom>
        </p:spPr>
      </p:pic>
    </p:spTree>
    <p:extLst>
      <p:ext uri="{BB962C8B-B14F-4D97-AF65-F5344CB8AC3E}">
        <p14:creationId xmlns:p14="http://schemas.microsoft.com/office/powerpoint/2010/main" val="677963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6B228-1B19-555A-B509-96815D1666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897EE0-1012-C858-7C1B-B574B79400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9024F9A-E85C-D8CE-99B9-B4DFE8628A91}"/>
              </a:ext>
            </a:extLst>
          </p:cNvPr>
          <p:cNvSpPr txBox="1"/>
          <p:nvPr/>
        </p:nvSpPr>
        <p:spPr>
          <a:xfrm>
            <a:off x="2513150" y="1019069"/>
            <a:ext cx="4123320" cy="523220"/>
          </a:xfrm>
          <a:prstGeom prst="rect">
            <a:avLst/>
          </a:prstGeom>
          <a:noFill/>
        </p:spPr>
        <p:txBody>
          <a:bodyPr wrap="square" rtlCol="0">
            <a:spAutoFit/>
          </a:bodyPr>
          <a:lstStyle/>
          <a:p>
            <a:r>
              <a:rPr lang="en-US" sz="2800" b="1" dirty="0"/>
              <a:t>PROJECT INITIATION</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E049A8F3-BCC4-BA99-6CA4-18D5E3644C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2A4225-70FE-817B-C1D3-B16329102D6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1B8916-E00F-1C89-7A82-9E42FD0A0F82}"/>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206CA859-3158-A10F-F2C7-1ED97EE3F5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7FF3DB6-44D3-EECC-7BD6-7FC7A28A781B}"/>
              </a:ext>
            </a:extLst>
          </p:cNvPr>
          <p:cNvSpPr txBox="1"/>
          <p:nvPr/>
        </p:nvSpPr>
        <p:spPr>
          <a:xfrm>
            <a:off x="942308" y="2031382"/>
            <a:ext cx="10209601" cy="3785652"/>
          </a:xfrm>
          <a:prstGeom prst="rect">
            <a:avLst/>
          </a:prstGeom>
          <a:noFill/>
        </p:spPr>
        <p:txBody>
          <a:bodyPr wrap="square">
            <a:spAutoFit/>
          </a:bodyPr>
          <a:lstStyle/>
          <a:p>
            <a:pPr algn="l">
              <a:buFont typeface="Wingdings" panose="05000000000000000000" pitchFamily="2" charset="2"/>
              <a:buChar char="Ø"/>
            </a:pPr>
            <a:r>
              <a:rPr lang="en-US" sz="2400" dirty="0"/>
              <a:t>Determine the </a:t>
            </a:r>
            <a:r>
              <a:rPr lang="en-US" sz="2400" dirty="0">
                <a:solidFill>
                  <a:srgbClr val="FF0000"/>
                </a:solidFill>
              </a:rPr>
              <a:t>nature and scope </a:t>
            </a:r>
            <a:r>
              <a:rPr lang="en-US" sz="2400" dirty="0"/>
              <a:t>of the project. If this stage is not performed well, it is unlikely that the project will be successful in meeting the business’ needs. </a:t>
            </a:r>
          </a:p>
          <a:p>
            <a:pPr algn="l">
              <a:buFont typeface="Wingdings" panose="05000000000000000000" pitchFamily="2" charset="2"/>
              <a:buChar char="Ø"/>
            </a:pPr>
            <a:r>
              <a:rPr lang="en-US" sz="2400" dirty="0"/>
              <a:t>The </a:t>
            </a:r>
            <a:r>
              <a:rPr lang="en-US" sz="2400" dirty="0">
                <a:solidFill>
                  <a:srgbClr val="FF0000"/>
                </a:solidFill>
              </a:rPr>
              <a:t>key project controls </a:t>
            </a:r>
            <a:r>
              <a:rPr lang="en-US" sz="2400" dirty="0"/>
              <a:t>needed here are an understanding of the business environment and making sure that all necessary controls are incorporated into the project. Any deficiencies should be reported and a recommendation should be made to fix them.</a:t>
            </a:r>
          </a:p>
          <a:p>
            <a:pPr algn="l">
              <a:buFont typeface="Wingdings" panose="05000000000000000000" pitchFamily="2" charset="2"/>
              <a:buChar char="Ø"/>
            </a:pPr>
            <a:r>
              <a:rPr lang="en-US" sz="2400" dirty="0">
                <a:solidFill>
                  <a:srgbClr val="FF0000"/>
                </a:solidFill>
              </a:rPr>
              <a:t>Every organization </a:t>
            </a:r>
            <a:r>
              <a:rPr lang="en-US" sz="2400" dirty="0"/>
              <a:t>has its own variations of </a:t>
            </a:r>
            <a:r>
              <a:rPr lang="en-US" sz="2400" dirty="0">
                <a:solidFill>
                  <a:srgbClr val="FF0000"/>
                </a:solidFill>
              </a:rPr>
              <a:t>what documents </a:t>
            </a:r>
            <a:r>
              <a:rPr lang="en-US" sz="2400" dirty="0"/>
              <a:t>are required to initiate a project. It’s important to identify the project need, stakeholders, and main goals.</a:t>
            </a:r>
          </a:p>
        </p:txBody>
      </p:sp>
    </p:spTree>
    <p:extLst>
      <p:ext uri="{BB962C8B-B14F-4D97-AF65-F5344CB8AC3E}">
        <p14:creationId xmlns:p14="http://schemas.microsoft.com/office/powerpoint/2010/main" val="1512689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AF900-45F1-C7ED-9CF1-74AD6841410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89192C-2B4C-563D-2986-B42F7534A3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C8541BD-A613-28ED-F61C-28044232AAA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7F53AB-7EF8-BBB5-24CD-D380A456C29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1D7D719-9C50-FA95-CB28-854FF0C94B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07849839-7658-985D-77BE-B64004846151}"/>
              </a:ext>
            </a:extLst>
          </p:cNvPr>
          <p:cNvGraphicFramePr/>
          <p:nvPr>
            <p:extLst>
              <p:ext uri="{D42A27DB-BD31-4B8C-83A1-F6EECF244321}">
                <p14:modId xmlns:p14="http://schemas.microsoft.com/office/powerpoint/2010/main" val="1722005094"/>
              </p:ext>
            </p:extLst>
          </p:nvPr>
        </p:nvGraphicFramePr>
        <p:xfrm>
          <a:off x="584460" y="1306450"/>
          <a:ext cx="10473180" cy="41909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563674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44F01-4FFA-1001-D701-296E254258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4B0ADC-F1EA-9369-A3CD-28BE6E0524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025D1EB-F4F1-CAB7-03F5-88B8D90988DD}"/>
              </a:ext>
            </a:extLst>
          </p:cNvPr>
          <p:cNvSpPr txBox="1"/>
          <p:nvPr/>
        </p:nvSpPr>
        <p:spPr>
          <a:xfrm>
            <a:off x="2513150" y="1019069"/>
            <a:ext cx="4123320" cy="523220"/>
          </a:xfrm>
          <a:prstGeom prst="rect">
            <a:avLst/>
          </a:prstGeom>
          <a:noFill/>
        </p:spPr>
        <p:txBody>
          <a:bodyPr wrap="square" rtlCol="0">
            <a:spAutoFit/>
          </a:bodyPr>
          <a:lstStyle/>
          <a:p>
            <a:r>
              <a:rPr lang="en-US" sz="2800" b="1" dirty="0"/>
              <a:t>PROJECT PLANNING</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036A6E3F-1106-4E16-F4F7-EAAEE8E113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3E8B94-D1C5-EAB5-7278-0A99D2BC43F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EA3205-AF71-8631-F1E6-53D4768CB86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DC0E63B5-E1BC-FC1C-A316-428464792C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6A32B09-CDF4-9811-C138-D9F5A77DAA05}"/>
              </a:ext>
            </a:extLst>
          </p:cNvPr>
          <p:cNvSpPr txBox="1"/>
          <p:nvPr/>
        </p:nvSpPr>
        <p:spPr>
          <a:xfrm>
            <a:off x="942308" y="2031382"/>
            <a:ext cx="10209601" cy="3726533"/>
          </a:xfrm>
          <a:prstGeom prst="rect">
            <a:avLst/>
          </a:prstGeom>
          <a:noFill/>
        </p:spPr>
        <p:txBody>
          <a:bodyPr wrap="square">
            <a:spAutoFit/>
          </a:bodyPr>
          <a:lstStyle/>
          <a:p>
            <a:pPr>
              <a:lnSpc>
                <a:spcPct val="120000"/>
              </a:lnSpc>
              <a:spcBef>
                <a:spcPts val="0"/>
              </a:spcBef>
              <a:buFont typeface="Wingdings" panose="05000000000000000000" pitchFamily="2" charset="2"/>
              <a:buChar char="Ø"/>
            </a:pPr>
            <a:r>
              <a:rPr lang="en-US" dirty="0"/>
              <a:t>The main </a:t>
            </a:r>
            <a:r>
              <a:rPr lang="en-US" dirty="0">
                <a:solidFill>
                  <a:srgbClr val="FF0000"/>
                </a:solidFill>
              </a:rPr>
              <a:t>purpose</a:t>
            </a:r>
            <a:r>
              <a:rPr lang="en-US" dirty="0"/>
              <a:t> of project planning is to </a:t>
            </a:r>
            <a:r>
              <a:rPr lang="en-US" dirty="0">
                <a:solidFill>
                  <a:srgbClr val="FF0000"/>
                </a:solidFill>
              </a:rPr>
              <a:t>guide execution.</a:t>
            </a:r>
          </a:p>
          <a:p>
            <a:pPr>
              <a:lnSpc>
                <a:spcPct val="120000"/>
              </a:lnSpc>
              <a:spcBef>
                <a:spcPts val="0"/>
              </a:spcBef>
              <a:buFont typeface="Wingdings" panose="05000000000000000000" pitchFamily="2" charset="2"/>
              <a:buChar char="Ø"/>
            </a:pPr>
            <a:r>
              <a:rPr lang="en-US" dirty="0"/>
              <a:t>To plan </a:t>
            </a:r>
            <a:r>
              <a:rPr lang="en-US" dirty="0">
                <a:solidFill>
                  <a:srgbClr val="FF0000"/>
                </a:solidFill>
              </a:rPr>
              <a:t>time, cost and resources </a:t>
            </a:r>
            <a:r>
              <a:rPr lang="en-US" dirty="0"/>
              <a:t>adequately to estimate the </a:t>
            </a:r>
            <a:r>
              <a:rPr lang="en-US" dirty="0">
                <a:solidFill>
                  <a:srgbClr val="FF0000"/>
                </a:solidFill>
              </a:rPr>
              <a:t>work needed and to effectively manage risk during project execution</a:t>
            </a:r>
            <a:r>
              <a:rPr lang="en-US" dirty="0"/>
              <a:t>. As with the Initiation process group, a failure to adequately plan greatly reduces the project's chances of successfully accomplishing its goals.</a:t>
            </a:r>
          </a:p>
          <a:p>
            <a:pPr>
              <a:lnSpc>
                <a:spcPct val="120000"/>
              </a:lnSpc>
              <a:spcBef>
                <a:spcPts val="0"/>
              </a:spcBef>
              <a:buFont typeface="Wingdings" panose="05000000000000000000" pitchFamily="2" charset="2"/>
              <a:buChar char="Ø"/>
            </a:pPr>
            <a:r>
              <a:rPr lang="en-US" dirty="0"/>
              <a:t>Every knowledge area includes planning information.</a:t>
            </a:r>
          </a:p>
          <a:p>
            <a:pPr>
              <a:lnSpc>
                <a:spcPct val="120000"/>
              </a:lnSpc>
              <a:spcBef>
                <a:spcPts val="0"/>
              </a:spcBef>
              <a:buFont typeface="Wingdings" panose="05000000000000000000" pitchFamily="2" charset="2"/>
              <a:buChar char="Ø"/>
            </a:pPr>
            <a:r>
              <a:rPr lang="en-US" dirty="0"/>
              <a:t>Key outputs included in the project include:</a:t>
            </a:r>
          </a:p>
          <a:p>
            <a:pPr marL="587375" indent="-214313">
              <a:lnSpc>
                <a:spcPct val="120000"/>
              </a:lnSpc>
              <a:spcBef>
                <a:spcPts val="0"/>
              </a:spcBef>
            </a:pPr>
            <a:r>
              <a:rPr lang="en-US" dirty="0"/>
              <a:t>A team contract.</a:t>
            </a:r>
          </a:p>
          <a:p>
            <a:pPr marL="587375" indent="-214313">
              <a:lnSpc>
                <a:spcPct val="120000"/>
              </a:lnSpc>
              <a:spcBef>
                <a:spcPts val="0"/>
              </a:spcBef>
            </a:pPr>
            <a:r>
              <a:rPr lang="en-US" dirty="0"/>
              <a:t>A scope statement.</a:t>
            </a:r>
          </a:p>
          <a:p>
            <a:pPr marL="587375" indent="-214313">
              <a:lnSpc>
                <a:spcPct val="120000"/>
              </a:lnSpc>
              <a:spcBef>
                <a:spcPts val="0"/>
              </a:spcBef>
            </a:pPr>
            <a:r>
              <a:rPr lang="en-US" dirty="0"/>
              <a:t>A work breakdown structure (WBS).</a:t>
            </a:r>
          </a:p>
          <a:p>
            <a:pPr marL="587375" indent="-214313">
              <a:lnSpc>
                <a:spcPct val="120000"/>
              </a:lnSpc>
              <a:spcBef>
                <a:spcPts val="0"/>
              </a:spcBef>
            </a:pPr>
            <a:r>
              <a:rPr lang="en-US" dirty="0"/>
              <a:t>A project schedule, in the form of a </a:t>
            </a:r>
            <a:r>
              <a:rPr lang="en-US" dirty="0">
                <a:solidFill>
                  <a:srgbClr val="FF0000"/>
                </a:solidFill>
              </a:rPr>
              <a:t>Gantt chart </a:t>
            </a:r>
            <a:r>
              <a:rPr lang="en-US" dirty="0"/>
              <a:t>with </a:t>
            </a:r>
            <a:r>
              <a:rPr lang="en-US" dirty="0">
                <a:solidFill>
                  <a:srgbClr val="FF0000"/>
                </a:solidFill>
              </a:rPr>
              <a:t>all dependencies </a:t>
            </a:r>
            <a:r>
              <a:rPr lang="en-US" dirty="0"/>
              <a:t>and </a:t>
            </a:r>
            <a:r>
              <a:rPr lang="en-US" dirty="0">
                <a:solidFill>
                  <a:srgbClr val="FF0000"/>
                </a:solidFill>
              </a:rPr>
              <a:t>resources</a:t>
            </a:r>
            <a:r>
              <a:rPr lang="en-US" dirty="0"/>
              <a:t> entered.</a:t>
            </a:r>
          </a:p>
          <a:p>
            <a:pPr marL="587375" indent="-214313">
              <a:lnSpc>
                <a:spcPct val="120000"/>
              </a:lnSpc>
              <a:spcBef>
                <a:spcPts val="0"/>
              </a:spcBef>
            </a:pPr>
            <a:r>
              <a:rPr lang="en-US" dirty="0"/>
              <a:t>A list of risks (part of a risk register).</a:t>
            </a:r>
            <a:endParaRPr lang="en-US" sz="2100" dirty="0"/>
          </a:p>
        </p:txBody>
      </p:sp>
    </p:spTree>
    <p:extLst>
      <p:ext uri="{BB962C8B-B14F-4D97-AF65-F5344CB8AC3E}">
        <p14:creationId xmlns:p14="http://schemas.microsoft.com/office/powerpoint/2010/main" val="3249118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4E9BD-F002-5348-7190-83FD8894D0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C8DDE5-318F-8F98-0D9C-39670F80496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4AA3736-02F7-B69D-3673-6BDF4BD8221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07EDBCE-7308-CFD2-C083-6B37C38A4CE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DB08C9-7DA5-8595-0247-E06B8A223E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FE272596-0396-5448-1443-8A6B776E5EC8}"/>
              </a:ext>
            </a:extLst>
          </p:cNvPr>
          <p:cNvGraphicFramePr/>
          <p:nvPr>
            <p:extLst>
              <p:ext uri="{D42A27DB-BD31-4B8C-83A1-F6EECF244321}">
                <p14:modId xmlns:p14="http://schemas.microsoft.com/office/powerpoint/2010/main" val="3655100144"/>
              </p:ext>
            </p:extLst>
          </p:nvPr>
        </p:nvGraphicFramePr>
        <p:xfrm>
          <a:off x="1181062" y="1488217"/>
          <a:ext cx="9415649" cy="39981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451619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A722F-36C0-EA6D-155A-5D74118A2C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9A5691-ECCB-61D8-D27D-E61BC9B025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8009C4-4BC9-5301-BC27-318DFD23D289}"/>
              </a:ext>
            </a:extLst>
          </p:cNvPr>
          <p:cNvSpPr txBox="1"/>
          <p:nvPr/>
        </p:nvSpPr>
        <p:spPr>
          <a:xfrm>
            <a:off x="2513150" y="1019069"/>
            <a:ext cx="4123320" cy="523220"/>
          </a:xfrm>
          <a:prstGeom prst="rect">
            <a:avLst/>
          </a:prstGeom>
          <a:noFill/>
        </p:spPr>
        <p:txBody>
          <a:bodyPr wrap="square" rtlCol="0">
            <a:spAutoFit/>
          </a:bodyPr>
          <a:lstStyle/>
          <a:p>
            <a:r>
              <a:rPr lang="en-US" sz="2800" b="1" dirty="0"/>
              <a:t>PROJECT EXECUTION</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FB1A1D9B-5D13-7B6F-EA6B-69D06BCBD8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A2056E-7645-28BE-C34E-47EB76D14FA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1FC1F8-1AC0-6490-C387-5499F4F26518}"/>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6ECBD48-D044-84CC-941C-CADECC627F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EBBA53C-4E1F-E7A7-93D1-EF953A58AAA1}"/>
              </a:ext>
            </a:extLst>
          </p:cNvPr>
          <p:cNvSpPr txBox="1"/>
          <p:nvPr/>
        </p:nvSpPr>
        <p:spPr>
          <a:xfrm>
            <a:off x="942308" y="2292388"/>
            <a:ext cx="10209601" cy="3139321"/>
          </a:xfrm>
          <a:prstGeom prst="rect">
            <a:avLst/>
          </a:prstGeom>
          <a:noFill/>
        </p:spPr>
        <p:txBody>
          <a:bodyPr wrap="square">
            <a:spAutoFit/>
          </a:bodyPr>
          <a:lstStyle/>
          <a:p>
            <a:pPr>
              <a:buFont typeface="Wingdings" panose="05000000000000000000" pitchFamily="2" charset="2"/>
              <a:buChar char="Ø"/>
            </a:pPr>
            <a:r>
              <a:rPr lang="en-US" dirty="0"/>
              <a:t>Project execution usually </a:t>
            </a:r>
            <a:r>
              <a:rPr lang="en-US" dirty="0">
                <a:solidFill>
                  <a:srgbClr val="FF0000"/>
                </a:solidFill>
              </a:rPr>
              <a:t>takes the most time and resources</a:t>
            </a:r>
            <a:r>
              <a:rPr lang="en-US" dirty="0"/>
              <a:t>. </a:t>
            </a:r>
          </a:p>
          <a:p>
            <a:pPr>
              <a:buFont typeface="Wingdings" panose="05000000000000000000" pitchFamily="2" charset="2"/>
              <a:buChar char="Ø"/>
            </a:pPr>
            <a:r>
              <a:rPr lang="en-US" dirty="0"/>
              <a:t>Executing consists of the processes used to complete the work defined in the project management plan to accomplish the project's requirements.</a:t>
            </a:r>
          </a:p>
          <a:p>
            <a:pPr>
              <a:buFont typeface="Wingdings" panose="05000000000000000000" pitchFamily="2" charset="2"/>
              <a:buChar char="Ø"/>
            </a:pPr>
            <a:r>
              <a:rPr lang="en-US" dirty="0"/>
              <a:t> Execution process </a:t>
            </a:r>
            <a:r>
              <a:rPr lang="en-US" dirty="0">
                <a:solidFill>
                  <a:srgbClr val="FF0000"/>
                </a:solidFill>
              </a:rPr>
              <a:t>involves coordinating people and resources</a:t>
            </a:r>
            <a:r>
              <a:rPr lang="en-US" dirty="0"/>
              <a:t>, as well as integrating and performing the activities of the project </a:t>
            </a:r>
            <a:r>
              <a:rPr lang="en-US" dirty="0">
                <a:solidFill>
                  <a:srgbClr val="FF0000"/>
                </a:solidFill>
              </a:rPr>
              <a:t>in accordance with the project management plan. </a:t>
            </a:r>
          </a:p>
          <a:p>
            <a:pPr>
              <a:buFont typeface="Wingdings" panose="05000000000000000000" pitchFamily="2" charset="2"/>
              <a:buChar char="Ø"/>
            </a:pPr>
            <a:r>
              <a:rPr lang="en-US" dirty="0"/>
              <a:t>The deliverables are produced as outputs from the processes performed as defined in the project management plan.</a:t>
            </a:r>
          </a:p>
          <a:p>
            <a:pPr>
              <a:buFont typeface="Wingdings" panose="05000000000000000000" pitchFamily="2" charset="2"/>
              <a:buChar char="Ø"/>
            </a:pPr>
            <a:r>
              <a:rPr lang="en-US" dirty="0">
                <a:solidFill>
                  <a:srgbClr val="FF0000"/>
                </a:solidFill>
              </a:rPr>
              <a:t>Project managers must use their leadership skills </a:t>
            </a:r>
            <a:r>
              <a:rPr lang="en-US" dirty="0"/>
              <a:t>to handle the many challenges that occur during project execution.</a:t>
            </a:r>
          </a:p>
          <a:p>
            <a:pPr>
              <a:buFont typeface="Wingdings" panose="05000000000000000000" pitchFamily="2" charset="2"/>
              <a:buChar char="Ø"/>
            </a:pPr>
            <a:r>
              <a:rPr lang="en-US" dirty="0"/>
              <a:t>The executing processes and outputs. Many project sponsors and customers focus on deliverables related to providing the products, services, or results desired from the project.</a:t>
            </a:r>
          </a:p>
        </p:txBody>
      </p:sp>
    </p:spTree>
    <p:extLst>
      <p:ext uri="{BB962C8B-B14F-4D97-AF65-F5344CB8AC3E}">
        <p14:creationId xmlns:p14="http://schemas.microsoft.com/office/powerpoint/2010/main" val="669137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D0E06-1EB7-9849-460E-1004E4FF7E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3ACF84-6FDF-8B07-9ECF-CBE549C97CB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7F40F7-8F1A-1183-6EFC-26C73E94F0A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6E359C2-DB34-8450-F361-E288363E627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26885C-002C-7875-0A8E-FED50B16EC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CFAE2EC9-C78E-1211-B278-CCBBA19A7CDD}"/>
              </a:ext>
            </a:extLst>
          </p:cNvPr>
          <p:cNvGraphicFramePr/>
          <p:nvPr>
            <p:extLst>
              <p:ext uri="{D42A27DB-BD31-4B8C-83A1-F6EECF244321}">
                <p14:modId xmlns:p14="http://schemas.microsoft.com/office/powerpoint/2010/main" val="1104016946"/>
              </p:ext>
            </p:extLst>
          </p:nvPr>
        </p:nvGraphicFramePr>
        <p:xfrm>
          <a:off x="739681" y="1692479"/>
          <a:ext cx="10228512" cy="34730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608546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3A1C4-3A03-908D-B33A-E3955A0C2E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D49BB3-F5CD-E5D4-2C1C-306FB52C14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11C5A5-753A-48E6-4A10-7DF6ADE3C9C0}"/>
              </a:ext>
            </a:extLst>
          </p:cNvPr>
          <p:cNvSpPr txBox="1"/>
          <p:nvPr/>
        </p:nvSpPr>
        <p:spPr>
          <a:xfrm>
            <a:off x="2513148" y="1019069"/>
            <a:ext cx="6999344" cy="523220"/>
          </a:xfrm>
          <a:prstGeom prst="rect">
            <a:avLst/>
          </a:prstGeom>
          <a:noFill/>
        </p:spPr>
        <p:txBody>
          <a:bodyPr wrap="square" rtlCol="0">
            <a:spAutoFit/>
          </a:bodyPr>
          <a:lstStyle/>
          <a:p>
            <a:r>
              <a:rPr lang="en-US" sz="2800" b="1" dirty="0"/>
              <a:t>MONITORING AND CONTROLLING PROCESSES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33B3E27B-C1BE-5493-D923-C32930F315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DD0B0D-E6AA-5669-00F7-A2148315B58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865B47-FCEF-6BBF-534A-0716FE0C4FA0}"/>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A9A104B3-41CA-3643-C249-591EC0BF1F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29971EF-D35E-F8C9-817E-E44A75BE99C1}"/>
              </a:ext>
            </a:extLst>
          </p:cNvPr>
          <p:cNvSpPr txBox="1"/>
          <p:nvPr/>
        </p:nvSpPr>
        <p:spPr>
          <a:xfrm>
            <a:off x="942308" y="2292388"/>
            <a:ext cx="10209601" cy="2585323"/>
          </a:xfrm>
          <a:prstGeom prst="rect">
            <a:avLst/>
          </a:prstGeom>
          <a:noFill/>
        </p:spPr>
        <p:txBody>
          <a:bodyPr wrap="square">
            <a:spAutoFit/>
          </a:bodyPr>
          <a:lstStyle/>
          <a:p>
            <a:pPr>
              <a:buFont typeface="Wingdings" panose="05000000000000000000" pitchFamily="2" charset="2"/>
              <a:buChar char="Ø"/>
            </a:pPr>
            <a:r>
              <a:rPr lang="en-US" dirty="0"/>
              <a:t>Involves </a:t>
            </a:r>
            <a:r>
              <a:rPr lang="en-US" dirty="0">
                <a:solidFill>
                  <a:srgbClr val="FF0000"/>
                </a:solidFill>
              </a:rPr>
              <a:t>measuring progress </a:t>
            </a:r>
            <a:r>
              <a:rPr lang="en-US" dirty="0"/>
              <a:t>toward project objectives, monitoring deviation from the plan, and taking corrective action to match progress with the plan.</a:t>
            </a:r>
          </a:p>
          <a:p>
            <a:pPr>
              <a:buFont typeface="Wingdings" panose="05000000000000000000" pitchFamily="2" charset="2"/>
              <a:buChar char="Ø"/>
            </a:pPr>
            <a:r>
              <a:rPr lang="en-US" dirty="0"/>
              <a:t>Monitoring and controlling consists of those processes performed to observe project execution so that </a:t>
            </a:r>
            <a:r>
              <a:rPr lang="en-US" dirty="0">
                <a:solidFill>
                  <a:srgbClr val="FF0000"/>
                </a:solidFill>
              </a:rPr>
              <a:t>potential problems can be identified </a:t>
            </a:r>
            <a:r>
              <a:rPr lang="en-US" dirty="0"/>
              <a:t>in a timely manner and corrective action can be taken, when necessary, to control the execution of the project. </a:t>
            </a:r>
          </a:p>
          <a:p>
            <a:pPr>
              <a:buFont typeface="Wingdings" panose="05000000000000000000" pitchFamily="2" charset="2"/>
              <a:buChar char="Ø"/>
            </a:pPr>
            <a:r>
              <a:rPr lang="en-US" dirty="0"/>
              <a:t>The key benefit is that project performance which observed and measured regularly to </a:t>
            </a:r>
            <a:r>
              <a:rPr lang="en-US" dirty="0">
                <a:solidFill>
                  <a:srgbClr val="FF0000"/>
                </a:solidFill>
              </a:rPr>
              <a:t>identify variances from the project management plan.</a:t>
            </a:r>
          </a:p>
          <a:p>
            <a:pPr>
              <a:buFont typeface="Wingdings" panose="05000000000000000000" pitchFamily="2" charset="2"/>
              <a:buChar char="Ø"/>
            </a:pPr>
            <a:r>
              <a:rPr lang="en-US" dirty="0"/>
              <a:t>Affects all other process groups and occurs during all phases of the project life cycle.</a:t>
            </a:r>
          </a:p>
          <a:p>
            <a:pPr>
              <a:buFont typeface="Wingdings" panose="05000000000000000000" pitchFamily="2" charset="2"/>
              <a:buChar char="Ø"/>
            </a:pPr>
            <a:r>
              <a:rPr lang="en-US" dirty="0"/>
              <a:t>Outputs include </a:t>
            </a:r>
            <a:r>
              <a:rPr lang="en-US" dirty="0">
                <a:solidFill>
                  <a:srgbClr val="FF0000"/>
                </a:solidFill>
              </a:rPr>
              <a:t>performance reports, requested changes, and updates to various plans.</a:t>
            </a:r>
          </a:p>
        </p:txBody>
      </p:sp>
    </p:spTree>
    <p:extLst>
      <p:ext uri="{BB962C8B-B14F-4D97-AF65-F5344CB8AC3E}">
        <p14:creationId xmlns:p14="http://schemas.microsoft.com/office/powerpoint/2010/main" val="450050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0E42B-06D0-A6C2-EAEB-17FA06ED11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8FBA03-18B6-FA6E-AFD0-90918E57F25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7E76A57-F001-6898-5869-B7FDC82EC23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0405885-0867-DCD2-DD60-93904A90E30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3BCE59A-9D5E-2C4C-22DA-6A2625A0B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A097783E-99DE-85DF-58DC-E416AF12520A}"/>
              </a:ext>
            </a:extLst>
          </p:cNvPr>
          <p:cNvGraphicFramePr/>
          <p:nvPr>
            <p:extLst>
              <p:ext uri="{D42A27DB-BD31-4B8C-83A1-F6EECF244321}">
                <p14:modId xmlns:p14="http://schemas.microsoft.com/office/powerpoint/2010/main" val="4035276182"/>
              </p:ext>
            </p:extLst>
          </p:nvPr>
        </p:nvGraphicFramePr>
        <p:xfrm>
          <a:off x="1273974" y="1650669"/>
          <a:ext cx="9159925" cy="35566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663148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9820CE-68AA-7287-8EFB-FACBE1F80B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2B0050-D4C5-80D4-0D18-69C47CCEC6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B483624-D64D-7976-1B40-D883CBE82F8F}"/>
              </a:ext>
            </a:extLst>
          </p:cNvPr>
          <p:cNvSpPr txBox="1"/>
          <p:nvPr/>
        </p:nvSpPr>
        <p:spPr>
          <a:xfrm>
            <a:off x="2513148" y="1019069"/>
            <a:ext cx="6999344" cy="523220"/>
          </a:xfrm>
          <a:prstGeom prst="rect">
            <a:avLst/>
          </a:prstGeom>
          <a:noFill/>
        </p:spPr>
        <p:txBody>
          <a:bodyPr wrap="square" rtlCol="0">
            <a:spAutoFit/>
          </a:bodyPr>
          <a:lstStyle/>
          <a:p>
            <a:r>
              <a:rPr lang="en-US" sz="2800" b="1" dirty="0"/>
              <a:t>PROJECT CLOSURE</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399C9B1F-7221-6128-5E42-3EAD09B2A7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FA9A8D-26F1-557D-7094-8E10FF3C987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CE1D833-99A8-F07A-EBE1-D59E42DC5EE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D9B7ED3F-EF38-7D24-5D3A-F9FD822241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EDE70D8-D9F4-7B38-2353-88002DFBD626}"/>
              </a:ext>
            </a:extLst>
          </p:cNvPr>
          <p:cNvSpPr txBox="1"/>
          <p:nvPr/>
        </p:nvSpPr>
        <p:spPr>
          <a:xfrm>
            <a:off x="942308" y="2292388"/>
            <a:ext cx="10209601" cy="2862322"/>
          </a:xfrm>
          <a:prstGeom prst="rect">
            <a:avLst/>
          </a:prstGeom>
          <a:noFill/>
        </p:spPr>
        <p:txBody>
          <a:bodyPr wrap="square">
            <a:spAutoFit/>
          </a:bodyPr>
          <a:lstStyle/>
          <a:p>
            <a:pPr>
              <a:buFont typeface="Wingdings" panose="05000000000000000000" pitchFamily="2" charset="2"/>
              <a:buChar char="Ø"/>
            </a:pPr>
            <a:r>
              <a:rPr lang="en-US" sz="2000" dirty="0"/>
              <a:t>Closing includes the </a:t>
            </a:r>
            <a:r>
              <a:rPr lang="en-US" sz="2000" dirty="0">
                <a:solidFill>
                  <a:srgbClr val="FF0000"/>
                </a:solidFill>
              </a:rPr>
              <a:t>formal acceptance </a:t>
            </a:r>
            <a:r>
              <a:rPr lang="en-US" sz="2000" dirty="0"/>
              <a:t>of the project and the ending. And also, it include the </a:t>
            </a:r>
            <a:r>
              <a:rPr lang="en-US" sz="2000" dirty="0">
                <a:solidFill>
                  <a:srgbClr val="FF0000"/>
                </a:solidFill>
              </a:rPr>
              <a:t>administrative activities </a:t>
            </a:r>
            <a:r>
              <a:rPr lang="en-US" sz="2000" dirty="0"/>
              <a:t>like archiving of the files and </a:t>
            </a:r>
            <a:r>
              <a:rPr lang="en-US" sz="2000" dirty="0">
                <a:solidFill>
                  <a:srgbClr val="FF0000"/>
                </a:solidFill>
              </a:rPr>
              <a:t>documenting lessons learned.</a:t>
            </a:r>
          </a:p>
          <a:p>
            <a:pPr>
              <a:buFont typeface="Wingdings" panose="05000000000000000000" pitchFamily="2" charset="2"/>
              <a:buChar char="Ø"/>
            </a:pPr>
            <a:r>
              <a:rPr lang="en-US" sz="2000" dirty="0"/>
              <a:t>Involves gaining stakeholder and customer acceptance of the final products and services. </a:t>
            </a:r>
          </a:p>
          <a:p>
            <a:pPr>
              <a:buFont typeface="Wingdings" panose="05000000000000000000" pitchFamily="2" charset="2"/>
              <a:buChar char="Ø"/>
            </a:pPr>
            <a:r>
              <a:rPr lang="en-US" sz="2000" dirty="0">
                <a:solidFill>
                  <a:srgbClr val="FF0000"/>
                </a:solidFill>
              </a:rPr>
              <a:t>Even if projects are not completed</a:t>
            </a:r>
            <a:r>
              <a:rPr lang="en-US" sz="2000" dirty="0"/>
              <a:t>, </a:t>
            </a:r>
            <a:r>
              <a:rPr lang="en-US" sz="2000" dirty="0">
                <a:solidFill>
                  <a:srgbClr val="FF0000"/>
                </a:solidFill>
              </a:rPr>
              <a:t>they should be formally closed </a:t>
            </a:r>
            <a:r>
              <a:rPr lang="en-US" sz="2000" dirty="0"/>
              <a:t>in order to reflect on what can be learned to improve future projects</a:t>
            </a:r>
          </a:p>
          <a:p>
            <a:pPr>
              <a:buFont typeface="Wingdings" panose="05000000000000000000" pitchFamily="2" charset="2"/>
              <a:buChar char="Ø"/>
            </a:pPr>
            <a:r>
              <a:rPr lang="en-US" sz="2000" dirty="0"/>
              <a:t>Outputs include project archives and lessons learned, which are part of organizational process assets.</a:t>
            </a:r>
          </a:p>
          <a:p>
            <a:pPr>
              <a:buFont typeface="Wingdings" panose="05000000000000000000" pitchFamily="2" charset="2"/>
              <a:buChar char="Ø"/>
            </a:pPr>
            <a:r>
              <a:rPr lang="en-US" sz="2000" dirty="0"/>
              <a:t>Most projects also </a:t>
            </a:r>
            <a:r>
              <a:rPr lang="en-US" sz="2000" dirty="0">
                <a:solidFill>
                  <a:srgbClr val="FF0000"/>
                </a:solidFill>
              </a:rPr>
              <a:t>include a final report and presentation </a:t>
            </a:r>
            <a:r>
              <a:rPr lang="en-US" sz="2000" dirty="0"/>
              <a:t>to the sponsor or senior management.</a:t>
            </a:r>
          </a:p>
        </p:txBody>
      </p:sp>
    </p:spTree>
    <p:extLst>
      <p:ext uri="{BB962C8B-B14F-4D97-AF65-F5344CB8AC3E}">
        <p14:creationId xmlns:p14="http://schemas.microsoft.com/office/powerpoint/2010/main" val="1077852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48F35-3F94-9197-CD6E-D29DAAD32E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6FBD48-B890-4D4E-3805-93BC7C84E2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FCA5D8-90D6-386F-BD9A-BD7680117F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9026A73-600A-F692-864C-6494BC7D1DE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E78C787-96A9-1504-F854-9E2A53BC39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BBFA6EDE-FFAE-3520-63B7-7C8920D8A8C7}"/>
              </a:ext>
            </a:extLst>
          </p:cNvPr>
          <p:cNvGraphicFramePr/>
          <p:nvPr>
            <p:extLst>
              <p:ext uri="{D42A27DB-BD31-4B8C-83A1-F6EECF244321}">
                <p14:modId xmlns:p14="http://schemas.microsoft.com/office/powerpoint/2010/main" val="2877420863"/>
              </p:ext>
            </p:extLst>
          </p:nvPr>
        </p:nvGraphicFramePr>
        <p:xfrm>
          <a:off x="1181061" y="1285192"/>
          <a:ext cx="9255569" cy="4043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775587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02DC8-C35C-1D8D-E86F-ABB688DE67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185F85-78C9-99E5-9A95-84B197F911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46EF6A0-06E8-7BA8-C202-83A938050891}"/>
              </a:ext>
            </a:extLst>
          </p:cNvPr>
          <p:cNvSpPr txBox="1"/>
          <p:nvPr/>
        </p:nvSpPr>
        <p:spPr>
          <a:xfrm>
            <a:off x="2513148" y="1019069"/>
            <a:ext cx="6999344" cy="523220"/>
          </a:xfrm>
          <a:prstGeom prst="rect">
            <a:avLst/>
          </a:prstGeom>
          <a:noFill/>
        </p:spPr>
        <p:txBody>
          <a:bodyPr wrap="square" rtlCol="0">
            <a:spAutoFit/>
          </a:bodyPr>
          <a:lstStyle/>
          <a:p>
            <a:r>
              <a:rPr lang="en-US" sz="2800" b="1" dirty="0"/>
              <a:t>PROJECT LIFE CYCLE - IDEAL VS TYPICAL</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D266FAE2-9D4C-DB51-E99A-AA4F994131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E987BD-ABF3-C7F1-6105-1BD1E272BC6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56DCC0-615A-AECB-B589-92EE82FB16A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6562D63-CE6C-A1A9-F514-E018913805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6">
            <a:extLst>
              <a:ext uri="{FF2B5EF4-FFF2-40B4-BE49-F238E27FC236}">
                <a16:creationId xmlns:a16="http://schemas.microsoft.com/office/drawing/2014/main" id="{9D1C37E3-A15B-2A8E-2BBE-2E870BE9DB57}"/>
              </a:ext>
            </a:extLst>
          </p:cNvPr>
          <p:cNvPicPr>
            <a:picLocks noChangeAspect="1"/>
          </p:cNvPicPr>
          <p:nvPr/>
        </p:nvPicPr>
        <p:blipFill>
          <a:blip r:embed="rId3"/>
          <a:stretch>
            <a:fillRect/>
          </a:stretch>
        </p:blipFill>
        <p:spPr>
          <a:xfrm>
            <a:off x="1911350" y="2007394"/>
            <a:ext cx="8369300" cy="3987800"/>
          </a:xfrm>
          <a:prstGeom prst="rect">
            <a:avLst/>
          </a:prstGeom>
        </p:spPr>
      </p:pic>
    </p:spTree>
    <p:extLst>
      <p:ext uri="{BB962C8B-B14F-4D97-AF65-F5344CB8AC3E}">
        <p14:creationId xmlns:p14="http://schemas.microsoft.com/office/powerpoint/2010/main" val="3072207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4D497-01EF-695E-09E9-D00B61DBDF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A09A521-94F6-B4F2-B9FD-6CE149DC2E6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616069E-8FB5-D55B-9C27-5DC003E4C8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6EC238-0F7E-BDED-A489-4DC04785EDC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F85055A-E32E-577E-ADB8-F7C33569F6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7E6CF58-7CCF-5F7B-C850-F88E38CDB53B}"/>
              </a:ext>
            </a:extLst>
          </p:cNvPr>
          <p:cNvSpPr txBox="1"/>
          <p:nvPr/>
        </p:nvSpPr>
        <p:spPr>
          <a:xfrm>
            <a:off x="1333000" y="1618036"/>
            <a:ext cx="8942215" cy="2677656"/>
          </a:xfrm>
          <a:prstGeom prst="rect">
            <a:avLst/>
          </a:prstGeom>
          <a:noFill/>
        </p:spPr>
        <p:txBody>
          <a:bodyPr wrap="square">
            <a:spAutoFit/>
          </a:bodyPr>
          <a:lstStyle/>
          <a:p>
            <a:pPr>
              <a:buFont typeface="Wingdings" panose="05000000000000000000" pitchFamily="2" charset="2"/>
              <a:buChar char="Ø"/>
            </a:pPr>
            <a:r>
              <a:rPr lang="en-US" sz="2800" dirty="0"/>
              <a:t>The Red Curve shows that the project is delayed in finishing.</a:t>
            </a:r>
          </a:p>
          <a:p>
            <a:pPr>
              <a:buFont typeface="Wingdings" panose="05000000000000000000" pitchFamily="2" charset="2"/>
              <a:buChar char="Ø"/>
            </a:pPr>
            <a:r>
              <a:rPr lang="en-US" sz="2800" dirty="0"/>
              <a:t>The area under the curve represents the spend on the project – the red curve spent much more.</a:t>
            </a:r>
          </a:p>
          <a:p>
            <a:pPr>
              <a:buFont typeface="Wingdings" panose="05000000000000000000" pitchFamily="2" charset="2"/>
              <a:buChar char="Ø"/>
            </a:pPr>
            <a:r>
              <a:rPr lang="en-US" sz="2800" dirty="0"/>
              <a:t>If the project is rushed, do you think that the quality if the outputs or deliverables will be good?</a:t>
            </a:r>
          </a:p>
        </p:txBody>
      </p:sp>
    </p:spTree>
    <p:extLst>
      <p:ext uri="{BB962C8B-B14F-4D97-AF65-F5344CB8AC3E}">
        <p14:creationId xmlns:p14="http://schemas.microsoft.com/office/powerpoint/2010/main" val="2841714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99500-A5FD-9B0A-F3D9-A021340E36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6E4112-0D04-F44C-348D-A649A0D110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E011676-F482-B7D1-CE0F-1F1D0598EEB7}"/>
              </a:ext>
            </a:extLst>
          </p:cNvPr>
          <p:cNvSpPr txBox="1"/>
          <p:nvPr/>
        </p:nvSpPr>
        <p:spPr>
          <a:xfrm>
            <a:off x="2513148" y="1019069"/>
            <a:ext cx="6999344" cy="523220"/>
          </a:xfrm>
          <a:prstGeom prst="rect">
            <a:avLst/>
          </a:prstGeom>
          <a:noFill/>
        </p:spPr>
        <p:txBody>
          <a:bodyPr wrap="square" rtlCol="0">
            <a:spAutoFit/>
          </a:bodyPr>
          <a:lstStyle/>
          <a:p>
            <a:r>
              <a:rPr lang="en-US" sz="2800" b="1" dirty="0"/>
              <a:t>EXAMPLE OF A DELAYED PROJECT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51DDF85D-03C2-6B09-4C07-6D73C9EF23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AADD83-AC24-A8A3-5AED-1234F9001BD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6F9B64-2BB6-CBE3-F9CD-32BB6B186C5A}"/>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4A35A863-AF04-7E42-E19E-2146F28282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1349E7D8-BD3E-E403-D7D9-0C2205DDF668}"/>
              </a:ext>
            </a:extLst>
          </p:cNvPr>
          <p:cNvSpPr txBox="1">
            <a:spLocks/>
          </p:cNvSpPr>
          <p:nvPr/>
        </p:nvSpPr>
        <p:spPr>
          <a:xfrm>
            <a:off x="838200" y="2141974"/>
            <a:ext cx="3639902" cy="367020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sz="2400" b="1" dirty="0"/>
              <a:t>Planned</a:t>
            </a:r>
            <a:r>
              <a:rPr lang="en-US" sz="2400" dirty="0"/>
              <a:t> </a:t>
            </a:r>
          </a:p>
          <a:p>
            <a:r>
              <a:rPr lang="en-US" sz="2400" dirty="0"/>
              <a:t>1959 to 1963 (4 years)</a:t>
            </a:r>
          </a:p>
          <a:p>
            <a:r>
              <a:rPr lang="en-US" sz="2400" dirty="0"/>
              <a:t>$7 million</a:t>
            </a:r>
          </a:p>
          <a:p>
            <a:pPr>
              <a:buFont typeface="Wingdings" panose="05000000000000000000" pitchFamily="2" charset="2"/>
              <a:buChar char="Ø"/>
            </a:pPr>
            <a:r>
              <a:rPr lang="en-US" sz="2400" b="1" dirty="0"/>
              <a:t>Actual</a:t>
            </a:r>
          </a:p>
          <a:p>
            <a:r>
              <a:rPr lang="en-US" sz="2400" dirty="0"/>
              <a:t>1959 to 1973 (14 years)</a:t>
            </a:r>
          </a:p>
          <a:p>
            <a:r>
              <a:rPr lang="en-US" sz="2400" dirty="0"/>
              <a:t>$100 million</a:t>
            </a:r>
          </a:p>
          <a:p>
            <a:pPr>
              <a:buFont typeface="Wingdings" panose="05000000000000000000" pitchFamily="2" charset="2"/>
              <a:buChar char="Ø"/>
            </a:pPr>
            <a:endParaRPr lang="en-US" dirty="0"/>
          </a:p>
        </p:txBody>
      </p:sp>
      <p:pic>
        <p:nvPicPr>
          <p:cNvPr id="4" name="Picture 3">
            <a:extLst>
              <a:ext uri="{FF2B5EF4-FFF2-40B4-BE49-F238E27FC236}">
                <a16:creationId xmlns:a16="http://schemas.microsoft.com/office/drawing/2014/main" id="{935B3806-5B33-4821-17ED-6C32ACCF87B0}"/>
              </a:ext>
            </a:extLst>
          </p:cNvPr>
          <p:cNvPicPr>
            <a:picLocks noChangeAspect="1"/>
          </p:cNvPicPr>
          <p:nvPr/>
        </p:nvPicPr>
        <p:blipFill>
          <a:blip r:embed="rId3"/>
          <a:stretch>
            <a:fillRect/>
          </a:stretch>
        </p:blipFill>
        <p:spPr>
          <a:xfrm>
            <a:off x="7713898" y="1836575"/>
            <a:ext cx="3263923" cy="1935005"/>
          </a:xfrm>
          <a:prstGeom prst="rect">
            <a:avLst/>
          </a:prstGeom>
        </p:spPr>
      </p:pic>
      <p:pic>
        <p:nvPicPr>
          <p:cNvPr id="8" name="Picture 7">
            <a:extLst>
              <a:ext uri="{FF2B5EF4-FFF2-40B4-BE49-F238E27FC236}">
                <a16:creationId xmlns:a16="http://schemas.microsoft.com/office/drawing/2014/main" id="{7A3085F4-A778-EB91-B581-CA457BA8FB59}"/>
              </a:ext>
            </a:extLst>
          </p:cNvPr>
          <p:cNvPicPr>
            <a:picLocks noChangeAspect="1"/>
          </p:cNvPicPr>
          <p:nvPr/>
        </p:nvPicPr>
        <p:blipFill rotWithShape="1">
          <a:blip r:embed="rId4"/>
          <a:srcRect b="9070"/>
          <a:stretch/>
        </p:blipFill>
        <p:spPr>
          <a:xfrm>
            <a:off x="7723325" y="4110134"/>
            <a:ext cx="3263923" cy="1860492"/>
          </a:xfrm>
          <a:prstGeom prst="rect">
            <a:avLst/>
          </a:prstGeom>
        </p:spPr>
      </p:pic>
      <p:sp>
        <p:nvSpPr>
          <p:cNvPr id="11" name="Rectangle 10">
            <a:extLst>
              <a:ext uri="{FF2B5EF4-FFF2-40B4-BE49-F238E27FC236}">
                <a16:creationId xmlns:a16="http://schemas.microsoft.com/office/drawing/2014/main" id="{C2A85787-79CD-6A99-3BAB-F5879B06375B}"/>
              </a:ext>
            </a:extLst>
          </p:cNvPr>
          <p:cNvSpPr/>
          <p:nvPr/>
        </p:nvSpPr>
        <p:spPr>
          <a:xfrm>
            <a:off x="7203293" y="3771580"/>
            <a:ext cx="4338105" cy="338554"/>
          </a:xfrm>
          <a:prstGeom prst="rect">
            <a:avLst/>
          </a:prstGeom>
        </p:spPr>
        <p:txBody>
          <a:bodyPr wrap="square">
            <a:spAutoFit/>
          </a:bodyPr>
          <a:lstStyle/>
          <a:p>
            <a:pPr defTabSz="457200"/>
            <a:r>
              <a:rPr lang="en-US" sz="1600" i="1" dirty="0">
                <a:solidFill>
                  <a:srgbClr val="4D4D4D"/>
                </a:solidFill>
                <a:latin typeface="Raleway"/>
              </a:rPr>
              <a:t>The </a:t>
            </a:r>
            <a:r>
              <a:rPr lang="en-US" sz="1600" i="1" dirty="0">
                <a:solidFill>
                  <a:srgbClr val="0A72CC"/>
                </a:solidFill>
                <a:latin typeface="Raleway"/>
                <a:hlinkClick r:id="rId5"/>
              </a:rPr>
              <a:t>Opera House under construction</a:t>
            </a:r>
            <a:r>
              <a:rPr lang="en-US" sz="1600" i="1" dirty="0">
                <a:solidFill>
                  <a:srgbClr val="4D4D4D"/>
                </a:solidFill>
                <a:latin typeface="Raleway"/>
              </a:rPr>
              <a:t> in 1965.</a:t>
            </a:r>
            <a:endParaRPr lang="en-SA" sz="1600" dirty="0">
              <a:solidFill>
                <a:prstClr val="black"/>
              </a:solidFill>
              <a:latin typeface="Calibri" panose="020F0502020204030204"/>
            </a:endParaRPr>
          </a:p>
        </p:txBody>
      </p:sp>
    </p:spTree>
    <p:extLst>
      <p:ext uri="{BB962C8B-B14F-4D97-AF65-F5344CB8AC3E}">
        <p14:creationId xmlns:p14="http://schemas.microsoft.com/office/powerpoint/2010/main" val="224151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16480-4A47-D513-E2B5-D760849AA4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D38648-F650-68E9-6470-1CBE3809D2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2AA703F-A147-8B3C-11D2-DD20899B480E}"/>
              </a:ext>
            </a:extLst>
          </p:cNvPr>
          <p:cNvSpPr txBox="1"/>
          <p:nvPr/>
        </p:nvSpPr>
        <p:spPr>
          <a:xfrm>
            <a:off x="2513148" y="1019069"/>
            <a:ext cx="6999344" cy="523220"/>
          </a:xfrm>
          <a:prstGeom prst="rect">
            <a:avLst/>
          </a:prstGeom>
          <a:noFill/>
        </p:spPr>
        <p:txBody>
          <a:bodyPr wrap="square" rtlCol="0">
            <a:spAutoFit/>
          </a:bodyPr>
          <a:lstStyle/>
          <a:p>
            <a:r>
              <a:rPr lang="en-US" sz="2800" b="1" dirty="0"/>
              <a:t>WHAT IS ORGANIZATION?</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E4799921-26EC-040A-16EC-01C17148A7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F0A14B-F9DF-9377-5D80-7D01DB24C54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03FC87-DDB9-5234-3575-52BE2DF48A79}"/>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671F89F-0335-62E0-17E4-129C618A4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127C38E5-884E-DD18-FE5A-02B377802963}"/>
              </a:ext>
            </a:extLst>
          </p:cNvPr>
          <p:cNvSpPr txBox="1">
            <a:spLocks/>
          </p:cNvSpPr>
          <p:nvPr/>
        </p:nvSpPr>
        <p:spPr>
          <a:xfrm>
            <a:off x="838199" y="2141974"/>
            <a:ext cx="10360843" cy="367020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sz="2400" dirty="0"/>
              <a:t>Organization is the structural framework of duties and responsibilities required through a social unit of people, systematically structured and managed to meet a need or to pursue a common and collective goals on a continuing basis. </a:t>
            </a:r>
          </a:p>
          <a:p>
            <a:pPr>
              <a:buFont typeface="Wingdings" panose="05000000000000000000" pitchFamily="2" charset="2"/>
              <a:buChar char="Ø"/>
            </a:pPr>
            <a:endParaRPr lang="en-US" dirty="0"/>
          </a:p>
        </p:txBody>
      </p:sp>
      <p:pic>
        <p:nvPicPr>
          <p:cNvPr id="9" name="Picture 8">
            <a:extLst>
              <a:ext uri="{FF2B5EF4-FFF2-40B4-BE49-F238E27FC236}">
                <a16:creationId xmlns:a16="http://schemas.microsoft.com/office/drawing/2014/main" id="{B889067A-C831-F5C8-17DE-5AF5604AC73C}"/>
              </a:ext>
            </a:extLst>
          </p:cNvPr>
          <p:cNvPicPr>
            <a:picLocks noChangeAspect="1"/>
          </p:cNvPicPr>
          <p:nvPr/>
        </p:nvPicPr>
        <p:blipFill>
          <a:blip r:embed="rId3"/>
          <a:stretch>
            <a:fillRect/>
          </a:stretch>
        </p:blipFill>
        <p:spPr>
          <a:xfrm>
            <a:off x="9125630" y="3514101"/>
            <a:ext cx="1905333" cy="2298075"/>
          </a:xfrm>
          <a:prstGeom prst="rect">
            <a:avLst/>
          </a:prstGeom>
        </p:spPr>
      </p:pic>
    </p:spTree>
    <p:extLst>
      <p:ext uri="{BB962C8B-B14F-4D97-AF65-F5344CB8AC3E}">
        <p14:creationId xmlns:p14="http://schemas.microsoft.com/office/powerpoint/2010/main" val="3411382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14A9E-62C8-F39C-9666-5F119E3EA8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3D8135-09E9-1A31-C334-0552C22C5C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9E9897-62A8-8FF0-7752-8999ED9F0C79}"/>
              </a:ext>
            </a:extLst>
          </p:cNvPr>
          <p:cNvSpPr txBox="1"/>
          <p:nvPr/>
        </p:nvSpPr>
        <p:spPr>
          <a:xfrm>
            <a:off x="2513148" y="1019069"/>
            <a:ext cx="6999344" cy="523220"/>
          </a:xfrm>
          <a:prstGeom prst="rect">
            <a:avLst/>
          </a:prstGeom>
          <a:noFill/>
        </p:spPr>
        <p:txBody>
          <a:bodyPr wrap="square" rtlCol="0">
            <a:spAutoFit/>
          </a:bodyPr>
          <a:lstStyle/>
          <a:p>
            <a:r>
              <a:rPr lang="en-US" sz="2800" b="1" dirty="0"/>
              <a:t>WHAT IS AN ORGANIZATIONAL STRUCTURE?</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ABF3D125-B39A-27D9-EA45-078C5BB5765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99C920-D748-FDE6-0996-8FDB403315F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ED906C-5B4B-4A0E-4187-B6F8BE915D5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1A07BFD-8DA0-707C-DFEC-E18DDCD81E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CC939868-86E5-FC76-54DE-8B36DB2F0BEF}"/>
              </a:ext>
            </a:extLst>
          </p:cNvPr>
          <p:cNvSpPr txBox="1">
            <a:spLocks/>
          </p:cNvSpPr>
          <p:nvPr/>
        </p:nvSpPr>
        <p:spPr>
          <a:xfrm>
            <a:off x="838199" y="2141974"/>
            <a:ext cx="10360843" cy="367020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Is a system that outlines how certain activities are directed in order to achieve the goals of an organization. These activities can include rules, roles, and responsibilities</a:t>
            </a:r>
          </a:p>
          <a:p>
            <a:pPr marL="0" indent="0">
              <a:buNone/>
            </a:pPr>
            <a:endParaRPr lang="en-US" dirty="0"/>
          </a:p>
        </p:txBody>
      </p:sp>
      <p:pic>
        <p:nvPicPr>
          <p:cNvPr id="4" name="Picture 3">
            <a:extLst>
              <a:ext uri="{FF2B5EF4-FFF2-40B4-BE49-F238E27FC236}">
                <a16:creationId xmlns:a16="http://schemas.microsoft.com/office/drawing/2014/main" id="{61AC5BEC-10B0-860D-64D9-547949C397EF}"/>
              </a:ext>
            </a:extLst>
          </p:cNvPr>
          <p:cNvPicPr>
            <a:picLocks noChangeAspect="1"/>
          </p:cNvPicPr>
          <p:nvPr/>
        </p:nvPicPr>
        <p:blipFill>
          <a:blip r:embed="rId3"/>
          <a:stretch>
            <a:fillRect/>
          </a:stretch>
        </p:blipFill>
        <p:spPr>
          <a:xfrm>
            <a:off x="7797179" y="3165731"/>
            <a:ext cx="3401863" cy="2402032"/>
          </a:xfrm>
          <a:prstGeom prst="rect">
            <a:avLst/>
          </a:prstGeom>
        </p:spPr>
      </p:pic>
    </p:spTree>
    <p:extLst>
      <p:ext uri="{BB962C8B-B14F-4D97-AF65-F5344CB8AC3E}">
        <p14:creationId xmlns:p14="http://schemas.microsoft.com/office/powerpoint/2010/main" val="356767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122C1-4A1B-413F-5DB0-F2B57BBEAC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02368F-C637-C429-7A4E-35D3703232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1562D6-30A9-1D38-00E3-2F0697F92422}"/>
              </a:ext>
            </a:extLst>
          </p:cNvPr>
          <p:cNvSpPr txBox="1"/>
          <p:nvPr/>
        </p:nvSpPr>
        <p:spPr>
          <a:xfrm>
            <a:off x="2513147" y="1019069"/>
            <a:ext cx="7441557" cy="523220"/>
          </a:xfrm>
          <a:prstGeom prst="rect">
            <a:avLst/>
          </a:prstGeom>
          <a:noFill/>
        </p:spPr>
        <p:txBody>
          <a:bodyPr wrap="square" rtlCol="0">
            <a:spAutoFit/>
          </a:bodyPr>
          <a:lstStyle/>
          <a:p>
            <a:r>
              <a:rPr lang="en-US" sz="2800" b="1" dirty="0"/>
              <a:t>ORGANIZATIONAL STRUCTURES AND PROJECTS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8B6B824B-FD40-3849-43DC-6E4F5E1332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CAB719-7DAB-500A-939B-EA7A8F0B0E0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96A300-CCBD-E8FA-77A9-91322AC78C89}"/>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5D38DEC-13DB-1D72-84B5-289886DED0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E22EE219-F774-BA09-9F22-0BF8CED02C8A}"/>
              </a:ext>
            </a:extLst>
          </p:cNvPr>
          <p:cNvSpPr txBox="1">
            <a:spLocks/>
          </p:cNvSpPr>
          <p:nvPr/>
        </p:nvSpPr>
        <p:spPr>
          <a:xfrm>
            <a:off x="838199" y="2141974"/>
            <a:ext cx="10360843" cy="367020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just">
              <a:lnSpc>
                <a:spcPct val="100000"/>
              </a:lnSpc>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Why do we need organizational structure in a project?</a:t>
            </a:r>
          </a:p>
          <a:p>
            <a:pPr marL="0" lvl="0" indent="0" algn="ctr">
              <a:lnSpc>
                <a:spcPct val="100000"/>
              </a:lnSpc>
              <a:spcBef>
                <a:spcPts val="0"/>
              </a:spcBef>
              <a:buClr>
                <a:srgbClr val="434343"/>
              </a:buClr>
              <a:buSzPts val="3000"/>
              <a:buNone/>
              <a:defRPr/>
            </a:pPr>
            <a:endParaRPr lang="en-US" sz="2400" b="1" kern="0" dirty="0">
              <a:solidFill>
                <a:srgbClr val="434343"/>
              </a:solidFill>
              <a:ea typeface="Barlow Condensed SemiBold"/>
              <a:cs typeface="Barlow Condensed SemiBold"/>
              <a:sym typeface="Barlow Condensed SemiBold"/>
            </a:endParaRPr>
          </a:p>
          <a:p>
            <a:pPr marL="0" lvl="0" indent="0" algn="ctr">
              <a:lnSpc>
                <a:spcPct val="100000"/>
              </a:lnSpc>
              <a:spcBef>
                <a:spcPts val="0"/>
              </a:spcBef>
              <a:buClr>
                <a:srgbClr val="434343"/>
              </a:buClr>
              <a:buSzPts val="3000"/>
              <a:buNone/>
              <a:defRPr/>
            </a:pPr>
            <a:r>
              <a:rPr lang="en-US" sz="2400" b="1" kern="0" dirty="0">
                <a:solidFill>
                  <a:srgbClr val="434343"/>
                </a:solidFill>
                <a:ea typeface="Barlow Condensed SemiBold"/>
                <a:cs typeface="Barlow Condensed SemiBold"/>
                <a:sym typeface="Barlow Condensed SemiBold"/>
              </a:rPr>
              <a:t>To determines the </a:t>
            </a:r>
            <a:r>
              <a:rPr lang="en-US" sz="2400" b="1" kern="0" dirty="0">
                <a:solidFill>
                  <a:srgbClr val="FF0000"/>
                </a:solidFill>
                <a:ea typeface="Barlow Condensed SemiBold"/>
                <a:cs typeface="Barlow Condensed SemiBold"/>
                <a:sym typeface="Barlow Condensed SemiBold"/>
              </a:rPr>
              <a:t>relationships</a:t>
            </a:r>
            <a:r>
              <a:rPr lang="en-US" sz="2400" b="1" kern="0" dirty="0">
                <a:solidFill>
                  <a:srgbClr val="434343"/>
                </a:solidFill>
                <a:ea typeface="Barlow Condensed SemiBold"/>
                <a:cs typeface="Barlow Condensed SemiBold"/>
                <a:sym typeface="Barlow Condensed SemiBold"/>
              </a:rPr>
              <a:t>, functions and positions and subdivides and delegates roles, responsibilities and authority to carry out any defined tasks. It determines how </a:t>
            </a:r>
            <a:r>
              <a:rPr lang="en-US" sz="2400" b="1" kern="0" dirty="0">
                <a:solidFill>
                  <a:srgbClr val="FF0000"/>
                </a:solidFill>
                <a:ea typeface="Barlow Condensed SemiBold"/>
                <a:cs typeface="Barlow Condensed SemiBold"/>
                <a:sym typeface="Barlow Condensed SemiBold"/>
              </a:rPr>
              <a:t>information flows </a:t>
            </a:r>
            <a:r>
              <a:rPr lang="en-US" sz="2400" b="1" kern="0" dirty="0">
                <a:solidFill>
                  <a:srgbClr val="434343"/>
                </a:solidFill>
                <a:ea typeface="Barlow Condensed SemiBold"/>
                <a:cs typeface="Barlow Condensed SemiBold"/>
                <a:sym typeface="Barlow Condensed SemiBold"/>
              </a:rPr>
              <a:t>between levels within the company</a:t>
            </a:r>
          </a:p>
          <a:p>
            <a:pPr marL="0" indent="0">
              <a:buNone/>
            </a:pPr>
            <a:endParaRPr lang="en-US" dirty="0"/>
          </a:p>
        </p:txBody>
      </p:sp>
      <p:pic>
        <p:nvPicPr>
          <p:cNvPr id="8" name="Picture 7">
            <a:extLst>
              <a:ext uri="{FF2B5EF4-FFF2-40B4-BE49-F238E27FC236}">
                <a16:creationId xmlns:a16="http://schemas.microsoft.com/office/drawing/2014/main" id="{B27191CA-0DA4-B0B4-2367-EEF9A622D531}"/>
              </a:ext>
            </a:extLst>
          </p:cNvPr>
          <p:cNvPicPr>
            <a:picLocks noChangeAspect="1"/>
          </p:cNvPicPr>
          <p:nvPr/>
        </p:nvPicPr>
        <p:blipFill>
          <a:blip r:embed="rId3"/>
          <a:stretch>
            <a:fillRect/>
          </a:stretch>
        </p:blipFill>
        <p:spPr>
          <a:xfrm>
            <a:off x="8781407" y="4213812"/>
            <a:ext cx="2346594" cy="1720230"/>
          </a:xfrm>
          <a:prstGeom prst="rect">
            <a:avLst/>
          </a:prstGeom>
        </p:spPr>
      </p:pic>
    </p:spTree>
    <p:extLst>
      <p:ext uri="{BB962C8B-B14F-4D97-AF65-F5344CB8AC3E}">
        <p14:creationId xmlns:p14="http://schemas.microsoft.com/office/powerpoint/2010/main" val="2641116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CE4A2-D2F6-B247-0B39-B659CB9796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0CD88A-455A-B5C1-41E5-67517BF0C8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656FC6-7201-1B66-80B0-080969209085}"/>
              </a:ext>
            </a:extLst>
          </p:cNvPr>
          <p:cNvSpPr txBox="1"/>
          <p:nvPr/>
        </p:nvSpPr>
        <p:spPr>
          <a:xfrm>
            <a:off x="2513147" y="1019069"/>
            <a:ext cx="7441557" cy="523220"/>
          </a:xfrm>
          <a:prstGeom prst="rect">
            <a:avLst/>
          </a:prstGeom>
          <a:noFill/>
        </p:spPr>
        <p:txBody>
          <a:bodyPr wrap="square" rtlCol="0">
            <a:spAutoFit/>
          </a:bodyPr>
          <a:lstStyle/>
          <a:p>
            <a:r>
              <a:rPr lang="en-US" sz="2800" b="1" dirty="0"/>
              <a:t>FUNCTIONAL ORGANIZATIONAL STRUCTURE</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DC850D5C-4DB1-5729-6274-0E14C8BCD2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832657-4E84-9715-0915-2BCF70E5F0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CA1E47-E187-4854-D6B5-E57FEF666CA4}"/>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C9F0076E-0090-A4EF-D52D-DA34F1FE5F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67166773-930B-B646-A6D5-36D6C0064FEC}"/>
              </a:ext>
            </a:extLst>
          </p:cNvPr>
          <p:cNvSpPr txBox="1">
            <a:spLocks/>
          </p:cNvSpPr>
          <p:nvPr/>
        </p:nvSpPr>
        <p:spPr>
          <a:xfrm>
            <a:off x="838200" y="2141975"/>
            <a:ext cx="10049760" cy="219435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‘Classic’ organizational structure.</a:t>
            </a:r>
          </a:p>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Organization made up of functional ‘silos’ (HR, Sales, Marketing, etc.).</a:t>
            </a:r>
          </a:p>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Project teams consist of resources from multiple departments.</a:t>
            </a:r>
          </a:p>
          <a:p>
            <a:pPr lvl="0">
              <a:spcBef>
                <a:spcPts val="0"/>
              </a:spcBef>
              <a:buClr>
                <a:srgbClr val="434343"/>
              </a:buClr>
              <a:buSzPts val="3000"/>
              <a:buFont typeface="Wingdings" panose="05000000000000000000" pitchFamily="2" charset="2"/>
              <a:buChar char="Ø"/>
              <a:defRPr/>
            </a:pPr>
            <a:r>
              <a:rPr lang="en-US" sz="2400" b="1" kern="0" dirty="0">
                <a:solidFill>
                  <a:srgbClr val="434343"/>
                </a:solidFill>
                <a:ea typeface="Barlow Condensed SemiBold"/>
                <a:cs typeface="Barlow Condensed SemiBold"/>
                <a:sym typeface="Barlow Condensed SemiBold"/>
              </a:rPr>
              <a:t>Strengths</a:t>
            </a:r>
            <a:r>
              <a:rPr lang="en-US" sz="2400" kern="0" dirty="0">
                <a:solidFill>
                  <a:srgbClr val="434343"/>
                </a:solidFill>
                <a:ea typeface="Barlow Condensed SemiBold"/>
                <a:cs typeface="Barlow Condensed SemiBold"/>
                <a:sym typeface="Barlow Condensed SemiBold"/>
              </a:rPr>
              <a:t>: resource redundancy.</a:t>
            </a:r>
          </a:p>
          <a:p>
            <a:pPr lvl="0">
              <a:spcBef>
                <a:spcPts val="0"/>
              </a:spcBef>
              <a:buClr>
                <a:srgbClr val="434343"/>
              </a:buClr>
              <a:buSzPts val="3000"/>
              <a:buFont typeface="Wingdings" panose="05000000000000000000" pitchFamily="2" charset="2"/>
              <a:buChar char="Ø"/>
              <a:defRPr/>
            </a:pPr>
            <a:r>
              <a:rPr lang="en-US" sz="2400" b="1" kern="0" dirty="0">
                <a:solidFill>
                  <a:srgbClr val="434343"/>
                </a:solidFill>
                <a:ea typeface="Barlow Condensed SemiBold"/>
                <a:cs typeface="Barlow Condensed SemiBold"/>
                <a:sym typeface="Barlow Condensed SemiBold"/>
              </a:rPr>
              <a:t>Weaknesses</a:t>
            </a:r>
            <a:r>
              <a:rPr lang="en-US" sz="2400" kern="0" dirty="0">
                <a:solidFill>
                  <a:srgbClr val="434343"/>
                </a:solidFill>
                <a:ea typeface="Barlow Condensed SemiBold"/>
                <a:cs typeface="Barlow Condensed SemiBold"/>
                <a:sym typeface="Barlow Condensed SemiBold"/>
              </a:rPr>
              <a:t>: resources don’t report to project leader, functional managers may not be supportive of project.</a:t>
            </a:r>
          </a:p>
          <a:p>
            <a:pPr marL="0" indent="0">
              <a:buNone/>
            </a:pPr>
            <a:endParaRPr lang="en-US" dirty="0"/>
          </a:p>
        </p:txBody>
      </p:sp>
      <p:pic>
        <p:nvPicPr>
          <p:cNvPr id="4" name="Picture 3">
            <a:extLst>
              <a:ext uri="{FF2B5EF4-FFF2-40B4-BE49-F238E27FC236}">
                <a16:creationId xmlns:a16="http://schemas.microsoft.com/office/drawing/2014/main" id="{093C9318-376F-C7B0-B553-DB77BB6EC480}"/>
              </a:ext>
            </a:extLst>
          </p:cNvPr>
          <p:cNvPicPr>
            <a:picLocks noChangeAspect="1"/>
          </p:cNvPicPr>
          <p:nvPr/>
        </p:nvPicPr>
        <p:blipFill>
          <a:blip r:embed="rId3"/>
          <a:stretch>
            <a:fillRect/>
          </a:stretch>
        </p:blipFill>
        <p:spPr>
          <a:xfrm>
            <a:off x="6781673" y="3870701"/>
            <a:ext cx="4377307" cy="2085013"/>
          </a:xfrm>
          <a:prstGeom prst="rect">
            <a:avLst/>
          </a:prstGeom>
        </p:spPr>
      </p:pic>
    </p:spTree>
    <p:extLst>
      <p:ext uri="{BB962C8B-B14F-4D97-AF65-F5344CB8AC3E}">
        <p14:creationId xmlns:p14="http://schemas.microsoft.com/office/powerpoint/2010/main" val="2570254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FD255-361C-E50D-7235-F4A423109C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7DCC25-7957-C932-DA31-831262814B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20FEDCC-B2C4-8ED0-C985-12DC0F7B69F1}"/>
              </a:ext>
            </a:extLst>
          </p:cNvPr>
          <p:cNvSpPr txBox="1"/>
          <p:nvPr/>
        </p:nvSpPr>
        <p:spPr>
          <a:xfrm>
            <a:off x="2513147" y="1019069"/>
            <a:ext cx="7884618" cy="523220"/>
          </a:xfrm>
          <a:prstGeom prst="rect">
            <a:avLst/>
          </a:prstGeom>
          <a:noFill/>
        </p:spPr>
        <p:txBody>
          <a:bodyPr wrap="square" rtlCol="0">
            <a:spAutoFit/>
          </a:bodyPr>
          <a:lstStyle/>
          <a:p>
            <a:r>
              <a:rPr lang="en-US" sz="2800" b="1" dirty="0"/>
              <a:t>PROJECT-FOCUSED ORGANIZATIONAL STRUCTURE</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70AC8DA2-203E-1C10-5608-99BE86DFF7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9EE3C2-9CD4-D41A-BCD4-D606CB27D42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8EC489-818A-16CB-CFBF-CCB36E6763A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9D3D965D-DFE6-C764-C833-AFF8F415B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E2CAA13D-7ACD-87DA-6CAA-C2D33D2C0481}"/>
              </a:ext>
            </a:extLst>
          </p:cNvPr>
          <p:cNvSpPr txBox="1">
            <a:spLocks/>
          </p:cNvSpPr>
          <p:nvPr/>
        </p:nvSpPr>
        <p:spPr>
          <a:xfrm>
            <a:off x="838200" y="2141975"/>
            <a:ext cx="10049760" cy="2398850"/>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00000"/>
              </a:lnSpc>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‘Flat’ organizational structure.</a:t>
            </a:r>
          </a:p>
          <a:p>
            <a:pPr lvl="0">
              <a:lnSpc>
                <a:spcPct val="100000"/>
              </a:lnSpc>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Organization made of project. leads and resources, with few ‘layers’ (few management level).</a:t>
            </a:r>
          </a:p>
          <a:p>
            <a:pPr lvl="0">
              <a:lnSpc>
                <a:spcPct val="100000"/>
              </a:lnSpc>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Project teams consist of resources specifically recruited/assigned to that project.</a:t>
            </a:r>
          </a:p>
          <a:p>
            <a:pPr lvl="0">
              <a:lnSpc>
                <a:spcPct val="100000"/>
              </a:lnSpc>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Strengths: Autonomy/freedom/self-direction, no functional managers.</a:t>
            </a:r>
          </a:p>
          <a:p>
            <a:pPr lvl="0">
              <a:lnSpc>
                <a:spcPct val="100000"/>
              </a:lnSpc>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Weaknesses: Resources are tempted to join other projects ‘jump ship’ to retain employment, projects must ‘stand on their own’, competition between projects for resources.</a:t>
            </a:r>
          </a:p>
        </p:txBody>
      </p:sp>
      <p:pic>
        <p:nvPicPr>
          <p:cNvPr id="8" name="Picture 7">
            <a:extLst>
              <a:ext uri="{FF2B5EF4-FFF2-40B4-BE49-F238E27FC236}">
                <a16:creationId xmlns:a16="http://schemas.microsoft.com/office/drawing/2014/main" id="{7329CB8A-D0B3-B621-6AA0-8D6834F539B8}"/>
              </a:ext>
            </a:extLst>
          </p:cNvPr>
          <p:cNvPicPr>
            <a:picLocks noChangeAspect="1"/>
          </p:cNvPicPr>
          <p:nvPr/>
        </p:nvPicPr>
        <p:blipFill>
          <a:blip r:embed="rId3"/>
          <a:stretch>
            <a:fillRect/>
          </a:stretch>
        </p:blipFill>
        <p:spPr>
          <a:xfrm>
            <a:off x="6301777" y="4676520"/>
            <a:ext cx="4852837" cy="1243692"/>
          </a:xfrm>
          <a:prstGeom prst="rect">
            <a:avLst/>
          </a:prstGeom>
        </p:spPr>
      </p:pic>
    </p:spTree>
    <p:extLst>
      <p:ext uri="{BB962C8B-B14F-4D97-AF65-F5344CB8AC3E}">
        <p14:creationId xmlns:p14="http://schemas.microsoft.com/office/powerpoint/2010/main" val="4001853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9C188-F862-4027-9859-1EE1D8F083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B0DEBF-3C0A-2095-28C8-A91A91EE1E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B6C8F16-41D8-ABAC-49E2-F318735AF8A3}"/>
              </a:ext>
            </a:extLst>
          </p:cNvPr>
          <p:cNvSpPr txBox="1"/>
          <p:nvPr/>
        </p:nvSpPr>
        <p:spPr>
          <a:xfrm>
            <a:off x="2513147" y="1019069"/>
            <a:ext cx="7884618" cy="523220"/>
          </a:xfrm>
          <a:prstGeom prst="rect">
            <a:avLst/>
          </a:prstGeom>
          <a:noFill/>
        </p:spPr>
        <p:txBody>
          <a:bodyPr wrap="square" rtlCol="0">
            <a:spAutoFit/>
          </a:bodyPr>
          <a:lstStyle/>
          <a:p>
            <a:r>
              <a:rPr lang="en-US" sz="2800" b="1" dirty="0"/>
              <a:t>MATRIX ORGANIZATIONAL STRUCTURE</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9955411B-0546-4427-02F6-5E8CA0A75C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1843D0-B64F-E953-AD45-5E1B49198D1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A7B977-C50F-DCB8-E348-FB4B0A7CE834}"/>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4B953E2D-41CD-042B-6BE8-17B3F614D8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D1197177-F97F-E912-48AC-6F182F34D572}"/>
              </a:ext>
            </a:extLst>
          </p:cNvPr>
          <p:cNvSpPr txBox="1">
            <a:spLocks/>
          </p:cNvSpPr>
          <p:nvPr/>
        </p:nvSpPr>
        <p:spPr>
          <a:xfrm>
            <a:off x="838200" y="2141975"/>
            <a:ext cx="6090501" cy="239885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‘Strong’ or ‘weak’ matrix depending on ratio of Functional to Project-Focused aspects</a:t>
            </a:r>
          </a:p>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Resources are often external contractors</a:t>
            </a:r>
          </a:p>
          <a:p>
            <a:pPr lvl="0">
              <a:spcBef>
                <a:spcPts val="0"/>
              </a:spcBef>
              <a:buClr>
                <a:srgbClr val="434343"/>
              </a:buClr>
              <a:buSzPts val="3000"/>
              <a:buFont typeface="Wingdings" panose="05000000000000000000" pitchFamily="2" charset="2"/>
              <a:buChar char="Ø"/>
              <a:defRPr/>
            </a:pPr>
            <a:r>
              <a:rPr lang="en-US" sz="2400" b="1" kern="0" dirty="0">
                <a:solidFill>
                  <a:srgbClr val="434343"/>
                </a:solidFill>
                <a:ea typeface="Barlow Condensed SemiBold"/>
                <a:cs typeface="Barlow Condensed SemiBold"/>
                <a:sym typeface="Barlow Condensed SemiBold"/>
              </a:rPr>
              <a:t>Strengths</a:t>
            </a:r>
            <a:r>
              <a:rPr lang="en-US" sz="2400" kern="0" dirty="0">
                <a:solidFill>
                  <a:srgbClr val="434343"/>
                </a:solidFill>
                <a:ea typeface="Barlow Condensed SemiBold"/>
                <a:cs typeface="Barlow Condensed SemiBold"/>
                <a:sym typeface="Barlow Condensed SemiBold"/>
              </a:rPr>
              <a:t>: compatible with older, ‘classic’ orgs, can be adjusted as needed.</a:t>
            </a:r>
          </a:p>
          <a:p>
            <a:pPr lvl="0">
              <a:spcBef>
                <a:spcPts val="0"/>
              </a:spcBef>
              <a:buClr>
                <a:srgbClr val="434343"/>
              </a:buClr>
              <a:buSzPts val="3000"/>
              <a:buFont typeface="Wingdings" panose="05000000000000000000" pitchFamily="2" charset="2"/>
              <a:buChar char="Ø"/>
              <a:defRPr/>
            </a:pPr>
            <a:r>
              <a:rPr lang="en-US" sz="2400" b="1" kern="0" dirty="0">
                <a:solidFill>
                  <a:srgbClr val="434343"/>
                </a:solidFill>
                <a:ea typeface="Barlow Condensed SemiBold"/>
                <a:cs typeface="Barlow Condensed SemiBold"/>
                <a:sym typeface="Barlow Condensed SemiBold"/>
              </a:rPr>
              <a:t>Weaknesses</a:t>
            </a:r>
            <a:r>
              <a:rPr lang="en-US" sz="2400" kern="0" dirty="0">
                <a:solidFill>
                  <a:srgbClr val="434343"/>
                </a:solidFill>
                <a:ea typeface="Barlow Condensed SemiBold"/>
                <a:cs typeface="Barlow Condensed SemiBold"/>
                <a:sym typeface="Barlow Condensed SemiBold"/>
              </a:rPr>
              <a:t>: some resources may feel more detached from project than others, significant increase in number of stakeholders.</a:t>
            </a:r>
          </a:p>
        </p:txBody>
      </p:sp>
      <p:pic>
        <p:nvPicPr>
          <p:cNvPr id="4" name="Picture 3">
            <a:extLst>
              <a:ext uri="{FF2B5EF4-FFF2-40B4-BE49-F238E27FC236}">
                <a16:creationId xmlns:a16="http://schemas.microsoft.com/office/drawing/2014/main" id="{7665F906-45B2-EF18-7053-D1630CB9A229}"/>
              </a:ext>
            </a:extLst>
          </p:cNvPr>
          <p:cNvPicPr>
            <a:picLocks noChangeAspect="1"/>
          </p:cNvPicPr>
          <p:nvPr/>
        </p:nvPicPr>
        <p:blipFill>
          <a:blip r:embed="rId3"/>
          <a:stretch>
            <a:fillRect/>
          </a:stretch>
        </p:blipFill>
        <p:spPr>
          <a:xfrm>
            <a:off x="7253729" y="2095404"/>
            <a:ext cx="3747351" cy="2973381"/>
          </a:xfrm>
          <a:prstGeom prst="rect">
            <a:avLst/>
          </a:prstGeom>
        </p:spPr>
      </p:pic>
    </p:spTree>
    <p:extLst>
      <p:ext uri="{BB962C8B-B14F-4D97-AF65-F5344CB8AC3E}">
        <p14:creationId xmlns:p14="http://schemas.microsoft.com/office/powerpoint/2010/main" val="36545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7EB3A-5403-94ED-54E7-1144FFE4AC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F11E88-13F9-D2AD-4AA0-8E8E510443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D12B0E3-42A6-67CE-3FB3-A4028EA85DAB}"/>
              </a:ext>
            </a:extLst>
          </p:cNvPr>
          <p:cNvSpPr txBox="1"/>
          <p:nvPr/>
        </p:nvSpPr>
        <p:spPr>
          <a:xfrm>
            <a:off x="2513147" y="1019069"/>
            <a:ext cx="7884618" cy="523220"/>
          </a:xfrm>
          <a:prstGeom prst="rect">
            <a:avLst/>
          </a:prstGeom>
          <a:noFill/>
        </p:spPr>
        <p:txBody>
          <a:bodyPr wrap="square" rtlCol="0">
            <a:spAutoFit/>
          </a:bodyPr>
          <a:lstStyle/>
          <a:p>
            <a:r>
              <a:rPr lang="en-US" sz="2800" b="1" dirty="0"/>
              <a:t>PROCESS IN ORGANIZATIONS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66D13B2-96B5-76C9-8744-70E1B1B175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C5EEA5-EE19-DE6A-4EF9-7A63E43338F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C2F32C-8DB5-1AFC-E1C4-C3E06E89A97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607643E4-E3C0-374C-25C9-E6B3936FA7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1F05A9AB-ECDB-1643-4807-71B97461EF2C}"/>
              </a:ext>
            </a:extLst>
          </p:cNvPr>
          <p:cNvSpPr txBox="1">
            <a:spLocks/>
          </p:cNvSpPr>
          <p:nvPr/>
        </p:nvSpPr>
        <p:spPr>
          <a:xfrm>
            <a:off x="838200" y="2141975"/>
            <a:ext cx="9644406" cy="23988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just">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Process are much less abstract (they’re more exact) in organizations</a:t>
            </a:r>
          </a:p>
          <a:p>
            <a:pPr lvl="0" algn="just">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It is the “The project life cycle”.</a:t>
            </a:r>
          </a:p>
        </p:txBody>
      </p:sp>
      <p:pic>
        <p:nvPicPr>
          <p:cNvPr id="8" name="Picture 7">
            <a:extLst>
              <a:ext uri="{FF2B5EF4-FFF2-40B4-BE49-F238E27FC236}">
                <a16:creationId xmlns:a16="http://schemas.microsoft.com/office/drawing/2014/main" id="{8E1D1E18-20AE-F7EF-BA0B-DC0933026160}"/>
              </a:ext>
            </a:extLst>
          </p:cNvPr>
          <p:cNvPicPr>
            <a:picLocks noChangeAspect="1"/>
          </p:cNvPicPr>
          <p:nvPr/>
        </p:nvPicPr>
        <p:blipFill>
          <a:blip r:embed="rId3"/>
          <a:stretch>
            <a:fillRect/>
          </a:stretch>
        </p:blipFill>
        <p:spPr>
          <a:xfrm>
            <a:off x="8069693" y="2800607"/>
            <a:ext cx="2761727" cy="2767824"/>
          </a:xfrm>
          <a:prstGeom prst="rect">
            <a:avLst/>
          </a:prstGeom>
        </p:spPr>
      </p:pic>
    </p:spTree>
    <p:extLst>
      <p:ext uri="{BB962C8B-B14F-4D97-AF65-F5344CB8AC3E}">
        <p14:creationId xmlns:p14="http://schemas.microsoft.com/office/powerpoint/2010/main" val="930923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60157-DE02-3EB5-34ED-7272FB8A22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D94059-C008-1B88-0B98-457A00BB95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7308A9-9ABB-EC9F-E947-96E5864590FB}"/>
              </a:ext>
            </a:extLst>
          </p:cNvPr>
          <p:cNvSpPr txBox="1"/>
          <p:nvPr/>
        </p:nvSpPr>
        <p:spPr>
          <a:xfrm>
            <a:off x="2513147" y="1019069"/>
            <a:ext cx="7884618" cy="523220"/>
          </a:xfrm>
          <a:prstGeom prst="rect">
            <a:avLst/>
          </a:prstGeom>
          <a:noFill/>
        </p:spPr>
        <p:txBody>
          <a:bodyPr wrap="square" rtlCol="0">
            <a:spAutoFit/>
          </a:bodyPr>
          <a:lstStyle/>
          <a:p>
            <a:r>
              <a:rPr lang="en-US" sz="2800" b="1" dirty="0"/>
              <a:t>PLAN-FOCUSED PROCESS MODELS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4E3FCB82-4307-AE8A-6E4B-860CC6F9CD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60D294-1E63-A3FE-83E0-FDDD6088532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E1501F-18B6-4CBB-D07A-8849DF338D1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4767C972-80EB-052D-84E5-6CC6BB716C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DFD39158-CFC4-BE53-3E61-34B5ED720D9A}"/>
              </a:ext>
            </a:extLst>
          </p:cNvPr>
          <p:cNvSpPr txBox="1">
            <a:spLocks/>
          </p:cNvSpPr>
          <p:nvPr/>
        </p:nvSpPr>
        <p:spPr>
          <a:xfrm>
            <a:off x="838200" y="2141975"/>
            <a:ext cx="6618402" cy="303053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Each step must be completely done before</a:t>
            </a:r>
            <a:br>
              <a:rPr lang="en-US" sz="2400" kern="0" dirty="0">
                <a:solidFill>
                  <a:srgbClr val="434343"/>
                </a:solidFill>
                <a:ea typeface="Barlow Condensed SemiBold"/>
                <a:cs typeface="Barlow Condensed SemiBold"/>
                <a:sym typeface="Barlow Condensed SemiBold"/>
              </a:rPr>
            </a:br>
            <a:r>
              <a:rPr lang="en-US" sz="2400" kern="0" dirty="0">
                <a:solidFill>
                  <a:srgbClr val="434343"/>
                </a:solidFill>
                <a:ea typeface="Barlow Condensed SemiBold"/>
                <a:cs typeface="Barlow Condensed SemiBold"/>
                <a:sym typeface="Barlow Condensed SemiBold"/>
              </a:rPr>
              <a:t>the next can be begun.</a:t>
            </a:r>
          </a:p>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Plans are made for each step, then executed ‘waterfall’ style.</a:t>
            </a:r>
          </a:p>
          <a:p>
            <a:pPr lvl="0">
              <a:spcBef>
                <a:spcPts val="0"/>
              </a:spcBef>
              <a:buClr>
                <a:srgbClr val="434343"/>
              </a:buClr>
              <a:buSzPts val="3000"/>
              <a:buFont typeface="Wingdings" panose="05000000000000000000" pitchFamily="2" charset="2"/>
              <a:buChar char="Ø"/>
              <a:defRPr/>
            </a:pPr>
            <a:r>
              <a:rPr lang="en-US" sz="2400" b="1" kern="0" dirty="0">
                <a:solidFill>
                  <a:srgbClr val="434343"/>
                </a:solidFill>
                <a:ea typeface="Barlow Condensed SemiBold"/>
                <a:cs typeface="Barlow Condensed SemiBold"/>
                <a:sym typeface="Barlow Condensed SemiBold"/>
              </a:rPr>
              <a:t>Strengths</a:t>
            </a:r>
            <a:r>
              <a:rPr lang="en-US" sz="2400" kern="0" dirty="0">
                <a:solidFill>
                  <a:srgbClr val="434343"/>
                </a:solidFill>
                <a:ea typeface="Barlow Condensed SemiBold"/>
                <a:cs typeface="Barlow Condensed SemiBold"/>
                <a:sym typeface="Barlow Condensed SemiBold"/>
              </a:rPr>
              <a:t>: high, schedule certainty, easy to understand, straightforward, time-tested.</a:t>
            </a:r>
          </a:p>
          <a:p>
            <a:pPr lvl="0">
              <a:spcBef>
                <a:spcPts val="0"/>
              </a:spcBef>
              <a:buClr>
                <a:srgbClr val="434343"/>
              </a:buClr>
              <a:buSzPts val="3000"/>
              <a:buFont typeface="Wingdings" panose="05000000000000000000" pitchFamily="2" charset="2"/>
              <a:buChar char="Ø"/>
              <a:defRPr/>
            </a:pPr>
            <a:r>
              <a:rPr lang="en-US" sz="2400" b="1" kern="0" dirty="0">
                <a:solidFill>
                  <a:srgbClr val="434343"/>
                </a:solidFill>
                <a:ea typeface="Barlow Condensed SemiBold"/>
                <a:cs typeface="Barlow Condensed SemiBold"/>
                <a:sym typeface="Barlow Condensed SemiBold"/>
              </a:rPr>
              <a:t>Weaknesses</a:t>
            </a:r>
            <a:r>
              <a:rPr lang="en-US" sz="2400" kern="0" dirty="0">
                <a:solidFill>
                  <a:srgbClr val="434343"/>
                </a:solidFill>
                <a:ea typeface="Barlow Condensed SemiBold"/>
                <a:cs typeface="Barlow Condensed SemiBold"/>
                <a:sym typeface="Barlow Condensed SemiBold"/>
              </a:rPr>
              <a:t>: does not handle uncertainty/change well, stakeholder visibility can be poor (only changes of phase).</a:t>
            </a:r>
          </a:p>
        </p:txBody>
      </p:sp>
      <p:pic>
        <p:nvPicPr>
          <p:cNvPr id="4" name="Picture 3">
            <a:extLst>
              <a:ext uri="{FF2B5EF4-FFF2-40B4-BE49-F238E27FC236}">
                <a16:creationId xmlns:a16="http://schemas.microsoft.com/office/drawing/2014/main" id="{8B3A52E9-FDDB-242E-9ED2-A3DAE7CD73D3}"/>
              </a:ext>
            </a:extLst>
          </p:cNvPr>
          <p:cNvPicPr>
            <a:picLocks noChangeAspect="1"/>
          </p:cNvPicPr>
          <p:nvPr/>
        </p:nvPicPr>
        <p:blipFill>
          <a:blip r:embed="rId3"/>
          <a:stretch>
            <a:fillRect/>
          </a:stretch>
        </p:blipFill>
        <p:spPr>
          <a:xfrm>
            <a:off x="7106612" y="2095405"/>
            <a:ext cx="4143080" cy="2700762"/>
          </a:xfrm>
          <a:prstGeom prst="rect">
            <a:avLst/>
          </a:prstGeom>
        </p:spPr>
      </p:pic>
    </p:spTree>
    <p:extLst>
      <p:ext uri="{BB962C8B-B14F-4D97-AF65-F5344CB8AC3E}">
        <p14:creationId xmlns:p14="http://schemas.microsoft.com/office/powerpoint/2010/main" val="1623558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04721-8EA0-827C-AF39-4810BCB689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9344B5-0303-46DF-2F21-37D18B99BE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450C0F-D42A-B632-1446-E1670F6356FF}"/>
              </a:ext>
            </a:extLst>
          </p:cNvPr>
          <p:cNvSpPr txBox="1"/>
          <p:nvPr/>
        </p:nvSpPr>
        <p:spPr>
          <a:xfrm>
            <a:off x="2513147" y="1019069"/>
            <a:ext cx="7884618" cy="523220"/>
          </a:xfrm>
          <a:prstGeom prst="rect">
            <a:avLst/>
          </a:prstGeom>
          <a:noFill/>
        </p:spPr>
        <p:txBody>
          <a:bodyPr wrap="square" rtlCol="0">
            <a:spAutoFit/>
          </a:bodyPr>
          <a:lstStyle/>
          <a:p>
            <a:r>
              <a:rPr lang="en-US" sz="2800" b="1" dirty="0"/>
              <a:t>CYCLICAL PROCESS MODELS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D3B023DC-E653-E625-691F-04FCBF6EFC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154CF2-821D-174D-1323-BEC5653A7CF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834662-560E-DAC8-3FC0-0594F6859DE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43556842-8A09-55B5-8027-2814C11D15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659F2D06-59BD-B4C4-CE79-1551A144CD18}"/>
              </a:ext>
            </a:extLst>
          </p:cNvPr>
          <p:cNvSpPr txBox="1">
            <a:spLocks/>
          </p:cNvSpPr>
          <p:nvPr/>
        </p:nvSpPr>
        <p:spPr>
          <a:xfrm>
            <a:off x="838200" y="2141975"/>
            <a:ext cx="5921415" cy="303053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just">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Projects cycle through delivery or feedback phases.</a:t>
            </a:r>
          </a:p>
          <a:p>
            <a:pPr lvl="0" algn="just">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Plans are made a little-at-a-time.</a:t>
            </a:r>
          </a:p>
          <a:p>
            <a:pPr lvl="0" algn="just">
              <a:spcBef>
                <a:spcPts val="0"/>
              </a:spcBef>
              <a:buClr>
                <a:srgbClr val="434343"/>
              </a:buClr>
              <a:buSzPts val="3000"/>
              <a:buFont typeface="Wingdings" panose="05000000000000000000" pitchFamily="2" charset="2"/>
              <a:buChar char="Ø"/>
              <a:defRPr/>
            </a:pPr>
            <a:r>
              <a:rPr lang="en-US" sz="2400" b="1" kern="0" dirty="0">
                <a:solidFill>
                  <a:srgbClr val="434343"/>
                </a:solidFill>
                <a:ea typeface="Barlow Condensed SemiBold"/>
                <a:cs typeface="Barlow Condensed SemiBold"/>
                <a:sym typeface="Barlow Condensed SemiBold"/>
              </a:rPr>
              <a:t>Strengths</a:t>
            </a:r>
            <a:r>
              <a:rPr lang="en-US" sz="2400" kern="0" dirty="0">
                <a:solidFill>
                  <a:srgbClr val="434343"/>
                </a:solidFill>
                <a:ea typeface="Barlow Condensed SemiBold"/>
                <a:cs typeface="Barlow Condensed SemiBold"/>
                <a:sym typeface="Barlow Condensed SemiBold"/>
              </a:rPr>
              <a:t>: stakeholder visibility is often higher than plan-focused.</a:t>
            </a:r>
          </a:p>
          <a:p>
            <a:pPr lvl="0" algn="just">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Weaknesses: can be difficulty to know when to stop, requires strong disciplined leadership or can get out of control.</a:t>
            </a:r>
          </a:p>
        </p:txBody>
      </p:sp>
      <p:pic>
        <p:nvPicPr>
          <p:cNvPr id="8" name="Picture 7">
            <a:extLst>
              <a:ext uri="{FF2B5EF4-FFF2-40B4-BE49-F238E27FC236}">
                <a16:creationId xmlns:a16="http://schemas.microsoft.com/office/drawing/2014/main" id="{A20DE1E4-33AA-B676-800A-19A767AD507F}"/>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954432" y="4159717"/>
            <a:ext cx="4444721" cy="1273926"/>
          </a:xfrm>
          <a:prstGeom prst="rect">
            <a:avLst/>
          </a:prstGeom>
        </p:spPr>
      </p:pic>
      <p:pic>
        <p:nvPicPr>
          <p:cNvPr id="9" name="Picture 8">
            <a:extLst>
              <a:ext uri="{FF2B5EF4-FFF2-40B4-BE49-F238E27FC236}">
                <a16:creationId xmlns:a16="http://schemas.microsoft.com/office/drawing/2014/main" id="{77391154-F704-F02D-1EDE-2FAE1057A0C4}"/>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954432" y="1785748"/>
            <a:ext cx="4444721" cy="1623642"/>
          </a:xfrm>
          <a:prstGeom prst="rect">
            <a:avLst/>
          </a:prstGeom>
        </p:spPr>
      </p:pic>
      <p:sp>
        <p:nvSpPr>
          <p:cNvPr id="11" name="TextBox 10">
            <a:extLst>
              <a:ext uri="{FF2B5EF4-FFF2-40B4-BE49-F238E27FC236}">
                <a16:creationId xmlns:a16="http://schemas.microsoft.com/office/drawing/2014/main" id="{42BEA0BA-7FDA-215E-8B71-B423C6ACE2AB}"/>
              </a:ext>
            </a:extLst>
          </p:cNvPr>
          <p:cNvSpPr txBox="1"/>
          <p:nvPr/>
        </p:nvSpPr>
        <p:spPr>
          <a:xfrm>
            <a:off x="7805192" y="3451442"/>
            <a:ext cx="2743200" cy="369332"/>
          </a:xfrm>
          <a:prstGeom prst="rect">
            <a:avLst/>
          </a:prstGeom>
          <a:noFill/>
        </p:spPr>
        <p:txBody>
          <a:bodyPr wrap="square" rtlCol="0">
            <a:spAutoFit/>
          </a:bodyPr>
          <a:lstStyle/>
          <a:p>
            <a:pPr algn="ctr" defTabSz="457200"/>
            <a:r>
              <a:rPr lang="en-US" dirty="0">
                <a:solidFill>
                  <a:prstClr val="black"/>
                </a:solidFill>
                <a:latin typeface="+mj-lt"/>
              </a:rPr>
              <a:t>Incremental Process Model</a:t>
            </a:r>
          </a:p>
        </p:txBody>
      </p:sp>
      <p:sp>
        <p:nvSpPr>
          <p:cNvPr id="12" name="TextBox 11">
            <a:extLst>
              <a:ext uri="{FF2B5EF4-FFF2-40B4-BE49-F238E27FC236}">
                <a16:creationId xmlns:a16="http://schemas.microsoft.com/office/drawing/2014/main" id="{63505D69-4639-6D18-EDE8-2A446398D1AE}"/>
              </a:ext>
            </a:extLst>
          </p:cNvPr>
          <p:cNvSpPr txBox="1"/>
          <p:nvPr/>
        </p:nvSpPr>
        <p:spPr>
          <a:xfrm>
            <a:off x="7805192" y="5468652"/>
            <a:ext cx="2743200" cy="369332"/>
          </a:xfrm>
          <a:prstGeom prst="rect">
            <a:avLst/>
          </a:prstGeom>
          <a:noFill/>
        </p:spPr>
        <p:txBody>
          <a:bodyPr wrap="square" rtlCol="0">
            <a:spAutoFit/>
          </a:bodyPr>
          <a:lstStyle/>
          <a:p>
            <a:pPr algn="ctr" defTabSz="457200"/>
            <a:r>
              <a:rPr lang="en-US" dirty="0">
                <a:solidFill>
                  <a:prstClr val="black"/>
                </a:solidFill>
                <a:latin typeface="+mj-lt"/>
              </a:rPr>
              <a:t>Iterative Process Model</a:t>
            </a:r>
          </a:p>
        </p:txBody>
      </p:sp>
    </p:spTree>
    <p:extLst>
      <p:ext uri="{BB962C8B-B14F-4D97-AF65-F5344CB8AC3E}">
        <p14:creationId xmlns:p14="http://schemas.microsoft.com/office/powerpoint/2010/main" val="3860545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24496-BDC8-8A31-72E7-21BAE7781B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82DE76-6CC7-9C8C-113D-05DE832594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47EBA83-499C-DEDA-A380-62A2542862B7}"/>
              </a:ext>
            </a:extLst>
          </p:cNvPr>
          <p:cNvSpPr txBox="1"/>
          <p:nvPr/>
        </p:nvSpPr>
        <p:spPr>
          <a:xfrm>
            <a:off x="2513147" y="1019069"/>
            <a:ext cx="7884618" cy="523220"/>
          </a:xfrm>
          <a:prstGeom prst="rect">
            <a:avLst/>
          </a:prstGeom>
          <a:noFill/>
        </p:spPr>
        <p:txBody>
          <a:bodyPr wrap="square" rtlCol="0">
            <a:spAutoFit/>
          </a:bodyPr>
          <a:lstStyle/>
          <a:p>
            <a:r>
              <a:rPr lang="en-US" sz="2800" b="1" dirty="0"/>
              <a:t>CHANGE-FOCUSED PROCESS MODELS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A778BAA3-2B49-E8F5-5688-203BD618F8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309FE8-5C95-F164-A9A1-8517E303B82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787170-94CB-0BF6-E7C8-64D56381608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B143213-6AD7-F88A-7EF3-AC2A23BE2F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707ED446-23A3-3609-48CE-9B9CC5ED40B4}"/>
              </a:ext>
            </a:extLst>
          </p:cNvPr>
          <p:cNvSpPr txBox="1">
            <a:spLocks/>
          </p:cNvSpPr>
          <p:nvPr/>
        </p:nvSpPr>
        <p:spPr>
          <a:xfrm>
            <a:off x="838200" y="2141975"/>
            <a:ext cx="6279037" cy="391393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Responsiveness to change and  stakeholder input is the most important aspect.</a:t>
            </a:r>
          </a:p>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Similar to Cyclical process models.</a:t>
            </a:r>
          </a:p>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Requires experienced, disciplined leaders and team members</a:t>
            </a:r>
          </a:p>
          <a:p>
            <a:pPr lvl="0">
              <a:spcBef>
                <a:spcPts val="0"/>
              </a:spcBef>
              <a:buClr>
                <a:srgbClr val="434343"/>
              </a:buClr>
              <a:buSzPts val="3000"/>
              <a:buFont typeface="Wingdings" panose="05000000000000000000" pitchFamily="2" charset="2"/>
              <a:buChar char="Ø"/>
              <a:defRPr/>
            </a:pPr>
            <a:r>
              <a:rPr lang="en-US" sz="2400" b="1" kern="0" dirty="0">
                <a:solidFill>
                  <a:srgbClr val="434343"/>
                </a:solidFill>
                <a:ea typeface="Barlow Condensed SemiBold"/>
                <a:cs typeface="Barlow Condensed SemiBold"/>
                <a:sym typeface="Barlow Condensed SemiBold"/>
              </a:rPr>
              <a:t>Strengths</a:t>
            </a:r>
            <a:r>
              <a:rPr lang="en-US" sz="2400" kern="0" dirty="0">
                <a:solidFill>
                  <a:srgbClr val="434343"/>
                </a:solidFill>
                <a:ea typeface="Barlow Condensed SemiBold"/>
                <a:cs typeface="Barlow Condensed SemiBold"/>
                <a:sym typeface="Barlow Condensed SemiBold"/>
              </a:rPr>
              <a:t>: stakeholder visibility is high (they’re consulted frequently), responds well to changing market conditions or circumstances.</a:t>
            </a:r>
          </a:p>
          <a:p>
            <a:pPr lvl="0">
              <a:spcBef>
                <a:spcPts val="0"/>
              </a:spcBef>
              <a:buClr>
                <a:srgbClr val="434343"/>
              </a:buClr>
              <a:buSzPts val="3000"/>
              <a:buFont typeface="Wingdings" panose="05000000000000000000" pitchFamily="2" charset="2"/>
              <a:buChar char="Ø"/>
              <a:defRPr/>
            </a:pPr>
            <a:r>
              <a:rPr lang="en-US" sz="2400" b="1" kern="0" dirty="0">
                <a:solidFill>
                  <a:srgbClr val="434343"/>
                </a:solidFill>
                <a:ea typeface="Barlow Condensed SemiBold"/>
                <a:cs typeface="Barlow Condensed SemiBold"/>
                <a:sym typeface="Barlow Condensed SemiBold"/>
              </a:rPr>
              <a:t>Weaknesses</a:t>
            </a:r>
            <a:r>
              <a:rPr lang="en-US" sz="2400" kern="0" dirty="0">
                <a:solidFill>
                  <a:srgbClr val="434343"/>
                </a:solidFill>
                <a:ea typeface="Barlow Condensed SemiBold"/>
                <a:cs typeface="Barlow Condensed SemiBold"/>
                <a:sym typeface="Barlow Condensed SemiBold"/>
              </a:rPr>
              <a:t>: can ‘go on forever’ if stakeholders are uncertain or conditions keep changing, requires frequent customer interactions.</a:t>
            </a:r>
          </a:p>
        </p:txBody>
      </p:sp>
      <p:pic>
        <p:nvPicPr>
          <p:cNvPr id="4" name="Picture 3">
            <a:extLst>
              <a:ext uri="{FF2B5EF4-FFF2-40B4-BE49-F238E27FC236}">
                <a16:creationId xmlns:a16="http://schemas.microsoft.com/office/drawing/2014/main" id="{0143EE89-AD01-31A3-6C37-106C27B0D587}"/>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828638" y="2573518"/>
            <a:ext cx="4525162" cy="1853172"/>
          </a:xfrm>
          <a:prstGeom prst="rect">
            <a:avLst/>
          </a:prstGeom>
        </p:spPr>
      </p:pic>
    </p:spTree>
    <p:extLst>
      <p:ext uri="{BB962C8B-B14F-4D97-AF65-F5344CB8AC3E}">
        <p14:creationId xmlns:p14="http://schemas.microsoft.com/office/powerpoint/2010/main" val="2640054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F705A-7032-0893-2794-38339E2F5E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4A37D8-EC56-0AB1-58AD-0EC5A59F79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7B57E07-80DD-AE9B-A719-061FBF91B583}"/>
              </a:ext>
            </a:extLst>
          </p:cNvPr>
          <p:cNvSpPr txBox="1"/>
          <p:nvPr/>
        </p:nvSpPr>
        <p:spPr>
          <a:xfrm>
            <a:off x="2513147" y="1019069"/>
            <a:ext cx="7884618" cy="523220"/>
          </a:xfrm>
          <a:prstGeom prst="rect">
            <a:avLst/>
          </a:prstGeom>
          <a:noFill/>
        </p:spPr>
        <p:txBody>
          <a:bodyPr wrap="square" rtlCol="0">
            <a:spAutoFit/>
          </a:bodyPr>
          <a:lstStyle/>
          <a:p>
            <a:r>
              <a:rPr lang="en-US" sz="2800" b="1" dirty="0"/>
              <a:t>PROJECT QUALITY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247118D-F90E-542F-6063-6A86B492AF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7C3249-DD49-6936-A9D3-E06C9D0899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559BBB-ECD3-1E03-E856-8160994308D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C73B38E4-D511-24C5-2E45-85C91DE6C5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E3517731-EFE2-5FEE-2C13-6DA31384BE09}"/>
              </a:ext>
            </a:extLst>
          </p:cNvPr>
          <p:cNvSpPr txBox="1">
            <a:spLocks/>
          </p:cNvSpPr>
          <p:nvPr/>
        </p:nvSpPr>
        <p:spPr>
          <a:xfrm>
            <a:off x="838200" y="2141975"/>
            <a:ext cx="10191161" cy="39139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Quality is hard to define; most agree there are  three main aspects:</a:t>
            </a:r>
          </a:p>
          <a:p>
            <a:pPr lvl="0">
              <a:spcBef>
                <a:spcPts val="0"/>
              </a:spcBef>
              <a:buClr>
                <a:srgbClr val="434343"/>
              </a:buClr>
              <a:buSzPts val="3000"/>
              <a:defRPr/>
            </a:pPr>
            <a:r>
              <a:rPr lang="en-US" sz="2400" b="1" kern="0" dirty="0">
                <a:solidFill>
                  <a:srgbClr val="434343"/>
                </a:solidFill>
                <a:ea typeface="Barlow Condensed SemiBold"/>
                <a:cs typeface="Barlow Condensed SemiBold"/>
                <a:sym typeface="Barlow Condensed SemiBold"/>
              </a:rPr>
              <a:t>Standards</a:t>
            </a:r>
            <a:r>
              <a:rPr lang="en-US" sz="2400" kern="0" dirty="0">
                <a:solidFill>
                  <a:srgbClr val="434343"/>
                </a:solidFill>
                <a:ea typeface="Barlow Condensed SemiBold"/>
                <a:cs typeface="Barlow Condensed SemiBold"/>
                <a:sym typeface="Barlow Condensed SemiBold"/>
              </a:rPr>
              <a:t> defined by the industry, organization, or team.</a:t>
            </a:r>
          </a:p>
          <a:p>
            <a:pPr lvl="0">
              <a:spcBef>
                <a:spcPts val="0"/>
              </a:spcBef>
              <a:buClr>
                <a:srgbClr val="434343"/>
              </a:buClr>
              <a:buSzPts val="3000"/>
              <a:defRPr/>
            </a:pPr>
            <a:r>
              <a:rPr lang="en-US" sz="2400" b="1" kern="0" dirty="0">
                <a:solidFill>
                  <a:srgbClr val="434343"/>
                </a:solidFill>
                <a:ea typeface="Barlow Condensed SemiBold"/>
                <a:cs typeface="Barlow Condensed SemiBold"/>
                <a:sym typeface="Barlow Condensed SemiBold"/>
              </a:rPr>
              <a:t>Conformance</a:t>
            </a:r>
            <a:r>
              <a:rPr lang="en-US" sz="2400" kern="0" dirty="0">
                <a:solidFill>
                  <a:srgbClr val="434343"/>
                </a:solidFill>
                <a:ea typeface="Barlow Condensed SemiBold"/>
                <a:cs typeface="Barlow Condensed SemiBold"/>
                <a:sym typeface="Barlow Condensed SemiBold"/>
              </a:rPr>
              <a:t> to the requirements, specifications, and commitments inherent to the project.</a:t>
            </a:r>
          </a:p>
          <a:p>
            <a:pPr lvl="0">
              <a:spcBef>
                <a:spcPts val="0"/>
              </a:spcBef>
              <a:buClr>
                <a:srgbClr val="434343"/>
              </a:buClr>
              <a:buSzPts val="3000"/>
              <a:defRPr/>
            </a:pPr>
            <a:r>
              <a:rPr lang="en-US" sz="2400" b="1" kern="0" dirty="0">
                <a:solidFill>
                  <a:srgbClr val="434343"/>
                </a:solidFill>
                <a:ea typeface="Barlow Condensed SemiBold"/>
                <a:cs typeface="Barlow Condensed SemiBold"/>
                <a:sym typeface="Barlow Condensed SemiBold"/>
              </a:rPr>
              <a:t>Excellence</a:t>
            </a:r>
            <a:r>
              <a:rPr lang="en-US" sz="2400" kern="0" dirty="0">
                <a:solidFill>
                  <a:srgbClr val="434343"/>
                </a:solidFill>
                <a:ea typeface="Barlow Condensed SemiBold"/>
                <a:cs typeface="Barlow Condensed SemiBold"/>
                <a:sym typeface="Barlow Condensed SemiBold"/>
              </a:rPr>
              <a:t>, the need to go beyond strictly meeting basic requirements/specifications. Thinking about elements such as the user’s perspective, maintenance, long-term cost, etc.</a:t>
            </a:r>
          </a:p>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A fourth element can’t be ignored, though:</a:t>
            </a:r>
          </a:p>
          <a:p>
            <a:pPr lvl="0">
              <a:spcBef>
                <a:spcPts val="0"/>
              </a:spcBef>
              <a:buClr>
                <a:srgbClr val="434343"/>
              </a:buClr>
              <a:buSzPts val="3000"/>
              <a:defRPr/>
            </a:pPr>
            <a:r>
              <a:rPr lang="en-US" sz="2400" b="1" kern="0" dirty="0">
                <a:solidFill>
                  <a:srgbClr val="434343"/>
                </a:solidFill>
                <a:ea typeface="Barlow Condensed SemiBold"/>
                <a:cs typeface="Barlow Condensed SemiBold"/>
                <a:sym typeface="Barlow Condensed SemiBold"/>
              </a:rPr>
              <a:t>Perception</a:t>
            </a:r>
            <a:r>
              <a:rPr lang="en-US" sz="2400" kern="0" dirty="0">
                <a:solidFill>
                  <a:srgbClr val="434343"/>
                </a:solidFill>
                <a:ea typeface="Barlow Condensed SemiBold"/>
                <a:cs typeface="Barlow Condensed SemiBold"/>
                <a:sym typeface="Barlow Condensed SemiBold"/>
              </a:rPr>
              <a:t> – do stakeholders have an appropriate, well-informed view of the project?  Are communications appropriate?  Is the team acting professionally?</a:t>
            </a:r>
          </a:p>
        </p:txBody>
      </p:sp>
    </p:spTree>
    <p:extLst>
      <p:ext uri="{BB962C8B-B14F-4D97-AF65-F5344CB8AC3E}">
        <p14:creationId xmlns:p14="http://schemas.microsoft.com/office/powerpoint/2010/main" val="2196452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76C1D-22DA-D99C-BC73-B73F8D80F3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C7F968-C5FA-C309-821D-F3674DD1BE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E63D47-EB87-CAC2-85A5-599A695C76EC}"/>
              </a:ext>
            </a:extLst>
          </p:cNvPr>
          <p:cNvSpPr txBox="1"/>
          <p:nvPr/>
        </p:nvSpPr>
        <p:spPr>
          <a:xfrm>
            <a:off x="2513147" y="1019069"/>
            <a:ext cx="7884618" cy="523220"/>
          </a:xfrm>
          <a:prstGeom prst="rect">
            <a:avLst/>
          </a:prstGeom>
          <a:noFill/>
        </p:spPr>
        <p:txBody>
          <a:bodyPr wrap="square" rtlCol="0">
            <a:spAutoFit/>
          </a:bodyPr>
          <a:lstStyle/>
          <a:p>
            <a:r>
              <a:rPr lang="en-US" sz="2800" b="1" dirty="0"/>
              <a:t>PRODUCT AND PROCESS QUALITY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B382A1D-EE4F-A21D-7E6A-3A86D931A1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4B41E6-403D-A389-CB2E-7F1C9CB14DE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9A6C84-FC65-D573-D1BA-AAE6282D7B2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524E557-8438-294F-49DC-0F8A0C1ABD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060ED85F-D024-AA9F-36E2-DD0864787E6E}"/>
              </a:ext>
            </a:extLst>
          </p:cNvPr>
          <p:cNvSpPr txBox="1">
            <a:spLocks/>
          </p:cNvSpPr>
          <p:nvPr/>
        </p:nvSpPr>
        <p:spPr>
          <a:xfrm>
            <a:off x="838201" y="2141975"/>
            <a:ext cx="6424140" cy="39139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Product Quality relates to what the project is trying to produce.</a:t>
            </a:r>
          </a:p>
          <a:p>
            <a:pPr lvl="0">
              <a:spcBef>
                <a:spcPts val="0"/>
              </a:spcBef>
              <a:buClr>
                <a:srgbClr val="434343"/>
              </a:buClr>
              <a:buSzPts val="3000"/>
              <a:defRPr/>
            </a:pPr>
            <a:r>
              <a:rPr lang="en-US" sz="2400" kern="0" dirty="0">
                <a:solidFill>
                  <a:srgbClr val="434343"/>
                </a:solidFill>
                <a:ea typeface="Barlow Condensed SemiBold"/>
                <a:cs typeface="Barlow Condensed SemiBold"/>
                <a:sym typeface="Barlow Condensed SemiBold"/>
              </a:rPr>
              <a:t>Examples include features, performance, durability, reliability, resources consumed.</a:t>
            </a:r>
          </a:p>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Process Quality relates to the team’s planning and execution of the project.</a:t>
            </a:r>
          </a:p>
          <a:p>
            <a:pPr lvl="0">
              <a:spcBef>
                <a:spcPts val="0"/>
              </a:spcBef>
              <a:buClr>
                <a:srgbClr val="434343"/>
              </a:buClr>
              <a:buSzPts val="3000"/>
              <a:defRPr/>
            </a:pPr>
            <a:r>
              <a:rPr lang="en-US" sz="2400" kern="0" dirty="0">
                <a:solidFill>
                  <a:srgbClr val="434343"/>
                </a:solidFill>
                <a:ea typeface="Barlow Condensed SemiBold"/>
                <a:cs typeface="Barlow Condensed SemiBold"/>
                <a:sym typeface="Barlow Condensed SemiBold"/>
              </a:rPr>
              <a:t>Examples include timeliness, safety, compliance, responsiveness to customer.</a:t>
            </a:r>
          </a:p>
          <a:p>
            <a:pPr lvl="0">
              <a:spcBef>
                <a:spcPts val="0"/>
              </a:spcBef>
              <a:buClr>
                <a:srgbClr val="434343"/>
              </a:buClr>
              <a:buSzPts val="3000"/>
              <a:buFont typeface="Wingdings" panose="05000000000000000000" pitchFamily="2" charset="2"/>
              <a:buChar char="Ø"/>
              <a:defRPr/>
            </a:pPr>
            <a:r>
              <a:rPr lang="en-US" sz="2400" kern="0" dirty="0">
                <a:solidFill>
                  <a:srgbClr val="434343"/>
                </a:solidFill>
                <a:ea typeface="Barlow Condensed SemiBold"/>
                <a:cs typeface="Barlow Condensed SemiBold"/>
                <a:sym typeface="Barlow Condensed SemiBold"/>
              </a:rPr>
              <a:t>Both must be addressed, and balance must be achieved.</a:t>
            </a:r>
          </a:p>
        </p:txBody>
      </p:sp>
      <p:pic>
        <p:nvPicPr>
          <p:cNvPr id="4" name="Content Placeholder 7">
            <a:extLst>
              <a:ext uri="{FF2B5EF4-FFF2-40B4-BE49-F238E27FC236}">
                <a16:creationId xmlns:a16="http://schemas.microsoft.com/office/drawing/2014/main" id="{5B38F43C-12B1-67F4-D3F4-F2B3ECFDE68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188846" y="2095405"/>
            <a:ext cx="3883954" cy="2505927"/>
          </a:xfrm>
          <a:prstGeom prst="rect">
            <a:avLst/>
          </a:prstGeom>
        </p:spPr>
      </p:pic>
      <p:sp>
        <p:nvSpPr>
          <p:cNvPr id="8" name="TextBox 7">
            <a:extLst>
              <a:ext uri="{FF2B5EF4-FFF2-40B4-BE49-F238E27FC236}">
                <a16:creationId xmlns:a16="http://schemas.microsoft.com/office/drawing/2014/main" id="{AABD7F7A-F07A-88C1-8C8B-279CFC2F358B}"/>
              </a:ext>
            </a:extLst>
          </p:cNvPr>
          <p:cNvSpPr txBox="1"/>
          <p:nvPr/>
        </p:nvSpPr>
        <p:spPr>
          <a:xfrm>
            <a:off x="7868575" y="4941521"/>
            <a:ext cx="2743200" cy="923330"/>
          </a:xfrm>
          <a:prstGeom prst="rect">
            <a:avLst/>
          </a:prstGeom>
          <a:noFill/>
        </p:spPr>
        <p:txBody>
          <a:bodyPr wrap="square" rtlCol="0">
            <a:spAutoFit/>
          </a:bodyPr>
          <a:lstStyle/>
          <a:p>
            <a:pPr algn="ctr" defTabSz="457200"/>
            <a:r>
              <a:rPr lang="en-US" dirty="0">
                <a:solidFill>
                  <a:prstClr val="black"/>
                </a:solidFill>
                <a:latin typeface="+mj-lt"/>
              </a:rPr>
              <a:t>‘Radar Chart’ Showing Balance/Prioritization of Quality in a Project</a:t>
            </a:r>
          </a:p>
        </p:txBody>
      </p:sp>
    </p:spTree>
    <p:extLst>
      <p:ext uri="{BB962C8B-B14F-4D97-AF65-F5344CB8AC3E}">
        <p14:creationId xmlns:p14="http://schemas.microsoft.com/office/powerpoint/2010/main" val="1610282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ADD7F-BC78-A543-09BA-7E89A86F08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6612E6-D9AC-F942-772D-6F5E8B273E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39E3A9-D882-B7B3-1B7D-05EFC8F8528F}"/>
              </a:ext>
            </a:extLst>
          </p:cNvPr>
          <p:cNvSpPr txBox="1"/>
          <p:nvPr/>
        </p:nvSpPr>
        <p:spPr>
          <a:xfrm>
            <a:off x="2513147" y="1019069"/>
            <a:ext cx="7884618" cy="523220"/>
          </a:xfrm>
          <a:prstGeom prst="rect">
            <a:avLst/>
          </a:prstGeom>
          <a:noFill/>
        </p:spPr>
        <p:txBody>
          <a:bodyPr wrap="square" rtlCol="0">
            <a:spAutoFit/>
          </a:bodyPr>
          <a:lstStyle/>
          <a:p>
            <a:r>
              <a:rPr lang="en-US" sz="2800" b="1" dirty="0"/>
              <a:t>QUALITY AS A BALANCING ACT</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4A48B332-CC96-A4E4-5EE7-E1929E32DA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034B54-8449-A895-324A-2F7C7CB02FD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43C0E6-6285-ED73-79BC-E04F6E95C00A}"/>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2999A8C0-62A4-E04B-8585-FE65E19054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4">
            <a:extLst>
              <a:ext uri="{FF2B5EF4-FFF2-40B4-BE49-F238E27FC236}">
                <a16:creationId xmlns:a16="http://schemas.microsoft.com/office/drawing/2014/main" id="{53A96A84-549E-8D34-E508-81455407E3EA}"/>
              </a:ext>
            </a:extLst>
          </p:cNvPr>
          <p:cNvSpPr txBox="1">
            <a:spLocks/>
          </p:cNvSpPr>
          <p:nvPr/>
        </p:nvSpPr>
        <p:spPr>
          <a:xfrm>
            <a:off x="1111584" y="4756606"/>
            <a:ext cx="9927204" cy="15997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lang="en-US" sz="2400" kern="0" dirty="0">
                <a:solidFill>
                  <a:srgbClr val="434343"/>
                </a:solidFill>
                <a:latin typeface="+mj-lt"/>
              </a:rPr>
              <a:t>Projects must balance the cost of quality with the cost of poor quality.</a:t>
            </a:r>
          </a:p>
          <a:p>
            <a:pPr marR="0" lvl="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lang="en-US" sz="2400" kern="0" dirty="0">
                <a:solidFill>
                  <a:srgbClr val="434343"/>
                </a:solidFill>
                <a:latin typeface="+mj-lt"/>
              </a:rPr>
              <a:t>Determining where that balance lies requires teams to think about future implications of their actions.</a:t>
            </a:r>
          </a:p>
        </p:txBody>
      </p:sp>
      <p:pic>
        <p:nvPicPr>
          <p:cNvPr id="11" name="Picture 10">
            <a:extLst>
              <a:ext uri="{FF2B5EF4-FFF2-40B4-BE49-F238E27FC236}">
                <a16:creationId xmlns:a16="http://schemas.microsoft.com/office/drawing/2014/main" id="{CA32C97F-9EF9-4851-DC79-D1D45839980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33656" y="1812373"/>
            <a:ext cx="5324683" cy="2655177"/>
          </a:xfrm>
          <a:prstGeom prst="rect">
            <a:avLst/>
          </a:prstGeom>
        </p:spPr>
      </p:pic>
    </p:spTree>
    <p:extLst>
      <p:ext uri="{BB962C8B-B14F-4D97-AF65-F5344CB8AC3E}">
        <p14:creationId xmlns:p14="http://schemas.microsoft.com/office/powerpoint/2010/main" val="1318526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D7C56-DC2B-A083-E695-6DDA8321C1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C498D1-90B5-FE7B-88BF-4A6DF53B85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1686D9C-D4E2-3A98-FDE9-2CA5B23A4868}"/>
              </a:ext>
            </a:extLst>
          </p:cNvPr>
          <p:cNvSpPr txBox="1"/>
          <p:nvPr/>
        </p:nvSpPr>
        <p:spPr>
          <a:xfrm>
            <a:off x="2513147" y="1019069"/>
            <a:ext cx="7884618" cy="523220"/>
          </a:xfrm>
          <a:prstGeom prst="rect">
            <a:avLst/>
          </a:prstGeom>
          <a:noFill/>
        </p:spPr>
        <p:txBody>
          <a:bodyPr wrap="square" rtlCol="0">
            <a:spAutoFit/>
          </a:bodyPr>
          <a:lstStyle/>
          <a:p>
            <a:r>
              <a:rPr lang="en-US" sz="2800" b="1" dirty="0"/>
              <a:t>THE PROJECT TRIANGLE</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D18832C6-18F5-709A-C39A-9E74CF5895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635081-A863-638F-662C-3D74F7B57A9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51753F-59E8-3205-C653-E08C7C4CC113}"/>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A2A98784-DEA2-B22E-A715-16953A9662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3267CE1-7B2C-60D7-8017-3A8E03B57BBD}"/>
              </a:ext>
            </a:extLst>
          </p:cNvPr>
          <p:cNvSpPr txBox="1"/>
          <p:nvPr/>
        </p:nvSpPr>
        <p:spPr>
          <a:xfrm>
            <a:off x="942307" y="2244602"/>
            <a:ext cx="6787672" cy="2246769"/>
          </a:xfrm>
          <a:prstGeom prst="rect">
            <a:avLst/>
          </a:prstGeom>
          <a:noFill/>
        </p:spPr>
        <p:txBody>
          <a:bodyPr wrap="square">
            <a:spAutoFit/>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0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Resources</a:t>
            </a:r>
            <a:r>
              <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the budget, materials, wages, etc.</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0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Schedule</a:t>
            </a:r>
            <a:r>
              <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the time expended.</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0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Scope</a:t>
            </a:r>
            <a:r>
              <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What is and isn’t included in the project outcomes.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0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Quality</a:t>
            </a:r>
            <a:r>
              <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can relate to any or all of the three.</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0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Balance</a:t>
            </a:r>
            <a:r>
              <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more scope requires more resources, more schedule, or both. Faster project means less scope/more resources, etc.</a:t>
            </a:r>
          </a:p>
        </p:txBody>
      </p:sp>
      <p:pic>
        <p:nvPicPr>
          <p:cNvPr id="8" name="Picture 7">
            <a:extLst>
              <a:ext uri="{FF2B5EF4-FFF2-40B4-BE49-F238E27FC236}">
                <a16:creationId xmlns:a16="http://schemas.microsoft.com/office/drawing/2014/main" id="{B250FF60-63C4-FA38-52E3-1205E7919408}"/>
              </a:ext>
            </a:extLst>
          </p:cNvPr>
          <p:cNvPicPr>
            <a:picLocks noChangeAspect="1"/>
          </p:cNvPicPr>
          <p:nvPr/>
        </p:nvPicPr>
        <p:blipFill>
          <a:blip r:embed="rId3"/>
          <a:stretch>
            <a:fillRect/>
          </a:stretch>
        </p:blipFill>
        <p:spPr>
          <a:xfrm>
            <a:off x="7601442" y="2195111"/>
            <a:ext cx="3371380" cy="2188654"/>
          </a:xfrm>
          <a:prstGeom prst="rect">
            <a:avLst/>
          </a:prstGeom>
        </p:spPr>
      </p:pic>
    </p:spTree>
    <p:extLst>
      <p:ext uri="{BB962C8B-B14F-4D97-AF65-F5344CB8AC3E}">
        <p14:creationId xmlns:p14="http://schemas.microsoft.com/office/powerpoint/2010/main" val="152903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07487-EF79-ADF6-E855-EC24E2E799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BFF8CA-CB80-335E-7C65-E2240B4481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FD5223-F2B9-ABD4-B8A4-2FC563776C84}"/>
              </a:ext>
            </a:extLst>
          </p:cNvPr>
          <p:cNvSpPr txBox="1"/>
          <p:nvPr/>
        </p:nvSpPr>
        <p:spPr>
          <a:xfrm>
            <a:off x="2513147" y="1019069"/>
            <a:ext cx="7884618" cy="523220"/>
          </a:xfrm>
          <a:prstGeom prst="rect">
            <a:avLst/>
          </a:prstGeom>
          <a:noFill/>
        </p:spPr>
        <p:txBody>
          <a:bodyPr wrap="square" rtlCol="0">
            <a:spAutoFit/>
          </a:bodyPr>
          <a:lstStyle/>
          <a:p>
            <a:r>
              <a:rPr lang="en-US" sz="2800" b="1" dirty="0"/>
              <a:t>DEFINING PROJECT OUTCOMES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D98ED422-BD0C-8D1E-7C15-BD9F8C175A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084CBB-9B16-EAD7-4E2F-252C6EF83C4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E48591-4DF5-A001-48F2-58F02A8BA6A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BB5317FB-00B1-9018-E223-1F2DEF892B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76A13F4-5328-1D20-A10D-72BEF449E9A9}"/>
              </a:ext>
            </a:extLst>
          </p:cNvPr>
          <p:cNvSpPr txBox="1"/>
          <p:nvPr/>
        </p:nvSpPr>
        <p:spPr>
          <a:xfrm>
            <a:off x="942307" y="2244602"/>
            <a:ext cx="6787672" cy="1015663"/>
          </a:xfrm>
          <a:prstGeom prst="rect">
            <a:avLst/>
          </a:prstGeom>
          <a:noFill/>
        </p:spPr>
        <p:txBody>
          <a:bodyPr wrap="square">
            <a:spAutoFit/>
          </a:bodyPr>
          <a:lstStyle/>
          <a:p>
            <a:pPr lvl="0">
              <a:buClr>
                <a:srgbClr val="434343"/>
              </a:buClr>
              <a:buSzPts val="3000"/>
              <a:buFont typeface="Wingdings" panose="05000000000000000000" pitchFamily="2" charset="2"/>
              <a:buChar char="Ø"/>
              <a:defRPr/>
            </a:pPr>
            <a:r>
              <a:rPr lang="en-US" sz="2000" kern="0" dirty="0">
                <a:solidFill>
                  <a:srgbClr val="434343"/>
                </a:solidFill>
                <a:ea typeface="Barlow Condensed SemiBold"/>
                <a:cs typeface="Barlow Condensed SemiBold"/>
                <a:sym typeface="Barlow Condensed SemiBold"/>
              </a:rPr>
              <a:t>Defining the projects outcomes, or deliverables often requires multiple artifacts (documents).</a:t>
            </a:r>
          </a:p>
          <a:p>
            <a:pPr lvl="0">
              <a:buClr>
                <a:srgbClr val="434343"/>
              </a:buClr>
              <a:buSzPts val="3000"/>
              <a:buFont typeface="Wingdings" panose="05000000000000000000" pitchFamily="2" charset="2"/>
              <a:buChar char="Ø"/>
              <a:defRPr/>
            </a:pPr>
            <a:r>
              <a:rPr lang="en-US" sz="2000" kern="0" dirty="0">
                <a:solidFill>
                  <a:srgbClr val="434343"/>
                </a:solidFill>
                <a:ea typeface="Barlow Condensed SemiBold"/>
                <a:cs typeface="Barlow Condensed SemiBold"/>
                <a:sym typeface="Barlow Condensed SemiBold"/>
              </a:rPr>
              <a:t>Specific artifacts can vary by industry, organization, or team.</a:t>
            </a:r>
            <a:endPar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pic>
        <p:nvPicPr>
          <p:cNvPr id="2" name="Picture 1">
            <a:extLst>
              <a:ext uri="{FF2B5EF4-FFF2-40B4-BE49-F238E27FC236}">
                <a16:creationId xmlns:a16="http://schemas.microsoft.com/office/drawing/2014/main" id="{DBD12AB0-B052-13A6-3AC4-585CDC76562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443602" y="3193330"/>
            <a:ext cx="5707849" cy="2286522"/>
          </a:xfrm>
          <a:prstGeom prst="rect">
            <a:avLst/>
          </a:prstGeom>
        </p:spPr>
      </p:pic>
    </p:spTree>
    <p:extLst>
      <p:ext uri="{BB962C8B-B14F-4D97-AF65-F5344CB8AC3E}">
        <p14:creationId xmlns:p14="http://schemas.microsoft.com/office/powerpoint/2010/main" val="4227683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5BCB4-1A71-6361-DF16-547B9C2FD6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132B8B-494E-19B1-6588-22ECF2C38C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80E728-8E0D-D839-3329-DDDD6E82B9F8}"/>
              </a:ext>
            </a:extLst>
          </p:cNvPr>
          <p:cNvSpPr txBox="1"/>
          <p:nvPr/>
        </p:nvSpPr>
        <p:spPr>
          <a:xfrm>
            <a:off x="2513147" y="1019069"/>
            <a:ext cx="7884618" cy="523220"/>
          </a:xfrm>
          <a:prstGeom prst="rect">
            <a:avLst/>
          </a:prstGeom>
          <a:noFill/>
        </p:spPr>
        <p:txBody>
          <a:bodyPr wrap="square" rtlCol="0">
            <a:spAutoFit/>
          </a:bodyPr>
          <a:lstStyle/>
          <a:p>
            <a:r>
              <a:rPr lang="en-US" sz="2800" b="1" dirty="0"/>
              <a:t>PROJECT GOAL STATEMENTS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4910332-180B-D3F9-EC31-104903F60C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3D8428-370F-196D-943C-67DEAEE51F4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96330F-61EB-CCEF-256A-D8EC9E120B3D}"/>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DC6F21FE-7680-5DB5-9A39-E2D0E17E68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F50F6F5-FFE9-0FDE-0EA8-98BA94E64930}"/>
              </a:ext>
            </a:extLst>
          </p:cNvPr>
          <p:cNvSpPr txBox="1"/>
          <p:nvPr/>
        </p:nvSpPr>
        <p:spPr>
          <a:xfrm>
            <a:off x="942306" y="2244602"/>
            <a:ext cx="8135705" cy="1631216"/>
          </a:xfrm>
          <a:prstGeom prst="rect">
            <a:avLst/>
          </a:prstGeom>
          <a:noFill/>
        </p:spPr>
        <p:txBody>
          <a:bodyPr wrap="square">
            <a:spAutoFit/>
          </a:bodyPr>
          <a:lstStyle/>
          <a:p>
            <a:pPr lvl="0" algn="just">
              <a:buClr>
                <a:srgbClr val="434343"/>
              </a:buClr>
              <a:buSzPts val="3000"/>
              <a:buFont typeface="Wingdings" panose="05000000000000000000" pitchFamily="2" charset="2"/>
              <a:buChar char="Ø"/>
              <a:defRPr/>
            </a:pPr>
            <a:r>
              <a:rPr lang="en-US" sz="2000" kern="0" dirty="0">
                <a:solidFill>
                  <a:srgbClr val="434343"/>
                </a:solidFill>
                <a:ea typeface="Barlow Condensed SemiBold"/>
                <a:cs typeface="Barlow Condensed SemiBold"/>
                <a:sym typeface="Barlow Condensed SemiBold"/>
              </a:rPr>
              <a:t>Goals are the overarching outcomes of the project.</a:t>
            </a:r>
          </a:p>
          <a:p>
            <a:pPr lvl="0" algn="just">
              <a:buClr>
                <a:srgbClr val="434343"/>
              </a:buClr>
              <a:buSzPts val="3000"/>
              <a:defRPr/>
            </a:pPr>
            <a:r>
              <a:rPr lang="en-US" sz="2000" b="1" kern="0" dirty="0">
                <a:solidFill>
                  <a:srgbClr val="434343"/>
                </a:solidFill>
                <a:ea typeface="Barlow Condensed SemiBold"/>
                <a:cs typeface="Barlow Condensed SemiBold"/>
                <a:sym typeface="Barlow Condensed SemiBold"/>
              </a:rPr>
              <a:t>High-level</a:t>
            </a:r>
            <a:r>
              <a:rPr lang="en-US" sz="2000" kern="0" dirty="0">
                <a:solidFill>
                  <a:srgbClr val="434343"/>
                </a:solidFill>
                <a:ea typeface="Barlow Condensed SemiBold"/>
                <a:cs typeface="Barlow Condensed SemiBold"/>
                <a:sym typeface="Barlow Condensed SemiBold"/>
              </a:rPr>
              <a:t>: what the project is trying to achieve.</a:t>
            </a:r>
          </a:p>
          <a:p>
            <a:pPr lvl="0" algn="just">
              <a:buClr>
                <a:srgbClr val="434343"/>
              </a:buClr>
              <a:buSzPts val="3000"/>
              <a:defRPr/>
            </a:pPr>
            <a:r>
              <a:rPr lang="en-US" sz="2000" b="1" kern="0" dirty="0">
                <a:solidFill>
                  <a:srgbClr val="434343"/>
                </a:solidFill>
                <a:ea typeface="Barlow Condensed SemiBold"/>
                <a:cs typeface="Barlow Condensed SemiBold"/>
                <a:sym typeface="Barlow Condensed SemiBold"/>
              </a:rPr>
              <a:t>Measurable</a:t>
            </a:r>
            <a:r>
              <a:rPr lang="en-US" sz="2000" kern="0" dirty="0">
                <a:solidFill>
                  <a:srgbClr val="434343"/>
                </a:solidFill>
                <a:ea typeface="Barlow Condensed SemiBold"/>
                <a:cs typeface="Barlow Condensed SemiBold"/>
                <a:sym typeface="Barlow Condensed SemiBold"/>
              </a:rPr>
              <a:t>: it should be clear when the goal is or isn’t met.</a:t>
            </a:r>
          </a:p>
          <a:p>
            <a:pPr lvl="0" algn="just">
              <a:buClr>
                <a:srgbClr val="434343"/>
              </a:buClr>
              <a:buSzPts val="3000"/>
              <a:defRPr/>
            </a:pPr>
            <a:r>
              <a:rPr lang="en-US" sz="2000" b="1" kern="0" dirty="0">
                <a:solidFill>
                  <a:srgbClr val="434343"/>
                </a:solidFill>
                <a:ea typeface="Barlow Condensed SemiBold"/>
                <a:cs typeface="Barlow Condensed SemiBold"/>
                <a:sym typeface="Barlow Condensed SemiBold"/>
              </a:rPr>
              <a:t>Achievable</a:t>
            </a:r>
            <a:r>
              <a:rPr lang="en-US" sz="2000" kern="0" dirty="0">
                <a:solidFill>
                  <a:srgbClr val="434343"/>
                </a:solidFill>
                <a:ea typeface="Barlow Condensed SemiBold"/>
                <a:cs typeface="Barlow Condensed SemiBold"/>
                <a:sym typeface="Barlow Condensed SemiBold"/>
              </a:rPr>
              <a:t>: within the capability of the resources/time available.</a:t>
            </a:r>
          </a:p>
          <a:p>
            <a:pPr lvl="0">
              <a:buClr>
                <a:srgbClr val="434343"/>
              </a:buClr>
              <a:buSzPts val="3000"/>
              <a:defRPr/>
            </a:pPr>
            <a:endParaRPr kumimoji="0" lang="en-US" sz="20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pic>
        <p:nvPicPr>
          <p:cNvPr id="8" name="Picture 7">
            <a:extLst>
              <a:ext uri="{FF2B5EF4-FFF2-40B4-BE49-F238E27FC236}">
                <a16:creationId xmlns:a16="http://schemas.microsoft.com/office/drawing/2014/main" id="{D4073B9A-3833-DEA2-E9F1-8125F52E98B6}"/>
              </a:ext>
            </a:extLst>
          </p:cNvPr>
          <p:cNvPicPr>
            <a:picLocks noChangeAspect="1"/>
          </p:cNvPicPr>
          <p:nvPr/>
        </p:nvPicPr>
        <p:blipFill>
          <a:blip r:embed="rId3"/>
          <a:stretch>
            <a:fillRect/>
          </a:stretch>
        </p:blipFill>
        <p:spPr>
          <a:xfrm>
            <a:off x="8137084" y="2882371"/>
            <a:ext cx="3083532" cy="2956560"/>
          </a:xfrm>
          <a:prstGeom prst="rect">
            <a:avLst/>
          </a:prstGeom>
        </p:spPr>
      </p:pic>
    </p:spTree>
    <p:extLst>
      <p:ext uri="{BB962C8B-B14F-4D97-AF65-F5344CB8AC3E}">
        <p14:creationId xmlns:p14="http://schemas.microsoft.com/office/powerpoint/2010/main" val="3671875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BBF0B-911B-519B-F39D-F9135AFA74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05350E-54C7-8A49-CE15-A081E504E3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DC7E7C-C88F-09B4-A035-FC518540BBEB}"/>
              </a:ext>
            </a:extLst>
          </p:cNvPr>
          <p:cNvSpPr txBox="1"/>
          <p:nvPr/>
        </p:nvSpPr>
        <p:spPr>
          <a:xfrm>
            <a:off x="2513147" y="1019069"/>
            <a:ext cx="7884618" cy="523220"/>
          </a:xfrm>
          <a:prstGeom prst="rect">
            <a:avLst/>
          </a:prstGeom>
          <a:noFill/>
        </p:spPr>
        <p:txBody>
          <a:bodyPr wrap="square" rtlCol="0">
            <a:spAutoFit/>
          </a:bodyPr>
          <a:lstStyle/>
          <a:p>
            <a:r>
              <a:rPr lang="en-US" sz="2800" b="1" dirty="0"/>
              <a:t>PROJECT SCOPE STATEMENTS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4E7F2902-3F89-02DF-EB30-009F5F7D51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810998-A8CC-4648-885D-5C7F7010828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E8CB50-6358-62C1-6151-70F4E501C0F2}"/>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26CB1784-FF4A-E8CD-28F4-7F05CB38CA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50229C0-2D28-5262-BF91-F75D21534154}"/>
              </a:ext>
            </a:extLst>
          </p:cNvPr>
          <p:cNvSpPr txBox="1"/>
          <p:nvPr/>
        </p:nvSpPr>
        <p:spPr>
          <a:xfrm>
            <a:off x="942306" y="2244602"/>
            <a:ext cx="8135705" cy="1631216"/>
          </a:xfrm>
          <a:prstGeom prst="rect">
            <a:avLst/>
          </a:prstGeom>
          <a:noFill/>
        </p:spPr>
        <p:txBody>
          <a:bodyPr wrap="square">
            <a:spAutoFit/>
          </a:bodyPr>
          <a:lstStyle/>
          <a:p>
            <a:pPr lvl="0" algn="just">
              <a:buClr>
                <a:srgbClr val="434343"/>
              </a:buClr>
              <a:buSzPts val="3000"/>
              <a:buFont typeface="Wingdings" panose="05000000000000000000" pitchFamily="2" charset="2"/>
              <a:buChar char="Ø"/>
              <a:defRPr/>
            </a:pPr>
            <a:r>
              <a:rPr lang="en-US" sz="2000" kern="0" dirty="0">
                <a:solidFill>
                  <a:srgbClr val="434343"/>
                </a:solidFill>
                <a:ea typeface="Barlow Condensed SemiBold"/>
                <a:cs typeface="Barlow Condensed SemiBold"/>
                <a:sym typeface="Barlow Condensed SemiBold"/>
              </a:rPr>
              <a:t>Scope Statements – what is and isn’t included in the project?</a:t>
            </a:r>
          </a:p>
          <a:p>
            <a:pPr lvl="0" algn="just">
              <a:buClr>
                <a:srgbClr val="434343"/>
              </a:buClr>
              <a:buSzPts val="3000"/>
              <a:defRPr/>
            </a:pPr>
            <a:r>
              <a:rPr lang="en-US" sz="2000" kern="0" dirty="0">
                <a:solidFill>
                  <a:srgbClr val="434343"/>
                </a:solidFill>
                <a:ea typeface="Barlow Condensed SemiBold"/>
                <a:cs typeface="Barlow Condensed SemiBold"/>
                <a:sym typeface="Barlow Condensed SemiBold"/>
              </a:rPr>
              <a:t>A list of major deliverables.</a:t>
            </a:r>
          </a:p>
          <a:p>
            <a:pPr lvl="0" algn="just">
              <a:buClr>
                <a:srgbClr val="434343"/>
              </a:buClr>
              <a:buSzPts val="3000"/>
              <a:defRPr/>
            </a:pPr>
            <a:r>
              <a:rPr lang="en-US" sz="2000" kern="0" dirty="0">
                <a:solidFill>
                  <a:srgbClr val="434343"/>
                </a:solidFill>
                <a:ea typeface="Barlow Condensed SemiBold"/>
                <a:cs typeface="Barlow Condensed SemiBold"/>
                <a:sym typeface="Barlow Condensed SemiBold"/>
              </a:rPr>
              <a:t>A basic strategy.</a:t>
            </a:r>
          </a:p>
          <a:p>
            <a:pPr lvl="0" algn="just">
              <a:buClr>
                <a:srgbClr val="434343"/>
              </a:buClr>
              <a:buSzPts val="3000"/>
              <a:defRPr/>
            </a:pPr>
            <a:r>
              <a:rPr lang="en-US" sz="2000" kern="0" dirty="0">
                <a:solidFill>
                  <a:srgbClr val="434343"/>
                </a:solidFill>
                <a:ea typeface="Barlow Condensed SemiBold"/>
                <a:cs typeface="Barlow Condensed SemiBold"/>
                <a:sym typeface="Barlow Condensed SemiBold"/>
              </a:rPr>
              <a:t>Constraints, assumptions, and external dependencies.</a:t>
            </a:r>
          </a:p>
          <a:p>
            <a:pPr lvl="0" algn="just">
              <a:buClr>
                <a:srgbClr val="434343"/>
              </a:buClr>
              <a:buSzPts val="3000"/>
              <a:buFont typeface="Wingdings" panose="05000000000000000000" pitchFamily="2" charset="2"/>
              <a:buChar char="Ø"/>
              <a:defRPr/>
            </a:pPr>
            <a:r>
              <a:rPr lang="en-US" sz="2000" kern="0" dirty="0">
                <a:solidFill>
                  <a:srgbClr val="434343"/>
                </a:solidFill>
                <a:ea typeface="Barlow Condensed SemiBold"/>
                <a:cs typeface="Barlow Condensed SemiBold"/>
                <a:sym typeface="Barlow Condensed SemiBold"/>
              </a:rPr>
              <a:t>Often in the form of paragraphs with ‘bullets’.</a:t>
            </a:r>
          </a:p>
        </p:txBody>
      </p:sp>
      <p:pic>
        <p:nvPicPr>
          <p:cNvPr id="2" name="Picture 4" descr="Requirements Scope Statements — Business Analyst Learnings">
            <a:extLst>
              <a:ext uri="{FF2B5EF4-FFF2-40B4-BE49-F238E27FC236}">
                <a16:creationId xmlns:a16="http://schemas.microsoft.com/office/drawing/2014/main" id="{AD924DC1-ECC0-9158-4D33-BC217EB914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1516" y="2937192"/>
            <a:ext cx="3123042" cy="2235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308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BEFB2-28C0-61AD-8690-E3EC3AFC59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0A3A94-D725-A0EB-0892-D8F88802AC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B2C6180-6E79-28BC-B95E-0B41801552E0}"/>
              </a:ext>
            </a:extLst>
          </p:cNvPr>
          <p:cNvSpPr txBox="1"/>
          <p:nvPr/>
        </p:nvSpPr>
        <p:spPr>
          <a:xfrm>
            <a:off x="2513147" y="1019069"/>
            <a:ext cx="7884618" cy="523220"/>
          </a:xfrm>
          <a:prstGeom prst="rect">
            <a:avLst/>
          </a:prstGeom>
          <a:noFill/>
        </p:spPr>
        <p:txBody>
          <a:bodyPr wrap="square" rtlCol="0">
            <a:spAutoFit/>
          </a:bodyPr>
          <a:lstStyle/>
          <a:p>
            <a:r>
              <a:rPr lang="en-US" sz="2800" b="1" dirty="0"/>
              <a:t>PROJECT REQUIREMENTS/SPECIFICATIONS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FD295959-B3B0-540E-1BAD-B99E04A881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B3BD09-3D17-CA63-3C94-F755C70055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0F1BE6-1446-E5D2-3F53-167618DEA070}"/>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940EC415-9F44-DFA1-7E1D-A4CC92E18D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6612F15-A8B1-BA02-6EA5-41F105DF6A82}"/>
              </a:ext>
            </a:extLst>
          </p:cNvPr>
          <p:cNvSpPr txBox="1"/>
          <p:nvPr/>
        </p:nvSpPr>
        <p:spPr>
          <a:xfrm>
            <a:off x="942306" y="2244602"/>
            <a:ext cx="9709983" cy="1631216"/>
          </a:xfrm>
          <a:prstGeom prst="rect">
            <a:avLst/>
          </a:prstGeom>
          <a:noFill/>
        </p:spPr>
        <p:txBody>
          <a:bodyPr wrap="square">
            <a:spAutoFit/>
          </a:bodyPr>
          <a:lstStyle/>
          <a:p>
            <a:pPr lvl="0" algn="just">
              <a:buClr>
                <a:srgbClr val="434343"/>
              </a:buClr>
              <a:buSzPts val="3000"/>
              <a:buFont typeface="Wingdings" panose="05000000000000000000" pitchFamily="2" charset="2"/>
              <a:buChar char="Ø"/>
              <a:defRPr/>
            </a:pPr>
            <a:r>
              <a:rPr lang="en-US" sz="2000" kern="0" dirty="0">
                <a:solidFill>
                  <a:srgbClr val="434343"/>
                </a:solidFill>
                <a:ea typeface="Barlow Condensed SemiBold"/>
                <a:cs typeface="Barlow Condensed SemiBold"/>
                <a:sym typeface="Barlow Condensed SemiBold"/>
              </a:rPr>
              <a:t>Requirements and/or specifications: </a:t>
            </a:r>
          </a:p>
          <a:p>
            <a:pPr lvl="0" algn="just">
              <a:buClr>
                <a:srgbClr val="434343"/>
              </a:buClr>
              <a:buSzPts val="3000"/>
              <a:defRPr/>
            </a:pPr>
            <a:r>
              <a:rPr lang="en-US" sz="2000" kern="0" dirty="0">
                <a:solidFill>
                  <a:srgbClr val="434343"/>
                </a:solidFill>
                <a:ea typeface="Barlow Condensed SemiBold"/>
                <a:cs typeface="Barlow Condensed SemiBold"/>
                <a:sym typeface="Barlow Condensed SemiBold"/>
              </a:rPr>
              <a:t>Details for what’s expected.</a:t>
            </a:r>
          </a:p>
          <a:p>
            <a:pPr lvl="0" algn="just">
              <a:buClr>
                <a:srgbClr val="434343"/>
              </a:buClr>
              <a:buSzPts val="3000"/>
              <a:defRPr/>
            </a:pPr>
            <a:r>
              <a:rPr lang="en-US" sz="2000" kern="0" dirty="0">
                <a:solidFill>
                  <a:srgbClr val="434343"/>
                </a:solidFill>
                <a:ea typeface="Barlow Condensed SemiBold"/>
                <a:cs typeface="Barlow Condensed SemiBold"/>
                <a:sym typeface="Barlow Condensed SemiBold"/>
              </a:rPr>
              <a:t>Non-ambiguous.</a:t>
            </a:r>
          </a:p>
          <a:p>
            <a:pPr lvl="0" algn="just">
              <a:buClr>
                <a:srgbClr val="434343"/>
              </a:buClr>
              <a:buSzPts val="3000"/>
              <a:defRPr/>
            </a:pPr>
            <a:r>
              <a:rPr lang="en-US" sz="2000" kern="0" dirty="0">
                <a:solidFill>
                  <a:srgbClr val="434343"/>
                </a:solidFill>
                <a:ea typeface="Barlow Condensed SemiBold"/>
                <a:cs typeface="Barlow Condensed SemiBold"/>
                <a:sym typeface="Barlow Condensed SemiBold"/>
              </a:rPr>
              <a:t>Reader should know exactly what’s needed.</a:t>
            </a:r>
          </a:p>
          <a:p>
            <a:pPr lvl="0" algn="just">
              <a:buClr>
                <a:srgbClr val="434343"/>
              </a:buClr>
              <a:buSzPts val="3000"/>
              <a:defRPr/>
            </a:pPr>
            <a:r>
              <a:rPr lang="en-US" sz="2000" kern="0" dirty="0">
                <a:solidFill>
                  <a:srgbClr val="434343"/>
                </a:solidFill>
                <a:ea typeface="Barlow Condensed SemiBold"/>
                <a:cs typeface="Barlow Condensed SemiBold"/>
                <a:sym typeface="Barlow Condensed SemiBold"/>
              </a:rPr>
              <a:t>Functional (the outcomes) and non-functional (limits such as schedule, safety, etc.)</a:t>
            </a:r>
          </a:p>
        </p:txBody>
      </p:sp>
      <p:pic>
        <p:nvPicPr>
          <p:cNvPr id="8" name="Picture 7">
            <a:extLst>
              <a:ext uri="{FF2B5EF4-FFF2-40B4-BE49-F238E27FC236}">
                <a16:creationId xmlns:a16="http://schemas.microsoft.com/office/drawing/2014/main" id="{F3DED9BF-170D-8AD8-D626-4CCB99DFCC15}"/>
              </a:ext>
            </a:extLst>
          </p:cNvPr>
          <p:cNvPicPr>
            <a:picLocks noChangeAspect="1"/>
          </p:cNvPicPr>
          <p:nvPr/>
        </p:nvPicPr>
        <p:blipFill>
          <a:blip r:embed="rId3"/>
          <a:stretch>
            <a:fillRect/>
          </a:stretch>
        </p:blipFill>
        <p:spPr>
          <a:xfrm>
            <a:off x="7281199" y="4092146"/>
            <a:ext cx="3968495" cy="1683093"/>
          </a:xfrm>
          <a:prstGeom prst="rect">
            <a:avLst/>
          </a:prstGeom>
        </p:spPr>
      </p:pic>
    </p:spTree>
    <p:extLst>
      <p:ext uri="{BB962C8B-B14F-4D97-AF65-F5344CB8AC3E}">
        <p14:creationId xmlns:p14="http://schemas.microsoft.com/office/powerpoint/2010/main" val="150914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71355-B5E9-F648-7E9A-4C54EC7547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187A07-0289-D6B0-64C4-B418E9BF977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EBB2A7-049B-DAFD-A394-974E0A794235}"/>
              </a:ext>
            </a:extLst>
          </p:cNvPr>
          <p:cNvSpPr txBox="1"/>
          <p:nvPr/>
        </p:nvSpPr>
        <p:spPr>
          <a:xfrm>
            <a:off x="2513147" y="1019069"/>
            <a:ext cx="7884618" cy="523220"/>
          </a:xfrm>
          <a:prstGeom prst="rect">
            <a:avLst/>
          </a:prstGeom>
          <a:noFill/>
        </p:spPr>
        <p:txBody>
          <a:bodyPr wrap="square" rtlCol="0">
            <a:spAutoFit/>
          </a:bodyPr>
          <a:lstStyle/>
          <a:p>
            <a:r>
              <a:rPr lang="en-US" sz="2800" b="1" dirty="0"/>
              <a:t>PROJECT KICK-OFF MEETING</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52219588-2520-4594-E536-FF613636CA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47CDA4-DCC3-7E99-1E8B-4F06AD0E0FE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D02A89-DD99-FA6A-52FA-99C30AFD2D3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BD9A6E99-B798-CC14-0173-6F81662E2C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76EB065-441B-686B-E55A-F5F345E86487}"/>
              </a:ext>
            </a:extLst>
          </p:cNvPr>
          <p:cNvSpPr txBox="1"/>
          <p:nvPr/>
        </p:nvSpPr>
        <p:spPr>
          <a:xfrm>
            <a:off x="942306" y="2244602"/>
            <a:ext cx="9709983" cy="1938992"/>
          </a:xfrm>
          <a:prstGeom prst="rect">
            <a:avLst/>
          </a:prstGeom>
          <a:noFill/>
        </p:spPr>
        <p:txBody>
          <a:bodyPr wrap="square">
            <a:spAutoFit/>
          </a:bodyPr>
          <a:lstStyle/>
          <a:p>
            <a:pPr lvl="0" algn="just">
              <a:buClr>
                <a:srgbClr val="434343"/>
              </a:buClr>
              <a:buSzPts val="3000"/>
              <a:buFont typeface="Wingdings" panose="05000000000000000000" pitchFamily="2" charset="2"/>
              <a:buChar char="Ø"/>
              <a:defRPr/>
            </a:pPr>
            <a:r>
              <a:rPr lang="en-US" sz="2000" kern="0" dirty="0">
                <a:solidFill>
                  <a:srgbClr val="434343"/>
                </a:solidFill>
                <a:ea typeface="Barlow Condensed SemiBold"/>
                <a:cs typeface="Barlow Condensed SemiBold"/>
                <a:sym typeface="Barlow Condensed SemiBold"/>
              </a:rPr>
              <a:t>The ‘Project Kick-off Meeting’ is designed to:</a:t>
            </a:r>
          </a:p>
          <a:p>
            <a:pPr lvl="0" algn="just">
              <a:buClr>
                <a:srgbClr val="434343"/>
              </a:buClr>
              <a:buSzPts val="3000"/>
              <a:defRPr/>
            </a:pPr>
            <a:r>
              <a:rPr lang="en-US" sz="2000" kern="0" dirty="0">
                <a:solidFill>
                  <a:srgbClr val="434343"/>
                </a:solidFill>
                <a:ea typeface="Barlow Condensed SemiBold"/>
                <a:cs typeface="Barlow Condensed SemiBold"/>
                <a:sym typeface="Barlow Condensed SemiBold"/>
              </a:rPr>
              <a:t>Establish the project and begin the work.</a:t>
            </a:r>
          </a:p>
          <a:p>
            <a:pPr lvl="0">
              <a:buClr>
                <a:srgbClr val="434343"/>
              </a:buClr>
              <a:buSzPts val="3000"/>
              <a:defRPr/>
            </a:pPr>
            <a:r>
              <a:rPr lang="en-US" sz="2000" kern="0" dirty="0">
                <a:solidFill>
                  <a:srgbClr val="434343"/>
                </a:solidFill>
                <a:ea typeface="Barlow Condensed SemiBold"/>
                <a:cs typeface="Barlow Condensed SemiBold"/>
                <a:sym typeface="Barlow Condensed SemiBold"/>
              </a:rPr>
              <a:t>Introduce team members and stakeholders to each other, and define roles/responsibilities.</a:t>
            </a:r>
          </a:p>
          <a:p>
            <a:pPr lvl="0" algn="just">
              <a:buClr>
                <a:srgbClr val="434343"/>
              </a:buClr>
              <a:buSzPts val="3000"/>
              <a:defRPr/>
            </a:pPr>
            <a:r>
              <a:rPr lang="en-US" sz="2000" kern="0" dirty="0">
                <a:solidFill>
                  <a:srgbClr val="434343"/>
                </a:solidFill>
                <a:ea typeface="Barlow Condensed SemiBold"/>
                <a:cs typeface="Barlow Condensed SemiBold"/>
                <a:sym typeface="Barlow Condensed SemiBold"/>
              </a:rPr>
              <a:t>Share clear goals and objectives, define what success means to the team.</a:t>
            </a:r>
          </a:p>
          <a:p>
            <a:pPr lvl="0" algn="just">
              <a:buClr>
                <a:srgbClr val="434343"/>
              </a:buClr>
              <a:buSzPts val="3000"/>
              <a:defRPr/>
            </a:pPr>
            <a:r>
              <a:rPr lang="en-US" sz="2000" kern="0" dirty="0">
                <a:solidFill>
                  <a:srgbClr val="434343"/>
                </a:solidFill>
                <a:ea typeface="Barlow Condensed SemiBold"/>
                <a:cs typeface="Barlow Condensed SemiBold"/>
                <a:sym typeface="Barlow Condensed SemiBold"/>
              </a:rPr>
              <a:t>Choose/share tools, meeting times, etc.</a:t>
            </a:r>
          </a:p>
          <a:p>
            <a:pPr lvl="0" algn="just">
              <a:buClr>
                <a:srgbClr val="434343"/>
              </a:buClr>
              <a:buSzPts val="3000"/>
              <a:defRPr/>
            </a:pPr>
            <a:r>
              <a:rPr lang="en-US" sz="2000" kern="0" dirty="0">
                <a:solidFill>
                  <a:srgbClr val="434343"/>
                </a:solidFill>
                <a:ea typeface="Barlow Condensed SemiBold"/>
                <a:cs typeface="Barlow Condensed SemiBold"/>
                <a:sym typeface="Barlow Condensed SemiBold"/>
              </a:rPr>
              <a:t>Begin foundational work on the project plans.</a:t>
            </a:r>
          </a:p>
        </p:txBody>
      </p:sp>
    </p:spTree>
    <p:extLst>
      <p:ext uri="{BB962C8B-B14F-4D97-AF65-F5344CB8AC3E}">
        <p14:creationId xmlns:p14="http://schemas.microsoft.com/office/powerpoint/2010/main" val="2843009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E3165-0F35-9D0D-E10C-694E815E49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A6219C-4248-7AB1-2EF0-6492D9D503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DE9FE1-291E-9CDB-1356-F8839542F18C}"/>
              </a:ext>
            </a:extLst>
          </p:cNvPr>
          <p:cNvSpPr txBox="1"/>
          <p:nvPr/>
        </p:nvSpPr>
        <p:spPr>
          <a:xfrm>
            <a:off x="2513147" y="1019069"/>
            <a:ext cx="7884618" cy="523220"/>
          </a:xfrm>
          <a:prstGeom prst="rect">
            <a:avLst/>
          </a:prstGeom>
          <a:noFill/>
        </p:spPr>
        <p:txBody>
          <a:bodyPr wrap="square" rtlCol="0">
            <a:spAutoFit/>
          </a:bodyPr>
          <a:lstStyle/>
          <a:p>
            <a:r>
              <a:rPr lang="en-US" sz="2800" b="1" dirty="0"/>
              <a:t>SUMMARY AND CONCLUSIONS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361652A-FF81-F6CF-E659-CB4649A5DE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D6BC8B-E521-DA1E-E338-DB2AFC9461E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90F3B7-2CA3-A2FC-5CD9-27344ECAC17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26DD001B-8036-965D-6170-241C24386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6518585-F86D-3086-9890-349DB0A5F11A}"/>
              </a:ext>
            </a:extLst>
          </p:cNvPr>
          <p:cNvSpPr txBox="1"/>
          <p:nvPr/>
        </p:nvSpPr>
        <p:spPr>
          <a:xfrm>
            <a:off x="942306" y="2244602"/>
            <a:ext cx="10388713" cy="2723823"/>
          </a:xfrm>
          <a:prstGeom prst="rect">
            <a:avLst/>
          </a:prstGeom>
          <a:noFill/>
        </p:spPr>
        <p:txBody>
          <a:bodyPr wrap="square">
            <a:spAutoFit/>
          </a:bodyPr>
          <a:lstStyle/>
          <a:p>
            <a:pPr lvl="0">
              <a:buClr>
                <a:srgbClr val="434343"/>
              </a:buClr>
              <a:buSzPts val="3000"/>
              <a:buFont typeface="Wingdings" panose="05000000000000000000" pitchFamily="2" charset="2"/>
              <a:buChar char="Ø"/>
              <a:defRPr/>
            </a:pPr>
            <a:r>
              <a:rPr lang="en-US" sz="1900" kern="0" dirty="0">
                <a:solidFill>
                  <a:srgbClr val="434343"/>
                </a:solidFill>
                <a:ea typeface="Barlow Condensed SemiBold"/>
                <a:cs typeface="Barlow Condensed SemiBold"/>
                <a:sym typeface="Barlow Condensed SemiBold"/>
              </a:rPr>
              <a:t>Projects are unique and time limited, and vary from organization to organization (size, length, etc.).</a:t>
            </a:r>
          </a:p>
          <a:p>
            <a:pPr lvl="0">
              <a:buClr>
                <a:srgbClr val="434343"/>
              </a:buClr>
              <a:buSzPts val="3000"/>
              <a:buFont typeface="Wingdings" panose="05000000000000000000" pitchFamily="2" charset="2"/>
              <a:buChar char="Ø"/>
              <a:defRPr/>
            </a:pPr>
            <a:r>
              <a:rPr lang="en-US" sz="1900" kern="0" dirty="0">
                <a:solidFill>
                  <a:srgbClr val="434343"/>
                </a:solidFill>
                <a:ea typeface="Barlow Condensed SemiBold"/>
                <a:cs typeface="Barlow Condensed SemiBold"/>
                <a:sym typeface="Barlow Condensed SemiBold"/>
              </a:rPr>
              <a:t>What is the project phases and project lifecycle?</a:t>
            </a:r>
          </a:p>
          <a:p>
            <a:pPr lvl="0">
              <a:buClr>
                <a:srgbClr val="434343"/>
              </a:buClr>
              <a:buSzPts val="3000"/>
              <a:buFont typeface="Wingdings" panose="05000000000000000000" pitchFamily="2" charset="2"/>
              <a:buChar char="Ø"/>
              <a:defRPr/>
            </a:pPr>
            <a:r>
              <a:rPr lang="en-US" sz="1900" kern="0" dirty="0">
                <a:solidFill>
                  <a:srgbClr val="434343"/>
                </a:solidFill>
                <a:ea typeface="Barlow Condensed SemiBold"/>
                <a:cs typeface="Barlow Condensed SemiBold"/>
                <a:sym typeface="Barlow Condensed SemiBold"/>
              </a:rPr>
              <a:t>Organizational structures, values, and needs have very significant effects on projects and how they’re carried out.</a:t>
            </a:r>
          </a:p>
          <a:p>
            <a:pPr lvl="0">
              <a:buClr>
                <a:srgbClr val="434343"/>
              </a:buClr>
              <a:buSzPts val="3000"/>
              <a:buFont typeface="Wingdings" panose="05000000000000000000" pitchFamily="2" charset="2"/>
              <a:buChar char="Ø"/>
              <a:defRPr/>
            </a:pPr>
            <a:r>
              <a:rPr lang="en-US" sz="1900" kern="0" dirty="0">
                <a:solidFill>
                  <a:srgbClr val="434343"/>
                </a:solidFill>
                <a:ea typeface="Barlow Condensed SemiBold"/>
                <a:cs typeface="Barlow Condensed SemiBold"/>
                <a:sym typeface="Barlow Condensed SemiBold"/>
              </a:rPr>
              <a:t>Quality (the cost of quality and the cost of poor quality) and the Project Triangle represent a constant give-and-take balancing act.</a:t>
            </a:r>
          </a:p>
          <a:p>
            <a:pPr lvl="0">
              <a:buClr>
                <a:srgbClr val="434343"/>
              </a:buClr>
              <a:buSzPts val="3000"/>
              <a:buFont typeface="Wingdings" panose="05000000000000000000" pitchFamily="2" charset="2"/>
              <a:buChar char="Ø"/>
              <a:defRPr/>
            </a:pPr>
            <a:r>
              <a:rPr lang="en-US" sz="1900" kern="0" dirty="0">
                <a:solidFill>
                  <a:srgbClr val="434343"/>
                </a:solidFill>
                <a:ea typeface="Barlow Condensed SemiBold"/>
                <a:cs typeface="Barlow Condensed SemiBold"/>
                <a:sym typeface="Barlow Condensed SemiBold"/>
              </a:rPr>
              <a:t>Project outcomes are defined in layers, which can include goals, objective, requirements/ specifications.</a:t>
            </a:r>
          </a:p>
          <a:p>
            <a:pPr lvl="0">
              <a:buClr>
                <a:srgbClr val="434343"/>
              </a:buClr>
              <a:buSzPts val="3000"/>
              <a:buFont typeface="Wingdings" panose="05000000000000000000" pitchFamily="2" charset="2"/>
              <a:buChar char="Ø"/>
              <a:defRPr/>
            </a:pPr>
            <a:r>
              <a:rPr lang="en-US" sz="1900" kern="0" dirty="0">
                <a:solidFill>
                  <a:srgbClr val="434343"/>
                </a:solidFill>
                <a:ea typeface="Barlow Condensed SemiBold"/>
                <a:cs typeface="Barlow Condensed SemiBold"/>
                <a:sym typeface="Barlow Condensed SemiBold"/>
              </a:rPr>
              <a:t>Project kickoff meetings and creating the project plan are often the initial steps in any project.</a:t>
            </a:r>
          </a:p>
        </p:txBody>
      </p:sp>
    </p:spTree>
    <p:extLst>
      <p:ext uri="{BB962C8B-B14F-4D97-AF65-F5344CB8AC3E}">
        <p14:creationId xmlns:p14="http://schemas.microsoft.com/office/powerpoint/2010/main" val="3573867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192"/>
    </mc:Choice>
    <mc:Fallback xmlns="">
      <p:transition spd="slow" advTm="819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D060B17-B8CF-4CAE-A3DF-492286504862}"/>
</file>

<file path=customXml/itemProps2.xml><?xml version="1.0" encoding="utf-8"?>
<ds:datastoreItem xmlns:ds="http://schemas.openxmlformats.org/officeDocument/2006/customXml" ds:itemID="{E23A402C-F7D4-4757-A582-001AF0653EFA}"/>
</file>

<file path=customXml/itemProps3.xml><?xml version="1.0" encoding="utf-8"?>
<ds:datastoreItem xmlns:ds="http://schemas.openxmlformats.org/officeDocument/2006/customXml" ds:itemID="{E59B38D8-C0E9-4847-8B16-27D0F843F44C}"/>
</file>

<file path=docProps/app.xml><?xml version="1.0" encoding="utf-8"?>
<Properties xmlns="http://schemas.openxmlformats.org/officeDocument/2006/extended-properties" xmlns:vt="http://schemas.openxmlformats.org/officeDocument/2006/docPropsVTypes">
  <Template/>
  <TotalTime>4238</TotalTime>
  <Words>2760</Words>
  <Application>Microsoft Macintosh PowerPoint</Application>
  <PresentationFormat>Widescreen</PresentationFormat>
  <Paragraphs>353</Paragraphs>
  <Slides>47</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Alexandria</vt:lpstr>
      <vt:lpstr>Arial</vt:lpstr>
      <vt:lpstr>Barlow Condensed SemiBold</vt:lpstr>
      <vt:lpstr>Calibri</vt:lpstr>
      <vt:lpstr>Calibri Light</vt:lpstr>
      <vt:lpstr>Raleway</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Ehab Mahmoud</cp:lastModifiedBy>
  <cp:revision>197</cp:revision>
  <dcterms:created xsi:type="dcterms:W3CDTF">2023-09-12T14:13:52Z</dcterms:created>
  <dcterms:modified xsi:type="dcterms:W3CDTF">2026-05-23T10:20:23Z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