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BEA9E-294F-1703-EADC-FD0646FBC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D3EEA0-8BEA-5A2A-CE28-F545DADB8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D271A-E7E2-4569-9BD8-E4C4026C2178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6145BD0-F0FB-EFD2-A9FB-AFAE2E732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74CB08-9ED3-AEF0-357C-74E57ADC1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BE57AD-9D0D-4620-8F87-11EFC5819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76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060243-EE8A-0325-96C5-C7267A002B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0A57133-99A7-54C9-3D9B-AD98A30147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F719CA-7D5A-D67D-992A-093B770CBD7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3D271A-E7E2-4569-9BD8-E4C4026C2178}" type="datetimeFigureOut">
              <a:rPr lang="en-US" smtClean="0"/>
              <a:t>7/8/2025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4E2804-42DC-6201-7FE9-8EA058A223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335CEF-9444-E850-4E90-59DF4D5F0C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3BE57AD-9D0D-4620-8F87-11EFC5819D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983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8D391F6-214C-704C-6CCF-EBA6B0C5BD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E4E50B-BCD0-A9EC-B438-E4EF14EBCA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780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6289D3-69C1-D0DF-734F-87AD3BCB5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BF0EA2-BB44-152F-D04F-FBF9503DEE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23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071182-5F25-8E01-FF04-16F6A2260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0E398D-D086-F2DA-EA95-083FF5E1ED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991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0C6DF0-E345-966D-EC3E-3D240C0FC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B975B2-C349-C474-93EA-53AECA1716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861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A79893-CD91-55B4-AA97-DB1059AF5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130766-F2F4-A864-782E-F26A2F9D05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09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C790C8-00B9-2699-30FC-6A32DEB5F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DFD4B8-6E74-3C35-B863-133B4167B5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307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B30FF6-1D50-6464-CBEC-34813A362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6DB072-1965-B77D-1F21-20B1ADCF6D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87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814878-047F-CE4F-AF60-8F4A8445F3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647833-6BD6-9BB9-0CED-1E2F2C65A7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1052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553D0B-AD53-A4A1-CE9C-2BD72053B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FC1E5-3A5A-62D1-AE62-1FA7395728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252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7D0C2C-03CD-8AE0-3070-40779A1E4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FF89F6-88C2-F50E-19A6-009D9F9AA4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4181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7480D5-0A8E-0509-8451-F5856982D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6007BC-43E5-96C3-5FAB-22A916CDD8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236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53928C-7F6F-0DAB-B218-7EAA75CAE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8EA774-6DD9-61A5-ECF4-5614F1D261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4235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A3FD8D-2D89-EE88-1E51-C57F1C28C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8AA44E-CB44-8336-D1E0-144118EAC5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31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B8D2FF-0B44-B71F-64F7-07814995E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69D368-7295-1FBD-FE11-AEB8E58D3B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007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41AE69-763D-1B2F-1A7B-AC93CA5A7F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1B81F7-5B94-F102-0D53-016AC85734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9247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29712A-1953-68D7-A1A1-DBE9D9905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079D57-CF5A-C615-6F2F-22F8E1AC12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6236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46A56E-3359-6606-7542-9AB30A8387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8737D-92C9-2B5A-0F75-44AF34E398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4776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DE3052-818C-D0F8-4F68-6D7D6F967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740262-857B-88C5-00C8-AF69E889E6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3990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D10694-1E0F-04F6-5004-F6E2EF1AB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83621D-D428-2ECD-1281-6E0FD3F4B3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524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FCD7E9-D1E7-F085-0372-252B772B3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1CE408-9F7E-08D6-8908-8DF611758E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6832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53E122-7B98-8B1A-3E70-23E6A4539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08D188-27F1-F50F-A1F6-DC5F41EC7D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6514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071EAD-26BB-A7A4-AC16-1DEDE72E3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684509-64A7-0ABE-AA6D-C75CA7D97B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4349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35046E-39BC-39E9-82AD-73C7D752F2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02EC19-45A9-33FE-527F-FD1C773C89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9314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CE0CBC-256B-8016-DCEF-C5B7F7135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A0F8BD-259E-843F-9B99-6ADE5E2B7F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02240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D92C9-E169-A5C8-8295-B8ADF8F57D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50037D-3B92-F39B-9C56-5A39C11D6E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5566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FED1C5-B90C-F21C-7F64-301836B3C4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F64497-EF5C-A669-489C-B6E693BAF6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18107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DA7313-A77C-ACEA-E616-DC48AB9495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6B8926-1905-DCF1-3186-E838EB401F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3208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19AFBC-14C3-9AE1-5056-624613850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F73027-65B3-E2EF-7083-AF32E5133C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0247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DC68D7-1998-3224-8549-03E3916AD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C8B097-422B-6A1D-D1AA-1AC264C586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7307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F63C40-FF94-0971-F2E8-32F367946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9CD1F1-18EC-CB7B-D456-8DE4397B28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6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A2B26D-7C2E-439E-59D1-5AEA1DD59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B592C3-2A87-22AD-6EA1-E3D3FBDA54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088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61FC14-9759-9E96-9222-24071942D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ED6D8F-D698-606F-8E07-AE83F42A6F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72172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94C420-B3EC-CE7B-358B-9F23E46C55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72249B-1B82-641A-69D0-BCF873CEF6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2555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D11B9A-D63A-55AE-15C0-3A566B81C7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91F819-D81A-8644-9952-6806B5678E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577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FD050C-B671-7266-BCB0-DD3045210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E92DA4-D551-F38D-5DBE-C7B678F0BD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62925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B77B6D-BEAF-EA82-D4E1-7A75839CE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B905AB-A352-7008-5FCE-C257A37AF8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9114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49FEEB-8717-9B4D-76AD-6D48C13B4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13AD40-7080-CC6A-FBEE-0FA5BFFC50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6741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07F7C8-6BE4-3016-0300-0AE73B98DC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2F6A7-65D0-0205-56F8-6326C13F62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04734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422F9D-FF14-B65E-C773-204556483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3EED36-07D4-37F7-0A2A-1992FF03FE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2683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7B34E7-A156-CA3F-45CC-259E1B2D1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CE0355-EA92-1437-367F-32F344B838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66409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404333-C8F8-E3D7-C872-7AA31C391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00DC4B-B182-E4E9-38E0-929274C45A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2504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5B7B34-B958-978F-3538-A50C11683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C6B383-98C7-6BB6-5DD6-CA7110CA12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8787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BED938-E2A0-A42C-4F1A-46DD59FE4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62FC9E-A025-005E-9ADD-A7DAB248E3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5275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C99BA2-5516-B557-3EEE-AE42AA4E2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C1330F-EEAB-D896-DDD6-9CDC4B7ECE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3748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AB1CDF-1D8A-CF92-0DE0-FA539548F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3E7FA0-D808-3BB6-4B91-88E44D836C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91981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E62D98-6B9B-80D8-5DF0-63AC1770D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7A1DE2-899C-9A78-F198-C254580240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39680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E05B8E-5DD7-20DB-82A5-1135BBA5E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2941DE-7FC4-C4A6-4B59-E7177A18BB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8762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ED53B9-EFE7-45AC-C65A-91DE8CAF8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AA9835-DD5D-BF2F-3AC1-E24935B806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65489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EC14FB-11B1-8ABA-2F7F-0FF583BDB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898A42-B86B-FF92-D958-AF42321187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9862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64983E-2E22-CE23-8BD2-624D194296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CC916E-1398-EA81-E9D6-8D20854237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799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Mohamed Eassa</dc:creator>
  <cp:lastModifiedBy>Mohamed Eassa</cp:lastModifiedBy>
  <cp:revision>1</cp:revision>
  <dcterms:created xsi:type="dcterms:W3CDTF">2025-07-08T18:39:17Z</dcterms:created>
  <dcterms:modified xsi:type="dcterms:W3CDTF">2025-07-08T18:39:17Z</dcterms:modified>
</cp:coreProperties>
</file>