
<file path=[Content_Types].xml><?xml version="1.0" encoding="utf-8"?>
<Types xmlns="http://schemas.openxmlformats.org/package/2006/content-types">
  <Default Extension="emf" ContentType="image/x-emf"/>
  <Default Extension="jfif" ContentType="image/jpeg"/>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8" r:id="rId2"/>
    <p:sldId id="357" r:id="rId3"/>
    <p:sldId id="433" r:id="rId4"/>
    <p:sldId id="434" r:id="rId5"/>
    <p:sldId id="441" r:id="rId6"/>
    <p:sldId id="440" r:id="rId7"/>
    <p:sldId id="439" r:id="rId8"/>
    <p:sldId id="457" r:id="rId9"/>
    <p:sldId id="456" r:id="rId10"/>
    <p:sldId id="460" r:id="rId11"/>
    <p:sldId id="459" r:id="rId12"/>
    <p:sldId id="458" r:id="rId13"/>
    <p:sldId id="435" r:id="rId14"/>
    <p:sldId id="446" r:id="rId15"/>
    <p:sldId id="445" r:id="rId16"/>
    <p:sldId id="444" r:id="rId17"/>
    <p:sldId id="443" r:id="rId18"/>
    <p:sldId id="442" r:id="rId19"/>
    <p:sldId id="447" r:id="rId20"/>
    <p:sldId id="470" r:id="rId21"/>
    <p:sldId id="450" r:id="rId22"/>
    <p:sldId id="471" r:id="rId23"/>
    <p:sldId id="449" r:id="rId24"/>
    <p:sldId id="472" r:id="rId25"/>
    <p:sldId id="448" r:id="rId26"/>
    <p:sldId id="451" r:id="rId27"/>
    <p:sldId id="474" r:id="rId28"/>
    <p:sldId id="452" r:id="rId29"/>
    <p:sldId id="453" r:id="rId30"/>
    <p:sldId id="455" r:id="rId31"/>
    <p:sldId id="461" r:id="rId32"/>
    <p:sldId id="465" r:id="rId33"/>
    <p:sldId id="473" r:id="rId34"/>
    <p:sldId id="464" r:id="rId35"/>
    <p:sldId id="463" r:id="rId36"/>
    <p:sldId id="462" r:id="rId37"/>
    <p:sldId id="467" r:id="rId38"/>
    <p:sldId id="466" r:id="rId39"/>
    <p:sldId id="468" r:id="rId40"/>
    <p:sldId id="390"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64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elfattah Nabil" userId="77a49ace32e08614" providerId="LiveId" clId="{FC800855-BD25-409C-9F8C-0AC22BDDB9A1}"/>
    <pc:docChg chg="undo custSel addSld delSld modSld">
      <pc:chgData name="Abdelfattah Nabil" userId="77a49ace32e08614" providerId="LiveId" clId="{FC800855-BD25-409C-9F8C-0AC22BDDB9A1}" dt="2023-03-10T21:10:48.943" v="1018" actId="20577"/>
      <pc:docMkLst>
        <pc:docMk/>
      </pc:docMkLst>
      <pc:sldChg chg="modSp mod">
        <pc:chgData name="Abdelfattah Nabil" userId="77a49ace32e08614" providerId="LiveId" clId="{FC800855-BD25-409C-9F8C-0AC22BDDB9A1}" dt="2023-03-10T18:36:07.237" v="8" actId="20577"/>
        <pc:sldMkLst>
          <pc:docMk/>
          <pc:sldMk cId="1441856930" sldId="298"/>
        </pc:sldMkLst>
        <pc:spChg chg="mod">
          <ac:chgData name="Abdelfattah Nabil" userId="77a49ace32e08614" providerId="LiveId" clId="{FC800855-BD25-409C-9F8C-0AC22BDDB9A1}" dt="2023-03-10T18:36:07.237" v="8" actId="20577"/>
          <ac:spMkLst>
            <pc:docMk/>
            <pc:sldMk cId="1441856930" sldId="298"/>
            <ac:spMk id="14" creationId="{00000000-0000-0000-0000-000000000000}"/>
          </ac:spMkLst>
        </pc:spChg>
      </pc:sldChg>
      <pc:sldChg chg="add del">
        <pc:chgData name="Abdelfattah Nabil" userId="77a49ace32e08614" providerId="LiveId" clId="{FC800855-BD25-409C-9F8C-0AC22BDDB9A1}" dt="2023-03-10T20:49:04.793" v="903" actId="47"/>
        <pc:sldMkLst>
          <pc:docMk/>
          <pc:sldMk cId="3860337098" sldId="299"/>
        </pc:sldMkLst>
      </pc:sldChg>
      <pc:sldChg chg="add del">
        <pc:chgData name="Abdelfattah Nabil" userId="77a49ace32e08614" providerId="LiveId" clId="{FC800855-BD25-409C-9F8C-0AC22BDDB9A1}" dt="2023-03-10T20:49:01.969" v="902" actId="47"/>
        <pc:sldMkLst>
          <pc:docMk/>
          <pc:sldMk cId="2993750509" sldId="356"/>
        </pc:sldMkLst>
      </pc:sldChg>
      <pc:sldChg chg="addSp delSp modSp mod">
        <pc:chgData name="Abdelfattah Nabil" userId="77a49ace32e08614" providerId="LiveId" clId="{FC800855-BD25-409C-9F8C-0AC22BDDB9A1}" dt="2023-03-10T21:10:48.943" v="1018" actId="20577"/>
        <pc:sldMkLst>
          <pc:docMk/>
          <pc:sldMk cId="458857617" sldId="357"/>
        </pc:sldMkLst>
        <pc:spChg chg="mod">
          <ac:chgData name="Abdelfattah Nabil" userId="77a49ace32e08614" providerId="LiveId" clId="{FC800855-BD25-409C-9F8C-0AC22BDDB9A1}" dt="2023-03-10T19:43:28.425" v="577" actId="20577"/>
          <ac:spMkLst>
            <pc:docMk/>
            <pc:sldMk cId="458857617" sldId="357"/>
            <ac:spMk id="7" creationId="{00000000-0000-0000-0000-000000000000}"/>
          </ac:spMkLst>
        </pc:spChg>
        <pc:spChg chg="mod">
          <ac:chgData name="Abdelfattah Nabil" userId="77a49ace32e08614" providerId="LiveId" clId="{FC800855-BD25-409C-9F8C-0AC22BDDB9A1}" dt="2023-03-10T18:44:28.722" v="72" actId="20577"/>
          <ac:spMkLst>
            <pc:docMk/>
            <pc:sldMk cId="458857617" sldId="357"/>
            <ac:spMk id="8" creationId="{00000000-0000-0000-0000-000000000000}"/>
          </ac:spMkLst>
        </pc:spChg>
        <pc:spChg chg="add del mod">
          <ac:chgData name="Abdelfattah Nabil" userId="77a49ace32e08614" providerId="LiveId" clId="{FC800855-BD25-409C-9F8C-0AC22BDDB9A1}" dt="2023-03-10T20:26:54.316" v="692" actId="478"/>
          <ac:spMkLst>
            <pc:docMk/>
            <pc:sldMk cId="458857617" sldId="357"/>
            <ac:spMk id="9" creationId="{D7CA236C-17B2-2706-663A-8E6A7D170B02}"/>
          </ac:spMkLst>
        </pc:spChg>
        <pc:spChg chg="mod">
          <ac:chgData name="Abdelfattah Nabil" userId="77a49ace32e08614" providerId="LiveId" clId="{FC800855-BD25-409C-9F8C-0AC22BDDB9A1}" dt="2023-03-10T19:41:55.015" v="521"/>
          <ac:spMkLst>
            <pc:docMk/>
            <pc:sldMk cId="458857617" sldId="357"/>
            <ac:spMk id="12" creationId="{4D56E15F-64AB-164E-9366-C5C8D8E55466}"/>
          </ac:spMkLst>
        </pc:spChg>
        <pc:spChg chg="mod">
          <ac:chgData name="Abdelfattah Nabil" userId="77a49ace32e08614" providerId="LiveId" clId="{FC800855-BD25-409C-9F8C-0AC22BDDB9A1}" dt="2023-03-10T19:41:55.015" v="521"/>
          <ac:spMkLst>
            <pc:docMk/>
            <pc:sldMk cId="458857617" sldId="357"/>
            <ac:spMk id="13" creationId="{F454F8A9-31D9-C03C-BB38-45441A70419C}"/>
          </ac:spMkLst>
        </pc:spChg>
        <pc:spChg chg="mod">
          <ac:chgData name="Abdelfattah Nabil" userId="77a49ace32e08614" providerId="LiveId" clId="{FC800855-BD25-409C-9F8C-0AC22BDDB9A1}" dt="2023-03-10T19:41:55.015" v="521"/>
          <ac:spMkLst>
            <pc:docMk/>
            <pc:sldMk cId="458857617" sldId="357"/>
            <ac:spMk id="14" creationId="{3C283F91-6599-5C88-C53B-3B29F8CA2377}"/>
          </ac:spMkLst>
        </pc:spChg>
        <pc:spChg chg="add del">
          <ac:chgData name="Abdelfattah Nabil" userId="77a49ace32e08614" providerId="LiveId" clId="{FC800855-BD25-409C-9F8C-0AC22BDDB9A1}" dt="2023-03-10T19:42:22.900" v="524" actId="22"/>
          <ac:spMkLst>
            <pc:docMk/>
            <pc:sldMk cId="458857617" sldId="357"/>
            <ac:spMk id="16" creationId="{AF586DEA-3092-0560-0A5F-A28ADC37CA74}"/>
          </ac:spMkLst>
        </pc:spChg>
        <pc:spChg chg="add del mod">
          <ac:chgData name="Abdelfattah Nabil" userId="77a49ace32e08614" providerId="LiveId" clId="{FC800855-BD25-409C-9F8C-0AC22BDDB9A1}" dt="2023-03-10T20:26:57.002" v="694" actId="478"/>
          <ac:spMkLst>
            <pc:docMk/>
            <pc:sldMk cId="458857617" sldId="357"/>
            <ac:spMk id="18" creationId="{DAD50D09-15D2-F268-CA8E-E9FA082CBC0F}"/>
          </ac:spMkLst>
        </pc:spChg>
        <pc:spChg chg="add del">
          <ac:chgData name="Abdelfattah Nabil" userId="77a49ace32e08614" providerId="LiveId" clId="{FC800855-BD25-409C-9F8C-0AC22BDDB9A1}" dt="2023-03-10T20:24:54.904" v="649" actId="22"/>
          <ac:spMkLst>
            <pc:docMk/>
            <pc:sldMk cId="458857617" sldId="357"/>
            <ac:spMk id="24" creationId="{F10570BB-3E06-B776-4AFF-A5480DD34B04}"/>
          </ac:spMkLst>
        </pc:spChg>
        <pc:spChg chg="mod">
          <ac:chgData name="Abdelfattah Nabil" userId="77a49ace32e08614" providerId="LiveId" clId="{FC800855-BD25-409C-9F8C-0AC22BDDB9A1}" dt="2023-03-10T20:25:02.129" v="650"/>
          <ac:spMkLst>
            <pc:docMk/>
            <pc:sldMk cId="458857617" sldId="357"/>
            <ac:spMk id="26" creationId="{E424389F-5A2B-9CC5-2883-CB9FFFA12FF5}"/>
          </ac:spMkLst>
        </pc:spChg>
        <pc:spChg chg="mod">
          <ac:chgData name="Abdelfattah Nabil" userId="77a49ace32e08614" providerId="LiveId" clId="{FC800855-BD25-409C-9F8C-0AC22BDDB9A1}" dt="2023-03-10T20:25:02.129" v="650"/>
          <ac:spMkLst>
            <pc:docMk/>
            <pc:sldMk cId="458857617" sldId="357"/>
            <ac:spMk id="31" creationId="{8F6B5C80-210F-6776-8DE7-91F2180EA64F}"/>
          </ac:spMkLst>
        </pc:spChg>
        <pc:spChg chg="mod">
          <ac:chgData name="Abdelfattah Nabil" userId="77a49ace32e08614" providerId="LiveId" clId="{FC800855-BD25-409C-9F8C-0AC22BDDB9A1}" dt="2023-03-10T20:25:02.129" v="650"/>
          <ac:spMkLst>
            <pc:docMk/>
            <pc:sldMk cId="458857617" sldId="357"/>
            <ac:spMk id="32" creationId="{71D08402-4641-BB3C-4E96-473A51AC19D4}"/>
          </ac:spMkLst>
        </pc:spChg>
        <pc:spChg chg="add mod">
          <ac:chgData name="Abdelfattah Nabil" userId="77a49ace32e08614" providerId="LiveId" clId="{FC800855-BD25-409C-9F8C-0AC22BDDB9A1}" dt="2023-03-10T20:26:44.005" v="689" actId="1076"/>
          <ac:spMkLst>
            <pc:docMk/>
            <pc:sldMk cId="458857617" sldId="357"/>
            <ac:spMk id="33" creationId="{7820D255-0A7C-AADA-5A42-3EFC0C5FBC19}"/>
          </ac:spMkLst>
        </pc:spChg>
        <pc:spChg chg="add del mod">
          <ac:chgData name="Abdelfattah Nabil" userId="77a49ace32e08614" providerId="LiveId" clId="{FC800855-BD25-409C-9F8C-0AC22BDDB9A1}" dt="2023-03-10T20:26:52.615" v="691"/>
          <ac:spMkLst>
            <pc:docMk/>
            <pc:sldMk cId="458857617" sldId="357"/>
            <ac:spMk id="34" creationId="{20822EAD-B442-F337-9FFA-71BEF951ACE4}"/>
          </ac:spMkLst>
        </pc:spChg>
        <pc:spChg chg="add mod">
          <ac:chgData name="Abdelfattah Nabil" userId="77a49ace32e08614" providerId="LiveId" clId="{FC800855-BD25-409C-9F8C-0AC22BDDB9A1}" dt="2023-03-10T20:27:10.011" v="698" actId="1076"/>
          <ac:spMkLst>
            <pc:docMk/>
            <pc:sldMk cId="458857617" sldId="357"/>
            <ac:spMk id="35" creationId="{E200D663-05BE-3535-2E60-DF0C1DE8B0E5}"/>
          </ac:spMkLst>
        </pc:spChg>
        <pc:spChg chg="mod">
          <ac:chgData name="Abdelfattah Nabil" userId="77a49ace32e08614" providerId="LiveId" clId="{FC800855-BD25-409C-9F8C-0AC22BDDB9A1}" dt="2023-03-10T21:10:21.786" v="1015" actId="20577"/>
          <ac:spMkLst>
            <pc:docMk/>
            <pc:sldMk cId="458857617" sldId="357"/>
            <ac:spMk id="36" creationId="{1D457F60-4455-BA39-F926-C4F8F5944A1C}"/>
          </ac:spMkLst>
        </pc:spChg>
        <pc:spChg chg="add del mod">
          <ac:chgData name="Abdelfattah Nabil" userId="77a49ace32e08614" providerId="LiveId" clId="{FC800855-BD25-409C-9F8C-0AC22BDDB9A1}" dt="2023-03-10T20:27:25.531" v="702"/>
          <ac:spMkLst>
            <pc:docMk/>
            <pc:sldMk cId="458857617" sldId="357"/>
            <ac:spMk id="37" creationId="{6AED8C97-EE0F-FC8D-67CB-F5A62FDC1416}"/>
          </ac:spMkLst>
        </pc:spChg>
        <pc:spChg chg="mod">
          <ac:chgData name="Abdelfattah Nabil" userId="77a49ace32e08614" providerId="LiveId" clId="{FC800855-BD25-409C-9F8C-0AC22BDDB9A1}" dt="2023-03-10T20:27:38.796" v="703"/>
          <ac:spMkLst>
            <pc:docMk/>
            <pc:sldMk cId="458857617" sldId="357"/>
            <ac:spMk id="39" creationId="{A674824E-CA7B-B732-ED7D-5A848EFBC9DD}"/>
          </ac:spMkLst>
        </pc:spChg>
        <pc:spChg chg="mod">
          <ac:chgData name="Abdelfattah Nabil" userId="77a49ace32e08614" providerId="LiveId" clId="{FC800855-BD25-409C-9F8C-0AC22BDDB9A1}" dt="2023-03-10T20:27:38.796" v="703"/>
          <ac:spMkLst>
            <pc:docMk/>
            <pc:sldMk cId="458857617" sldId="357"/>
            <ac:spMk id="40" creationId="{13528397-13B9-DFE5-5C65-06ECCB99B4FE}"/>
          </ac:spMkLst>
        </pc:spChg>
        <pc:spChg chg="mod">
          <ac:chgData name="Abdelfattah Nabil" userId="77a49ace32e08614" providerId="LiveId" clId="{FC800855-BD25-409C-9F8C-0AC22BDDB9A1}" dt="2023-03-10T20:28:00.456" v="711" actId="20577"/>
          <ac:spMkLst>
            <pc:docMk/>
            <pc:sldMk cId="458857617" sldId="357"/>
            <ac:spMk id="41" creationId="{C7C51D60-2D6A-5929-6C38-70594AB1AC47}"/>
          </ac:spMkLst>
        </pc:spChg>
        <pc:spChg chg="mod">
          <ac:chgData name="Abdelfattah Nabil" userId="77a49ace32e08614" providerId="LiveId" clId="{FC800855-BD25-409C-9F8C-0AC22BDDB9A1}" dt="2023-03-10T20:27:44.632" v="705"/>
          <ac:spMkLst>
            <pc:docMk/>
            <pc:sldMk cId="458857617" sldId="357"/>
            <ac:spMk id="43" creationId="{7717B75C-D543-23B6-FB96-8692187CFA99}"/>
          </ac:spMkLst>
        </pc:spChg>
        <pc:spChg chg="mod">
          <ac:chgData name="Abdelfattah Nabil" userId="77a49ace32e08614" providerId="LiveId" clId="{FC800855-BD25-409C-9F8C-0AC22BDDB9A1}" dt="2023-03-10T20:27:44.632" v="705"/>
          <ac:spMkLst>
            <pc:docMk/>
            <pc:sldMk cId="458857617" sldId="357"/>
            <ac:spMk id="44" creationId="{B3F6F44E-77C8-C0E7-5E7A-E58646FBF6FE}"/>
          </ac:spMkLst>
        </pc:spChg>
        <pc:spChg chg="mod">
          <ac:chgData name="Abdelfattah Nabil" userId="77a49ace32e08614" providerId="LiveId" clId="{FC800855-BD25-409C-9F8C-0AC22BDDB9A1}" dt="2023-03-10T20:28:04.886" v="712" actId="20577"/>
          <ac:spMkLst>
            <pc:docMk/>
            <pc:sldMk cId="458857617" sldId="357"/>
            <ac:spMk id="45" creationId="{8FD21850-B2BC-C09D-2EE1-00B92007B270}"/>
          </ac:spMkLst>
        </pc:spChg>
        <pc:spChg chg="mod">
          <ac:chgData name="Abdelfattah Nabil" userId="77a49ace32e08614" providerId="LiveId" clId="{FC800855-BD25-409C-9F8C-0AC22BDDB9A1}" dt="2023-03-10T21:10:48.943" v="1018" actId="20577"/>
          <ac:spMkLst>
            <pc:docMk/>
            <pc:sldMk cId="458857617" sldId="357"/>
            <ac:spMk id="46" creationId="{C4336FFE-B12A-26F0-18E4-15ECF86D881B}"/>
          </ac:spMkLst>
        </pc:spChg>
        <pc:spChg chg="add mod">
          <ac:chgData name="Abdelfattah Nabil" userId="77a49ace32e08614" providerId="LiveId" clId="{FC800855-BD25-409C-9F8C-0AC22BDDB9A1}" dt="2023-03-10T20:51:45.874" v="977" actId="20577"/>
          <ac:spMkLst>
            <pc:docMk/>
            <pc:sldMk cId="458857617" sldId="357"/>
            <ac:spMk id="47" creationId="{36302565-7C60-5B3F-17BD-817D481208C6}"/>
          </ac:spMkLst>
        </pc:spChg>
        <pc:spChg chg="add mod">
          <ac:chgData name="Abdelfattah Nabil" userId="77a49ace32e08614" providerId="LiveId" clId="{FC800855-BD25-409C-9F8C-0AC22BDDB9A1}" dt="2023-03-10T20:51:27.700" v="924"/>
          <ac:spMkLst>
            <pc:docMk/>
            <pc:sldMk cId="458857617" sldId="357"/>
            <ac:spMk id="48" creationId="{E4E2EC88-F2DC-23B9-DBB4-2946AF8D689D}"/>
          </ac:spMkLst>
        </pc:spChg>
        <pc:grpChg chg="add del mod">
          <ac:chgData name="Abdelfattah Nabil" userId="77a49ace32e08614" providerId="LiveId" clId="{FC800855-BD25-409C-9F8C-0AC22BDDB9A1}" dt="2023-03-10T20:26:57.895" v="695" actId="478"/>
          <ac:grpSpMkLst>
            <pc:docMk/>
            <pc:sldMk cId="458857617" sldId="357"/>
            <ac:grpSpMk id="10" creationId="{EEC53186-6E84-0194-62D5-27FAEC2BE682}"/>
          </ac:grpSpMkLst>
        </pc:grpChg>
        <pc:grpChg chg="mod">
          <ac:chgData name="Abdelfattah Nabil" userId="77a49ace32e08614" providerId="LiveId" clId="{FC800855-BD25-409C-9F8C-0AC22BDDB9A1}" dt="2023-03-10T18:52:24.658" v="171" actId="1076"/>
          <ac:grpSpMkLst>
            <pc:docMk/>
            <pc:sldMk cId="458857617" sldId="357"/>
            <ac:grpSpMk id="19" creationId="{C6B3E6BB-6EF0-7947-E6D9-C41C3578F4D7}"/>
          </ac:grpSpMkLst>
        </pc:grpChg>
        <pc:grpChg chg="add del mod">
          <ac:chgData name="Abdelfattah Nabil" userId="77a49ace32e08614" providerId="LiveId" clId="{FC800855-BD25-409C-9F8C-0AC22BDDB9A1}" dt="2023-03-10T20:27:00.036" v="696" actId="478"/>
          <ac:grpSpMkLst>
            <pc:docMk/>
            <pc:sldMk cId="458857617" sldId="357"/>
            <ac:grpSpMk id="25" creationId="{59593A65-5719-4C5C-7C71-2CBBD3F61B7A}"/>
          </ac:grpSpMkLst>
        </pc:grpChg>
        <pc:grpChg chg="mod">
          <ac:chgData name="Abdelfattah Nabil" userId="77a49ace32e08614" providerId="LiveId" clId="{FC800855-BD25-409C-9F8C-0AC22BDDB9A1}" dt="2023-03-10T18:52:46.257" v="174" actId="1076"/>
          <ac:grpSpMkLst>
            <pc:docMk/>
            <pc:sldMk cId="458857617" sldId="357"/>
            <ac:grpSpMk id="27" creationId="{2FD17ACE-AA47-B332-5673-98CEEB482829}"/>
          </ac:grpSpMkLst>
        </pc:grpChg>
        <pc:grpChg chg="add mod">
          <ac:chgData name="Abdelfattah Nabil" userId="77a49ace32e08614" providerId="LiveId" clId="{FC800855-BD25-409C-9F8C-0AC22BDDB9A1}" dt="2023-03-10T20:27:49.681" v="707" actId="1076"/>
          <ac:grpSpMkLst>
            <pc:docMk/>
            <pc:sldMk cId="458857617" sldId="357"/>
            <ac:grpSpMk id="38" creationId="{1E907485-2969-CF5E-1852-8FB31EA1363A}"/>
          </ac:grpSpMkLst>
        </pc:grpChg>
        <pc:grpChg chg="add mod">
          <ac:chgData name="Abdelfattah Nabil" userId="77a49ace32e08614" providerId="LiveId" clId="{FC800855-BD25-409C-9F8C-0AC22BDDB9A1}" dt="2023-03-10T20:27:52.885" v="708" actId="1076"/>
          <ac:grpSpMkLst>
            <pc:docMk/>
            <pc:sldMk cId="458857617" sldId="357"/>
            <ac:grpSpMk id="42" creationId="{DC514794-84E2-3E14-1F91-395B960C3139}"/>
          </ac:grpSpMkLst>
        </pc:grpChg>
        <pc:picChg chg="del">
          <ac:chgData name="Abdelfattah Nabil" userId="77a49ace32e08614" providerId="LiveId" clId="{FC800855-BD25-409C-9F8C-0AC22BDDB9A1}" dt="2023-03-10T20:29:21.469" v="784" actId="478"/>
          <ac:picMkLst>
            <pc:docMk/>
            <pc:sldMk cId="458857617" sldId="357"/>
            <ac:picMk id="11" creationId="{FC3BB63B-59EE-C998-17B2-0FA44101B250}"/>
          </ac:picMkLst>
        </pc:picChg>
        <pc:picChg chg="add mod">
          <ac:chgData name="Abdelfattah Nabil" userId="77a49ace32e08614" providerId="LiveId" clId="{FC800855-BD25-409C-9F8C-0AC22BDDB9A1}" dt="2023-03-10T20:29:22.498" v="785"/>
          <ac:picMkLst>
            <pc:docMk/>
            <pc:sldMk cId="458857617" sldId="357"/>
            <ac:picMk id="49" creationId="{46FB3670-9B85-AE36-A768-E129DB2E3E6A}"/>
          </ac:picMkLst>
        </pc:picChg>
      </pc:sldChg>
      <pc:sldChg chg="add del">
        <pc:chgData name="Abdelfattah Nabil" userId="77a49ace32e08614" providerId="LiveId" clId="{FC800855-BD25-409C-9F8C-0AC22BDDB9A1}" dt="2023-03-10T20:49:01.969" v="902" actId="47"/>
        <pc:sldMkLst>
          <pc:docMk/>
          <pc:sldMk cId="983720313" sldId="395"/>
        </pc:sldMkLst>
      </pc:sldChg>
      <pc:sldChg chg="add del">
        <pc:chgData name="Abdelfattah Nabil" userId="77a49ace32e08614" providerId="LiveId" clId="{FC800855-BD25-409C-9F8C-0AC22BDDB9A1}" dt="2023-03-10T20:49:01.969" v="902" actId="47"/>
        <pc:sldMkLst>
          <pc:docMk/>
          <pc:sldMk cId="2255256671" sldId="396"/>
        </pc:sldMkLst>
      </pc:sldChg>
      <pc:sldChg chg="add del">
        <pc:chgData name="Abdelfattah Nabil" userId="77a49ace32e08614" providerId="LiveId" clId="{FC800855-BD25-409C-9F8C-0AC22BDDB9A1}" dt="2023-03-10T20:49:01.969" v="902" actId="47"/>
        <pc:sldMkLst>
          <pc:docMk/>
          <pc:sldMk cId="2543530160" sldId="397"/>
        </pc:sldMkLst>
      </pc:sldChg>
      <pc:sldChg chg="del">
        <pc:chgData name="Abdelfattah Nabil" userId="77a49ace32e08614" providerId="LiveId" clId="{FC800855-BD25-409C-9F8C-0AC22BDDB9A1}" dt="2023-03-10T20:46:16.080" v="880" actId="47"/>
        <pc:sldMkLst>
          <pc:docMk/>
          <pc:sldMk cId="525838070" sldId="398"/>
        </pc:sldMkLst>
      </pc:sldChg>
      <pc:sldChg chg="del">
        <pc:chgData name="Abdelfattah Nabil" userId="77a49ace32e08614" providerId="LiveId" clId="{FC800855-BD25-409C-9F8C-0AC22BDDB9A1}" dt="2023-03-10T20:46:16.080" v="880" actId="47"/>
        <pc:sldMkLst>
          <pc:docMk/>
          <pc:sldMk cId="1883138592" sldId="399"/>
        </pc:sldMkLst>
      </pc:sldChg>
      <pc:sldChg chg="del">
        <pc:chgData name="Abdelfattah Nabil" userId="77a49ace32e08614" providerId="LiveId" clId="{FC800855-BD25-409C-9F8C-0AC22BDDB9A1}" dt="2023-03-10T20:46:16.080" v="880" actId="47"/>
        <pc:sldMkLst>
          <pc:docMk/>
          <pc:sldMk cId="149087430" sldId="400"/>
        </pc:sldMkLst>
      </pc:sldChg>
      <pc:sldChg chg="del">
        <pc:chgData name="Abdelfattah Nabil" userId="77a49ace32e08614" providerId="LiveId" clId="{FC800855-BD25-409C-9F8C-0AC22BDDB9A1}" dt="2023-03-10T20:46:10.070" v="879" actId="47"/>
        <pc:sldMkLst>
          <pc:docMk/>
          <pc:sldMk cId="2300554880" sldId="401"/>
        </pc:sldMkLst>
      </pc:sldChg>
      <pc:sldChg chg="del">
        <pc:chgData name="Abdelfattah Nabil" userId="77a49ace32e08614" providerId="LiveId" clId="{FC800855-BD25-409C-9F8C-0AC22BDDB9A1}" dt="2023-03-10T20:46:10.070" v="879" actId="47"/>
        <pc:sldMkLst>
          <pc:docMk/>
          <pc:sldMk cId="3140971994" sldId="402"/>
        </pc:sldMkLst>
      </pc:sldChg>
      <pc:sldChg chg="del">
        <pc:chgData name="Abdelfattah Nabil" userId="77a49ace32e08614" providerId="LiveId" clId="{FC800855-BD25-409C-9F8C-0AC22BDDB9A1}" dt="2023-03-10T20:46:10.070" v="879" actId="47"/>
        <pc:sldMkLst>
          <pc:docMk/>
          <pc:sldMk cId="17914908" sldId="403"/>
        </pc:sldMkLst>
      </pc:sldChg>
      <pc:sldChg chg="del">
        <pc:chgData name="Abdelfattah Nabil" userId="77a49ace32e08614" providerId="LiveId" clId="{FC800855-BD25-409C-9F8C-0AC22BDDB9A1}" dt="2023-03-10T20:46:10.070" v="879" actId="47"/>
        <pc:sldMkLst>
          <pc:docMk/>
          <pc:sldMk cId="1906124414" sldId="404"/>
        </pc:sldMkLst>
      </pc:sldChg>
      <pc:sldChg chg="del">
        <pc:chgData name="Abdelfattah Nabil" userId="77a49ace32e08614" providerId="LiveId" clId="{FC800855-BD25-409C-9F8C-0AC22BDDB9A1}" dt="2023-03-10T20:46:04.988" v="878" actId="47"/>
        <pc:sldMkLst>
          <pc:docMk/>
          <pc:sldMk cId="3436935289" sldId="405"/>
        </pc:sldMkLst>
      </pc:sldChg>
      <pc:sldChg chg="del">
        <pc:chgData name="Abdelfattah Nabil" userId="77a49ace32e08614" providerId="LiveId" clId="{FC800855-BD25-409C-9F8C-0AC22BDDB9A1}" dt="2023-03-10T20:46:04.988" v="878" actId="47"/>
        <pc:sldMkLst>
          <pc:docMk/>
          <pc:sldMk cId="1459248410" sldId="406"/>
        </pc:sldMkLst>
      </pc:sldChg>
      <pc:sldChg chg="del">
        <pc:chgData name="Abdelfattah Nabil" userId="77a49ace32e08614" providerId="LiveId" clId="{FC800855-BD25-409C-9F8C-0AC22BDDB9A1}" dt="2023-03-10T20:46:04.988" v="878" actId="47"/>
        <pc:sldMkLst>
          <pc:docMk/>
          <pc:sldMk cId="3247759374" sldId="407"/>
        </pc:sldMkLst>
      </pc:sldChg>
      <pc:sldChg chg="del">
        <pc:chgData name="Abdelfattah Nabil" userId="77a49ace32e08614" providerId="LiveId" clId="{FC800855-BD25-409C-9F8C-0AC22BDDB9A1}" dt="2023-03-10T20:46:04.988" v="878" actId="47"/>
        <pc:sldMkLst>
          <pc:docMk/>
          <pc:sldMk cId="2103879593" sldId="408"/>
        </pc:sldMkLst>
      </pc:sldChg>
      <pc:sldChg chg="del">
        <pc:chgData name="Abdelfattah Nabil" userId="77a49ace32e08614" providerId="LiveId" clId="{FC800855-BD25-409C-9F8C-0AC22BDDB9A1}" dt="2023-03-10T20:46:16.080" v="880" actId="47"/>
        <pc:sldMkLst>
          <pc:docMk/>
          <pc:sldMk cId="4274944612" sldId="409"/>
        </pc:sldMkLst>
      </pc:sldChg>
      <pc:sldChg chg="del">
        <pc:chgData name="Abdelfattah Nabil" userId="77a49ace32e08614" providerId="LiveId" clId="{FC800855-BD25-409C-9F8C-0AC22BDDB9A1}" dt="2023-03-10T20:46:16.080" v="880" actId="47"/>
        <pc:sldMkLst>
          <pc:docMk/>
          <pc:sldMk cId="439429397" sldId="410"/>
        </pc:sldMkLst>
      </pc:sldChg>
      <pc:sldChg chg="del">
        <pc:chgData name="Abdelfattah Nabil" userId="77a49ace32e08614" providerId="LiveId" clId="{FC800855-BD25-409C-9F8C-0AC22BDDB9A1}" dt="2023-03-10T20:46:00.168" v="877" actId="47"/>
        <pc:sldMkLst>
          <pc:docMk/>
          <pc:sldMk cId="4087307673" sldId="411"/>
        </pc:sldMkLst>
      </pc:sldChg>
      <pc:sldChg chg="del">
        <pc:chgData name="Abdelfattah Nabil" userId="77a49ace32e08614" providerId="LiveId" clId="{FC800855-BD25-409C-9F8C-0AC22BDDB9A1}" dt="2023-03-10T20:46:00.168" v="877" actId="47"/>
        <pc:sldMkLst>
          <pc:docMk/>
          <pc:sldMk cId="1398098516" sldId="412"/>
        </pc:sldMkLst>
      </pc:sldChg>
      <pc:sldChg chg="del">
        <pc:chgData name="Abdelfattah Nabil" userId="77a49ace32e08614" providerId="LiveId" clId="{FC800855-BD25-409C-9F8C-0AC22BDDB9A1}" dt="2023-03-10T20:45:54.485" v="876" actId="47"/>
        <pc:sldMkLst>
          <pc:docMk/>
          <pc:sldMk cId="1360927433" sldId="414"/>
        </pc:sldMkLst>
      </pc:sldChg>
      <pc:sldChg chg="del">
        <pc:chgData name="Abdelfattah Nabil" userId="77a49ace32e08614" providerId="LiveId" clId="{FC800855-BD25-409C-9F8C-0AC22BDDB9A1}" dt="2023-03-10T20:45:54.485" v="876" actId="47"/>
        <pc:sldMkLst>
          <pc:docMk/>
          <pc:sldMk cId="3336072898" sldId="415"/>
        </pc:sldMkLst>
      </pc:sldChg>
      <pc:sldChg chg="del">
        <pc:chgData name="Abdelfattah Nabil" userId="77a49ace32e08614" providerId="LiveId" clId="{FC800855-BD25-409C-9F8C-0AC22BDDB9A1}" dt="2023-03-10T20:45:54.485" v="876" actId="47"/>
        <pc:sldMkLst>
          <pc:docMk/>
          <pc:sldMk cId="1310408327" sldId="416"/>
        </pc:sldMkLst>
      </pc:sldChg>
      <pc:sldChg chg="del">
        <pc:chgData name="Abdelfattah Nabil" userId="77a49ace32e08614" providerId="LiveId" clId="{FC800855-BD25-409C-9F8C-0AC22BDDB9A1}" dt="2023-03-10T20:45:54.485" v="876" actId="47"/>
        <pc:sldMkLst>
          <pc:docMk/>
          <pc:sldMk cId="1685753529" sldId="417"/>
        </pc:sldMkLst>
      </pc:sldChg>
      <pc:sldChg chg="del">
        <pc:chgData name="Abdelfattah Nabil" userId="77a49ace32e08614" providerId="LiveId" clId="{FC800855-BD25-409C-9F8C-0AC22BDDB9A1}" dt="2023-03-10T20:45:50.361" v="875" actId="47"/>
        <pc:sldMkLst>
          <pc:docMk/>
          <pc:sldMk cId="2411998744" sldId="418"/>
        </pc:sldMkLst>
      </pc:sldChg>
      <pc:sldChg chg="del">
        <pc:chgData name="Abdelfattah Nabil" userId="77a49ace32e08614" providerId="LiveId" clId="{FC800855-BD25-409C-9F8C-0AC22BDDB9A1}" dt="2023-03-10T20:45:50.361" v="875" actId="47"/>
        <pc:sldMkLst>
          <pc:docMk/>
          <pc:sldMk cId="2724064276" sldId="419"/>
        </pc:sldMkLst>
      </pc:sldChg>
      <pc:sldChg chg="del">
        <pc:chgData name="Abdelfattah Nabil" userId="77a49ace32e08614" providerId="LiveId" clId="{FC800855-BD25-409C-9F8C-0AC22BDDB9A1}" dt="2023-03-10T20:45:50.361" v="875" actId="47"/>
        <pc:sldMkLst>
          <pc:docMk/>
          <pc:sldMk cId="3006086739" sldId="420"/>
        </pc:sldMkLst>
      </pc:sldChg>
      <pc:sldChg chg="del">
        <pc:chgData name="Abdelfattah Nabil" userId="77a49ace32e08614" providerId="LiveId" clId="{FC800855-BD25-409C-9F8C-0AC22BDDB9A1}" dt="2023-03-10T20:45:50.361" v="875" actId="47"/>
        <pc:sldMkLst>
          <pc:docMk/>
          <pc:sldMk cId="1065834541" sldId="421"/>
        </pc:sldMkLst>
      </pc:sldChg>
      <pc:sldChg chg="del">
        <pc:chgData name="Abdelfattah Nabil" userId="77a49ace32e08614" providerId="LiveId" clId="{FC800855-BD25-409C-9F8C-0AC22BDDB9A1}" dt="2023-03-10T20:45:43.788" v="874" actId="47"/>
        <pc:sldMkLst>
          <pc:docMk/>
          <pc:sldMk cId="3098100995" sldId="422"/>
        </pc:sldMkLst>
      </pc:sldChg>
      <pc:sldChg chg="del">
        <pc:chgData name="Abdelfattah Nabil" userId="77a49ace32e08614" providerId="LiveId" clId="{FC800855-BD25-409C-9F8C-0AC22BDDB9A1}" dt="2023-03-10T20:45:43.788" v="874" actId="47"/>
        <pc:sldMkLst>
          <pc:docMk/>
          <pc:sldMk cId="403728713" sldId="423"/>
        </pc:sldMkLst>
      </pc:sldChg>
      <pc:sldChg chg="del">
        <pc:chgData name="Abdelfattah Nabil" userId="77a49ace32e08614" providerId="LiveId" clId="{FC800855-BD25-409C-9F8C-0AC22BDDB9A1}" dt="2023-03-10T20:45:43.788" v="874" actId="47"/>
        <pc:sldMkLst>
          <pc:docMk/>
          <pc:sldMk cId="2846483120" sldId="424"/>
        </pc:sldMkLst>
      </pc:sldChg>
      <pc:sldChg chg="del">
        <pc:chgData name="Abdelfattah Nabil" userId="77a49ace32e08614" providerId="LiveId" clId="{FC800855-BD25-409C-9F8C-0AC22BDDB9A1}" dt="2023-03-10T20:45:43.788" v="874" actId="47"/>
        <pc:sldMkLst>
          <pc:docMk/>
          <pc:sldMk cId="1402890401" sldId="425"/>
        </pc:sldMkLst>
      </pc:sldChg>
      <pc:sldChg chg="del">
        <pc:chgData name="Abdelfattah Nabil" userId="77a49ace32e08614" providerId="LiveId" clId="{FC800855-BD25-409C-9F8C-0AC22BDDB9A1}" dt="2023-03-10T20:45:43.788" v="874" actId="47"/>
        <pc:sldMkLst>
          <pc:docMk/>
          <pc:sldMk cId="2649631189" sldId="426"/>
        </pc:sldMkLst>
      </pc:sldChg>
      <pc:sldChg chg="del">
        <pc:chgData name="Abdelfattah Nabil" userId="77a49ace32e08614" providerId="LiveId" clId="{FC800855-BD25-409C-9F8C-0AC22BDDB9A1}" dt="2023-03-10T20:46:04.988" v="878" actId="47"/>
        <pc:sldMkLst>
          <pc:docMk/>
          <pc:sldMk cId="3377290761" sldId="427"/>
        </pc:sldMkLst>
      </pc:sldChg>
      <pc:sldChg chg="del">
        <pc:chgData name="Abdelfattah Nabil" userId="77a49ace32e08614" providerId="LiveId" clId="{FC800855-BD25-409C-9F8C-0AC22BDDB9A1}" dt="2023-03-10T20:46:00.168" v="877" actId="47"/>
        <pc:sldMkLst>
          <pc:docMk/>
          <pc:sldMk cId="4281787478" sldId="429"/>
        </pc:sldMkLst>
      </pc:sldChg>
      <pc:sldChg chg="del">
        <pc:chgData name="Abdelfattah Nabil" userId="77a49ace32e08614" providerId="LiveId" clId="{FC800855-BD25-409C-9F8C-0AC22BDDB9A1}" dt="2023-03-10T20:46:00.168" v="877" actId="47"/>
        <pc:sldMkLst>
          <pc:docMk/>
          <pc:sldMk cId="3327416698" sldId="430"/>
        </pc:sldMkLst>
      </pc:sldChg>
      <pc:sldChg chg="del">
        <pc:chgData name="Abdelfattah Nabil" userId="77a49ace32e08614" providerId="LiveId" clId="{FC800855-BD25-409C-9F8C-0AC22BDDB9A1}" dt="2023-03-10T20:46:00.168" v="877" actId="47"/>
        <pc:sldMkLst>
          <pc:docMk/>
          <pc:sldMk cId="161151985" sldId="432"/>
        </pc:sldMkLst>
      </pc:sldChg>
      <pc:sldChg chg="addSp delSp modSp add mod">
        <pc:chgData name="Abdelfattah Nabil" userId="77a49ace32e08614" providerId="LiveId" clId="{FC800855-BD25-409C-9F8C-0AC22BDDB9A1}" dt="2023-03-10T18:51:14.093" v="127" actId="14100"/>
        <pc:sldMkLst>
          <pc:docMk/>
          <pc:sldMk cId="2371197048" sldId="433"/>
        </pc:sldMkLst>
        <pc:spChg chg="mod">
          <ac:chgData name="Abdelfattah Nabil" userId="77a49ace32e08614" providerId="LiveId" clId="{FC800855-BD25-409C-9F8C-0AC22BDDB9A1}" dt="2023-03-10T18:44:33.889" v="79" actId="20577"/>
          <ac:spMkLst>
            <pc:docMk/>
            <pc:sldMk cId="2371197048" sldId="433"/>
            <ac:spMk id="8" creationId="{00000000-0000-0000-0000-000000000000}"/>
          </ac:spMkLst>
        </pc:spChg>
        <pc:spChg chg="add mod">
          <ac:chgData name="Abdelfattah Nabil" userId="77a49ace32e08614" providerId="LiveId" clId="{FC800855-BD25-409C-9F8C-0AC22BDDB9A1}" dt="2023-03-10T18:48:01.664" v="123" actId="782"/>
          <ac:spMkLst>
            <pc:docMk/>
            <pc:sldMk cId="2371197048" sldId="433"/>
            <ac:spMk id="9" creationId="{2AC60ADE-8930-CC67-03A7-D45D9540D140}"/>
          </ac:spMkLst>
        </pc:spChg>
        <pc:spChg chg="del mod">
          <ac:chgData name="Abdelfattah Nabil" userId="77a49ace32e08614" providerId="LiveId" clId="{FC800855-BD25-409C-9F8C-0AC22BDDB9A1}" dt="2023-03-10T18:45:41.861" v="96" actId="478"/>
          <ac:spMkLst>
            <pc:docMk/>
            <pc:sldMk cId="2371197048" sldId="433"/>
            <ac:spMk id="36" creationId="{1D457F60-4455-BA39-F926-C4F8F5944A1C}"/>
          </ac:spMkLst>
        </pc:spChg>
        <pc:spChg chg="del mod">
          <ac:chgData name="Abdelfattah Nabil" userId="77a49ace32e08614" providerId="LiveId" clId="{FC800855-BD25-409C-9F8C-0AC22BDDB9A1}" dt="2023-03-10T18:44:53.954" v="86" actId="478"/>
          <ac:spMkLst>
            <pc:docMk/>
            <pc:sldMk cId="2371197048" sldId="433"/>
            <ac:spMk id="46" creationId="{C4336FFE-B12A-26F0-18E4-15ECF86D881B}"/>
          </ac:spMkLst>
        </pc:spChg>
        <pc:grpChg chg="del">
          <ac:chgData name="Abdelfattah Nabil" userId="77a49ace32e08614" providerId="LiveId" clId="{FC800855-BD25-409C-9F8C-0AC22BDDB9A1}" dt="2023-03-10T18:44:47.829" v="83" actId="478"/>
          <ac:grpSpMkLst>
            <pc:docMk/>
            <pc:sldMk cId="2371197048" sldId="433"/>
            <ac:grpSpMk id="19" creationId="{C6B3E6BB-6EF0-7947-E6D9-C41C3578F4D7}"/>
          </ac:grpSpMkLst>
        </pc:grpChg>
        <pc:grpChg chg="del">
          <ac:chgData name="Abdelfattah Nabil" userId="77a49ace32e08614" providerId="LiveId" clId="{FC800855-BD25-409C-9F8C-0AC22BDDB9A1}" dt="2023-03-10T18:44:55.373" v="87" actId="478"/>
          <ac:grpSpMkLst>
            <pc:docMk/>
            <pc:sldMk cId="2371197048" sldId="433"/>
            <ac:grpSpMk id="27" creationId="{2FD17ACE-AA47-B332-5673-98CEEB482829}"/>
          </ac:grpSpMkLst>
        </pc:grpChg>
        <pc:picChg chg="del">
          <ac:chgData name="Abdelfattah Nabil" userId="77a49ace32e08614" providerId="LiveId" clId="{FC800855-BD25-409C-9F8C-0AC22BDDB9A1}" dt="2023-03-10T18:44:57.045" v="88" actId="478"/>
          <ac:picMkLst>
            <pc:docMk/>
            <pc:sldMk cId="2371197048" sldId="433"/>
            <ac:picMk id="11" creationId="{FC3BB63B-59EE-C998-17B2-0FA44101B250}"/>
          </ac:picMkLst>
        </pc:picChg>
        <pc:picChg chg="add mod">
          <ac:chgData name="Abdelfattah Nabil" userId="77a49ace32e08614" providerId="LiveId" clId="{FC800855-BD25-409C-9F8C-0AC22BDDB9A1}" dt="2023-03-10T18:51:14.093" v="127" actId="14100"/>
          <ac:picMkLst>
            <pc:docMk/>
            <pc:sldMk cId="2371197048" sldId="433"/>
            <ac:picMk id="12" creationId="{21B89064-DEA3-FED0-C2AF-2EF725C97E01}"/>
          </ac:picMkLst>
        </pc:picChg>
      </pc:sldChg>
      <pc:sldChg chg="addSp delSp modSp add mod">
        <pc:chgData name="Abdelfattah Nabil" userId="77a49ace32e08614" providerId="LiveId" clId="{FC800855-BD25-409C-9F8C-0AC22BDDB9A1}" dt="2023-03-10T19:19:55.410" v="499" actId="20577"/>
        <pc:sldMkLst>
          <pc:docMk/>
          <pc:sldMk cId="426234423" sldId="434"/>
        </pc:sldMkLst>
        <pc:spChg chg="mod">
          <ac:chgData name="Abdelfattah Nabil" userId="77a49ace32e08614" providerId="LiveId" clId="{FC800855-BD25-409C-9F8C-0AC22BDDB9A1}" dt="2023-03-10T19:19:55.410" v="499" actId="20577"/>
          <ac:spMkLst>
            <pc:docMk/>
            <pc:sldMk cId="426234423" sldId="434"/>
            <ac:spMk id="7" creationId="{00000000-0000-0000-0000-000000000000}"/>
          </ac:spMkLst>
        </pc:spChg>
        <pc:spChg chg="add del mod">
          <ac:chgData name="Abdelfattah Nabil" userId="77a49ace32e08614" providerId="LiveId" clId="{FC800855-BD25-409C-9F8C-0AC22BDDB9A1}" dt="2023-03-10T18:57:48.742" v="284" actId="12"/>
          <ac:spMkLst>
            <pc:docMk/>
            <pc:sldMk cId="426234423" sldId="434"/>
            <ac:spMk id="9" creationId="{2AC60ADE-8930-CC67-03A7-D45D9540D140}"/>
          </ac:spMkLst>
        </pc:spChg>
        <pc:picChg chg="add del mod">
          <ac:chgData name="Abdelfattah Nabil" userId="77a49ace32e08614" providerId="LiveId" clId="{FC800855-BD25-409C-9F8C-0AC22BDDB9A1}" dt="2023-03-10T18:54:47.614" v="193"/>
          <ac:picMkLst>
            <pc:docMk/>
            <pc:sldMk cId="426234423" sldId="434"/>
            <ac:picMk id="11" creationId="{71F94AF6-9C70-15BA-967E-663EB9456CB8}"/>
          </ac:picMkLst>
        </pc:picChg>
        <pc:picChg chg="del">
          <ac:chgData name="Abdelfattah Nabil" userId="77a49ace32e08614" providerId="LiveId" clId="{FC800855-BD25-409C-9F8C-0AC22BDDB9A1}" dt="2023-03-10T18:54:36.864" v="185" actId="478"/>
          <ac:picMkLst>
            <pc:docMk/>
            <pc:sldMk cId="426234423" sldId="434"/>
            <ac:picMk id="12" creationId="{21B89064-DEA3-FED0-C2AF-2EF725C97E01}"/>
          </ac:picMkLst>
        </pc:picChg>
        <pc:picChg chg="add mod">
          <ac:chgData name="Abdelfattah Nabil" userId="77a49ace32e08614" providerId="LiveId" clId="{FC800855-BD25-409C-9F8C-0AC22BDDB9A1}" dt="2023-03-10T18:55:26.685" v="201" actId="1076"/>
          <ac:picMkLst>
            <pc:docMk/>
            <pc:sldMk cId="426234423" sldId="434"/>
            <ac:picMk id="14" creationId="{4C33296D-7C9D-8088-2D89-CD1660D03D46}"/>
          </ac:picMkLst>
        </pc:picChg>
      </pc:sldChg>
      <pc:sldChg chg="add del">
        <pc:chgData name="Abdelfattah Nabil" userId="77a49ace32e08614" providerId="LiveId" clId="{FC800855-BD25-409C-9F8C-0AC22BDDB9A1}" dt="2023-03-10T18:51:29.039" v="128" actId="47"/>
        <pc:sldMkLst>
          <pc:docMk/>
          <pc:sldMk cId="2537193593" sldId="434"/>
        </pc:sldMkLst>
      </pc:sldChg>
      <pc:sldChg chg="addSp delSp modSp add mod">
        <pc:chgData name="Abdelfattah Nabil" userId="77a49ace32e08614" providerId="LiveId" clId="{FC800855-BD25-409C-9F8C-0AC22BDDB9A1}" dt="2023-03-10T19:00:39.677" v="318" actId="1076"/>
        <pc:sldMkLst>
          <pc:docMk/>
          <pc:sldMk cId="1970016284" sldId="435"/>
        </pc:sldMkLst>
        <pc:spChg chg="mod">
          <ac:chgData name="Abdelfattah Nabil" userId="77a49ace32e08614" providerId="LiveId" clId="{FC800855-BD25-409C-9F8C-0AC22BDDB9A1}" dt="2023-03-10T18:59:28.319" v="306" actId="20577"/>
          <ac:spMkLst>
            <pc:docMk/>
            <pc:sldMk cId="1970016284" sldId="435"/>
            <ac:spMk id="7" creationId="{00000000-0000-0000-0000-000000000000}"/>
          </ac:spMkLst>
        </pc:spChg>
        <pc:spChg chg="mod">
          <ac:chgData name="Abdelfattah Nabil" userId="77a49ace32e08614" providerId="LiveId" clId="{FC800855-BD25-409C-9F8C-0AC22BDDB9A1}" dt="2023-03-10T19:00:03.901" v="314" actId="1076"/>
          <ac:spMkLst>
            <pc:docMk/>
            <pc:sldMk cId="1970016284" sldId="435"/>
            <ac:spMk id="9" creationId="{2AC60ADE-8930-CC67-03A7-D45D9540D140}"/>
          </ac:spMkLst>
        </pc:spChg>
        <pc:picChg chg="add mod">
          <ac:chgData name="Abdelfattah Nabil" userId="77a49ace32e08614" providerId="LiveId" clId="{FC800855-BD25-409C-9F8C-0AC22BDDB9A1}" dt="2023-03-10T19:00:39.677" v="318" actId="1076"/>
          <ac:picMkLst>
            <pc:docMk/>
            <pc:sldMk cId="1970016284" sldId="435"/>
            <ac:picMk id="11" creationId="{C7F55164-1D65-3FF2-D809-661BA34A920B}"/>
          </ac:picMkLst>
        </pc:picChg>
        <pc:picChg chg="del">
          <ac:chgData name="Abdelfattah Nabil" userId="77a49ace32e08614" providerId="LiveId" clId="{FC800855-BD25-409C-9F8C-0AC22BDDB9A1}" dt="2023-03-10T19:00:31.341" v="315" actId="478"/>
          <ac:picMkLst>
            <pc:docMk/>
            <pc:sldMk cId="1970016284" sldId="435"/>
            <ac:picMk id="12" creationId="{21B89064-DEA3-FED0-C2AF-2EF725C97E01}"/>
          </ac:picMkLst>
        </pc:picChg>
      </pc:sldChg>
      <pc:sldChg chg="add del">
        <pc:chgData name="Abdelfattah Nabil" userId="77a49ace32e08614" providerId="LiveId" clId="{FC800855-BD25-409C-9F8C-0AC22BDDB9A1}" dt="2023-03-10T18:58:08.613" v="288" actId="47"/>
        <pc:sldMkLst>
          <pc:docMk/>
          <pc:sldMk cId="1257180186" sldId="436"/>
        </pc:sldMkLst>
      </pc:sldChg>
      <pc:sldChg chg="add del">
        <pc:chgData name="Abdelfattah Nabil" userId="77a49ace32e08614" providerId="LiveId" clId="{FC800855-BD25-409C-9F8C-0AC22BDDB9A1}" dt="2023-03-10T18:58:10.958" v="289" actId="47"/>
        <pc:sldMkLst>
          <pc:docMk/>
          <pc:sldMk cId="3243090889" sldId="437"/>
        </pc:sldMkLst>
      </pc:sldChg>
      <pc:sldChg chg="delSp modSp add del mod">
        <pc:chgData name="Abdelfattah Nabil" userId="77a49ace32e08614" providerId="LiveId" clId="{FC800855-BD25-409C-9F8C-0AC22BDDB9A1}" dt="2023-03-10T18:58:15" v="290" actId="47"/>
        <pc:sldMkLst>
          <pc:docMk/>
          <pc:sldMk cId="765891614" sldId="438"/>
        </pc:sldMkLst>
        <pc:spChg chg="del mod">
          <ac:chgData name="Abdelfattah Nabil" userId="77a49ace32e08614" providerId="LiveId" clId="{FC800855-BD25-409C-9F8C-0AC22BDDB9A1}" dt="2023-03-10T18:56:32.174" v="209"/>
          <ac:spMkLst>
            <pc:docMk/>
            <pc:sldMk cId="765891614" sldId="438"/>
            <ac:spMk id="9" creationId="{2AC60ADE-8930-CC67-03A7-D45D9540D140}"/>
          </ac:spMkLst>
        </pc:spChg>
      </pc:sldChg>
      <pc:sldChg chg="modSp add mod">
        <pc:chgData name="Abdelfattah Nabil" userId="77a49ace32e08614" providerId="LiveId" clId="{FC800855-BD25-409C-9F8C-0AC22BDDB9A1}" dt="2023-03-10T19:21:31.577" v="513"/>
        <pc:sldMkLst>
          <pc:docMk/>
          <pc:sldMk cId="1643644113" sldId="439"/>
        </pc:sldMkLst>
        <pc:spChg chg="mod">
          <ac:chgData name="Abdelfattah Nabil" userId="77a49ace32e08614" providerId="LiveId" clId="{FC800855-BD25-409C-9F8C-0AC22BDDB9A1}" dt="2023-03-10T19:21:31.577" v="513"/>
          <ac:spMkLst>
            <pc:docMk/>
            <pc:sldMk cId="1643644113" sldId="439"/>
            <ac:spMk id="7" creationId="{00000000-0000-0000-0000-000000000000}"/>
          </ac:spMkLst>
        </pc:spChg>
        <pc:spChg chg="mod">
          <ac:chgData name="Abdelfattah Nabil" userId="77a49ace32e08614" providerId="LiveId" clId="{FC800855-BD25-409C-9F8C-0AC22BDDB9A1}" dt="2023-03-10T18:58:58.693" v="294" actId="20577"/>
          <ac:spMkLst>
            <pc:docMk/>
            <pc:sldMk cId="1643644113" sldId="439"/>
            <ac:spMk id="9" creationId="{2AC60ADE-8930-CC67-03A7-D45D9540D140}"/>
          </ac:spMkLst>
        </pc:spChg>
      </pc:sldChg>
      <pc:sldChg chg="modSp add mod">
        <pc:chgData name="Abdelfattah Nabil" userId="77a49ace32e08614" providerId="LiveId" clId="{FC800855-BD25-409C-9F8C-0AC22BDDB9A1}" dt="2023-03-10T19:21:27.763" v="512"/>
        <pc:sldMkLst>
          <pc:docMk/>
          <pc:sldMk cId="3349013740" sldId="440"/>
        </pc:sldMkLst>
        <pc:spChg chg="mod">
          <ac:chgData name="Abdelfattah Nabil" userId="77a49ace32e08614" providerId="LiveId" clId="{FC800855-BD25-409C-9F8C-0AC22BDDB9A1}" dt="2023-03-10T19:21:27.763" v="512"/>
          <ac:spMkLst>
            <pc:docMk/>
            <pc:sldMk cId="3349013740" sldId="440"/>
            <ac:spMk id="7" creationId="{00000000-0000-0000-0000-000000000000}"/>
          </ac:spMkLst>
        </pc:spChg>
        <pc:spChg chg="mod">
          <ac:chgData name="Abdelfattah Nabil" userId="77a49ace32e08614" providerId="LiveId" clId="{FC800855-BD25-409C-9F8C-0AC22BDDB9A1}" dt="2023-03-10T18:58:44.435" v="292"/>
          <ac:spMkLst>
            <pc:docMk/>
            <pc:sldMk cId="3349013740" sldId="440"/>
            <ac:spMk id="9" creationId="{2AC60ADE-8930-CC67-03A7-D45D9540D140}"/>
          </ac:spMkLst>
        </pc:spChg>
      </pc:sldChg>
      <pc:sldChg chg="modSp add mod">
        <pc:chgData name="Abdelfattah Nabil" userId="77a49ace32e08614" providerId="LiveId" clId="{FC800855-BD25-409C-9F8C-0AC22BDDB9A1}" dt="2023-03-10T19:21:16.441" v="511" actId="20577"/>
        <pc:sldMkLst>
          <pc:docMk/>
          <pc:sldMk cId="3459665799" sldId="441"/>
        </pc:sldMkLst>
        <pc:spChg chg="mod">
          <ac:chgData name="Abdelfattah Nabil" userId="77a49ace32e08614" providerId="LiveId" clId="{FC800855-BD25-409C-9F8C-0AC22BDDB9A1}" dt="2023-03-10T19:21:16.441" v="511" actId="20577"/>
          <ac:spMkLst>
            <pc:docMk/>
            <pc:sldMk cId="3459665799" sldId="441"/>
            <ac:spMk id="7" creationId="{00000000-0000-0000-0000-000000000000}"/>
          </ac:spMkLst>
        </pc:spChg>
        <pc:spChg chg="mod">
          <ac:chgData name="Abdelfattah Nabil" userId="77a49ace32e08614" providerId="LiveId" clId="{FC800855-BD25-409C-9F8C-0AC22BDDB9A1}" dt="2023-03-10T18:58:35.718" v="291"/>
          <ac:spMkLst>
            <pc:docMk/>
            <pc:sldMk cId="3459665799" sldId="441"/>
            <ac:spMk id="9" creationId="{2AC60ADE-8930-CC67-03A7-D45D9540D140}"/>
          </ac:spMkLst>
        </pc:spChg>
      </pc:sldChg>
      <pc:sldChg chg="modSp add mod">
        <pc:chgData name="Abdelfattah Nabil" userId="77a49ace32e08614" providerId="LiveId" clId="{FC800855-BD25-409C-9F8C-0AC22BDDB9A1}" dt="2023-03-10T19:05:07.794" v="417"/>
        <pc:sldMkLst>
          <pc:docMk/>
          <pc:sldMk cId="965919658" sldId="442"/>
        </pc:sldMkLst>
        <pc:spChg chg="mod">
          <ac:chgData name="Abdelfattah Nabil" userId="77a49ace32e08614" providerId="LiveId" clId="{FC800855-BD25-409C-9F8C-0AC22BDDB9A1}" dt="2023-03-10T19:05:07.794" v="417"/>
          <ac:spMkLst>
            <pc:docMk/>
            <pc:sldMk cId="965919658" sldId="442"/>
            <ac:spMk id="9" creationId="{2AC60ADE-8930-CC67-03A7-D45D9540D140}"/>
          </ac:spMkLst>
        </pc:spChg>
      </pc:sldChg>
      <pc:sldChg chg="modSp add mod">
        <pc:chgData name="Abdelfattah Nabil" userId="77a49ace32e08614" providerId="LiveId" clId="{FC800855-BD25-409C-9F8C-0AC22BDDB9A1}" dt="2023-03-10T19:04:48.989" v="413"/>
        <pc:sldMkLst>
          <pc:docMk/>
          <pc:sldMk cId="846256184" sldId="443"/>
        </pc:sldMkLst>
        <pc:spChg chg="mod">
          <ac:chgData name="Abdelfattah Nabil" userId="77a49ace32e08614" providerId="LiveId" clId="{FC800855-BD25-409C-9F8C-0AC22BDDB9A1}" dt="2023-03-10T19:04:48.989" v="413"/>
          <ac:spMkLst>
            <pc:docMk/>
            <pc:sldMk cId="846256184" sldId="443"/>
            <ac:spMk id="9" creationId="{2AC60ADE-8930-CC67-03A7-D45D9540D140}"/>
          </ac:spMkLst>
        </pc:spChg>
      </pc:sldChg>
      <pc:sldChg chg="modSp add mod">
        <pc:chgData name="Abdelfattah Nabil" userId="77a49ace32e08614" providerId="LiveId" clId="{FC800855-BD25-409C-9F8C-0AC22BDDB9A1}" dt="2023-03-10T19:04:25.009" v="389" actId="20577"/>
        <pc:sldMkLst>
          <pc:docMk/>
          <pc:sldMk cId="2011156222" sldId="444"/>
        </pc:sldMkLst>
        <pc:spChg chg="mod">
          <ac:chgData name="Abdelfattah Nabil" userId="77a49ace32e08614" providerId="LiveId" clId="{FC800855-BD25-409C-9F8C-0AC22BDDB9A1}" dt="2023-03-10T19:04:25.009" v="389" actId="20577"/>
          <ac:spMkLst>
            <pc:docMk/>
            <pc:sldMk cId="2011156222" sldId="444"/>
            <ac:spMk id="9" creationId="{2AC60ADE-8930-CC67-03A7-D45D9540D140}"/>
          </ac:spMkLst>
        </pc:spChg>
      </pc:sldChg>
      <pc:sldChg chg="modSp add mod">
        <pc:chgData name="Abdelfattah Nabil" userId="77a49ace32e08614" providerId="LiveId" clId="{FC800855-BD25-409C-9F8C-0AC22BDDB9A1}" dt="2023-03-10T19:04:03.181" v="364"/>
        <pc:sldMkLst>
          <pc:docMk/>
          <pc:sldMk cId="3416702717" sldId="445"/>
        </pc:sldMkLst>
        <pc:spChg chg="mod">
          <ac:chgData name="Abdelfattah Nabil" userId="77a49ace32e08614" providerId="LiveId" clId="{FC800855-BD25-409C-9F8C-0AC22BDDB9A1}" dt="2023-03-10T19:04:03.181" v="364"/>
          <ac:spMkLst>
            <pc:docMk/>
            <pc:sldMk cId="3416702717" sldId="445"/>
            <ac:spMk id="9" creationId="{2AC60ADE-8930-CC67-03A7-D45D9540D140}"/>
          </ac:spMkLst>
        </pc:spChg>
      </pc:sldChg>
      <pc:sldChg chg="modSp add mod">
        <pc:chgData name="Abdelfattah Nabil" userId="77a49ace32e08614" providerId="LiveId" clId="{FC800855-BD25-409C-9F8C-0AC22BDDB9A1}" dt="2023-03-10T19:03:39.589" v="360" actId="20577"/>
        <pc:sldMkLst>
          <pc:docMk/>
          <pc:sldMk cId="57329760" sldId="446"/>
        </pc:sldMkLst>
        <pc:spChg chg="mod">
          <ac:chgData name="Abdelfattah Nabil" userId="77a49ace32e08614" providerId="LiveId" clId="{FC800855-BD25-409C-9F8C-0AC22BDDB9A1}" dt="2023-03-10T19:03:39.589" v="360" actId="20577"/>
          <ac:spMkLst>
            <pc:docMk/>
            <pc:sldMk cId="57329760" sldId="446"/>
            <ac:spMk id="9" creationId="{2AC60ADE-8930-CC67-03A7-D45D9540D140}"/>
          </ac:spMkLst>
        </pc:spChg>
      </pc:sldChg>
      <pc:sldChg chg="addSp delSp modSp add mod">
        <pc:chgData name="Abdelfattah Nabil" userId="77a49ace32e08614" providerId="LiveId" clId="{FC800855-BD25-409C-9F8C-0AC22BDDB9A1}" dt="2023-03-10T21:09:40.025" v="1005" actId="113"/>
        <pc:sldMkLst>
          <pc:docMk/>
          <pc:sldMk cId="914585377" sldId="447"/>
        </pc:sldMkLst>
        <pc:spChg chg="mod">
          <ac:chgData name="Abdelfattah Nabil" userId="77a49ace32e08614" providerId="LiveId" clId="{FC800855-BD25-409C-9F8C-0AC22BDDB9A1}" dt="2023-03-10T19:05:29.212" v="426" actId="20577"/>
          <ac:spMkLst>
            <pc:docMk/>
            <pc:sldMk cId="914585377" sldId="447"/>
            <ac:spMk id="7" creationId="{00000000-0000-0000-0000-000000000000}"/>
          </ac:spMkLst>
        </pc:spChg>
        <pc:spChg chg="mod">
          <ac:chgData name="Abdelfattah Nabil" userId="77a49ace32e08614" providerId="LiveId" clId="{FC800855-BD25-409C-9F8C-0AC22BDDB9A1}" dt="2023-03-10T21:09:40.025" v="1005" actId="113"/>
          <ac:spMkLst>
            <pc:docMk/>
            <pc:sldMk cId="914585377" sldId="447"/>
            <ac:spMk id="9" creationId="{2AC60ADE-8930-CC67-03A7-D45D9540D140}"/>
          </ac:spMkLst>
        </pc:spChg>
        <pc:picChg chg="add mod">
          <ac:chgData name="Abdelfattah Nabil" userId="77a49ace32e08614" providerId="LiveId" clId="{FC800855-BD25-409C-9F8C-0AC22BDDB9A1}" dt="2023-03-10T19:19:22.302" v="497"/>
          <ac:picMkLst>
            <pc:docMk/>
            <pc:sldMk cId="914585377" sldId="447"/>
            <ac:picMk id="10" creationId="{3C5E73AE-90D7-1E74-45E9-978A96D783D7}"/>
          </ac:picMkLst>
        </pc:picChg>
        <pc:picChg chg="del">
          <ac:chgData name="Abdelfattah Nabil" userId="77a49ace32e08614" providerId="LiveId" clId="{FC800855-BD25-409C-9F8C-0AC22BDDB9A1}" dt="2023-03-10T19:05:24.940" v="419" actId="478"/>
          <ac:picMkLst>
            <pc:docMk/>
            <pc:sldMk cId="914585377" sldId="447"/>
            <ac:picMk id="11" creationId="{C7F55164-1D65-3FF2-D809-661BA34A920B}"/>
          </ac:picMkLst>
        </pc:picChg>
      </pc:sldChg>
      <pc:sldChg chg="addSp modSp add mod">
        <pc:chgData name="Abdelfattah Nabil" userId="77a49ace32e08614" providerId="LiveId" clId="{FC800855-BD25-409C-9F8C-0AC22BDDB9A1}" dt="2023-03-10T21:08:57.426" v="995" actId="113"/>
        <pc:sldMkLst>
          <pc:docMk/>
          <pc:sldMk cId="1218703048" sldId="448"/>
        </pc:sldMkLst>
        <pc:spChg chg="mod">
          <ac:chgData name="Abdelfattah Nabil" userId="77a49ace32e08614" providerId="LiveId" clId="{FC800855-BD25-409C-9F8C-0AC22BDDB9A1}" dt="2023-03-10T21:08:57.426" v="995" actId="113"/>
          <ac:spMkLst>
            <pc:docMk/>
            <pc:sldMk cId="1218703048" sldId="448"/>
            <ac:spMk id="9" creationId="{2AC60ADE-8930-CC67-03A7-D45D9540D140}"/>
          </ac:spMkLst>
        </pc:spChg>
        <pc:picChg chg="add mod">
          <ac:chgData name="Abdelfattah Nabil" userId="77a49ace32e08614" providerId="LiveId" clId="{FC800855-BD25-409C-9F8C-0AC22BDDB9A1}" dt="2023-03-10T19:19:12.848" v="494"/>
          <ac:picMkLst>
            <pc:docMk/>
            <pc:sldMk cId="1218703048" sldId="448"/>
            <ac:picMk id="10" creationId="{315ADDDC-6625-38DE-DEEA-AABEF3B2ED12}"/>
          </ac:picMkLst>
        </pc:picChg>
      </pc:sldChg>
      <pc:sldChg chg="addSp modSp add mod">
        <pc:chgData name="Abdelfattah Nabil" userId="77a49ace32e08614" providerId="LiveId" clId="{FC800855-BD25-409C-9F8C-0AC22BDDB9A1}" dt="2023-03-10T21:09:19.223" v="1001" actId="113"/>
        <pc:sldMkLst>
          <pc:docMk/>
          <pc:sldMk cId="335111799" sldId="449"/>
        </pc:sldMkLst>
        <pc:spChg chg="mod">
          <ac:chgData name="Abdelfattah Nabil" userId="77a49ace32e08614" providerId="LiveId" clId="{FC800855-BD25-409C-9F8C-0AC22BDDB9A1}" dt="2023-03-10T21:09:19.223" v="1001" actId="113"/>
          <ac:spMkLst>
            <pc:docMk/>
            <pc:sldMk cId="335111799" sldId="449"/>
            <ac:spMk id="9" creationId="{2AC60ADE-8930-CC67-03A7-D45D9540D140}"/>
          </ac:spMkLst>
        </pc:spChg>
        <pc:picChg chg="add mod">
          <ac:chgData name="Abdelfattah Nabil" userId="77a49ace32e08614" providerId="LiveId" clId="{FC800855-BD25-409C-9F8C-0AC22BDDB9A1}" dt="2023-03-10T19:19:16.661" v="495"/>
          <ac:picMkLst>
            <pc:docMk/>
            <pc:sldMk cId="335111799" sldId="449"/>
            <ac:picMk id="10" creationId="{EF680A09-C26B-7FBC-E497-600EE979ECB3}"/>
          </ac:picMkLst>
        </pc:picChg>
      </pc:sldChg>
      <pc:sldChg chg="addSp modSp add mod">
        <pc:chgData name="Abdelfattah Nabil" userId="77a49ace32e08614" providerId="LiveId" clId="{FC800855-BD25-409C-9F8C-0AC22BDDB9A1}" dt="2023-03-10T21:09:29.690" v="1003" actId="113"/>
        <pc:sldMkLst>
          <pc:docMk/>
          <pc:sldMk cId="1533010508" sldId="450"/>
        </pc:sldMkLst>
        <pc:spChg chg="mod">
          <ac:chgData name="Abdelfattah Nabil" userId="77a49ace32e08614" providerId="LiveId" clId="{FC800855-BD25-409C-9F8C-0AC22BDDB9A1}" dt="2023-03-10T21:09:29.690" v="1003" actId="113"/>
          <ac:spMkLst>
            <pc:docMk/>
            <pc:sldMk cId="1533010508" sldId="450"/>
            <ac:spMk id="9" creationId="{2AC60ADE-8930-CC67-03A7-D45D9540D140}"/>
          </ac:spMkLst>
        </pc:spChg>
        <pc:picChg chg="add mod">
          <ac:chgData name="Abdelfattah Nabil" userId="77a49ace32e08614" providerId="LiveId" clId="{FC800855-BD25-409C-9F8C-0AC22BDDB9A1}" dt="2023-03-10T19:19:19.434" v="496"/>
          <ac:picMkLst>
            <pc:docMk/>
            <pc:sldMk cId="1533010508" sldId="450"/>
            <ac:picMk id="10" creationId="{FA158616-5E07-60FD-7AFE-0705577AF14C}"/>
          </ac:picMkLst>
        </pc:picChg>
      </pc:sldChg>
      <pc:sldChg chg="addSp modSp add mod">
        <pc:chgData name="Abdelfattah Nabil" userId="77a49ace32e08614" providerId="LiveId" clId="{FC800855-BD25-409C-9F8C-0AC22BDDB9A1}" dt="2023-03-10T21:08:50.949" v="993" actId="1076"/>
        <pc:sldMkLst>
          <pc:docMk/>
          <pc:sldMk cId="361077566" sldId="451"/>
        </pc:sldMkLst>
        <pc:spChg chg="mod">
          <ac:chgData name="Abdelfattah Nabil" userId="77a49ace32e08614" providerId="LiveId" clId="{FC800855-BD25-409C-9F8C-0AC22BDDB9A1}" dt="2023-03-10T21:08:50.949" v="993" actId="1076"/>
          <ac:spMkLst>
            <pc:docMk/>
            <pc:sldMk cId="361077566" sldId="451"/>
            <ac:spMk id="9" creationId="{2AC60ADE-8930-CC67-03A7-D45D9540D140}"/>
          </ac:spMkLst>
        </pc:spChg>
        <pc:picChg chg="add mod">
          <ac:chgData name="Abdelfattah Nabil" userId="77a49ace32e08614" providerId="LiveId" clId="{FC800855-BD25-409C-9F8C-0AC22BDDB9A1}" dt="2023-03-10T19:19:09.052" v="493"/>
          <ac:picMkLst>
            <pc:docMk/>
            <pc:sldMk cId="361077566" sldId="451"/>
            <ac:picMk id="10" creationId="{D4567C27-0E6E-29F4-A55A-ADFC5D2CEC03}"/>
          </ac:picMkLst>
        </pc:picChg>
      </pc:sldChg>
      <pc:sldChg chg="addSp modSp add mod">
        <pc:chgData name="Abdelfattah Nabil" userId="77a49ace32e08614" providerId="LiveId" clId="{FC800855-BD25-409C-9F8C-0AC22BDDB9A1}" dt="2023-03-10T21:08:38.971" v="990" actId="113"/>
        <pc:sldMkLst>
          <pc:docMk/>
          <pc:sldMk cId="871595143" sldId="452"/>
        </pc:sldMkLst>
        <pc:spChg chg="mod">
          <ac:chgData name="Abdelfattah Nabil" userId="77a49ace32e08614" providerId="LiveId" clId="{FC800855-BD25-409C-9F8C-0AC22BDDB9A1}" dt="2023-03-10T21:08:38.971" v="990" actId="113"/>
          <ac:spMkLst>
            <pc:docMk/>
            <pc:sldMk cId="871595143" sldId="452"/>
            <ac:spMk id="9" creationId="{2AC60ADE-8930-CC67-03A7-D45D9540D140}"/>
          </ac:spMkLst>
        </pc:spChg>
        <pc:picChg chg="add mod">
          <ac:chgData name="Abdelfattah Nabil" userId="77a49ace32e08614" providerId="LiveId" clId="{FC800855-BD25-409C-9F8C-0AC22BDDB9A1}" dt="2023-03-10T19:19:05.515" v="492"/>
          <ac:picMkLst>
            <pc:docMk/>
            <pc:sldMk cId="871595143" sldId="452"/>
            <ac:picMk id="10" creationId="{A9C58F94-BE86-DA01-621C-D4AAA0A6972A}"/>
          </ac:picMkLst>
        </pc:picChg>
      </pc:sldChg>
      <pc:sldChg chg="new del">
        <pc:chgData name="Abdelfattah Nabil" userId="77a49ace32e08614" providerId="LiveId" clId="{FC800855-BD25-409C-9F8C-0AC22BDDB9A1}" dt="2023-03-10T19:07:10.581" v="453" actId="680"/>
        <pc:sldMkLst>
          <pc:docMk/>
          <pc:sldMk cId="1407820789" sldId="452"/>
        </pc:sldMkLst>
      </pc:sldChg>
      <pc:sldChg chg="addSp modSp add mod">
        <pc:chgData name="Abdelfattah Nabil" userId="77a49ace32e08614" providerId="LiveId" clId="{FC800855-BD25-409C-9F8C-0AC22BDDB9A1}" dt="2023-03-10T21:08:00.690" v="989" actId="113"/>
        <pc:sldMkLst>
          <pc:docMk/>
          <pc:sldMk cId="3637387356" sldId="453"/>
        </pc:sldMkLst>
        <pc:spChg chg="mod">
          <ac:chgData name="Abdelfattah Nabil" userId="77a49ace32e08614" providerId="LiveId" clId="{FC800855-BD25-409C-9F8C-0AC22BDDB9A1}" dt="2023-03-10T21:08:00.690" v="989" actId="113"/>
          <ac:spMkLst>
            <pc:docMk/>
            <pc:sldMk cId="3637387356" sldId="453"/>
            <ac:spMk id="9" creationId="{2AC60ADE-8930-CC67-03A7-D45D9540D140}"/>
          </ac:spMkLst>
        </pc:spChg>
        <pc:picChg chg="add mod">
          <ac:chgData name="Abdelfattah Nabil" userId="77a49ace32e08614" providerId="LiveId" clId="{FC800855-BD25-409C-9F8C-0AC22BDDB9A1}" dt="2023-03-10T19:19:02.918" v="491"/>
          <ac:picMkLst>
            <pc:docMk/>
            <pc:sldMk cId="3637387356" sldId="453"/>
            <ac:picMk id="10" creationId="{A1C57F49-7C30-2DBE-F963-52E338C0D7E5}"/>
          </ac:picMkLst>
        </pc:picChg>
      </pc:sldChg>
      <pc:sldChg chg="modSp add del mod">
        <pc:chgData name="Abdelfattah Nabil" userId="77a49ace32e08614" providerId="LiveId" clId="{FC800855-BD25-409C-9F8C-0AC22BDDB9A1}" dt="2023-03-10T19:16:08.008" v="485" actId="47"/>
        <pc:sldMkLst>
          <pc:docMk/>
          <pc:sldMk cId="3784485460" sldId="454"/>
        </pc:sldMkLst>
        <pc:spChg chg="mod">
          <ac:chgData name="Abdelfattah Nabil" userId="77a49ace32e08614" providerId="LiveId" clId="{FC800855-BD25-409C-9F8C-0AC22BDDB9A1}" dt="2023-03-10T19:08:23.544" v="473" actId="1076"/>
          <ac:spMkLst>
            <pc:docMk/>
            <pc:sldMk cId="3784485460" sldId="454"/>
            <ac:spMk id="9" creationId="{2AC60ADE-8930-CC67-03A7-D45D9540D140}"/>
          </ac:spMkLst>
        </pc:spChg>
      </pc:sldChg>
      <pc:sldChg chg="addSp modSp add mod">
        <pc:chgData name="Abdelfattah Nabil" userId="77a49ace32e08614" providerId="LiveId" clId="{FC800855-BD25-409C-9F8C-0AC22BDDB9A1}" dt="2023-03-10T21:07:55.105" v="988" actId="113"/>
        <pc:sldMkLst>
          <pc:docMk/>
          <pc:sldMk cId="1925709190" sldId="455"/>
        </pc:sldMkLst>
        <pc:spChg chg="mod">
          <ac:chgData name="Abdelfattah Nabil" userId="77a49ace32e08614" providerId="LiveId" clId="{FC800855-BD25-409C-9F8C-0AC22BDDB9A1}" dt="2023-03-10T21:07:55.105" v="988" actId="113"/>
          <ac:spMkLst>
            <pc:docMk/>
            <pc:sldMk cId="1925709190" sldId="455"/>
            <ac:spMk id="9" creationId="{2AC60ADE-8930-CC67-03A7-D45D9540D140}"/>
          </ac:spMkLst>
        </pc:spChg>
        <pc:picChg chg="add mod">
          <ac:chgData name="Abdelfattah Nabil" userId="77a49ace32e08614" providerId="LiveId" clId="{FC800855-BD25-409C-9F8C-0AC22BDDB9A1}" dt="2023-03-10T19:18:57.764" v="490" actId="1076"/>
          <ac:picMkLst>
            <pc:docMk/>
            <pc:sldMk cId="1925709190" sldId="455"/>
            <ac:picMk id="11" creationId="{4325D0DE-ED90-69AE-6AD0-E64DA80F905E}"/>
          </ac:picMkLst>
        </pc:picChg>
      </pc:sldChg>
      <pc:sldChg chg="modSp add mod">
        <pc:chgData name="Abdelfattah Nabil" userId="77a49ace32e08614" providerId="LiveId" clId="{FC800855-BD25-409C-9F8C-0AC22BDDB9A1}" dt="2023-03-10T19:21:38.061" v="515"/>
        <pc:sldMkLst>
          <pc:docMk/>
          <pc:sldMk cId="424715346" sldId="456"/>
        </pc:sldMkLst>
        <pc:spChg chg="mod">
          <ac:chgData name="Abdelfattah Nabil" userId="77a49ace32e08614" providerId="LiveId" clId="{FC800855-BD25-409C-9F8C-0AC22BDDB9A1}" dt="2023-03-10T19:21:38.061" v="515"/>
          <ac:spMkLst>
            <pc:docMk/>
            <pc:sldMk cId="424715346" sldId="456"/>
            <ac:spMk id="7" creationId="{00000000-0000-0000-0000-000000000000}"/>
          </ac:spMkLst>
        </pc:spChg>
        <pc:spChg chg="mod">
          <ac:chgData name="Abdelfattah Nabil" userId="77a49ace32e08614" providerId="LiveId" clId="{FC800855-BD25-409C-9F8C-0AC22BDDB9A1}" dt="2023-03-10T19:20:26.138" v="503"/>
          <ac:spMkLst>
            <pc:docMk/>
            <pc:sldMk cId="424715346" sldId="456"/>
            <ac:spMk id="9" creationId="{2AC60ADE-8930-CC67-03A7-D45D9540D140}"/>
          </ac:spMkLst>
        </pc:spChg>
      </pc:sldChg>
      <pc:sldChg chg="modSp add mod">
        <pc:chgData name="Abdelfattah Nabil" userId="77a49ace32e08614" providerId="LiveId" clId="{FC800855-BD25-409C-9F8C-0AC22BDDB9A1}" dt="2023-03-10T19:21:35.059" v="514"/>
        <pc:sldMkLst>
          <pc:docMk/>
          <pc:sldMk cId="2479260148" sldId="457"/>
        </pc:sldMkLst>
        <pc:spChg chg="mod">
          <ac:chgData name="Abdelfattah Nabil" userId="77a49ace32e08614" providerId="LiveId" clId="{FC800855-BD25-409C-9F8C-0AC22BDDB9A1}" dt="2023-03-10T19:21:35.059" v="514"/>
          <ac:spMkLst>
            <pc:docMk/>
            <pc:sldMk cId="2479260148" sldId="457"/>
            <ac:spMk id="7" creationId="{00000000-0000-0000-0000-000000000000}"/>
          </ac:spMkLst>
        </pc:spChg>
        <pc:spChg chg="mod">
          <ac:chgData name="Abdelfattah Nabil" userId="77a49ace32e08614" providerId="LiveId" clId="{FC800855-BD25-409C-9F8C-0AC22BDDB9A1}" dt="2023-03-10T19:20:18.252" v="502"/>
          <ac:spMkLst>
            <pc:docMk/>
            <pc:sldMk cId="2479260148" sldId="457"/>
            <ac:spMk id="9" creationId="{2AC60ADE-8930-CC67-03A7-D45D9540D140}"/>
          </ac:spMkLst>
        </pc:spChg>
      </pc:sldChg>
      <pc:sldChg chg="modSp add mod">
        <pc:chgData name="Abdelfattah Nabil" userId="77a49ace32e08614" providerId="LiveId" clId="{FC800855-BD25-409C-9F8C-0AC22BDDB9A1}" dt="2023-03-10T19:21:49.579" v="518"/>
        <pc:sldMkLst>
          <pc:docMk/>
          <pc:sldMk cId="405525958" sldId="458"/>
        </pc:sldMkLst>
        <pc:spChg chg="mod">
          <ac:chgData name="Abdelfattah Nabil" userId="77a49ace32e08614" providerId="LiveId" clId="{FC800855-BD25-409C-9F8C-0AC22BDDB9A1}" dt="2023-03-10T19:21:49.579" v="518"/>
          <ac:spMkLst>
            <pc:docMk/>
            <pc:sldMk cId="405525958" sldId="458"/>
            <ac:spMk id="7" creationId="{00000000-0000-0000-0000-000000000000}"/>
          </ac:spMkLst>
        </pc:spChg>
        <pc:spChg chg="mod">
          <ac:chgData name="Abdelfattah Nabil" userId="77a49ace32e08614" providerId="LiveId" clId="{FC800855-BD25-409C-9F8C-0AC22BDDB9A1}" dt="2023-03-10T19:20:39.581" v="505"/>
          <ac:spMkLst>
            <pc:docMk/>
            <pc:sldMk cId="405525958" sldId="458"/>
            <ac:spMk id="9" creationId="{2AC60ADE-8930-CC67-03A7-D45D9540D140}"/>
          </ac:spMkLst>
        </pc:spChg>
      </pc:sldChg>
      <pc:sldChg chg="modSp add mod">
        <pc:chgData name="Abdelfattah Nabil" userId="77a49ace32e08614" providerId="LiveId" clId="{FC800855-BD25-409C-9F8C-0AC22BDDB9A1}" dt="2023-03-10T19:21:45.763" v="517"/>
        <pc:sldMkLst>
          <pc:docMk/>
          <pc:sldMk cId="991247054" sldId="459"/>
        </pc:sldMkLst>
        <pc:spChg chg="mod">
          <ac:chgData name="Abdelfattah Nabil" userId="77a49ace32e08614" providerId="LiveId" clId="{FC800855-BD25-409C-9F8C-0AC22BDDB9A1}" dt="2023-03-10T19:21:45.763" v="517"/>
          <ac:spMkLst>
            <pc:docMk/>
            <pc:sldMk cId="991247054" sldId="459"/>
            <ac:spMk id="7" creationId="{00000000-0000-0000-0000-000000000000}"/>
          </ac:spMkLst>
        </pc:spChg>
        <pc:spChg chg="mod">
          <ac:chgData name="Abdelfattah Nabil" userId="77a49ace32e08614" providerId="LiveId" clId="{FC800855-BD25-409C-9F8C-0AC22BDDB9A1}" dt="2023-03-10T19:20:50.997" v="507"/>
          <ac:spMkLst>
            <pc:docMk/>
            <pc:sldMk cId="991247054" sldId="459"/>
            <ac:spMk id="9" creationId="{2AC60ADE-8930-CC67-03A7-D45D9540D140}"/>
          </ac:spMkLst>
        </pc:spChg>
      </pc:sldChg>
      <pc:sldChg chg="modSp add mod">
        <pc:chgData name="Abdelfattah Nabil" userId="77a49ace32e08614" providerId="LiveId" clId="{FC800855-BD25-409C-9F8C-0AC22BDDB9A1}" dt="2023-03-10T19:21:41.271" v="516"/>
        <pc:sldMkLst>
          <pc:docMk/>
          <pc:sldMk cId="3776266587" sldId="460"/>
        </pc:sldMkLst>
        <pc:spChg chg="mod">
          <ac:chgData name="Abdelfattah Nabil" userId="77a49ace32e08614" providerId="LiveId" clId="{FC800855-BD25-409C-9F8C-0AC22BDDB9A1}" dt="2023-03-10T19:21:41.271" v="516"/>
          <ac:spMkLst>
            <pc:docMk/>
            <pc:sldMk cId="3776266587" sldId="460"/>
            <ac:spMk id="7" creationId="{00000000-0000-0000-0000-000000000000}"/>
          </ac:spMkLst>
        </pc:spChg>
        <pc:spChg chg="mod">
          <ac:chgData name="Abdelfattah Nabil" userId="77a49ace32e08614" providerId="LiveId" clId="{FC800855-BD25-409C-9F8C-0AC22BDDB9A1}" dt="2023-03-10T19:21:02.469" v="509"/>
          <ac:spMkLst>
            <pc:docMk/>
            <pc:sldMk cId="3776266587" sldId="460"/>
            <ac:spMk id="9" creationId="{2AC60ADE-8930-CC67-03A7-D45D9540D140}"/>
          </ac:spMkLst>
        </pc:spChg>
      </pc:sldChg>
      <pc:sldChg chg="addSp delSp modSp add mod">
        <pc:chgData name="Abdelfattah Nabil" userId="77a49ace32e08614" providerId="LiveId" clId="{FC800855-BD25-409C-9F8C-0AC22BDDB9A1}" dt="2023-03-10T21:07:47.596" v="986" actId="113"/>
        <pc:sldMkLst>
          <pc:docMk/>
          <pc:sldMk cId="4079361695" sldId="461"/>
        </pc:sldMkLst>
        <pc:spChg chg="mod">
          <ac:chgData name="Abdelfattah Nabil" userId="77a49ace32e08614" providerId="LiveId" clId="{FC800855-BD25-409C-9F8C-0AC22BDDB9A1}" dt="2023-03-10T19:51:24.656" v="612" actId="1076"/>
          <ac:spMkLst>
            <pc:docMk/>
            <pc:sldMk cId="4079361695" sldId="461"/>
            <ac:spMk id="7" creationId="{00000000-0000-0000-0000-000000000000}"/>
          </ac:spMkLst>
        </pc:spChg>
        <pc:spChg chg="mod">
          <ac:chgData name="Abdelfattah Nabil" userId="77a49ace32e08614" providerId="LiveId" clId="{FC800855-BD25-409C-9F8C-0AC22BDDB9A1}" dt="2023-03-10T21:07:47.596" v="986" actId="113"/>
          <ac:spMkLst>
            <pc:docMk/>
            <pc:sldMk cId="4079361695" sldId="461"/>
            <ac:spMk id="9" creationId="{2AC60ADE-8930-CC67-03A7-D45D9540D140}"/>
          </ac:spMkLst>
        </pc:spChg>
        <pc:picChg chg="mod">
          <ac:chgData name="Abdelfattah Nabil" userId="77a49ace32e08614" providerId="LiveId" clId="{FC800855-BD25-409C-9F8C-0AC22BDDB9A1}" dt="2023-03-10T19:51:17.807" v="611" actId="1076"/>
          <ac:picMkLst>
            <pc:docMk/>
            <pc:sldMk cId="4079361695" sldId="461"/>
            <ac:picMk id="6" creationId="{00000000-0000-0000-0000-000000000000}"/>
          </ac:picMkLst>
        </pc:picChg>
        <pc:picChg chg="del">
          <ac:chgData name="Abdelfattah Nabil" userId="77a49ace32e08614" providerId="LiveId" clId="{FC800855-BD25-409C-9F8C-0AC22BDDB9A1}" dt="2023-03-10T19:51:30.290" v="613" actId="478"/>
          <ac:picMkLst>
            <pc:docMk/>
            <pc:sldMk cId="4079361695" sldId="461"/>
            <ac:picMk id="11" creationId="{4325D0DE-ED90-69AE-6AD0-E64DA80F905E}"/>
          </ac:picMkLst>
        </pc:picChg>
        <pc:picChg chg="add mod">
          <ac:chgData name="Abdelfattah Nabil" userId="77a49ace32e08614" providerId="LiveId" clId="{FC800855-BD25-409C-9F8C-0AC22BDDB9A1}" dt="2023-03-10T19:51:55.712" v="616" actId="1076"/>
          <ac:picMkLst>
            <pc:docMk/>
            <pc:sldMk cId="4079361695" sldId="461"/>
            <ac:picMk id="12" creationId="{003072CE-4DC6-7C18-1361-3B8C682068E2}"/>
          </ac:picMkLst>
        </pc:picChg>
      </pc:sldChg>
      <pc:sldChg chg="modSp add mod">
        <pc:chgData name="Abdelfattah Nabil" userId="77a49ace32e08614" providerId="LiveId" clId="{FC800855-BD25-409C-9F8C-0AC22BDDB9A1}" dt="2023-03-10T21:07:21.607" v="981" actId="113"/>
        <pc:sldMkLst>
          <pc:docMk/>
          <pc:sldMk cId="3312366544" sldId="462"/>
        </pc:sldMkLst>
        <pc:spChg chg="mod">
          <ac:chgData name="Abdelfattah Nabil" userId="77a49ace32e08614" providerId="LiveId" clId="{FC800855-BD25-409C-9F8C-0AC22BDDB9A1}" dt="2023-03-10T21:07:21.607" v="981" actId="113"/>
          <ac:spMkLst>
            <pc:docMk/>
            <pc:sldMk cId="3312366544" sldId="462"/>
            <ac:spMk id="9" creationId="{2AC60ADE-8930-CC67-03A7-D45D9540D140}"/>
          </ac:spMkLst>
        </pc:spChg>
      </pc:sldChg>
      <pc:sldChg chg="modSp add mod">
        <pc:chgData name="Abdelfattah Nabil" userId="77a49ace32e08614" providerId="LiveId" clId="{FC800855-BD25-409C-9F8C-0AC22BDDB9A1}" dt="2023-03-10T21:07:26.561" v="982" actId="113"/>
        <pc:sldMkLst>
          <pc:docMk/>
          <pc:sldMk cId="2891886070" sldId="463"/>
        </pc:sldMkLst>
        <pc:spChg chg="mod">
          <ac:chgData name="Abdelfattah Nabil" userId="77a49ace32e08614" providerId="LiveId" clId="{FC800855-BD25-409C-9F8C-0AC22BDDB9A1}" dt="2023-03-10T21:07:26.561" v="982" actId="113"/>
          <ac:spMkLst>
            <pc:docMk/>
            <pc:sldMk cId="2891886070" sldId="463"/>
            <ac:spMk id="9" creationId="{2AC60ADE-8930-CC67-03A7-D45D9540D140}"/>
          </ac:spMkLst>
        </pc:spChg>
      </pc:sldChg>
      <pc:sldChg chg="modSp add mod">
        <pc:chgData name="Abdelfattah Nabil" userId="77a49ace32e08614" providerId="LiveId" clId="{FC800855-BD25-409C-9F8C-0AC22BDDB9A1}" dt="2023-03-10T21:07:29.834" v="983" actId="113"/>
        <pc:sldMkLst>
          <pc:docMk/>
          <pc:sldMk cId="4116527459" sldId="464"/>
        </pc:sldMkLst>
        <pc:spChg chg="mod">
          <ac:chgData name="Abdelfattah Nabil" userId="77a49ace32e08614" providerId="LiveId" clId="{FC800855-BD25-409C-9F8C-0AC22BDDB9A1}" dt="2023-03-10T21:07:29.834" v="983" actId="113"/>
          <ac:spMkLst>
            <pc:docMk/>
            <pc:sldMk cId="4116527459" sldId="464"/>
            <ac:spMk id="9" creationId="{2AC60ADE-8930-CC67-03A7-D45D9540D140}"/>
          </ac:spMkLst>
        </pc:spChg>
      </pc:sldChg>
      <pc:sldChg chg="modSp add mod">
        <pc:chgData name="Abdelfattah Nabil" userId="77a49ace32e08614" providerId="LiveId" clId="{FC800855-BD25-409C-9F8C-0AC22BDDB9A1}" dt="2023-03-10T21:07:42.235" v="985" actId="113"/>
        <pc:sldMkLst>
          <pc:docMk/>
          <pc:sldMk cId="2017034106" sldId="465"/>
        </pc:sldMkLst>
        <pc:spChg chg="mod">
          <ac:chgData name="Abdelfattah Nabil" userId="77a49ace32e08614" providerId="LiveId" clId="{FC800855-BD25-409C-9F8C-0AC22BDDB9A1}" dt="2023-03-10T21:07:42.235" v="985" actId="113"/>
          <ac:spMkLst>
            <pc:docMk/>
            <pc:sldMk cId="2017034106" sldId="465"/>
            <ac:spMk id="9" creationId="{2AC60ADE-8930-CC67-03A7-D45D9540D140}"/>
          </ac:spMkLst>
        </pc:spChg>
      </pc:sldChg>
      <pc:sldChg chg="modSp add mod">
        <pc:chgData name="Abdelfattah Nabil" userId="77a49ace32e08614" providerId="LiveId" clId="{FC800855-BD25-409C-9F8C-0AC22BDDB9A1}" dt="2023-03-10T21:07:06.183" v="978" actId="113"/>
        <pc:sldMkLst>
          <pc:docMk/>
          <pc:sldMk cId="2582131932" sldId="466"/>
        </pc:sldMkLst>
        <pc:spChg chg="mod">
          <ac:chgData name="Abdelfattah Nabil" userId="77a49ace32e08614" providerId="LiveId" clId="{FC800855-BD25-409C-9F8C-0AC22BDDB9A1}" dt="2023-03-10T21:07:06.183" v="978" actId="113"/>
          <ac:spMkLst>
            <pc:docMk/>
            <pc:sldMk cId="2582131932" sldId="466"/>
            <ac:spMk id="9" creationId="{2AC60ADE-8930-CC67-03A7-D45D9540D140}"/>
          </ac:spMkLst>
        </pc:spChg>
      </pc:sldChg>
      <pc:sldChg chg="modSp add mod">
        <pc:chgData name="Abdelfattah Nabil" userId="77a49ace32e08614" providerId="LiveId" clId="{FC800855-BD25-409C-9F8C-0AC22BDDB9A1}" dt="2023-03-10T21:07:17.356" v="980" actId="113"/>
        <pc:sldMkLst>
          <pc:docMk/>
          <pc:sldMk cId="1879388594" sldId="467"/>
        </pc:sldMkLst>
        <pc:spChg chg="mod">
          <ac:chgData name="Abdelfattah Nabil" userId="77a49ace32e08614" providerId="LiveId" clId="{FC800855-BD25-409C-9F8C-0AC22BDDB9A1}" dt="2023-03-10T21:07:17.356" v="980" actId="113"/>
          <ac:spMkLst>
            <pc:docMk/>
            <pc:sldMk cId="1879388594" sldId="467"/>
            <ac:spMk id="9" creationId="{2AC60ADE-8930-CC67-03A7-D45D9540D140}"/>
          </ac:spMkLst>
        </pc:spChg>
      </pc:sldChg>
      <pc:sldChg chg="modSp add mod">
        <pc:chgData name="Abdelfattah Nabil" userId="77a49ace32e08614" providerId="LiveId" clId="{FC800855-BD25-409C-9F8C-0AC22BDDB9A1}" dt="2023-03-10T21:07:11.242" v="979" actId="113"/>
        <pc:sldMkLst>
          <pc:docMk/>
          <pc:sldMk cId="1201693611" sldId="468"/>
        </pc:sldMkLst>
        <pc:spChg chg="mod">
          <ac:chgData name="Abdelfattah Nabil" userId="77a49ace32e08614" providerId="LiveId" clId="{FC800855-BD25-409C-9F8C-0AC22BDDB9A1}" dt="2023-03-10T21:07:11.242" v="979" actId="113"/>
          <ac:spMkLst>
            <pc:docMk/>
            <pc:sldMk cId="1201693611" sldId="468"/>
            <ac:spMk id="9" creationId="{2AC60ADE-8930-CC67-03A7-D45D9540D140}"/>
          </ac:spMkLst>
        </pc:spChg>
      </pc:sldChg>
      <pc:sldChg chg="modSp add del mod">
        <pc:chgData name="Abdelfattah Nabil" userId="77a49ace32e08614" providerId="LiveId" clId="{FC800855-BD25-409C-9F8C-0AC22BDDB9A1}" dt="2023-03-10T20:48:07.128" v="883" actId="2696"/>
        <pc:sldMkLst>
          <pc:docMk/>
          <pc:sldMk cId="1600371209" sldId="469"/>
        </pc:sldMkLst>
        <pc:spChg chg="mod">
          <ac:chgData name="Abdelfattah Nabil" userId="77a49ace32e08614" providerId="LiveId" clId="{FC800855-BD25-409C-9F8C-0AC22BDDB9A1}" dt="2023-03-10T20:30:02.099" v="810" actId="20577"/>
          <ac:spMkLst>
            <pc:docMk/>
            <pc:sldMk cId="1600371209" sldId="469"/>
            <ac:spMk id="7" creationId="{00000000-0000-0000-0000-000000000000}"/>
          </ac:spMkLst>
        </pc:spChg>
      </pc:sldChg>
      <pc:sldChg chg="add del">
        <pc:chgData name="Abdelfattah Nabil" userId="77a49ace32e08614" providerId="LiveId" clId="{FC800855-BD25-409C-9F8C-0AC22BDDB9A1}" dt="2023-03-10T20:49:54.814" v="904" actId="47"/>
        <pc:sldMkLst>
          <pc:docMk/>
          <pc:sldMk cId="3030037952" sldId="469"/>
        </pc:sldMkLst>
      </pc:sldChg>
      <pc:sldChg chg="modSp add mod">
        <pc:chgData name="Abdelfattah Nabil" userId="77a49ace32e08614" providerId="LiveId" clId="{FC800855-BD25-409C-9F8C-0AC22BDDB9A1}" dt="2023-03-10T21:09:34.654" v="1004" actId="113"/>
        <pc:sldMkLst>
          <pc:docMk/>
          <pc:sldMk cId="1442671264" sldId="470"/>
        </pc:sldMkLst>
        <pc:spChg chg="mod">
          <ac:chgData name="Abdelfattah Nabil" userId="77a49ace32e08614" providerId="LiveId" clId="{FC800855-BD25-409C-9F8C-0AC22BDDB9A1}" dt="2023-03-10T21:09:34.654" v="1004" actId="113"/>
          <ac:spMkLst>
            <pc:docMk/>
            <pc:sldMk cId="1442671264" sldId="470"/>
            <ac:spMk id="9" creationId="{2AC60ADE-8930-CC67-03A7-D45D9540D140}"/>
          </ac:spMkLst>
        </pc:spChg>
      </pc:sldChg>
      <pc:sldChg chg="modSp add mod">
        <pc:chgData name="Abdelfattah Nabil" userId="77a49ace32e08614" providerId="LiveId" clId="{FC800855-BD25-409C-9F8C-0AC22BDDB9A1}" dt="2023-03-10T21:09:24.500" v="1002" actId="113"/>
        <pc:sldMkLst>
          <pc:docMk/>
          <pc:sldMk cId="1506875876" sldId="471"/>
        </pc:sldMkLst>
        <pc:spChg chg="mod">
          <ac:chgData name="Abdelfattah Nabil" userId="77a49ace32e08614" providerId="LiveId" clId="{FC800855-BD25-409C-9F8C-0AC22BDDB9A1}" dt="2023-03-10T21:09:24.500" v="1002" actId="113"/>
          <ac:spMkLst>
            <pc:docMk/>
            <pc:sldMk cId="1506875876" sldId="471"/>
            <ac:spMk id="9" creationId="{2AC60ADE-8930-CC67-03A7-D45D9540D140}"/>
          </ac:spMkLst>
        </pc:spChg>
      </pc:sldChg>
      <pc:sldChg chg="modSp add mod">
        <pc:chgData name="Abdelfattah Nabil" userId="77a49ace32e08614" providerId="LiveId" clId="{FC800855-BD25-409C-9F8C-0AC22BDDB9A1}" dt="2023-03-10T21:09:11.793" v="999" actId="113"/>
        <pc:sldMkLst>
          <pc:docMk/>
          <pc:sldMk cId="2005785956" sldId="472"/>
        </pc:sldMkLst>
        <pc:spChg chg="mod">
          <ac:chgData name="Abdelfattah Nabil" userId="77a49ace32e08614" providerId="LiveId" clId="{FC800855-BD25-409C-9F8C-0AC22BDDB9A1}" dt="2023-03-10T21:09:11.793" v="999" actId="113"/>
          <ac:spMkLst>
            <pc:docMk/>
            <pc:sldMk cId="2005785956" sldId="472"/>
            <ac:spMk id="9" creationId="{2AC60ADE-8930-CC67-03A7-D45D9540D140}"/>
          </ac:spMkLst>
        </pc:spChg>
      </pc:sldChg>
      <pc:sldChg chg="modSp add mod">
        <pc:chgData name="Abdelfattah Nabil" userId="77a49ace32e08614" providerId="LiveId" clId="{FC800855-BD25-409C-9F8C-0AC22BDDB9A1}" dt="2023-03-10T21:07:32.713" v="984" actId="113"/>
        <pc:sldMkLst>
          <pc:docMk/>
          <pc:sldMk cId="653027550" sldId="473"/>
        </pc:sldMkLst>
        <pc:spChg chg="mod">
          <ac:chgData name="Abdelfattah Nabil" userId="77a49ace32e08614" providerId="LiveId" clId="{FC800855-BD25-409C-9F8C-0AC22BDDB9A1}" dt="2023-03-10T21:07:32.713" v="984" actId="113"/>
          <ac:spMkLst>
            <pc:docMk/>
            <pc:sldMk cId="653027550" sldId="473"/>
            <ac:spMk id="9" creationId="{2AC60ADE-8930-CC67-03A7-D45D9540D140}"/>
          </ac:spMkLst>
        </pc:spChg>
      </pc:sldChg>
      <pc:sldChg chg="modSp add mod">
        <pc:chgData name="Abdelfattah Nabil" userId="77a49ace32e08614" providerId="LiveId" clId="{FC800855-BD25-409C-9F8C-0AC22BDDB9A1}" dt="2023-03-10T21:08:54.438" v="994" actId="113"/>
        <pc:sldMkLst>
          <pc:docMk/>
          <pc:sldMk cId="188145888" sldId="474"/>
        </pc:sldMkLst>
        <pc:spChg chg="mod">
          <ac:chgData name="Abdelfattah Nabil" userId="77a49ace32e08614" providerId="LiveId" clId="{FC800855-BD25-409C-9F8C-0AC22BDDB9A1}" dt="2023-03-10T21:08:54.438" v="994" actId="113"/>
          <ac:spMkLst>
            <pc:docMk/>
            <pc:sldMk cId="188145888" sldId="474"/>
            <ac:spMk id="9" creationId="{2AC60ADE-8930-CC67-03A7-D45D9540D140}"/>
          </ac:spMkLst>
        </pc:spChg>
      </pc:sldChg>
    </pc:docChg>
  </pc:docChgLst>
  <pc:docChgLst>
    <pc:chgData name="Abdelfattah Nabil" userId="77a49ace32e08614" providerId="LiveId" clId="{D1D8BD70-1715-4C46-9D97-12A5E281887C}"/>
    <pc:docChg chg="undo redo custSel addSld modSld">
      <pc:chgData name="Abdelfattah Nabil" userId="77a49ace32e08614" providerId="LiveId" clId="{D1D8BD70-1715-4C46-9D97-12A5E281887C}" dt="2023-02-24T17:46:54.377" v="696"/>
      <pc:docMkLst>
        <pc:docMk/>
      </pc:docMkLst>
      <pc:sldChg chg="modSp mod">
        <pc:chgData name="Abdelfattah Nabil" userId="77a49ace32e08614" providerId="LiveId" clId="{D1D8BD70-1715-4C46-9D97-12A5E281887C}" dt="2023-02-24T16:49:49.714" v="8" actId="20577"/>
        <pc:sldMkLst>
          <pc:docMk/>
          <pc:sldMk cId="1441856930" sldId="298"/>
        </pc:sldMkLst>
        <pc:spChg chg="mod">
          <ac:chgData name="Abdelfattah Nabil" userId="77a49ace32e08614" providerId="LiveId" clId="{D1D8BD70-1715-4C46-9D97-12A5E281887C}" dt="2023-02-24T16:49:49.714" v="8" actId="20577"/>
          <ac:spMkLst>
            <pc:docMk/>
            <pc:sldMk cId="1441856930" sldId="298"/>
            <ac:spMk id="14" creationId="{00000000-0000-0000-0000-000000000000}"/>
          </ac:spMkLst>
        </pc:spChg>
      </pc:sldChg>
      <pc:sldChg chg="addSp delSp modSp mod">
        <pc:chgData name="Abdelfattah Nabil" userId="77a49ace32e08614" providerId="LiveId" clId="{D1D8BD70-1715-4C46-9D97-12A5E281887C}" dt="2023-02-24T16:59:39.958" v="195" actId="1076"/>
        <pc:sldMkLst>
          <pc:docMk/>
          <pc:sldMk cId="3860337098" sldId="299"/>
        </pc:sldMkLst>
        <pc:spChg chg="mod">
          <ac:chgData name="Abdelfattah Nabil" userId="77a49ace32e08614" providerId="LiveId" clId="{D1D8BD70-1715-4C46-9D97-12A5E281887C}" dt="2023-02-24T16:54:20.311" v="111" actId="20577"/>
          <ac:spMkLst>
            <pc:docMk/>
            <pc:sldMk cId="3860337098" sldId="299"/>
            <ac:spMk id="7" creationId="{00000000-0000-0000-0000-000000000000}"/>
          </ac:spMkLst>
        </pc:spChg>
        <pc:spChg chg="mod">
          <ac:chgData name="Abdelfattah Nabil" userId="77a49ace32e08614" providerId="LiveId" clId="{D1D8BD70-1715-4C46-9D97-12A5E281887C}" dt="2023-02-24T16:50:27.741" v="27" actId="1076"/>
          <ac:spMkLst>
            <pc:docMk/>
            <pc:sldMk cId="3860337098" sldId="299"/>
            <ac:spMk id="8" creationId="{00000000-0000-0000-0000-000000000000}"/>
          </ac:spMkLst>
        </pc:spChg>
        <pc:spChg chg="add del mod">
          <ac:chgData name="Abdelfattah Nabil" userId="77a49ace32e08614" providerId="LiveId" clId="{D1D8BD70-1715-4C46-9D97-12A5E281887C}" dt="2023-02-24T16:57:36.515" v="176" actId="478"/>
          <ac:spMkLst>
            <pc:docMk/>
            <pc:sldMk cId="3860337098" sldId="299"/>
            <ac:spMk id="9" creationId="{E564F898-41E9-1FAD-0A5A-8813AD02419F}"/>
          </ac:spMkLst>
        </pc:spChg>
        <pc:picChg chg="del">
          <ac:chgData name="Abdelfattah Nabil" userId="77a49ace32e08614" providerId="LiveId" clId="{D1D8BD70-1715-4C46-9D97-12A5E281887C}" dt="2023-02-24T16:54:22.901" v="112" actId="478"/>
          <ac:picMkLst>
            <pc:docMk/>
            <pc:sldMk cId="3860337098" sldId="299"/>
            <ac:picMk id="10" creationId="{5AC9E7EF-C620-7FBF-9682-9811ED6082D9}"/>
          </ac:picMkLst>
        </pc:picChg>
        <pc:picChg chg="add del mod">
          <ac:chgData name="Abdelfattah Nabil" userId="77a49ace32e08614" providerId="LiveId" clId="{D1D8BD70-1715-4C46-9D97-12A5E281887C}" dt="2023-02-24T16:59:08.596" v="191" actId="478"/>
          <ac:picMkLst>
            <pc:docMk/>
            <pc:sldMk cId="3860337098" sldId="299"/>
            <ac:picMk id="11" creationId="{D2317389-BBEF-DEDD-2730-4BE767D27014}"/>
          </ac:picMkLst>
        </pc:picChg>
        <pc:picChg chg="add mod">
          <ac:chgData name="Abdelfattah Nabil" userId="77a49ace32e08614" providerId="LiveId" clId="{D1D8BD70-1715-4C46-9D97-12A5E281887C}" dt="2023-02-24T16:59:39.958" v="195" actId="1076"/>
          <ac:picMkLst>
            <pc:docMk/>
            <pc:sldMk cId="3860337098" sldId="299"/>
            <ac:picMk id="13" creationId="{BC488AE2-F36F-9DDE-110F-3FEA9AAF72FF}"/>
          </ac:picMkLst>
        </pc:picChg>
      </pc:sldChg>
      <pc:sldChg chg="addSp delSp modSp mod">
        <pc:chgData name="Abdelfattah Nabil" userId="77a49ace32e08614" providerId="LiveId" clId="{D1D8BD70-1715-4C46-9D97-12A5E281887C}" dt="2023-02-24T17:02:35.605" v="222" actId="1076"/>
        <pc:sldMkLst>
          <pc:docMk/>
          <pc:sldMk cId="2993750509" sldId="356"/>
        </pc:sldMkLst>
        <pc:spChg chg="mod">
          <ac:chgData name="Abdelfattah Nabil" userId="77a49ace32e08614" providerId="LiveId" clId="{D1D8BD70-1715-4C46-9D97-12A5E281887C}" dt="2023-02-24T16:54:34.538" v="127" actId="20577"/>
          <ac:spMkLst>
            <pc:docMk/>
            <pc:sldMk cId="2993750509" sldId="356"/>
            <ac:spMk id="7" creationId="{00000000-0000-0000-0000-000000000000}"/>
          </ac:spMkLst>
        </pc:spChg>
        <pc:spChg chg="mod">
          <ac:chgData name="Abdelfattah Nabil" userId="77a49ace32e08614" providerId="LiveId" clId="{D1D8BD70-1715-4C46-9D97-12A5E281887C}" dt="2023-02-24T17:00:33.677" v="209" actId="1076"/>
          <ac:spMkLst>
            <pc:docMk/>
            <pc:sldMk cId="2993750509" sldId="356"/>
            <ac:spMk id="8" creationId="{00000000-0000-0000-0000-000000000000}"/>
          </ac:spMkLst>
        </pc:spChg>
        <pc:spChg chg="add del">
          <ac:chgData name="Abdelfattah Nabil" userId="77a49ace32e08614" providerId="LiveId" clId="{D1D8BD70-1715-4C46-9D97-12A5E281887C}" dt="2023-02-24T16:57:02.051" v="160" actId="22"/>
          <ac:spMkLst>
            <pc:docMk/>
            <pc:sldMk cId="2993750509" sldId="356"/>
            <ac:spMk id="10" creationId="{67BC41EC-36C7-4D8A-01FE-CC81ADBD2DBF}"/>
          </ac:spMkLst>
        </pc:spChg>
        <pc:spChg chg="add del">
          <ac:chgData name="Abdelfattah Nabil" userId="77a49ace32e08614" providerId="LiveId" clId="{D1D8BD70-1715-4C46-9D97-12A5E281887C}" dt="2023-02-24T16:57:03.324" v="162" actId="22"/>
          <ac:spMkLst>
            <pc:docMk/>
            <pc:sldMk cId="2993750509" sldId="356"/>
            <ac:spMk id="13" creationId="{AB711620-A8C8-C4FD-1B8F-BCFAA331042C}"/>
          </ac:spMkLst>
        </pc:spChg>
        <pc:spChg chg="add del">
          <ac:chgData name="Abdelfattah Nabil" userId="77a49ace32e08614" providerId="LiveId" clId="{D1D8BD70-1715-4C46-9D97-12A5E281887C}" dt="2023-02-24T16:57:09.707" v="166" actId="22"/>
          <ac:spMkLst>
            <pc:docMk/>
            <pc:sldMk cId="2993750509" sldId="356"/>
            <ac:spMk id="15" creationId="{7BCEFD6C-2DC9-277C-92E8-6ECB52516E97}"/>
          </ac:spMkLst>
        </pc:spChg>
        <pc:spChg chg="add mod">
          <ac:chgData name="Abdelfattah Nabil" userId="77a49ace32e08614" providerId="LiveId" clId="{D1D8BD70-1715-4C46-9D97-12A5E281887C}" dt="2023-02-24T16:57:27.184" v="174" actId="113"/>
          <ac:spMkLst>
            <pc:docMk/>
            <pc:sldMk cId="2993750509" sldId="356"/>
            <ac:spMk id="17" creationId="{BF88BA3D-11F7-EB3E-D12D-C8E06592265C}"/>
          </ac:spMkLst>
        </pc:spChg>
        <pc:picChg chg="del mod">
          <ac:chgData name="Abdelfattah Nabil" userId="77a49ace32e08614" providerId="LiveId" clId="{D1D8BD70-1715-4C46-9D97-12A5E281887C}" dt="2023-02-24T16:54:38.611" v="129" actId="478"/>
          <ac:picMkLst>
            <pc:docMk/>
            <pc:sldMk cId="2993750509" sldId="356"/>
            <ac:picMk id="12" creationId="{AC320FDD-068D-E895-A067-FB6FB8C4CF92}"/>
          </ac:picMkLst>
        </pc:picChg>
        <pc:picChg chg="add del mod">
          <ac:chgData name="Abdelfattah Nabil" userId="77a49ace32e08614" providerId="LiveId" clId="{D1D8BD70-1715-4C46-9D97-12A5E281887C}" dt="2023-02-24T17:02:26.056" v="217" actId="478"/>
          <ac:picMkLst>
            <pc:docMk/>
            <pc:sldMk cId="2993750509" sldId="356"/>
            <ac:picMk id="20" creationId="{917BD9D3-9618-0B7C-95B9-E61302FCD905}"/>
          </ac:picMkLst>
        </pc:picChg>
        <pc:picChg chg="add mod">
          <ac:chgData name="Abdelfattah Nabil" userId="77a49ace32e08614" providerId="LiveId" clId="{D1D8BD70-1715-4C46-9D97-12A5E281887C}" dt="2023-02-24T17:02:35.605" v="222" actId="1076"/>
          <ac:picMkLst>
            <pc:docMk/>
            <pc:sldMk cId="2993750509" sldId="356"/>
            <ac:picMk id="21" creationId="{63737257-14C7-B76F-C3AE-99AEAAB772C4}"/>
          </ac:picMkLst>
        </pc:picChg>
      </pc:sldChg>
      <pc:sldChg chg="addSp delSp modSp mod">
        <pc:chgData name="Abdelfattah Nabil" userId="77a49ace32e08614" providerId="LiveId" clId="{D1D8BD70-1715-4C46-9D97-12A5E281887C}" dt="2023-02-24T16:59:00.597" v="190" actId="14100"/>
        <pc:sldMkLst>
          <pc:docMk/>
          <pc:sldMk cId="458857617" sldId="357"/>
        </pc:sldMkLst>
        <pc:spChg chg="mod">
          <ac:chgData name="Abdelfattah Nabil" userId="77a49ace32e08614" providerId="LiveId" clId="{D1D8BD70-1715-4C46-9D97-12A5E281887C}" dt="2023-02-24T16:50:57.658" v="40" actId="1076"/>
          <ac:spMkLst>
            <pc:docMk/>
            <pc:sldMk cId="458857617" sldId="357"/>
            <ac:spMk id="8" creationId="{00000000-0000-0000-0000-000000000000}"/>
          </ac:spMkLst>
        </pc:spChg>
        <pc:spChg chg="mod">
          <ac:chgData name="Abdelfattah Nabil" userId="77a49ace32e08614" providerId="LiveId" clId="{D1D8BD70-1715-4C46-9D97-12A5E281887C}" dt="2023-02-24T16:51:20.091" v="67" actId="20577"/>
          <ac:spMkLst>
            <pc:docMk/>
            <pc:sldMk cId="458857617" sldId="357"/>
            <ac:spMk id="36" creationId="{1D457F60-4455-BA39-F926-C4F8F5944A1C}"/>
          </ac:spMkLst>
        </pc:spChg>
        <pc:spChg chg="mod">
          <ac:chgData name="Abdelfattah Nabil" userId="77a49ace32e08614" providerId="LiveId" clId="{D1D8BD70-1715-4C46-9D97-12A5E281887C}" dt="2023-02-24T16:51:28.829" v="86" actId="20577"/>
          <ac:spMkLst>
            <pc:docMk/>
            <pc:sldMk cId="458857617" sldId="357"/>
            <ac:spMk id="46" creationId="{C4336FFE-B12A-26F0-18E4-15ECF86D881B}"/>
          </ac:spMkLst>
        </pc:spChg>
        <pc:picChg chg="del">
          <ac:chgData name="Abdelfattah Nabil" userId="77a49ace32e08614" providerId="LiveId" clId="{D1D8BD70-1715-4C46-9D97-12A5E281887C}" dt="2023-02-24T16:58:15.666" v="178" actId="478"/>
          <ac:picMkLst>
            <pc:docMk/>
            <pc:sldMk cId="458857617" sldId="357"/>
            <ac:picMk id="10" creationId="{5AC9E7EF-C620-7FBF-9682-9811ED6082D9}"/>
          </ac:picMkLst>
        </pc:picChg>
        <pc:picChg chg="add mod">
          <ac:chgData name="Abdelfattah Nabil" userId="77a49ace32e08614" providerId="LiveId" clId="{D1D8BD70-1715-4C46-9D97-12A5E281887C}" dt="2023-02-24T16:59:00.597" v="190" actId="14100"/>
          <ac:picMkLst>
            <pc:docMk/>
            <pc:sldMk cId="458857617" sldId="357"/>
            <ac:picMk id="11" creationId="{FC3BB63B-59EE-C998-17B2-0FA44101B250}"/>
          </ac:picMkLst>
        </pc:picChg>
      </pc:sldChg>
      <pc:sldChg chg="addSp delSp modSp add mod">
        <pc:chgData name="Abdelfattah Nabil" userId="77a49ace32e08614" providerId="LiveId" clId="{D1D8BD70-1715-4C46-9D97-12A5E281887C}" dt="2023-02-24T17:02:53.492" v="224"/>
        <pc:sldMkLst>
          <pc:docMk/>
          <pc:sldMk cId="983720313" sldId="395"/>
        </pc:sldMkLst>
        <pc:spChg chg="mod">
          <ac:chgData name="Abdelfattah Nabil" userId="77a49ace32e08614" providerId="LiveId" clId="{D1D8BD70-1715-4C46-9D97-12A5E281887C}" dt="2023-02-24T17:02:12.105" v="216" actId="1076"/>
          <ac:spMkLst>
            <pc:docMk/>
            <pc:sldMk cId="983720313" sldId="395"/>
            <ac:spMk id="17" creationId="{BF88BA3D-11F7-EB3E-D12D-C8E06592265C}"/>
          </ac:spMkLst>
        </pc:spChg>
        <pc:picChg chg="add mod">
          <ac:chgData name="Abdelfattah Nabil" userId="77a49ace32e08614" providerId="LiveId" clId="{D1D8BD70-1715-4C46-9D97-12A5E281887C}" dt="2023-02-24T17:02:53.492" v="224"/>
          <ac:picMkLst>
            <pc:docMk/>
            <pc:sldMk cId="983720313" sldId="395"/>
            <ac:picMk id="9" creationId="{1DA48BDE-6DB9-9CF4-0D01-69B90FDF1CB1}"/>
          </ac:picMkLst>
        </pc:picChg>
        <pc:picChg chg="del">
          <ac:chgData name="Abdelfattah Nabil" userId="77a49ace32e08614" providerId="LiveId" clId="{D1D8BD70-1715-4C46-9D97-12A5E281887C}" dt="2023-02-24T17:02:53.103" v="223" actId="478"/>
          <ac:picMkLst>
            <pc:docMk/>
            <pc:sldMk cId="983720313" sldId="395"/>
            <ac:picMk id="20" creationId="{917BD9D3-9618-0B7C-95B9-E61302FCD905}"/>
          </ac:picMkLst>
        </pc:picChg>
      </pc:sldChg>
      <pc:sldChg chg="modSp add mod">
        <pc:chgData name="Abdelfattah Nabil" userId="77a49ace32e08614" providerId="LiveId" clId="{D1D8BD70-1715-4C46-9D97-12A5E281887C}" dt="2023-02-24T17:04:04.047" v="246" actId="20577"/>
        <pc:sldMkLst>
          <pc:docMk/>
          <pc:sldMk cId="2255256671" sldId="396"/>
        </pc:sldMkLst>
        <pc:spChg chg="mod">
          <ac:chgData name="Abdelfattah Nabil" userId="77a49ace32e08614" providerId="LiveId" clId="{D1D8BD70-1715-4C46-9D97-12A5E281887C}" dt="2023-02-24T17:04:04.047" v="246" actId="20577"/>
          <ac:spMkLst>
            <pc:docMk/>
            <pc:sldMk cId="2255256671" sldId="396"/>
            <ac:spMk id="17" creationId="{BF88BA3D-11F7-EB3E-D12D-C8E06592265C}"/>
          </ac:spMkLst>
        </pc:spChg>
        <pc:spChg chg="mod">
          <ac:chgData name="Abdelfattah Nabil" userId="77a49ace32e08614" providerId="LiveId" clId="{D1D8BD70-1715-4C46-9D97-12A5E281887C}" dt="2023-02-24T17:03:39.559" v="229" actId="1076"/>
          <ac:spMkLst>
            <pc:docMk/>
            <pc:sldMk cId="2255256671" sldId="396"/>
            <ac:spMk id="18" creationId="{616F2345-CFF1-51D1-5C69-E1811B21B552}"/>
          </ac:spMkLst>
        </pc:spChg>
      </pc:sldChg>
      <pc:sldChg chg="modSp add mod">
        <pc:chgData name="Abdelfattah Nabil" userId="77a49ace32e08614" providerId="LiveId" clId="{D1D8BD70-1715-4C46-9D97-12A5E281887C}" dt="2023-02-24T17:04:39.909" v="253" actId="20577"/>
        <pc:sldMkLst>
          <pc:docMk/>
          <pc:sldMk cId="2543530160" sldId="397"/>
        </pc:sldMkLst>
        <pc:spChg chg="mod">
          <ac:chgData name="Abdelfattah Nabil" userId="77a49ace32e08614" providerId="LiveId" clId="{D1D8BD70-1715-4C46-9D97-12A5E281887C}" dt="2023-02-24T17:04:39.909" v="253" actId="20577"/>
          <ac:spMkLst>
            <pc:docMk/>
            <pc:sldMk cId="2543530160" sldId="397"/>
            <ac:spMk id="17" creationId="{BF88BA3D-11F7-EB3E-D12D-C8E06592265C}"/>
          </ac:spMkLst>
        </pc:spChg>
      </pc:sldChg>
      <pc:sldChg chg="addSp delSp modSp add mod">
        <pc:chgData name="Abdelfattah Nabil" userId="77a49ace32e08614" providerId="LiveId" clId="{D1D8BD70-1715-4C46-9D97-12A5E281887C}" dt="2023-02-24T17:11:05.433" v="419" actId="12"/>
        <pc:sldMkLst>
          <pc:docMk/>
          <pc:sldMk cId="525838070" sldId="398"/>
        </pc:sldMkLst>
        <pc:spChg chg="mod">
          <ac:chgData name="Abdelfattah Nabil" userId="77a49ace32e08614" providerId="LiveId" clId="{D1D8BD70-1715-4C46-9D97-12A5E281887C}" dt="2023-02-24T17:06:01.302" v="268" actId="20577"/>
          <ac:spMkLst>
            <pc:docMk/>
            <pc:sldMk cId="525838070" sldId="398"/>
            <ac:spMk id="7" creationId="{00000000-0000-0000-0000-000000000000}"/>
          </ac:spMkLst>
        </pc:spChg>
        <pc:spChg chg="add mod">
          <ac:chgData name="Abdelfattah Nabil" userId="77a49ace32e08614" providerId="LiveId" clId="{D1D8BD70-1715-4C46-9D97-12A5E281887C}" dt="2023-02-24T17:11:05.433" v="419" actId="12"/>
          <ac:spMkLst>
            <pc:docMk/>
            <pc:sldMk cId="525838070" sldId="398"/>
            <ac:spMk id="11" creationId="{C67ACB2B-0F3E-202F-BB48-FB410185C9EB}"/>
          </ac:spMkLst>
        </pc:spChg>
        <pc:spChg chg="del mod">
          <ac:chgData name="Abdelfattah Nabil" userId="77a49ace32e08614" providerId="LiveId" clId="{D1D8BD70-1715-4C46-9D97-12A5E281887C}" dt="2023-02-24T17:06:03.139" v="270"/>
          <ac:spMkLst>
            <pc:docMk/>
            <pc:sldMk cId="525838070" sldId="398"/>
            <ac:spMk id="17" creationId="{BF88BA3D-11F7-EB3E-D12D-C8E06592265C}"/>
          </ac:spMkLst>
        </pc:spChg>
        <pc:spChg chg="del mod">
          <ac:chgData name="Abdelfattah Nabil" userId="77a49ace32e08614" providerId="LiveId" clId="{D1D8BD70-1715-4C46-9D97-12A5E281887C}" dt="2023-02-24T17:09:57.210" v="380" actId="478"/>
          <ac:spMkLst>
            <pc:docMk/>
            <pc:sldMk cId="525838070" sldId="398"/>
            <ac:spMk id="18" creationId="{616F2345-CFF1-51D1-5C69-E1811B21B552}"/>
          </ac:spMkLst>
        </pc:spChg>
      </pc:sldChg>
      <pc:sldChg chg="modSp add mod">
        <pc:chgData name="Abdelfattah Nabil" userId="77a49ace32e08614" providerId="LiveId" clId="{D1D8BD70-1715-4C46-9D97-12A5E281887C}" dt="2023-02-24T17:12:29.236" v="454" actId="20577"/>
        <pc:sldMkLst>
          <pc:docMk/>
          <pc:sldMk cId="1883138592" sldId="399"/>
        </pc:sldMkLst>
        <pc:spChg chg="mod">
          <ac:chgData name="Abdelfattah Nabil" userId="77a49ace32e08614" providerId="LiveId" clId="{D1D8BD70-1715-4C46-9D97-12A5E281887C}" dt="2023-02-24T17:12:29.236" v="454" actId="20577"/>
          <ac:spMkLst>
            <pc:docMk/>
            <pc:sldMk cId="1883138592" sldId="399"/>
            <ac:spMk id="11" creationId="{C67ACB2B-0F3E-202F-BB48-FB410185C9EB}"/>
          </ac:spMkLst>
        </pc:spChg>
      </pc:sldChg>
      <pc:sldChg chg="modSp add mod">
        <pc:chgData name="Abdelfattah Nabil" userId="77a49ace32e08614" providerId="LiveId" clId="{D1D8BD70-1715-4C46-9D97-12A5E281887C}" dt="2023-02-24T17:32:38.685" v="525" actId="20577"/>
        <pc:sldMkLst>
          <pc:docMk/>
          <pc:sldMk cId="149087430" sldId="400"/>
        </pc:sldMkLst>
        <pc:spChg chg="mod">
          <ac:chgData name="Abdelfattah Nabil" userId="77a49ace32e08614" providerId="LiveId" clId="{D1D8BD70-1715-4C46-9D97-12A5E281887C}" dt="2023-02-24T17:20:19.851" v="474" actId="20577"/>
          <ac:spMkLst>
            <pc:docMk/>
            <pc:sldMk cId="149087430" sldId="400"/>
            <ac:spMk id="7" creationId="{00000000-0000-0000-0000-000000000000}"/>
          </ac:spMkLst>
        </pc:spChg>
        <pc:spChg chg="mod">
          <ac:chgData name="Abdelfattah Nabil" userId="77a49ace32e08614" providerId="LiveId" clId="{D1D8BD70-1715-4C46-9D97-12A5E281887C}" dt="2023-02-24T17:32:38.685" v="525" actId="20577"/>
          <ac:spMkLst>
            <pc:docMk/>
            <pc:sldMk cId="149087430" sldId="400"/>
            <ac:spMk id="11" creationId="{C67ACB2B-0F3E-202F-BB48-FB410185C9EB}"/>
          </ac:spMkLst>
        </pc:spChg>
      </pc:sldChg>
      <pc:sldChg chg="modSp add mod">
        <pc:chgData name="Abdelfattah Nabil" userId="77a49ace32e08614" providerId="LiveId" clId="{D1D8BD70-1715-4C46-9D97-12A5E281887C}" dt="2023-02-24T17:34:58.966" v="536" actId="20577"/>
        <pc:sldMkLst>
          <pc:docMk/>
          <pc:sldMk cId="2300554880" sldId="401"/>
        </pc:sldMkLst>
        <pc:spChg chg="mod">
          <ac:chgData name="Abdelfattah Nabil" userId="77a49ace32e08614" providerId="LiveId" clId="{D1D8BD70-1715-4C46-9D97-12A5E281887C}" dt="2023-02-24T17:34:58.966" v="536" actId="20577"/>
          <ac:spMkLst>
            <pc:docMk/>
            <pc:sldMk cId="2300554880" sldId="401"/>
            <ac:spMk id="11" creationId="{C67ACB2B-0F3E-202F-BB48-FB410185C9EB}"/>
          </ac:spMkLst>
        </pc:spChg>
      </pc:sldChg>
      <pc:sldChg chg="modSp add mod">
        <pc:chgData name="Abdelfattah Nabil" userId="77a49ace32e08614" providerId="LiveId" clId="{D1D8BD70-1715-4C46-9D97-12A5E281887C}" dt="2023-02-24T17:34:48.385" v="534" actId="20577"/>
        <pc:sldMkLst>
          <pc:docMk/>
          <pc:sldMk cId="3140971994" sldId="402"/>
        </pc:sldMkLst>
        <pc:spChg chg="mod">
          <ac:chgData name="Abdelfattah Nabil" userId="77a49ace32e08614" providerId="LiveId" clId="{D1D8BD70-1715-4C46-9D97-12A5E281887C}" dt="2023-02-24T17:34:48.385" v="534" actId="20577"/>
          <ac:spMkLst>
            <pc:docMk/>
            <pc:sldMk cId="3140971994" sldId="402"/>
            <ac:spMk id="11" creationId="{C67ACB2B-0F3E-202F-BB48-FB410185C9EB}"/>
          </ac:spMkLst>
        </pc:spChg>
      </pc:sldChg>
      <pc:sldChg chg="modSp add mod">
        <pc:chgData name="Abdelfattah Nabil" userId="77a49ace32e08614" providerId="LiveId" clId="{D1D8BD70-1715-4C46-9D97-12A5E281887C}" dt="2023-02-24T17:38:25.921" v="598" actId="20577"/>
        <pc:sldMkLst>
          <pc:docMk/>
          <pc:sldMk cId="17914908" sldId="403"/>
        </pc:sldMkLst>
        <pc:spChg chg="mod">
          <ac:chgData name="Abdelfattah Nabil" userId="77a49ace32e08614" providerId="LiveId" clId="{D1D8BD70-1715-4C46-9D97-12A5E281887C}" dt="2023-02-24T17:37:12.238" v="564" actId="20577"/>
          <ac:spMkLst>
            <pc:docMk/>
            <pc:sldMk cId="17914908" sldId="403"/>
            <ac:spMk id="7" creationId="{00000000-0000-0000-0000-000000000000}"/>
          </ac:spMkLst>
        </pc:spChg>
        <pc:spChg chg="mod">
          <ac:chgData name="Abdelfattah Nabil" userId="77a49ace32e08614" providerId="LiveId" clId="{D1D8BD70-1715-4C46-9D97-12A5E281887C}" dt="2023-02-24T17:38:25.921" v="598" actId="20577"/>
          <ac:spMkLst>
            <pc:docMk/>
            <pc:sldMk cId="17914908" sldId="403"/>
            <ac:spMk id="11" creationId="{C67ACB2B-0F3E-202F-BB48-FB410185C9EB}"/>
          </ac:spMkLst>
        </pc:spChg>
      </pc:sldChg>
      <pc:sldChg chg="modSp add mod">
        <pc:chgData name="Abdelfattah Nabil" userId="77a49ace32e08614" providerId="LiveId" clId="{D1D8BD70-1715-4C46-9D97-12A5E281887C}" dt="2023-02-24T17:39:07.029" v="615" actId="20577"/>
        <pc:sldMkLst>
          <pc:docMk/>
          <pc:sldMk cId="1906124414" sldId="404"/>
        </pc:sldMkLst>
        <pc:spChg chg="mod">
          <ac:chgData name="Abdelfattah Nabil" userId="77a49ace32e08614" providerId="LiveId" clId="{D1D8BD70-1715-4C46-9D97-12A5E281887C}" dt="2023-02-24T17:39:07.029" v="615" actId="20577"/>
          <ac:spMkLst>
            <pc:docMk/>
            <pc:sldMk cId="1906124414" sldId="404"/>
            <ac:spMk id="11" creationId="{C67ACB2B-0F3E-202F-BB48-FB410185C9EB}"/>
          </ac:spMkLst>
        </pc:spChg>
      </pc:sldChg>
      <pc:sldChg chg="modSp add mod">
        <pc:chgData name="Abdelfattah Nabil" userId="77a49ace32e08614" providerId="LiveId" clId="{D1D8BD70-1715-4C46-9D97-12A5E281887C}" dt="2023-02-24T17:40:09.574" v="621" actId="20577"/>
        <pc:sldMkLst>
          <pc:docMk/>
          <pc:sldMk cId="3436935289" sldId="405"/>
        </pc:sldMkLst>
        <pc:spChg chg="mod">
          <ac:chgData name="Abdelfattah Nabil" userId="77a49ace32e08614" providerId="LiveId" clId="{D1D8BD70-1715-4C46-9D97-12A5E281887C}" dt="2023-02-24T17:40:09.574" v="621" actId="20577"/>
          <ac:spMkLst>
            <pc:docMk/>
            <pc:sldMk cId="3436935289" sldId="405"/>
            <ac:spMk id="11" creationId="{C67ACB2B-0F3E-202F-BB48-FB410185C9EB}"/>
          </ac:spMkLst>
        </pc:spChg>
      </pc:sldChg>
      <pc:sldChg chg="modSp add mod">
        <pc:chgData name="Abdelfattah Nabil" userId="77a49ace32e08614" providerId="LiveId" clId="{D1D8BD70-1715-4C46-9D97-12A5E281887C}" dt="2023-02-24T17:40:31.364" v="628" actId="20577"/>
        <pc:sldMkLst>
          <pc:docMk/>
          <pc:sldMk cId="1459248410" sldId="406"/>
        </pc:sldMkLst>
        <pc:spChg chg="mod">
          <ac:chgData name="Abdelfattah Nabil" userId="77a49ace32e08614" providerId="LiveId" clId="{D1D8BD70-1715-4C46-9D97-12A5E281887C}" dt="2023-02-24T17:40:31.364" v="628" actId="20577"/>
          <ac:spMkLst>
            <pc:docMk/>
            <pc:sldMk cId="1459248410" sldId="406"/>
            <ac:spMk id="11" creationId="{C67ACB2B-0F3E-202F-BB48-FB410185C9EB}"/>
          </ac:spMkLst>
        </pc:spChg>
      </pc:sldChg>
      <pc:sldChg chg="modSp add mod">
        <pc:chgData name="Abdelfattah Nabil" userId="77a49ace32e08614" providerId="LiveId" clId="{D1D8BD70-1715-4C46-9D97-12A5E281887C}" dt="2023-02-24T17:40:52.333" v="637" actId="20577"/>
        <pc:sldMkLst>
          <pc:docMk/>
          <pc:sldMk cId="3247759374" sldId="407"/>
        </pc:sldMkLst>
        <pc:spChg chg="mod">
          <ac:chgData name="Abdelfattah Nabil" userId="77a49ace32e08614" providerId="LiveId" clId="{D1D8BD70-1715-4C46-9D97-12A5E281887C}" dt="2023-02-24T17:40:52.333" v="637" actId="20577"/>
          <ac:spMkLst>
            <pc:docMk/>
            <pc:sldMk cId="3247759374" sldId="407"/>
            <ac:spMk id="11" creationId="{C67ACB2B-0F3E-202F-BB48-FB410185C9EB}"/>
          </ac:spMkLst>
        </pc:spChg>
      </pc:sldChg>
      <pc:sldChg chg="modSp add mod">
        <pc:chgData name="Abdelfattah Nabil" userId="77a49ace32e08614" providerId="LiveId" clId="{D1D8BD70-1715-4C46-9D97-12A5E281887C}" dt="2023-02-24T17:41:15.804" v="642" actId="113"/>
        <pc:sldMkLst>
          <pc:docMk/>
          <pc:sldMk cId="2103879593" sldId="408"/>
        </pc:sldMkLst>
        <pc:spChg chg="mod">
          <ac:chgData name="Abdelfattah Nabil" userId="77a49ace32e08614" providerId="LiveId" clId="{D1D8BD70-1715-4C46-9D97-12A5E281887C}" dt="2023-02-24T17:41:15.804" v="642" actId="113"/>
          <ac:spMkLst>
            <pc:docMk/>
            <pc:sldMk cId="2103879593" sldId="408"/>
            <ac:spMk id="11" creationId="{C67ACB2B-0F3E-202F-BB48-FB410185C9EB}"/>
          </ac:spMkLst>
        </pc:spChg>
      </pc:sldChg>
      <pc:sldChg chg="addSp delSp modSp add mod">
        <pc:chgData name="Abdelfattah Nabil" userId="77a49ace32e08614" providerId="LiveId" clId="{D1D8BD70-1715-4C46-9D97-12A5E281887C}" dt="2023-02-24T17:44:42.320" v="663" actId="1076"/>
        <pc:sldMkLst>
          <pc:docMk/>
          <pc:sldMk cId="4274944612" sldId="409"/>
        </pc:sldMkLst>
        <pc:spChg chg="add del mod">
          <ac:chgData name="Abdelfattah Nabil" userId="77a49ace32e08614" providerId="LiveId" clId="{D1D8BD70-1715-4C46-9D97-12A5E281887C}" dt="2023-02-24T17:43:59.291" v="649" actId="47"/>
          <ac:spMkLst>
            <pc:docMk/>
            <pc:sldMk cId="4274944612" sldId="409"/>
            <ac:spMk id="7" creationId="{00000000-0000-0000-0000-000000000000}"/>
          </ac:spMkLst>
        </pc:spChg>
        <pc:spChg chg="add del mod">
          <ac:chgData name="Abdelfattah Nabil" userId="77a49ace32e08614" providerId="LiveId" clId="{D1D8BD70-1715-4C46-9D97-12A5E281887C}" dt="2023-02-24T17:44:42.320" v="663" actId="1076"/>
          <ac:spMkLst>
            <pc:docMk/>
            <pc:sldMk cId="4274944612" sldId="409"/>
            <ac:spMk id="17" creationId="{BF88BA3D-11F7-EB3E-D12D-C8E06592265C}"/>
          </ac:spMkLst>
        </pc:spChg>
        <pc:spChg chg="mod">
          <ac:chgData name="Abdelfattah Nabil" userId="77a49ace32e08614" providerId="LiveId" clId="{D1D8BD70-1715-4C46-9D97-12A5E281887C}" dt="2023-02-24T17:44:38.549" v="662" actId="1076"/>
          <ac:spMkLst>
            <pc:docMk/>
            <pc:sldMk cId="4274944612" sldId="409"/>
            <ac:spMk id="18" creationId="{616F2345-CFF1-51D1-5C69-E1811B21B552}"/>
          </ac:spMkLst>
        </pc:spChg>
      </pc:sldChg>
      <pc:sldChg chg="delSp modSp add mod">
        <pc:chgData name="Abdelfattah Nabil" userId="77a49ace32e08614" providerId="LiveId" clId="{D1D8BD70-1715-4C46-9D97-12A5E281887C}" dt="2023-02-24T17:46:54.377" v="696"/>
        <pc:sldMkLst>
          <pc:docMk/>
          <pc:sldMk cId="439429397" sldId="410"/>
        </pc:sldMkLst>
        <pc:spChg chg="del mod">
          <ac:chgData name="Abdelfattah Nabil" userId="77a49ace32e08614" providerId="LiveId" clId="{D1D8BD70-1715-4C46-9D97-12A5E281887C}" dt="2023-02-24T17:46:54.377" v="696"/>
          <ac:spMkLst>
            <pc:docMk/>
            <pc:sldMk cId="439429397" sldId="410"/>
            <ac:spMk id="7" creationId="{00000000-0000-0000-0000-000000000000}"/>
          </ac:spMkLst>
        </pc:spChg>
        <pc:spChg chg="mod">
          <ac:chgData name="Abdelfattah Nabil" userId="77a49ace32e08614" providerId="LiveId" clId="{D1D8BD70-1715-4C46-9D97-12A5E281887C}" dt="2023-02-24T17:45:40.733" v="693" actId="1076"/>
          <ac:spMkLst>
            <pc:docMk/>
            <pc:sldMk cId="439429397" sldId="410"/>
            <ac:spMk id="11" creationId="{C67ACB2B-0F3E-202F-BB48-FB410185C9EB}"/>
          </ac:spMkLst>
        </pc:spChg>
      </pc:sldChg>
    </pc:docChg>
  </pc:docChgLst>
  <pc:docChgLst>
    <pc:chgData name="Abdelfattah Nabil" userId="77a49ace32e08614" providerId="LiveId" clId="{320251FB-08C1-4F88-9B28-F3221927976B}"/>
    <pc:docChg chg="undo redo custSel addSld delSld modSld sldOrd">
      <pc:chgData name="Abdelfattah Nabil" userId="77a49ace32e08614" providerId="LiveId" clId="{320251FB-08C1-4F88-9B28-F3221927976B}" dt="2023-02-11T22:21:59.815" v="1237"/>
      <pc:docMkLst>
        <pc:docMk/>
      </pc:docMkLst>
      <pc:sldChg chg="addSp delSp modSp mod">
        <pc:chgData name="Abdelfattah Nabil" userId="77a49ace32e08614" providerId="LiveId" clId="{320251FB-08C1-4F88-9B28-F3221927976B}" dt="2023-02-11T22:19:32.982" v="1206"/>
        <pc:sldMkLst>
          <pc:docMk/>
          <pc:sldMk cId="1439096083" sldId="278"/>
        </pc:sldMkLst>
        <pc:spChg chg="mod">
          <ac:chgData name="Abdelfattah Nabil" userId="77a49ace32e08614" providerId="LiveId" clId="{320251FB-08C1-4F88-9B28-F3221927976B}" dt="2023-02-11T16:02:49.629" v="478"/>
          <ac:spMkLst>
            <pc:docMk/>
            <pc:sldMk cId="1439096083" sldId="278"/>
            <ac:spMk id="7" creationId="{00000000-0000-0000-0000-000000000000}"/>
          </ac:spMkLst>
        </pc:spChg>
        <pc:spChg chg="mod">
          <ac:chgData name="Abdelfattah Nabil" userId="77a49ace32e08614" providerId="LiveId" clId="{320251FB-08C1-4F88-9B28-F3221927976B}" dt="2023-02-11T22:19:32.982" v="1206"/>
          <ac:spMkLst>
            <pc:docMk/>
            <pc:sldMk cId="1439096083" sldId="278"/>
            <ac:spMk id="8" creationId="{00000000-0000-0000-0000-000000000000}"/>
          </ac:spMkLst>
        </pc:spChg>
        <pc:spChg chg="add del mod">
          <ac:chgData name="Abdelfattah Nabil" userId="77a49ace32e08614" providerId="LiveId" clId="{320251FB-08C1-4F88-9B28-F3221927976B}" dt="2023-02-11T21:32:25.077" v="635" actId="1076"/>
          <ac:spMkLst>
            <pc:docMk/>
            <pc:sldMk cId="1439096083" sldId="278"/>
            <ac:spMk id="9" creationId="{00000000-0000-0000-0000-000000000000}"/>
          </ac:spMkLst>
        </pc:spChg>
        <pc:spChg chg="add del mod">
          <ac:chgData name="Abdelfattah Nabil" userId="77a49ace32e08614" providerId="LiveId" clId="{320251FB-08C1-4F88-9B28-F3221927976B}" dt="2023-02-11T16:02:04.052" v="461" actId="478"/>
          <ac:spMkLst>
            <pc:docMk/>
            <pc:sldMk cId="1439096083" sldId="278"/>
            <ac:spMk id="10" creationId="{95D0F0A5-77DE-6E87-F4C0-794ED362215A}"/>
          </ac:spMkLst>
        </pc:spChg>
        <pc:spChg chg="add del mod">
          <ac:chgData name="Abdelfattah Nabil" userId="77a49ace32e08614" providerId="LiveId" clId="{320251FB-08C1-4F88-9B28-F3221927976B}" dt="2023-02-11T16:02:10.034" v="463"/>
          <ac:spMkLst>
            <pc:docMk/>
            <pc:sldMk cId="1439096083" sldId="278"/>
            <ac:spMk id="12" creationId="{5ECB3CB0-DB87-B8FA-1AAD-D647498E39A6}"/>
          </ac:spMkLst>
        </pc:spChg>
        <pc:spChg chg="add del mod">
          <ac:chgData name="Abdelfattah Nabil" userId="77a49ace32e08614" providerId="LiveId" clId="{320251FB-08C1-4F88-9B28-F3221927976B}" dt="2023-02-11T16:02:23.201" v="467" actId="478"/>
          <ac:spMkLst>
            <pc:docMk/>
            <pc:sldMk cId="1439096083" sldId="278"/>
            <ac:spMk id="13" creationId="{9AB38DB8-79F6-F869-6CD1-A942E4EFCB63}"/>
          </ac:spMkLst>
        </pc:spChg>
        <pc:spChg chg="add del mod">
          <ac:chgData name="Abdelfattah Nabil" userId="77a49ace32e08614" providerId="LiveId" clId="{320251FB-08C1-4F88-9B28-F3221927976B}" dt="2023-02-11T16:02:36.238" v="475" actId="478"/>
          <ac:spMkLst>
            <pc:docMk/>
            <pc:sldMk cId="1439096083" sldId="278"/>
            <ac:spMk id="14" creationId="{3BCD6DDE-CC7C-E963-EC00-F871544549EA}"/>
          </ac:spMkLst>
        </pc:spChg>
        <pc:spChg chg="add del">
          <ac:chgData name="Abdelfattah Nabil" userId="77a49ace32e08614" providerId="LiveId" clId="{320251FB-08C1-4F88-9B28-F3221927976B}" dt="2023-02-11T16:02:47.110" v="477" actId="22"/>
          <ac:spMkLst>
            <pc:docMk/>
            <pc:sldMk cId="1439096083" sldId="278"/>
            <ac:spMk id="16" creationId="{5DB5F38D-964F-4FA1-17CE-7920F87BF654}"/>
          </ac:spMkLst>
        </pc:spChg>
        <pc:picChg chg="del">
          <ac:chgData name="Abdelfattah Nabil" userId="77a49ace32e08614" providerId="LiveId" clId="{320251FB-08C1-4F88-9B28-F3221927976B}" dt="2023-02-11T16:03:03.977" v="480" actId="478"/>
          <ac:picMkLst>
            <pc:docMk/>
            <pc:sldMk cId="1439096083" sldId="278"/>
            <ac:picMk id="11" creationId="{55DB39F5-32B9-9888-0671-7D163949CDF7}"/>
          </ac:picMkLst>
        </pc:picChg>
        <pc:picChg chg="add mod">
          <ac:chgData name="Abdelfattah Nabil" userId="77a49ace32e08614" providerId="LiveId" clId="{320251FB-08C1-4F88-9B28-F3221927976B}" dt="2023-02-11T21:32:32.637" v="638" actId="1076"/>
          <ac:picMkLst>
            <pc:docMk/>
            <pc:sldMk cId="1439096083" sldId="278"/>
            <ac:picMk id="18" creationId="{E5A26A1B-2561-1679-3B3B-0906047259F6}"/>
          </ac:picMkLst>
        </pc:picChg>
      </pc:sldChg>
      <pc:sldChg chg="modSp mod">
        <pc:chgData name="Abdelfattah Nabil" userId="77a49ace32e08614" providerId="LiveId" clId="{320251FB-08C1-4F88-9B28-F3221927976B}" dt="2023-02-09T23:25:07.938" v="6" actId="20577"/>
        <pc:sldMkLst>
          <pc:docMk/>
          <pc:sldMk cId="1441856930" sldId="298"/>
        </pc:sldMkLst>
        <pc:spChg chg="mod">
          <ac:chgData name="Abdelfattah Nabil" userId="77a49ace32e08614" providerId="LiveId" clId="{320251FB-08C1-4F88-9B28-F3221927976B}" dt="2023-02-09T23:25:07.938" v="6" actId="20577"/>
          <ac:spMkLst>
            <pc:docMk/>
            <pc:sldMk cId="1441856930" sldId="298"/>
            <ac:spMk id="14" creationId="{00000000-0000-0000-0000-000000000000}"/>
          </ac:spMkLst>
        </pc:spChg>
      </pc:sldChg>
      <pc:sldChg chg="delSp modSp mod">
        <pc:chgData name="Abdelfattah Nabil" userId="77a49ace32e08614" providerId="LiveId" clId="{320251FB-08C1-4F88-9B28-F3221927976B}" dt="2023-02-11T15:30:20.844" v="451" actId="1076"/>
        <pc:sldMkLst>
          <pc:docMk/>
          <pc:sldMk cId="3860337098" sldId="299"/>
        </pc:sldMkLst>
        <pc:spChg chg="del">
          <ac:chgData name="Abdelfattah Nabil" userId="77a49ace32e08614" providerId="LiveId" clId="{320251FB-08C1-4F88-9B28-F3221927976B}" dt="2023-02-11T15:30:03.544" v="448" actId="478"/>
          <ac:spMkLst>
            <pc:docMk/>
            <pc:sldMk cId="3860337098" sldId="299"/>
            <ac:spMk id="24" creationId="{FF987A49-0837-B598-C1D3-CA66D0FB9DA0}"/>
          </ac:spMkLst>
        </pc:spChg>
        <pc:spChg chg="mod">
          <ac:chgData name="Abdelfattah Nabil" userId="77a49ace32e08614" providerId="LiveId" clId="{320251FB-08C1-4F88-9B28-F3221927976B}" dt="2023-02-11T15:30:05.017" v="449" actId="20577"/>
          <ac:spMkLst>
            <pc:docMk/>
            <pc:sldMk cId="3860337098" sldId="299"/>
            <ac:spMk id="26" creationId="{0065C520-4710-9E17-0235-3ADBE33386E5}"/>
          </ac:spMkLst>
        </pc:spChg>
        <pc:spChg chg="del">
          <ac:chgData name="Abdelfattah Nabil" userId="77a49ace32e08614" providerId="LiveId" clId="{320251FB-08C1-4F88-9B28-F3221927976B}" dt="2023-02-11T15:29:45.586" v="441" actId="478"/>
          <ac:spMkLst>
            <pc:docMk/>
            <pc:sldMk cId="3860337098" sldId="299"/>
            <ac:spMk id="36" creationId="{1D457F60-4455-BA39-F926-C4F8F5944A1C}"/>
          </ac:spMkLst>
        </pc:spChg>
        <pc:spChg chg="mod">
          <ac:chgData name="Abdelfattah Nabil" userId="77a49ace32e08614" providerId="LiveId" clId="{320251FB-08C1-4F88-9B28-F3221927976B}" dt="2023-02-11T15:29:56.536" v="446" actId="1076"/>
          <ac:spMkLst>
            <pc:docMk/>
            <pc:sldMk cId="3860337098" sldId="299"/>
            <ac:spMk id="44" creationId="{067806FC-96F5-F108-A104-3E4B7729C179}"/>
          </ac:spMkLst>
        </pc:spChg>
        <pc:spChg chg="mod">
          <ac:chgData name="Abdelfattah Nabil" userId="77a49ace32e08614" providerId="LiveId" clId="{320251FB-08C1-4F88-9B28-F3221927976B}" dt="2023-02-11T15:29:51.933" v="444" actId="1076"/>
          <ac:spMkLst>
            <pc:docMk/>
            <pc:sldMk cId="3860337098" sldId="299"/>
            <ac:spMk id="46" creationId="{C4336FFE-B12A-26F0-18E4-15ECF86D881B}"/>
          </ac:spMkLst>
        </pc:spChg>
        <pc:grpChg chg="del">
          <ac:chgData name="Abdelfattah Nabil" userId="77a49ace32e08614" providerId="LiveId" clId="{320251FB-08C1-4F88-9B28-F3221927976B}" dt="2023-02-11T15:29:48.325" v="442" actId="478"/>
          <ac:grpSpMkLst>
            <pc:docMk/>
            <pc:sldMk cId="3860337098" sldId="299"/>
            <ac:grpSpMk id="19" creationId="{C6B3E6BB-6EF0-7947-E6D9-C41C3578F4D7}"/>
          </ac:grpSpMkLst>
        </pc:grpChg>
        <pc:grpChg chg="del mod">
          <ac:chgData name="Abdelfattah Nabil" userId="77a49ace32e08614" providerId="LiveId" clId="{320251FB-08C1-4F88-9B28-F3221927976B}" dt="2023-02-11T15:30:06.368" v="450" actId="478"/>
          <ac:grpSpMkLst>
            <pc:docMk/>
            <pc:sldMk cId="3860337098" sldId="299"/>
            <ac:grpSpMk id="23" creationId="{20E279F8-BF84-FE70-1F0F-F2E1A0C6DBAE}"/>
          </ac:grpSpMkLst>
        </pc:grpChg>
        <pc:grpChg chg="del">
          <ac:chgData name="Abdelfattah Nabil" userId="77a49ace32e08614" providerId="LiveId" clId="{320251FB-08C1-4F88-9B28-F3221927976B}" dt="2023-02-11T15:29:53.011" v="445" actId="478"/>
          <ac:grpSpMkLst>
            <pc:docMk/>
            <pc:sldMk cId="3860337098" sldId="299"/>
            <ac:grpSpMk id="27" creationId="{2FD17ACE-AA47-B332-5673-98CEEB482829}"/>
          </ac:grpSpMkLst>
        </pc:grpChg>
        <pc:picChg chg="mod">
          <ac:chgData name="Abdelfattah Nabil" userId="77a49ace32e08614" providerId="LiveId" clId="{320251FB-08C1-4F88-9B28-F3221927976B}" dt="2023-02-11T15:30:20.844" v="451" actId="1076"/>
          <ac:picMkLst>
            <pc:docMk/>
            <pc:sldMk cId="3860337098" sldId="299"/>
            <ac:picMk id="10" creationId="{5AC9E7EF-C620-7FBF-9682-9811ED6082D9}"/>
          </ac:picMkLst>
        </pc:picChg>
      </pc:sldChg>
      <pc:sldChg chg="del">
        <pc:chgData name="Abdelfattah Nabil" userId="77a49ace32e08614" providerId="LiveId" clId="{320251FB-08C1-4F88-9B28-F3221927976B}" dt="2023-02-11T22:17:31.254" v="1190" actId="47"/>
        <pc:sldMkLst>
          <pc:docMk/>
          <pc:sldMk cId="1139486501" sldId="300"/>
        </pc:sldMkLst>
      </pc:sldChg>
      <pc:sldChg chg="del">
        <pc:chgData name="Abdelfattah Nabil" userId="77a49ace32e08614" providerId="LiveId" clId="{320251FB-08C1-4F88-9B28-F3221927976B}" dt="2023-02-11T22:17:29.702" v="1185" actId="47"/>
        <pc:sldMkLst>
          <pc:docMk/>
          <pc:sldMk cId="3484579141" sldId="301"/>
        </pc:sldMkLst>
      </pc:sldChg>
      <pc:sldChg chg="del">
        <pc:chgData name="Abdelfattah Nabil" userId="77a49ace32e08614" providerId="LiveId" clId="{320251FB-08C1-4F88-9B28-F3221927976B}" dt="2023-02-11T22:17:30.098" v="1186" actId="47"/>
        <pc:sldMkLst>
          <pc:docMk/>
          <pc:sldMk cId="1247662615" sldId="302"/>
        </pc:sldMkLst>
      </pc:sldChg>
      <pc:sldChg chg="del">
        <pc:chgData name="Abdelfattah Nabil" userId="77a49ace32e08614" providerId="LiveId" clId="{320251FB-08C1-4F88-9B28-F3221927976B}" dt="2023-02-11T22:17:30.453" v="1187" actId="47"/>
        <pc:sldMkLst>
          <pc:docMk/>
          <pc:sldMk cId="986169850" sldId="303"/>
        </pc:sldMkLst>
      </pc:sldChg>
      <pc:sldChg chg="del">
        <pc:chgData name="Abdelfattah Nabil" userId="77a49ace32e08614" providerId="LiveId" clId="{320251FB-08C1-4F88-9B28-F3221927976B}" dt="2023-02-11T22:17:30.959" v="1188" actId="47"/>
        <pc:sldMkLst>
          <pc:docMk/>
          <pc:sldMk cId="420876635" sldId="304"/>
        </pc:sldMkLst>
      </pc:sldChg>
      <pc:sldChg chg="del">
        <pc:chgData name="Abdelfattah Nabil" userId="77a49ace32e08614" providerId="LiveId" clId="{320251FB-08C1-4F88-9B28-F3221927976B}" dt="2023-02-11T22:17:31.057" v="1189" actId="47"/>
        <pc:sldMkLst>
          <pc:docMk/>
          <pc:sldMk cId="2152119192" sldId="305"/>
        </pc:sldMkLst>
      </pc:sldChg>
      <pc:sldChg chg="del">
        <pc:chgData name="Abdelfattah Nabil" userId="77a49ace32e08614" providerId="LiveId" clId="{320251FB-08C1-4F88-9B28-F3221927976B}" dt="2023-02-11T22:17:29.548" v="1184" actId="47"/>
        <pc:sldMkLst>
          <pc:docMk/>
          <pc:sldMk cId="867674797" sldId="306"/>
        </pc:sldMkLst>
      </pc:sldChg>
      <pc:sldChg chg="del">
        <pc:chgData name="Abdelfattah Nabil" userId="77a49ace32e08614" providerId="LiveId" clId="{320251FB-08C1-4F88-9B28-F3221927976B}" dt="2023-02-11T22:17:29.156" v="1182" actId="47"/>
        <pc:sldMkLst>
          <pc:docMk/>
          <pc:sldMk cId="79531596" sldId="307"/>
        </pc:sldMkLst>
      </pc:sldChg>
      <pc:sldChg chg="del">
        <pc:chgData name="Abdelfattah Nabil" userId="77a49ace32e08614" providerId="LiveId" clId="{320251FB-08C1-4F88-9B28-F3221927976B}" dt="2023-02-11T22:17:29.400" v="1183" actId="47"/>
        <pc:sldMkLst>
          <pc:docMk/>
          <pc:sldMk cId="597889007" sldId="308"/>
        </pc:sldMkLst>
      </pc:sldChg>
      <pc:sldChg chg="del">
        <pc:chgData name="Abdelfattah Nabil" userId="77a49ace32e08614" providerId="LiveId" clId="{320251FB-08C1-4F88-9B28-F3221927976B}" dt="2023-02-11T22:17:28.417" v="1179" actId="47"/>
        <pc:sldMkLst>
          <pc:docMk/>
          <pc:sldMk cId="1697938921" sldId="309"/>
        </pc:sldMkLst>
      </pc:sldChg>
      <pc:sldChg chg="del">
        <pc:chgData name="Abdelfattah Nabil" userId="77a49ace32e08614" providerId="LiveId" clId="{320251FB-08C1-4F88-9B28-F3221927976B}" dt="2023-02-11T22:17:28.850" v="1180" actId="47"/>
        <pc:sldMkLst>
          <pc:docMk/>
          <pc:sldMk cId="771382746" sldId="310"/>
        </pc:sldMkLst>
      </pc:sldChg>
      <pc:sldChg chg="del">
        <pc:chgData name="Abdelfattah Nabil" userId="77a49ace32e08614" providerId="LiveId" clId="{320251FB-08C1-4F88-9B28-F3221927976B}" dt="2023-02-11T22:17:29.056" v="1181" actId="47"/>
        <pc:sldMkLst>
          <pc:docMk/>
          <pc:sldMk cId="3677865996" sldId="311"/>
        </pc:sldMkLst>
      </pc:sldChg>
      <pc:sldChg chg="del">
        <pc:chgData name="Abdelfattah Nabil" userId="77a49ace32e08614" providerId="LiveId" clId="{320251FB-08C1-4F88-9B28-F3221927976B}" dt="2023-02-11T22:17:27.225" v="1176" actId="47"/>
        <pc:sldMkLst>
          <pc:docMk/>
          <pc:sldMk cId="1143219553" sldId="312"/>
        </pc:sldMkLst>
      </pc:sldChg>
      <pc:sldChg chg="del">
        <pc:chgData name="Abdelfattah Nabil" userId="77a49ace32e08614" providerId="LiveId" clId="{320251FB-08C1-4F88-9B28-F3221927976B}" dt="2023-02-11T22:17:27.814" v="1177" actId="47"/>
        <pc:sldMkLst>
          <pc:docMk/>
          <pc:sldMk cId="4155290455" sldId="313"/>
        </pc:sldMkLst>
      </pc:sldChg>
      <pc:sldChg chg="del">
        <pc:chgData name="Abdelfattah Nabil" userId="77a49ace32e08614" providerId="LiveId" clId="{320251FB-08C1-4F88-9B28-F3221927976B}" dt="2023-02-11T22:17:28.064" v="1178" actId="47"/>
        <pc:sldMkLst>
          <pc:docMk/>
          <pc:sldMk cId="908327335" sldId="314"/>
        </pc:sldMkLst>
      </pc:sldChg>
      <pc:sldChg chg="del">
        <pc:chgData name="Abdelfattah Nabil" userId="77a49ace32e08614" providerId="LiveId" clId="{320251FB-08C1-4F88-9B28-F3221927976B}" dt="2023-02-11T22:17:21.263" v="1162" actId="47"/>
        <pc:sldMkLst>
          <pc:docMk/>
          <pc:sldMk cId="1627353795" sldId="315"/>
        </pc:sldMkLst>
      </pc:sldChg>
      <pc:sldChg chg="del">
        <pc:chgData name="Abdelfattah Nabil" userId="77a49ace32e08614" providerId="LiveId" clId="{320251FB-08C1-4F88-9B28-F3221927976B}" dt="2023-02-11T22:17:25.830" v="1170" actId="47"/>
        <pc:sldMkLst>
          <pc:docMk/>
          <pc:sldMk cId="3699134290" sldId="316"/>
        </pc:sldMkLst>
      </pc:sldChg>
      <pc:sldChg chg="del">
        <pc:chgData name="Abdelfattah Nabil" userId="77a49ace32e08614" providerId="LiveId" clId="{320251FB-08C1-4F88-9B28-F3221927976B}" dt="2023-02-11T22:17:25.954" v="1171" actId="47"/>
        <pc:sldMkLst>
          <pc:docMk/>
          <pc:sldMk cId="1609758132" sldId="317"/>
        </pc:sldMkLst>
      </pc:sldChg>
      <pc:sldChg chg="del">
        <pc:chgData name="Abdelfattah Nabil" userId="77a49ace32e08614" providerId="LiveId" clId="{320251FB-08C1-4F88-9B28-F3221927976B}" dt="2023-02-11T22:17:26.945" v="1174" actId="47"/>
        <pc:sldMkLst>
          <pc:docMk/>
          <pc:sldMk cId="3484434309" sldId="318"/>
        </pc:sldMkLst>
      </pc:sldChg>
      <pc:sldChg chg="del">
        <pc:chgData name="Abdelfattah Nabil" userId="77a49ace32e08614" providerId="LiveId" clId="{320251FB-08C1-4F88-9B28-F3221927976B}" dt="2023-02-11T22:17:27.053" v="1175" actId="47"/>
        <pc:sldMkLst>
          <pc:docMk/>
          <pc:sldMk cId="311159109" sldId="319"/>
        </pc:sldMkLst>
      </pc:sldChg>
      <pc:sldChg chg="del">
        <pc:chgData name="Abdelfattah Nabil" userId="77a49ace32e08614" providerId="LiveId" clId="{320251FB-08C1-4F88-9B28-F3221927976B}" dt="2023-02-11T22:17:26.100" v="1172" actId="47"/>
        <pc:sldMkLst>
          <pc:docMk/>
          <pc:sldMk cId="3587721901" sldId="320"/>
        </pc:sldMkLst>
      </pc:sldChg>
      <pc:sldChg chg="del">
        <pc:chgData name="Abdelfattah Nabil" userId="77a49ace32e08614" providerId="LiveId" clId="{320251FB-08C1-4F88-9B28-F3221927976B}" dt="2023-02-11T22:17:26.504" v="1173" actId="47"/>
        <pc:sldMkLst>
          <pc:docMk/>
          <pc:sldMk cId="1268515497" sldId="321"/>
        </pc:sldMkLst>
      </pc:sldChg>
      <pc:sldChg chg="del">
        <pc:chgData name="Abdelfattah Nabil" userId="77a49ace32e08614" providerId="LiveId" clId="{320251FB-08C1-4F88-9B28-F3221927976B}" dt="2023-02-11T22:17:22.370" v="1164" actId="47"/>
        <pc:sldMkLst>
          <pc:docMk/>
          <pc:sldMk cId="3014621644" sldId="322"/>
        </pc:sldMkLst>
      </pc:sldChg>
      <pc:sldChg chg="del">
        <pc:chgData name="Abdelfattah Nabil" userId="77a49ace32e08614" providerId="LiveId" clId="{320251FB-08C1-4F88-9B28-F3221927976B}" dt="2023-02-11T22:17:23.603" v="1165" actId="47"/>
        <pc:sldMkLst>
          <pc:docMk/>
          <pc:sldMk cId="629970966" sldId="323"/>
        </pc:sldMkLst>
      </pc:sldChg>
      <pc:sldChg chg="del">
        <pc:chgData name="Abdelfattah Nabil" userId="77a49ace32e08614" providerId="LiveId" clId="{320251FB-08C1-4F88-9B28-F3221927976B}" dt="2023-02-11T22:17:24.068" v="1166" actId="47"/>
        <pc:sldMkLst>
          <pc:docMk/>
          <pc:sldMk cId="2962363881" sldId="324"/>
        </pc:sldMkLst>
      </pc:sldChg>
      <pc:sldChg chg="del">
        <pc:chgData name="Abdelfattah Nabil" userId="77a49ace32e08614" providerId="LiveId" clId="{320251FB-08C1-4F88-9B28-F3221927976B}" dt="2023-02-11T22:17:24.181" v="1167" actId="47"/>
        <pc:sldMkLst>
          <pc:docMk/>
          <pc:sldMk cId="2195563527" sldId="325"/>
        </pc:sldMkLst>
      </pc:sldChg>
      <pc:sldChg chg="del">
        <pc:chgData name="Abdelfattah Nabil" userId="77a49ace32e08614" providerId="LiveId" clId="{320251FB-08C1-4F88-9B28-F3221927976B}" dt="2023-02-11T22:17:24.368" v="1168" actId="47"/>
        <pc:sldMkLst>
          <pc:docMk/>
          <pc:sldMk cId="3431449085" sldId="326"/>
        </pc:sldMkLst>
      </pc:sldChg>
      <pc:sldChg chg="del">
        <pc:chgData name="Abdelfattah Nabil" userId="77a49ace32e08614" providerId="LiveId" clId="{320251FB-08C1-4F88-9B28-F3221927976B}" dt="2023-02-11T22:17:24.989" v="1169" actId="47"/>
        <pc:sldMkLst>
          <pc:docMk/>
          <pc:sldMk cId="810509701" sldId="327"/>
        </pc:sldMkLst>
      </pc:sldChg>
      <pc:sldChg chg="del">
        <pc:chgData name="Abdelfattah Nabil" userId="77a49ace32e08614" providerId="LiveId" clId="{320251FB-08C1-4F88-9B28-F3221927976B}" dt="2023-02-11T22:17:21.589" v="1163" actId="47"/>
        <pc:sldMkLst>
          <pc:docMk/>
          <pc:sldMk cId="30836397" sldId="329"/>
        </pc:sldMkLst>
      </pc:sldChg>
      <pc:sldChg chg="del">
        <pc:chgData name="Abdelfattah Nabil" userId="77a49ace32e08614" providerId="LiveId" clId="{320251FB-08C1-4F88-9B28-F3221927976B}" dt="2023-02-11T22:17:20.560" v="1160" actId="47"/>
        <pc:sldMkLst>
          <pc:docMk/>
          <pc:sldMk cId="3963532207" sldId="330"/>
        </pc:sldMkLst>
      </pc:sldChg>
      <pc:sldChg chg="del">
        <pc:chgData name="Abdelfattah Nabil" userId="77a49ace32e08614" providerId="LiveId" clId="{320251FB-08C1-4F88-9B28-F3221927976B}" dt="2023-02-11T22:17:21.119" v="1161" actId="47"/>
        <pc:sldMkLst>
          <pc:docMk/>
          <pc:sldMk cId="526744264" sldId="331"/>
        </pc:sldMkLst>
      </pc:sldChg>
      <pc:sldChg chg="del">
        <pc:chgData name="Abdelfattah Nabil" userId="77a49ace32e08614" providerId="LiveId" clId="{320251FB-08C1-4F88-9B28-F3221927976B}" dt="2023-02-11T22:17:19.375" v="1157" actId="47"/>
        <pc:sldMkLst>
          <pc:docMk/>
          <pc:sldMk cId="1668895114" sldId="334"/>
        </pc:sldMkLst>
      </pc:sldChg>
      <pc:sldChg chg="del">
        <pc:chgData name="Abdelfattah Nabil" userId="77a49ace32e08614" providerId="LiveId" clId="{320251FB-08C1-4F88-9B28-F3221927976B}" dt="2023-02-11T22:17:19.557" v="1158" actId="47"/>
        <pc:sldMkLst>
          <pc:docMk/>
          <pc:sldMk cId="3971447280" sldId="335"/>
        </pc:sldMkLst>
      </pc:sldChg>
      <pc:sldChg chg="del">
        <pc:chgData name="Abdelfattah Nabil" userId="77a49ace32e08614" providerId="LiveId" clId="{320251FB-08C1-4F88-9B28-F3221927976B}" dt="2023-02-11T22:17:19.716" v="1159" actId="47"/>
        <pc:sldMkLst>
          <pc:docMk/>
          <pc:sldMk cId="825918330" sldId="336"/>
        </pc:sldMkLst>
      </pc:sldChg>
      <pc:sldChg chg="del">
        <pc:chgData name="Abdelfattah Nabil" userId="77a49ace32e08614" providerId="LiveId" clId="{320251FB-08C1-4F88-9B28-F3221927976B}" dt="2023-02-11T22:17:18.716" v="1154" actId="47"/>
        <pc:sldMkLst>
          <pc:docMk/>
          <pc:sldMk cId="858487886" sldId="337"/>
        </pc:sldMkLst>
      </pc:sldChg>
      <pc:sldChg chg="modSp add mod">
        <pc:chgData name="Abdelfattah Nabil" userId="77a49ace32e08614" providerId="LiveId" clId="{320251FB-08C1-4F88-9B28-F3221927976B}" dt="2023-02-11T22:21:21.665" v="1235"/>
        <pc:sldMkLst>
          <pc:docMk/>
          <pc:sldMk cId="2551992271" sldId="338"/>
        </pc:sldMkLst>
        <pc:spChg chg="mod">
          <ac:chgData name="Abdelfattah Nabil" userId="77a49ace32e08614" providerId="LiveId" clId="{320251FB-08C1-4F88-9B28-F3221927976B}" dt="2023-02-11T22:21:21.665" v="1235"/>
          <ac:spMkLst>
            <pc:docMk/>
            <pc:sldMk cId="2551992271" sldId="338"/>
            <ac:spMk id="8" creationId="{00000000-0000-0000-0000-000000000000}"/>
          </ac:spMkLst>
        </pc:spChg>
      </pc:sldChg>
      <pc:sldChg chg="del">
        <pc:chgData name="Abdelfattah Nabil" userId="77a49ace32e08614" providerId="LiveId" clId="{320251FB-08C1-4F88-9B28-F3221927976B}" dt="2023-02-11T22:17:19.155" v="1156" actId="47"/>
        <pc:sldMkLst>
          <pc:docMk/>
          <pc:sldMk cId="3732925142" sldId="338"/>
        </pc:sldMkLst>
      </pc:sldChg>
      <pc:sldChg chg="del">
        <pc:chgData name="Abdelfattah Nabil" userId="77a49ace32e08614" providerId="LiveId" clId="{320251FB-08C1-4F88-9B28-F3221927976B}" dt="2023-02-11T22:17:18.970" v="1155" actId="47"/>
        <pc:sldMkLst>
          <pc:docMk/>
          <pc:sldMk cId="1152778235" sldId="339"/>
        </pc:sldMkLst>
      </pc:sldChg>
      <pc:sldChg chg="modSp mod">
        <pc:chgData name="Abdelfattah Nabil" userId="77a49ace32e08614" providerId="LiveId" clId="{320251FB-08C1-4F88-9B28-F3221927976B}" dt="2023-02-09T23:57:27.262" v="332" actId="20577"/>
        <pc:sldMkLst>
          <pc:docMk/>
          <pc:sldMk cId="587396021" sldId="340"/>
        </pc:sldMkLst>
        <pc:spChg chg="mod">
          <ac:chgData name="Abdelfattah Nabil" userId="77a49ace32e08614" providerId="LiveId" clId="{320251FB-08C1-4F88-9B28-F3221927976B}" dt="2023-02-09T23:57:27.262" v="332" actId="20577"/>
          <ac:spMkLst>
            <pc:docMk/>
            <pc:sldMk cId="587396021" sldId="340"/>
            <ac:spMk id="7" creationId="{00000000-0000-0000-0000-000000000000}"/>
          </ac:spMkLst>
        </pc:spChg>
      </pc:sldChg>
      <pc:sldChg chg="modSp mod">
        <pc:chgData name="Abdelfattah Nabil" userId="77a49ace32e08614" providerId="LiveId" clId="{320251FB-08C1-4F88-9B28-F3221927976B}" dt="2023-02-09T23:57:45.502" v="333"/>
        <pc:sldMkLst>
          <pc:docMk/>
          <pc:sldMk cId="4098327611" sldId="341"/>
        </pc:sldMkLst>
        <pc:spChg chg="mod">
          <ac:chgData name="Abdelfattah Nabil" userId="77a49ace32e08614" providerId="LiveId" clId="{320251FB-08C1-4F88-9B28-F3221927976B}" dt="2023-02-09T23:57:45.502" v="333"/>
          <ac:spMkLst>
            <pc:docMk/>
            <pc:sldMk cId="4098327611" sldId="341"/>
            <ac:spMk id="7" creationId="{00000000-0000-0000-0000-000000000000}"/>
          </ac:spMkLst>
        </pc:spChg>
      </pc:sldChg>
      <pc:sldChg chg="modSp mod">
        <pc:chgData name="Abdelfattah Nabil" userId="77a49ace32e08614" providerId="LiveId" clId="{320251FB-08C1-4F88-9B28-F3221927976B}" dt="2023-02-09T23:57:49.173" v="334"/>
        <pc:sldMkLst>
          <pc:docMk/>
          <pc:sldMk cId="717746796" sldId="342"/>
        </pc:sldMkLst>
        <pc:spChg chg="mod">
          <ac:chgData name="Abdelfattah Nabil" userId="77a49ace32e08614" providerId="LiveId" clId="{320251FB-08C1-4F88-9B28-F3221927976B}" dt="2023-02-09T23:57:49.173" v="334"/>
          <ac:spMkLst>
            <pc:docMk/>
            <pc:sldMk cId="717746796" sldId="342"/>
            <ac:spMk id="7" creationId="{00000000-0000-0000-0000-000000000000}"/>
          </ac:spMkLst>
        </pc:spChg>
      </pc:sldChg>
      <pc:sldChg chg="modSp mod">
        <pc:chgData name="Abdelfattah Nabil" userId="77a49ace32e08614" providerId="LiveId" clId="{320251FB-08C1-4F88-9B28-F3221927976B}" dt="2023-02-09T23:57:56.836" v="335"/>
        <pc:sldMkLst>
          <pc:docMk/>
          <pc:sldMk cId="1945202673" sldId="343"/>
        </pc:sldMkLst>
        <pc:spChg chg="mod">
          <ac:chgData name="Abdelfattah Nabil" userId="77a49ace32e08614" providerId="LiveId" clId="{320251FB-08C1-4F88-9B28-F3221927976B}" dt="2023-02-09T23:57:56.836" v="335"/>
          <ac:spMkLst>
            <pc:docMk/>
            <pc:sldMk cId="1945202673" sldId="343"/>
            <ac:spMk id="7" creationId="{00000000-0000-0000-0000-000000000000}"/>
          </ac:spMkLst>
        </pc:spChg>
        <pc:spChg chg="mod">
          <ac:chgData name="Abdelfattah Nabil" userId="77a49ace32e08614" providerId="LiveId" clId="{320251FB-08C1-4F88-9B28-F3221927976B}" dt="2023-02-09T23:28:34.471" v="38" actId="2711"/>
          <ac:spMkLst>
            <pc:docMk/>
            <pc:sldMk cId="1945202673" sldId="343"/>
            <ac:spMk id="14" creationId="{34787522-874D-4435-99FA-891BDE445C43}"/>
          </ac:spMkLst>
        </pc:spChg>
      </pc:sldChg>
      <pc:sldChg chg="addSp modSp mod">
        <pc:chgData name="Abdelfattah Nabil" userId="77a49ace32e08614" providerId="LiveId" clId="{320251FB-08C1-4F88-9B28-F3221927976B}" dt="2023-02-09T23:58:00.787" v="336"/>
        <pc:sldMkLst>
          <pc:docMk/>
          <pc:sldMk cId="787366685" sldId="344"/>
        </pc:sldMkLst>
        <pc:spChg chg="mod">
          <ac:chgData name="Abdelfattah Nabil" userId="77a49ace32e08614" providerId="LiveId" clId="{320251FB-08C1-4F88-9B28-F3221927976B}" dt="2023-02-09T23:58:00.787" v="336"/>
          <ac:spMkLst>
            <pc:docMk/>
            <pc:sldMk cId="787366685" sldId="344"/>
            <ac:spMk id="7" creationId="{00000000-0000-0000-0000-000000000000}"/>
          </ac:spMkLst>
        </pc:spChg>
        <pc:spChg chg="mod">
          <ac:chgData name="Abdelfattah Nabil" userId="77a49ace32e08614" providerId="LiveId" clId="{320251FB-08C1-4F88-9B28-F3221927976B}" dt="2023-02-09T23:54:48.391" v="325" actId="20577"/>
          <ac:spMkLst>
            <pc:docMk/>
            <pc:sldMk cId="787366685" sldId="344"/>
            <ac:spMk id="14" creationId="{34787522-874D-4435-99FA-891BDE445C43}"/>
          </ac:spMkLst>
        </pc:spChg>
        <pc:picChg chg="add mod">
          <ac:chgData name="Abdelfattah Nabil" userId="77a49ace32e08614" providerId="LiveId" clId="{320251FB-08C1-4F88-9B28-F3221927976B}" dt="2023-02-09T23:27:53.453" v="35" actId="14100"/>
          <ac:picMkLst>
            <pc:docMk/>
            <pc:sldMk cId="787366685" sldId="344"/>
            <ac:picMk id="11" creationId="{A1BD507A-7A92-6304-C8E9-E043859D6698}"/>
          </ac:picMkLst>
        </pc:picChg>
      </pc:sldChg>
      <pc:sldChg chg="addSp delSp modSp add mod">
        <pc:chgData name="Abdelfattah Nabil" userId="77a49ace32e08614" providerId="LiveId" clId="{320251FB-08C1-4F88-9B28-F3221927976B}" dt="2023-02-09T23:58:04.072" v="337"/>
        <pc:sldMkLst>
          <pc:docMk/>
          <pc:sldMk cId="1652152732" sldId="345"/>
        </pc:sldMkLst>
        <pc:spChg chg="mod">
          <ac:chgData name="Abdelfattah Nabil" userId="77a49ace32e08614" providerId="LiveId" clId="{320251FB-08C1-4F88-9B28-F3221927976B}" dt="2023-02-09T23:58:04.072" v="337"/>
          <ac:spMkLst>
            <pc:docMk/>
            <pc:sldMk cId="1652152732" sldId="345"/>
            <ac:spMk id="7" creationId="{00000000-0000-0000-0000-000000000000}"/>
          </ac:spMkLst>
        </pc:spChg>
        <pc:spChg chg="mod">
          <ac:chgData name="Abdelfattah Nabil" userId="77a49ace32e08614" providerId="LiveId" clId="{320251FB-08C1-4F88-9B28-F3221927976B}" dt="2023-02-09T23:30:55.432" v="56" actId="20577"/>
          <ac:spMkLst>
            <pc:docMk/>
            <pc:sldMk cId="1652152732" sldId="345"/>
            <ac:spMk id="14" creationId="{34787522-874D-4435-99FA-891BDE445C43}"/>
          </ac:spMkLst>
        </pc:spChg>
        <pc:picChg chg="del">
          <ac:chgData name="Abdelfattah Nabil" userId="77a49ace32e08614" providerId="LiveId" clId="{320251FB-08C1-4F88-9B28-F3221927976B}" dt="2023-02-09T23:31:43.915" v="58" actId="478"/>
          <ac:picMkLst>
            <pc:docMk/>
            <pc:sldMk cId="1652152732" sldId="345"/>
            <ac:picMk id="11" creationId="{A1BD507A-7A92-6304-C8E9-E043859D6698}"/>
          </ac:picMkLst>
        </pc:picChg>
        <pc:picChg chg="add del mod">
          <ac:chgData name="Abdelfattah Nabil" userId="77a49ace32e08614" providerId="LiveId" clId="{320251FB-08C1-4F88-9B28-F3221927976B}" dt="2023-02-09T23:34:23.254" v="66" actId="478"/>
          <ac:picMkLst>
            <pc:docMk/>
            <pc:sldMk cId="1652152732" sldId="345"/>
            <ac:picMk id="12" creationId="{A808BEEE-F7EF-DD0E-A96A-04C59BC06569}"/>
          </ac:picMkLst>
        </pc:picChg>
        <pc:picChg chg="add mod">
          <ac:chgData name="Abdelfattah Nabil" userId="77a49ace32e08614" providerId="LiveId" clId="{320251FB-08C1-4F88-9B28-F3221927976B}" dt="2023-02-09T23:34:34.267" v="70" actId="1076"/>
          <ac:picMkLst>
            <pc:docMk/>
            <pc:sldMk cId="1652152732" sldId="345"/>
            <ac:picMk id="15" creationId="{E350C690-49CB-898D-8AB2-80BACD82BE49}"/>
          </ac:picMkLst>
        </pc:picChg>
      </pc:sldChg>
      <pc:sldChg chg="addSp delSp modSp add mod">
        <pc:chgData name="Abdelfattah Nabil" userId="77a49ace32e08614" providerId="LiveId" clId="{320251FB-08C1-4F88-9B28-F3221927976B}" dt="2023-02-09T23:58:07.234" v="338"/>
        <pc:sldMkLst>
          <pc:docMk/>
          <pc:sldMk cId="759453099" sldId="346"/>
        </pc:sldMkLst>
        <pc:spChg chg="mod">
          <ac:chgData name="Abdelfattah Nabil" userId="77a49ace32e08614" providerId="LiveId" clId="{320251FB-08C1-4F88-9B28-F3221927976B}" dt="2023-02-09T23:58:07.234" v="338"/>
          <ac:spMkLst>
            <pc:docMk/>
            <pc:sldMk cId="759453099" sldId="346"/>
            <ac:spMk id="7" creationId="{00000000-0000-0000-0000-000000000000}"/>
          </ac:spMkLst>
        </pc:spChg>
        <pc:spChg chg="mod">
          <ac:chgData name="Abdelfattah Nabil" userId="77a49ace32e08614" providerId="LiveId" clId="{320251FB-08C1-4F88-9B28-F3221927976B}" dt="2023-02-09T23:36:16.867" v="91" actId="13900"/>
          <ac:spMkLst>
            <pc:docMk/>
            <pc:sldMk cId="759453099" sldId="346"/>
            <ac:spMk id="14" creationId="{34787522-874D-4435-99FA-891BDE445C43}"/>
          </ac:spMkLst>
        </pc:spChg>
        <pc:picChg chg="add mod">
          <ac:chgData name="Abdelfattah Nabil" userId="77a49ace32e08614" providerId="LiveId" clId="{320251FB-08C1-4F88-9B28-F3221927976B}" dt="2023-02-09T23:36:23.623" v="92" actId="14100"/>
          <ac:picMkLst>
            <pc:docMk/>
            <pc:sldMk cId="759453099" sldId="346"/>
            <ac:picMk id="10" creationId="{18DC934A-EE44-8E24-F6FB-9B62EB9023FA}"/>
          </ac:picMkLst>
        </pc:picChg>
        <pc:picChg chg="del">
          <ac:chgData name="Abdelfattah Nabil" userId="77a49ace32e08614" providerId="LiveId" clId="{320251FB-08C1-4F88-9B28-F3221927976B}" dt="2023-02-09T23:34:44.635" v="72" actId="478"/>
          <ac:picMkLst>
            <pc:docMk/>
            <pc:sldMk cId="759453099" sldId="346"/>
            <ac:picMk id="15" creationId="{E350C690-49CB-898D-8AB2-80BACD82BE49}"/>
          </ac:picMkLst>
        </pc:picChg>
      </pc:sldChg>
      <pc:sldChg chg="addSp delSp modSp add mod">
        <pc:chgData name="Abdelfattah Nabil" userId="77a49ace32e08614" providerId="LiveId" clId="{320251FB-08C1-4F88-9B28-F3221927976B}" dt="2023-02-09T23:58:12.061" v="339"/>
        <pc:sldMkLst>
          <pc:docMk/>
          <pc:sldMk cId="3993695873" sldId="347"/>
        </pc:sldMkLst>
        <pc:spChg chg="mod">
          <ac:chgData name="Abdelfattah Nabil" userId="77a49ace32e08614" providerId="LiveId" clId="{320251FB-08C1-4F88-9B28-F3221927976B}" dt="2023-02-09T23:58:12.061" v="339"/>
          <ac:spMkLst>
            <pc:docMk/>
            <pc:sldMk cId="3993695873" sldId="347"/>
            <ac:spMk id="7" creationId="{00000000-0000-0000-0000-000000000000}"/>
          </ac:spMkLst>
        </pc:spChg>
        <pc:spChg chg="mod">
          <ac:chgData name="Abdelfattah Nabil" userId="77a49ace32e08614" providerId="LiveId" clId="{320251FB-08C1-4F88-9B28-F3221927976B}" dt="2023-02-09T23:38:55.889" v="133" actId="21"/>
          <ac:spMkLst>
            <pc:docMk/>
            <pc:sldMk cId="3993695873" sldId="347"/>
            <ac:spMk id="14" creationId="{34787522-874D-4435-99FA-891BDE445C43}"/>
          </ac:spMkLst>
        </pc:spChg>
        <pc:picChg chg="del">
          <ac:chgData name="Abdelfattah Nabil" userId="77a49ace32e08614" providerId="LiveId" clId="{320251FB-08C1-4F88-9B28-F3221927976B}" dt="2023-02-09T23:39:21.015" v="139" actId="478"/>
          <ac:picMkLst>
            <pc:docMk/>
            <pc:sldMk cId="3993695873" sldId="347"/>
            <ac:picMk id="10" creationId="{18DC934A-EE44-8E24-F6FB-9B62EB9023FA}"/>
          </ac:picMkLst>
        </pc:picChg>
        <pc:picChg chg="add mod">
          <ac:chgData name="Abdelfattah Nabil" userId="77a49ace32e08614" providerId="LiveId" clId="{320251FB-08C1-4F88-9B28-F3221927976B}" dt="2023-02-09T23:39:27.627" v="142" actId="1076"/>
          <ac:picMkLst>
            <pc:docMk/>
            <pc:sldMk cId="3993695873" sldId="347"/>
            <ac:picMk id="11" creationId="{AC93E8C9-325F-0305-A744-4AF29A67BCD8}"/>
          </ac:picMkLst>
        </pc:picChg>
      </pc:sldChg>
      <pc:sldChg chg="modSp add mod">
        <pc:chgData name="Abdelfattah Nabil" userId="77a49ace32e08614" providerId="LiveId" clId="{320251FB-08C1-4F88-9B28-F3221927976B}" dt="2023-02-09T23:58:15.860" v="340"/>
        <pc:sldMkLst>
          <pc:docMk/>
          <pc:sldMk cId="95630497" sldId="348"/>
        </pc:sldMkLst>
        <pc:spChg chg="mod">
          <ac:chgData name="Abdelfattah Nabil" userId="77a49ace32e08614" providerId="LiveId" clId="{320251FB-08C1-4F88-9B28-F3221927976B}" dt="2023-02-09T23:58:15.860" v="340"/>
          <ac:spMkLst>
            <pc:docMk/>
            <pc:sldMk cId="95630497" sldId="348"/>
            <ac:spMk id="7" creationId="{00000000-0000-0000-0000-000000000000}"/>
          </ac:spMkLst>
        </pc:spChg>
        <pc:spChg chg="mod">
          <ac:chgData name="Abdelfattah Nabil" userId="77a49ace32e08614" providerId="LiveId" clId="{320251FB-08C1-4F88-9B28-F3221927976B}" dt="2023-02-09T23:39:43.359" v="144" actId="1076"/>
          <ac:spMkLst>
            <pc:docMk/>
            <pc:sldMk cId="95630497" sldId="348"/>
            <ac:spMk id="14" creationId="{34787522-874D-4435-99FA-891BDE445C43}"/>
          </ac:spMkLst>
        </pc:spChg>
      </pc:sldChg>
      <pc:sldChg chg="addSp delSp modSp add del mod">
        <pc:chgData name="Abdelfattah Nabil" userId="77a49ace32e08614" providerId="LiveId" clId="{320251FB-08C1-4F88-9B28-F3221927976B}" dt="2023-02-09T23:55:31.078" v="326" actId="47"/>
        <pc:sldMkLst>
          <pc:docMk/>
          <pc:sldMk cId="163618832" sldId="349"/>
        </pc:sldMkLst>
        <pc:spChg chg="mod">
          <ac:chgData name="Abdelfattah Nabil" userId="77a49ace32e08614" providerId="LiveId" clId="{320251FB-08C1-4F88-9B28-F3221927976B}" dt="2023-02-09T23:42:22.743" v="197" actId="1076"/>
          <ac:spMkLst>
            <pc:docMk/>
            <pc:sldMk cId="163618832" sldId="349"/>
            <ac:spMk id="14" creationId="{34787522-874D-4435-99FA-891BDE445C43}"/>
          </ac:spMkLst>
        </pc:spChg>
        <pc:picChg chg="del">
          <ac:chgData name="Abdelfattah Nabil" userId="77a49ace32e08614" providerId="LiveId" clId="{320251FB-08C1-4F88-9B28-F3221927976B}" dt="2023-02-09T23:42:25.229" v="198" actId="478"/>
          <ac:picMkLst>
            <pc:docMk/>
            <pc:sldMk cId="163618832" sldId="349"/>
            <ac:picMk id="10" creationId="{18DC934A-EE44-8E24-F6FB-9B62EB9023FA}"/>
          </ac:picMkLst>
        </pc:picChg>
        <pc:picChg chg="add mod">
          <ac:chgData name="Abdelfattah Nabil" userId="77a49ace32e08614" providerId="LiveId" clId="{320251FB-08C1-4F88-9B28-F3221927976B}" dt="2023-02-09T23:45:33.303" v="206" actId="14100"/>
          <ac:picMkLst>
            <pc:docMk/>
            <pc:sldMk cId="163618832" sldId="349"/>
            <ac:picMk id="12" creationId="{7A1863D1-2B29-C69E-C32A-01CFAECF4485}"/>
          </ac:picMkLst>
        </pc:picChg>
      </pc:sldChg>
      <pc:sldChg chg="modSp add mod">
        <pc:chgData name="Abdelfattah Nabil" userId="77a49ace32e08614" providerId="LiveId" clId="{320251FB-08C1-4F88-9B28-F3221927976B}" dt="2023-02-09T23:58:18.895" v="341"/>
        <pc:sldMkLst>
          <pc:docMk/>
          <pc:sldMk cId="3105480668" sldId="350"/>
        </pc:sldMkLst>
        <pc:spChg chg="mod">
          <ac:chgData name="Abdelfattah Nabil" userId="77a49ace32e08614" providerId="LiveId" clId="{320251FB-08C1-4F88-9B28-F3221927976B}" dt="2023-02-09T23:58:18.895" v="341"/>
          <ac:spMkLst>
            <pc:docMk/>
            <pc:sldMk cId="3105480668" sldId="350"/>
            <ac:spMk id="7" creationId="{00000000-0000-0000-0000-000000000000}"/>
          </ac:spMkLst>
        </pc:spChg>
        <pc:picChg chg="mod">
          <ac:chgData name="Abdelfattah Nabil" userId="77a49ace32e08614" providerId="LiveId" clId="{320251FB-08C1-4F88-9B28-F3221927976B}" dt="2023-02-09T23:45:26.566" v="205" actId="14100"/>
          <ac:picMkLst>
            <pc:docMk/>
            <pc:sldMk cId="3105480668" sldId="350"/>
            <ac:picMk id="12" creationId="{7A1863D1-2B29-C69E-C32A-01CFAECF4485}"/>
          </ac:picMkLst>
        </pc:picChg>
      </pc:sldChg>
      <pc:sldChg chg="addSp delSp modSp add mod">
        <pc:chgData name="Abdelfattah Nabil" userId="77a49ace32e08614" providerId="LiveId" clId="{320251FB-08C1-4F88-9B28-F3221927976B}" dt="2023-02-09T23:58:22.183" v="342"/>
        <pc:sldMkLst>
          <pc:docMk/>
          <pc:sldMk cId="2819061939" sldId="351"/>
        </pc:sldMkLst>
        <pc:spChg chg="mod">
          <ac:chgData name="Abdelfattah Nabil" userId="77a49ace32e08614" providerId="LiveId" clId="{320251FB-08C1-4F88-9B28-F3221927976B}" dt="2023-02-09T23:58:22.183" v="342"/>
          <ac:spMkLst>
            <pc:docMk/>
            <pc:sldMk cId="2819061939" sldId="351"/>
            <ac:spMk id="7" creationId="{00000000-0000-0000-0000-000000000000}"/>
          </ac:spMkLst>
        </pc:spChg>
        <pc:spChg chg="mod">
          <ac:chgData name="Abdelfattah Nabil" userId="77a49ace32e08614" providerId="LiveId" clId="{320251FB-08C1-4F88-9B28-F3221927976B}" dt="2023-02-09T23:47:11.088" v="241" actId="1076"/>
          <ac:spMkLst>
            <pc:docMk/>
            <pc:sldMk cId="2819061939" sldId="351"/>
            <ac:spMk id="14" creationId="{34787522-874D-4435-99FA-891BDE445C43}"/>
          </ac:spMkLst>
        </pc:spChg>
        <pc:picChg chg="add mod">
          <ac:chgData name="Abdelfattah Nabil" userId="77a49ace32e08614" providerId="LiveId" clId="{320251FB-08C1-4F88-9B28-F3221927976B}" dt="2023-02-09T23:48:36.707" v="250" actId="14100"/>
          <ac:picMkLst>
            <pc:docMk/>
            <pc:sldMk cId="2819061939" sldId="351"/>
            <ac:picMk id="11" creationId="{80116414-F10A-1809-088B-2F5E4A7A9B06}"/>
          </ac:picMkLst>
        </pc:picChg>
        <pc:picChg chg="del">
          <ac:chgData name="Abdelfattah Nabil" userId="77a49ace32e08614" providerId="LiveId" clId="{320251FB-08C1-4F88-9B28-F3221927976B}" dt="2023-02-09T23:48:05.886" v="245" actId="478"/>
          <ac:picMkLst>
            <pc:docMk/>
            <pc:sldMk cId="2819061939" sldId="351"/>
            <ac:picMk id="12" creationId="{7A1863D1-2B29-C69E-C32A-01CFAECF4485}"/>
          </ac:picMkLst>
        </pc:picChg>
      </pc:sldChg>
      <pc:sldChg chg="addSp delSp modSp add mod">
        <pc:chgData name="Abdelfattah Nabil" userId="77a49ace32e08614" providerId="LiveId" clId="{320251FB-08C1-4F88-9B28-F3221927976B}" dt="2023-02-09T23:58:25.802" v="343"/>
        <pc:sldMkLst>
          <pc:docMk/>
          <pc:sldMk cId="3691059311" sldId="352"/>
        </pc:sldMkLst>
        <pc:spChg chg="mod">
          <ac:chgData name="Abdelfattah Nabil" userId="77a49ace32e08614" providerId="LiveId" clId="{320251FB-08C1-4F88-9B28-F3221927976B}" dt="2023-02-09T23:58:25.802" v="343"/>
          <ac:spMkLst>
            <pc:docMk/>
            <pc:sldMk cId="3691059311" sldId="352"/>
            <ac:spMk id="7" creationId="{00000000-0000-0000-0000-000000000000}"/>
          </ac:spMkLst>
        </pc:spChg>
        <pc:spChg chg="mod">
          <ac:chgData name="Abdelfattah Nabil" userId="77a49ace32e08614" providerId="LiveId" clId="{320251FB-08C1-4F88-9B28-F3221927976B}" dt="2023-02-09T23:47:23.788" v="244" actId="20577"/>
          <ac:spMkLst>
            <pc:docMk/>
            <pc:sldMk cId="3691059311" sldId="352"/>
            <ac:spMk id="14" creationId="{34787522-874D-4435-99FA-891BDE445C43}"/>
          </ac:spMkLst>
        </pc:spChg>
        <pc:picChg chg="add mod">
          <ac:chgData name="Abdelfattah Nabil" userId="77a49ace32e08614" providerId="LiveId" clId="{320251FB-08C1-4F88-9B28-F3221927976B}" dt="2023-02-09T23:48:52.893" v="252"/>
          <ac:picMkLst>
            <pc:docMk/>
            <pc:sldMk cId="3691059311" sldId="352"/>
            <ac:picMk id="10" creationId="{B3CFFFEA-5857-BE53-7AF4-E2870FF4E7CC}"/>
          </ac:picMkLst>
        </pc:picChg>
        <pc:picChg chg="del">
          <ac:chgData name="Abdelfattah Nabil" userId="77a49ace32e08614" providerId="LiveId" clId="{320251FB-08C1-4F88-9B28-F3221927976B}" dt="2023-02-09T23:48:42.815" v="251" actId="478"/>
          <ac:picMkLst>
            <pc:docMk/>
            <pc:sldMk cId="3691059311" sldId="352"/>
            <ac:picMk id="12" creationId="{7A1863D1-2B29-C69E-C32A-01CFAECF4485}"/>
          </ac:picMkLst>
        </pc:picChg>
      </pc:sldChg>
      <pc:sldChg chg="addSp delSp modSp add mod">
        <pc:chgData name="Abdelfattah Nabil" userId="77a49ace32e08614" providerId="LiveId" clId="{320251FB-08C1-4F88-9B28-F3221927976B}" dt="2023-02-09T23:58:29.291" v="344"/>
        <pc:sldMkLst>
          <pc:docMk/>
          <pc:sldMk cId="3653065974" sldId="353"/>
        </pc:sldMkLst>
        <pc:spChg chg="mod">
          <ac:chgData name="Abdelfattah Nabil" userId="77a49ace32e08614" providerId="LiveId" clId="{320251FB-08C1-4F88-9B28-F3221927976B}" dt="2023-02-09T23:58:29.291" v="344"/>
          <ac:spMkLst>
            <pc:docMk/>
            <pc:sldMk cId="3653065974" sldId="353"/>
            <ac:spMk id="7" creationId="{00000000-0000-0000-0000-000000000000}"/>
          </ac:spMkLst>
        </pc:spChg>
        <pc:spChg chg="mod">
          <ac:chgData name="Abdelfattah Nabil" userId="77a49ace32e08614" providerId="LiveId" clId="{320251FB-08C1-4F88-9B28-F3221927976B}" dt="2023-02-09T23:51:17.036" v="286" actId="1076"/>
          <ac:spMkLst>
            <pc:docMk/>
            <pc:sldMk cId="3653065974" sldId="353"/>
            <ac:spMk id="14" creationId="{34787522-874D-4435-99FA-891BDE445C43}"/>
          </ac:spMkLst>
        </pc:spChg>
        <pc:picChg chg="del">
          <ac:chgData name="Abdelfattah Nabil" userId="77a49ace32e08614" providerId="LiveId" clId="{320251FB-08C1-4F88-9B28-F3221927976B}" dt="2023-02-09T23:50:39.712" v="282" actId="478"/>
          <ac:picMkLst>
            <pc:docMk/>
            <pc:sldMk cId="3653065974" sldId="353"/>
            <ac:picMk id="10" creationId="{B3CFFFEA-5857-BE53-7AF4-E2870FF4E7CC}"/>
          </ac:picMkLst>
        </pc:picChg>
        <pc:picChg chg="add mod">
          <ac:chgData name="Abdelfattah Nabil" userId="77a49ace32e08614" providerId="LiveId" clId="{320251FB-08C1-4F88-9B28-F3221927976B}" dt="2023-02-09T23:51:55.306" v="292" actId="1076"/>
          <ac:picMkLst>
            <pc:docMk/>
            <pc:sldMk cId="3653065974" sldId="353"/>
            <ac:picMk id="11" creationId="{7A59F8C9-F3DA-CE12-88D2-ACE3B6BC964F}"/>
          </ac:picMkLst>
        </pc:picChg>
      </pc:sldChg>
      <pc:sldChg chg="addSp delSp modSp add mod ord">
        <pc:chgData name="Abdelfattah Nabil" userId="77a49ace32e08614" providerId="LiveId" clId="{320251FB-08C1-4F88-9B28-F3221927976B}" dt="2023-02-11T16:01:25.407" v="456" actId="478"/>
        <pc:sldMkLst>
          <pc:docMk/>
          <pc:sldMk cId="3453438036" sldId="354"/>
        </pc:sldMkLst>
        <pc:spChg chg="mod">
          <ac:chgData name="Abdelfattah Nabil" userId="77a49ace32e08614" providerId="LiveId" clId="{320251FB-08C1-4F88-9B28-F3221927976B}" dt="2023-02-10T00:13:48.588" v="373" actId="20577"/>
          <ac:spMkLst>
            <pc:docMk/>
            <pc:sldMk cId="3453438036" sldId="354"/>
            <ac:spMk id="7" creationId="{00000000-0000-0000-0000-000000000000}"/>
          </ac:spMkLst>
        </pc:spChg>
        <pc:spChg chg="del">
          <ac:chgData name="Abdelfattah Nabil" userId="77a49ace32e08614" providerId="LiveId" clId="{320251FB-08C1-4F88-9B28-F3221927976B}" dt="2023-02-10T00:26:18.999" v="439" actId="478"/>
          <ac:spMkLst>
            <pc:docMk/>
            <pc:sldMk cId="3453438036" sldId="354"/>
            <ac:spMk id="9" creationId="{54C055BD-742A-242A-7D6B-727EBD0F2D09}"/>
          </ac:spMkLst>
        </pc:spChg>
        <pc:spChg chg="del mod">
          <ac:chgData name="Abdelfattah Nabil" userId="77a49ace32e08614" providerId="LiveId" clId="{320251FB-08C1-4F88-9B28-F3221927976B}" dt="2023-02-11T16:01:25.407" v="456" actId="478"/>
          <ac:spMkLst>
            <pc:docMk/>
            <pc:sldMk cId="3453438036" sldId="354"/>
            <ac:spMk id="14" creationId="{34787522-874D-4435-99FA-891BDE445C43}"/>
          </ac:spMkLst>
        </pc:spChg>
        <pc:picChg chg="add del mod">
          <ac:chgData name="Abdelfattah Nabil" userId="77a49ace32e08614" providerId="LiveId" clId="{320251FB-08C1-4F88-9B28-F3221927976B}" dt="2023-02-10T00:13:29.901" v="347" actId="478"/>
          <ac:picMkLst>
            <pc:docMk/>
            <pc:sldMk cId="3453438036" sldId="354"/>
            <ac:picMk id="10" creationId="{630303D1-1D8C-BFD5-1987-D23C9B61DB47}"/>
          </ac:picMkLst>
        </pc:picChg>
        <pc:picChg chg="add del mod">
          <ac:chgData name="Abdelfattah Nabil" userId="77a49ace32e08614" providerId="LiveId" clId="{320251FB-08C1-4F88-9B28-F3221927976B}" dt="2023-02-10T00:25:14.619" v="428" actId="478"/>
          <ac:picMkLst>
            <pc:docMk/>
            <pc:sldMk cId="3453438036" sldId="354"/>
            <ac:picMk id="12" creationId="{A0101967-3B52-6FDE-22D9-452797F15437}"/>
          </ac:picMkLst>
        </pc:picChg>
        <pc:picChg chg="add mod">
          <ac:chgData name="Abdelfattah Nabil" userId="77a49ace32e08614" providerId="LiveId" clId="{320251FB-08C1-4F88-9B28-F3221927976B}" dt="2023-02-10T00:25:39.452" v="433" actId="1076"/>
          <ac:picMkLst>
            <pc:docMk/>
            <pc:sldMk cId="3453438036" sldId="354"/>
            <ac:picMk id="15" creationId="{A0C9D131-4BB4-A69C-1EEE-8789126E232A}"/>
          </ac:picMkLst>
        </pc:picChg>
        <pc:picChg chg="add mod">
          <ac:chgData name="Abdelfattah Nabil" userId="77a49ace32e08614" providerId="LiveId" clId="{320251FB-08C1-4F88-9B28-F3221927976B}" dt="2023-02-10T00:25:57.556" v="437" actId="1076"/>
          <ac:picMkLst>
            <pc:docMk/>
            <pc:sldMk cId="3453438036" sldId="354"/>
            <ac:picMk id="17" creationId="{BFF6C925-8ADF-6552-01BD-4E63C930D8F1}"/>
          </ac:picMkLst>
        </pc:picChg>
        <pc:picChg chg="add del mod">
          <ac:chgData name="Abdelfattah Nabil" userId="77a49ace32e08614" providerId="LiveId" clId="{320251FB-08C1-4F88-9B28-F3221927976B}" dt="2023-02-10T00:25:35.317" v="432" actId="478"/>
          <ac:picMkLst>
            <pc:docMk/>
            <pc:sldMk cId="3453438036" sldId="354"/>
            <ac:picMk id="19" creationId="{4AA30F47-F9A4-E840-7D9E-C5295E8A9490}"/>
          </ac:picMkLst>
        </pc:picChg>
        <pc:picChg chg="add mod">
          <ac:chgData name="Abdelfattah Nabil" userId="77a49ace32e08614" providerId="LiveId" clId="{320251FB-08C1-4F88-9B28-F3221927976B}" dt="2023-02-10T00:25:46.704" v="435" actId="14100"/>
          <ac:picMkLst>
            <pc:docMk/>
            <pc:sldMk cId="3453438036" sldId="354"/>
            <ac:picMk id="21" creationId="{5C75CAF6-2369-B876-9E40-190D7FA1C4CC}"/>
          </ac:picMkLst>
        </pc:picChg>
      </pc:sldChg>
      <pc:sldChg chg="modSp add mod">
        <pc:chgData name="Abdelfattah Nabil" userId="77a49ace32e08614" providerId="LiveId" clId="{320251FB-08C1-4F88-9B28-F3221927976B}" dt="2023-02-09T23:58:36.601" v="346"/>
        <pc:sldMkLst>
          <pc:docMk/>
          <pc:sldMk cId="3892774986" sldId="355"/>
        </pc:sldMkLst>
        <pc:spChg chg="mod">
          <ac:chgData name="Abdelfattah Nabil" userId="77a49ace32e08614" providerId="LiveId" clId="{320251FB-08C1-4F88-9B28-F3221927976B}" dt="2023-02-09T23:58:36.601" v="346"/>
          <ac:spMkLst>
            <pc:docMk/>
            <pc:sldMk cId="3892774986" sldId="355"/>
            <ac:spMk id="7" creationId="{00000000-0000-0000-0000-000000000000}"/>
          </ac:spMkLst>
        </pc:spChg>
      </pc:sldChg>
      <pc:sldChg chg="addSp delSp modSp add mod">
        <pc:chgData name="Abdelfattah Nabil" userId="77a49ace32e08614" providerId="LiveId" clId="{320251FB-08C1-4F88-9B28-F3221927976B}" dt="2023-02-10T00:20:52.088" v="397" actId="1076"/>
        <pc:sldMkLst>
          <pc:docMk/>
          <pc:sldMk cId="2993750509" sldId="356"/>
        </pc:sldMkLst>
        <pc:spChg chg="mod">
          <ac:chgData name="Abdelfattah Nabil" userId="77a49ace32e08614" providerId="LiveId" clId="{320251FB-08C1-4F88-9B28-F3221927976B}" dt="2023-02-10T00:20:25.307" v="394" actId="20577"/>
          <ac:spMkLst>
            <pc:docMk/>
            <pc:sldMk cId="2993750509" sldId="356"/>
            <ac:spMk id="7" creationId="{00000000-0000-0000-0000-000000000000}"/>
          </ac:spMkLst>
        </pc:spChg>
        <pc:spChg chg="del">
          <ac:chgData name="Abdelfattah Nabil" userId="77a49ace32e08614" providerId="LiveId" clId="{320251FB-08C1-4F88-9B28-F3221927976B}" dt="2023-02-10T00:19:48.880" v="378" actId="478"/>
          <ac:spMkLst>
            <pc:docMk/>
            <pc:sldMk cId="2993750509" sldId="356"/>
            <ac:spMk id="36" creationId="{1D457F60-4455-BA39-F926-C4F8F5944A1C}"/>
          </ac:spMkLst>
        </pc:spChg>
        <pc:spChg chg="del mod">
          <ac:chgData name="Abdelfattah Nabil" userId="77a49ace32e08614" providerId="LiveId" clId="{320251FB-08C1-4F88-9B28-F3221927976B}" dt="2023-02-10T00:19:50.570" v="380" actId="478"/>
          <ac:spMkLst>
            <pc:docMk/>
            <pc:sldMk cId="2993750509" sldId="356"/>
            <ac:spMk id="44" creationId="{067806FC-96F5-F108-A104-3E4B7729C179}"/>
          </ac:spMkLst>
        </pc:spChg>
        <pc:spChg chg="del">
          <ac:chgData name="Abdelfattah Nabil" userId="77a49ace32e08614" providerId="LiveId" clId="{320251FB-08C1-4F88-9B28-F3221927976B}" dt="2023-02-10T00:19:49.826" v="379" actId="478"/>
          <ac:spMkLst>
            <pc:docMk/>
            <pc:sldMk cId="2993750509" sldId="356"/>
            <ac:spMk id="46" creationId="{C4336FFE-B12A-26F0-18E4-15ECF86D881B}"/>
          </ac:spMkLst>
        </pc:spChg>
        <pc:grpChg chg="del">
          <ac:chgData name="Abdelfattah Nabil" userId="77a49ace32e08614" providerId="LiveId" clId="{320251FB-08C1-4F88-9B28-F3221927976B}" dt="2023-02-10T00:19:51.261" v="381" actId="478"/>
          <ac:grpSpMkLst>
            <pc:docMk/>
            <pc:sldMk cId="2993750509" sldId="356"/>
            <ac:grpSpMk id="19" creationId="{C6B3E6BB-6EF0-7947-E6D9-C41C3578F4D7}"/>
          </ac:grpSpMkLst>
        </pc:grpChg>
        <pc:grpChg chg="del">
          <ac:chgData name="Abdelfattah Nabil" userId="77a49ace32e08614" providerId="LiveId" clId="{320251FB-08C1-4F88-9B28-F3221927976B}" dt="2023-02-10T00:19:53.321" v="383" actId="478"/>
          <ac:grpSpMkLst>
            <pc:docMk/>
            <pc:sldMk cId="2993750509" sldId="356"/>
            <ac:grpSpMk id="23" creationId="{20E279F8-BF84-FE70-1F0F-F2E1A0C6DBAE}"/>
          </ac:grpSpMkLst>
        </pc:grpChg>
        <pc:grpChg chg="del">
          <ac:chgData name="Abdelfattah Nabil" userId="77a49ace32e08614" providerId="LiveId" clId="{320251FB-08C1-4F88-9B28-F3221927976B}" dt="2023-02-10T00:19:52.126" v="382" actId="478"/>
          <ac:grpSpMkLst>
            <pc:docMk/>
            <pc:sldMk cId="2993750509" sldId="356"/>
            <ac:grpSpMk id="27" creationId="{2FD17ACE-AA47-B332-5673-98CEEB482829}"/>
          </ac:grpSpMkLst>
        </pc:grpChg>
        <pc:picChg chg="add del mod">
          <ac:chgData name="Abdelfattah Nabil" userId="77a49ace32e08614" providerId="LiveId" clId="{320251FB-08C1-4F88-9B28-F3221927976B}" dt="2023-02-10T00:20:09.891" v="386" actId="478"/>
          <ac:picMkLst>
            <pc:docMk/>
            <pc:sldMk cId="2993750509" sldId="356"/>
            <ac:picMk id="9" creationId="{EB7F1742-366F-F8C1-88B9-61AF6252A54F}"/>
          </ac:picMkLst>
        </pc:picChg>
        <pc:picChg chg="del">
          <ac:chgData name="Abdelfattah Nabil" userId="77a49ace32e08614" providerId="LiveId" clId="{320251FB-08C1-4F88-9B28-F3221927976B}" dt="2023-02-10T00:19:41.973" v="376" actId="478"/>
          <ac:picMkLst>
            <pc:docMk/>
            <pc:sldMk cId="2993750509" sldId="356"/>
            <ac:picMk id="10" creationId="{5AC9E7EF-C620-7FBF-9682-9811ED6082D9}"/>
          </ac:picMkLst>
        </pc:picChg>
        <pc:picChg chg="add mod">
          <ac:chgData name="Abdelfattah Nabil" userId="77a49ace32e08614" providerId="LiveId" clId="{320251FB-08C1-4F88-9B28-F3221927976B}" dt="2023-02-10T00:20:52.088" v="397" actId="1076"/>
          <ac:picMkLst>
            <pc:docMk/>
            <pc:sldMk cId="2993750509" sldId="356"/>
            <ac:picMk id="12" creationId="{AC320FDD-068D-E895-A067-FB6FB8C4CF92}"/>
          </ac:picMkLst>
        </pc:picChg>
      </pc:sldChg>
      <pc:sldChg chg="add">
        <pc:chgData name="Abdelfattah Nabil" userId="77a49ace32e08614" providerId="LiveId" clId="{320251FB-08C1-4F88-9B28-F3221927976B}" dt="2023-02-11T15:29:37.381" v="440" actId="2890"/>
        <pc:sldMkLst>
          <pc:docMk/>
          <pc:sldMk cId="458857617" sldId="357"/>
        </pc:sldMkLst>
      </pc:sldChg>
      <pc:sldChg chg="addSp modSp add mod">
        <pc:chgData name="Abdelfattah Nabil" userId="77a49ace32e08614" providerId="LiveId" clId="{320251FB-08C1-4F88-9B28-F3221927976B}" dt="2023-02-11T22:20:46.587" v="1226"/>
        <pc:sldMkLst>
          <pc:docMk/>
          <pc:sldMk cId="1943670954" sldId="358"/>
        </pc:sldMkLst>
        <pc:spChg chg="mod">
          <ac:chgData name="Abdelfattah Nabil" userId="77a49ace32e08614" providerId="LiveId" clId="{320251FB-08C1-4F88-9B28-F3221927976B}" dt="2023-02-11T21:59:30.218" v="1067" actId="20577"/>
          <ac:spMkLst>
            <pc:docMk/>
            <pc:sldMk cId="1943670954" sldId="358"/>
            <ac:spMk id="7" creationId="{00000000-0000-0000-0000-000000000000}"/>
          </ac:spMkLst>
        </pc:spChg>
        <pc:spChg chg="mod">
          <ac:chgData name="Abdelfattah Nabil" userId="77a49ace32e08614" providerId="LiveId" clId="{320251FB-08C1-4F88-9B28-F3221927976B}" dt="2023-02-11T22:20:46.587" v="1226"/>
          <ac:spMkLst>
            <pc:docMk/>
            <pc:sldMk cId="1943670954" sldId="358"/>
            <ac:spMk id="8" creationId="{00000000-0000-0000-0000-000000000000}"/>
          </ac:spMkLst>
        </pc:spChg>
        <pc:spChg chg="mod">
          <ac:chgData name="Abdelfattah Nabil" userId="77a49ace32e08614" providerId="LiveId" clId="{320251FB-08C1-4F88-9B28-F3221927976B}" dt="2023-02-11T22:14:03.695" v="1081" actId="20577"/>
          <ac:spMkLst>
            <pc:docMk/>
            <pc:sldMk cId="1943670954" sldId="358"/>
            <ac:spMk id="9" creationId="{00000000-0000-0000-0000-000000000000}"/>
          </ac:spMkLst>
        </pc:spChg>
        <pc:picChg chg="add mod">
          <ac:chgData name="Abdelfattah Nabil" userId="77a49ace32e08614" providerId="LiveId" clId="{320251FB-08C1-4F88-9B28-F3221927976B}" dt="2023-02-11T22:13:58.859" v="1072" actId="1076"/>
          <ac:picMkLst>
            <pc:docMk/>
            <pc:sldMk cId="1943670954" sldId="358"/>
            <ac:picMk id="11" creationId="{8FED1A6B-CDC6-9DBE-3509-D6D91462617F}"/>
          </ac:picMkLst>
        </pc:picChg>
      </pc:sldChg>
      <pc:sldChg chg="addSp delSp modSp add mod">
        <pc:chgData name="Abdelfattah Nabil" userId="77a49ace32e08614" providerId="LiveId" clId="{320251FB-08C1-4F88-9B28-F3221927976B}" dt="2023-02-11T22:20:17.184" v="1218"/>
        <pc:sldMkLst>
          <pc:docMk/>
          <pc:sldMk cId="3819791015" sldId="359"/>
        </pc:sldMkLst>
        <pc:spChg chg="mod">
          <ac:chgData name="Abdelfattah Nabil" userId="77a49ace32e08614" providerId="LiveId" clId="{320251FB-08C1-4F88-9B28-F3221927976B}" dt="2023-02-11T21:46:57.289" v="920" actId="20577"/>
          <ac:spMkLst>
            <pc:docMk/>
            <pc:sldMk cId="3819791015" sldId="359"/>
            <ac:spMk id="7" creationId="{00000000-0000-0000-0000-000000000000}"/>
          </ac:spMkLst>
        </pc:spChg>
        <pc:spChg chg="mod">
          <ac:chgData name="Abdelfattah Nabil" userId="77a49ace32e08614" providerId="LiveId" clId="{320251FB-08C1-4F88-9B28-F3221927976B}" dt="2023-02-11T22:20:17.184" v="1218"/>
          <ac:spMkLst>
            <pc:docMk/>
            <pc:sldMk cId="3819791015" sldId="359"/>
            <ac:spMk id="8" creationId="{00000000-0000-0000-0000-000000000000}"/>
          </ac:spMkLst>
        </pc:spChg>
        <pc:spChg chg="del mod">
          <ac:chgData name="Abdelfattah Nabil" userId="77a49ace32e08614" providerId="LiveId" clId="{320251FB-08C1-4F88-9B28-F3221927976B}" dt="2023-02-11T21:48:53.082" v="939" actId="478"/>
          <ac:spMkLst>
            <pc:docMk/>
            <pc:sldMk cId="3819791015" sldId="359"/>
            <ac:spMk id="9" creationId="{00000000-0000-0000-0000-000000000000}"/>
          </ac:spMkLst>
        </pc:spChg>
        <pc:picChg chg="mod">
          <ac:chgData name="Abdelfattah Nabil" userId="77a49ace32e08614" providerId="LiveId" clId="{320251FB-08C1-4F88-9B28-F3221927976B}" dt="2023-02-11T21:47:02.576" v="921" actId="1076"/>
          <ac:picMkLst>
            <pc:docMk/>
            <pc:sldMk cId="3819791015" sldId="359"/>
            <ac:picMk id="6" creationId="{00000000-0000-0000-0000-000000000000}"/>
          </ac:picMkLst>
        </pc:picChg>
        <pc:picChg chg="add mod">
          <ac:chgData name="Abdelfattah Nabil" userId="77a49ace32e08614" providerId="LiveId" clId="{320251FB-08C1-4F88-9B28-F3221927976B}" dt="2023-02-11T21:48:46.408" v="937" actId="1076"/>
          <ac:picMkLst>
            <pc:docMk/>
            <pc:sldMk cId="3819791015" sldId="359"/>
            <ac:picMk id="11" creationId="{B4840BAC-1424-25DE-FD97-9F39F2E885D1}"/>
          </ac:picMkLst>
        </pc:picChg>
      </pc:sldChg>
      <pc:sldChg chg="modSp add mod">
        <pc:chgData name="Abdelfattah Nabil" userId="77a49ace32e08614" providerId="LiveId" clId="{320251FB-08C1-4F88-9B28-F3221927976B}" dt="2023-02-11T22:20:13.661" v="1217"/>
        <pc:sldMkLst>
          <pc:docMk/>
          <pc:sldMk cId="2290212427" sldId="360"/>
        </pc:sldMkLst>
        <pc:spChg chg="mod">
          <ac:chgData name="Abdelfattah Nabil" userId="77a49ace32e08614" providerId="LiveId" clId="{320251FB-08C1-4F88-9B28-F3221927976B}" dt="2023-02-11T21:43:36.383" v="827" actId="20577"/>
          <ac:spMkLst>
            <pc:docMk/>
            <pc:sldMk cId="2290212427" sldId="360"/>
            <ac:spMk id="7" creationId="{00000000-0000-0000-0000-000000000000}"/>
          </ac:spMkLst>
        </pc:spChg>
        <pc:spChg chg="mod">
          <ac:chgData name="Abdelfattah Nabil" userId="77a49ace32e08614" providerId="LiveId" clId="{320251FB-08C1-4F88-9B28-F3221927976B}" dt="2023-02-11T22:20:13.661" v="1217"/>
          <ac:spMkLst>
            <pc:docMk/>
            <pc:sldMk cId="2290212427" sldId="360"/>
            <ac:spMk id="8" creationId="{00000000-0000-0000-0000-000000000000}"/>
          </ac:spMkLst>
        </pc:spChg>
        <pc:spChg chg="mod">
          <ac:chgData name="Abdelfattah Nabil" userId="77a49ace32e08614" providerId="LiveId" clId="{320251FB-08C1-4F88-9B28-F3221927976B}" dt="2023-02-11T21:45:12.309" v="909" actId="1076"/>
          <ac:spMkLst>
            <pc:docMk/>
            <pc:sldMk cId="2290212427" sldId="360"/>
            <ac:spMk id="9" creationId="{00000000-0000-0000-0000-000000000000}"/>
          </ac:spMkLst>
        </pc:spChg>
      </pc:sldChg>
      <pc:sldChg chg="addSp modSp add mod">
        <pc:chgData name="Abdelfattah Nabil" userId="77a49ace32e08614" providerId="LiveId" clId="{320251FB-08C1-4F88-9B28-F3221927976B}" dt="2023-02-11T22:19:58.996" v="1213"/>
        <pc:sldMkLst>
          <pc:docMk/>
          <pc:sldMk cId="2963559803" sldId="361"/>
        </pc:sldMkLst>
        <pc:spChg chg="mod">
          <ac:chgData name="Abdelfattah Nabil" userId="77a49ace32e08614" providerId="LiveId" clId="{320251FB-08C1-4F88-9B28-F3221927976B}" dt="2023-02-11T21:34:02.700" v="681" actId="20577"/>
          <ac:spMkLst>
            <pc:docMk/>
            <pc:sldMk cId="2963559803" sldId="361"/>
            <ac:spMk id="7" creationId="{00000000-0000-0000-0000-000000000000}"/>
          </ac:spMkLst>
        </pc:spChg>
        <pc:spChg chg="mod">
          <ac:chgData name="Abdelfattah Nabil" userId="77a49ace32e08614" providerId="LiveId" clId="{320251FB-08C1-4F88-9B28-F3221927976B}" dt="2023-02-11T22:19:58.996" v="1213"/>
          <ac:spMkLst>
            <pc:docMk/>
            <pc:sldMk cId="2963559803" sldId="361"/>
            <ac:spMk id="8" creationId="{00000000-0000-0000-0000-000000000000}"/>
          </ac:spMkLst>
        </pc:spChg>
        <pc:spChg chg="mod">
          <ac:chgData name="Abdelfattah Nabil" userId="77a49ace32e08614" providerId="LiveId" clId="{320251FB-08C1-4F88-9B28-F3221927976B}" dt="2023-02-11T21:35:16.082" v="723" actId="1076"/>
          <ac:spMkLst>
            <pc:docMk/>
            <pc:sldMk cId="2963559803" sldId="361"/>
            <ac:spMk id="9" creationId="{00000000-0000-0000-0000-000000000000}"/>
          </ac:spMkLst>
        </pc:spChg>
        <pc:picChg chg="add mod">
          <ac:chgData name="Abdelfattah Nabil" userId="77a49ace32e08614" providerId="LiveId" clId="{320251FB-08C1-4F88-9B28-F3221927976B}" dt="2023-02-11T21:35:13.086" v="722" actId="1076"/>
          <ac:picMkLst>
            <pc:docMk/>
            <pc:sldMk cId="2963559803" sldId="361"/>
            <ac:picMk id="11" creationId="{73923ED9-CB7B-E547-8F2F-1C1440646E62}"/>
          </ac:picMkLst>
        </pc:picChg>
      </pc:sldChg>
      <pc:sldChg chg="addSp modSp add mod">
        <pc:chgData name="Abdelfattah Nabil" userId="77a49ace32e08614" providerId="LiveId" clId="{320251FB-08C1-4F88-9B28-F3221927976B}" dt="2023-02-11T22:19:36.616" v="1207"/>
        <pc:sldMkLst>
          <pc:docMk/>
          <pc:sldMk cId="1568950772" sldId="362"/>
        </pc:sldMkLst>
        <pc:spChg chg="mod">
          <ac:chgData name="Abdelfattah Nabil" userId="77a49ace32e08614" providerId="LiveId" clId="{320251FB-08C1-4F88-9B28-F3221927976B}" dt="2023-02-11T21:28:07.428" v="626" actId="20577"/>
          <ac:spMkLst>
            <pc:docMk/>
            <pc:sldMk cId="1568950772" sldId="362"/>
            <ac:spMk id="7" creationId="{00000000-0000-0000-0000-000000000000}"/>
          </ac:spMkLst>
        </pc:spChg>
        <pc:spChg chg="mod">
          <ac:chgData name="Abdelfattah Nabil" userId="77a49ace32e08614" providerId="LiveId" clId="{320251FB-08C1-4F88-9B28-F3221927976B}" dt="2023-02-11T22:19:36.616" v="1207"/>
          <ac:spMkLst>
            <pc:docMk/>
            <pc:sldMk cId="1568950772" sldId="362"/>
            <ac:spMk id="8" creationId="{00000000-0000-0000-0000-000000000000}"/>
          </ac:spMkLst>
        </pc:spChg>
        <pc:spChg chg="mod">
          <ac:chgData name="Abdelfattah Nabil" userId="77a49ace32e08614" providerId="LiveId" clId="{320251FB-08C1-4F88-9B28-F3221927976B}" dt="2023-02-11T21:16:58.507" v="565" actId="1076"/>
          <ac:spMkLst>
            <pc:docMk/>
            <pc:sldMk cId="1568950772" sldId="362"/>
            <ac:spMk id="9" creationId="{00000000-0000-0000-0000-000000000000}"/>
          </ac:spMkLst>
        </pc:spChg>
        <pc:picChg chg="add mod">
          <ac:chgData name="Abdelfattah Nabil" userId="77a49ace32e08614" providerId="LiveId" clId="{320251FB-08C1-4F88-9B28-F3221927976B}" dt="2023-02-11T21:17:18.899" v="569" actId="1076"/>
          <ac:picMkLst>
            <pc:docMk/>
            <pc:sldMk cId="1568950772" sldId="362"/>
            <ac:picMk id="11" creationId="{A3F49952-6E38-D5C3-308C-54C509D66E55}"/>
          </ac:picMkLst>
        </pc:picChg>
      </pc:sldChg>
      <pc:sldChg chg="addSp delSp modSp add mod">
        <pc:chgData name="Abdelfattah Nabil" userId="77a49ace32e08614" providerId="LiveId" clId="{320251FB-08C1-4F88-9B28-F3221927976B}" dt="2023-02-11T22:19:40.541" v="1208"/>
        <pc:sldMkLst>
          <pc:docMk/>
          <pc:sldMk cId="4267678047" sldId="363"/>
        </pc:sldMkLst>
        <pc:spChg chg="mod">
          <ac:chgData name="Abdelfattah Nabil" userId="77a49ace32e08614" providerId="LiveId" clId="{320251FB-08C1-4F88-9B28-F3221927976B}" dt="2023-02-11T21:28:15.365" v="627"/>
          <ac:spMkLst>
            <pc:docMk/>
            <pc:sldMk cId="4267678047" sldId="363"/>
            <ac:spMk id="7" creationId="{00000000-0000-0000-0000-000000000000}"/>
          </ac:spMkLst>
        </pc:spChg>
        <pc:spChg chg="mod">
          <ac:chgData name="Abdelfattah Nabil" userId="77a49ace32e08614" providerId="LiveId" clId="{320251FB-08C1-4F88-9B28-F3221927976B}" dt="2023-02-11T22:19:40.541" v="1208"/>
          <ac:spMkLst>
            <pc:docMk/>
            <pc:sldMk cId="4267678047" sldId="363"/>
            <ac:spMk id="8" creationId="{00000000-0000-0000-0000-000000000000}"/>
          </ac:spMkLst>
        </pc:spChg>
        <pc:picChg chg="del">
          <ac:chgData name="Abdelfattah Nabil" userId="77a49ace32e08614" providerId="LiveId" clId="{320251FB-08C1-4F88-9B28-F3221927976B}" dt="2023-02-11T21:17:35.287" v="571" actId="478"/>
          <ac:picMkLst>
            <pc:docMk/>
            <pc:sldMk cId="4267678047" sldId="363"/>
            <ac:picMk id="11" creationId="{A3F49952-6E38-D5C3-308C-54C509D66E55}"/>
          </ac:picMkLst>
        </pc:picChg>
        <pc:picChg chg="add mod">
          <ac:chgData name="Abdelfattah Nabil" userId="77a49ace32e08614" providerId="LiveId" clId="{320251FB-08C1-4F88-9B28-F3221927976B}" dt="2023-02-11T21:17:53.163" v="575" actId="1076"/>
          <ac:picMkLst>
            <pc:docMk/>
            <pc:sldMk cId="4267678047" sldId="363"/>
            <ac:picMk id="12" creationId="{317957DC-FB15-7765-AACD-8186F14886E6}"/>
          </ac:picMkLst>
        </pc:picChg>
      </pc:sldChg>
      <pc:sldChg chg="addSp delSp modSp add mod">
        <pc:chgData name="Abdelfattah Nabil" userId="77a49ace32e08614" providerId="LiveId" clId="{320251FB-08C1-4F88-9B28-F3221927976B}" dt="2023-02-11T22:19:43.966" v="1209"/>
        <pc:sldMkLst>
          <pc:docMk/>
          <pc:sldMk cId="3133423767" sldId="364"/>
        </pc:sldMkLst>
        <pc:spChg chg="mod">
          <ac:chgData name="Abdelfattah Nabil" userId="77a49ace32e08614" providerId="LiveId" clId="{320251FB-08C1-4F88-9B28-F3221927976B}" dt="2023-02-11T21:28:18.652" v="628"/>
          <ac:spMkLst>
            <pc:docMk/>
            <pc:sldMk cId="3133423767" sldId="364"/>
            <ac:spMk id="7" creationId="{00000000-0000-0000-0000-000000000000}"/>
          </ac:spMkLst>
        </pc:spChg>
        <pc:spChg chg="mod">
          <ac:chgData name="Abdelfattah Nabil" userId="77a49ace32e08614" providerId="LiveId" clId="{320251FB-08C1-4F88-9B28-F3221927976B}" dt="2023-02-11T22:19:43.966" v="1209"/>
          <ac:spMkLst>
            <pc:docMk/>
            <pc:sldMk cId="3133423767" sldId="364"/>
            <ac:spMk id="8" creationId="{00000000-0000-0000-0000-000000000000}"/>
          </ac:spMkLst>
        </pc:spChg>
        <pc:spChg chg="mod">
          <ac:chgData name="Abdelfattah Nabil" userId="77a49ace32e08614" providerId="LiveId" clId="{320251FB-08C1-4F88-9B28-F3221927976B}" dt="2023-02-11T21:18:20.858" v="590" actId="20577"/>
          <ac:spMkLst>
            <pc:docMk/>
            <pc:sldMk cId="3133423767" sldId="364"/>
            <ac:spMk id="9" creationId="{00000000-0000-0000-0000-000000000000}"/>
          </ac:spMkLst>
        </pc:spChg>
        <pc:picChg chg="add mod">
          <ac:chgData name="Abdelfattah Nabil" userId="77a49ace32e08614" providerId="LiveId" clId="{320251FB-08C1-4F88-9B28-F3221927976B}" dt="2023-02-11T21:18:41.919" v="595" actId="1076"/>
          <ac:picMkLst>
            <pc:docMk/>
            <pc:sldMk cId="3133423767" sldId="364"/>
            <ac:picMk id="11" creationId="{CB52E0A8-3D20-A9D8-C146-62D73F13697F}"/>
          </ac:picMkLst>
        </pc:picChg>
        <pc:picChg chg="del">
          <ac:chgData name="Abdelfattah Nabil" userId="77a49ace32e08614" providerId="LiveId" clId="{320251FB-08C1-4F88-9B28-F3221927976B}" dt="2023-02-11T21:18:24.347" v="591" actId="478"/>
          <ac:picMkLst>
            <pc:docMk/>
            <pc:sldMk cId="3133423767" sldId="364"/>
            <ac:picMk id="12" creationId="{317957DC-FB15-7765-AACD-8186F14886E6}"/>
          </ac:picMkLst>
        </pc:picChg>
      </pc:sldChg>
      <pc:sldChg chg="addSp delSp modSp add mod">
        <pc:chgData name="Abdelfattah Nabil" userId="77a49ace32e08614" providerId="LiveId" clId="{320251FB-08C1-4F88-9B28-F3221927976B}" dt="2023-02-11T22:19:50.798" v="1211"/>
        <pc:sldMkLst>
          <pc:docMk/>
          <pc:sldMk cId="1276300557" sldId="365"/>
        </pc:sldMkLst>
        <pc:spChg chg="mod">
          <ac:chgData name="Abdelfattah Nabil" userId="77a49ace32e08614" providerId="LiveId" clId="{320251FB-08C1-4F88-9B28-F3221927976B}" dt="2023-02-11T21:28:27.992" v="630"/>
          <ac:spMkLst>
            <pc:docMk/>
            <pc:sldMk cId="1276300557" sldId="365"/>
            <ac:spMk id="7" creationId="{00000000-0000-0000-0000-000000000000}"/>
          </ac:spMkLst>
        </pc:spChg>
        <pc:spChg chg="mod">
          <ac:chgData name="Abdelfattah Nabil" userId="77a49ace32e08614" providerId="LiveId" clId="{320251FB-08C1-4F88-9B28-F3221927976B}" dt="2023-02-11T22:19:50.798" v="1211"/>
          <ac:spMkLst>
            <pc:docMk/>
            <pc:sldMk cId="1276300557" sldId="365"/>
            <ac:spMk id="8" creationId="{00000000-0000-0000-0000-000000000000}"/>
          </ac:spMkLst>
        </pc:spChg>
        <pc:picChg chg="del">
          <ac:chgData name="Abdelfattah Nabil" userId="77a49ace32e08614" providerId="LiveId" clId="{320251FB-08C1-4F88-9B28-F3221927976B}" dt="2023-02-11T21:19:25.356" v="604" actId="478"/>
          <ac:picMkLst>
            <pc:docMk/>
            <pc:sldMk cId="1276300557" sldId="365"/>
            <ac:picMk id="11" creationId="{CB52E0A8-3D20-A9D8-C146-62D73F13697F}"/>
          </ac:picMkLst>
        </pc:picChg>
        <pc:picChg chg="add mod">
          <ac:chgData name="Abdelfattah Nabil" userId="77a49ace32e08614" providerId="LiveId" clId="{320251FB-08C1-4F88-9B28-F3221927976B}" dt="2023-02-11T21:19:39.627" v="608" actId="1076"/>
          <ac:picMkLst>
            <pc:docMk/>
            <pc:sldMk cId="1276300557" sldId="365"/>
            <ac:picMk id="12" creationId="{3082F8D5-1B1A-F286-B0E4-9B54C16EF3D2}"/>
          </ac:picMkLst>
        </pc:picChg>
      </pc:sldChg>
      <pc:sldChg chg="addSp delSp modSp add mod">
        <pc:chgData name="Abdelfattah Nabil" userId="77a49ace32e08614" providerId="LiveId" clId="{320251FB-08C1-4F88-9B28-F3221927976B}" dt="2023-02-11T22:19:47.179" v="1210"/>
        <pc:sldMkLst>
          <pc:docMk/>
          <pc:sldMk cId="4003118809" sldId="366"/>
        </pc:sldMkLst>
        <pc:spChg chg="mod">
          <ac:chgData name="Abdelfattah Nabil" userId="77a49ace32e08614" providerId="LiveId" clId="{320251FB-08C1-4F88-9B28-F3221927976B}" dt="2023-02-11T21:28:23.409" v="629"/>
          <ac:spMkLst>
            <pc:docMk/>
            <pc:sldMk cId="4003118809" sldId="366"/>
            <ac:spMk id="7" creationId="{00000000-0000-0000-0000-000000000000}"/>
          </ac:spMkLst>
        </pc:spChg>
        <pc:spChg chg="mod">
          <ac:chgData name="Abdelfattah Nabil" userId="77a49ace32e08614" providerId="LiveId" clId="{320251FB-08C1-4F88-9B28-F3221927976B}" dt="2023-02-11T22:19:47.179" v="1210"/>
          <ac:spMkLst>
            <pc:docMk/>
            <pc:sldMk cId="4003118809" sldId="366"/>
            <ac:spMk id="8" creationId="{00000000-0000-0000-0000-000000000000}"/>
          </ac:spMkLst>
        </pc:spChg>
        <pc:picChg chg="del">
          <ac:chgData name="Abdelfattah Nabil" userId="77a49ace32e08614" providerId="LiveId" clId="{320251FB-08C1-4F88-9B28-F3221927976B}" dt="2023-02-11T21:18:54.121" v="598" actId="478"/>
          <ac:picMkLst>
            <pc:docMk/>
            <pc:sldMk cId="4003118809" sldId="366"/>
            <ac:picMk id="11" creationId="{CB52E0A8-3D20-A9D8-C146-62D73F13697F}"/>
          </ac:picMkLst>
        </pc:picChg>
        <pc:picChg chg="add mod">
          <ac:chgData name="Abdelfattah Nabil" userId="77a49ace32e08614" providerId="LiveId" clId="{320251FB-08C1-4F88-9B28-F3221927976B}" dt="2023-02-11T21:19:19.374" v="603" actId="1076"/>
          <ac:picMkLst>
            <pc:docMk/>
            <pc:sldMk cId="4003118809" sldId="366"/>
            <ac:picMk id="12" creationId="{81284A97-275B-1C84-91FF-7A58F63FF869}"/>
          </ac:picMkLst>
        </pc:picChg>
      </pc:sldChg>
      <pc:sldChg chg="addSp delSp modSp add mod">
        <pc:chgData name="Abdelfattah Nabil" userId="77a49ace32e08614" providerId="LiveId" clId="{320251FB-08C1-4F88-9B28-F3221927976B}" dt="2023-02-11T22:19:54.170" v="1212"/>
        <pc:sldMkLst>
          <pc:docMk/>
          <pc:sldMk cId="1378340918" sldId="367"/>
        </pc:sldMkLst>
        <pc:spChg chg="mod">
          <ac:chgData name="Abdelfattah Nabil" userId="77a49ace32e08614" providerId="LiveId" clId="{320251FB-08C1-4F88-9B28-F3221927976B}" dt="2023-02-11T21:28:32.106" v="631"/>
          <ac:spMkLst>
            <pc:docMk/>
            <pc:sldMk cId="1378340918" sldId="367"/>
            <ac:spMk id="7" creationId="{00000000-0000-0000-0000-000000000000}"/>
          </ac:spMkLst>
        </pc:spChg>
        <pc:spChg chg="mod">
          <ac:chgData name="Abdelfattah Nabil" userId="77a49ace32e08614" providerId="LiveId" clId="{320251FB-08C1-4F88-9B28-F3221927976B}" dt="2023-02-11T22:19:54.170" v="1212"/>
          <ac:spMkLst>
            <pc:docMk/>
            <pc:sldMk cId="1378340918" sldId="367"/>
            <ac:spMk id="8" creationId="{00000000-0000-0000-0000-000000000000}"/>
          </ac:spMkLst>
        </pc:spChg>
        <pc:picChg chg="add mod">
          <ac:chgData name="Abdelfattah Nabil" userId="77a49ace32e08614" providerId="LiveId" clId="{320251FB-08C1-4F88-9B28-F3221927976B}" dt="2023-02-11T21:20:04.675" v="614" actId="1076"/>
          <ac:picMkLst>
            <pc:docMk/>
            <pc:sldMk cId="1378340918" sldId="367"/>
            <ac:picMk id="11" creationId="{D3374447-E7BB-D831-0C2F-FF07A2BDE658}"/>
          </ac:picMkLst>
        </pc:picChg>
        <pc:picChg chg="del">
          <ac:chgData name="Abdelfattah Nabil" userId="77a49ace32e08614" providerId="LiveId" clId="{320251FB-08C1-4F88-9B28-F3221927976B}" dt="2023-02-11T21:19:45.036" v="610" actId="478"/>
          <ac:picMkLst>
            <pc:docMk/>
            <pc:sldMk cId="1378340918" sldId="367"/>
            <ac:picMk id="12" creationId="{3082F8D5-1B1A-F286-B0E4-9B54C16EF3D2}"/>
          </ac:picMkLst>
        </pc:picChg>
      </pc:sldChg>
      <pc:sldChg chg="addSp delSp modSp add mod">
        <pc:chgData name="Abdelfattah Nabil" userId="77a49ace32e08614" providerId="LiveId" clId="{320251FB-08C1-4F88-9B28-F3221927976B}" dt="2023-02-11T22:20:03.220" v="1214"/>
        <pc:sldMkLst>
          <pc:docMk/>
          <pc:sldMk cId="4264406762" sldId="368"/>
        </pc:sldMkLst>
        <pc:spChg chg="mod">
          <ac:chgData name="Abdelfattah Nabil" userId="77a49ace32e08614" providerId="LiveId" clId="{320251FB-08C1-4F88-9B28-F3221927976B}" dt="2023-02-11T22:20:03.220" v="1214"/>
          <ac:spMkLst>
            <pc:docMk/>
            <pc:sldMk cId="4264406762" sldId="368"/>
            <ac:spMk id="8" creationId="{00000000-0000-0000-0000-000000000000}"/>
          </ac:spMkLst>
        </pc:spChg>
        <pc:spChg chg="mod">
          <ac:chgData name="Abdelfattah Nabil" userId="77a49ace32e08614" providerId="LiveId" clId="{320251FB-08C1-4F88-9B28-F3221927976B}" dt="2023-02-11T21:35:45.294" v="755" actId="20577"/>
          <ac:spMkLst>
            <pc:docMk/>
            <pc:sldMk cId="4264406762" sldId="368"/>
            <ac:spMk id="9" creationId="{00000000-0000-0000-0000-000000000000}"/>
          </ac:spMkLst>
        </pc:spChg>
        <pc:picChg chg="del">
          <ac:chgData name="Abdelfattah Nabil" userId="77a49ace32e08614" providerId="LiveId" clId="{320251FB-08C1-4F88-9B28-F3221927976B}" dt="2023-02-11T21:35:21.836" v="725" actId="478"/>
          <ac:picMkLst>
            <pc:docMk/>
            <pc:sldMk cId="4264406762" sldId="368"/>
            <ac:picMk id="11" creationId="{73923ED9-CB7B-E547-8F2F-1C1440646E62}"/>
          </ac:picMkLst>
        </pc:picChg>
        <pc:picChg chg="add mod">
          <ac:chgData name="Abdelfattah Nabil" userId="77a49ace32e08614" providerId="LiveId" clId="{320251FB-08C1-4F88-9B28-F3221927976B}" dt="2023-02-11T21:35:53.410" v="757" actId="1076"/>
          <ac:picMkLst>
            <pc:docMk/>
            <pc:sldMk cId="4264406762" sldId="368"/>
            <ac:picMk id="12" creationId="{5C1482DE-AEE7-7ACA-F6AF-08290BFD65DE}"/>
          </ac:picMkLst>
        </pc:picChg>
      </pc:sldChg>
      <pc:sldChg chg="addSp delSp modSp add mod">
        <pc:chgData name="Abdelfattah Nabil" userId="77a49ace32e08614" providerId="LiveId" clId="{320251FB-08C1-4F88-9B28-F3221927976B}" dt="2023-02-11T22:20:06.287" v="1215"/>
        <pc:sldMkLst>
          <pc:docMk/>
          <pc:sldMk cId="2989224588" sldId="369"/>
        </pc:sldMkLst>
        <pc:spChg chg="mod">
          <ac:chgData name="Abdelfattah Nabil" userId="77a49ace32e08614" providerId="LiveId" clId="{320251FB-08C1-4F88-9B28-F3221927976B}" dt="2023-02-11T22:20:06.287" v="1215"/>
          <ac:spMkLst>
            <pc:docMk/>
            <pc:sldMk cId="2989224588" sldId="369"/>
            <ac:spMk id="8" creationId="{00000000-0000-0000-0000-000000000000}"/>
          </ac:spMkLst>
        </pc:spChg>
        <pc:picChg chg="add mod">
          <ac:chgData name="Abdelfattah Nabil" userId="77a49ace32e08614" providerId="LiveId" clId="{320251FB-08C1-4F88-9B28-F3221927976B}" dt="2023-02-11T21:36:21.922" v="764" actId="1076"/>
          <ac:picMkLst>
            <pc:docMk/>
            <pc:sldMk cId="2989224588" sldId="369"/>
            <ac:picMk id="11" creationId="{6CA5206C-EFE8-195D-3136-C3FE0F305102}"/>
          </ac:picMkLst>
        </pc:picChg>
        <pc:picChg chg="del">
          <ac:chgData name="Abdelfattah Nabil" userId="77a49ace32e08614" providerId="LiveId" clId="{320251FB-08C1-4F88-9B28-F3221927976B}" dt="2023-02-11T21:36:01.984" v="759" actId="478"/>
          <ac:picMkLst>
            <pc:docMk/>
            <pc:sldMk cId="2989224588" sldId="369"/>
            <ac:picMk id="12" creationId="{5C1482DE-AEE7-7ACA-F6AF-08290BFD65DE}"/>
          </ac:picMkLst>
        </pc:picChg>
      </pc:sldChg>
      <pc:sldChg chg="addSp delSp modSp add mod">
        <pc:chgData name="Abdelfattah Nabil" userId="77a49ace32e08614" providerId="LiveId" clId="{320251FB-08C1-4F88-9B28-F3221927976B}" dt="2023-02-11T22:20:09.409" v="1216"/>
        <pc:sldMkLst>
          <pc:docMk/>
          <pc:sldMk cId="3037170615" sldId="370"/>
        </pc:sldMkLst>
        <pc:spChg chg="mod">
          <ac:chgData name="Abdelfattah Nabil" userId="77a49ace32e08614" providerId="LiveId" clId="{320251FB-08C1-4F88-9B28-F3221927976B}" dt="2023-02-11T22:20:09.409" v="1216"/>
          <ac:spMkLst>
            <pc:docMk/>
            <pc:sldMk cId="3037170615" sldId="370"/>
            <ac:spMk id="8" creationId="{00000000-0000-0000-0000-000000000000}"/>
          </ac:spMkLst>
        </pc:spChg>
        <pc:picChg chg="del">
          <ac:chgData name="Abdelfattah Nabil" userId="77a49ace32e08614" providerId="LiveId" clId="{320251FB-08C1-4F88-9B28-F3221927976B}" dt="2023-02-11T21:36:26.684" v="766" actId="478"/>
          <ac:picMkLst>
            <pc:docMk/>
            <pc:sldMk cId="3037170615" sldId="370"/>
            <ac:picMk id="11" creationId="{6CA5206C-EFE8-195D-3136-C3FE0F305102}"/>
          </ac:picMkLst>
        </pc:picChg>
        <pc:picChg chg="add mod">
          <ac:chgData name="Abdelfattah Nabil" userId="77a49ace32e08614" providerId="LiveId" clId="{320251FB-08C1-4F88-9B28-F3221927976B}" dt="2023-02-11T21:36:45.758" v="772" actId="1076"/>
          <ac:picMkLst>
            <pc:docMk/>
            <pc:sldMk cId="3037170615" sldId="370"/>
            <ac:picMk id="12" creationId="{A35BBD29-0C64-A398-73DC-89F516153868}"/>
          </ac:picMkLst>
        </pc:picChg>
      </pc:sldChg>
      <pc:sldChg chg="addSp modSp add mod">
        <pc:chgData name="Abdelfattah Nabil" userId="77a49ace32e08614" providerId="LiveId" clId="{320251FB-08C1-4F88-9B28-F3221927976B}" dt="2023-02-11T22:20:37.693" v="1224"/>
        <pc:sldMkLst>
          <pc:docMk/>
          <pc:sldMk cId="4210148666" sldId="371"/>
        </pc:sldMkLst>
        <pc:spChg chg="mod">
          <ac:chgData name="Abdelfattah Nabil" userId="77a49ace32e08614" providerId="LiveId" clId="{320251FB-08C1-4F88-9B28-F3221927976B}" dt="2023-02-11T22:20:37.693" v="1224"/>
          <ac:spMkLst>
            <pc:docMk/>
            <pc:sldMk cId="4210148666" sldId="371"/>
            <ac:spMk id="8" creationId="{00000000-0000-0000-0000-000000000000}"/>
          </ac:spMkLst>
        </pc:spChg>
        <pc:spChg chg="add mod">
          <ac:chgData name="Abdelfattah Nabil" userId="77a49ace32e08614" providerId="LiveId" clId="{320251FB-08C1-4F88-9B28-F3221927976B}" dt="2023-02-11T21:51:08.305" v="954" actId="20577"/>
          <ac:spMkLst>
            <pc:docMk/>
            <pc:sldMk cId="4210148666" sldId="371"/>
            <ac:spMk id="9" creationId="{4C002BFE-1FCE-5C83-55D4-CBF785D925E7}"/>
          </ac:spMkLst>
        </pc:spChg>
        <pc:picChg chg="mod">
          <ac:chgData name="Abdelfattah Nabil" userId="77a49ace32e08614" providerId="LiveId" clId="{320251FB-08C1-4F88-9B28-F3221927976B}" dt="2023-02-11T21:49:05.504" v="943" actId="1076"/>
          <ac:picMkLst>
            <pc:docMk/>
            <pc:sldMk cId="4210148666" sldId="371"/>
            <ac:picMk id="11" creationId="{B4840BAC-1424-25DE-FD97-9F39F2E885D1}"/>
          </ac:picMkLst>
        </pc:picChg>
      </pc:sldChg>
      <pc:sldChg chg="modSp add mod">
        <pc:chgData name="Abdelfattah Nabil" userId="77a49ace32e08614" providerId="LiveId" clId="{320251FB-08C1-4F88-9B28-F3221927976B}" dt="2023-02-11T22:20:40.990" v="1225"/>
        <pc:sldMkLst>
          <pc:docMk/>
          <pc:sldMk cId="1915945442" sldId="372"/>
        </pc:sldMkLst>
        <pc:spChg chg="mod">
          <ac:chgData name="Abdelfattah Nabil" userId="77a49ace32e08614" providerId="LiveId" clId="{320251FB-08C1-4F88-9B28-F3221927976B}" dt="2023-02-11T22:20:40.990" v="1225"/>
          <ac:spMkLst>
            <pc:docMk/>
            <pc:sldMk cId="1915945442" sldId="372"/>
            <ac:spMk id="8" creationId="{00000000-0000-0000-0000-000000000000}"/>
          </ac:spMkLst>
        </pc:spChg>
        <pc:spChg chg="mod">
          <ac:chgData name="Abdelfattah Nabil" userId="77a49ace32e08614" providerId="LiveId" clId="{320251FB-08C1-4F88-9B28-F3221927976B}" dt="2023-02-11T21:51:41.102" v="973" actId="14100"/>
          <ac:spMkLst>
            <pc:docMk/>
            <pc:sldMk cId="1915945442" sldId="372"/>
            <ac:spMk id="9" creationId="{4C002BFE-1FCE-5C83-55D4-CBF785D925E7}"/>
          </ac:spMkLst>
        </pc:spChg>
      </pc:sldChg>
      <pc:sldChg chg="add del">
        <pc:chgData name="Abdelfattah Nabil" userId="77a49ace32e08614" providerId="LiveId" clId="{320251FB-08C1-4F88-9B28-F3221927976B}" dt="2023-02-11T21:58:17.748" v="1015" actId="47"/>
        <pc:sldMkLst>
          <pc:docMk/>
          <pc:sldMk cId="1871986810" sldId="373"/>
        </pc:sldMkLst>
      </pc:sldChg>
      <pc:sldChg chg="addSp delSp modSp add mod">
        <pc:chgData name="Abdelfattah Nabil" userId="77a49ace32e08614" providerId="LiveId" clId="{320251FB-08C1-4F88-9B28-F3221927976B}" dt="2023-02-11T22:20:23.948" v="1220"/>
        <pc:sldMkLst>
          <pc:docMk/>
          <pc:sldMk cId="1926929601" sldId="374"/>
        </pc:sldMkLst>
        <pc:spChg chg="mod">
          <ac:chgData name="Abdelfattah Nabil" userId="77a49ace32e08614" providerId="LiveId" clId="{320251FB-08C1-4F88-9B28-F3221927976B}" dt="2023-02-11T22:20:23.948" v="1220"/>
          <ac:spMkLst>
            <pc:docMk/>
            <pc:sldMk cId="1926929601" sldId="374"/>
            <ac:spMk id="8" creationId="{00000000-0000-0000-0000-000000000000}"/>
          </ac:spMkLst>
        </pc:spChg>
        <pc:spChg chg="add mod">
          <ac:chgData name="Abdelfattah Nabil" userId="77a49ace32e08614" providerId="LiveId" clId="{320251FB-08C1-4F88-9B28-F3221927976B}" dt="2023-02-11T21:56:46.460" v="995" actId="1076"/>
          <ac:spMkLst>
            <pc:docMk/>
            <pc:sldMk cId="1926929601" sldId="374"/>
            <ac:spMk id="12" creationId="{382EDCBC-6D79-7C26-9C3A-374147EE8D38}"/>
          </ac:spMkLst>
        </pc:spChg>
        <pc:picChg chg="add del mod">
          <ac:chgData name="Abdelfattah Nabil" userId="77a49ace32e08614" providerId="LiveId" clId="{320251FB-08C1-4F88-9B28-F3221927976B}" dt="2023-02-11T21:56:55.560" v="998" actId="478"/>
          <ac:picMkLst>
            <pc:docMk/>
            <pc:sldMk cId="1926929601" sldId="374"/>
            <ac:picMk id="10" creationId="{6446D7C2-6303-2ADF-84D2-E88820FDB5EA}"/>
          </ac:picMkLst>
        </pc:picChg>
        <pc:picChg chg="del mod">
          <ac:chgData name="Abdelfattah Nabil" userId="77a49ace32e08614" providerId="LiveId" clId="{320251FB-08C1-4F88-9B28-F3221927976B}" dt="2023-02-11T21:55:57.557" v="977" actId="478"/>
          <ac:picMkLst>
            <pc:docMk/>
            <pc:sldMk cId="1926929601" sldId="374"/>
            <ac:picMk id="11" creationId="{B4840BAC-1424-25DE-FD97-9F39F2E885D1}"/>
          </ac:picMkLst>
        </pc:picChg>
        <pc:picChg chg="add mod">
          <ac:chgData name="Abdelfattah Nabil" userId="77a49ace32e08614" providerId="LiveId" clId="{320251FB-08C1-4F88-9B28-F3221927976B}" dt="2023-02-11T21:57:12.768" v="1003" actId="1076"/>
          <ac:picMkLst>
            <pc:docMk/>
            <pc:sldMk cId="1926929601" sldId="374"/>
            <ac:picMk id="14" creationId="{E449BF2E-202B-17D6-0128-D13A331445DC}"/>
          </ac:picMkLst>
        </pc:picChg>
      </pc:sldChg>
      <pc:sldChg chg="addSp delSp modSp add mod">
        <pc:chgData name="Abdelfattah Nabil" userId="77a49ace32e08614" providerId="LiveId" clId="{320251FB-08C1-4F88-9B28-F3221927976B}" dt="2023-02-11T22:20:27.200" v="1221"/>
        <pc:sldMkLst>
          <pc:docMk/>
          <pc:sldMk cId="3980111176" sldId="375"/>
        </pc:sldMkLst>
        <pc:spChg chg="mod">
          <ac:chgData name="Abdelfattah Nabil" userId="77a49ace32e08614" providerId="LiveId" clId="{320251FB-08C1-4F88-9B28-F3221927976B}" dt="2023-02-11T22:20:27.200" v="1221"/>
          <ac:spMkLst>
            <pc:docMk/>
            <pc:sldMk cId="3980111176" sldId="375"/>
            <ac:spMk id="8" creationId="{00000000-0000-0000-0000-000000000000}"/>
          </ac:spMkLst>
        </pc:spChg>
        <pc:picChg chg="del">
          <ac:chgData name="Abdelfattah Nabil" userId="77a49ace32e08614" providerId="LiveId" clId="{320251FB-08C1-4F88-9B28-F3221927976B}" dt="2023-02-11T21:57:37.621" v="1011" actId="478"/>
          <ac:picMkLst>
            <pc:docMk/>
            <pc:sldMk cId="3980111176" sldId="375"/>
            <ac:picMk id="10" creationId="{6446D7C2-6303-2ADF-84D2-E88820FDB5EA}"/>
          </ac:picMkLst>
        </pc:picChg>
        <pc:picChg chg="add mod">
          <ac:chgData name="Abdelfattah Nabil" userId="77a49ace32e08614" providerId="LiveId" clId="{320251FB-08C1-4F88-9B28-F3221927976B}" dt="2023-02-11T21:57:59.516" v="1014" actId="1076"/>
          <ac:picMkLst>
            <pc:docMk/>
            <pc:sldMk cId="3980111176" sldId="375"/>
            <ac:picMk id="11" creationId="{5A7B8F73-B5F7-6F63-D639-A118DDAF1BD8}"/>
          </ac:picMkLst>
        </pc:picChg>
      </pc:sldChg>
      <pc:sldChg chg="addSp delSp modSp add mod ord">
        <pc:chgData name="Abdelfattah Nabil" userId="77a49ace32e08614" providerId="LiveId" clId="{320251FB-08C1-4F88-9B28-F3221927976B}" dt="2023-02-11T22:20:20.744" v="1219"/>
        <pc:sldMkLst>
          <pc:docMk/>
          <pc:sldMk cId="3332718176" sldId="376"/>
        </pc:sldMkLst>
        <pc:spChg chg="mod">
          <ac:chgData name="Abdelfattah Nabil" userId="77a49ace32e08614" providerId="LiveId" clId="{320251FB-08C1-4F88-9B28-F3221927976B}" dt="2023-02-11T22:20:20.744" v="1219"/>
          <ac:spMkLst>
            <pc:docMk/>
            <pc:sldMk cId="3332718176" sldId="376"/>
            <ac:spMk id="8" creationId="{00000000-0000-0000-0000-000000000000}"/>
          </ac:spMkLst>
        </pc:spChg>
        <pc:picChg chg="del">
          <ac:chgData name="Abdelfattah Nabil" userId="77a49ace32e08614" providerId="LiveId" clId="{320251FB-08C1-4F88-9B28-F3221927976B}" dt="2023-02-11T21:57:15.367" v="1004" actId="478"/>
          <ac:picMkLst>
            <pc:docMk/>
            <pc:sldMk cId="3332718176" sldId="376"/>
            <ac:picMk id="10" creationId="{6446D7C2-6303-2ADF-84D2-E88820FDB5EA}"/>
          </ac:picMkLst>
        </pc:picChg>
        <pc:picChg chg="add mod">
          <ac:chgData name="Abdelfattah Nabil" userId="77a49ace32e08614" providerId="LiveId" clId="{320251FB-08C1-4F88-9B28-F3221927976B}" dt="2023-02-11T21:57:29.204" v="1008" actId="1076"/>
          <ac:picMkLst>
            <pc:docMk/>
            <pc:sldMk cId="3332718176" sldId="376"/>
            <ac:picMk id="11" creationId="{C914323C-C29E-FA43-5FFD-7DAD69F7C8AB}"/>
          </ac:picMkLst>
        </pc:picChg>
      </pc:sldChg>
      <pc:sldChg chg="add del">
        <pc:chgData name="Abdelfattah Nabil" userId="77a49ace32e08614" providerId="LiveId" clId="{320251FB-08C1-4F88-9B28-F3221927976B}" dt="2023-02-11T21:59:08.924" v="1054" actId="47"/>
        <pc:sldMkLst>
          <pc:docMk/>
          <pc:sldMk cId="991964713" sldId="377"/>
        </pc:sldMkLst>
      </pc:sldChg>
      <pc:sldChg chg="addSp delSp modSp add mod">
        <pc:chgData name="Abdelfattah Nabil" userId="77a49ace32e08614" providerId="LiveId" clId="{320251FB-08C1-4F88-9B28-F3221927976B}" dt="2023-02-11T22:20:30.859" v="1222"/>
        <pc:sldMkLst>
          <pc:docMk/>
          <pc:sldMk cId="3617429070" sldId="378"/>
        </pc:sldMkLst>
        <pc:spChg chg="mod">
          <ac:chgData name="Abdelfattah Nabil" userId="77a49ace32e08614" providerId="LiveId" clId="{320251FB-08C1-4F88-9B28-F3221927976B}" dt="2023-02-11T22:20:30.859" v="1222"/>
          <ac:spMkLst>
            <pc:docMk/>
            <pc:sldMk cId="3617429070" sldId="378"/>
            <ac:spMk id="8" creationId="{00000000-0000-0000-0000-000000000000}"/>
          </ac:spMkLst>
        </pc:spChg>
        <pc:spChg chg="mod">
          <ac:chgData name="Abdelfattah Nabil" userId="77a49ace32e08614" providerId="LiveId" clId="{320251FB-08C1-4F88-9B28-F3221927976B}" dt="2023-02-11T21:58:47.881" v="1048" actId="20577"/>
          <ac:spMkLst>
            <pc:docMk/>
            <pc:sldMk cId="3617429070" sldId="378"/>
            <ac:spMk id="12" creationId="{382EDCBC-6D79-7C26-9C3A-374147EE8D38}"/>
          </ac:spMkLst>
        </pc:spChg>
        <pc:picChg chg="add mod">
          <ac:chgData name="Abdelfattah Nabil" userId="77a49ace32e08614" providerId="LiveId" clId="{320251FB-08C1-4F88-9B28-F3221927976B}" dt="2023-02-11T21:58:39.620" v="1021" actId="1076"/>
          <ac:picMkLst>
            <pc:docMk/>
            <pc:sldMk cId="3617429070" sldId="378"/>
            <ac:picMk id="10" creationId="{66E2FB18-6204-4745-DF2C-0E044518CC8D}"/>
          </ac:picMkLst>
        </pc:picChg>
        <pc:picChg chg="del">
          <ac:chgData name="Abdelfattah Nabil" userId="77a49ace32e08614" providerId="LiveId" clId="{320251FB-08C1-4F88-9B28-F3221927976B}" dt="2023-02-11T21:58:28.695" v="1018" actId="478"/>
          <ac:picMkLst>
            <pc:docMk/>
            <pc:sldMk cId="3617429070" sldId="378"/>
            <ac:picMk id="11" creationId="{5A7B8F73-B5F7-6F63-D639-A118DDAF1BD8}"/>
          </ac:picMkLst>
        </pc:picChg>
      </pc:sldChg>
      <pc:sldChg chg="addSp delSp modSp add mod">
        <pc:chgData name="Abdelfattah Nabil" userId="77a49ace32e08614" providerId="LiveId" clId="{320251FB-08C1-4F88-9B28-F3221927976B}" dt="2023-02-11T22:20:34.368" v="1223"/>
        <pc:sldMkLst>
          <pc:docMk/>
          <pc:sldMk cId="610419713" sldId="379"/>
        </pc:sldMkLst>
        <pc:spChg chg="mod">
          <ac:chgData name="Abdelfattah Nabil" userId="77a49ace32e08614" providerId="LiveId" clId="{320251FB-08C1-4F88-9B28-F3221927976B}" dt="2023-02-11T22:20:34.368" v="1223"/>
          <ac:spMkLst>
            <pc:docMk/>
            <pc:sldMk cId="610419713" sldId="379"/>
            <ac:spMk id="8" creationId="{00000000-0000-0000-0000-000000000000}"/>
          </ac:spMkLst>
        </pc:spChg>
        <pc:picChg chg="del">
          <ac:chgData name="Abdelfattah Nabil" userId="77a49ace32e08614" providerId="LiveId" clId="{320251FB-08C1-4F88-9B28-F3221927976B}" dt="2023-02-11T21:58:55.010" v="1050" actId="478"/>
          <ac:picMkLst>
            <pc:docMk/>
            <pc:sldMk cId="610419713" sldId="379"/>
            <ac:picMk id="10" creationId="{66E2FB18-6204-4745-DF2C-0E044518CC8D}"/>
          </ac:picMkLst>
        </pc:picChg>
        <pc:picChg chg="add mod">
          <ac:chgData name="Abdelfattah Nabil" userId="77a49ace32e08614" providerId="LiveId" clId="{320251FB-08C1-4F88-9B28-F3221927976B}" dt="2023-02-11T21:59:04.332" v="1053" actId="1076"/>
          <ac:picMkLst>
            <pc:docMk/>
            <pc:sldMk cId="610419713" sldId="379"/>
            <ac:picMk id="11" creationId="{045D52BA-F8E7-7BA3-2C5F-C08A9D043CC8}"/>
          </ac:picMkLst>
        </pc:picChg>
      </pc:sldChg>
      <pc:sldChg chg="addSp delSp modSp add mod">
        <pc:chgData name="Abdelfattah Nabil" userId="77a49ace32e08614" providerId="LiveId" clId="{320251FB-08C1-4F88-9B28-F3221927976B}" dt="2023-02-11T22:20:58.470" v="1229"/>
        <pc:sldMkLst>
          <pc:docMk/>
          <pc:sldMk cId="2768398256" sldId="380"/>
        </pc:sldMkLst>
        <pc:spChg chg="mod">
          <ac:chgData name="Abdelfattah Nabil" userId="77a49ace32e08614" providerId="LiveId" clId="{320251FB-08C1-4F88-9B28-F3221927976B}" dt="2023-02-11T22:20:58.470" v="1229"/>
          <ac:spMkLst>
            <pc:docMk/>
            <pc:sldMk cId="2768398256" sldId="380"/>
            <ac:spMk id="8" creationId="{00000000-0000-0000-0000-000000000000}"/>
          </ac:spMkLst>
        </pc:spChg>
        <pc:spChg chg="mod">
          <ac:chgData name="Abdelfattah Nabil" userId="77a49ace32e08614" providerId="LiveId" clId="{320251FB-08C1-4F88-9B28-F3221927976B}" dt="2023-02-11T22:15:31.200" v="1125" actId="20577"/>
          <ac:spMkLst>
            <pc:docMk/>
            <pc:sldMk cId="2768398256" sldId="380"/>
            <ac:spMk id="9" creationId="{00000000-0000-0000-0000-000000000000}"/>
          </ac:spMkLst>
        </pc:spChg>
        <pc:picChg chg="del">
          <ac:chgData name="Abdelfattah Nabil" userId="77a49ace32e08614" providerId="LiveId" clId="{320251FB-08C1-4F88-9B28-F3221927976B}" dt="2023-02-11T22:15:14.698" v="1111" actId="478"/>
          <ac:picMkLst>
            <pc:docMk/>
            <pc:sldMk cId="2768398256" sldId="380"/>
            <ac:picMk id="11" creationId="{8FED1A6B-CDC6-9DBE-3509-D6D91462617F}"/>
          </ac:picMkLst>
        </pc:picChg>
        <pc:picChg chg="add mod">
          <ac:chgData name="Abdelfattah Nabil" userId="77a49ace32e08614" providerId="LiveId" clId="{320251FB-08C1-4F88-9B28-F3221927976B}" dt="2023-02-11T22:15:26.411" v="1114" actId="1076"/>
          <ac:picMkLst>
            <pc:docMk/>
            <pc:sldMk cId="2768398256" sldId="380"/>
            <ac:picMk id="12" creationId="{DE74120C-6E79-4817-2B6D-A2E7A8EDBFA2}"/>
          </ac:picMkLst>
        </pc:picChg>
      </pc:sldChg>
      <pc:sldChg chg="addSp delSp modSp add mod">
        <pc:chgData name="Abdelfattah Nabil" userId="77a49ace32e08614" providerId="LiveId" clId="{320251FB-08C1-4F88-9B28-F3221927976B}" dt="2023-02-11T22:20:55.244" v="1228"/>
        <pc:sldMkLst>
          <pc:docMk/>
          <pc:sldMk cId="2951785727" sldId="381"/>
        </pc:sldMkLst>
        <pc:spChg chg="mod">
          <ac:chgData name="Abdelfattah Nabil" userId="77a49ace32e08614" providerId="LiveId" clId="{320251FB-08C1-4F88-9B28-F3221927976B}" dt="2023-02-11T22:20:55.244" v="1228"/>
          <ac:spMkLst>
            <pc:docMk/>
            <pc:sldMk cId="2951785727" sldId="381"/>
            <ac:spMk id="8" creationId="{00000000-0000-0000-0000-000000000000}"/>
          </ac:spMkLst>
        </pc:spChg>
        <pc:spChg chg="mod">
          <ac:chgData name="Abdelfattah Nabil" userId="77a49ace32e08614" providerId="LiveId" clId="{320251FB-08C1-4F88-9B28-F3221927976B}" dt="2023-02-11T22:15:05.821" v="1109" actId="255"/>
          <ac:spMkLst>
            <pc:docMk/>
            <pc:sldMk cId="2951785727" sldId="381"/>
            <ac:spMk id="9" creationId="{00000000-0000-0000-0000-000000000000}"/>
          </ac:spMkLst>
        </pc:spChg>
        <pc:picChg chg="del">
          <ac:chgData name="Abdelfattah Nabil" userId="77a49ace32e08614" providerId="LiveId" clId="{320251FB-08C1-4F88-9B28-F3221927976B}" dt="2023-02-11T22:14:36.405" v="1089" actId="478"/>
          <ac:picMkLst>
            <pc:docMk/>
            <pc:sldMk cId="2951785727" sldId="381"/>
            <ac:picMk id="11" creationId="{8FED1A6B-CDC6-9DBE-3509-D6D91462617F}"/>
          </ac:picMkLst>
        </pc:picChg>
        <pc:picChg chg="add mod">
          <ac:chgData name="Abdelfattah Nabil" userId="77a49ace32e08614" providerId="LiveId" clId="{320251FB-08C1-4F88-9B28-F3221927976B}" dt="2023-02-11T22:15:09.274" v="1110" actId="1076"/>
          <ac:picMkLst>
            <pc:docMk/>
            <pc:sldMk cId="2951785727" sldId="381"/>
            <ac:picMk id="12" creationId="{9D7D00EE-9864-9D81-186E-2943A3BC9606}"/>
          </ac:picMkLst>
        </pc:picChg>
      </pc:sldChg>
      <pc:sldChg chg="addSp delSp modSp add mod">
        <pc:chgData name="Abdelfattah Nabil" userId="77a49ace32e08614" providerId="LiveId" clId="{320251FB-08C1-4F88-9B28-F3221927976B}" dt="2023-02-11T22:20:50.379" v="1227"/>
        <pc:sldMkLst>
          <pc:docMk/>
          <pc:sldMk cId="1891592168" sldId="382"/>
        </pc:sldMkLst>
        <pc:spChg chg="mod">
          <ac:chgData name="Abdelfattah Nabil" userId="77a49ace32e08614" providerId="LiveId" clId="{320251FB-08C1-4F88-9B28-F3221927976B}" dt="2023-02-11T22:20:50.379" v="1227"/>
          <ac:spMkLst>
            <pc:docMk/>
            <pc:sldMk cId="1891592168" sldId="382"/>
            <ac:spMk id="8" creationId="{00000000-0000-0000-0000-000000000000}"/>
          </ac:spMkLst>
        </pc:spChg>
        <pc:picChg chg="del">
          <ac:chgData name="Abdelfattah Nabil" userId="77a49ace32e08614" providerId="LiveId" clId="{320251FB-08C1-4F88-9B28-F3221927976B}" dt="2023-02-11T22:14:19.127" v="1085" actId="478"/>
          <ac:picMkLst>
            <pc:docMk/>
            <pc:sldMk cId="1891592168" sldId="382"/>
            <ac:picMk id="11" creationId="{8FED1A6B-CDC6-9DBE-3509-D6D91462617F}"/>
          </ac:picMkLst>
        </pc:picChg>
        <pc:picChg chg="add mod">
          <ac:chgData name="Abdelfattah Nabil" userId="77a49ace32e08614" providerId="LiveId" clId="{320251FB-08C1-4F88-9B28-F3221927976B}" dt="2023-02-11T22:14:30.407" v="1088" actId="1076"/>
          <ac:picMkLst>
            <pc:docMk/>
            <pc:sldMk cId="1891592168" sldId="382"/>
            <ac:picMk id="12" creationId="{BA9B5713-C55B-116F-50C1-B644821DA598}"/>
          </ac:picMkLst>
        </pc:picChg>
      </pc:sldChg>
      <pc:sldChg chg="addSp delSp modSp add mod">
        <pc:chgData name="Abdelfattah Nabil" userId="77a49ace32e08614" providerId="LiveId" clId="{320251FB-08C1-4F88-9B28-F3221927976B}" dt="2023-02-11T22:21:01.754" v="1230"/>
        <pc:sldMkLst>
          <pc:docMk/>
          <pc:sldMk cId="1386749710" sldId="383"/>
        </pc:sldMkLst>
        <pc:spChg chg="mod">
          <ac:chgData name="Abdelfattah Nabil" userId="77a49ace32e08614" providerId="LiveId" clId="{320251FB-08C1-4F88-9B28-F3221927976B}" dt="2023-02-11T22:21:01.754" v="1230"/>
          <ac:spMkLst>
            <pc:docMk/>
            <pc:sldMk cId="1386749710" sldId="383"/>
            <ac:spMk id="8" creationId="{00000000-0000-0000-0000-000000000000}"/>
          </ac:spMkLst>
        </pc:spChg>
        <pc:picChg chg="add mod">
          <ac:chgData name="Abdelfattah Nabil" userId="77a49ace32e08614" providerId="LiveId" clId="{320251FB-08C1-4F88-9B28-F3221927976B}" dt="2023-02-11T22:15:50.230" v="1132" actId="1076"/>
          <ac:picMkLst>
            <pc:docMk/>
            <pc:sldMk cId="1386749710" sldId="383"/>
            <ac:picMk id="11" creationId="{A0B63D2F-17C0-10E5-CC85-1BE0BEECBC61}"/>
          </ac:picMkLst>
        </pc:picChg>
        <pc:picChg chg="del">
          <ac:chgData name="Abdelfattah Nabil" userId="77a49ace32e08614" providerId="LiveId" clId="{320251FB-08C1-4F88-9B28-F3221927976B}" dt="2023-02-11T22:15:38.410" v="1127" actId="478"/>
          <ac:picMkLst>
            <pc:docMk/>
            <pc:sldMk cId="1386749710" sldId="383"/>
            <ac:picMk id="12" creationId="{DE74120C-6E79-4817-2B6D-A2E7A8EDBFA2}"/>
          </ac:picMkLst>
        </pc:picChg>
      </pc:sldChg>
      <pc:sldChg chg="addSp delSp modSp add mod">
        <pc:chgData name="Abdelfattah Nabil" userId="77a49ace32e08614" providerId="LiveId" clId="{320251FB-08C1-4F88-9B28-F3221927976B}" dt="2023-02-11T22:21:04.861" v="1231"/>
        <pc:sldMkLst>
          <pc:docMk/>
          <pc:sldMk cId="813296228" sldId="384"/>
        </pc:sldMkLst>
        <pc:spChg chg="mod">
          <ac:chgData name="Abdelfattah Nabil" userId="77a49ace32e08614" providerId="LiveId" clId="{320251FB-08C1-4F88-9B28-F3221927976B}" dt="2023-02-11T22:21:04.861" v="1231"/>
          <ac:spMkLst>
            <pc:docMk/>
            <pc:sldMk cId="813296228" sldId="384"/>
            <ac:spMk id="8" creationId="{00000000-0000-0000-0000-000000000000}"/>
          </ac:spMkLst>
        </pc:spChg>
        <pc:picChg chg="del">
          <ac:chgData name="Abdelfattah Nabil" userId="77a49ace32e08614" providerId="LiveId" clId="{320251FB-08C1-4F88-9B28-F3221927976B}" dt="2023-02-11T22:15:56.223" v="1134" actId="478"/>
          <ac:picMkLst>
            <pc:docMk/>
            <pc:sldMk cId="813296228" sldId="384"/>
            <ac:picMk id="11" creationId="{A0B63D2F-17C0-10E5-CC85-1BE0BEECBC61}"/>
          </ac:picMkLst>
        </pc:picChg>
        <pc:picChg chg="add mod">
          <ac:chgData name="Abdelfattah Nabil" userId="77a49ace32e08614" providerId="LiveId" clId="{320251FB-08C1-4F88-9B28-F3221927976B}" dt="2023-02-11T22:16:05.763" v="1137" actId="1076"/>
          <ac:picMkLst>
            <pc:docMk/>
            <pc:sldMk cId="813296228" sldId="384"/>
            <ac:picMk id="12" creationId="{F2184290-A825-BD8A-E52D-2CD9608CED70}"/>
          </ac:picMkLst>
        </pc:picChg>
      </pc:sldChg>
      <pc:sldChg chg="addSp delSp modSp add mod">
        <pc:chgData name="Abdelfattah Nabil" userId="77a49ace32e08614" providerId="LiveId" clId="{320251FB-08C1-4F88-9B28-F3221927976B}" dt="2023-02-11T22:21:11.189" v="1232"/>
        <pc:sldMkLst>
          <pc:docMk/>
          <pc:sldMk cId="3434555396" sldId="385"/>
        </pc:sldMkLst>
        <pc:spChg chg="mod">
          <ac:chgData name="Abdelfattah Nabil" userId="77a49ace32e08614" providerId="LiveId" clId="{320251FB-08C1-4F88-9B28-F3221927976B}" dt="2023-02-11T22:21:11.189" v="1232"/>
          <ac:spMkLst>
            <pc:docMk/>
            <pc:sldMk cId="3434555396" sldId="385"/>
            <ac:spMk id="8" creationId="{00000000-0000-0000-0000-000000000000}"/>
          </ac:spMkLst>
        </pc:spChg>
        <pc:picChg chg="add mod">
          <ac:chgData name="Abdelfattah Nabil" userId="77a49ace32e08614" providerId="LiveId" clId="{320251FB-08C1-4F88-9B28-F3221927976B}" dt="2023-02-11T22:16:23.770" v="1142" actId="1076"/>
          <ac:picMkLst>
            <pc:docMk/>
            <pc:sldMk cId="3434555396" sldId="385"/>
            <ac:picMk id="11" creationId="{7679065C-D19D-C7C9-22A0-D680D5920DD5}"/>
          </ac:picMkLst>
        </pc:picChg>
        <pc:picChg chg="del">
          <ac:chgData name="Abdelfattah Nabil" userId="77a49ace32e08614" providerId="LiveId" clId="{320251FB-08C1-4F88-9B28-F3221927976B}" dt="2023-02-11T22:16:13.354" v="1139" actId="478"/>
          <ac:picMkLst>
            <pc:docMk/>
            <pc:sldMk cId="3434555396" sldId="385"/>
            <ac:picMk id="12" creationId="{F2184290-A825-BD8A-E52D-2CD9608CED70}"/>
          </ac:picMkLst>
        </pc:picChg>
      </pc:sldChg>
      <pc:sldChg chg="addSp delSp modSp add del mod">
        <pc:chgData name="Abdelfattah Nabil" userId="77a49ace32e08614" providerId="LiveId" clId="{320251FB-08C1-4F88-9B28-F3221927976B}" dt="2023-02-11T22:21:59.815" v="1237"/>
        <pc:sldMkLst>
          <pc:docMk/>
          <pc:sldMk cId="525240168" sldId="386"/>
        </pc:sldMkLst>
        <pc:spChg chg="mod">
          <ac:chgData name="Abdelfattah Nabil" userId="77a49ace32e08614" providerId="LiveId" clId="{320251FB-08C1-4F88-9B28-F3221927976B}" dt="2023-02-11T22:21:59.815" v="1237"/>
          <ac:spMkLst>
            <pc:docMk/>
            <pc:sldMk cId="525240168" sldId="386"/>
            <ac:spMk id="8" creationId="{00000000-0000-0000-0000-000000000000}"/>
          </ac:spMkLst>
        </pc:spChg>
        <pc:picChg chg="del">
          <ac:chgData name="Abdelfattah Nabil" userId="77a49ace32e08614" providerId="LiveId" clId="{320251FB-08C1-4F88-9B28-F3221927976B}" dt="2023-02-11T22:16:28.105" v="1144" actId="478"/>
          <ac:picMkLst>
            <pc:docMk/>
            <pc:sldMk cId="525240168" sldId="386"/>
            <ac:picMk id="11" creationId="{7679065C-D19D-C7C9-22A0-D680D5920DD5}"/>
          </ac:picMkLst>
        </pc:picChg>
        <pc:picChg chg="add mod">
          <ac:chgData name="Abdelfattah Nabil" userId="77a49ace32e08614" providerId="LiveId" clId="{320251FB-08C1-4F88-9B28-F3221927976B}" dt="2023-02-11T22:16:37.195" v="1147" actId="1076"/>
          <ac:picMkLst>
            <pc:docMk/>
            <pc:sldMk cId="525240168" sldId="386"/>
            <ac:picMk id="12" creationId="{CEB499CD-3F41-6FA6-78DD-998E2FD43CB5}"/>
          </ac:picMkLst>
        </pc:picChg>
      </pc:sldChg>
      <pc:sldChg chg="addSp delSp modSp add mod">
        <pc:chgData name="Abdelfattah Nabil" userId="77a49ace32e08614" providerId="LiveId" clId="{320251FB-08C1-4F88-9B28-F3221927976B}" dt="2023-02-11T22:21:18.098" v="1234"/>
        <pc:sldMkLst>
          <pc:docMk/>
          <pc:sldMk cId="3042264909" sldId="386"/>
        </pc:sldMkLst>
        <pc:spChg chg="mod">
          <ac:chgData name="Abdelfattah Nabil" userId="77a49ace32e08614" providerId="LiveId" clId="{320251FB-08C1-4F88-9B28-F3221927976B}" dt="2023-02-11T22:21:18.098" v="1234"/>
          <ac:spMkLst>
            <pc:docMk/>
            <pc:sldMk cId="3042264909" sldId="386"/>
            <ac:spMk id="8" creationId="{00000000-0000-0000-0000-000000000000}"/>
          </ac:spMkLst>
        </pc:spChg>
        <pc:picChg chg="del">
          <ac:chgData name="Abdelfattah Nabil" userId="77a49ace32e08614" providerId="LiveId" clId="{320251FB-08C1-4F88-9B28-F3221927976B}" dt="2023-02-11T22:18:19.398" v="1201" actId="478"/>
          <ac:picMkLst>
            <pc:docMk/>
            <pc:sldMk cId="3042264909" sldId="386"/>
            <ac:picMk id="11" creationId="{7679065C-D19D-C7C9-22A0-D680D5920DD5}"/>
          </ac:picMkLst>
        </pc:picChg>
        <pc:picChg chg="add mod">
          <ac:chgData name="Abdelfattah Nabil" userId="77a49ace32e08614" providerId="LiveId" clId="{320251FB-08C1-4F88-9B28-F3221927976B}" dt="2023-02-11T22:18:27.318" v="1204" actId="1076"/>
          <ac:picMkLst>
            <pc:docMk/>
            <pc:sldMk cId="3042264909" sldId="386"/>
            <ac:picMk id="12" creationId="{4F976600-6245-C08C-ED84-E14015D95221}"/>
          </ac:picMkLst>
        </pc:picChg>
      </pc:sldChg>
      <pc:sldChg chg="addSp delSp modSp add del mod">
        <pc:chgData name="Abdelfattah Nabil" userId="77a49ace32e08614" providerId="LiveId" clId="{320251FB-08C1-4F88-9B28-F3221927976B}" dt="2023-02-11T22:21:49.330" v="1236"/>
        <pc:sldMkLst>
          <pc:docMk/>
          <pc:sldMk cId="2271605489" sldId="387"/>
        </pc:sldMkLst>
        <pc:spChg chg="mod">
          <ac:chgData name="Abdelfattah Nabil" userId="77a49ace32e08614" providerId="LiveId" clId="{320251FB-08C1-4F88-9B28-F3221927976B}" dt="2023-02-11T22:21:49.330" v="1236"/>
          <ac:spMkLst>
            <pc:docMk/>
            <pc:sldMk cId="2271605489" sldId="387"/>
            <ac:spMk id="8" creationId="{00000000-0000-0000-0000-000000000000}"/>
          </ac:spMkLst>
        </pc:spChg>
        <pc:picChg chg="add mod">
          <ac:chgData name="Abdelfattah Nabil" userId="77a49ace32e08614" providerId="LiveId" clId="{320251FB-08C1-4F88-9B28-F3221927976B}" dt="2023-02-11T22:16:58.151" v="1153" actId="1076"/>
          <ac:picMkLst>
            <pc:docMk/>
            <pc:sldMk cId="2271605489" sldId="387"/>
            <ac:picMk id="11" creationId="{84C6704A-4774-43BB-5A58-29459EC3A453}"/>
          </ac:picMkLst>
        </pc:picChg>
        <pc:picChg chg="del">
          <ac:chgData name="Abdelfattah Nabil" userId="77a49ace32e08614" providerId="LiveId" clId="{320251FB-08C1-4F88-9B28-F3221927976B}" dt="2023-02-11T22:16:41.950" v="1149" actId="478"/>
          <ac:picMkLst>
            <pc:docMk/>
            <pc:sldMk cId="2271605489" sldId="387"/>
            <ac:picMk id="12" creationId="{CEB499CD-3F41-6FA6-78DD-998E2FD43CB5}"/>
          </ac:picMkLst>
        </pc:picChg>
      </pc:sldChg>
      <pc:sldChg chg="addSp delSp modSp add mod">
        <pc:chgData name="Abdelfattah Nabil" userId="77a49ace32e08614" providerId="LiveId" clId="{320251FB-08C1-4F88-9B28-F3221927976B}" dt="2023-02-11T22:21:14.334" v="1233"/>
        <pc:sldMkLst>
          <pc:docMk/>
          <pc:sldMk cId="3556191618" sldId="387"/>
        </pc:sldMkLst>
        <pc:spChg chg="mod">
          <ac:chgData name="Abdelfattah Nabil" userId="77a49ace32e08614" providerId="LiveId" clId="{320251FB-08C1-4F88-9B28-F3221927976B}" dt="2023-02-11T22:21:14.334" v="1233"/>
          <ac:spMkLst>
            <pc:docMk/>
            <pc:sldMk cId="3556191618" sldId="387"/>
            <ac:spMk id="8" creationId="{00000000-0000-0000-0000-000000000000}"/>
          </ac:spMkLst>
        </pc:spChg>
        <pc:picChg chg="del">
          <ac:chgData name="Abdelfattah Nabil" userId="77a49ace32e08614" providerId="LiveId" clId="{320251FB-08C1-4F88-9B28-F3221927976B}" dt="2023-02-11T22:18:03.802" v="1195" actId="478"/>
          <ac:picMkLst>
            <pc:docMk/>
            <pc:sldMk cId="3556191618" sldId="387"/>
            <ac:picMk id="11" creationId="{7679065C-D19D-C7C9-22A0-D680D5920DD5}"/>
          </ac:picMkLst>
        </pc:picChg>
        <pc:picChg chg="add mod">
          <ac:chgData name="Abdelfattah Nabil" userId="77a49ace32e08614" providerId="LiveId" clId="{320251FB-08C1-4F88-9B28-F3221927976B}" dt="2023-02-11T22:18:16.039" v="1200" actId="1076"/>
          <ac:picMkLst>
            <pc:docMk/>
            <pc:sldMk cId="3556191618" sldId="387"/>
            <ac:picMk id="12" creationId="{CA83C605-8070-EEF6-47A6-987F11112314}"/>
          </ac:picMkLst>
        </pc:picChg>
      </pc:sldChg>
    </pc:docChg>
  </pc:docChgLst>
  <pc:docChgLst>
    <pc:chgData name="Abdelfattah Nabil" userId="77a49ace32e08614" providerId="LiveId" clId="{F6A79A01-216A-4C8C-A96F-E6829C1B9377}"/>
    <pc:docChg chg="undo custSel addSld delSld modSld sldOrd">
      <pc:chgData name="Abdelfattah Nabil" userId="77a49ace32e08614" providerId="LiveId" clId="{F6A79A01-216A-4C8C-A96F-E6829C1B9377}" dt="2023-03-01T01:39:26.637" v="452" actId="20577"/>
      <pc:docMkLst>
        <pc:docMk/>
      </pc:docMkLst>
      <pc:sldChg chg="modSp mod">
        <pc:chgData name="Abdelfattah Nabil" userId="77a49ace32e08614" providerId="LiveId" clId="{F6A79A01-216A-4C8C-A96F-E6829C1B9377}" dt="2023-02-28T15:33:38.560" v="427" actId="113"/>
        <pc:sldMkLst>
          <pc:docMk/>
          <pc:sldMk cId="3860337098" sldId="299"/>
        </pc:sldMkLst>
        <pc:spChg chg="mod">
          <ac:chgData name="Abdelfattah Nabil" userId="77a49ace32e08614" providerId="LiveId" clId="{F6A79A01-216A-4C8C-A96F-E6829C1B9377}" dt="2023-02-28T15:33:38.560" v="427" actId="113"/>
          <ac:spMkLst>
            <pc:docMk/>
            <pc:sldMk cId="3860337098" sldId="299"/>
            <ac:spMk id="7" creationId="{00000000-0000-0000-0000-000000000000}"/>
          </ac:spMkLst>
        </pc:spChg>
      </pc:sldChg>
      <pc:sldChg chg="modSp mod">
        <pc:chgData name="Abdelfattah Nabil" userId="77a49ace32e08614" providerId="LiveId" clId="{F6A79A01-216A-4C8C-A96F-E6829C1B9377}" dt="2023-02-28T15:33:41.827" v="428" actId="113"/>
        <pc:sldMkLst>
          <pc:docMk/>
          <pc:sldMk cId="2993750509" sldId="356"/>
        </pc:sldMkLst>
        <pc:spChg chg="mod">
          <ac:chgData name="Abdelfattah Nabil" userId="77a49ace32e08614" providerId="LiveId" clId="{F6A79A01-216A-4C8C-A96F-E6829C1B9377}" dt="2023-02-28T15:33:41.827" v="428" actId="113"/>
          <ac:spMkLst>
            <pc:docMk/>
            <pc:sldMk cId="2993750509" sldId="356"/>
            <ac:spMk id="7" creationId="{00000000-0000-0000-0000-000000000000}"/>
          </ac:spMkLst>
        </pc:spChg>
      </pc:sldChg>
      <pc:sldChg chg="delSp modSp mod ord">
        <pc:chgData name="Abdelfattah Nabil" userId="77a49ace32e08614" providerId="LiveId" clId="{F6A79A01-216A-4C8C-A96F-E6829C1B9377}" dt="2023-02-28T15:33:34.264" v="426" actId="113"/>
        <pc:sldMkLst>
          <pc:docMk/>
          <pc:sldMk cId="458857617" sldId="357"/>
        </pc:sldMkLst>
        <pc:spChg chg="mod">
          <ac:chgData name="Abdelfattah Nabil" userId="77a49ace32e08614" providerId="LiveId" clId="{F6A79A01-216A-4C8C-A96F-E6829C1B9377}" dt="2023-02-28T15:33:34.264" v="426" actId="113"/>
          <ac:spMkLst>
            <pc:docMk/>
            <pc:sldMk cId="458857617" sldId="357"/>
            <ac:spMk id="7" creationId="{00000000-0000-0000-0000-000000000000}"/>
          </ac:spMkLst>
        </pc:spChg>
        <pc:spChg chg="del">
          <ac:chgData name="Abdelfattah Nabil" userId="77a49ace32e08614" providerId="LiveId" clId="{F6A79A01-216A-4C8C-A96F-E6829C1B9377}" dt="2023-02-28T13:38:05.662" v="229" actId="478"/>
          <ac:spMkLst>
            <pc:docMk/>
            <pc:sldMk cId="458857617" sldId="357"/>
            <ac:spMk id="18" creationId="{616F2345-CFF1-51D1-5C69-E1811B21B552}"/>
          </ac:spMkLst>
        </pc:spChg>
        <pc:spChg chg="mod">
          <ac:chgData name="Abdelfattah Nabil" userId="77a49ace32e08614" providerId="LiveId" clId="{F6A79A01-216A-4C8C-A96F-E6829C1B9377}" dt="2023-02-28T13:37:46.445" v="226" actId="1076"/>
          <ac:spMkLst>
            <pc:docMk/>
            <pc:sldMk cId="458857617" sldId="357"/>
            <ac:spMk id="36" creationId="{1D457F60-4455-BA39-F926-C4F8F5944A1C}"/>
          </ac:spMkLst>
        </pc:spChg>
        <pc:spChg chg="del">
          <ac:chgData name="Abdelfattah Nabil" userId="77a49ace32e08614" providerId="LiveId" clId="{F6A79A01-216A-4C8C-A96F-E6829C1B9377}" dt="2023-02-28T13:37:32.416" v="222" actId="478"/>
          <ac:spMkLst>
            <pc:docMk/>
            <pc:sldMk cId="458857617" sldId="357"/>
            <ac:spMk id="44" creationId="{067806FC-96F5-F108-A104-3E4B7729C179}"/>
          </ac:spMkLst>
        </pc:spChg>
        <pc:spChg chg="mod">
          <ac:chgData name="Abdelfattah Nabil" userId="77a49ace32e08614" providerId="LiveId" clId="{F6A79A01-216A-4C8C-A96F-E6829C1B9377}" dt="2023-02-28T13:37:39.249" v="224" actId="1076"/>
          <ac:spMkLst>
            <pc:docMk/>
            <pc:sldMk cId="458857617" sldId="357"/>
            <ac:spMk id="46" creationId="{C4336FFE-B12A-26F0-18E4-15ECF86D881B}"/>
          </ac:spMkLst>
        </pc:spChg>
        <pc:grpChg chg="mod">
          <ac:chgData name="Abdelfattah Nabil" userId="77a49ace32e08614" providerId="LiveId" clId="{F6A79A01-216A-4C8C-A96F-E6829C1B9377}" dt="2023-02-28T13:37:58.490" v="228" actId="1076"/>
          <ac:grpSpMkLst>
            <pc:docMk/>
            <pc:sldMk cId="458857617" sldId="357"/>
            <ac:grpSpMk id="19" creationId="{C6B3E6BB-6EF0-7947-E6D9-C41C3578F4D7}"/>
          </ac:grpSpMkLst>
        </pc:grpChg>
        <pc:grpChg chg="del">
          <ac:chgData name="Abdelfattah Nabil" userId="77a49ace32e08614" providerId="LiveId" clId="{F6A79A01-216A-4C8C-A96F-E6829C1B9377}" dt="2023-02-28T13:37:35.424" v="223" actId="478"/>
          <ac:grpSpMkLst>
            <pc:docMk/>
            <pc:sldMk cId="458857617" sldId="357"/>
            <ac:grpSpMk id="23" creationId="{20E279F8-BF84-FE70-1F0F-F2E1A0C6DBAE}"/>
          </ac:grpSpMkLst>
        </pc:grpChg>
        <pc:grpChg chg="mod">
          <ac:chgData name="Abdelfattah Nabil" userId="77a49ace32e08614" providerId="LiveId" clId="{F6A79A01-216A-4C8C-A96F-E6829C1B9377}" dt="2023-02-28T13:37:43.913" v="225" actId="1076"/>
          <ac:grpSpMkLst>
            <pc:docMk/>
            <pc:sldMk cId="458857617" sldId="357"/>
            <ac:grpSpMk id="27" creationId="{2FD17ACE-AA47-B332-5673-98CEEB482829}"/>
          </ac:grpSpMkLst>
        </pc:grpChg>
        <pc:picChg chg="mod">
          <ac:chgData name="Abdelfattah Nabil" userId="77a49ace32e08614" providerId="LiveId" clId="{F6A79A01-216A-4C8C-A96F-E6829C1B9377}" dt="2023-02-28T13:37:28.741" v="221" actId="14100"/>
          <ac:picMkLst>
            <pc:docMk/>
            <pc:sldMk cId="458857617" sldId="357"/>
            <ac:picMk id="11" creationId="{FC3BB63B-59EE-C998-17B2-0FA44101B250}"/>
          </ac:picMkLst>
        </pc:picChg>
      </pc:sldChg>
      <pc:sldChg chg="modSp mod">
        <pc:chgData name="Abdelfattah Nabil" userId="77a49ace32e08614" providerId="LiveId" clId="{F6A79A01-216A-4C8C-A96F-E6829C1B9377}" dt="2023-02-28T15:33:45.600" v="429" actId="113"/>
        <pc:sldMkLst>
          <pc:docMk/>
          <pc:sldMk cId="983720313" sldId="395"/>
        </pc:sldMkLst>
        <pc:spChg chg="mod">
          <ac:chgData name="Abdelfattah Nabil" userId="77a49ace32e08614" providerId="LiveId" clId="{F6A79A01-216A-4C8C-A96F-E6829C1B9377}" dt="2023-02-28T15:33:45.600" v="429" actId="113"/>
          <ac:spMkLst>
            <pc:docMk/>
            <pc:sldMk cId="983720313" sldId="395"/>
            <ac:spMk id="7" creationId="{00000000-0000-0000-0000-000000000000}"/>
          </ac:spMkLst>
        </pc:spChg>
      </pc:sldChg>
      <pc:sldChg chg="modSp mod">
        <pc:chgData name="Abdelfattah Nabil" userId="77a49ace32e08614" providerId="LiveId" clId="{F6A79A01-216A-4C8C-A96F-E6829C1B9377}" dt="2023-02-28T15:33:49.251" v="430" actId="113"/>
        <pc:sldMkLst>
          <pc:docMk/>
          <pc:sldMk cId="2255256671" sldId="396"/>
        </pc:sldMkLst>
        <pc:spChg chg="mod">
          <ac:chgData name="Abdelfattah Nabil" userId="77a49ace32e08614" providerId="LiveId" clId="{F6A79A01-216A-4C8C-A96F-E6829C1B9377}" dt="2023-02-28T15:33:49.251" v="430" actId="113"/>
          <ac:spMkLst>
            <pc:docMk/>
            <pc:sldMk cId="2255256671" sldId="396"/>
            <ac:spMk id="7" creationId="{00000000-0000-0000-0000-000000000000}"/>
          </ac:spMkLst>
        </pc:spChg>
      </pc:sldChg>
      <pc:sldChg chg="modSp mod">
        <pc:chgData name="Abdelfattah Nabil" userId="77a49ace32e08614" providerId="LiveId" clId="{F6A79A01-216A-4C8C-A96F-E6829C1B9377}" dt="2023-02-28T15:33:28.696" v="425" actId="113"/>
        <pc:sldMkLst>
          <pc:docMk/>
          <pc:sldMk cId="2543530160" sldId="397"/>
        </pc:sldMkLst>
        <pc:spChg chg="mod">
          <ac:chgData name="Abdelfattah Nabil" userId="77a49ace32e08614" providerId="LiveId" clId="{F6A79A01-216A-4C8C-A96F-E6829C1B9377}" dt="2023-02-28T15:33:28.696" v="425" actId="113"/>
          <ac:spMkLst>
            <pc:docMk/>
            <pc:sldMk cId="2543530160" sldId="397"/>
            <ac:spMk id="7" creationId="{00000000-0000-0000-0000-000000000000}"/>
          </ac:spMkLst>
        </pc:spChg>
      </pc:sldChg>
      <pc:sldChg chg="modSp mod">
        <pc:chgData name="Abdelfattah Nabil" userId="77a49ace32e08614" providerId="LiveId" clId="{F6A79A01-216A-4C8C-A96F-E6829C1B9377}" dt="2023-02-28T15:33:57.920" v="431" actId="113"/>
        <pc:sldMkLst>
          <pc:docMk/>
          <pc:sldMk cId="525838070" sldId="398"/>
        </pc:sldMkLst>
        <pc:spChg chg="mod">
          <ac:chgData name="Abdelfattah Nabil" userId="77a49ace32e08614" providerId="LiveId" clId="{F6A79A01-216A-4C8C-A96F-E6829C1B9377}" dt="2023-02-28T15:33:57.920" v="431" actId="113"/>
          <ac:spMkLst>
            <pc:docMk/>
            <pc:sldMk cId="525838070" sldId="398"/>
            <ac:spMk id="7" creationId="{00000000-0000-0000-0000-000000000000}"/>
          </ac:spMkLst>
        </pc:spChg>
      </pc:sldChg>
      <pc:sldChg chg="modSp mod">
        <pc:chgData name="Abdelfattah Nabil" userId="77a49ace32e08614" providerId="LiveId" clId="{F6A79A01-216A-4C8C-A96F-E6829C1B9377}" dt="2023-02-28T15:34:02.212" v="432" actId="113"/>
        <pc:sldMkLst>
          <pc:docMk/>
          <pc:sldMk cId="1883138592" sldId="399"/>
        </pc:sldMkLst>
        <pc:spChg chg="mod">
          <ac:chgData name="Abdelfattah Nabil" userId="77a49ace32e08614" providerId="LiveId" clId="{F6A79A01-216A-4C8C-A96F-E6829C1B9377}" dt="2023-02-28T15:34:02.212" v="432" actId="113"/>
          <ac:spMkLst>
            <pc:docMk/>
            <pc:sldMk cId="1883138592" sldId="399"/>
            <ac:spMk id="7" creationId="{00000000-0000-0000-0000-000000000000}"/>
          </ac:spMkLst>
        </pc:spChg>
      </pc:sldChg>
      <pc:sldChg chg="modSp mod">
        <pc:chgData name="Abdelfattah Nabil" userId="77a49ace32e08614" providerId="LiveId" clId="{F6A79A01-216A-4C8C-A96F-E6829C1B9377}" dt="2023-02-28T15:34:44.460" v="440" actId="113"/>
        <pc:sldMkLst>
          <pc:docMk/>
          <pc:sldMk cId="149087430" sldId="400"/>
        </pc:sldMkLst>
        <pc:spChg chg="mod">
          <ac:chgData name="Abdelfattah Nabil" userId="77a49ace32e08614" providerId="LiveId" clId="{F6A79A01-216A-4C8C-A96F-E6829C1B9377}" dt="2023-02-28T15:34:44.460" v="440" actId="113"/>
          <ac:spMkLst>
            <pc:docMk/>
            <pc:sldMk cId="149087430" sldId="400"/>
            <ac:spMk id="7" creationId="{00000000-0000-0000-0000-000000000000}"/>
          </ac:spMkLst>
        </pc:spChg>
      </pc:sldChg>
      <pc:sldChg chg="modSp mod">
        <pc:chgData name="Abdelfattah Nabil" userId="77a49ace32e08614" providerId="LiveId" clId="{F6A79A01-216A-4C8C-A96F-E6829C1B9377}" dt="2023-02-28T15:34:47.684" v="441" actId="113"/>
        <pc:sldMkLst>
          <pc:docMk/>
          <pc:sldMk cId="2300554880" sldId="401"/>
        </pc:sldMkLst>
        <pc:spChg chg="mod">
          <ac:chgData name="Abdelfattah Nabil" userId="77a49ace32e08614" providerId="LiveId" clId="{F6A79A01-216A-4C8C-A96F-E6829C1B9377}" dt="2023-02-28T15:34:47.684" v="441" actId="113"/>
          <ac:spMkLst>
            <pc:docMk/>
            <pc:sldMk cId="2300554880" sldId="401"/>
            <ac:spMk id="7" creationId="{00000000-0000-0000-0000-000000000000}"/>
          </ac:spMkLst>
        </pc:spChg>
      </pc:sldChg>
      <pc:sldChg chg="modSp mod">
        <pc:chgData name="Abdelfattah Nabil" userId="77a49ace32e08614" providerId="LiveId" clId="{F6A79A01-216A-4C8C-A96F-E6829C1B9377}" dt="2023-03-01T01:38:53.226" v="451" actId="20577"/>
        <pc:sldMkLst>
          <pc:docMk/>
          <pc:sldMk cId="17914908" sldId="403"/>
        </pc:sldMkLst>
        <pc:spChg chg="mod">
          <ac:chgData name="Abdelfattah Nabil" userId="77a49ace32e08614" providerId="LiveId" clId="{F6A79A01-216A-4C8C-A96F-E6829C1B9377}" dt="2023-02-28T15:34:54.588" v="442" actId="113"/>
          <ac:spMkLst>
            <pc:docMk/>
            <pc:sldMk cId="17914908" sldId="403"/>
            <ac:spMk id="7" creationId="{00000000-0000-0000-0000-000000000000}"/>
          </ac:spMkLst>
        </pc:spChg>
        <pc:spChg chg="mod">
          <ac:chgData name="Abdelfattah Nabil" userId="77a49ace32e08614" providerId="LiveId" clId="{F6A79A01-216A-4C8C-A96F-E6829C1B9377}" dt="2023-03-01T01:38:53.226" v="451" actId="20577"/>
          <ac:spMkLst>
            <pc:docMk/>
            <pc:sldMk cId="17914908" sldId="403"/>
            <ac:spMk id="11" creationId="{C67ACB2B-0F3E-202F-BB48-FB410185C9EB}"/>
          </ac:spMkLst>
        </pc:spChg>
      </pc:sldChg>
      <pc:sldChg chg="modSp mod">
        <pc:chgData name="Abdelfattah Nabil" userId="77a49ace32e08614" providerId="LiveId" clId="{F6A79A01-216A-4C8C-A96F-E6829C1B9377}" dt="2023-02-28T15:34:58.746" v="443" actId="113"/>
        <pc:sldMkLst>
          <pc:docMk/>
          <pc:sldMk cId="1906124414" sldId="404"/>
        </pc:sldMkLst>
        <pc:spChg chg="mod">
          <ac:chgData name="Abdelfattah Nabil" userId="77a49ace32e08614" providerId="LiveId" clId="{F6A79A01-216A-4C8C-A96F-E6829C1B9377}" dt="2023-02-28T15:34:58.746" v="443" actId="113"/>
          <ac:spMkLst>
            <pc:docMk/>
            <pc:sldMk cId="1906124414" sldId="404"/>
            <ac:spMk id="7" creationId="{00000000-0000-0000-0000-000000000000}"/>
          </ac:spMkLst>
        </pc:spChg>
      </pc:sldChg>
      <pc:sldChg chg="modSp mod">
        <pc:chgData name="Abdelfattah Nabil" userId="77a49ace32e08614" providerId="LiveId" clId="{F6A79A01-216A-4C8C-A96F-E6829C1B9377}" dt="2023-02-28T15:35:01.602" v="444" actId="113"/>
        <pc:sldMkLst>
          <pc:docMk/>
          <pc:sldMk cId="3436935289" sldId="405"/>
        </pc:sldMkLst>
        <pc:spChg chg="mod">
          <ac:chgData name="Abdelfattah Nabil" userId="77a49ace32e08614" providerId="LiveId" clId="{F6A79A01-216A-4C8C-A96F-E6829C1B9377}" dt="2023-02-28T15:35:01.602" v="444" actId="113"/>
          <ac:spMkLst>
            <pc:docMk/>
            <pc:sldMk cId="3436935289" sldId="405"/>
            <ac:spMk id="7" creationId="{00000000-0000-0000-0000-000000000000}"/>
          </ac:spMkLst>
        </pc:spChg>
      </pc:sldChg>
      <pc:sldChg chg="modSp mod">
        <pc:chgData name="Abdelfattah Nabil" userId="77a49ace32e08614" providerId="LiveId" clId="{F6A79A01-216A-4C8C-A96F-E6829C1B9377}" dt="2023-02-28T15:35:04.629" v="445" actId="113"/>
        <pc:sldMkLst>
          <pc:docMk/>
          <pc:sldMk cId="1459248410" sldId="406"/>
        </pc:sldMkLst>
        <pc:spChg chg="mod">
          <ac:chgData name="Abdelfattah Nabil" userId="77a49ace32e08614" providerId="LiveId" clId="{F6A79A01-216A-4C8C-A96F-E6829C1B9377}" dt="2023-02-28T15:35:04.629" v="445" actId="113"/>
          <ac:spMkLst>
            <pc:docMk/>
            <pc:sldMk cId="1459248410" sldId="406"/>
            <ac:spMk id="7" creationId="{00000000-0000-0000-0000-000000000000}"/>
          </ac:spMkLst>
        </pc:spChg>
      </pc:sldChg>
      <pc:sldChg chg="modSp mod">
        <pc:chgData name="Abdelfattah Nabil" userId="77a49ace32e08614" providerId="LiveId" clId="{F6A79A01-216A-4C8C-A96F-E6829C1B9377}" dt="2023-02-28T15:35:07.900" v="446" actId="113"/>
        <pc:sldMkLst>
          <pc:docMk/>
          <pc:sldMk cId="3247759374" sldId="407"/>
        </pc:sldMkLst>
        <pc:spChg chg="mod">
          <ac:chgData name="Abdelfattah Nabil" userId="77a49ace32e08614" providerId="LiveId" clId="{F6A79A01-216A-4C8C-A96F-E6829C1B9377}" dt="2023-02-28T15:35:07.900" v="446" actId="113"/>
          <ac:spMkLst>
            <pc:docMk/>
            <pc:sldMk cId="3247759374" sldId="407"/>
            <ac:spMk id="7" creationId="{00000000-0000-0000-0000-000000000000}"/>
          </ac:spMkLst>
        </pc:spChg>
      </pc:sldChg>
      <pc:sldChg chg="modSp mod">
        <pc:chgData name="Abdelfattah Nabil" userId="77a49ace32e08614" providerId="LiveId" clId="{F6A79A01-216A-4C8C-A96F-E6829C1B9377}" dt="2023-02-28T15:35:11.081" v="447" actId="113"/>
        <pc:sldMkLst>
          <pc:docMk/>
          <pc:sldMk cId="2103879593" sldId="408"/>
        </pc:sldMkLst>
        <pc:spChg chg="mod">
          <ac:chgData name="Abdelfattah Nabil" userId="77a49ace32e08614" providerId="LiveId" clId="{F6A79A01-216A-4C8C-A96F-E6829C1B9377}" dt="2023-02-28T15:35:11.081" v="447" actId="113"/>
          <ac:spMkLst>
            <pc:docMk/>
            <pc:sldMk cId="2103879593" sldId="408"/>
            <ac:spMk id="7" creationId="{00000000-0000-0000-0000-000000000000}"/>
          </ac:spMkLst>
        </pc:spChg>
      </pc:sldChg>
      <pc:sldChg chg="modSp mod">
        <pc:chgData name="Abdelfattah Nabil" userId="77a49ace32e08614" providerId="LiveId" clId="{F6A79A01-216A-4C8C-A96F-E6829C1B9377}" dt="2023-02-28T15:33:16.063" v="424" actId="113"/>
        <pc:sldMkLst>
          <pc:docMk/>
          <pc:sldMk cId="4274944612" sldId="409"/>
        </pc:sldMkLst>
        <pc:spChg chg="mod">
          <ac:chgData name="Abdelfattah Nabil" userId="77a49ace32e08614" providerId="LiveId" clId="{F6A79A01-216A-4C8C-A96F-E6829C1B9377}" dt="2023-02-28T15:33:16.063" v="424" actId="113"/>
          <ac:spMkLst>
            <pc:docMk/>
            <pc:sldMk cId="4274944612" sldId="409"/>
            <ac:spMk id="7" creationId="{00000000-0000-0000-0000-000000000000}"/>
          </ac:spMkLst>
        </pc:spChg>
      </pc:sldChg>
      <pc:sldChg chg="addSp delSp modSp mod">
        <pc:chgData name="Abdelfattah Nabil" userId="77a49ace32e08614" providerId="LiveId" clId="{F6A79A01-216A-4C8C-A96F-E6829C1B9377}" dt="2023-02-28T15:34:39.667" v="439" actId="1076"/>
        <pc:sldMkLst>
          <pc:docMk/>
          <pc:sldMk cId="439429397" sldId="410"/>
        </pc:sldMkLst>
        <pc:spChg chg="add del">
          <ac:chgData name="Abdelfattah Nabil" userId="77a49ace32e08614" providerId="LiveId" clId="{F6A79A01-216A-4C8C-A96F-E6829C1B9377}" dt="2023-02-28T15:34:11.911" v="434" actId="22"/>
          <ac:spMkLst>
            <pc:docMk/>
            <pc:sldMk cId="439429397" sldId="410"/>
            <ac:spMk id="10" creationId="{68B84B74-0ADB-8B5A-3956-205B1CA60CEE}"/>
          </ac:spMkLst>
        </pc:spChg>
        <pc:spChg chg="add mod">
          <ac:chgData name="Abdelfattah Nabil" userId="77a49ace32e08614" providerId="LiveId" clId="{F6A79A01-216A-4C8C-A96F-E6829C1B9377}" dt="2023-02-28T15:34:34.829" v="438" actId="207"/>
          <ac:spMkLst>
            <pc:docMk/>
            <pc:sldMk cId="439429397" sldId="410"/>
            <ac:spMk id="12" creationId="{79B11E81-3FE2-5571-C5FB-F5E880C2B8E9}"/>
          </ac:spMkLst>
        </pc:spChg>
        <pc:picChg chg="mod">
          <ac:chgData name="Abdelfattah Nabil" userId="77a49ace32e08614" providerId="LiveId" clId="{F6A79A01-216A-4C8C-A96F-E6829C1B9377}" dt="2023-02-28T15:34:39.667" v="439" actId="1076"/>
          <ac:picMkLst>
            <pc:docMk/>
            <pc:sldMk cId="439429397" sldId="410"/>
            <ac:picMk id="6" creationId="{00000000-0000-0000-0000-000000000000}"/>
          </ac:picMkLst>
        </pc:picChg>
      </pc:sldChg>
      <pc:sldChg chg="modSp mod">
        <pc:chgData name="Abdelfattah Nabil" userId="77a49ace32e08614" providerId="LiveId" clId="{F6A79A01-216A-4C8C-A96F-E6829C1B9377}" dt="2023-03-01T01:39:26.637" v="452" actId="20577"/>
        <pc:sldMkLst>
          <pc:docMk/>
          <pc:sldMk cId="1310408327" sldId="416"/>
        </pc:sldMkLst>
        <pc:spChg chg="mod">
          <ac:chgData name="Abdelfattah Nabil" userId="77a49ace32e08614" providerId="LiveId" clId="{F6A79A01-216A-4C8C-A96F-E6829C1B9377}" dt="2023-03-01T01:39:26.637" v="452" actId="20577"/>
          <ac:spMkLst>
            <pc:docMk/>
            <pc:sldMk cId="1310408327" sldId="416"/>
            <ac:spMk id="11" creationId="{C67ACB2B-0F3E-202F-BB48-FB410185C9EB}"/>
          </ac:spMkLst>
        </pc:spChg>
      </pc:sldChg>
      <pc:sldChg chg="modSp add mod">
        <pc:chgData name="Abdelfattah Nabil" userId="77a49ace32e08614" providerId="LiveId" clId="{F6A79A01-216A-4C8C-A96F-E6829C1B9377}" dt="2023-02-28T13:36:04.235" v="214" actId="11"/>
        <pc:sldMkLst>
          <pc:docMk/>
          <pc:sldMk cId="403728713" sldId="423"/>
        </pc:sldMkLst>
        <pc:spChg chg="mod">
          <ac:chgData name="Abdelfattah Nabil" userId="77a49ace32e08614" providerId="LiveId" clId="{F6A79A01-216A-4C8C-A96F-E6829C1B9377}" dt="2023-02-28T13:30:11.536" v="15" actId="20577"/>
          <ac:spMkLst>
            <pc:docMk/>
            <pc:sldMk cId="403728713" sldId="423"/>
            <ac:spMk id="7" creationId="{00000000-0000-0000-0000-000000000000}"/>
          </ac:spMkLst>
        </pc:spChg>
        <pc:spChg chg="mod">
          <ac:chgData name="Abdelfattah Nabil" userId="77a49ace32e08614" providerId="LiveId" clId="{F6A79A01-216A-4C8C-A96F-E6829C1B9377}" dt="2023-02-28T13:36:04.235" v="214" actId="11"/>
          <ac:spMkLst>
            <pc:docMk/>
            <pc:sldMk cId="403728713" sldId="423"/>
            <ac:spMk id="11" creationId="{C67ACB2B-0F3E-202F-BB48-FB410185C9EB}"/>
          </ac:spMkLst>
        </pc:spChg>
      </pc:sldChg>
      <pc:sldChg chg="modSp add mod">
        <pc:chgData name="Abdelfattah Nabil" userId="77a49ace32e08614" providerId="LiveId" clId="{F6A79A01-216A-4C8C-A96F-E6829C1B9377}" dt="2023-02-28T13:36:29.886" v="216" actId="11"/>
        <pc:sldMkLst>
          <pc:docMk/>
          <pc:sldMk cId="2846483120" sldId="424"/>
        </pc:sldMkLst>
        <pc:spChg chg="mod">
          <ac:chgData name="Abdelfattah Nabil" userId="77a49ace32e08614" providerId="LiveId" clId="{F6A79A01-216A-4C8C-A96F-E6829C1B9377}" dt="2023-02-28T13:36:29.886" v="216" actId="11"/>
          <ac:spMkLst>
            <pc:docMk/>
            <pc:sldMk cId="2846483120" sldId="424"/>
            <ac:spMk id="11" creationId="{C67ACB2B-0F3E-202F-BB48-FB410185C9EB}"/>
          </ac:spMkLst>
        </pc:spChg>
      </pc:sldChg>
      <pc:sldChg chg="modSp add mod">
        <pc:chgData name="Abdelfattah Nabil" userId="77a49ace32e08614" providerId="LiveId" clId="{F6A79A01-216A-4C8C-A96F-E6829C1B9377}" dt="2023-02-28T13:36:44.557" v="218" actId="11"/>
        <pc:sldMkLst>
          <pc:docMk/>
          <pc:sldMk cId="1402890401" sldId="425"/>
        </pc:sldMkLst>
        <pc:spChg chg="mod">
          <ac:chgData name="Abdelfattah Nabil" userId="77a49ace32e08614" providerId="LiveId" clId="{F6A79A01-216A-4C8C-A96F-E6829C1B9377}" dt="2023-02-28T13:36:44.557" v="218" actId="11"/>
          <ac:spMkLst>
            <pc:docMk/>
            <pc:sldMk cId="1402890401" sldId="425"/>
            <ac:spMk id="11" creationId="{C67ACB2B-0F3E-202F-BB48-FB410185C9EB}"/>
          </ac:spMkLst>
        </pc:spChg>
      </pc:sldChg>
      <pc:sldChg chg="modSp add mod">
        <pc:chgData name="Abdelfattah Nabil" userId="77a49ace32e08614" providerId="LiveId" clId="{F6A79A01-216A-4C8C-A96F-E6829C1B9377}" dt="2023-02-28T13:37:00.418" v="220" actId="11"/>
        <pc:sldMkLst>
          <pc:docMk/>
          <pc:sldMk cId="2649631189" sldId="426"/>
        </pc:sldMkLst>
        <pc:spChg chg="mod">
          <ac:chgData name="Abdelfattah Nabil" userId="77a49ace32e08614" providerId="LiveId" clId="{F6A79A01-216A-4C8C-A96F-E6829C1B9377}" dt="2023-02-28T13:37:00.418" v="220" actId="11"/>
          <ac:spMkLst>
            <pc:docMk/>
            <pc:sldMk cId="2649631189" sldId="426"/>
            <ac:spMk id="11" creationId="{C67ACB2B-0F3E-202F-BB48-FB410185C9EB}"/>
          </ac:spMkLst>
        </pc:spChg>
      </pc:sldChg>
      <pc:sldChg chg="modSp add mod">
        <pc:chgData name="Abdelfattah Nabil" userId="77a49ace32e08614" providerId="LiveId" clId="{F6A79A01-216A-4C8C-A96F-E6829C1B9377}" dt="2023-02-28T15:35:15.129" v="448" actId="113"/>
        <pc:sldMkLst>
          <pc:docMk/>
          <pc:sldMk cId="3377290761" sldId="427"/>
        </pc:sldMkLst>
        <pc:spChg chg="mod">
          <ac:chgData name="Abdelfattah Nabil" userId="77a49ace32e08614" providerId="LiveId" clId="{F6A79A01-216A-4C8C-A96F-E6829C1B9377}" dt="2023-02-28T15:35:15.129" v="448" actId="113"/>
          <ac:spMkLst>
            <pc:docMk/>
            <pc:sldMk cId="3377290761" sldId="427"/>
            <ac:spMk id="7" creationId="{00000000-0000-0000-0000-000000000000}"/>
          </ac:spMkLst>
        </pc:spChg>
        <pc:spChg chg="mod">
          <ac:chgData name="Abdelfattah Nabil" userId="77a49ace32e08614" providerId="LiveId" clId="{F6A79A01-216A-4C8C-A96F-E6829C1B9377}" dt="2023-02-28T13:38:57.276" v="260" actId="1076"/>
          <ac:spMkLst>
            <pc:docMk/>
            <pc:sldMk cId="3377290761" sldId="427"/>
            <ac:spMk id="11" creationId="{C67ACB2B-0F3E-202F-BB48-FB410185C9EB}"/>
          </ac:spMkLst>
        </pc:spChg>
        <pc:picChg chg="mod">
          <ac:chgData name="Abdelfattah Nabil" userId="77a49ace32e08614" providerId="LiveId" clId="{F6A79A01-216A-4C8C-A96F-E6829C1B9377}" dt="2023-02-28T13:39:00.450" v="261" actId="1076"/>
          <ac:picMkLst>
            <pc:docMk/>
            <pc:sldMk cId="3377290761" sldId="427"/>
            <ac:picMk id="9" creationId="{1DA48BDE-6DB9-9CF4-0D01-69B90FDF1CB1}"/>
          </ac:picMkLst>
        </pc:picChg>
      </pc:sldChg>
      <pc:sldChg chg="modSp add del mod">
        <pc:chgData name="Abdelfattah Nabil" userId="77a49ace32e08614" providerId="LiveId" clId="{F6A79A01-216A-4C8C-A96F-E6829C1B9377}" dt="2023-02-28T15:35:26.895" v="449" actId="47"/>
        <pc:sldMkLst>
          <pc:docMk/>
          <pc:sldMk cId="541512824" sldId="428"/>
        </pc:sldMkLst>
        <pc:spChg chg="mod">
          <ac:chgData name="Abdelfattah Nabil" userId="77a49ace32e08614" providerId="LiveId" clId="{F6A79A01-216A-4C8C-A96F-E6829C1B9377}" dt="2023-02-28T13:57:02.581" v="311" actId="113"/>
          <ac:spMkLst>
            <pc:docMk/>
            <pc:sldMk cId="541512824" sldId="428"/>
            <ac:spMk id="11" creationId="{C67ACB2B-0F3E-202F-BB48-FB410185C9EB}"/>
          </ac:spMkLst>
        </pc:spChg>
        <pc:picChg chg="mod">
          <ac:chgData name="Abdelfattah Nabil" userId="77a49ace32e08614" providerId="LiveId" clId="{F6A79A01-216A-4C8C-A96F-E6829C1B9377}" dt="2023-02-28T13:39:46.882" v="277" actId="1076"/>
          <ac:picMkLst>
            <pc:docMk/>
            <pc:sldMk cId="541512824" sldId="428"/>
            <ac:picMk id="9" creationId="{1DA48BDE-6DB9-9CF4-0D01-69B90FDF1CB1}"/>
          </ac:picMkLst>
        </pc:picChg>
      </pc:sldChg>
      <pc:sldChg chg="add">
        <pc:chgData name="Abdelfattah Nabil" userId="77a49ace32e08614" providerId="LiveId" clId="{F6A79A01-216A-4C8C-A96F-E6829C1B9377}" dt="2023-02-28T13:57:08.248" v="312" actId="2890"/>
        <pc:sldMkLst>
          <pc:docMk/>
          <pc:sldMk cId="4281787478" sldId="429"/>
        </pc:sldMkLst>
      </pc:sldChg>
      <pc:sldChg chg="modSp add mod">
        <pc:chgData name="Abdelfattah Nabil" userId="77a49ace32e08614" providerId="LiveId" clId="{F6A79A01-216A-4C8C-A96F-E6829C1B9377}" dt="2023-02-28T14:10:06.850" v="338" actId="20577"/>
        <pc:sldMkLst>
          <pc:docMk/>
          <pc:sldMk cId="3327416698" sldId="430"/>
        </pc:sldMkLst>
        <pc:spChg chg="mod">
          <ac:chgData name="Abdelfattah Nabil" userId="77a49ace32e08614" providerId="LiveId" clId="{F6A79A01-216A-4C8C-A96F-E6829C1B9377}" dt="2023-02-28T14:10:06.850" v="338" actId="20577"/>
          <ac:spMkLst>
            <pc:docMk/>
            <pc:sldMk cId="3327416698" sldId="430"/>
            <ac:spMk id="11" creationId="{C67ACB2B-0F3E-202F-BB48-FB410185C9EB}"/>
          </ac:spMkLst>
        </pc:spChg>
      </pc:sldChg>
      <pc:sldChg chg="add del">
        <pc:chgData name="Abdelfattah Nabil" userId="77a49ace32e08614" providerId="LiveId" clId="{F6A79A01-216A-4C8C-A96F-E6829C1B9377}" dt="2023-02-28T15:35:45.641" v="450" actId="47"/>
        <pc:sldMkLst>
          <pc:docMk/>
          <pc:sldMk cId="2107962537" sldId="431"/>
        </pc:sldMkLst>
      </pc:sldChg>
      <pc:sldChg chg="modSp add mod">
        <pc:chgData name="Abdelfattah Nabil" userId="77a49ace32e08614" providerId="LiveId" clId="{F6A79A01-216A-4C8C-A96F-E6829C1B9377}" dt="2023-02-28T14:42:05.955" v="353" actId="20577"/>
        <pc:sldMkLst>
          <pc:docMk/>
          <pc:sldMk cId="161151985" sldId="432"/>
        </pc:sldMkLst>
        <pc:spChg chg="mod">
          <ac:chgData name="Abdelfattah Nabil" userId="77a49ace32e08614" providerId="LiveId" clId="{F6A79A01-216A-4C8C-A96F-E6829C1B9377}" dt="2023-02-28T14:42:05.955" v="353" actId="20577"/>
          <ac:spMkLst>
            <pc:docMk/>
            <pc:sldMk cId="161151985" sldId="432"/>
            <ac:spMk id="11" creationId="{C67ACB2B-0F3E-202F-BB48-FB410185C9E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jfif"/><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9.png"/><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9.png"/><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1.png"/><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1.png"/><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1.png"/><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1.png"/><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1.png"/><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1.png"/><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2.png"/><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2.png"/><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2.png"/><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2.png"/><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2.png"/><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2.png"/><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2.png"/><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2.png"/><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2.png"/><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2.png"/><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2.png"/><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2.png"/><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4.png"/><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58045" y="-155787"/>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47787" y="482483"/>
            <a:ext cx="4928806" cy="1851612"/>
          </a:xfrm>
          <a:prstGeom prst="rect">
            <a:avLst/>
          </a:prstGeom>
        </p:spPr>
      </p:pic>
      <p:sp>
        <p:nvSpPr>
          <p:cNvPr id="14" name="TextBox 13"/>
          <p:cNvSpPr txBox="1"/>
          <p:nvPr/>
        </p:nvSpPr>
        <p:spPr>
          <a:xfrm>
            <a:off x="730762" y="674666"/>
            <a:ext cx="3090911" cy="1815882"/>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Simplified Arabic" panose="02020603050405020304" pitchFamily="18" charset="-78"/>
                <a:ea typeface="+mn-ea"/>
                <a:cs typeface="Simplified Arabic" panose="02020603050405020304" pitchFamily="18" charset="-78"/>
              </a:rPr>
              <a:t>مقدمة في الإعلام الرقمي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0"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د. عبدالفتاح نبيل</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3" name="Picture 2">
            <a:extLst>
              <a:ext uri="{FF2B5EF4-FFF2-40B4-BE49-F238E27FC236}">
                <a16:creationId xmlns:a16="http://schemas.microsoft.com/office/drawing/2014/main" id="{50C6CE78-A56B-678B-3A34-6E214C2A62C3}"/>
              </a:ext>
            </a:extLst>
          </p:cNvPr>
          <p:cNvPicPr>
            <a:picLocks noChangeAspect="1"/>
          </p:cNvPicPr>
          <p:nvPr/>
        </p:nvPicPr>
        <p:blipFill>
          <a:blip r:embed="rId5"/>
          <a:stretch>
            <a:fillRect/>
          </a:stretch>
        </p:blipFill>
        <p:spPr>
          <a:xfrm>
            <a:off x="8162108" y="4691218"/>
            <a:ext cx="4038601" cy="1034667"/>
          </a:xfrm>
          <a:prstGeom prst="rect">
            <a:avLst/>
          </a:prstGeom>
        </p:spPr>
      </p:pic>
      <p:sp>
        <p:nvSpPr>
          <p:cNvPr id="5" name="TextBox 4">
            <a:extLst>
              <a:ext uri="{FF2B5EF4-FFF2-40B4-BE49-F238E27FC236}">
                <a16:creationId xmlns:a16="http://schemas.microsoft.com/office/drawing/2014/main" id="{2496F807-77A6-7DE0-9DCD-815E374B8221}"/>
              </a:ext>
            </a:extLst>
          </p:cNvPr>
          <p:cNvSpPr txBox="1"/>
          <p:nvPr/>
        </p:nvSpPr>
        <p:spPr>
          <a:xfrm>
            <a:off x="9453015" y="4672003"/>
            <a:ext cx="3831863"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كود المقرر</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DGM111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7" name="Picture 6">
            <a:extLst>
              <a:ext uri="{FF2B5EF4-FFF2-40B4-BE49-F238E27FC236}">
                <a16:creationId xmlns:a16="http://schemas.microsoft.com/office/drawing/2014/main" id="{E32DE699-C57B-D8DD-9094-1687EFA8D9F5}"/>
              </a:ext>
            </a:extLst>
          </p:cNvPr>
          <p:cNvPicPr>
            <a:picLocks noChangeAspect="1"/>
          </p:cNvPicPr>
          <p:nvPr/>
        </p:nvPicPr>
        <p:blipFill>
          <a:blip r:embed="rId6"/>
          <a:stretch>
            <a:fillRect/>
          </a:stretch>
        </p:blipFill>
        <p:spPr>
          <a:xfrm>
            <a:off x="422192" y="4913465"/>
            <a:ext cx="1975016" cy="1975016"/>
          </a:xfrm>
          <a:prstGeom prst="rect">
            <a:avLst/>
          </a:prstGeom>
        </p:spPr>
      </p:pic>
    </p:spTree>
    <p:extLst>
      <p:ext uri="{BB962C8B-B14F-4D97-AF65-F5344CB8AC3E}">
        <p14:creationId xmlns:p14="http://schemas.microsoft.com/office/powerpoint/2010/main" val="14418569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العناوين في الديجيتال</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grpSp>
        <p:nvGrpSpPr>
          <p:cNvPr id="19" name="Group 18">
            <a:extLst>
              <a:ext uri="{FF2B5EF4-FFF2-40B4-BE49-F238E27FC236}">
                <a16:creationId xmlns:a16="http://schemas.microsoft.com/office/drawing/2014/main" id="{C6B3E6BB-6EF0-7947-E6D9-C41C3578F4D7}"/>
              </a:ext>
            </a:extLst>
          </p:cNvPr>
          <p:cNvGrpSpPr/>
          <p:nvPr/>
        </p:nvGrpSpPr>
        <p:grpSpPr>
          <a:xfrm>
            <a:off x="5474988" y="1604980"/>
            <a:ext cx="6126253" cy="768000"/>
            <a:chOff x="3168700" y="1131591"/>
            <a:chExt cx="5427365" cy="576000"/>
          </a:xfrm>
        </p:grpSpPr>
        <p:sp>
          <p:nvSpPr>
            <p:cNvPr id="20" name="Round Same Side Corner Rectangle 3">
              <a:extLst>
                <a:ext uri="{FF2B5EF4-FFF2-40B4-BE49-F238E27FC236}">
                  <a16:creationId xmlns:a16="http://schemas.microsoft.com/office/drawing/2014/main" id="{A4E9C51E-18A3-4A93-0EE5-3127ED043CAC}"/>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1" name="AutoShape 92">
              <a:extLst>
                <a:ext uri="{FF2B5EF4-FFF2-40B4-BE49-F238E27FC236}">
                  <a16:creationId xmlns:a16="http://schemas.microsoft.com/office/drawing/2014/main" id="{774B6848-5015-8B6E-8F34-F5A2FA05F68A}"/>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2" name="TextBox 21">
              <a:extLst>
                <a:ext uri="{FF2B5EF4-FFF2-40B4-BE49-F238E27FC236}">
                  <a16:creationId xmlns:a16="http://schemas.microsoft.com/office/drawing/2014/main" id="{F34F4D72-024E-1A4F-52FA-25F36DA388A3}"/>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1</a:t>
              </a:r>
            </a:p>
          </p:txBody>
        </p:sp>
      </p:grpSp>
      <p:grpSp>
        <p:nvGrpSpPr>
          <p:cNvPr id="27" name="Group 26">
            <a:extLst>
              <a:ext uri="{FF2B5EF4-FFF2-40B4-BE49-F238E27FC236}">
                <a16:creationId xmlns:a16="http://schemas.microsoft.com/office/drawing/2014/main" id="{2FD17ACE-AA47-B332-5673-98CEEB482829}"/>
              </a:ext>
            </a:extLst>
          </p:cNvPr>
          <p:cNvGrpSpPr/>
          <p:nvPr/>
        </p:nvGrpSpPr>
        <p:grpSpPr>
          <a:xfrm>
            <a:off x="5474988" y="2743763"/>
            <a:ext cx="6130385" cy="768000"/>
            <a:chOff x="3168700" y="1131591"/>
            <a:chExt cx="5427365" cy="576000"/>
          </a:xfrm>
        </p:grpSpPr>
        <p:sp>
          <p:nvSpPr>
            <p:cNvPr id="28" name="Round Same Side Corner Rectangle 28">
              <a:extLst>
                <a:ext uri="{FF2B5EF4-FFF2-40B4-BE49-F238E27FC236}">
                  <a16:creationId xmlns:a16="http://schemas.microsoft.com/office/drawing/2014/main" id="{2DD39775-CA4B-745C-55D1-DC08AA3EDE5E}"/>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9" name="AutoShape 92">
              <a:extLst>
                <a:ext uri="{FF2B5EF4-FFF2-40B4-BE49-F238E27FC236}">
                  <a16:creationId xmlns:a16="http://schemas.microsoft.com/office/drawing/2014/main" id="{F8448F17-B770-6E89-86B0-8F4E55540158}"/>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30" name="TextBox 29">
              <a:extLst>
                <a:ext uri="{FF2B5EF4-FFF2-40B4-BE49-F238E27FC236}">
                  <a16:creationId xmlns:a16="http://schemas.microsoft.com/office/drawing/2014/main" id="{DC20CF13-9719-C228-02F2-76E9D9E90A1C}"/>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2</a:t>
              </a:r>
            </a:p>
          </p:txBody>
        </p:sp>
      </p:grpSp>
      <p:sp>
        <p:nvSpPr>
          <p:cNvPr id="36" name="TextBox 35">
            <a:extLst>
              <a:ext uri="{FF2B5EF4-FFF2-40B4-BE49-F238E27FC236}">
                <a16:creationId xmlns:a16="http://schemas.microsoft.com/office/drawing/2014/main" id="{1D457F60-4455-BA39-F926-C4F8F5944A1C}"/>
              </a:ext>
            </a:extLst>
          </p:cNvPr>
          <p:cNvSpPr txBox="1"/>
          <p:nvPr/>
        </p:nvSpPr>
        <p:spPr>
          <a:xfrm>
            <a:off x="4415494" y="1768842"/>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مفهوم العناوين الصحفية</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415494" y="2910422"/>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القواعد العامة لكتابة العناوين</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33" name="TextBox 32">
            <a:extLst>
              <a:ext uri="{FF2B5EF4-FFF2-40B4-BE49-F238E27FC236}">
                <a16:creationId xmlns:a16="http://schemas.microsoft.com/office/drawing/2014/main" id="{7820D255-0A7C-AADA-5A42-3EFC0C5FBC19}"/>
              </a:ext>
            </a:extLst>
          </p:cNvPr>
          <p:cNvSpPr txBox="1"/>
          <p:nvPr/>
        </p:nvSpPr>
        <p:spPr>
          <a:xfrm>
            <a:off x="6010462" y="5157053"/>
            <a:ext cx="6286500" cy="523220"/>
          </a:xfrm>
          <a:prstGeom prst="rect">
            <a:avLst/>
          </a:prstGeom>
          <a:noFill/>
        </p:spPr>
        <p:txBody>
          <a:bodyPr wrap="square">
            <a:spAutoFit/>
          </a:bodyPr>
          <a:lstStyle/>
          <a:p>
            <a:pPr algn="ctr"/>
            <a:r>
              <a:rPr lang="ar-EG" sz="2800" b="1" dirty="0">
                <a:solidFill>
                  <a:schemeClr val="bg1"/>
                </a:solidFill>
                <a:latin typeface="Simplified Arabic" panose="02020603050405020304" pitchFamily="18" charset="-78"/>
                <a:cs typeface="Simplified Arabic" panose="02020603050405020304" pitchFamily="18" charset="-78"/>
              </a:rPr>
              <a:t>أنواع العناوين الصحفية</a:t>
            </a:r>
            <a:endParaRPr lang="en-US" sz="2800" b="1" dirty="0">
              <a:solidFill>
                <a:schemeClr val="bg1"/>
              </a:solidFill>
              <a:latin typeface="Simplified Arabic" panose="02020603050405020304" pitchFamily="18" charset="-78"/>
              <a:cs typeface="Simplified Arabic" panose="02020603050405020304" pitchFamily="18" charset="-78"/>
            </a:endParaRPr>
          </a:p>
        </p:txBody>
      </p:sp>
      <p:sp>
        <p:nvSpPr>
          <p:cNvPr id="35" name="TextBox 34">
            <a:extLst>
              <a:ext uri="{FF2B5EF4-FFF2-40B4-BE49-F238E27FC236}">
                <a16:creationId xmlns:a16="http://schemas.microsoft.com/office/drawing/2014/main" id="{E200D663-05BE-3535-2E60-DF0C1DE8B0E5}"/>
              </a:ext>
            </a:extLst>
          </p:cNvPr>
          <p:cNvSpPr txBox="1"/>
          <p:nvPr/>
        </p:nvSpPr>
        <p:spPr>
          <a:xfrm>
            <a:off x="4893971" y="4255371"/>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العناوين الصحفية في الديجيتال</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grpSp>
        <p:nvGrpSpPr>
          <p:cNvPr id="38" name="Group 37">
            <a:extLst>
              <a:ext uri="{FF2B5EF4-FFF2-40B4-BE49-F238E27FC236}">
                <a16:creationId xmlns:a16="http://schemas.microsoft.com/office/drawing/2014/main" id="{1E907485-2969-CF5E-1852-8FB31EA1363A}"/>
              </a:ext>
            </a:extLst>
          </p:cNvPr>
          <p:cNvGrpSpPr/>
          <p:nvPr/>
        </p:nvGrpSpPr>
        <p:grpSpPr>
          <a:xfrm>
            <a:off x="5471490" y="3794671"/>
            <a:ext cx="6126253" cy="768000"/>
            <a:chOff x="3168700" y="1131591"/>
            <a:chExt cx="5427365" cy="576000"/>
          </a:xfrm>
        </p:grpSpPr>
        <p:sp>
          <p:nvSpPr>
            <p:cNvPr id="39" name="Round Same Side Corner Rectangle 3">
              <a:extLst>
                <a:ext uri="{FF2B5EF4-FFF2-40B4-BE49-F238E27FC236}">
                  <a16:creationId xmlns:a16="http://schemas.microsoft.com/office/drawing/2014/main" id="{A674824E-CA7B-B732-ED7D-5A848EFBC9DD}"/>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40" name="AutoShape 92">
              <a:extLst>
                <a:ext uri="{FF2B5EF4-FFF2-40B4-BE49-F238E27FC236}">
                  <a16:creationId xmlns:a16="http://schemas.microsoft.com/office/drawing/2014/main" id="{13528397-13B9-DFE5-5C65-06ECCB99B4FE}"/>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41" name="TextBox 40">
              <a:extLst>
                <a:ext uri="{FF2B5EF4-FFF2-40B4-BE49-F238E27FC236}">
                  <a16:creationId xmlns:a16="http://schemas.microsoft.com/office/drawing/2014/main" id="{C7C51D60-2D6A-5929-6C38-70594AB1AC47}"/>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3</a:t>
              </a:r>
            </a:p>
          </p:txBody>
        </p:sp>
      </p:grpSp>
      <p:grpSp>
        <p:nvGrpSpPr>
          <p:cNvPr id="42" name="Group 41">
            <a:extLst>
              <a:ext uri="{FF2B5EF4-FFF2-40B4-BE49-F238E27FC236}">
                <a16:creationId xmlns:a16="http://schemas.microsoft.com/office/drawing/2014/main" id="{DC514794-84E2-3E14-1F91-395B960C3139}"/>
              </a:ext>
            </a:extLst>
          </p:cNvPr>
          <p:cNvGrpSpPr/>
          <p:nvPr/>
        </p:nvGrpSpPr>
        <p:grpSpPr>
          <a:xfrm>
            <a:off x="5467992" y="4880304"/>
            <a:ext cx="6126253" cy="768000"/>
            <a:chOff x="3168700" y="1131591"/>
            <a:chExt cx="5427365" cy="576000"/>
          </a:xfrm>
        </p:grpSpPr>
        <p:sp>
          <p:nvSpPr>
            <p:cNvPr id="43" name="Round Same Side Corner Rectangle 3">
              <a:extLst>
                <a:ext uri="{FF2B5EF4-FFF2-40B4-BE49-F238E27FC236}">
                  <a16:creationId xmlns:a16="http://schemas.microsoft.com/office/drawing/2014/main" id="{7717B75C-D543-23B6-FB96-8692187CFA99}"/>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44" name="AutoShape 92">
              <a:extLst>
                <a:ext uri="{FF2B5EF4-FFF2-40B4-BE49-F238E27FC236}">
                  <a16:creationId xmlns:a16="http://schemas.microsoft.com/office/drawing/2014/main" id="{B3F6F44E-77C8-C0E7-5E7A-E58646FBF6FE}"/>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45" name="TextBox 44">
              <a:extLst>
                <a:ext uri="{FF2B5EF4-FFF2-40B4-BE49-F238E27FC236}">
                  <a16:creationId xmlns:a16="http://schemas.microsoft.com/office/drawing/2014/main" id="{8FD21850-B2BC-C09D-2EE1-00B92007B270}"/>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4</a:t>
              </a:r>
            </a:p>
          </p:txBody>
        </p:sp>
      </p:grpSp>
      <p:sp>
        <p:nvSpPr>
          <p:cNvPr id="47" name="TextBox 46">
            <a:extLst>
              <a:ext uri="{FF2B5EF4-FFF2-40B4-BE49-F238E27FC236}">
                <a16:creationId xmlns:a16="http://schemas.microsoft.com/office/drawing/2014/main" id="{36302565-7C60-5B3F-17BD-817D481208C6}"/>
              </a:ext>
            </a:extLst>
          </p:cNvPr>
          <p:cNvSpPr txBox="1"/>
          <p:nvPr/>
        </p:nvSpPr>
        <p:spPr>
          <a:xfrm>
            <a:off x="4462411" y="3918004"/>
            <a:ext cx="6272212" cy="1116972"/>
          </a:xfrm>
          <a:prstGeom prst="rect">
            <a:avLst/>
          </a:prstGeom>
          <a:noFill/>
        </p:spPr>
        <p:txBody>
          <a:bodyPr wrap="square">
            <a:spAutoFit/>
          </a:bodyPr>
          <a:lstStyle/>
          <a:p>
            <a:pPr algn="just" rtl="1">
              <a:lnSpc>
                <a:spcPct val="107000"/>
              </a:lnSpc>
              <a:spcAft>
                <a:spcPts val="800"/>
              </a:spcAf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أنواع العناوين الصحفية</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a:p>
            <a:pPr marL="0" marR="0" lvl="0" indent="0" algn="just" defTabSz="914400" rtl="1" eaLnBrk="1" fontAlgn="auto" latinLnBrk="0" hangingPunct="1">
              <a:lnSpc>
                <a:spcPct val="107000"/>
              </a:lnSpc>
              <a:spcBef>
                <a:spcPts val="0"/>
              </a:spcBef>
              <a:spcAft>
                <a:spcPts val="80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8" name="TextBox 47">
            <a:extLst>
              <a:ext uri="{FF2B5EF4-FFF2-40B4-BE49-F238E27FC236}">
                <a16:creationId xmlns:a16="http://schemas.microsoft.com/office/drawing/2014/main" id="{E4E2EC88-F2DC-23B9-DBB4-2946AF8D689D}"/>
              </a:ext>
            </a:extLst>
          </p:cNvPr>
          <p:cNvSpPr txBox="1"/>
          <p:nvPr/>
        </p:nvSpPr>
        <p:spPr>
          <a:xfrm>
            <a:off x="4462411" y="4984723"/>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طرق حديثة لكتابة عناوين الديجيتال</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Picture 48">
            <a:extLst>
              <a:ext uri="{FF2B5EF4-FFF2-40B4-BE49-F238E27FC236}">
                <a16:creationId xmlns:a16="http://schemas.microsoft.com/office/drawing/2014/main" id="{46FB3670-9B85-AE36-A768-E129DB2E3E6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74091" y="2650288"/>
            <a:ext cx="2626360" cy="2626360"/>
          </a:xfrm>
          <a:prstGeom prst="rect">
            <a:avLst/>
          </a:prstGeom>
        </p:spPr>
      </p:pic>
      <p:pic>
        <p:nvPicPr>
          <p:cNvPr id="9" name="Picture 8">
            <a:extLst>
              <a:ext uri="{FF2B5EF4-FFF2-40B4-BE49-F238E27FC236}">
                <a16:creationId xmlns:a16="http://schemas.microsoft.com/office/drawing/2014/main" id="{E32DE699-C57B-D8DD-9094-1687EFA8D9F5}"/>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4588576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العناوين الصحفية في الديجيتال</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400550" y="1905506"/>
            <a:ext cx="7336630" cy="304698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مع </a:t>
            </a:r>
            <a:r>
              <a:rPr kumimoji="0" lang="ar-EG"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ظهور </a:t>
            </a:r>
            <a:r>
              <a:rPr kumimoji="0" lang="ar-SY"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الإعلام الرقمي أصبحت الحاجة ملحة إلى وجود العناوين لتساعد القارئ على اختيار الموضوعات </a:t>
            </a:r>
            <a:r>
              <a:rPr kumimoji="0" lang="ar-SY" sz="3200" b="0"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التى</a:t>
            </a:r>
            <a:r>
              <a:rPr kumimoji="0" lang="ar-SY"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تهمه، وتلبية حاجات</a:t>
            </a:r>
            <a:r>
              <a:rPr kumimoji="0" lang="ar-EG"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ه </a:t>
            </a:r>
            <a:r>
              <a:rPr kumimoji="0" lang="ar-SY"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وإشباع رغبته </a:t>
            </a:r>
            <a:r>
              <a:rPr kumimoji="0" lang="ar-SY" sz="3200" b="0"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فى</a:t>
            </a:r>
            <a:r>
              <a:rPr kumimoji="0" lang="ar-SY"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المعرفة السريعة لطبيعة الأحداث </a:t>
            </a:r>
            <a:r>
              <a:rPr kumimoji="0" lang="ar-SY" sz="3200" b="0"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التى</a:t>
            </a:r>
            <a:r>
              <a:rPr kumimoji="0" lang="ar-SY"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تجرى من حوله، حيث أن صفة الجاذبية </a:t>
            </a:r>
            <a:r>
              <a:rPr kumimoji="0" lang="ar-SY" sz="3200" b="0"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فى</a:t>
            </a:r>
            <a:r>
              <a:rPr kumimoji="0" lang="ar-SY"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العنوان تساعد على كسر جمود مادة النص </a:t>
            </a:r>
            <a:r>
              <a:rPr kumimoji="0" lang="ar-SY" sz="3200" b="0"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الصحفى</a:t>
            </a:r>
            <a:r>
              <a:rPr kumimoji="0" lang="ar-SY"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المصاحب له العنوان.</a:t>
            </a:r>
            <a:endParaRPr kumimoji="0" lang="en-US"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2" name="Picture 11">
            <a:extLst>
              <a:ext uri="{FF2B5EF4-FFF2-40B4-BE49-F238E27FC236}">
                <a16:creationId xmlns:a16="http://schemas.microsoft.com/office/drawing/2014/main" id="{21B89064-DEA3-FED0-C2AF-2EF725C97E0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74091" y="2650288"/>
            <a:ext cx="2626360" cy="2626360"/>
          </a:xfrm>
          <a:prstGeom prst="rect">
            <a:avLst/>
          </a:prstGeom>
        </p:spPr>
      </p:pic>
      <p:pic>
        <p:nvPicPr>
          <p:cNvPr id="10" name="Picture 9">
            <a:extLst>
              <a:ext uri="{FF2B5EF4-FFF2-40B4-BE49-F238E27FC236}">
                <a16:creationId xmlns:a16="http://schemas.microsoft.com/office/drawing/2014/main" id="{C2AE3F23-5C07-3C43-3B1C-EF37624589A4}"/>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23711970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قواعد كتابة العناوين</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146922" y="2890391"/>
            <a:ext cx="7336630" cy="1077218"/>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إبراز أهم حقيقة </a:t>
            </a:r>
            <a:r>
              <a:rPr kumimoji="0" lang="ar-SY" sz="3200" b="1"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فى</a:t>
            </a: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الحدث </a:t>
            </a:r>
            <a:r>
              <a:rPr kumimoji="0" lang="ar-SY" sz="3200" b="1"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فى</a:t>
            </a: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مضمون العنوان المصاحب للنص.</a:t>
            </a:r>
            <a:endPar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4" name="Picture 13">
            <a:extLst>
              <a:ext uri="{FF2B5EF4-FFF2-40B4-BE49-F238E27FC236}">
                <a16:creationId xmlns:a16="http://schemas.microsoft.com/office/drawing/2014/main" id="{4C33296D-7C9D-8088-2D89-CD1660D03D4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6833" y="2505674"/>
            <a:ext cx="2923870" cy="2923870"/>
          </a:xfrm>
          <a:prstGeom prst="rect">
            <a:avLst/>
          </a:prstGeom>
        </p:spPr>
      </p:pic>
      <p:pic>
        <p:nvPicPr>
          <p:cNvPr id="10" name="Picture 9">
            <a:extLst>
              <a:ext uri="{FF2B5EF4-FFF2-40B4-BE49-F238E27FC236}">
                <a16:creationId xmlns:a16="http://schemas.microsoft.com/office/drawing/2014/main" id="{3DEC9B4A-1941-368F-2CD6-4385325D8E39}"/>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4262344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قواعد كتابة العناوين</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146922" y="2890391"/>
            <a:ext cx="7336630" cy="584775"/>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استخدام الكلمات المألوفة والقصيرة.</a:t>
            </a:r>
            <a:endPar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4" name="Picture 13">
            <a:extLst>
              <a:ext uri="{FF2B5EF4-FFF2-40B4-BE49-F238E27FC236}">
                <a16:creationId xmlns:a16="http://schemas.microsoft.com/office/drawing/2014/main" id="{4C33296D-7C9D-8088-2D89-CD1660D03D4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6833" y="2505674"/>
            <a:ext cx="2923870" cy="2923870"/>
          </a:xfrm>
          <a:prstGeom prst="rect">
            <a:avLst/>
          </a:prstGeom>
        </p:spPr>
      </p:pic>
      <p:pic>
        <p:nvPicPr>
          <p:cNvPr id="10" name="Picture 9">
            <a:extLst>
              <a:ext uri="{FF2B5EF4-FFF2-40B4-BE49-F238E27FC236}">
                <a16:creationId xmlns:a16="http://schemas.microsoft.com/office/drawing/2014/main" id="{A84CE8BC-D006-6AD7-FF34-3F72DA918786}"/>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34596657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قواعد كتابة العناوين</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146922" y="2890391"/>
            <a:ext cx="7336630" cy="584775"/>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تجنب التطويل والبعد عن الألفاظ الغريبة.</a:t>
            </a:r>
            <a:endPar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4" name="Picture 13">
            <a:extLst>
              <a:ext uri="{FF2B5EF4-FFF2-40B4-BE49-F238E27FC236}">
                <a16:creationId xmlns:a16="http://schemas.microsoft.com/office/drawing/2014/main" id="{4C33296D-7C9D-8088-2D89-CD1660D03D4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6833" y="2505674"/>
            <a:ext cx="2923870" cy="2923870"/>
          </a:xfrm>
          <a:prstGeom prst="rect">
            <a:avLst/>
          </a:prstGeom>
        </p:spPr>
      </p:pic>
      <p:pic>
        <p:nvPicPr>
          <p:cNvPr id="10" name="Picture 9">
            <a:extLst>
              <a:ext uri="{FF2B5EF4-FFF2-40B4-BE49-F238E27FC236}">
                <a16:creationId xmlns:a16="http://schemas.microsoft.com/office/drawing/2014/main" id="{83430657-2DA6-8FC5-E9E6-A5A93608F014}"/>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33490137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قواعد كتابة العناوين</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146922" y="2890391"/>
            <a:ext cx="7336630" cy="584775"/>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تجنب الكلمات الرنانة </a:t>
            </a:r>
            <a:r>
              <a:rPr kumimoji="0" lang="ar-SY" sz="3200" b="1"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التى</a:t>
            </a: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لا تؤدى إلى معنى</a:t>
            </a:r>
            <a:r>
              <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p>
        </p:txBody>
      </p:sp>
      <p:pic>
        <p:nvPicPr>
          <p:cNvPr id="14" name="Picture 13">
            <a:extLst>
              <a:ext uri="{FF2B5EF4-FFF2-40B4-BE49-F238E27FC236}">
                <a16:creationId xmlns:a16="http://schemas.microsoft.com/office/drawing/2014/main" id="{4C33296D-7C9D-8088-2D89-CD1660D03D4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6833" y="2505674"/>
            <a:ext cx="2923870" cy="2923870"/>
          </a:xfrm>
          <a:prstGeom prst="rect">
            <a:avLst/>
          </a:prstGeom>
        </p:spPr>
      </p:pic>
      <p:pic>
        <p:nvPicPr>
          <p:cNvPr id="10" name="Picture 9">
            <a:extLst>
              <a:ext uri="{FF2B5EF4-FFF2-40B4-BE49-F238E27FC236}">
                <a16:creationId xmlns:a16="http://schemas.microsoft.com/office/drawing/2014/main" id="{8532F3E3-B00A-7F6D-BB0D-85F98D9F4F06}"/>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16436441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قواعد كتابة العناوين</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146922" y="2890391"/>
            <a:ext cx="7336630" cy="584775"/>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الابتعاد عن العناوين السلبية</a:t>
            </a:r>
            <a:endPar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4" name="Picture 13">
            <a:extLst>
              <a:ext uri="{FF2B5EF4-FFF2-40B4-BE49-F238E27FC236}">
                <a16:creationId xmlns:a16="http://schemas.microsoft.com/office/drawing/2014/main" id="{4C33296D-7C9D-8088-2D89-CD1660D03D4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6833" y="2505674"/>
            <a:ext cx="2923870" cy="2923870"/>
          </a:xfrm>
          <a:prstGeom prst="rect">
            <a:avLst/>
          </a:prstGeom>
        </p:spPr>
      </p:pic>
      <p:pic>
        <p:nvPicPr>
          <p:cNvPr id="10" name="Picture 9">
            <a:extLst>
              <a:ext uri="{FF2B5EF4-FFF2-40B4-BE49-F238E27FC236}">
                <a16:creationId xmlns:a16="http://schemas.microsoft.com/office/drawing/2014/main" id="{DE4C907B-267C-AD53-61E1-6CC6F4046E07}"/>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24792601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قواعد كتابة العناوين</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146922" y="2890391"/>
            <a:ext cx="7336630" cy="584775"/>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عدم الإسراف </a:t>
            </a:r>
            <a:r>
              <a:rPr kumimoji="0" lang="ar-SY" sz="3200" b="1"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فى</a:t>
            </a: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العناوين الفرعية</a:t>
            </a:r>
            <a:endPar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4" name="Picture 13">
            <a:extLst>
              <a:ext uri="{FF2B5EF4-FFF2-40B4-BE49-F238E27FC236}">
                <a16:creationId xmlns:a16="http://schemas.microsoft.com/office/drawing/2014/main" id="{4C33296D-7C9D-8088-2D89-CD1660D03D4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6833" y="2505674"/>
            <a:ext cx="2923870" cy="2923870"/>
          </a:xfrm>
          <a:prstGeom prst="rect">
            <a:avLst/>
          </a:prstGeom>
        </p:spPr>
      </p:pic>
      <p:pic>
        <p:nvPicPr>
          <p:cNvPr id="10" name="Picture 9">
            <a:extLst>
              <a:ext uri="{FF2B5EF4-FFF2-40B4-BE49-F238E27FC236}">
                <a16:creationId xmlns:a16="http://schemas.microsoft.com/office/drawing/2014/main" id="{0A0A3760-CE51-AB19-EC67-F46B8AB067FB}"/>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4247153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قواعد كتابة العناوين</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146922" y="2890391"/>
            <a:ext cx="7336630" cy="584775"/>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الاستغناء عن التفاصيل غير المهمة</a:t>
            </a:r>
            <a:endPar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4" name="Picture 13">
            <a:extLst>
              <a:ext uri="{FF2B5EF4-FFF2-40B4-BE49-F238E27FC236}">
                <a16:creationId xmlns:a16="http://schemas.microsoft.com/office/drawing/2014/main" id="{4C33296D-7C9D-8088-2D89-CD1660D03D4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6833" y="2505674"/>
            <a:ext cx="2923870" cy="2923870"/>
          </a:xfrm>
          <a:prstGeom prst="rect">
            <a:avLst/>
          </a:prstGeom>
        </p:spPr>
      </p:pic>
      <p:pic>
        <p:nvPicPr>
          <p:cNvPr id="10" name="Picture 9">
            <a:extLst>
              <a:ext uri="{FF2B5EF4-FFF2-40B4-BE49-F238E27FC236}">
                <a16:creationId xmlns:a16="http://schemas.microsoft.com/office/drawing/2014/main" id="{FC655D46-F623-8692-A9E8-DF6D5BA9DF22}"/>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37762665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قواعد كتابة العناوين</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146922" y="2890391"/>
            <a:ext cx="7336630" cy="584775"/>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البعد عن الألفاظ </a:t>
            </a:r>
            <a:r>
              <a:rPr kumimoji="0" lang="ar-SY" sz="3200" b="1"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التى</a:t>
            </a: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تعطى أكثر من دلالة</a:t>
            </a:r>
            <a:endPar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4" name="Picture 13">
            <a:extLst>
              <a:ext uri="{FF2B5EF4-FFF2-40B4-BE49-F238E27FC236}">
                <a16:creationId xmlns:a16="http://schemas.microsoft.com/office/drawing/2014/main" id="{4C33296D-7C9D-8088-2D89-CD1660D03D4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6833" y="2505674"/>
            <a:ext cx="2923870" cy="2923870"/>
          </a:xfrm>
          <a:prstGeom prst="rect">
            <a:avLst/>
          </a:prstGeom>
        </p:spPr>
      </p:pic>
      <p:pic>
        <p:nvPicPr>
          <p:cNvPr id="10" name="Picture 9">
            <a:extLst>
              <a:ext uri="{FF2B5EF4-FFF2-40B4-BE49-F238E27FC236}">
                <a16:creationId xmlns:a16="http://schemas.microsoft.com/office/drawing/2014/main" id="{0CB722BA-0E18-7F8E-06A3-B8C3559C31CF}"/>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9912470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قواعد كتابة العناوين</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146922" y="2890391"/>
            <a:ext cx="7336630" cy="584775"/>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أن يحمل العنوان سطر مستقل</a:t>
            </a:r>
            <a:endPar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4" name="Picture 13">
            <a:extLst>
              <a:ext uri="{FF2B5EF4-FFF2-40B4-BE49-F238E27FC236}">
                <a16:creationId xmlns:a16="http://schemas.microsoft.com/office/drawing/2014/main" id="{4C33296D-7C9D-8088-2D89-CD1660D03D4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6833" y="2505674"/>
            <a:ext cx="2923870" cy="2923870"/>
          </a:xfrm>
          <a:prstGeom prst="rect">
            <a:avLst/>
          </a:prstGeom>
        </p:spPr>
      </p:pic>
      <p:pic>
        <p:nvPicPr>
          <p:cNvPr id="10" name="Picture 9">
            <a:extLst>
              <a:ext uri="{FF2B5EF4-FFF2-40B4-BE49-F238E27FC236}">
                <a16:creationId xmlns:a16="http://schemas.microsoft.com/office/drawing/2014/main" id="{86947AD3-64FC-2173-FD23-E5C954031FF7}"/>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4055259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وظائف العناوين الصحفية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3971925" y="2486531"/>
            <a:ext cx="7336630" cy="156966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تلخيص الخبر</a:t>
            </a:r>
            <a:r>
              <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تقديم أهمية للموضوع المنشور</a:t>
            </a:r>
            <a:r>
              <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p>
        </p:txBody>
      </p:sp>
      <p:pic>
        <p:nvPicPr>
          <p:cNvPr id="11" name="Picture 10">
            <a:extLst>
              <a:ext uri="{FF2B5EF4-FFF2-40B4-BE49-F238E27FC236}">
                <a16:creationId xmlns:a16="http://schemas.microsoft.com/office/drawing/2014/main" id="{C7F55164-1D65-3FF2-D809-661BA34A92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3445" y="2486531"/>
            <a:ext cx="2784228" cy="2784228"/>
          </a:xfrm>
          <a:prstGeom prst="rect">
            <a:avLst/>
          </a:prstGeom>
        </p:spPr>
      </p:pic>
      <p:pic>
        <p:nvPicPr>
          <p:cNvPr id="10" name="Picture 9">
            <a:extLst>
              <a:ext uri="{FF2B5EF4-FFF2-40B4-BE49-F238E27FC236}">
                <a16:creationId xmlns:a16="http://schemas.microsoft.com/office/drawing/2014/main" id="{09609325-FBFB-DAF6-E509-B30EFC74667F}"/>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19700162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وظائف العناوين الصحفية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3971925" y="2486531"/>
            <a:ext cx="7336630" cy="156966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الفصل بين النص المصاحب والمواد الأخرى</a:t>
            </a:r>
            <a:endPar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إعطاء جاذبية للصحيف</a:t>
            </a: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ة أو الموقع الإخباري</a:t>
            </a:r>
            <a:endPar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1" name="Picture 10">
            <a:extLst>
              <a:ext uri="{FF2B5EF4-FFF2-40B4-BE49-F238E27FC236}">
                <a16:creationId xmlns:a16="http://schemas.microsoft.com/office/drawing/2014/main" id="{C7F55164-1D65-3FF2-D809-661BA34A92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3445" y="2486531"/>
            <a:ext cx="2784228" cy="2784228"/>
          </a:xfrm>
          <a:prstGeom prst="rect">
            <a:avLst/>
          </a:prstGeom>
        </p:spPr>
      </p:pic>
      <p:pic>
        <p:nvPicPr>
          <p:cNvPr id="10" name="Picture 9">
            <a:extLst>
              <a:ext uri="{FF2B5EF4-FFF2-40B4-BE49-F238E27FC236}">
                <a16:creationId xmlns:a16="http://schemas.microsoft.com/office/drawing/2014/main" id="{44929D39-82A9-C66B-CF67-3EC72440422C}"/>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573297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وظائف العناوين الصحفية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3971925" y="2486531"/>
            <a:ext cx="7336630" cy="156966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يدل على نوعية المادة التحريرية </a:t>
            </a:r>
            <a:r>
              <a:rPr kumimoji="0" lang="ar-SY" sz="3200" b="1"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التى</a:t>
            </a: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يرتفع فوقها</a:t>
            </a: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يفتح شهية القراء إلى القراءة ومتابعتها</a:t>
            </a:r>
            <a:endPar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1" name="Picture 10">
            <a:extLst>
              <a:ext uri="{FF2B5EF4-FFF2-40B4-BE49-F238E27FC236}">
                <a16:creationId xmlns:a16="http://schemas.microsoft.com/office/drawing/2014/main" id="{C7F55164-1D65-3FF2-D809-661BA34A92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3445" y="2486531"/>
            <a:ext cx="2784228" cy="2784228"/>
          </a:xfrm>
          <a:prstGeom prst="rect">
            <a:avLst/>
          </a:prstGeom>
        </p:spPr>
      </p:pic>
      <p:pic>
        <p:nvPicPr>
          <p:cNvPr id="10" name="Picture 9">
            <a:extLst>
              <a:ext uri="{FF2B5EF4-FFF2-40B4-BE49-F238E27FC236}">
                <a16:creationId xmlns:a16="http://schemas.microsoft.com/office/drawing/2014/main" id="{E43D8F73-FF1F-3C40-69F7-EC2E582E8664}"/>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34167027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وظائف العناوين الصحفية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3971925" y="2486531"/>
            <a:ext cx="7336630" cy="2062103"/>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يقدم فكرة سريعة ومركزة للقارئ المتعجل</a:t>
            </a: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يقوم على الترويج والتسويق للصحيفة</a:t>
            </a: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أو الموقع الإخباري</a:t>
            </a:r>
            <a:endPar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1" name="Picture 10">
            <a:extLst>
              <a:ext uri="{FF2B5EF4-FFF2-40B4-BE49-F238E27FC236}">
                <a16:creationId xmlns:a16="http://schemas.microsoft.com/office/drawing/2014/main" id="{C7F55164-1D65-3FF2-D809-661BA34A92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3445" y="2486531"/>
            <a:ext cx="2784228" cy="2784228"/>
          </a:xfrm>
          <a:prstGeom prst="rect">
            <a:avLst/>
          </a:prstGeom>
        </p:spPr>
      </p:pic>
      <p:pic>
        <p:nvPicPr>
          <p:cNvPr id="10" name="Picture 9">
            <a:extLst>
              <a:ext uri="{FF2B5EF4-FFF2-40B4-BE49-F238E27FC236}">
                <a16:creationId xmlns:a16="http://schemas.microsoft.com/office/drawing/2014/main" id="{4929D6B3-2388-8BCB-673A-91327E59C07E}"/>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20111562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وظائف العناوين الصحفية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3971925" y="2486531"/>
            <a:ext cx="7336630" cy="2062103"/>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المساهمة </a:t>
            </a:r>
            <a:r>
              <a:rPr kumimoji="0" lang="ar-SY" sz="3200" b="1"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فى</a:t>
            </a: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تحديد شخصية الصحيفة</a:t>
            </a: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أو الموقع الإخباري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يساعد العنوان القارئ على اختيار ما يرغب </a:t>
            </a:r>
            <a:r>
              <a:rPr kumimoji="0" lang="ar-SY" sz="3200" b="1"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فى</a:t>
            </a: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قراءته</a:t>
            </a:r>
            <a:endPar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1" name="Picture 10">
            <a:extLst>
              <a:ext uri="{FF2B5EF4-FFF2-40B4-BE49-F238E27FC236}">
                <a16:creationId xmlns:a16="http://schemas.microsoft.com/office/drawing/2014/main" id="{C7F55164-1D65-3FF2-D809-661BA34A92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3445" y="2486531"/>
            <a:ext cx="2784228" cy="2784228"/>
          </a:xfrm>
          <a:prstGeom prst="rect">
            <a:avLst/>
          </a:prstGeom>
        </p:spPr>
      </p:pic>
      <p:pic>
        <p:nvPicPr>
          <p:cNvPr id="10" name="Picture 9">
            <a:extLst>
              <a:ext uri="{FF2B5EF4-FFF2-40B4-BE49-F238E27FC236}">
                <a16:creationId xmlns:a16="http://schemas.microsoft.com/office/drawing/2014/main" id="{641B53E9-6119-3309-1A52-B194AB056A9C}"/>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8462561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وظائف العناوين الصحفية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3971925" y="2486531"/>
            <a:ext cx="7336630" cy="156966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تؤدى العناوين إلى إثارة الحس </a:t>
            </a:r>
            <a:r>
              <a:rPr kumimoji="0" lang="ar-SY" sz="3200" b="1"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الفنى</a:t>
            </a: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للقارئ</a:t>
            </a: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استمالة القراء لقراءة موضوعات معينة</a:t>
            </a:r>
            <a:endPar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1" name="Picture 10">
            <a:extLst>
              <a:ext uri="{FF2B5EF4-FFF2-40B4-BE49-F238E27FC236}">
                <a16:creationId xmlns:a16="http://schemas.microsoft.com/office/drawing/2014/main" id="{C7F55164-1D65-3FF2-D809-661BA34A92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3445" y="2486531"/>
            <a:ext cx="2784228" cy="2784228"/>
          </a:xfrm>
          <a:prstGeom prst="rect">
            <a:avLst/>
          </a:prstGeom>
        </p:spPr>
      </p:pic>
      <p:pic>
        <p:nvPicPr>
          <p:cNvPr id="10" name="Picture 9">
            <a:extLst>
              <a:ext uri="{FF2B5EF4-FFF2-40B4-BE49-F238E27FC236}">
                <a16:creationId xmlns:a16="http://schemas.microsoft.com/office/drawing/2014/main" id="{B428EE64-E257-72BF-72E2-4C0C7728D395}"/>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9659196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أنواع العناوين الصحفية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085035" y="1791206"/>
            <a:ext cx="7336630" cy="353943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a:t>
            </a:r>
            <a:r>
              <a:rPr kumimoji="0" lang="ar-SY" sz="3200" b="1"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الإخبارى</a:t>
            </a: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ويعنى العنوان الذى يحمل معلومات عن الموضوع المصاحب له ويقدم معلومات جديدة تتصل بالخبر </a:t>
            </a:r>
            <a:r>
              <a:rPr kumimoji="0" lang="ar-SY" sz="3200"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الأساسى</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بحياد تام.</a:t>
            </a:r>
            <a:endPar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مثل: كينيا تطارد أسدين يجوبان ضواحي نيروبيا</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9">
            <a:extLst>
              <a:ext uri="{FF2B5EF4-FFF2-40B4-BE49-F238E27FC236}">
                <a16:creationId xmlns:a16="http://schemas.microsoft.com/office/drawing/2014/main" id="{3C5E73AE-90D7-1E74-45E9-978A96D783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1740" y="2606950"/>
            <a:ext cx="2758810" cy="2758810"/>
          </a:xfrm>
          <a:prstGeom prst="rect">
            <a:avLst/>
          </a:prstGeom>
        </p:spPr>
      </p:pic>
      <p:pic>
        <p:nvPicPr>
          <p:cNvPr id="11" name="Picture 10">
            <a:extLst>
              <a:ext uri="{FF2B5EF4-FFF2-40B4-BE49-F238E27FC236}">
                <a16:creationId xmlns:a16="http://schemas.microsoft.com/office/drawing/2014/main" id="{D4158B96-16E6-0D5A-7239-EAF1A7ED883B}"/>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9145853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أنواع العناوين الصحفية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085035" y="1791206"/>
            <a:ext cx="7336630" cy="353943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المختصر</a:t>
            </a: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يقدم الإجابة عن أبرز أدوات الاستفهام الدالة على الحدث (ماذا).</a:t>
            </a:r>
            <a:endPar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مثال: السيسي يصل مطار القاهرة لاستقبال نظيره السوداني.</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9">
            <a:extLst>
              <a:ext uri="{FF2B5EF4-FFF2-40B4-BE49-F238E27FC236}">
                <a16:creationId xmlns:a16="http://schemas.microsoft.com/office/drawing/2014/main" id="{3C5E73AE-90D7-1E74-45E9-978A96D783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1740" y="2606950"/>
            <a:ext cx="2758810" cy="2758810"/>
          </a:xfrm>
          <a:prstGeom prst="rect">
            <a:avLst/>
          </a:prstGeom>
        </p:spPr>
      </p:pic>
      <p:pic>
        <p:nvPicPr>
          <p:cNvPr id="11" name="Picture 10">
            <a:extLst>
              <a:ext uri="{FF2B5EF4-FFF2-40B4-BE49-F238E27FC236}">
                <a16:creationId xmlns:a16="http://schemas.microsoft.com/office/drawing/2014/main" id="{74DE99EA-CD36-F1CC-AE06-19C97BDEF67F}"/>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14426712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أنواع العناوين الصحفية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073297" y="1610200"/>
            <a:ext cx="7336630" cy="452431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المقارن:</a:t>
            </a: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ويقوم هذا العنوان على أساس المفاضلة بين الأفكار والآراء وإبراز جوانب التفاصيل، ويعتمد على عنصر المقابلة بين حقيقتين أو أكثر من الحقائق المتصلة بالخبر.</a:t>
            </a:r>
            <a:endPar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مثل: ليبيا تنفي وإسرائيل تؤكد.</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9">
            <a:extLst>
              <a:ext uri="{FF2B5EF4-FFF2-40B4-BE49-F238E27FC236}">
                <a16:creationId xmlns:a16="http://schemas.microsoft.com/office/drawing/2014/main" id="{FA158616-5E07-60FD-7AFE-0705577AF14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1740" y="2606950"/>
            <a:ext cx="2758810" cy="2758810"/>
          </a:xfrm>
          <a:prstGeom prst="rect">
            <a:avLst/>
          </a:prstGeom>
        </p:spPr>
      </p:pic>
      <p:pic>
        <p:nvPicPr>
          <p:cNvPr id="11" name="Picture 10">
            <a:extLst>
              <a:ext uri="{FF2B5EF4-FFF2-40B4-BE49-F238E27FC236}">
                <a16:creationId xmlns:a16="http://schemas.microsoft.com/office/drawing/2014/main" id="{42642021-5509-C1BD-2089-B1F5E1BF3211}"/>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15330105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أنواع العناوين الصحفية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073297" y="1610200"/>
            <a:ext cx="7336630" cy="353943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عنوان النفي والتأكيد: </a:t>
            </a: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هو العنوان الذي ينفي تصريحات أو إشاعات نسبت إلى الهيئة أو المنظمة.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مثل: المجلس الأعلى ينفي تصريحات نسبت إليه .</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9">
            <a:extLst>
              <a:ext uri="{FF2B5EF4-FFF2-40B4-BE49-F238E27FC236}">
                <a16:creationId xmlns:a16="http://schemas.microsoft.com/office/drawing/2014/main" id="{FA158616-5E07-60FD-7AFE-0705577AF14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1740" y="2606950"/>
            <a:ext cx="2758810" cy="2758810"/>
          </a:xfrm>
          <a:prstGeom prst="rect">
            <a:avLst/>
          </a:prstGeom>
        </p:spPr>
      </p:pic>
      <p:pic>
        <p:nvPicPr>
          <p:cNvPr id="11" name="Picture 10">
            <a:extLst>
              <a:ext uri="{FF2B5EF4-FFF2-40B4-BE49-F238E27FC236}">
                <a16:creationId xmlns:a16="http://schemas.microsoft.com/office/drawing/2014/main" id="{A51B87B1-9DEF-0F61-3256-26712FBCF8ED}"/>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15068758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أنواع العناوين الصحفية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085035" y="2092773"/>
            <a:ext cx="7336630" cy="304698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التساؤل:</a:t>
            </a: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ويكون العنوان على شكل سؤال هام ومثير،</a:t>
            </a: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ويهم الجمهور، ويفضل ألا يزيد العنوان عن سطر واحد.</a:t>
            </a:r>
            <a:endPar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مثل: هل يرحل رونالدو عن </a:t>
            </a:r>
            <a:r>
              <a:rPr kumimoji="0" lang="ar-SY" sz="3200"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يوفينتوس</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الإيطالي؟.</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9">
            <a:extLst>
              <a:ext uri="{FF2B5EF4-FFF2-40B4-BE49-F238E27FC236}">
                <a16:creationId xmlns:a16="http://schemas.microsoft.com/office/drawing/2014/main" id="{EF680A09-C26B-7FBC-E497-600EE979ECB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1740" y="2606950"/>
            <a:ext cx="2758810" cy="2758810"/>
          </a:xfrm>
          <a:prstGeom prst="rect">
            <a:avLst/>
          </a:prstGeom>
        </p:spPr>
      </p:pic>
      <p:pic>
        <p:nvPicPr>
          <p:cNvPr id="11" name="Picture 10">
            <a:extLst>
              <a:ext uri="{FF2B5EF4-FFF2-40B4-BE49-F238E27FC236}">
                <a16:creationId xmlns:a16="http://schemas.microsoft.com/office/drawing/2014/main" id="{723EE694-EF66-F8DA-CB0F-808999D99DE1}"/>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3351117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أنواع العناوين الصحفية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085035" y="2092773"/>
            <a:ext cx="7336630" cy="353943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الموضح أو المفسر: </a:t>
            </a: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يقوم على وظيفة الشرح والتعبير.</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مثل: السيسي يزور السودان الأربعاء المقبل لحل الأزمة المشتركة بين البلدين.</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9">
            <a:extLst>
              <a:ext uri="{FF2B5EF4-FFF2-40B4-BE49-F238E27FC236}">
                <a16:creationId xmlns:a16="http://schemas.microsoft.com/office/drawing/2014/main" id="{EF680A09-C26B-7FBC-E497-600EE979ECB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1740" y="2606950"/>
            <a:ext cx="2758810" cy="2758810"/>
          </a:xfrm>
          <a:prstGeom prst="rect">
            <a:avLst/>
          </a:prstGeom>
        </p:spPr>
      </p:pic>
      <p:pic>
        <p:nvPicPr>
          <p:cNvPr id="11" name="Picture 10">
            <a:extLst>
              <a:ext uri="{FF2B5EF4-FFF2-40B4-BE49-F238E27FC236}">
                <a16:creationId xmlns:a16="http://schemas.microsoft.com/office/drawing/2014/main" id="{5EAFBD7B-C8EE-35BC-573D-76FC7C749756}"/>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20057859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أنواع العناوين الصحفية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146922" y="1781681"/>
            <a:ext cx="7336630" cy="255454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a:t>
            </a:r>
            <a:r>
              <a:rPr kumimoji="0" lang="ar-SY" sz="3200" b="1"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الوصفى</a:t>
            </a: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ويقوم على رسم صورة وصفية للموضوع </a:t>
            </a:r>
            <a:r>
              <a:rPr kumimoji="0" lang="ar-SY" sz="3200"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فى</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ذهن القارئ، بحيث تجذبه هذه الصورة لقراءة الموضوع، وهذا العنوان يستخدم الألفاظ القوية </a:t>
            </a:r>
            <a:r>
              <a:rPr kumimoji="0" lang="ar-SY" sz="3200"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التى</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تدعو القارئ إلى القراءة.</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9">
            <a:extLst>
              <a:ext uri="{FF2B5EF4-FFF2-40B4-BE49-F238E27FC236}">
                <a16:creationId xmlns:a16="http://schemas.microsoft.com/office/drawing/2014/main" id="{315ADDDC-6625-38DE-DEEA-AABEF3B2ED1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1740" y="2606950"/>
            <a:ext cx="2758810" cy="2758810"/>
          </a:xfrm>
          <a:prstGeom prst="rect">
            <a:avLst/>
          </a:prstGeom>
        </p:spPr>
      </p:pic>
      <p:pic>
        <p:nvPicPr>
          <p:cNvPr id="11" name="Picture 10">
            <a:extLst>
              <a:ext uri="{FF2B5EF4-FFF2-40B4-BE49-F238E27FC236}">
                <a16:creationId xmlns:a16="http://schemas.microsoft.com/office/drawing/2014/main" id="{696A76AA-0067-6380-D820-EC29752BCF5F}"/>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12187030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أنواع العناوين الصحفية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203630" y="1825685"/>
            <a:ext cx="7336630" cy="255454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الطريف</a:t>
            </a: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أو الساخر</a:t>
            </a: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ويهتم بالجانب الطريف </a:t>
            </a:r>
            <a:r>
              <a:rPr kumimoji="0" lang="ar-SY" sz="3200"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فى</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القصة الخبرية بحيث يثير ذلك اهتمام القراء وجذبهم للقراءة.</a:t>
            </a:r>
            <a:endPar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p:txBody>
      </p:sp>
      <p:pic>
        <p:nvPicPr>
          <p:cNvPr id="10" name="Picture 9">
            <a:extLst>
              <a:ext uri="{FF2B5EF4-FFF2-40B4-BE49-F238E27FC236}">
                <a16:creationId xmlns:a16="http://schemas.microsoft.com/office/drawing/2014/main" id="{D4567C27-0E6E-29F4-A55A-ADFC5D2CEC0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1740" y="2606950"/>
            <a:ext cx="2758810" cy="2758810"/>
          </a:xfrm>
          <a:prstGeom prst="rect">
            <a:avLst/>
          </a:prstGeom>
        </p:spPr>
      </p:pic>
      <p:pic>
        <p:nvPicPr>
          <p:cNvPr id="11" name="Picture 10">
            <a:extLst>
              <a:ext uri="{FF2B5EF4-FFF2-40B4-BE49-F238E27FC236}">
                <a16:creationId xmlns:a16="http://schemas.microsoft.com/office/drawing/2014/main" id="{5831D976-E843-B6F0-D93C-ACB9E98C0AB4}"/>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3610775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أنواع العناوين الصحفية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203630" y="1659285"/>
            <a:ext cx="7336630" cy="353943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أمثلة: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امرأة قادرة على الحمل مرتين في نفس الوقت.</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طارق متسول يجيد التحدث بلغات عدة.</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10" name="Picture 9">
            <a:extLst>
              <a:ext uri="{FF2B5EF4-FFF2-40B4-BE49-F238E27FC236}">
                <a16:creationId xmlns:a16="http://schemas.microsoft.com/office/drawing/2014/main" id="{D4567C27-0E6E-29F4-A55A-ADFC5D2CEC0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1740" y="2606950"/>
            <a:ext cx="2758810" cy="2758810"/>
          </a:xfrm>
          <a:prstGeom prst="rect">
            <a:avLst/>
          </a:prstGeom>
        </p:spPr>
      </p:pic>
      <p:pic>
        <p:nvPicPr>
          <p:cNvPr id="11" name="Picture 10">
            <a:extLst>
              <a:ext uri="{FF2B5EF4-FFF2-40B4-BE49-F238E27FC236}">
                <a16:creationId xmlns:a16="http://schemas.microsoft.com/office/drawing/2014/main" id="{DFDDE38F-8D43-0491-81A9-FB944B678C29}"/>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1881458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أنواع العناوين الصحفية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3723587" y="1969049"/>
            <a:ext cx="7336630" cy="255454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a:t>
            </a:r>
            <a:r>
              <a:rPr kumimoji="0" lang="ar-SY" sz="3200" b="1"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النقدى</a:t>
            </a: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وهو العنوان الذى يتخذ موقف من الأحداث </a:t>
            </a:r>
            <a:r>
              <a:rPr kumimoji="0" lang="ar-SY" sz="3200"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وبالتالى</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فهو يستخدم بكثرة </a:t>
            </a:r>
            <a:r>
              <a:rPr kumimoji="0" lang="ar-SY" sz="3200"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فى</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الأحاديث الصحفية والمقالات والتحقيقات.</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9">
            <a:extLst>
              <a:ext uri="{FF2B5EF4-FFF2-40B4-BE49-F238E27FC236}">
                <a16:creationId xmlns:a16="http://schemas.microsoft.com/office/drawing/2014/main" id="{A9C58F94-BE86-DA01-621C-D4AAA0A6972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1740" y="2606950"/>
            <a:ext cx="2758810" cy="2758810"/>
          </a:xfrm>
          <a:prstGeom prst="rect">
            <a:avLst/>
          </a:prstGeom>
        </p:spPr>
      </p:pic>
      <p:pic>
        <p:nvPicPr>
          <p:cNvPr id="11" name="Picture 10">
            <a:extLst>
              <a:ext uri="{FF2B5EF4-FFF2-40B4-BE49-F238E27FC236}">
                <a16:creationId xmlns:a16="http://schemas.microsoft.com/office/drawing/2014/main" id="{BAF3B202-2275-5B86-226B-574692B4954E}"/>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8715951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أنواع العناوين الصحفية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146922" y="2036095"/>
            <a:ext cx="7336630" cy="304698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المثل أو الحكمة:</a:t>
            </a: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ويكون فحوى العنوان مثل أو حكمة معروفة لدى الجماهير تتفق وطبيعة المضمون الذى يحمله النص </a:t>
            </a:r>
            <a:r>
              <a:rPr kumimoji="0" lang="ar-SY" sz="3200"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الخبرى</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endPar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9">
            <a:extLst>
              <a:ext uri="{FF2B5EF4-FFF2-40B4-BE49-F238E27FC236}">
                <a16:creationId xmlns:a16="http://schemas.microsoft.com/office/drawing/2014/main" id="{A1C57F49-7C30-2DBE-F963-52E338C0D7E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1740" y="2606950"/>
            <a:ext cx="2758810" cy="2758810"/>
          </a:xfrm>
          <a:prstGeom prst="rect">
            <a:avLst/>
          </a:prstGeom>
        </p:spPr>
      </p:pic>
      <p:pic>
        <p:nvPicPr>
          <p:cNvPr id="11" name="Picture 10">
            <a:extLst>
              <a:ext uri="{FF2B5EF4-FFF2-40B4-BE49-F238E27FC236}">
                <a16:creationId xmlns:a16="http://schemas.microsoft.com/office/drawing/2014/main" id="{0DCD3297-B5D3-0CEE-1965-99ABC382E144}"/>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36373873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أنواع العناوين الصحفية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085035" y="1346503"/>
            <a:ext cx="7336630" cy="4031873"/>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المقتبس:</a:t>
            </a: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ويكون </a:t>
            </a:r>
            <a:r>
              <a:rPr kumimoji="0" lang="ar-SY" sz="3200"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فى</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المعتاد مقتبساً من تصريح المسئول أو الشخصية </a:t>
            </a:r>
            <a:r>
              <a:rPr kumimoji="0" lang="ar-SY" sz="3200"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التى</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يتم إجراء الحوار معها، وقد يتضمن الاقتباس آيات من القرآن الكريم تكون متطابقة مع المضمون الذى يهدف إليه المعنى.</a:t>
            </a:r>
            <a:endPar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ولي العهد السعودي: نسعى لتحقيق رؤية </a:t>
            </a:r>
            <a:r>
              <a:rPr kumimoji="0" lang="ar-SY" sz="3200"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الممكلة</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2030 </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1" name="Picture 10">
            <a:extLst>
              <a:ext uri="{FF2B5EF4-FFF2-40B4-BE49-F238E27FC236}">
                <a16:creationId xmlns:a16="http://schemas.microsoft.com/office/drawing/2014/main" id="{4325D0DE-ED90-69AE-6AD0-E64DA80F90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1740" y="2606950"/>
            <a:ext cx="2758810" cy="2758810"/>
          </a:xfrm>
          <a:prstGeom prst="rect">
            <a:avLst/>
          </a:prstGeom>
        </p:spPr>
      </p:pic>
      <p:pic>
        <p:nvPicPr>
          <p:cNvPr id="10" name="Picture 9">
            <a:extLst>
              <a:ext uri="{FF2B5EF4-FFF2-40B4-BE49-F238E27FC236}">
                <a16:creationId xmlns:a16="http://schemas.microsoft.com/office/drawing/2014/main" id="{9F24E750-7805-8CDD-5455-199973E4EDBD}"/>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19257091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8509914" cy="1610200"/>
          </a:xfrm>
          <a:prstGeom prst="rect">
            <a:avLst/>
          </a:prstGeom>
        </p:spPr>
      </p:pic>
      <p:sp>
        <p:nvSpPr>
          <p:cNvPr id="7" name="TextBox 6"/>
          <p:cNvSpPr txBox="1"/>
          <p:nvPr/>
        </p:nvSpPr>
        <p:spPr>
          <a:xfrm>
            <a:off x="1735580" y="451157"/>
            <a:ext cx="693502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طرق حديثة في كتابة عناوين الديجيتال</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099318" y="2242960"/>
            <a:ext cx="7336630" cy="2062103"/>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إن كنت تمتلك موقعًا فستسعى بالتأكيد لتسويق محتواه لجلب عدد أكبر من الزيارات، لكن العنوان غير جيّد الصياغة لا يلفت انتباه القارئ ولا يحفزه على فتح الرابط وقراءة الموضوع. </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2" name="Picture 11">
            <a:extLst>
              <a:ext uri="{FF2B5EF4-FFF2-40B4-BE49-F238E27FC236}">
                <a16:creationId xmlns:a16="http://schemas.microsoft.com/office/drawing/2014/main" id="{003072CE-4DC6-7C18-1361-3B8C682068E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3057" y="2606950"/>
            <a:ext cx="2709534" cy="2709534"/>
          </a:xfrm>
          <a:prstGeom prst="rect">
            <a:avLst/>
          </a:prstGeom>
        </p:spPr>
      </p:pic>
      <p:pic>
        <p:nvPicPr>
          <p:cNvPr id="10" name="Picture 9">
            <a:extLst>
              <a:ext uri="{FF2B5EF4-FFF2-40B4-BE49-F238E27FC236}">
                <a16:creationId xmlns:a16="http://schemas.microsoft.com/office/drawing/2014/main" id="{2C7AA83E-9A24-5426-7FBA-6D88526EA6E7}"/>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40793616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8509914" cy="1610200"/>
          </a:xfrm>
          <a:prstGeom prst="rect">
            <a:avLst/>
          </a:prstGeom>
        </p:spPr>
      </p:pic>
      <p:sp>
        <p:nvSpPr>
          <p:cNvPr id="7" name="TextBox 6"/>
          <p:cNvSpPr txBox="1"/>
          <p:nvPr/>
        </p:nvSpPr>
        <p:spPr>
          <a:xfrm>
            <a:off x="1735580" y="451157"/>
            <a:ext cx="693502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طرق حديثة في كتابة عناوين الديجيتال</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085034" y="2359811"/>
            <a:ext cx="7336630" cy="255454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هناك </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بعض الطرق التي يمكنك استخدامها لكتابة عناوين مميزة تجلب عدد أكبر من الزيارات: </a:t>
            </a:r>
            <a:endPar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2" name="Picture 11">
            <a:extLst>
              <a:ext uri="{FF2B5EF4-FFF2-40B4-BE49-F238E27FC236}">
                <a16:creationId xmlns:a16="http://schemas.microsoft.com/office/drawing/2014/main" id="{003072CE-4DC6-7C18-1361-3B8C682068E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3057" y="2606950"/>
            <a:ext cx="2709534" cy="2709534"/>
          </a:xfrm>
          <a:prstGeom prst="rect">
            <a:avLst/>
          </a:prstGeom>
        </p:spPr>
      </p:pic>
      <p:pic>
        <p:nvPicPr>
          <p:cNvPr id="10" name="Picture 9">
            <a:extLst>
              <a:ext uri="{FF2B5EF4-FFF2-40B4-BE49-F238E27FC236}">
                <a16:creationId xmlns:a16="http://schemas.microsoft.com/office/drawing/2014/main" id="{CF6D75F5-7949-CA54-B5E7-CE8CAB777B53}"/>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20170341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8509914" cy="1610200"/>
          </a:xfrm>
          <a:prstGeom prst="rect">
            <a:avLst/>
          </a:prstGeom>
        </p:spPr>
      </p:pic>
      <p:sp>
        <p:nvSpPr>
          <p:cNvPr id="7" name="TextBox 6"/>
          <p:cNvSpPr txBox="1"/>
          <p:nvPr/>
        </p:nvSpPr>
        <p:spPr>
          <a:xfrm>
            <a:off x="1735580" y="451157"/>
            <a:ext cx="693502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طرق حديثة في كتابة عناوين الديجيتال</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102313" y="1917371"/>
            <a:ext cx="7336630" cy="4031873"/>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عنصر المفاجأة: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مفاجأة القارئ بمعلومة غريبة أو طريفة بالعنوان قد تجعله يسرع في فتح الرابط ليقرأ موضوعك دون حتى أن يكمل قراءة العنوان.</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2" name="Picture 11">
            <a:extLst>
              <a:ext uri="{FF2B5EF4-FFF2-40B4-BE49-F238E27FC236}">
                <a16:creationId xmlns:a16="http://schemas.microsoft.com/office/drawing/2014/main" id="{003072CE-4DC6-7C18-1361-3B8C682068E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3057" y="2606950"/>
            <a:ext cx="2709534" cy="2709534"/>
          </a:xfrm>
          <a:prstGeom prst="rect">
            <a:avLst/>
          </a:prstGeom>
        </p:spPr>
      </p:pic>
      <p:pic>
        <p:nvPicPr>
          <p:cNvPr id="10" name="Picture 9">
            <a:extLst>
              <a:ext uri="{FF2B5EF4-FFF2-40B4-BE49-F238E27FC236}">
                <a16:creationId xmlns:a16="http://schemas.microsoft.com/office/drawing/2014/main" id="{49B3EB8A-0ED6-D98F-1DB2-C22EF2ED3A34}"/>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6530275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8509914" cy="1610200"/>
          </a:xfrm>
          <a:prstGeom prst="rect">
            <a:avLst/>
          </a:prstGeom>
        </p:spPr>
      </p:pic>
      <p:sp>
        <p:nvSpPr>
          <p:cNvPr id="7" name="TextBox 6"/>
          <p:cNvSpPr txBox="1"/>
          <p:nvPr/>
        </p:nvSpPr>
        <p:spPr>
          <a:xfrm>
            <a:off x="1735580" y="451157"/>
            <a:ext cx="693502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طرق حديثة في كتابة عناوين الديجيتال</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085035" y="1905506"/>
            <a:ext cx="7336630" cy="255454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الأسئلة: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الإنسان بطبيعته يحب الأسئلة ويبحث عن الإجابات، لكن الفكرة أن تجعل السؤال يرتبط به ويهمه أكثر، وبما يؤرقه أو يحبه حتى تشجعه على قراءة المحتوى كاملًا.</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2" name="Picture 11">
            <a:extLst>
              <a:ext uri="{FF2B5EF4-FFF2-40B4-BE49-F238E27FC236}">
                <a16:creationId xmlns:a16="http://schemas.microsoft.com/office/drawing/2014/main" id="{003072CE-4DC6-7C18-1361-3B8C682068E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3057" y="2606950"/>
            <a:ext cx="2709534" cy="2709534"/>
          </a:xfrm>
          <a:prstGeom prst="rect">
            <a:avLst/>
          </a:prstGeom>
        </p:spPr>
      </p:pic>
      <p:pic>
        <p:nvPicPr>
          <p:cNvPr id="10" name="Picture 9">
            <a:extLst>
              <a:ext uri="{FF2B5EF4-FFF2-40B4-BE49-F238E27FC236}">
                <a16:creationId xmlns:a16="http://schemas.microsoft.com/office/drawing/2014/main" id="{0A2A0270-167F-085E-CD5F-51EC3EADF0D0}"/>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41165274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8509914" cy="1610200"/>
          </a:xfrm>
          <a:prstGeom prst="rect">
            <a:avLst/>
          </a:prstGeom>
        </p:spPr>
      </p:pic>
      <p:sp>
        <p:nvSpPr>
          <p:cNvPr id="7" name="TextBox 6"/>
          <p:cNvSpPr txBox="1"/>
          <p:nvPr/>
        </p:nvSpPr>
        <p:spPr>
          <a:xfrm>
            <a:off x="1735580" y="451157"/>
            <a:ext cx="693502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طرق حديثة في كتابة عناوين الديجيتال</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085035" y="1905506"/>
            <a:ext cx="7336630" cy="304698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طريقة اللغز:</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ربما هي شبيهة بطريقة الأسئلة ولكنها تطرح السؤال بطريقة غير مباشرة تجعل القارئ شغوفًا لفتح مقالك وقراءته، مثال على هذه الطريقة "10 طرق لجعل بشرتك أكثر نضارة.. التاسعة لن تصدقها"</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2" name="Picture 11">
            <a:extLst>
              <a:ext uri="{FF2B5EF4-FFF2-40B4-BE49-F238E27FC236}">
                <a16:creationId xmlns:a16="http://schemas.microsoft.com/office/drawing/2014/main" id="{003072CE-4DC6-7C18-1361-3B8C682068E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3057" y="2606950"/>
            <a:ext cx="2709534" cy="2709534"/>
          </a:xfrm>
          <a:prstGeom prst="rect">
            <a:avLst/>
          </a:prstGeom>
        </p:spPr>
      </p:pic>
      <p:pic>
        <p:nvPicPr>
          <p:cNvPr id="10" name="Picture 9">
            <a:extLst>
              <a:ext uri="{FF2B5EF4-FFF2-40B4-BE49-F238E27FC236}">
                <a16:creationId xmlns:a16="http://schemas.microsoft.com/office/drawing/2014/main" id="{BB2585D1-B13A-325E-A86D-E5A3D42D1A70}"/>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28918860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8509914" cy="1610200"/>
          </a:xfrm>
          <a:prstGeom prst="rect">
            <a:avLst/>
          </a:prstGeom>
        </p:spPr>
      </p:pic>
      <p:sp>
        <p:nvSpPr>
          <p:cNvPr id="7" name="TextBox 6"/>
          <p:cNvSpPr txBox="1"/>
          <p:nvPr/>
        </p:nvSpPr>
        <p:spPr>
          <a:xfrm>
            <a:off x="1735580" y="451157"/>
            <a:ext cx="693502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طرق حديثة في كتابة عناوين الديجيتال</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085035" y="1905506"/>
            <a:ext cx="7336630" cy="304698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طريقة النهي/ السلبية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تعتمد هذه الطريقة على تأثير فعل النهي على القارئ، مثال على ذلك “توقف عن ممارسة الرياضة به</a:t>
            </a:r>
            <a:r>
              <a:rPr kumimoji="0" lang="ar-EG" sz="3200" i="0" u="none" strike="noStrike" kern="1200" cap="none" spc="0" normalizeH="0" baseline="0" noProof="0">
                <a:ln>
                  <a:noFill/>
                </a:ln>
                <a:solidFill>
                  <a:prstClr val="black"/>
                </a:solidFill>
                <a:effectLst/>
                <a:uLnTx/>
                <a:uFillTx/>
                <a:latin typeface="Simplified Arabic" panose="02020603050405020304" pitchFamily="18" charset="-78"/>
                <a:ea typeface="+mn-ea"/>
                <a:cs typeface="Simplified Arabic" panose="02020603050405020304" pitchFamily="18" charset="-78"/>
              </a:rPr>
              <a:t>ذ</a:t>
            </a:r>
            <a:r>
              <a:rPr kumimoji="0" lang="ar-SY" sz="3200" i="0" u="none" strike="noStrike" kern="1200" cap="none" spc="0" normalizeH="0" baseline="0" noProof="0">
                <a:ln>
                  <a:noFill/>
                </a:ln>
                <a:solidFill>
                  <a:prstClr val="black"/>
                </a:solidFill>
                <a:effectLst/>
                <a:uLnTx/>
                <a:uFillTx/>
                <a:latin typeface="Simplified Arabic" panose="02020603050405020304" pitchFamily="18" charset="-78"/>
                <a:ea typeface="+mn-ea"/>
                <a:cs typeface="Simplified Arabic" panose="02020603050405020304" pitchFamily="18" charset="-78"/>
              </a:rPr>
              <a:t>ه </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الطريقة"، فالنهي والأمر كلاهما يثيران لدى الإنسان التساؤلات والاهتمام بالموضوع ومعرفة الحلول المقدمة.</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2" name="Picture 11">
            <a:extLst>
              <a:ext uri="{FF2B5EF4-FFF2-40B4-BE49-F238E27FC236}">
                <a16:creationId xmlns:a16="http://schemas.microsoft.com/office/drawing/2014/main" id="{003072CE-4DC6-7C18-1361-3B8C682068E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3057" y="2606950"/>
            <a:ext cx="2709534" cy="2709534"/>
          </a:xfrm>
          <a:prstGeom prst="rect">
            <a:avLst/>
          </a:prstGeom>
        </p:spPr>
      </p:pic>
      <p:pic>
        <p:nvPicPr>
          <p:cNvPr id="10" name="Picture 9">
            <a:extLst>
              <a:ext uri="{FF2B5EF4-FFF2-40B4-BE49-F238E27FC236}">
                <a16:creationId xmlns:a16="http://schemas.microsoft.com/office/drawing/2014/main" id="{0257FF31-DEF0-087F-EBA4-428C9F5CF318}"/>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33123665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8509914" cy="1610200"/>
          </a:xfrm>
          <a:prstGeom prst="rect">
            <a:avLst/>
          </a:prstGeom>
        </p:spPr>
      </p:pic>
      <p:sp>
        <p:nvSpPr>
          <p:cNvPr id="7" name="TextBox 6"/>
          <p:cNvSpPr txBox="1"/>
          <p:nvPr/>
        </p:nvSpPr>
        <p:spPr>
          <a:xfrm>
            <a:off x="1735580" y="451157"/>
            <a:ext cx="693502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طرق حديثة في كتابة عناوين الديجيتال</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099318" y="1297431"/>
            <a:ext cx="7336630" cy="4031873"/>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كيف…؟</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“كيف تكتب عنوانًا جذابًا؟”</a:t>
            </a: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من أشهر الطرق المستخدمة على الويب على الإطلاق وذلك لأسباب كثيرة، منها أن العنوان يدل على أن المحتوى تعليمي ولا أحد يكره أن يحصل على معلومة أو خبرة من شخص آخر بطريقة مجانية خاصة لو كانت مرتبطة به، وستظل إحدى طرق كتابة العناوين الكلاسيكية التي تؤتي ثمارها.</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2" name="Picture 11">
            <a:extLst>
              <a:ext uri="{FF2B5EF4-FFF2-40B4-BE49-F238E27FC236}">
                <a16:creationId xmlns:a16="http://schemas.microsoft.com/office/drawing/2014/main" id="{003072CE-4DC6-7C18-1361-3B8C682068E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3057" y="2606950"/>
            <a:ext cx="2709534" cy="2709534"/>
          </a:xfrm>
          <a:prstGeom prst="rect">
            <a:avLst/>
          </a:prstGeom>
        </p:spPr>
      </p:pic>
      <p:pic>
        <p:nvPicPr>
          <p:cNvPr id="10" name="Picture 9">
            <a:extLst>
              <a:ext uri="{FF2B5EF4-FFF2-40B4-BE49-F238E27FC236}">
                <a16:creationId xmlns:a16="http://schemas.microsoft.com/office/drawing/2014/main" id="{C8574214-3A39-FEE2-7E67-4BA63B53A22C}"/>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187938859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8509914" cy="1610200"/>
          </a:xfrm>
          <a:prstGeom prst="rect">
            <a:avLst/>
          </a:prstGeom>
        </p:spPr>
      </p:pic>
      <p:sp>
        <p:nvSpPr>
          <p:cNvPr id="7" name="TextBox 6"/>
          <p:cNvSpPr txBox="1"/>
          <p:nvPr/>
        </p:nvSpPr>
        <p:spPr>
          <a:xfrm>
            <a:off x="1735580" y="451157"/>
            <a:ext cx="693502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طرق حديثة في كتابة عناوين الديجيتال</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085034" y="1543652"/>
            <a:ext cx="7336630" cy="4031873"/>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الأرقام:</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طريقة كتابة عنوان التدوينة بالأرقام جيدة جدًا إذا كان المنشور في صورة قوائم أو خطوات بخصوص موضوع ما، والمثير فيها أنها تبين للقارئ ما سيقرأه وتحدد القالب والصورة التي عليها المقال ما يشجع القارئ على قراءتها بسهولة، مثال "أفضل 20 طريقة لتعلم الإنجليزية خلال 2023".</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2" name="Picture 11">
            <a:extLst>
              <a:ext uri="{FF2B5EF4-FFF2-40B4-BE49-F238E27FC236}">
                <a16:creationId xmlns:a16="http://schemas.microsoft.com/office/drawing/2014/main" id="{003072CE-4DC6-7C18-1361-3B8C682068E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3057" y="2606950"/>
            <a:ext cx="2709534" cy="2709534"/>
          </a:xfrm>
          <a:prstGeom prst="rect">
            <a:avLst/>
          </a:prstGeom>
        </p:spPr>
      </p:pic>
      <p:pic>
        <p:nvPicPr>
          <p:cNvPr id="10" name="Picture 9">
            <a:extLst>
              <a:ext uri="{FF2B5EF4-FFF2-40B4-BE49-F238E27FC236}">
                <a16:creationId xmlns:a16="http://schemas.microsoft.com/office/drawing/2014/main" id="{633FB498-9F37-A15D-1182-AAB169594AED}"/>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258213193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8509914" cy="1610200"/>
          </a:xfrm>
          <a:prstGeom prst="rect">
            <a:avLst/>
          </a:prstGeom>
        </p:spPr>
      </p:pic>
      <p:sp>
        <p:nvSpPr>
          <p:cNvPr id="7" name="TextBox 6"/>
          <p:cNvSpPr txBox="1"/>
          <p:nvPr/>
        </p:nvSpPr>
        <p:spPr>
          <a:xfrm>
            <a:off x="1735580" y="451157"/>
            <a:ext cx="693502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طرق حديثة في كتابة عناوين الديجيتال</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085034" y="1543652"/>
            <a:ext cx="7336630" cy="255454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العناوين الموجّهة: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إذا كانت تدوينتك أو منشورك موجه لفئة معينة فهذه الطريقة الأنسب لاستخدامها، مثلًا “لمن يكتب عنوان مقالة بشكل سيئ، هذه بعض النصائح”.</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2" name="Picture 11">
            <a:extLst>
              <a:ext uri="{FF2B5EF4-FFF2-40B4-BE49-F238E27FC236}">
                <a16:creationId xmlns:a16="http://schemas.microsoft.com/office/drawing/2014/main" id="{003072CE-4DC6-7C18-1361-3B8C682068E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3057" y="2606950"/>
            <a:ext cx="2709534" cy="2709534"/>
          </a:xfrm>
          <a:prstGeom prst="rect">
            <a:avLst/>
          </a:prstGeom>
        </p:spPr>
      </p:pic>
      <p:pic>
        <p:nvPicPr>
          <p:cNvPr id="10" name="Picture 9">
            <a:extLst>
              <a:ext uri="{FF2B5EF4-FFF2-40B4-BE49-F238E27FC236}">
                <a16:creationId xmlns:a16="http://schemas.microsoft.com/office/drawing/2014/main" id="{A3C6A86A-7B67-BC3C-9412-93F40A3E16C0}"/>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120169361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rot="20236685">
            <a:off x="-5518" y="468258"/>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1" name="Picture 10">
            <a:extLst>
              <a:ext uri="{FF2B5EF4-FFF2-40B4-BE49-F238E27FC236}">
                <a16:creationId xmlns:a16="http://schemas.microsoft.com/office/drawing/2014/main" id="{1E2A49A3-DAD4-24DD-C768-8D150EC04B4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76650" y="1399471"/>
            <a:ext cx="4514850" cy="4514850"/>
          </a:xfrm>
          <a:prstGeom prst="rect">
            <a:avLst/>
          </a:prstGeom>
        </p:spPr>
      </p:pic>
      <p:pic>
        <p:nvPicPr>
          <p:cNvPr id="7" name="Picture 6">
            <a:extLst>
              <a:ext uri="{FF2B5EF4-FFF2-40B4-BE49-F238E27FC236}">
                <a16:creationId xmlns:a16="http://schemas.microsoft.com/office/drawing/2014/main" id="{8C5B1314-8B21-6E55-02A4-97D5AF2CBA41}"/>
              </a:ext>
            </a:extLst>
          </p:cNvPr>
          <p:cNvPicPr>
            <a:picLocks noChangeAspect="1"/>
          </p:cNvPicPr>
          <p:nvPr/>
        </p:nvPicPr>
        <p:blipFill>
          <a:blip r:embed="rId6"/>
          <a:stretch>
            <a:fillRect/>
          </a:stretch>
        </p:blipFill>
        <p:spPr>
          <a:xfrm>
            <a:off x="271374" y="5261401"/>
            <a:ext cx="1575330" cy="1575330"/>
          </a:xfrm>
          <a:prstGeom prst="rect">
            <a:avLst/>
          </a:prstGeom>
        </p:spPr>
      </p:pic>
    </p:spTree>
    <p:extLst>
      <p:ext uri="{BB962C8B-B14F-4D97-AF65-F5344CB8AC3E}">
        <p14:creationId xmlns:p14="http://schemas.microsoft.com/office/powerpoint/2010/main" val="25519922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1686</TotalTime>
  <Words>1088</Words>
  <Application>Microsoft Office PowerPoint</Application>
  <PresentationFormat>Widescreen</PresentationFormat>
  <Paragraphs>201</Paragraphs>
  <Slides>40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Simplified Arabic</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Abdelfattah Nabil</cp:lastModifiedBy>
  <cp:revision>50</cp:revision>
  <dcterms:created xsi:type="dcterms:W3CDTF">2021-08-03T13:03:26Z</dcterms:created>
  <dcterms:modified xsi:type="dcterms:W3CDTF">2024-05-18T07:19:32Z</dcterms:modified>
</cp:coreProperties>
</file>