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 id="2147483689" r:id="rId3"/>
  </p:sldMasterIdLst>
  <p:notesMasterIdLst>
    <p:notesMasterId r:id="rId47"/>
  </p:notesMasterIdLst>
  <p:sldIdLst>
    <p:sldId id="588" r:id="rId4"/>
    <p:sldId id="1057" r:id="rId5"/>
    <p:sldId id="1058" r:id="rId6"/>
    <p:sldId id="591" r:id="rId7"/>
    <p:sldId id="1026" r:id="rId8"/>
    <p:sldId id="576" r:id="rId9"/>
    <p:sldId id="1059" r:id="rId10"/>
    <p:sldId id="1036" r:id="rId11"/>
    <p:sldId id="1060" r:id="rId12"/>
    <p:sldId id="1061" r:id="rId13"/>
    <p:sldId id="279" r:id="rId14"/>
    <p:sldId id="1062" r:id="rId15"/>
    <p:sldId id="1063" r:id="rId16"/>
    <p:sldId id="1064" r:id="rId17"/>
    <p:sldId id="1065" r:id="rId18"/>
    <p:sldId id="1066" r:id="rId19"/>
    <p:sldId id="1067" r:id="rId20"/>
    <p:sldId id="1068" r:id="rId21"/>
    <p:sldId id="1069" r:id="rId22"/>
    <p:sldId id="1070" r:id="rId23"/>
    <p:sldId id="1071" r:id="rId24"/>
    <p:sldId id="1072" r:id="rId25"/>
    <p:sldId id="1073" r:id="rId26"/>
    <p:sldId id="1074" r:id="rId27"/>
    <p:sldId id="1088" r:id="rId28"/>
    <p:sldId id="1075" r:id="rId29"/>
    <p:sldId id="1089" r:id="rId30"/>
    <p:sldId id="1076" r:id="rId31"/>
    <p:sldId id="1090" r:id="rId32"/>
    <p:sldId id="1077" r:id="rId33"/>
    <p:sldId id="1078" r:id="rId34"/>
    <p:sldId id="1079" r:id="rId35"/>
    <p:sldId id="1080" r:id="rId36"/>
    <p:sldId id="1081" r:id="rId37"/>
    <p:sldId id="1082" r:id="rId38"/>
    <p:sldId id="1083" r:id="rId39"/>
    <p:sldId id="1084" r:id="rId40"/>
    <p:sldId id="1091" r:id="rId41"/>
    <p:sldId id="1092" r:id="rId42"/>
    <p:sldId id="1085" r:id="rId43"/>
    <p:sldId id="1086" r:id="rId44"/>
    <p:sldId id="589" r:id="rId45"/>
    <p:sldId id="108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1057"/>
            <p14:sldId id="1058"/>
            <p14:sldId id="591"/>
            <p14:sldId id="1026"/>
            <p14:sldId id="576"/>
            <p14:sldId id="1059"/>
            <p14:sldId id="1036"/>
            <p14:sldId id="1060"/>
            <p14:sldId id="1061"/>
            <p14:sldId id="279"/>
            <p14:sldId id="1062"/>
            <p14:sldId id="1063"/>
            <p14:sldId id="1064"/>
            <p14:sldId id="1065"/>
            <p14:sldId id="1066"/>
            <p14:sldId id="1067"/>
            <p14:sldId id="1068"/>
            <p14:sldId id="1069"/>
            <p14:sldId id="1070"/>
            <p14:sldId id="1071"/>
            <p14:sldId id="1072"/>
            <p14:sldId id="1073"/>
            <p14:sldId id="1074"/>
            <p14:sldId id="1088"/>
            <p14:sldId id="1075"/>
            <p14:sldId id="1089"/>
            <p14:sldId id="1076"/>
            <p14:sldId id="1090"/>
            <p14:sldId id="1077"/>
            <p14:sldId id="1078"/>
            <p14:sldId id="1079"/>
            <p14:sldId id="1080"/>
            <p14:sldId id="1081"/>
            <p14:sldId id="1082"/>
            <p14:sldId id="1083"/>
            <p14:sldId id="1084"/>
            <p14:sldId id="1091"/>
            <p14:sldId id="1092"/>
            <p14:sldId id="1085"/>
            <p14:sldId id="1086"/>
            <p14:sldId id="589"/>
            <p14:sldId id="10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55"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A0129D9B-29CF-46CA-997B-C1958173A03B}"/>
    <pc:docChg chg="delSld modSection">
      <pc:chgData name="Perihan Salah" userId="76e30ab951f6bd55" providerId="LiveId" clId="{A0129D9B-29CF-46CA-997B-C1958173A03B}" dt="2025-05-10T16:20:41.345" v="1" actId="47"/>
      <pc:docMkLst>
        <pc:docMk/>
      </pc:docMkLst>
      <pc:sldChg chg="del">
        <pc:chgData name="Perihan Salah" userId="76e30ab951f6bd55" providerId="LiveId" clId="{A0129D9B-29CF-46CA-997B-C1958173A03B}" dt="2025-05-10T16:20:21.458" v="0" actId="47"/>
        <pc:sldMkLst>
          <pc:docMk/>
          <pc:sldMk cId="751890359" sldId="274"/>
        </pc:sldMkLst>
      </pc:sldChg>
      <pc:sldChg chg="del">
        <pc:chgData name="Perihan Salah" userId="76e30ab951f6bd55" providerId="LiveId" clId="{A0129D9B-29CF-46CA-997B-C1958173A03B}" dt="2025-05-10T16:20:41.345" v="1" actId="47"/>
        <pc:sldMkLst>
          <pc:docMk/>
          <pc:sldMk cId="2037534807" sldId="277"/>
        </pc:sldMkLst>
      </pc:sldChg>
    </pc:docChg>
  </pc:docChgLst>
  <pc:docChgLst>
    <pc:chgData name="Perihan Salah" userId="76e30ab951f6bd55" providerId="LiveId" clId="{7F12A103-75BA-4EDB-8FCA-DA310B2E0DB7}"/>
    <pc:docChg chg="undo custSel modSld">
      <pc:chgData name="Perihan Salah" userId="76e30ab951f6bd55" providerId="LiveId" clId="{7F12A103-75BA-4EDB-8FCA-DA310B2E0DB7}" dt="2024-12-28T07:54:50.713" v="98" actId="1076"/>
      <pc:docMkLst>
        <pc:docMk/>
      </pc:docMkLst>
      <pc:sldChg chg="addSp delSp modSp mod">
        <pc:chgData name="Perihan Salah" userId="76e30ab951f6bd55" providerId="LiveId" clId="{7F12A103-75BA-4EDB-8FCA-DA310B2E0DB7}" dt="2024-12-28T07:53:41.081" v="72" actId="20577"/>
        <pc:sldMkLst>
          <pc:docMk/>
          <pc:sldMk cId="1923992518" sldId="588"/>
        </pc:sldMkLst>
      </pc:sldChg>
      <pc:sldChg chg="addSp delSp modSp mod">
        <pc:chgData name="Perihan Salah" userId="76e30ab951f6bd55" providerId="LiveId" clId="{7F12A103-75BA-4EDB-8FCA-DA310B2E0DB7}" dt="2024-12-28T07:54:50.713" v="98" actId="1076"/>
        <pc:sldMkLst>
          <pc:docMk/>
          <pc:sldMk cId="3110368959" sldId="105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6AE34B-A8CF-44F0-829A-D964AF43EE25}"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865AEE3D-5F26-4297-9905-311B257FE419}">
      <dgm:prSet phldrT="[Text]" custT="1"/>
      <dgm:spPr>
        <a:xfrm>
          <a:off x="318086" y="12915"/>
          <a:ext cx="4453211" cy="1682640"/>
        </a:xfrm>
        <a:prstGeom prst="roundRect">
          <a:avLst/>
        </a:prstGeom>
      </dgm:spPr>
      <dgm:t>
        <a:bodyPr/>
        <a:lstStyle/>
        <a:p>
          <a:pPr>
            <a:buNone/>
          </a:pPr>
          <a:r>
            <a:rPr lang="en-US" sz="2400">
              <a:latin typeface="Rockwell" panose="02060603020205020403"/>
              <a:ea typeface="+mn-ea"/>
              <a:cs typeface="+mn-cs"/>
            </a:rPr>
            <a:t>Challenges in Designing Brand-Building Communications</a:t>
          </a:r>
          <a:endParaRPr lang="en-US" sz="2400" dirty="0">
            <a:latin typeface="Rockwell" panose="02060603020205020403"/>
            <a:ea typeface="+mn-ea"/>
            <a:cs typeface="+mn-cs"/>
          </a:endParaRPr>
        </a:p>
      </dgm:t>
    </dgm:pt>
    <dgm:pt modelId="{55531942-085E-44F5-AD94-FC64AA9CA066}" type="parTrans" cxnId="{3E9E4B26-615D-4FF1-8867-5B7F43B35080}">
      <dgm:prSet/>
      <dgm:spPr/>
      <dgm:t>
        <a:bodyPr/>
        <a:lstStyle/>
        <a:p>
          <a:endParaRPr lang="en-US" sz="3600"/>
        </a:p>
      </dgm:t>
    </dgm:pt>
    <dgm:pt modelId="{3E3F1972-7DCC-4DCA-B1B0-FFC1FD4DDD1A}" type="sibTrans" cxnId="{3E9E4B26-615D-4FF1-8867-5B7F43B35080}">
      <dgm:prSet/>
      <dgm:spPr/>
      <dgm:t>
        <a:bodyPr/>
        <a:lstStyle/>
        <a:p>
          <a:endParaRPr lang="en-US" sz="3600"/>
        </a:p>
      </dgm:t>
    </dgm:pt>
    <dgm:pt modelId="{D671D4C7-C2DC-45C4-8B06-F073D4A7C511}">
      <dgm:prSet phldrT="[Text]" custT="1"/>
      <dgm:spPr>
        <a:xfrm>
          <a:off x="318086" y="3181972"/>
          <a:ext cx="4453211" cy="1682640"/>
        </a:xfrm>
        <a:prstGeom prst="roundRect">
          <a:avLst/>
        </a:prstGeom>
      </dgm:spPr>
      <dgm:t>
        <a:bodyPr/>
        <a:lstStyle/>
        <a:p>
          <a:pPr>
            <a:buNone/>
          </a:pPr>
          <a:r>
            <a:rPr lang="en-US" sz="2400">
              <a:latin typeface="Rockwell" panose="02060603020205020403"/>
              <a:ea typeface="+mn-ea"/>
              <a:cs typeface="+mn-cs"/>
            </a:rPr>
            <a:t>Role of Multiple Communications</a:t>
          </a:r>
          <a:endParaRPr lang="en-US" sz="2400" dirty="0">
            <a:latin typeface="Rockwell" panose="02060603020205020403"/>
            <a:ea typeface="+mn-ea"/>
            <a:cs typeface="+mn-cs"/>
          </a:endParaRPr>
        </a:p>
      </dgm:t>
    </dgm:pt>
    <dgm:pt modelId="{9631B615-6473-4748-8026-8E617A6D481A}" type="parTrans" cxnId="{AAAB293F-AB82-46AA-8CF5-110B91EF1CD7}">
      <dgm:prSet/>
      <dgm:spPr/>
      <dgm:t>
        <a:bodyPr/>
        <a:lstStyle/>
        <a:p>
          <a:endParaRPr lang="en-US" sz="3600"/>
        </a:p>
      </dgm:t>
    </dgm:pt>
    <dgm:pt modelId="{DE0CEF46-F974-4DD0-9C8C-50FB5479E682}" type="sibTrans" cxnId="{AAAB293F-AB82-46AA-8CF5-110B91EF1CD7}">
      <dgm:prSet/>
      <dgm:spPr/>
      <dgm:t>
        <a:bodyPr/>
        <a:lstStyle/>
        <a:p>
          <a:endParaRPr lang="en-US" sz="3600"/>
        </a:p>
      </dgm:t>
    </dgm:pt>
    <dgm:pt modelId="{7EE22334-6F93-4396-B6E8-27D687854D9F}">
      <dgm:prSet phldrT="[Text]" custT="1"/>
      <dgm:spPr>
        <a:xfrm>
          <a:off x="0" y="854235"/>
          <a:ext cx="6361730" cy="2019937"/>
        </a:xfrm>
        <a:prstGeom prst="rect">
          <a:avLst/>
        </a:prstGeom>
      </dgm:spPr>
      <dgm:t>
        <a:bodyPr/>
        <a:lstStyle/>
        <a:p>
          <a:pPr>
            <a:buChar char="•"/>
          </a:pPr>
          <a:r>
            <a:rPr lang="en-US" sz="2400" dirty="0">
              <a:latin typeface="Rockwell" panose="02060603020205020403"/>
              <a:ea typeface="+mn-ea"/>
              <a:cs typeface="+mn-cs"/>
            </a:rPr>
            <a:t>Information processing model of communications</a:t>
          </a:r>
        </a:p>
      </dgm:t>
    </dgm:pt>
    <dgm:pt modelId="{8CF8620C-CFE0-4392-800E-8493F33A8617}" type="parTrans" cxnId="{C8C3DBBC-4C2B-493E-874B-228B46254EB3}">
      <dgm:prSet/>
      <dgm:spPr/>
      <dgm:t>
        <a:bodyPr/>
        <a:lstStyle/>
        <a:p>
          <a:endParaRPr lang="en-US" sz="3600"/>
        </a:p>
      </dgm:t>
    </dgm:pt>
    <dgm:pt modelId="{5F21DB4C-D278-4A49-914E-AD21F350435C}" type="sibTrans" cxnId="{C8C3DBBC-4C2B-493E-874B-228B46254EB3}">
      <dgm:prSet/>
      <dgm:spPr/>
      <dgm:t>
        <a:bodyPr/>
        <a:lstStyle/>
        <a:p>
          <a:endParaRPr lang="en-US" sz="3600"/>
        </a:p>
      </dgm:t>
    </dgm:pt>
    <dgm:pt modelId="{6DED2182-4A18-467D-995B-F0A3A3B705F2}" type="pres">
      <dgm:prSet presAssocID="{A16AE34B-A8CF-44F0-829A-D964AF43EE25}" presName="linear" presStyleCnt="0">
        <dgm:presLayoutVars>
          <dgm:dir/>
          <dgm:animLvl val="lvl"/>
          <dgm:resizeHandles val="exact"/>
        </dgm:presLayoutVars>
      </dgm:prSet>
      <dgm:spPr/>
    </dgm:pt>
    <dgm:pt modelId="{E2303DAA-F5E7-4305-9157-F5BDB233E536}" type="pres">
      <dgm:prSet presAssocID="{865AEE3D-5F26-4297-9905-311B257FE419}" presName="parentLin" presStyleCnt="0"/>
      <dgm:spPr/>
    </dgm:pt>
    <dgm:pt modelId="{4875523A-B5C2-40DA-AB2F-83F2CC580592}" type="pres">
      <dgm:prSet presAssocID="{865AEE3D-5F26-4297-9905-311B257FE419}" presName="parentLeftMargin" presStyleLbl="node1" presStyleIdx="0" presStyleCnt="2"/>
      <dgm:spPr/>
    </dgm:pt>
    <dgm:pt modelId="{9CEDCCEE-AB67-4442-BEA3-4FD29D6F84FE}" type="pres">
      <dgm:prSet presAssocID="{865AEE3D-5F26-4297-9905-311B257FE419}" presName="parentText" presStyleLbl="node1" presStyleIdx="0" presStyleCnt="2">
        <dgm:presLayoutVars>
          <dgm:chMax val="0"/>
          <dgm:bulletEnabled val="1"/>
        </dgm:presLayoutVars>
      </dgm:prSet>
      <dgm:spPr/>
    </dgm:pt>
    <dgm:pt modelId="{C96B29D2-772B-48FB-A806-2613E7B76A5D}" type="pres">
      <dgm:prSet presAssocID="{865AEE3D-5F26-4297-9905-311B257FE419}" presName="negativeSpace" presStyleCnt="0"/>
      <dgm:spPr/>
    </dgm:pt>
    <dgm:pt modelId="{0D15F915-8596-406A-BCD4-5214A2D82E07}" type="pres">
      <dgm:prSet presAssocID="{865AEE3D-5F26-4297-9905-311B257FE419}" presName="childText" presStyleLbl="conFgAcc1" presStyleIdx="0" presStyleCnt="2">
        <dgm:presLayoutVars>
          <dgm:bulletEnabled val="1"/>
        </dgm:presLayoutVars>
      </dgm:prSet>
      <dgm:spPr/>
    </dgm:pt>
    <dgm:pt modelId="{C4C0DFAF-F4A7-4528-B4C5-7DB538DCEEB9}" type="pres">
      <dgm:prSet presAssocID="{3E3F1972-7DCC-4DCA-B1B0-FFC1FD4DDD1A}" presName="spaceBetweenRectangles" presStyleCnt="0"/>
      <dgm:spPr/>
    </dgm:pt>
    <dgm:pt modelId="{CF25B874-B7D5-4A17-BD77-17207ECD4446}" type="pres">
      <dgm:prSet presAssocID="{D671D4C7-C2DC-45C4-8B06-F073D4A7C511}" presName="parentLin" presStyleCnt="0"/>
      <dgm:spPr/>
    </dgm:pt>
    <dgm:pt modelId="{4F38872C-0027-4FA1-8E4A-42494F31C1F9}" type="pres">
      <dgm:prSet presAssocID="{D671D4C7-C2DC-45C4-8B06-F073D4A7C511}" presName="parentLeftMargin" presStyleLbl="node1" presStyleIdx="0" presStyleCnt="2"/>
      <dgm:spPr/>
    </dgm:pt>
    <dgm:pt modelId="{C4BED25F-5C4B-49C3-ACBF-99FD9205BD64}" type="pres">
      <dgm:prSet presAssocID="{D671D4C7-C2DC-45C4-8B06-F073D4A7C511}" presName="parentText" presStyleLbl="node1" presStyleIdx="1" presStyleCnt="2">
        <dgm:presLayoutVars>
          <dgm:chMax val="0"/>
          <dgm:bulletEnabled val="1"/>
        </dgm:presLayoutVars>
      </dgm:prSet>
      <dgm:spPr/>
    </dgm:pt>
    <dgm:pt modelId="{046F1142-861D-4A80-B116-CDD2F0C7FCEA}" type="pres">
      <dgm:prSet presAssocID="{D671D4C7-C2DC-45C4-8B06-F073D4A7C511}" presName="negativeSpace" presStyleCnt="0"/>
      <dgm:spPr/>
    </dgm:pt>
    <dgm:pt modelId="{43894A6F-17A5-44C4-883A-540FFD3AB0D6}" type="pres">
      <dgm:prSet presAssocID="{D671D4C7-C2DC-45C4-8B06-F073D4A7C511}" presName="childText" presStyleLbl="conFgAcc1" presStyleIdx="1" presStyleCnt="2">
        <dgm:presLayoutVars>
          <dgm:bulletEnabled val="1"/>
        </dgm:presLayoutVars>
      </dgm:prSet>
      <dgm:spPr>
        <a:xfrm>
          <a:off x="0" y="4023292"/>
          <a:ext cx="6361730" cy="1436400"/>
        </a:xfrm>
        <a:prstGeom prst="rect">
          <a:avLst/>
        </a:prstGeom>
      </dgm:spPr>
    </dgm:pt>
  </dgm:ptLst>
  <dgm:cxnLst>
    <dgm:cxn modelId="{41538515-B49F-4FEF-A912-ABE6697B0D82}" type="presOf" srcId="{865AEE3D-5F26-4297-9905-311B257FE419}" destId="{9CEDCCEE-AB67-4442-BEA3-4FD29D6F84FE}" srcOrd="1" destOrd="0" presId="urn:microsoft.com/office/officeart/2005/8/layout/list1"/>
    <dgm:cxn modelId="{030B9522-B481-4E38-B12E-8EA7612027AC}" type="presOf" srcId="{D671D4C7-C2DC-45C4-8B06-F073D4A7C511}" destId="{C4BED25F-5C4B-49C3-ACBF-99FD9205BD64}" srcOrd="1" destOrd="0" presId="urn:microsoft.com/office/officeart/2005/8/layout/list1"/>
    <dgm:cxn modelId="{3E9E4B26-615D-4FF1-8867-5B7F43B35080}" srcId="{A16AE34B-A8CF-44F0-829A-D964AF43EE25}" destId="{865AEE3D-5F26-4297-9905-311B257FE419}" srcOrd="0" destOrd="0" parTransId="{55531942-085E-44F5-AD94-FC64AA9CA066}" sibTransId="{3E3F1972-7DCC-4DCA-B1B0-FFC1FD4DDD1A}"/>
    <dgm:cxn modelId="{AAAB293F-AB82-46AA-8CF5-110B91EF1CD7}" srcId="{A16AE34B-A8CF-44F0-829A-D964AF43EE25}" destId="{D671D4C7-C2DC-45C4-8B06-F073D4A7C511}" srcOrd="1" destOrd="0" parTransId="{9631B615-6473-4748-8026-8E617A6D481A}" sibTransId="{DE0CEF46-F974-4DD0-9C8C-50FB5479E682}"/>
    <dgm:cxn modelId="{CD2AB96A-1BD4-4EDD-81CA-5FB9D089E081}" type="presOf" srcId="{A16AE34B-A8CF-44F0-829A-D964AF43EE25}" destId="{6DED2182-4A18-467D-995B-F0A3A3B705F2}" srcOrd="0" destOrd="0" presId="urn:microsoft.com/office/officeart/2005/8/layout/list1"/>
    <dgm:cxn modelId="{F0F0C68D-4FDF-40FC-88AF-4002640725ED}" type="presOf" srcId="{7EE22334-6F93-4396-B6E8-27D687854D9F}" destId="{0D15F915-8596-406A-BCD4-5214A2D82E07}" srcOrd="0" destOrd="0" presId="urn:microsoft.com/office/officeart/2005/8/layout/list1"/>
    <dgm:cxn modelId="{C8C3DBBC-4C2B-493E-874B-228B46254EB3}" srcId="{865AEE3D-5F26-4297-9905-311B257FE419}" destId="{7EE22334-6F93-4396-B6E8-27D687854D9F}" srcOrd="0" destOrd="0" parTransId="{8CF8620C-CFE0-4392-800E-8493F33A8617}" sibTransId="{5F21DB4C-D278-4A49-914E-AD21F350435C}"/>
    <dgm:cxn modelId="{D882DEBE-DE99-4CC1-B114-8BE78757355B}" type="presOf" srcId="{D671D4C7-C2DC-45C4-8B06-F073D4A7C511}" destId="{4F38872C-0027-4FA1-8E4A-42494F31C1F9}" srcOrd="0" destOrd="0" presId="urn:microsoft.com/office/officeart/2005/8/layout/list1"/>
    <dgm:cxn modelId="{B25819EC-A2B2-40F7-BF99-D11F3DC961D0}" type="presOf" srcId="{865AEE3D-5F26-4297-9905-311B257FE419}" destId="{4875523A-B5C2-40DA-AB2F-83F2CC580592}" srcOrd="0" destOrd="0" presId="urn:microsoft.com/office/officeart/2005/8/layout/list1"/>
    <dgm:cxn modelId="{C573D3B5-D818-4B6A-B6A6-07C868060C9E}" type="presParOf" srcId="{6DED2182-4A18-467D-995B-F0A3A3B705F2}" destId="{E2303DAA-F5E7-4305-9157-F5BDB233E536}" srcOrd="0" destOrd="0" presId="urn:microsoft.com/office/officeart/2005/8/layout/list1"/>
    <dgm:cxn modelId="{9E34EA9E-DAFE-4E8D-946B-E2BF3DF27AEA}" type="presParOf" srcId="{E2303DAA-F5E7-4305-9157-F5BDB233E536}" destId="{4875523A-B5C2-40DA-AB2F-83F2CC580592}" srcOrd="0" destOrd="0" presId="urn:microsoft.com/office/officeart/2005/8/layout/list1"/>
    <dgm:cxn modelId="{00554A88-4979-4CD7-8D55-E31E01247CE3}" type="presParOf" srcId="{E2303DAA-F5E7-4305-9157-F5BDB233E536}" destId="{9CEDCCEE-AB67-4442-BEA3-4FD29D6F84FE}" srcOrd="1" destOrd="0" presId="urn:microsoft.com/office/officeart/2005/8/layout/list1"/>
    <dgm:cxn modelId="{70522A90-C403-487A-95C6-6EA03BC716F0}" type="presParOf" srcId="{6DED2182-4A18-467D-995B-F0A3A3B705F2}" destId="{C96B29D2-772B-48FB-A806-2613E7B76A5D}" srcOrd="1" destOrd="0" presId="urn:microsoft.com/office/officeart/2005/8/layout/list1"/>
    <dgm:cxn modelId="{D5F6A474-9796-4AAF-8CFD-3E83EEB7D139}" type="presParOf" srcId="{6DED2182-4A18-467D-995B-F0A3A3B705F2}" destId="{0D15F915-8596-406A-BCD4-5214A2D82E07}" srcOrd="2" destOrd="0" presId="urn:microsoft.com/office/officeart/2005/8/layout/list1"/>
    <dgm:cxn modelId="{56C80465-EE4A-471F-B66B-3CD12AD97D65}" type="presParOf" srcId="{6DED2182-4A18-467D-995B-F0A3A3B705F2}" destId="{C4C0DFAF-F4A7-4528-B4C5-7DB538DCEEB9}" srcOrd="3" destOrd="0" presId="urn:microsoft.com/office/officeart/2005/8/layout/list1"/>
    <dgm:cxn modelId="{4B52DC32-C699-4B92-8780-7C5600C9E1B8}" type="presParOf" srcId="{6DED2182-4A18-467D-995B-F0A3A3B705F2}" destId="{CF25B874-B7D5-4A17-BD77-17207ECD4446}" srcOrd="4" destOrd="0" presId="urn:microsoft.com/office/officeart/2005/8/layout/list1"/>
    <dgm:cxn modelId="{7567B81A-3346-45BB-A889-CE2E32145D52}" type="presParOf" srcId="{CF25B874-B7D5-4A17-BD77-17207ECD4446}" destId="{4F38872C-0027-4FA1-8E4A-42494F31C1F9}" srcOrd="0" destOrd="0" presId="urn:microsoft.com/office/officeart/2005/8/layout/list1"/>
    <dgm:cxn modelId="{3254CC65-3083-46E2-84B3-865EC2938C09}" type="presParOf" srcId="{CF25B874-B7D5-4A17-BD77-17207ECD4446}" destId="{C4BED25F-5C4B-49C3-ACBF-99FD9205BD64}" srcOrd="1" destOrd="0" presId="urn:microsoft.com/office/officeart/2005/8/layout/list1"/>
    <dgm:cxn modelId="{D656CCB9-C442-4836-A588-B8D3AFE44064}" type="presParOf" srcId="{6DED2182-4A18-467D-995B-F0A3A3B705F2}" destId="{046F1142-861D-4A80-B116-CDD2F0C7FCEA}" srcOrd="5" destOrd="0" presId="urn:microsoft.com/office/officeart/2005/8/layout/list1"/>
    <dgm:cxn modelId="{CBA81BF4-B65B-4E83-BC60-D3AAE59F29C7}" type="presParOf" srcId="{6DED2182-4A18-467D-995B-F0A3A3B705F2}" destId="{43894A6F-17A5-44C4-883A-540FFD3AB0D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B92135-C475-48D3-94CA-95F7097A7326}" type="doc">
      <dgm:prSet loTypeId="urn:microsoft.com/office/officeart/2005/8/layout/hierarchy1" loCatId="hierarchy" qsTypeId="urn:microsoft.com/office/officeart/2005/8/quickstyle/simple3" qsCatId="simple" csTypeId="urn:microsoft.com/office/officeart/2005/8/colors/accent1_2" csCatId="accent1" phldr="1"/>
      <dgm:spPr/>
      <dgm:t>
        <a:bodyPr/>
        <a:lstStyle/>
        <a:p>
          <a:endParaRPr lang="en-US"/>
        </a:p>
      </dgm:t>
    </dgm:pt>
    <dgm:pt modelId="{A80C10BC-F192-4BD0-93A6-82A7738AD1EC}">
      <dgm:prSet phldrT="[Text]"/>
      <dgm:spPr>
        <a:xfrm>
          <a:off x="185953" y="2789777"/>
          <a:ext cx="1652745" cy="1049493"/>
        </a:xfrm>
        <a:prstGeom prst="roundRect">
          <a:avLst>
            <a:gd name="adj" fmla="val 10000"/>
          </a:avLst>
        </a:prstGeom>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b="1">
              <a:latin typeface="Rockwell" panose="02060603020205020403"/>
              <a:ea typeface="+mn-ea"/>
              <a:cs typeface="+mn-cs"/>
            </a:rPr>
            <a:t>Advertising and  Promotion</a:t>
          </a:r>
          <a:r>
            <a:rPr lang="en-US">
              <a:latin typeface="Rockwell" panose="02060603020205020403"/>
              <a:ea typeface="+mn-ea"/>
              <a:cs typeface="+mn-cs"/>
            </a:rPr>
            <a:t> </a:t>
          </a:r>
        </a:p>
        <a:p>
          <a:pPr defTabSz="666750">
            <a:lnSpc>
              <a:spcPct val="90000"/>
            </a:lnSpc>
            <a:spcBef>
              <a:spcPct val="0"/>
            </a:spcBef>
            <a:spcAft>
              <a:spcPct val="35000"/>
            </a:spcAft>
            <a:buNone/>
          </a:pPr>
          <a:endParaRPr lang="en-US" b="1" dirty="0">
            <a:latin typeface="Rockwell" panose="02060603020205020403"/>
            <a:ea typeface="+mn-ea"/>
            <a:cs typeface="+mn-cs"/>
          </a:endParaRPr>
        </a:p>
      </dgm:t>
    </dgm:pt>
    <dgm:pt modelId="{E586ABC3-87DA-4F02-80FB-6E128AB1DD01}" type="parTrans" cxnId="{A68CED22-579E-4E50-9FA9-5DEFFF188ABA}">
      <dgm:prSet/>
      <dgm:spPr>
        <a:xfrm>
          <a:off x="828687" y="1397630"/>
          <a:ext cx="2813390" cy="1217690"/>
        </a:xfrm>
        <a:custGeom>
          <a:avLst/>
          <a:gdLst/>
          <a:ahLst/>
          <a:cxnLst/>
          <a:rect l="0" t="0" r="0" b="0"/>
          <a:pathLst>
            <a:path>
              <a:moveTo>
                <a:pt x="2813390" y="0"/>
              </a:moveTo>
              <a:lnTo>
                <a:pt x="2813390" y="1064581"/>
              </a:lnTo>
              <a:lnTo>
                <a:pt x="0" y="1064581"/>
              </a:lnTo>
              <a:lnTo>
                <a:pt x="0" y="1217690"/>
              </a:lnTo>
            </a:path>
          </a:pathLst>
        </a:custGeom>
      </dgm:spPr>
      <dgm:t>
        <a:bodyPr/>
        <a:lstStyle/>
        <a:p>
          <a:endParaRPr lang="en-US"/>
        </a:p>
      </dgm:t>
    </dgm:pt>
    <dgm:pt modelId="{CDFFC046-9273-46A9-9A7E-B0F88810AD2C}" type="sibTrans" cxnId="{A68CED22-579E-4E50-9FA9-5DEFFF188ABA}">
      <dgm:prSet/>
      <dgm:spPr/>
      <dgm:t>
        <a:bodyPr/>
        <a:lstStyle/>
        <a:p>
          <a:endParaRPr lang="en-US"/>
        </a:p>
      </dgm:t>
    </dgm:pt>
    <dgm:pt modelId="{51788761-643F-4C7D-98F8-A391B39612D1}">
      <dgm:prSet phldrT="[Text]"/>
      <dgm:spPr>
        <a:xfrm>
          <a:off x="6246018" y="2789777"/>
          <a:ext cx="1652745" cy="1049493"/>
        </a:xfrm>
        <a:prstGeom prst="roundRect">
          <a:avLst>
            <a:gd name="adj" fmla="val 10000"/>
          </a:avLst>
        </a:prstGeom>
      </dgm:spPr>
      <dgm:t>
        <a:bodyPr/>
        <a:lstStyle/>
        <a:p>
          <a:pPr>
            <a:buNone/>
          </a:pPr>
          <a:r>
            <a:rPr lang="en-US" b="1">
              <a:latin typeface="Rockwell" panose="02060603020205020403"/>
              <a:ea typeface="+mn-ea"/>
              <a:cs typeface="+mn-cs"/>
            </a:rPr>
            <a:t>Mobile Marketing</a:t>
          </a:r>
          <a:endParaRPr lang="en-US" b="1" dirty="0">
            <a:latin typeface="Rockwell" panose="02060603020205020403"/>
            <a:ea typeface="+mn-ea"/>
            <a:cs typeface="+mn-cs"/>
          </a:endParaRPr>
        </a:p>
      </dgm:t>
    </dgm:pt>
    <dgm:pt modelId="{D9DF0C87-027C-4F4B-BE5B-8C0D5F0AA595}" type="parTrans" cxnId="{88E329D7-0691-4DE8-B94C-43EB00EA3070}">
      <dgm:prSet/>
      <dgm:spPr>
        <a:xfrm>
          <a:off x="3642078" y="1397630"/>
          <a:ext cx="3246674" cy="1217690"/>
        </a:xfrm>
        <a:custGeom>
          <a:avLst/>
          <a:gdLst/>
          <a:ahLst/>
          <a:cxnLst/>
          <a:rect l="0" t="0" r="0" b="0"/>
          <a:pathLst>
            <a:path>
              <a:moveTo>
                <a:pt x="0" y="0"/>
              </a:moveTo>
              <a:lnTo>
                <a:pt x="0" y="1064581"/>
              </a:lnTo>
              <a:lnTo>
                <a:pt x="3246674" y="1064581"/>
              </a:lnTo>
              <a:lnTo>
                <a:pt x="3246674" y="1217690"/>
              </a:lnTo>
            </a:path>
          </a:pathLst>
        </a:custGeom>
      </dgm:spPr>
      <dgm:t>
        <a:bodyPr/>
        <a:lstStyle/>
        <a:p>
          <a:endParaRPr lang="en-US"/>
        </a:p>
      </dgm:t>
    </dgm:pt>
    <dgm:pt modelId="{73FF4F79-8E41-4836-A376-FF96D6E46DA1}" type="sibTrans" cxnId="{88E329D7-0691-4DE8-B94C-43EB00EA3070}">
      <dgm:prSet/>
      <dgm:spPr/>
      <dgm:t>
        <a:bodyPr/>
        <a:lstStyle/>
        <a:p>
          <a:endParaRPr lang="en-US"/>
        </a:p>
      </dgm:t>
    </dgm:pt>
    <dgm:pt modelId="{50C5C1A2-73AE-4590-9E9B-24AA21FFB865}">
      <dgm:prSet/>
      <dgm:spPr>
        <a:xfrm>
          <a:off x="2205974" y="2789777"/>
          <a:ext cx="1652745" cy="1049493"/>
        </a:xfrm>
        <a:prstGeom prst="roundRect">
          <a:avLst>
            <a:gd name="adj" fmla="val 10000"/>
          </a:avLst>
        </a:prstGeom>
      </dgm:spPr>
      <dgm:t>
        <a:bodyPr/>
        <a:lstStyle/>
        <a:p>
          <a:pPr>
            <a:buNone/>
          </a:pPr>
          <a:r>
            <a:rPr lang="en-US" b="1">
              <a:latin typeface="Rockwell" panose="02060603020205020403"/>
              <a:ea typeface="+mn-ea"/>
              <a:cs typeface="+mn-cs"/>
            </a:rPr>
            <a:t>Interactive Marketing</a:t>
          </a:r>
          <a:endParaRPr lang="en-US" dirty="0">
            <a:latin typeface="Rockwell" panose="02060603020205020403"/>
            <a:ea typeface="+mn-ea"/>
            <a:cs typeface="+mn-cs"/>
          </a:endParaRPr>
        </a:p>
      </dgm:t>
    </dgm:pt>
    <dgm:pt modelId="{360A1A2B-CAEC-45BC-8A62-99BF2123DF75}" type="parTrans" cxnId="{734C1BB2-D755-4A27-B6A0-2DF335044889}">
      <dgm:prSet/>
      <dgm:spPr>
        <a:xfrm>
          <a:off x="2848708" y="1397630"/>
          <a:ext cx="793369" cy="1217690"/>
        </a:xfrm>
        <a:custGeom>
          <a:avLst/>
          <a:gdLst/>
          <a:ahLst/>
          <a:cxnLst/>
          <a:rect l="0" t="0" r="0" b="0"/>
          <a:pathLst>
            <a:path>
              <a:moveTo>
                <a:pt x="793369" y="0"/>
              </a:moveTo>
              <a:lnTo>
                <a:pt x="793369" y="1064581"/>
              </a:lnTo>
              <a:lnTo>
                <a:pt x="0" y="1064581"/>
              </a:lnTo>
              <a:lnTo>
                <a:pt x="0" y="1217690"/>
              </a:lnTo>
            </a:path>
          </a:pathLst>
        </a:custGeom>
      </dgm:spPr>
      <dgm:t>
        <a:bodyPr/>
        <a:lstStyle/>
        <a:p>
          <a:endParaRPr lang="en-US"/>
        </a:p>
      </dgm:t>
    </dgm:pt>
    <dgm:pt modelId="{B95E62E6-66B3-4F6B-B4C1-BF33737229D7}" type="sibTrans" cxnId="{734C1BB2-D755-4A27-B6A0-2DF335044889}">
      <dgm:prSet/>
      <dgm:spPr/>
      <dgm:t>
        <a:bodyPr/>
        <a:lstStyle/>
        <a:p>
          <a:endParaRPr lang="en-US"/>
        </a:p>
      </dgm:t>
    </dgm:pt>
    <dgm:pt modelId="{2B8E4C0F-48EF-4DCC-997E-871C34F9DF5D}">
      <dgm:prSet/>
      <dgm:spPr>
        <a:xfrm>
          <a:off x="4225996" y="2789777"/>
          <a:ext cx="1652745" cy="1049493"/>
        </a:xfrm>
        <a:prstGeom prst="roundRect">
          <a:avLst>
            <a:gd name="adj" fmla="val 10000"/>
          </a:avLst>
        </a:prstGeom>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b="1">
              <a:latin typeface="Rockwell" panose="02060603020205020403"/>
              <a:ea typeface="+mn-ea"/>
              <a:cs typeface="+mn-cs"/>
            </a:rPr>
            <a:t> Events and Experiences</a:t>
          </a:r>
        </a:p>
        <a:p>
          <a:pPr defTabSz="666750">
            <a:lnSpc>
              <a:spcPct val="90000"/>
            </a:lnSpc>
            <a:spcBef>
              <a:spcPct val="0"/>
            </a:spcBef>
            <a:spcAft>
              <a:spcPct val="35000"/>
            </a:spcAft>
            <a:buNone/>
          </a:pPr>
          <a:endParaRPr lang="en-US" b="1" dirty="0">
            <a:latin typeface="Rockwell" panose="02060603020205020403"/>
            <a:ea typeface="+mn-ea"/>
            <a:cs typeface="+mn-cs"/>
          </a:endParaRPr>
        </a:p>
      </dgm:t>
    </dgm:pt>
    <dgm:pt modelId="{4F4EA7CA-0ADE-4E20-8EF6-9D636D58061C}" type="parTrans" cxnId="{687BD061-4D86-46CD-B6C8-3C54AE93BFB3}">
      <dgm:prSet/>
      <dgm:spPr>
        <a:xfrm>
          <a:off x="3642078" y="1397630"/>
          <a:ext cx="1226652" cy="1217690"/>
        </a:xfrm>
        <a:custGeom>
          <a:avLst/>
          <a:gdLst/>
          <a:ahLst/>
          <a:cxnLst/>
          <a:rect l="0" t="0" r="0" b="0"/>
          <a:pathLst>
            <a:path>
              <a:moveTo>
                <a:pt x="0" y="0"/>
              </a:moveTo>
              <a:lnTo>
                <a:pt x="0" y="1064581"/>
              </a:lnTo>
              <a:lnTo>
                <a:pt x="1226652" y="1064581"/>
              </a:lnTo>
              <a:lnTo>
                <a:pt x="1226652" y="1217690"/>
              </a:lnTo>
            </a:path>
          </a:pathLst>
        </a:custGeom>
      </dgm:spPr>
      <dgm:t>
        <a:bodyPr/>
        <a:lstStyle/>
        <a:p>
          <a:endParaRPr lang="en-US"/>
        </a:p>
      </dgm:t>
    </dgm:pt>
    <dgm:pt modelId="{48349572-4A88-4EE6-BA29-0067660DDABA}" type="sibTrans" cxnId="{687BD061-4D86-46CD-B6C8-3C54AE93BFB3}">
      <dgm:prSet/>
      <dgm:spPr/>
      <dgm:t>
        <a:bodyPr/>
        <a:lstStyle/>
        <a:p>
          <a:endParaRPr lang="en-US"/>
        </a:p>
      </dgm:t>
    </dgm:pt>
    <dgm:pt modelId="{53061419-1C50-4122-A1BF-6F698BDFE1AD}">
      <dgm:prSet phldrT="[Text]" custT="1"/>
      <dgm:spPr>
        <a:xfrm>
          <a:off x="1115297" y="522593"/>
          <a:ext cx="5420838" cy="1049493"/>
        </a:xfrm>
        <a:prstGeom prst="roundRect">
          <a:avLst>
            <a:gd name="adj" fmla="val 10000"/>
          </a:avLst>
        </a:prstGeom>
      </dgm:spPr>
      <dgm:t>
        <a:bodyPr/>
        <a:lstStyle/>
        <a:p>
          <a:pPr>
            <a:buNone/>
          </a:pPr>
          <a:r>
            <a:rPr lang="en-US" sz="3600">
              <a:latin typeface="Rockwell" panose="02060603020205020403"/>
              <a:ea typeface="+mn-ea"/>
              <a:cs typeface="+mn-cs"/>
            </a:rPr>
            <a:t>Marketing Communication </a:t>
          </a:r>
          <a:endParaRPr lang="en-US" sz="3600" dirty="0">
            <a:latin typeface="Rockwell" panose="02060603020205020403"/>
            <a:ea typeface="+mn-ea"/>
            <a:cs typeface="+mn-cs"/>
          </a:endParaRPr>
        </a:p>
      </dgm:t>
    </dgm:pt>
    <dgm:pt modelId="{AC2848FA-B02E-40C4-88BF-891AE3A8C806}" type="sibTrans" cxnId="{8CAF1AA9-7866-44E2-99A1-F4FEF163A895}">
      <dgm:prSet/>
      <dgm:spPr/>
      <dgm:t>
        <a:bodyPr/>
        <a:lstStyle/>
        <a:p>
          <a:endParaRPr lang="en-US"/>
        </a:p>
      </dgm:t>
    </dgm:pt>
    <dgm:pt modelId="{F68BD577-FED8-47F0-A2D8-B64A164B21B2}" type="parTrans" cxnId="{8CAF1AA9-7866-44E2-99A1-F4FEF163A895}">
      <dgm:prSet/>
      <dgm:spPr/>
      <dgm:t>
        <a:bodyPr/>
        <a:lstStyle/>
        <a:p>
          <a:endParaRPr lang="en-US"/>
        </a:p>
      </dgm:t>
    </dgm:pt>
    <dgm:pt modelId="{9802EF16-3C98-4AFE-B487-F01E332D46D8}" type="pres">
      <dgm:prSet presAssocID="{51B92135-C475-48D3-94CA-95F7097A7326}" presName="hierChild1" presStyleCnt="0">
        <dgm:presLayoutVars>
          <dgm:chPref val="1"/>
          <dgm:dir/>
          <dgm:animOne val="branch"/>
          <dgm:animLvl val="lvl"/>
          <dgm:resizeHandles/>
        </dgm:presLayoutVars>
      </dgm:prSet>
      <dgm:spPr/>
    </dgm:pt>
    <dgm:pt modelId="{4D1B2995-F05C-4022-90BA-F40E63AC7643}" type="pres">
      <dgm:prSet presAssocID="{53061419-1C50-4122-A1BF-6F698BDFE1AD}" presName="hierRoot1" presStyleCnt="0"/>
      <dgm:spPr/>
    </dgm:pt>
    <dgm:pt modelId="{29A918E6-F6A3-446E-9264-5C109D0EE965}" type="pres">
      <dgm:prSet presAssocID="{53061419-1C50-4122-A1BF-6F698BDFE1AD}" presName="composite" presStyleCnt="0"/>
      <dgm:spPr/>
    </dgm:pt>
    <dgm:pt modelId="{EC80BD3C-F8A5-4178-8FC8-DC7B744A4064}" type="pres">
      <dgm:prSet presAssocID="{53061419-1C50-4122-A1BF-6F698BDFE1AD}" presName="background" presStyleLbl="node0" presStyleIdx="0" presStyleCnt="1"/>
      <dgm:spPr>
        <a:xfrm>
          <a:off x="931658" y="348137"/>
          <a:ext cx="5420838" cy="1049493"/>
        </a:xfrm>
        <a:prstGeom prst="roundRect">
          <a:avLst>
            <a:gd name="adj" fmla="val 10000"/>
          </a:avLst>
        </a:prstGeom>
      </dgm:spPr>
    </dgm:pt>
    <dgm:pt modelId="{41568E28-A81B-41EE-9ED1-90825389FA35}" type="pres">
      <dgm:prSet presAssocID="{53061419-1C50-4122-A1BF-6F698BDFE1AD}" presName="text" presStyleLbl="fgAcc0" presStyleIdx="0" presStyleCnt="1" custScaleX="327990" custLinFactNeighborX="-13108" custLinFactNeighborY="-70226">
        <dgm:presLayoutVars>
          <dgm:chPref val="3"/>
        </dgm:presLayoutVars>
      </dgm:prSet>
      <dgm:spPr/>
    </dgm:pt>
    <dgm:pt modelId="{66C32316-E4BB-4F36-AC04-60F25FFF3856}" type="pres">
      <dgm:prSet presAssocID="{53061419-1C50-4122-A1BF-6F698BDFE1AD}" presName="hierChild2" presStyleCnt="0"/>
      <dgm:spPr/>
    </dgm:pt>
    <dgm:pt modelId="{8F5D326E-8B0E-4BA6-81B1-D1ACCA40C0D2}" type="pres">
      <dgm:prSet presAssocID="{E586ABC3-87DA-4F02-80FB-6E128AB1DD01}" presName="Name10" presStyleLbl="parChTrans1D2" presStyleIdx="0" presStyleCnt="4"/>
      <dgm:spPr/>
    </dgm:pt>
    <dgm:pt modelId="{FE81F5A6-8BCB-450D-9EDC-D369542176A4}" type="pres">
      <dgm:prSet presAssocID="{A80C10BC-F192-4BD0-93A6-82A7738AD1EC}" presName="hierRoot2" presStyleCnt="0"/>
      <dgm:spPr/>
    </dgm:pt>
    <dgm:pt modelId="{F93BB64A-5D9F-4596-846F-1592400EC64A}" type="pres">
      <dgm:prSet presAssocID="{A80C10BC-F192-4BD0-93A6-82A7738AD1EC}" presName="composite2" presStyleCnt="0"/>
      <dgm:spPr/>
    </dgm:pt>
    <dgm:pt modelId="{02E6DD90-182B-4A2A-A8B1-0A80F5B564F2}" type="pres">
      <dgm:prSet presAssocID="{A80C10BC-F192-4BD0-93A6-82A7738AD1EC}" presName="background2" presStyleLbl="node2" presStyleIdx="0" presStyleCnt="4"/>
      <dgm:spPr>
        <a:xfrm>
          <a:off x="2314" y="2615320"/>
          <a:ext cx="1652745" cy="1049493"/>
        </a:xfrm>
        <a:prstGeom prst="roundRect">
          <a:avLst>
            <a:gd name="adj" fmla="val 10000"/>
          </a:avLst>
        </a:prstGeom>
      </dgm:spPr>
    </dgm:pt>
    <dgm:pt modelId="{D7683E1A-B611-492B-98A9-E9ED7AAC4912}" type="pres">
      <dgm:prSet presAssocID="{A80C10BC-F192-4BD0-93A6-82A7738AD1EC}" presName="text2" presStyleLbl="fgAcc2" presStyleIdx="0" presStyleCnt="4">
        <dgm:presLayoutVars>
          <dgm:chPref val="3"/>
        </dgm:presLayoutVars>
      </dgm:prSet>
      <dgm:spPr/>
    </dgm:pt>
    <dgm:pt modelId="{6DBEB8CC-2DFC-4F99-92EA-F9617AD6AE6B}" type="pres">
      <dgm:prSet presAssocID="{A80C10BC-F192-4BD0-93A6-82A7738AD1EC}" presName="hierChild3" presStyleCnt="0"/>
      <dgm:spPr/>
    </dgm:pt>
    <dgm:pt modelId="{E9A592EF-06F7-4E99-AE9F-44BE24CEF575}" type="pres">
      <dgm:prSet presAssocID="{360A1A2B-CAEC-45BC-8A62-99BF2123DF75}" presName="Name10" presStyleLbl="parChTrans1D2" presStyleIdx="1" presStyleCnt="4"/>
      <dgm:spPr/>
    </dgm:pt>
    <dgm:pt modelId="{1B0FF8CE-A9B0-4260-97FB-9441FBD7C57F}" type="pres">
      <dgm:prSet presAssocID="{50C5C1A2-73AE-4590-9E9B-24AA21FFB865}" presName="hierRoot2" presStyleCnt="0"/>
      <dgm:spPr/>
    </dgm:pt>
    <dgm:pt modelId="{03FC0684-CB81-42DD-B3C5-FDB77EA4632E}" type="pres">
      <dgm:prSet presAssocID="{50C5C1A2-73AE-4590-9E9B-24AA21FFB865}" presName="composite2" presStyleCnt="0"/>
      <dgm:spPr/>
    </dgm:pt>
    <dgm:pt modelId="{4298111B-2DBA-461C-BBEE-292FF4C1C810}" type="pres">
      <dgm:prSet presAssocID="{50C5C1A2-73AE-4590-9E9B-24AA21FFB865}" presName="background2" presStyleLbl="node2" presStyleIdx="1" presStyleCnt="4"/>
      <dgm:spPr>
        <a:xfrm>
          <a:off x="2022336" y="2615320"/>
          <a:ext cx="1652745" cy="1049493"/>
        </a:xfrm>
        <a:prstGeom prst="roundRect">
          <a:avLst>
            <a:gd name="adj" fmla="val 10000"/>
          </a:avLst>
        </a:prstGeom>
      </dgm:spPr>
    </dgm:pt>
    <dgm:pt modelId="{6A135945-91EE-4419-B91B-DC048BCF5192}" type="pres">
      <dgm:prSet presAssocID="{50C5C1A2-73AE-4590-9E9B-24AA21FFB865}" presName="text2" presStyleLbl="fgAcc2" presStyleIdx="1" presStyleCnt="4">
        <dgm:presLayoutVars>
          <dgm:chPref val="3"/>
        </dgm:presLayoutVars>
      </dgm:prSet>
      <dgm:spPr/>
    </dgm:pt>
    <dgm:pt modelId="{DBB806D6-AAF8-4592-A35D-9E0ED3A45B57}" type="pres">
      <dgm:prSet presAssocID="{50C5C1A2-73AE-4590-9E9B-24AA21FFB865}" presName="hierChild3" presStyleCnt="0"/>
      <dgm:spPr/>
    </dgm:pt>
    <dgm:pt modelId="{FAA34B2A-6034-42BE-A589-E663ECAC4AB9}" type="pres">
      <dgm:prSet presAssocID="{4F4EA7CA-0ADE-4E20-8EF6-9D636D58061C}" presName="Name10" presStyleLbl="parChTrans1D2" presStyleIdx="2" presStyleCnt="4"/>
      <dgm:spPr/>
    </dgm:pt>
    <dgm:pt modelId="{9A774CEE-20DB-49EA-B0C2-9997B8033035}" type="pres">
      <dgm:prSet presAssocID="{2B8E4C0F-48EF-4DCC-997E-871C34F9DF5D}" presName="hierRoot2" presStyleCnt="0"/>
      <dgm:spPr/>
    </dgm:pt>
    <dgm:pt modelId="{848F06A2-8233-4C0E-8318-085FEC1F7D67}" type="pres">
      <dgm:prSet presAssocID="{2B8E4C0F-48EF-4DCC-997E-871C34F9DF5D}" presName="composite2" presStyleCnt="0"/>
      <dgm:spPr/>
    </dgm:pt>
    <dgm:pt modelId="{8C296CC7-89A5-4078-B588-43B63D2BD079}" type="pres">
      <dgm:prSet presAssocID="{2B8E4C0F-48EF-4DCC-997E-871C34F9DF5D}" presName="background2" presStyleLbl="node2" presStyleIdx="2" presStyleCnt="4"/>
      <dgm:spPr>
        <a:xfrm>
          <a:off x="4042358" y="2615320"/>
          <a:ext cx="1652745" cy="1049493"/>
        </a:xfrm>
        <a:prstGeom prst="roundRect">
          <a:avLst>
            <a:gd name="adj" fmla="val 10000"/>
          </a:avLst>
        </a:prstGeom>
      </dgm:spPr>
    </dgm:pt>
    <dgm:pt modelId="{5BFAFCA2-EEF5-41D3-9C56-B20D03D6BED7}" type="pres">
      <dgm:prSet presAssocID="{2B8E4C0F-48EF-4DCC-997E-871C34F9DF5D}" presName="text2" presStyleLbl="fgAcc2" presStyleIdx="2" presStyleCnt="4">
        <dgm:presLayoutVars>
          <dgm:chPref val="3"/>
        </dgm:presLayoutVars>
      </dgm:prSet>
      <dgm:spPr/>
    </dgm:pt>
    <dgm:pt modelId="{151DD9D3-0E71-44DF-8554-64EE697C3D75}" type="pres">
      <dgm:prSet presAssocID="{2B8E4C0F-48EF-4DCC-997E-871C34F9DF5D}" presName="hierChild3" presStyleCnt="0"/>
      <dgm:spPr/>
    </dgm:pt>
    <dgm:pt modelId="{23552873-1420-46C6-8A77-F72707A08A8A}" type="pres">
      <dgm:prSet presAssocID="{D9DF0C87-027C-4F4B-BE5B-8C0D5F0AA595}" presName="Name10" presStyleLbl="parChTrans1D2" presStyleIdx="3" presStyleCnt="4"/>
      <dgm:spPr/>
    </dgm:pt>
    <dgm:pt modelId="{54DDC49E-0B72-42F3-9FE2-F2A0880BC999}" type="pres">
      <dgm:prSet presAssocID="{51788761-643F-4C7D-98F8-A391B39612D1}" presName="hierRoot2" presStyleCnt="0"/>
      <dgm:spPr/>
    </dgm:pt>
    <dgm:pt modelId="{4CE975FB-A118-4223-9D02-542A36278731}" type="pres">
      <dgm:prSet presAssocID="{51788761-643F-4C7D-98F8-A391B39612D1}" presName="composite2" presStyleCnt="0"/>
      <dgm:spPr/>
    </dgm:pt>
    <dgm:pt modelId="{FB77B82A-25DA-4878-89CF-96C472E887D1}" type="pres">
      <dgm:prSet presAssocID="{51788761-643F-4C7D-98F8-A391B39612D1}" presName="background2" presStyleLbl="node2" presStyleIdx="3" presStyleCnt="4"/>
      <dgm:spPr>
        <a:xfrm>
          <a:off x="6062379" y="2615320"/>
          <a:ext cx="1652745" cy="1049493"/>
        </a:xfrm>
        <a:prstGeom prst="roundRect">
          <a:avLst>
            <a:gd name="adj" fmla="val 10000"/>
          </a:avLst>
        </a:prstGeom>
      </dgm:spPr>
    </dgm:pt>
    <dgm:pt modelId="{BCDEF09D-31A7-4485-B7CB-1E0E9E0BA6D4}" type="pres">
      <dgm:prSet presAssocID="{51788761-643F-4C7D-98F8-A391B39612D1}" presName="text2" presStyleLbl="fgAcc2" presStyleIdx="3" presStyleCnt="4">
        <dgm:presLayoutVars>
          <dgm:chPref val="3"/>
        </dgm:presLayoutVars>
      </dgm:prSet>
      <dgm:spPr/>
    </dgm:pt>
    <dgm:pt modelId="{A9715B2B-0690-4AED-B343-A88816C22B75}" type="pres">
      <dgm:prSet presAssocID="{51788761-643F-4C7D-98F8-A391B39612D1}" presName="hierChild3" presStyleCnt="0"/>
      <dgm:spPr/>
    </dgm:pt>
  </dgm:ptLst>
  <dgm:cxnLst>
    <dgm:cxn modelId="{C79E9507-244D-4662-82C9-EB965B875A0D}" type="presOf" srcId="{360A1A2B-CAEC-45BC-8A62-99BF2123DF75}" destId="{E9A592EF-06F7-4E99-AE9F-44BE24CEF575}" srcOrd="0" destOrd="0" presId="urn:microsoft.com/office/officeart/2005/8/layout/hierarchy1"/>
    <dgm:cxn modelId="{A68CED22-579E-4E50-9FA9-5DEFFF188ABA}" srcId="{53061419-1C50-4122-A1BF-6F698BDFE1AD}" destId="{A80C10BC-F192-4BD0-93A6-82A7738AD1EC}" srcOrd="0" destOrd="0" parTransId="{E586ABC3-87DA-4F02-80FB-6E128AB1DD01}" sibTransId="{CDFFC046-9273-46A9-9A7E-B0F88810AD2C}"/>
    <dgm:cxn modelId="{687BD061-4D86-46CD-B6C8-3C54AE93BFB3}" srcId="{53061419-1C50-4122-A1BF-6F698BDFE1AD}" destId="{2B8E4C0F-48EF-4DCC-997E-871C34F9DF5D}" srcOrd="2" destOrd="0" parTransId="{4F4EA7CA-0ADE-4E20-8EF6-9D636D58061C}" sibTransId="{48349572-4A88-4EE6-BA29-0067660DDABA}"/>
    <dgm:cxn modelId="{8A963265-3DF4-465D-9650-2CE97C2D3AC1}" type="presOf" srcId="{53061419-1C50-4122-A1BF-6F698BDFE1AD}" destId="{41568E28-A81B-41EE-9ED1-90825389FA35}" srcOrd="0" destOrd="0" presId="urn:microsoft.com/office/officeart/2005/8/layout/hierarchy1"/>
    <dgm:cxn modelId="{B7B27349-B535-45CC-AFD1-A876E315AE7E}" type="presOf" srcId="{A80C10BC-F192-4BD0-93A6-82A7738AD1EC}" destId="{D7683E1A-B611-492B-98A9-E9ED7AAC4912}" srcOrd="0" destOrd="0" presId="urn:microsoft.com/office/officeart/2005/8/layout/hierarchy1"/>
    <dgm:cxn modelId="{A9BCB176-9DFB-4A3D-BEC3-0BA2AA903856}" type="presOf" srcId="{2B8E4C0F-48EF-4DCC-997E-871C34F9DF5D}" destId="{5BFAFCA2-EEF5-41D3-9C56-B20D03D6BED7}" srcOrd="0" destOrd="0" presId="urn:microsoft.com/office/officeart/2005/8/layout/hierarchy1"/>
    <dgm:cxn modelId="{5BB04B7D-D91D-48F7-AEFD-A966C4ABC3F9}" type="presOf" srcId="{E586ABC3-87DA-4F02-80FB-6E128AB1DD01}" destId="{8F5D326E-8B0E-4BA6-81B1-D1ACCA40C0D2}" srcOrd="0" destOrd="0" presId="urn:microsoft.com/office/officeart/2005/8/layout/hierarchy1"/>
    <dgm:cxn modelId="{8CAF1AA9-7866-44E2-99A1-F4FEF163A895}" srcId="{51B92135-C475-48D3-94CA-95F7097A7326}" destId="{53061419-1C50-4122-A1BF-6F698BDFE1AD}" srcOrd="0" destOrd="0" parTransId="{F68BD577-FED8-47F0-A2D8-B64A164B21B2}" sibTransId="{AC2848FA-B02E-40C4-88BF-891AE3A8C806}"/>
    <dgm:cxn modelId="{734C1BB2-D755-4A27-B6A0-2DF335044889}" srcId="{53061419-1C50-4122-A1BF-6F698BDFE1AD}" destId="{50C5C1A2-73AE-4590-9E9B-24AA21FFB865}" srcOrd="1" destOrd="0" parTransId="{360A1A2B-CAEC-45BC-8A62-99BF2123DF75}" sibTransId="{B95E62E6-66B3-4F6B-B4C1-BF33737229D7}"/>
    <dgm:cxn modelId="{50ED73B5-5114-4CEE-B327-53ECDD85EC66}" type="presOf" srcId="{51788761-643F-4C7D-98F8-A391B39612D1}" destId="{BCDEF09D-31A7-4485-B7CB-1E0E9E0BA6D4}" srcOrd="0" destOrd="0" presId="urn:microsoft.com/office/officeart/2005/8/layout/hierarchy1"/>
    <dgm:cxn modelId="{0A211DB6-9D4E-43D7-BBAA-8974C546C9DC}" type="presOf" srcId="{50C5C1A2-73AE-4590-9E9B-24AA21FFB865}" destId="{6A135945-91EE-4419-B91B-DC048BCF5192}" srcOrd="0" destOrd="0" presId="urn:microsoft.com/office/officeart/2005/8/layout/hierarchy1"/>
    <dgm:cxn modelId="{05F4DCC9-EB42-4315-A2D6-ACE19EF342AF}" type="presOf" srcId="{51B92135-C475-48D3-94CA-95F7097A7326}" destId="{9802EF16-3C98-4AFE-B487-F01E332D46D8}" srcOrd="0" destOrd="0" presId="urn:microsoft.com/office/officeart/2005/8/layout/hierarchy1"/>
    <dgm:cxn modelId="{88E329D7-0691-4DE8-B94C-43EB00EA3070}" srcId="{53061419-1C50-4122-A1BF-6F698BDFE1AD}" destId="{51788761-643F-4C7D-98F8-A391B39612D1}" srcOrd="3" destOrd="0" parTransId="{D9DF0C87-027C-4F4B-BE5B-8C0D5F0AA595}" sibTransId="{73FF4F79-8E41-4836-A376-FF96D6E46DA1}"/>
    <dgm:cxn modelId="{1A2D3DF4-42B9-45FF-BBE0-5241C2B315E5}" type="presOf" srcId="{D9DF0C87-027C-4F4B-BE5B-8C0D5F0AA595}" destId="{23552873-1420-46C6-8A77-F72707A08A8A}" srcOrd="0" destOrd="0" presId="urn:microsoft.com/office/officeart/2005/8/layout/hierarchy1"/>
    <dgm:cxn modelId="{52F3FBFB-4608-4DA9-8DDF-7258F3D028D9}" type="presOf" srcId="{4F4EA7CA-0ADE-4E20-8EF6-9D636D58061C}" destId="{FAA34B2A-6034-42BE-A589-E663ECAC4AB9}" srcOrd="0" destOrd="0" presId="urn:microsoft.com/office/officeart/2005/8/layout/hierarchy1"/>
    <dgm:cxn modelId="{6FD8F139-1CFA-4343-9010-CDECE67C816A}" type="presParOf" srcId="{9802EF16-3C98-4AFE-B487-F01E332D46D8}" destId="{4D1B2995-F05C-4022-90BA-F40E63AC7643}" srcOrd="0" destOrd="0" presId="urn:microsoft.com/office/officeart/2005/8/layout/hierarchy1"/>
    <dgm:cxn modelId="{0A70CE3F-0B56-470F-AE1B-8B431AF881B7}" type="presParOf" srcId="{4D1B2995-F05C-4022-90BA-F40E63AC7643}" destId="{29A918E6-F6A3-446E-9264-5C109D0EE965}" srcOrd="0" destOrd="0" presId="urn:microsoft.com/office/officeart/2005/8/layout/hierarchy1"/>
    <dgm:cxn modelId="{40316183-7A35-4B64-95C6-6142C5592F8B}" type="presParOf" srcId="{29A918E6-F6A3-446E-9264-5C109D0EE965}" destId="{EC80BD3C-F8A5-4178-8FC8-DC7B744A4064}" srcOrd="0" destOrd="0" presId="urn:microsoft.com/office/officeart/2005/8/layout/hierarchy1"/>
    <dgm:cxn modelId="{1788C583-02F1-4D7F-893B-D05D04241992}" type="presParOf" srcId="{29A918E6-F6A3-446E-9264-5C109D0EE965}" destId="{41568E28-A81B-41EE-9ED1-90825389FA35}" srcOrd="1" destOrd="0" presId="urn:microsoft.com/office/officeart/2005/8/layout/hierarchy1"/>
    <dgm:cxn modelId="{3519BC2F-694E-45DC-BE44-97A282C35EEA}" type="presParOf" srcId="{4D1B2995-F05C-4022-90BA-F40E63AC7643}" destId="{66C32316-E4BB-4F36-AC04-60F25FFF3856}" srcOrd="1" destOrd="0" presId="urn:microsoft.com/office/officeart/2005/8/layout/hierarchy1"/>
    <dgm:cxn modelId="{BC5DE4A0-F87C-4134-949A-027F5AE1F852}" type="presParOf" srcId="{66C32316-E4BB-4F36-AC04-60F25FFF3856}" destId="{8F5D326E-8B0E-4BA6-81B1-D1ACCA40C0D2}" srcOrd="0" destOrd="0" presId="urn:microsoft.com/office/officeart/2005/8/layout/hierarchy1"/>
    <dgm:cxn modelId="{96BE9590-56DC-4C2E-86EB-8CC2710ED54E}" type="presParOf" srcId="{66C32316-E4BB-4F36-AC04-60F25FFF3856}" destId="{FE81F5A6-8BCB-450D-9EDC-D369542176A4}" srcOrd="1" destOrd="0" presId="urn:microsoft.com/office/officeart/2005/8/layout/hierarchy1"/>
    <dgm:cxn modelId="{FA7FF339-A60D-43E6-9260-0F79D95A1550}" type="presParOf" srcId="{FE81F5A6-8BCB-450D-9EDC-D369542176A4}" destId="{F93BB64A-5D9F-4596-846F-1592400EC64A}" srcOrd="0" destOrd="0" presId="urn:microsoft.com/office/officeart/2005/8/layout/hierarchy1"/>
    <dgm:cxn modelId="{81056336-E42D-4772-ACE2-C1E2E2E578D0}" type="presParOf" srcId="{F93BB64A-5D9F-4596-846F-1592400EC64A}" destId="{02E6DD90-182B-4A2A-A8B1-0A80F5B564F2}" srcOrd="0" destOrd="0" presId="urn:microsoft.com/office/officeart/2005/8/layout/hierarchy1"/>
    <dgm:cxn modelId="{B9C5466C-F44E-410E-9B28-C07E2A7D4E9E}" type="presParOf" srcId="{F93BB64A-5D9F-4596-846F-1592400EC64A}" destId="{D7683E1A-B611-492B-98A9-E9ED7AAC4912}" srcOrd="1" destOrd="0" presId="urn:microsoft.com/office/officeart/2005/8/layout/hierarchy1"/>
    <dgm:cxn modelId="{E916E3BE-A7B5-48E9-9353-81CABFCED177}" type="presParOf" srcId="{FE81F5A6-8BCB-450D-9EDC-D369542176A4}" destId="{6DBEB8CC-2DFC-4F99-92EA-F9617AD6AE6B}" srcOrd="1" destOrd="0" presId="urn:microsoft.com/office/officeart/2005/8/layout/hierarchy1"/>
    <dgm:cxn modelId="{C8438BD8-C266-4EFF-88E4-915DEB820CB6}" type="presParOf" srcId="{66C32316-E4BB-4F36-AC04-60F25FFF3856}" destId="{E9A592EF-06F7-4E99-AE9F-44BE24CEF575}" srcOrd="2" destOrd="0" presId="urn:microsoft.com/office/officeart/2005/8/layout/hierarchy1"/>
    <dgm:cxn modelId="{ADF931B6-D2B2-411F-99A7-588475B87737}" type="presParOf" srcId="{66C32316-E4BB-4F36-AC04-60F25FFF3856}" destId="{1B0FF8CE-A9B0-4260-97FB-9441FBD7C57F}" srcOrd="3" destOrd="0" presId="urn:microsoft.com/office/officeart/2005/8/layout/hierarchy1"/>
    <dgm:cxn modelId="{0FC8BDD0-2BB3-4EFA-B67A-DF290D22D047}" type="presParOf" srcId="{1B0FF8CE-A9B0-4260-97FB-9441FBD7C57F}" destId="{03FC0684-CB81-42DD-B3C5-FDB77EA4632E}" srcOrd="0" destOrd="0" presId="urn:microsoft.com/office/officeart/2005/8/layout/hierarchy1"/>
    <dgm:cxn modelId="{A8752C17-6C59-4149-A99D-28F41D585A2D}" type="presParOf" srcId="{03FC0684-CB81-42DD-B3C5-FDB77EA4632E}" destId="{4298111B-2DBA-461C-BBEE-292FF4C1C810}" srcOrd="0" destOrd="0" presId="urn:microsoft.com/office/officeart/2005/8/layout/hierarchy1"/>
    <dgm:cxn modelId="{D6FE52B8-E81D-4438-BF1D-AD49E8EC3ECA}" type="presParOf" srcId="{03FC0684-CB81-42DD-B3C5-FDB77EA4632E}" destId="{6A135945-91EE-4419-B91B-DC048BCF5192}" srcOrd="1" destOrd="0" presId="urn:microsoft.com/office/officeart/2005/8/layout/hierarchy1"/>
    <dgm:cxn modelId="{9E53999E-33E1-4233-8501-A3F6F35B8B0A}" type="presParOf" srcId="{1B0FF8CE-A9B0-4260-97FB-9441FBD7C57F}" destId="{DBB806D6-AAF8-4592-A35D-9E0ED3A45B57}" srcOrd="1" destOrd="0" presId="urn:microsoft.com/office/officeart/2005/8/layout/hierarchy1"/>
    <dgm:cxn modelId="{0CC64677-206C-4D94-B1F6-1F7964C52178}" type="presParOf" srcId="{66C32316-E4BB-4F36-AC04-60F25FFF3856}" destId="{FAA34B2A-6034-42BE-A589-E663ECAC4AB9}" srcOrd="4" destOrd="0" presId="urn:microsoft.com/office/officeart/2005/8/layout/hierarchy1"/>
    <dgm:cxn modelId="{F39F8697-5C64-4C10-B7B5-0D655F744A5A}" type="presParOf" srcId="{66C32316-E4BB-4F36-AC04-60F25FFF3856}" destId="{9A774CEE-20DB-49EA-B0C2-9997B8033035}" srcOrd="5" destOrd="0" presId="urn:microsoft.com/office/officeart/2005/8/layout/hierarchy1"/>
    <dgm:cxn modelId="{900CC959-2379-4386-B089-B02552B4E7E8}" type="presParOf" srcId="{9A774CEE-20DB-49EA-B0C2-9997B8033035}" destId="{848F06A2-8233-4C0E-8318-085FEC1F7D67}" srcOrd="0" destOrd="0" presId="urn:microsoft.com/office/officeart/2005/8/layout/hierarchy1"/>
    <dgm:cxn modelId="{500CB905-E1E4-49BC-904E-00A4A067243C}" type="presParOf" srcId="{848F06A2-8233-4C0E-8318-085FEC1F7D67}" destId="{8C296CC7-89A5-4078-B588-43B63D2BD079}" srcOrd="0" destOrd="0" presId="urn:microsoft.com/office/officeart/2005/8/layout/hierarchy1"/>
    <dgm:cxn modelId="{2B21E3AA-CD7D-430B-91F2-84EA56958EDD}" type="presParOf" srcId="{848F06A2-8233-4C0E-8318-085FEC1F7D67}" destId="{5BFAFCA2-EEF5-41D3-9C56-B20D03D6BED7}" srcOrd="1" destOrd="0" presId="urn:microsoft.com/office/officeart/2005/8/layout/hierarchy1"/>
    <dgm:cxn modelId="{BAE6BF5C-70F6-405E-B65B-821B8A1D9C1C}" type="presParOf" srcId="{9A774CEE-20DB-49EA-B0C2-9997B8033035}" destId="{151DD9D3-0E71-44DF-8554-64EE697C3D75}" srcOrd="1" destOrd="0" presId="urn:microsoft.com/office/officeart/2005/8/layout/hierarchy1"/>
    <dgm:cxn modelId="{BDC7DFE1-819C-473D-A8B1-72B0C631B60E}" type="presParOf" srcId="{66C32316-E4BB-4F36-AC04-60F25FFF3856}" destId="{23552873-1420-46C6-8A77-F72707A08A8A}" srcOrd="6" destOrd="0" presId="urn:microsoft.com/office/officeart/2005/8/layout/hierarchy1"/>
    <dgm:cxn modelId="{4794F3B2-2D9A-450C-BAD3-F35A8BE550AF}" type="presParOf" srcId="{66C32316-E4BB-4F36-AC04-60F25FFF3856}" destId="{54DDC49E-0B72-42F3-9FE2-F2A0880BC999}" srcOrd="7" destOrd="0" presId="urn:microsoft.com/office/officeart/2005/8/layout/hierarchy1"/>
    <dgm:cxn modelId="{740E6A24-8817-4A38-B807-007F09F0F27C}" type="presParOf" srcId="{54DDC49E-0B72-42F3-9FE2-F2A0880BC999}" destId="{4CE975FB-A118-4223-9D02-542A36278731}" srcOrd="0" destOrd="0" presId="urn:microsoft.com/office/officeart/2005/8/layout/hierarchy1"/>
    <dgm:cxn modelId="{9D6042F5-00ED-45F7-946D-181EF3234DC3}" type="presParOf" srcId="{4CE975FB-A118-4223-9D02-542A36278731}" destId="{FB77B82A-25DA-4878-89CF-96C472E887D1}" srcOrd="0" destOrd="0" presId="urn:microsoft.com/office/officeart/2005/8/layout/hierarchy1"/>
    <dgm:cxn modelId="{CCB0D8E7-D64A-4CC2-B9FD-91088C82B826}" type="presParOf" srcId="{4CE975FB-A118-4223-9D02-542A36278731}" destId="{BCDEF09D-31A7-4485-B7CB-1E0E9E0BA6D4}" srcOrd="1" destOrd="0" presId="urn:microsoft.com/office/officeart/2005/8/layout/hierarchy1"/>
    <dgm:cxn modelId="{E7648F15-D958-4E75-BFFA-1C08B93C717C}" type="presParOf" srcId="{54DDC49E-0B72-42F3-9FE2-F2A0880BC999}" destId="{A9715B2B-0690-4AED-B343-A88816C22B7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962890-BF76-49F4-B87C-C0565E1496C4}" type="doc">
      <dgm:prSet loTypeId="urn:microsoft.com/office/officeart/2005/8/layout/default#1" loCatId="list" qsTypeId="urn:microsoft.com/office/officeart/2005/8/quickstyle/simple3" qsCatId="simple" csTypeId="urn:microsoft.com/office/officeart/2005/8/colors/accent1_2" csCatId="accent1" phldr="1"/>
      <dgm:spPr/>
      <dgm:t>
        <a:bodyPr/>
        <a:lstStyle/>
        <a:p>
          <a:endParaRPr lang="en-US"/>
        </a:p>
      </dgm:t>
    </dgm:pt>
    <dgm:pt modelId="{6B834A3E-1599-4AC7-A5BA-44244DCAFB5D}">
      <dgm:prSet phldrT="[Text]"/>
      <dgm:spPr>
        <a:xfrm>
          <a:off x="1089170" y="1986"/>
          <a:ext cx="2460226" cy="1476135"/>
        </a:xfrm>
        <a:prstGeom prst="rect">
          <a:avLst/>
        </a:prstGeom>
      </dgm:spPr>
      <dgm:t>
        <a:bodyPr/>
        <a:lstStyle/>
        <a:p>
          <a:pPr>
            <a:buNone/>
          </a:pPr>
          <a:r>
            <a:rPr lang="en-US" dirty="0">
              <a:latin typeface="Rockwell" panose="02060603020205020403"/>
              <a:ea typeface="+mn-ea"/>
              <a:cs typeface="+mn-cs"/>
            </a:rPr>
            <a:t>Television </a:t>
          </a:r>
        </a:p>
      </dgm:t>
    </dgm:pt>
    <dgm:pt modelId="{26E01AB6-5D05-4979-A0C8-7E3901DE7984}" type="parTrans" cxnId="{CDCD1B6C-FBF3-40A6-B52A-672C52EF5FF6}">
      <dgm:prSet/>
      <dgm:spPr/>
      <dgm:t>
        <a:bodyPr/>
        <a:lstStyle/>
        <a:p>
          <a:endParaRPr lang="en-US"/>
        </a:p>
      </dgm:t>
    </dgm:pt>
    <dgm:pt modelId="{BB6D1266-FB04-41ED-A9A8-91C50545B969}" type="sibTrans" cxnId="{CDCD1B6C-FBF3-40A6-B52A-672C52EF5FF6}">
      <dgm:prSet/>
      <dgm:spPr/>
      <dgm:t>
        <a:bodyPr/>
        <a:lstStyle/>
        <a:p>
          <a:endParaRPr lang="en-US"/>
        </a:p>
      </dgm:t>
    </dgm:pt>
    <dgm:pt modelId="{722FFEBE-5F36-4F18-8E14-114905961E36}">
      <dgm:prSet phldrT="[Text]"/>
      <dgm:spPr>
        <a:xfrm>
          <a:off x="3795419" y="1986"/>
          <a:ext cx="2460226" cy="1476135"/>
        </a:xfrm>
        <a:prstGeom prst="rect">
          <a:avLst/>
        </a:prstGeom>
      </dgm:spPr>
      <dgm:t>
        <a:bodyPr/>
        <a:lstStyle/>
        <a:p>
          <a:pPr>
            <a:buNone/>
          </a:pPr>
          <a:r>
            <a:rPr lang="en-US">
              <a:latin typeface="Rockwell" panose="02060603020205020403"/>
              <a:ea typeface="+mn-ea"/>
              <a:cs typeface="+mn-cs"/>
            </a:rPr>
            <a:t>Radio</a:t>
          </a:r>
          <a:endParaRPr lang="en-US" dirty="0">
            <a:latin typeface="Rockwell" panose="02060603020205020403"/>
            <a:ea typeface="+mn-ea"/>
            <a:cs typeface="+mn-cs"/>
          </a:endParaRPr>
        </a:p>
      </dgm:t>
    </dgm:pt>
    <dgm:pt modelId="{C3BEB983-8081-4BAB-ADD0-2F54CB3A75F2}" type="parTrans" cxnId="{106B7D99-48C1-4023-8EBA-3B3DA50646F5}">
      <dgm:prSet/>
      <dgm:spPr/>
      <dgm:t>
        <a:bodyPr/>
        <a:lstStyle/>
        <a:p>
          <a:endParaRPr lang="en-US"/>
        </a:p>
      </dgm:t>
    </dgm:pt>
    <dgm:pt modelId="{BF3E19B1-991E-4A53-A372-673C39DA5A56}" type="sibTrans" cxnId="{106B7D99-48C1-4023-8EBA-3B3DA50646F5}">
      <dgm:prSet/>
      <dgm:spPr/>
      <dgm:t>
        <a:bodyPr/>
        <a:lstStyle/>
        <a:p>
          <a:endParaRPr lang="en-US"/>
        </a:p>
      </dgm:t>
    </dgm:pt>
    <dgm:pt modelId="{4E117C6A-E22F-47D5-87BE-BE400BBDE755}">
      <dgm:prSet phldrT="[Text]"/>
      <dgm:spPr>
        <a:xfrm>
          <a:off x="1089170" y="1724144"/>
          <a:ext cx="2460226" cy="1476135"/>
        </a:xfrm>
        <a:prstGeom prst="rect">
          <a:avLst/>
        </a:prstGeom>
      </dgm:spPr>
      <dgm:t>
        <a:bodyPr/>
        <a:lstStyle/>
        <a:p>
          <a:pPr>
            <a:buNone/>
          </a:pPr>
          <a:r>
            <a:rPr lang="en-US">
              <a:latin typeface="Rockwell" panose="02060603020205020403"/>
              <a:ea typeface="+mn-ea"/>
              <a:cs typeface="+mn-cs"/>
            </a:rPr>
            <a:t>Print</a:t>
          </a:r>
          <a:endParaRPr lang="en-US" dirty="0">
            <a:latin typeface="Rockwell" panose="02060603020205020403"/>
            <a:ea typeface="+mn-ea"/>
            <a:cs typeface="+mn-cs"/>
          </a:endParaRPr>
        </a:p>
      </dgm:t>
    </dgm:pt>
    <dgm:pt modelId="{DECA342B-0106-42D7-88FA-6185293391C7}" type="parTrans" cxnId="{E4B772B2-0FA4-475C-9C85-F53743DF00C2}">
      <dgm:prSet/>
      <dgm:spPr/>
      <dgm:t>
        <a:bodyPr/>
        <a:lstStyle/>
        <a:p>
          <a:endParaRPr lang="en-US"/>
        </a:p>
      </dgm:t>
    </dgm:pt>
    <dgm:pt modelId="{206C819D-CD42-4429-BBBF-AB4911A6C308}" type="sibTrans" cxnId="{E4B772B2-0FA4-475C-9C85-F53743DF00C2}">
      <dgm:prSet/>
      <dgm:spPr/>
      <dgm:t>
        <a:bodyPr/>
        <a:lstStyle/>
        <a:p>
          <a:endParaRPr lang="en-US"/>
        </a:p>
      </dgm:t>
    </dgm:pt>
    <dgm:pt modelId="{CB50E070-62B6-4CC0-8E06-52BCB53F48DA}">
      <dgm:prSet phldrT="[Text]"/>
      <dgm:spPr>
        <a:xfrm>
          <a:off x="3795419" y="1724144"/>
          <a:ext cx="2460226" cy="1476135"/>
        </a:xfrm>
        <a:prstGeom prst="rect">
          <a:avLst/>
        </a:prstGeom>
      </dgm:spPr>
      <dgm:t>
        <a:bodyPr/>
        <a:lstStyle/>
        <a:p>
          <a:pPr>
            <a:buNone/>
          </a:pPr>
          <a:r>
            <a:rPr lang="en-US">
              <a:latin typeface="Rockwell" panose="02060603020205020403"/>
              <a:ea typeface="+mn-ea"/>
              <a:cs typeface="+mn-cs"/>
            </a:rPr>
            <a:t>Direct Response</a:t>
          </a:r>
          <a:endParaRPr lang="en-US" dirty="0">
            <a:latin typeface="Rockwell" panose="02060603020205020403"/>
            <a:ea typeface="+mn-ea"/>
            <a:cs typeface="+mn-cs"/>
          </a:endParaRPr>
        </a:p>
      </dgm:t>
    </dgm:pt>
    <dgm:pt modelId="{43E682CC-ED49-423A-B606-7B2C03CE2E95}" type="parTrans" cxnId="{F79F3F78-A515-4118-AC1A-3538DCD7FF30}">
      <dgm:prSet/>
      <dgm:spPr/>
      <dgm:t>
        <a:bodyPr/>
        <a:lstStyle/>
        <a:p>
          <a:endParaRPr lang="en-US"/>
        </a:p>
      </dgm:t>
    </dgm:pt>
    <dgm:pt modelId="{384173C8-2864-414C-9BB3-E330D5A77B7D}" type="sibTrans" cxnId="{F79F3F78-A515-4118-AC1A-3538DCD7FF30}">
      <dgm:prSet/>
      <dgm:spPr/>
      <dgm:t>
        <a:bodyPr/>
        <a:lstStyle/>
        <a:p>
          <a:endParaRPr lang="en-US"/>
        </a:p>
      </dgm:t>
    </dgm:pt>
    <dgm:pt modelId="{570083FD-F4F2-48DA-8F0A-D774861AEDF2}">
      <dgm:prSet phldrT="[Text]"/>
      <dgm:spPr>
        <a:xfrm>
          <a:off x="2442294" y="3446303"/>
          <a:ext cx="2460226" cy="1476135"/>
        </a:xfrm>
        <a:prstGeom prst="rect">
          <a:avLst/>
        </a:prstGeom>
      </dgm:spPr>
      <dgm:t>
        <a:bodyPr/>
        <a:lstStyle/>
        <a:p>
          <a:pPr>
            <a:buNone/>
          </a:pPr>
          <a:r>
            <a:rPr lang="en-US">
              <a:latin typeface="Rockwell" panose="02060603020205020403"/>
              <a:ea typeface="+mn-ea"/>
              <a:cs typeface="+mn-cs"/>
            </a:rPr>
            <a:t>Place</a:t>
          </a:r>
          <a:endParaRPr lang="en-US" dirty="0">
            <a:latin typeface="Rockwell" panose="02060603020205020403"/>
            <a:ea typeface="+mn-ea"/>
            <a:cs typeface="+mn-cs"/>
          </a:endParaRPr>
        </a:p>
      </dgm:t>
    </dgm:pt>
    <dgm:pt modelId="{1A6FF7AE-F95F-404D-AD82-DBBD690C1DF7}" type="parTrans" cxnId="{7A7E08B8-5CED-4072-968A-6BC6A9722D1A}">
      <dgm:prSet/>
      <dgm:spPr/>
      <dgm:t>
        <a:bodyPr/>
        <a:lstStyle/>
        <a:p>
          <a:endParaRPr lang="en-US"/>
        </a:p>
      </dgm:t>
    </dgm:pt>
    <dgm:pt modelId="{674FA913-51A7-43C8-B4AB-CF4BEF939B5A}" type="sibTrans" cxnId="{7A7E08B8-5CED-4072-968A-6BC6A9722D1A}">
      <dgm:prSet/>
      <dgm:spPr/>
      <dgm:t>
        <a:bodyPr/>
        <a:lstStyle/>
        <a:p>
          <a:endParaRPr lang="en-US"/>
        </a:p>
      </dgm:t>
    </dgm:pt>
    <dgm:pt modelId="{C6BD98DC-211F-4EFF-90C6-37A193496AF8}" type="pres">
      <dgm:prSet presAssocID="{DA962890-BF76-49F4-B87C-C0565E1496C4}" presName="diagram" presStyleCnt="0">
        <dgm:presLayoutVars>
          <dgm:dir/>
          <dgm:resizeHandles val="exact"/>
        </dgm:presLayoutVars>
      </dgm:prSet>
      <dgm:spPr/>
    </dgm:pt>
    <dgm:pt modelId="{C3A3142A-C027-4368-A00F-1A3E7EDE7C89}" type="pres">
      <dgm:prSet presAssocID="{6B834A3E-1599-4AC7-A5BA-44244DCAFB5D}" presName="node" presStyleLbl="node1" presStyleIdx="0" presStyleCnt="5">
        <dgm:presLayoutVars>
          <dgm:bulletEnabled val="1"/>
        </dgm:presLayoutVars>
      </dgm:prSet>
      <dgm:spPr/>
    </dgm:pt>
    <dgm:pt modelId="{B9FB3A8E-2AEE-4560-8466-BA1F0C3DC285}" type="pres">
      <dgm:prSet presAssocID="{BB6D1266-FB04-41ED-A9A8-91C50545B969}" presName="sibTrans" presStyleCnt="0"/>
      <dgm:spPr/>
    </dgm:pt>
    <dgm:pt modelId="{AEC08838-058E-44D9-9573-F6723A6EA279}" type="pres">
      <dgm:prSet presAssocID="{722FFEBE-5F36-4F18-8E14-114905961E36}" presName="node" presStyleLbl="node1" presStyleIdx="1" presStyleCnt="5">
        <dgm:presLayoutVars>
          <dgm:bulletEnabled val="1"/>
        </dgm:presLayoutVars>
      </dgm:prSet>
      <dgm:spPr/>
    </dgm:pt>
    <dgm:pt modelId="{277D1603-8405-411B-8355-7D8FAE797141}" type="pres">
      <dgm:prSet presAssocID="{BF3E19B1-991E-4A53-A372-673C39DA5A56}" presName="sibTrans" presStyleCnt="0"/>
      <dgm:spPr/>
    </dgm:pt>
    <dgm:pt modelId="{4A64F10B-37AE-44A6-971B-A5A388E77FEE}" type="pres">
      <dgm:prSet presAssocID="{4E117C6A-E22F-47D5-87BE-BE400BBDE755}" presName="node" presStyleLbl="node1" presStyleIdx="2" presStyleCnt="5">
        <dgm:presLayoutVars>
          <dgm:bulletEnabled val="1"/>
        </dgm:presLayoutVars>
      </dgm:prSet>
      <dgm:spPr/>
    </dgm:pt>
    <dgm:pt modelId="{8748A054-9612-40CF-8EFA-8D2C4C494B93}" type="pres">
      <dgm:prSet presAssocID="{206C819D-CD42-4429-BBBF-AB4911A6C308}" presName="sibTrans" presStyleCnt="0"/>
      <dgm:spPr/>
    </dgm:pt>
    <dgm:pt modelId="{9AF149AF-63F4-4EF4-9BEB-09635BAC4656}" type="pres">
      <dgm:prSet presAssocID="{CB50E070-62B6-4CC0-8E06-52BCB53F48DA}" presName="node" presStyleLbl="node1" presStyleIdx="3" presStyleCnt="5">
        <dgm:presLayoutVars>
          <dgm:bulletEnabled val="1"/>
        </dgm:presLayoutVars>
      </dgm:prSet>
      <dgm:spPr/>
    </dgm:pt>
    <dgm:pt modelId="{796E8301-A8AA-4208-A229-4FCDB8EF0DB1}" type="pres">
      <dgm:prSet presAssocID="{384173C8-2864-414C-9BB3-E330D5A77B7D}" presName="sibTrans" presStyleCnt="0"/>
      <dgm:spPr/>
    </dgm:pt>
    <dgm:pt modelId="{8A237C17-802D-4EE8-B9F5-D2868C341A46}" type="pres">
      <dgm:prSet presAssocID="{570083FD-F4F2-48DA-8F0A-D774861AEDF2}" presName="node" presStyleLbl="node1" presStyleIdx="4" presStyleCnt="5">
        <dgm:presLayoutVars>
          <dgm:bulletEnabled val="1"/>
        </dgm:presLayoutVars>
      </dgm:prSet>
      <dgm:spPr/>
    </dgm:pt>
  </dgm:ptLst>
  <dgm:cxnLst>
    <dgm:cxn modelId="{9897041A-DE72-4A1D-9A9D-14D57F4D1E4F}" type="presOf" srcId="{DA962890-BF76-49F4-B87C-C0565E1496C4}" destId="{C6BD98DC-211F-4EFF-90C6-37A193496AF8}" srcOrd="0" destOrd="0" presId="urn:microsoft.com/office/officeart/2005/8/layout/default#1"/>
    <dgm:cxn modelId="{62A72A1C-BBAF-47A7-A509-5501D8DD113F}" type="presOf" srcId="{CB50E070-62B6-4CC0-8E06-52BCB53F48DA}" destId="{9AF149AF-63F4-4EF4-9BEB-09635BAC4656}" srcOrd="0" destOrd="0" presId="urn:microsoft.com/office/officeart/2005/8/layout/default#1"/>
    <dgm:cxn modelId="{CDCD1B6C-FBF3-40A6-B52A-672C52EF5FF6}" srcId="{DA962890-BF76-49F4-B87C-C0565E1496C4}" destId="{6B834A3E-1599-4AC7-A5BA-44244DCAFB5D}" srcOrd="0" destOrd="0" parTransId="{26E01AB6-5D05-4979-A0C8-7E3901DE7984}" sibTransId="{BB6D1266-FB04-41ED-A9A8-91C50545B969}"/>
    <dgm:cxn modelId="{F79F3F78-A515-4118-AC1A-3538DCD7FF30}" srcId="{DA962890-BF76-49F4-B87C-C0565E1496C4}" destId="{CB50E070-62B6-4CC0-8E06-52BCB53F48DA}" srcOrd="3" destOrd="0" parTransId="{43E682CC-ED49-423A-B606-7B2C03CE2E95}" sibTransId="{384173C8-2864-414C-9BB3-E330D5A77B7D}"/>
    <dgm:cxn modelId="{D8A9A282-E23D-4CC1-8EFD-CE449C788204}" type="presOf" srcId="{722FFEBE-5F36-4F18-8E14-114905961E36}" destId="{AEC08838-058E-44D9-9573-F6723A6EA279}" srcOrd="0" destOrd="0" presId="urn:microsoft.com/office/officeart/2005/8/layout/default#1"/>
    <dgm:cxn modelId="{106B7D99-48C1-4023-8EBA-3B3DA50646F5}" srcId="{DA962890-BF76-49F4-B87C-C0565E1496C4}" destId="{722FFEBE-5F36-4F18-8E14-114905961E36}" srcOrd="1" destOrd="0" parTransId="{C3BEB983-8081-4BAB-ADD0-2F54CB3A75F2}" sibTransId="{BF3E19B1-991E-4A53-A372-673C39DA5A56}"/>
    <dgm:cxn modelId="{E4B772B2-0FA4-475C-9C85-F53743DF00C2}" srcId="{DA962890-BF76-49F4-B87C-C0565E1496C4}" destId="{4E117C6A-E22F-47D5-87BE-BE400BBDE755}" srcOrd="2" destOrd="0" parTransId="{DECA342B-0106-42D7-88FA-6185293391C7}" sibTransId="{206C819D-CD42-4429-BBBF-AB4911A6C308}"/>
    <dgm:cxn modelId="{7A7E08B8-5CED-4072-968A-6BC6A9722D1A}" srcId="{DA962890-BF76-49F4-B87C-C0565E1496C4}" destId="{570083FD-F4F2-48DA-8F0A-D774861AEDF2}" srcOrd="4" destOrd="0" parTransId="{1A6FF7AE-F95F-404D-AD82-DBBD690C1DF7}" sibTransId="{674FA913-51A7-43C8-B4AB-CF4BEF939B5A}"/>
    <dgm:cxn modelId="{6FCCFAD3-B0C2-4567-8172-6715216C24DF}" type="presOf" srcId="{570083FD-F4F2-48DA-8F0A-D774861AEDF2}" destId="{8A237C17-802D-4EE8-B9F5-D2868C341A46}" srcOrd="0" destOrd="0" presId="urn:microsoft.com/office/officeart/2005/8/layout/default#1"/>
    <dgm:cxn modelId="{44759ADB-CAF0-4F47-8F5A-46614941864B}" type="presOf" srcId="{4E117C6A-E22F-47D5-87BE-BE400BBDE755}" destId="{4A64F10B-37AE-44A6-971B-A5A388E77FEE}" srcOrd="0" destOrd="0" presId="urn:microsoft.com/office/officeart/2005/8/layout/default#1"/>
    <dgm:cxn modelId="{F0A8D9E9-AC3F-424A-8014-6AE9A801CE17}" type="presOf" srcId="{6B834A3E-1599-4AC7-A5BA-44244DCAFB5D}" destId="{C3A3142A-C027-4368-A00F-1A3E7EDE7C89}" srcOrd="0" destOrd="0" presId="urn:microsoft.com/office/officeart/2005/8/layout/default#1"/>
    <dgm:cxn modelId="{1927CB91-8DDF-4E8C-90F2-006C6B32184F}" type="presParOf" srcId="{C6BD98DC-211F-4EFF-90C6-37A193496AF8}" destId="{C3A3142A-C027-4368-A00F-1A3E7EDE7C89}" srcOrd="0" destOrd="0" presId="urn:microsoft.com/office/officeart/2005/8/layout/default#1"/>
    <dgm:cxn modelId="{499002ED-E545-46F0-B21E-3F1064F5688B}" type="presParOf" srcId="{C6BD98DC-211F-4EFF-90C6-37A193496AF8}" destId="{B9FB3A8E-2AEE-4560-8466-BA1F0C3DC285}" srcOrd="1" destOrd="0" presId="urn:microsoft.com/office/officeart/2005/8/layout/default#1"/>
    <dgm:cxn modelId="{EF3F13B9-A9EC-404F-9DD6-513ECAA4602A}" type="presParOf" srcId="{C6BD98DC-211F-4EFF-90C6-37A193496AF8}" destId="{AEC08838-058E-44D9-9573-F6723A6EA279}" srcOrd="2" destOrd="0" presId="urn:microsoft.com/office/officeart/2005/8/layout/default#1"/>
    <dgm:cxn modelId="{612F82DD-8C28-4D67-A77C-2977AF4AE8BC}" type="presParOf" srcId="{C6BD98DC-211F-4EFF-90C6-37A193496AF8}" destId="{277D1603-8405-411B-8355-7D8FAE797141}" srcOrd="3" destOrd="0" presId="urn:microsoft.com/office/officeart/2005/8/layout/default#1"/>
    <dgm:cxn modelId="{90FC243E-DE91-488C-8AA4-E317CFEBF6A5}" type="presParOf" srcId="{C6BD98DC-211F-4EFF-90C6-37A193496AF8}" destId="{4A64F10B-37AE-44A6-971B-A5A388E77FEE}" srcOrd="4" destOrd="0" presId="urn:microsoft.com/office/officeart/2005/8/layout/default#1"/>
    <dgm:cxn modelId="{39F88BC4-0159-49AF-AD35-BE449D08F1F1}" type="presParOf" srcId="{C6BD98DC-211F-4EFF-90C6-37A193496AF8}" destId="{8748A054-9612-40CF-8EFA-8D2C4C494B93}" srcOrd="5" destOrd="0" presId="urn:microsoft.com/office/officeart/2005/8/layout/default#1"/>
    <dgm:cxn modelId="{FEF6E2E0-BAE9-487F-8CBF-D65A0D554784}" type="presParOf" srcId="{C6BD98DC-211F-4EFF-90C6-37A193496AF8}" destId="{9AF149AF-63F4-4EF4-9BEB-09635BAC4656}" srcOrd="6" destOrd="0" presId="urn:microsoft.com/office/officeart/2005/8/layout/default#1"/>
    <dgm:cxn modelId="{F150609E-AAF3-48DF-BEC9-34380AFB119A}" type="presParOf" srcId="{C6BD98DC-211F-4EFF-90C6-37A193496AF8}" destId="{796E8301-A8AA-4208-A229-4FCDB8EF0DB1}" srcOrd="7" destOrd="0" presId="urn:microsoft.com/office/officeart/2005/8/layout/default#1"/>
    <dgm:cxn modelId="{8C9DD1D7-258B-4A6C-80D8-F31973D08CD5}" type="presParOf" srcId="{C6BD98DC-211F-4EFF-90C6-37A193496AF8}" destId="{8A237C17-802D-4EE8-B9F5-D2868C341A46}" srcOrd="8"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E40AD9-4F95-428B-A086-A154B5485CDF}"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03C6A60A-157F-4DC2-BDC3-EA974DD8DC72}">
      <dgm:prSet phldrT="[Text]" custT="1"/>
      <dgm:spPr>
        <a:xfrm>
          <a:off x="363640" y="34968"/>
          <a:ext cx="5090965" cy="1328400"/>
        </a:xfrm>
        <a:prstGeom prst="roundRect">
          <a:avLst/>
        </a:prstGeom>
      </dgm:spPr>
      <dgm:t>
        <a:bodyPr/>
        <a:lstStyle/>
        <a:p>
          <a:pPr>
            <a:buNone/>
          </a:pPr>
          <a:r>
            <a:rPr lang="en-US" sz="3000">
              <a:latin typeface="Rockwell" panose="02060603020205020403"/>
              <a:ea typeface="+mn-ea"/>
              <a:cs typeface="+mn-cs"/>
            </a:rPr>
            <a:t>Consumer Promotions</a:t>
          </a:r>
          <a:endParaRPr lang="en-US" sz="3000" dirty="0">
            <a:latin typeface="Rockwell" panose="02060603020205020403"/>
            <a:ea typeface="+mn-ea"/>
            <a:cs typeface="+mn-cs"/>
          </a:endParaRPr>
        </a:p>
      </dgm:t>
    </dgm:pt>
    <dgm:pt modelId="{825BEC45-E005-48B7-867D-60DB174FEBA7}" type="parTrans" cxnId="{ACB8CE3F-B888-4E62-9F59-63AB1C027CC5}">
      <dgm:prSet/>
      <dgm:spPr/>
      <dgm:t>
        <a:bodyPr/>
        <a:lstStyle/>
        <a:p>
          <a:endParaRPr lang="en-US"/>
        </a:p>
      </dgm:t>
    </dgm:pt>
    <dgm:pt modelId="{4E4DDB11-3074-48DC-87BC-D3CFD8BA9B04}" type="sibTrans" cxnId="{ACB8CE3F-B888-4E62-9F59-63AB1C027CC5}">
      <dgm:prSet/>
      <dgm:spPr/>
      <dgm:t>
        <a:bodyPr/>
        <a:lstStyle/>
        <a:p>
          <a:endParaRPr lang="en-US"/>
        </a:p>
      </dgm:t>
    </dgm:pt>
    <dgm:pt modelId="{C956D20C-E576-437E-86B7-47386837C758}">
      <dgm:prSet phldrT="[Text]" custT="1"/>
      <dgm:spPr>
        <a:xfrm>
          <a:off x="363640" y="2076169"/>
          <a:ext cx="5090965" cy="1328400"/>
        </a:xfrm>
        <a:prstGeom prst="roundRect">
          <a:avLst/>
        </a:prstGeom>
      </dgm:spPr>
      <dgm:t>
        <a:bodyPr/>
        <a:lstStyle/>
        <a:p>
          <a:pPr>
            <a:buNone/>
          </a:pPr>
          <a:r>
            <a:rPr lang="en-US" sz="3000">
              <a:latin typeface="Rockwell" panose="02060603020205020403"/>
              <a:ea typeface="+mn-ea"/>
              <a:cs typeface="+mn-cs"/>
            </a:rPr>
            <a:t>Trade Promotions</a:t>
          </a:r>
          <a:endParaRPr lang="en-US" sz="3000" dirty="0">
            <a:latin typeface="Rockwell" panose="02060603020205020403"/>
            <a:ea typeface="+mn-ea"/>
            <a:cs typeface="+mn-cs"/>
          </a:endParaRPr>
        </a:p>
      </dgm:t>
    </dgm:pt>
    <dgm:pt modelId="{740A9218-7A92-4E50-905C-508B5C3B0F51}" type="parTrans" cxnId="{11E84365-5F2E-4FC2-B1D8-26B914F278DC}">
      <dgm:prSet/>
      <dgm:spPr/>
      <dgm:t>
        <a:bodyPr/>
        <a:lstStyle/>
        <a:p>
          <a:endParaRPr lang="en-US"/>
        </a:p>
      </dgm:t>
    </dgm:pt>
    <dgm:pt modelId="{067E45C7-AD0D-4CE8-BBB2-FD7009A799C5}" type="sibTrans" cxnId="{11E84365-5F2E-4FC2-B1D8-26B914F278DC}">
      <dgm:prSet/>
      <dgm:spPr/>
      <dgm:t>
        <a:bodyPr/>
        <a:lstStyle/>
        <a:p>
          <a:endParaRPr lang="en-US"/>
        </a:p>
      </dgm:t>
    </dgm:pt>
    <dgm:pt modelId="{D9A4B893-7001-476D-81B8-3856249CCF66}" type="pres">
      <dgm:prSet presAssocID="{55E40AD9-4F95-428B-A086-A154B5485CDF}" presName="linear" presStyleCnt="0">
        <dgm:presLayoutVars>
          <dgm:dir/>
          <dgm:animLvl val="lvl"/>
          <dgm:resizeHandles val="exact"/>
        </dgm:presLayoutVars>
      </dgm:prSet>
      <dgm:spPr/>
    </dgm:pt>
    <dgm:pt modelId="{E0AD2951-1D38-48D2-827D-A30999E933D3}" type="pres">
      <dgm:prSet presAssocID="{03C6A60A-157F-4DC2-BDC3-EA974DD8DC72}" presName="parentLin" presStyleCnt="0"/>
      <dgm:spPr/>
    </dgm:pt>
    <dgm:pt modelId="{03DB4646-B798-4768-B4A9-9729A26E76C1}" type="pres">
      <dgm:prSet presAssocID="{03C6A60A-157F-4DC2-BDC3-EA974DD8DC72}" presName="parentLeftMargin" presStyleLbl="node1" presStyleIdx="0" presStyleCnt="2"/>
      <dgm:spPr/>
    </dgm:pt>
    <dgm:pt modelId="{82AEE55B-F8C4-4CE4-9130-7D3A9910CDE0}" type="pres">
      <dgm:prSet presAssocID="{03C6A60A-157F-4DC2-BDC3-EA974DD8DC72}" presName="parentText" presStyleLbl="node1" presStyleIdx="0" presStyleCnt="2">
        <dgm:presLayoutVars>
          <dgm:chMax val="0"/>
          <dgm:bulletEnabled val="1"/>
        </dgm:presLayoutVars>
      </dgm:prSet>
      <dgm:spPr/>
    </dgm:pt>
    <dgm:pt modelId="{95591B27-226A-4CBB-94AB-FFDBB01CB38F}" type="pres">
      <dgm:prSet presAssocID="{03C6A60A-157F-4DC2-BDC3-EA974DD8DC72}" presName="negativeSpace" presStyleCnt="0"/>
      <dgm:spPr/>
    </dgm:pt>
    <dgm:pt modelId="{8396191C-04B2-4B88-999C-35B6B28FF88D}" type="pres">
      <dgm:prSet presAssocID="{03C6A60A-157F-4DC2-BDC3-EA974DD8DC72}" presName="childText" presStyleLbl="conFgAcc1" presStyleIdx="0" presStyleCnt="2" custLinFactNeighborX="738" custLinFactNeighborY="-4055">
        <dgm:presLayoutVars>
          <dgm:bulletEnabled val="1"/>
        </dgm:presLayoutVars>
      </dgm:prSet>
      <dgm:spPr>
        <a:xfrm>
          <a:off x="0" y="699169"/>
          <a:ext cx="7272808" cy="1134000"/>
        </a:xfrm>
        <a:prstGeom prst="rect">
          <a:avLst/>
        </a:prstGeom>
      </dgm:spPr>
    </dgm:pt>
    <dgm:pt modelId="{917CB981-5DE1-46F5-A54A-3C18BE85CAA7}" type="pres">
      <dgm:prSet presAssocID="{4E4DDB11-3074-48DC-87BC-D3CFD8BA9B04}" presName="spaceBetweenRectangles" presStyleCnt="0"/>
      <dgm:spPr/>
    </dgm:pt>
    <dgm:pt modelId="{3A70F4ED-955E-4B6C-A7D1-749EB196D0F1}" type="pres">
      <dgm:prSet presAssocID="{C956D20C-E576-437E-86B7-47386837C758}" presName="parentLin" presStyleCnt="0"/>
      <dgm:spPr/>
    </dgm:pt>
    <dgm:pt modelId="{9F61502D-CE6A-49A9-90A1-5992944B13D4}" type="pres">
      <dgm:prSet presAssocID="{C956D20C-E576-437E-86B7-47386837C758}" presName="parentLeftMargin" presStyleLbl="node1" presStyleIdx="0" presStyleCnt="2"/>
      <dgm:spPr/>
    </dgm:pt>
    <dgm:pt modelId="{EBA432E8-6E40-4408-B864-B9F2DA31DD24}" type="pres">
      <dgm:prSet presAssocID="{C956D20C-E576-437E-86B7-47386837C758}" presName="parentText" presStyleLbl="node1" presStyleIdx="1" presStyleCnt="2">
        <dgm:presLayoutVars>
          <dgm:chMax val="0"/>
          <dgm:bulletEnabled val="1"/>
        </dgm:presLayoutVars>
      </dgm:prSet>
      <dgm:spPr/>
    </dgm:pt>
    <dgm:pt modelId="{ABE91700-52A4-45D1-A235-F399400DF61A}" type="pres">
      <dgm:prSet presAssocID="{C956D20C-E576-437E-86B7-47386837C758}" presName="negativeSpace" presStyleCnt="0"/>
      <dgm:spPr/>
    </dgm:pt>
    <dgm:pt modelId="{8206D513-BCC4-4D87-B368-2CD4C8BAF236}" type="pres">
      <dgm:prSet presAssocID="{C956D20C-E576-437E-86B7-47386837C758}" presName="childText" presStyleLbl="conFgAcc1" presStyleIdx="1" presStyleCnt="2">
        <dgm:presLayoutVars>
          <dgm:bulletEnabled val="1"/>
        </dgm:presLayoutVars>
      </dgm:prSet>
      <dgm:spPr>
        <a:xfrm>
          <a:off x="0" y="2740369"/>
          <a:ext cx="7272808" cy="1134000"/>
        </a:xfrm>
        <a:prstGeom prst="rect">
          <a:avLst/>
        </a:prstGeom>
      </dgm:spPr>
    </dgm:pt>
  </dgm:ptLst>
  <dgm:cxnLst>
    <dgm:cxn modelId="{1D6D3506-F28A-487D-A893-B77BB414EE4D}" type="presOf" srcId="{55E40AD9-4F95-428B-A086-A154B5485CDF}" destId="{D9A4B893-7001-476D-81B8-3856249CCF66}" srcOrd="0" destOrd="0" presId="urn:microsoft.com/office/officeart/2005/8/layout/list1"/>
    <dgm:cxn modelId="{32BC213E-2E72-42F2-852B-36D23810F936}" type="presOf" srcId="{C956D20C-E576-437E-86B7-47386837C758}" destId="{9F61502D-CE6A-49A9-90A1-5992944B13D4}" srcOrd="0" destOrd="0" presId="urn:microsoft.com/office/officeart/2005/8/layout/list1"/>
    <dgm:cxn modelId="{ACB8CE3F-B888-4E62-9F59-63AB1C027CC5}" srcId="{55E40AD9-4F95-428B-A086-A154B5485CDF}" destId="{03C6A60A-157F-4DC2-BDC3-EA974DD8DC72}" srcOrd="0" destOrd="0" parTransId="{825BEC45-E005-48B7-867D-60DB174FEBA7}" sibTransId="{4E4DDB11-3074-48DC-87BC-D3CFD8BA9B04}"/>
    <dgm:cxn modelId="{11E84365-5F2E-4FC2-B1D8-26B914F278DC}" srcId="{55E40AD9-4F95-428B-A086-A154B5485CDF}" destId="{C956D20C-E576-437E-86B7-47386837C758}" srcOrd="1" destOrd="0" parTransId="{740A9218-7A92-4E50-905C-508B5C3B0F51}" sibTransId="{067E45C7-AD0D-4CE8-BBB2-FD7009A799C5}"/>
    <dgm:cxn modelId="{D4290CD1-B957-4513-8717-EC7EA2462EE9}" type="presOf" srcId="{C956D20C-E576-437E-86B7-47386837C758}" destId="{EBA432E8-6E40-4408-B864-B9F2DA31DD24}" srcOrd="1" destOrd="0" presId="urn:microsoft.com/office/officeart/2005/8/layout/list1"/>
    <dgm:cxn modelId="{D417D2E5-4AD9-4249-875D-3AB443076201}" type="presOf" srcId="{03C6A60A-157F-4DC2-BDC3-EA974DD8DC72}" destId="{03DB4646-B798-4768-B4A9-9729A26E76C1}" srcOrd="0" destOrd="0" presId="urn:microsoft.com/office/officeart/2005/8/layout/list1"/>
    <dgm:cxn modelId="{27CCC6F0-4F65-4662-9D57-95AF609B1C92}" type="presOf" srcId="{03C6A60A-157F-4DC2-BDC3-EA974DD8DC72}" destId="{82AEE55B-F8C4-4CE4-9130-7D3A9910CDE0}" srcOrd="1" destOrd="0" presId="urn:microsoft.com/office/officeart/2005/8/layout/list1"/>
    <dgm:cxn modelId="{A0DECE85-5DDA-4147-B744-DDE1A7C2436D}" type="presParOf" srcId="{D9A4B893-7001-476D-81B8-3856249CCF66}" destId="{E0AD2951-1D38-48D2-827D-A30999E933D3}" srcOrd="0" destOrd="0" presId="urn:microsoft.com/office/officeart/2005/8/layout/list1"/>
    <dgm:cxn modelId="{ADFAFA12-00A3-48F2-AFD3-4FB5268E5144}" type="presParOf" srcId="{E0AD2951-1D38-48D2-827D-A30999E933D3}" destId="{03DB4646-B798-4768-B4A9-9729A26E76C1}" srcOrd="0" destOrd="0" presId="urn:microsoft.com/office/officeart/2005/8/layout/list1"/>
    <dgm:cxn modelId="{BDF820B9-E05D-4834-A1BB-44E347FA3DEC}" type="presParOf" srcId="{E0AD2951-1D38-48D2-827D-A30999E933D3}" destId="{82AEE55B-F8C4-4CE4-9130-7D3A9910CDE0}" srcOrd="1" destOrd="0" presId="urn:microsoft.com/office/officeart/2005/8/layout/list1"/>
    <dgm:cxn modelId="{7C73EC8C-4AF0-4479-A13E-A8F57AFCD478}" type="presParOf" srcId="{D9A4B893-7001-476D-81B8-3856249CCF66}" destId="{95591B27-226A-4CBB-94AB-FFDBB01CB38F}" srcOrd="1" destOrd="0" presId="urn:microsoft.com/office/officeart/2005/8/layout/list1"/>
    <dgm:cxn modelId="{9159F798-C99A-4BF5-934E-8E48919C786E}" type="presParOf" srcId="{D9A4B893-7001-476D-81B8-3856249CCF66}" destId="{8396191C-04B2-4B88-999C-35B6B28FF88D}" srcOrd="2" destOrd="0" presId="urn:microsoft.com/office/officeart/2005/8/layout/list1"/>
    <dgm:cxn modelId="{228F8522-5A81-4200-ABF5-58D5BAC51A83}" type="presParOf" srcId="{D9A4B893-7001-476D-81B8-3856249CCF66}" destId="{917CB981-5DE1-46F5-A54A-3C18BE85CAA7}" srcOrd="3" destOrd="0" presId="urn:microsoft.com/office/officeart/2005/8/layout/list1"/>
    <dgm:cxn modelId="{B6860A56-17B9-4314-8484-233C6D0ACB47}" type="presParOf" srcId="{D9A4B893-7001-476D-81B8-3856249CCF66}" destId="{3A70F4ED-955E-4B6C-A7D1-749EB196D0F1}" srcOrd="4" destOrd="0" presId="urn:microsoft.com/office/officeart/2005/8/layout/list1"/>
    <dgm:cxn modelId="{F71E8D18-565C-43DF-B1B1-5C6BA266D46B}" type="presParOf" srcId="{3A70F4ED-955E-4B6C-A7D1-749EB196D0F1}" destId="{9F61502D-CE6A-49A9-90A1-5992944B13D4}" srcOrd="0" destOrd="0" presId="urn:microsoft.com/office/officeart/2005/8/layout/list1"/>
    <dgm:cxn modelId="{C7F9F6C5-F186-4D27-81F6-8878E70C5933}" type="presParOf" srcId="{3A70F4ED-955E-4B6C-A7D1-749EB196D0F1}" destId="{EBA432E8-6E40-4408-B864-B9F2DA31DD24}" srcOrd="1" destOrd="0" presId="urn:microsoft.com/office/officeart/2005/8/layout/list1"/>
    <dgm:cxn modelId="{E228EA8E-9826-4BD8-92A6-8FCA5E4BA757}" type="presParOf" srcId="{D9A4B893-7001-476D-81B8-3856249CCF66}" destId="{ABE91700-52A4-45D1-A235-F399400DF61A}" srcOrd="5" destOrd="0" presId="urn:microsoft.com/office/officeart/2005/8/layout/list1"/>
    <dgm:cxn modelId="{F35E551C-7DD7-4C8B-B13E-9163FFDF8175}" type="presParOf" srcId="{D9A4B893-7001-476D-81B8-3856249CCF66}" destId="{8206D513-BCC4-4D87-B368-2CD4C8BAF23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163A06D-0B5D-4B92-992B-DA392D8A93A2}"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D2B267A6-72A5-467A-9CB9-D88D72274C14}">
      <dgm:prSet phldrT="[Text]"/>
      <dgm:spPr>
        <a:xfrm>
          <a:off x="297886" y="423238"/>
          <a:ext cx="4738126" cy="915120"/>
        </a:xfrm>
        <a:prstGeom prst="roundRect">
          <a:avLst/>
        </a:prstGeom>
      </dgm:spPr>
      <dgm:t>
        <a:bodyPr/>
        <a:lstStyle/>
        <a:p>
          <a:pPr>
            <a:buNone/>
          </a:pPr>
          <a:r>
            <a:rPr lang="en-US">
              <a:latin typeface="Rockwell" panose="02060603020205020403"/>
              <a:ea typeface="+mn-ea"/>
              <a:cs typeface="+mn-cs"/>
            </a:rPr>
            <a:t>Web Sites </a:t>
          </a:r>
          <a:endParaRPr lang="en-US" dirty="0">
            <a:latin typeface="Rockwell" panose="02060603020205020403"/>
            <a:ea typeface="+mn-ea"/>
            <a:cs typeface="+mn-cs"/>
          </a:endParaRPr>
        </a:p>
      </dgm:t>
    </dgm:pt>
    <dgm:pt modelId="{558527AA-E113-43F6-A363-7A362DF09486}" type="parTrans" cxnId="{68187C49-C916-405A-B1BF-BC2ED2E8BD50}">
      <dgm:prSet/>
      <dgm:spPr/>
      <dgm:t>
        <a:bodyPr/>
        <a:lstStyle/>
        <a:p>
          <a:endParaRPr lang="en-US"/>
        </a:p>
      </dgm:t>
    </dgm:pt>
    <dgm:pt modelId="{C2A8C1B1-5D2A-4A75-B62D-63A770257E20}" type="sibTrans" cxnId="{68187C49-C916-405A-B1BF-BC2ED2E8BD50}">
      <dgm:prSet/>
      <dgm:spPr/>
      <dgm:t>
        <a:bodyPr/>
        <a:lstStyle/>
        <a:p>
          <a:endParaRPr lang="en-US"/>
        </a:p>
      </dgm:t>
    </dgm:pt>
    <dgm:pt modelId="{D86F53AF-4A77-4820-9113-A66282FA9169}">
      <dgm:prSet phldrT="[Text]"/>
      <dgm:spPr>
        <a:xfrm>
          <a:off x="297886" y="1871182"/>
          <a:ext cx="4738126" cy="915120"/>
        </a:xfrm>
        <a:prstGeom prst="roundRect">
          <a:avLst/>
        </a:prstGeom>
      </dgm:spPr>
      <dgm:t>
        <a:bodyPr/>
        <a:lstStyle/>
        <a:p>
          <a:pPr>
            <a:buNone/>
          </a:pPr>
          <a:r>
            <a:rPr lang="en-US">
              <a:latin typeface="Rockwell" panose="02060603020205020403"/>
              <a:ea typeface="+mn-ea"/>
              <a:cs typeface="+mn-cs"/>
            </a:rPr>
            <a:t>On line Ads and Videos</a:t>
          </a:r>
          <a:endParaRPr lang="en-US" dirty="0">
            <a:latin typeface="Rockwell" panose="02060603020205020403"/>
            <a:ea typeface="+mn-ea"/>
            <a:cs typeface="+mn-cs"/>
          </a:endParaRPr>
        </a:p>
      </dgm:t>
    </dgm:pt>
    <dgm:pt modelId="{53C774EE-3A33-4501-98A3-22F6C5EF6D83}" type="parTrans" cxnId="{A6F43BE6-50F0-456B-AAE0-338DD6959AC6}">
      <dgm:prSet/>
      <dgm:spPr/>
      <dgm:t>
        <a:bodyPr/>
        <a:lstStyle/>
        <a:p>
          <a:endParaRPr lang="en-US"/>
        </a:p>
      </dgm:t>
    </dgm:pt>
    <dgm:pt modelId="{9169F3BA-E3ED-4EA7-9941-F26F17937B19}" type="sibTrans" cxnId="{A6F43BE6-50F0-456B-AAE0-338DD6959AC6}">
      <dgm:prSet/>
      <dgm:spPr/>
      <dgm:t>
        <a:bodyPr/>
        <a:lstStyle/>
        <a:p>
          <a:endParaRPr lang="en-US"/>
        </a:p>
      </dgm:t>
    </dgm:pt>
    <dgm:pt modelId="{69322F63-95E7-4866-87F0-C0768B0A1D5C}">
      <dgm:prSet phldrT="[Text]"/>
      <dgm:spPr>
        <a:xfrm>
          <a:off x="338437" y="3248992"/>
          <a:ext cx="4738126" cy="915120"/>
        </a:xfrm>
        <a:prstGeom prst="roundRect">
          <a:avLst/>
        </a:prstGeom>
      </dgm:spPr>
      <dgm:t>
        <a:bodyPr/>
        <a:lstStyle/>
        <a:p>
          <a:pPr>
            <a:buNone/>
          </a:pPr>
          <a:r>
            <a:rPr lang="en-US">
              <a:latin typeface="Rockwell" panose="02060603020205020403"/>
              <a:ea typeface="+mn-ea"/>
              <a:cs typeface="+mn-cs"/>
            </a:rPr>
            <a:t>Social Media</a:t>
          </a:r>
          <a:endParaRPr lang="en-US" dirty="0">
            <a:latin typeface="Rockwell" panose="02060603020205020403"/>
            <a:ea typeface="+mn-ea"/>
            <a:cs typeface="+mn-cs"/>
          </a:endParaRPr>
        </a:p>
      </dgm:t>
    </dgm:pt>
    <dgm:pt modelId="{F914EF2E-A203-4B9C-BD37-F596CA14C88C}" type="parTrans" cxnId="{05858A1E-484D-42FC-A0B6-AA5D587B3722}">
      <dgm:prSet/>
      <dgm:spPr/>
      <dgm:t>
        <a:bodyPr/>
        <a:lstStyle/>
        <a:p>
          <a:endParaRPr lang="en-US"/>
        </a:p>
      </dgm:t>
    </dgm:pt>
    <dgm:pt modelId="{0AD1E83B-80CE-4C6B-A2BF-044A38D0CFF5}" type="sibTrans" cxnId="{05858A1E-484D-42FC-A0B6-AA5D587B3722}">
      <dgm:prSet/>
      <dgm:spPr/>
      <dgm:t>
        <a:bodyPr/>
        <a:lstStyle/>
        <a:p>
          <a:endParaRPr lang="en-US"/>
        </a:p>
      </dgm:t>
    </dgm:pt>
    <dgm:pt modelId="{5FDAE5B6-1389-4566-BCE1-77DC6D8034D9}" type="pres">
      <dgm:prSet presAssocID="{0163A06D-0B5D-4B92-992B-DA392D8A93A2}" presName="linear" presStyleCnt="0">
        <dgm:presLayoutVars>
          <dgm:dir/>
          <dgm:animLvl val="lvl"/>
          <dgm:resizeHandles val="exact"/>
        </dgm:presLayoutVars>
      </dgm:prSet>
      <dgm:spPr/>
    </dgm:pt>
    <dgm:pt modelId="{C70B1FD3-3E63-4F95-81A5-DD291735706F}" type="pres">
      <dgm:prSet presAssocID="{D2B267A6-72A5-467A-9CB9-D88D72274C14}" presName="parentLin" presStyleCnt="0"/>
      <dgm:spPr/>
    </dgm:pt>
    <dgm:pt modelId="{AB04FD0E-8F6B-416A-96EC-18AC935A79D3}" type="pres">
      <dgm:prSet presAssocID="{D2B267A6-72A5-467A-9CB9-D88D72274C14}" presName="parentLeftMargin" presStyleLbl="node1" presStyleIdx="0" presStyleCnt="3"/>
      <dgm:spPr/>
    </dgm:pt>
    <dgm:pt modelId="{CE0F3EC9-571D-4EC0-B54B-991B9DCA1E04}" type="pres">
      <dgm:prSet presAssocID="{D2B267A6-72A5-467A-9CB9-D88D72274C14}" presName="parentText" presStyleLbl="node1" presStyleIdx="0" presStyleCnt="3" custLinFactNeighborX="-11982" custLinFactNeighborY="-1468">
        <dgm:presLayoutVars>
          <dgm:chMax val="0"/>
          <dgm:bulletEnabled val="1"/>
        </dgm:presLayoutVars>
      </dgm:prSet>
      <dgm:spPr/>
    </dgm:pt>
    <dgm:pt modelId="{1C4A8D3C-5C21-47DB-8839-0FD38599330A}" type="pres">
      <dgm:prSet presAssocID="{D2B267A6-72A5-467A-9CB9-D88D72274C14}" presName="negativeSpace" presStyleCnt="0"/>
      <dgm:spPr/>
    </dgm:pt>
    <dgm:pt modelId="{0ACFCA04-AA66-4B68-8DF2-14F3565BA4FF}" type="pres">
      <dgm:prSet presAssocID="{D2B267A6-72A5-467A-9CB9-D88D72274C14}" presName="childText" presStyleLbl="conFgAcc1" presStyleIdx="0" presStyleCnt="3">
        <dgm:presLayoutVars>
          <dgm:bulletEnabled val="1"/>
        </dgm:presLayoutVars>
      </dgm:prSet>
      <dgm:spPr>
        <a:xfrm>
          <a:off x="0" y="894232"/>
          <a:ext cx="6768752" cy="781200"/>
        </a:xfrm>
        <a:prstGeom prst="rect">
          <a:avLst/>
        </a:prstGeom>
      </dgm:spPr>
    </dgm:pt>
    <dgm:pt modelId="{D18BF44E-08AE-4ED4-A9D8-B6DAC9EAE795}" type="pres">
      <dgm:prSet presAssocID="{C2A8C1B1-5D2A-4A75-B62D-63A770257E20}" presName="spaceBetweenRectangles" presStyleCnt="0"/>
      <dgm:spPr/>
    </dgm:pt>
    <dgm:pt modelId="{08F24538-E52D-447B-AF93-518B0FD711F6}" type="pres">
      <dgm:prSet presAssocID="{D86F53AF-4A77-4820-9113-A66282FA9169}" presName="parentLin" presStyleCnt="0"/>
      <dgm:spPr/>
    </dgm:pt>
    <dgm:pt modelId="{452EDEFC-DB91-4628-A4AA-146A48F16EBE}" type="pres">
      <dgm:prSet presAssocID="{D86F53AF-4A77-4820-9113-A66282FA9169}" presName="parentLeftMargin" presStyleLbl="node1" presStyleIdx="0" presStyleCnt="3"/>
      <dgm:spPr/>
    </dgm:pt>
    <dgm:pt modelId="{2174903B-55CB-4AC2-95AC-6A649911584B}" type="pres">
      <dgm:prSet presAssocID="{D86F53AF-4A77-4820-9113-A66282FA9169}" presName="parentText" presStyleLbl="node1" presStyleIdx="1" presStyleCnt="3" custLinFactNeighborX="-11982" custLinFactNeighborY="3098">
        <dgm:presLayoutVars>
          <dgm:chMax val="0"/>
          <dgm:bulletEnabled val="1"/>
        </dgm:presLayoutVars>
      </dgm:prSet>
      <dgm:spPr/>
    </dgm:pt>
    <dgm:pt modelId="{AFF95B68-CD50-40FF-BCCD-4FB2AED7FB74}" type="pres">
      <dgm:prSet presAssocID="{D86F53AF-4A77-4820-9113-A66282FA9169}" presName="negativeSpace" presStyleCnt="0"/>
      <dgm:spPr/>
    </dgm:pt>
    <dgm:pt modelId="{3021F0EF-E99A-4084-BA0A-DAE639B944A0}" type="pres">
      <dgm:prSet presAssocID="{D86F53AF-4A77-4820-9113-A66282FA9169}" presName="childText" presStyleLbl="conFgAcc1" presStyleIdx="1" presStyleCnt="3">
        <dgm:presLayoutVars>
          <dgm:bulletEnabled val="1"/>
        </dgm:presLayoutVars>
      </dgm:prSet>
      <dgm:spPr>
        <a:xfrm>
          <a:off x="0" y="2300392"/>
          <a:ext cx="6768752" cy="781200"/>
        </a:xfrm>
        <a:prstGeom prst="rect">
          <a:avLst/>
        </a:prstGeom>
      </dgm:spPr>
    </dgm:pt>
    <dgm:pt modelId="{9B97D54A-7088-4D3B-9CE4-25FEA19D3341}" type="pres">
      <dgm:prSet presAssocID="{9169F3BA-E3ED-4EA7-9941-F26F17937B19}" presName="spaceBetweenRectangles" presStyleCnt="0"/>
      <dgm:spPr/>
    </dgm:pt>
    <dgm:pt modelId="{AFF0BDEB-0665-4096-8DCE-F7037D721066}" type="pres">
      <dgm:prSet presAssocID="{69322F63-95E7-4866-87F0-C0768B0A1D5C}" presName="parentLin" presStyleCnt="0"/>
      <dgm:spPr/>
    </dgm:pt>
    <dgm:pt modelId="{0E172EC4-D89F-48CC-B38C-42672C0626F9}" type="pres">
      <dgm:prSet presAssocID="{69322F63-95E7-4866-87F0-C0768B0A1D5C}" presName="parentLeftMargin" presStyleLbl="node1" presStyleIdx="1" presStyleCnt="3"/>
      <dgm:spPr/>
    </dgm:pt>
    <dgm:pt modelId="{5498F398-3A8E-430A-B476-5EC39674915C}" type="pres">
      <dgm:prSet presAssocID="{69322F63-95E7-4866-87F0-C0768B0A1D5C}" presName="parentText" presStyleLbl="node1" presStyleIdx="2" presStyleCnt="3">
        <dgm:presLayoutVars>
          <dgm:chMax val="0"/>
          <dgm:bulletEnabled val="1"/>
        </dgm:presLayoutVars>
      </dgm:prSet>
      <dgm:spPr/>
    </dgm:pt>
    <dgm:pt modelId="{DA678E6D-4155-483C-9472-0E0F0E464A07}" type="pres">
      <dgm:prSet presAssocID="{69322F63-95E7-4866-87F0-C0768B0A1D5C}" presName="negativeSpace" presStyleCnt="0"/>
      <dgm:spPr/>
    </dgm:pt>
    <dgm:pt modelId="{C398750D-1613-4A0B-AB00-D9D660CAA6D0}" type="pres">
      <dgm:prSet presAssocID="{69322F63-95E7-4866-87F0-C0768B0A1D5C}" presName="childText" presStyleLbl="conFgAcc1" presStyleIdx="2" presStyleCnt="3">
        <dgm:presLayoutVars>
          <dgm:bulletEnabled val="1"/>
        </dgm:presLayoutVars>
      </dgm:prSet>
      <dgm:spPr>
        <a:xfrm>
          <a:off x="0" y="3706552"/>
          <a:ext cx="6768752" cy="781200"/>
        </a:xfrm>
        <a:prstGeom prst="rect">
          <a:avLst/>
        </a:prstGeom>
      </dgm:spPr>
    </dgm:pt>
  </dgm:ptLst>
  <dgm:cxnLst>
    <dgm:cxn modelId="{05858A1E-484D-42FC-A0B6-AA5D587B3722}" srcId="{0163A06D-0B5D-4B92-992B-DA392D8A93A2}" destId="{69322F63-95E7-4866-87F0-C0768B0A1D5C}" srcOrd="2" destOrd="0" parTransId="{F914EF2E-A203-4B9C-BD37-F596CA14C88C}" sibTransId="{0AD1E83B-80CE-4C6B-A2BF-044A38D0CFF5}"/>
    <dgm:cxn modelId="{8E554920-D8A6-46EB-84C1-93E3390FE281}" type="presOf" srcId="{D2B267A6-72A5-467A-9CB9-D88D72274C14}" destId="{AB04FD0E-8F6B-416A-96EC-18AC935A79D3}" srcOrd="0" destOrd="0" presId="urn:microsoft.com/office/officeart/2005/8/layout/list1"/>
    <dgm:cxn modelId="{8E420B24-5754-4F15-A34F-13F897836EB6}" type="presOf" srcId="{69322F63-95E7-4866-87F0-C0768B0A1D5C}" destId="{0E172EC4-D89F-48CC-B38C-42672C0626F9}" srcOrd="0" destOrd="0" presId="urn:microsoft.com/office/officeart/2005/8/layout/list1"/>
    <dgm:cxn modelId="{68187C49-C916-405A-B1BF-BC2ED2E8BD50}" srcId="{0163A06D-0B5D-4B92-992B-DA392D8A93A2}" destId="{D2B267A6-72A5-467A-9CB9-D88D72274C14}" srcOrd="0" destOrd="0" parTransId="{558527AA-E113-43F6-A363-7A362DF09486}" sibTransId="{C2A8C1B1-5D2A-4A75-B62D-63A770257E20}"/>
    <dgm:cxn modelId="{03294078-2935-461A-AFCC-7055D05F6CD3}" type="presOf" srcId="{69322F63-95E7-4866-87F0-C0768B0A1D5C}" destId="{5498F398-3A8E-430A-B476-5EC39674915C}" srcOrd="1" destOrd="0" presId="urn:microsoft.com/office/officeart/2005/8/layout/list1"/>
    <dgm:cxn modelId="{83288F78-A0A6-4A89-B857-C3D02F3AC57D}" type="presOf" srcId="{0163A06D-0B5D-4B92-992B-DA392D8A93A2}" destId="{5FDAE5B6-1389-4566-BCE1-77DC6D8034D9}" srcOrd="0" destOrd="0" presId="urn:microsoft.com/office/officeart/2005/8/layout/list1"/>
    <dgm:cxn modelId="{B16DDDDA-5162-4187-B55F-3E1F22DF5CB3}" type="presOf" srcId="{D86F53AF-4A77-4820-9113-A66282FA9169}" destId="{452EDEFC-DB91-4628-A4AA-146A48F16EBE}" srcOrd="0" destOrd="0" presId="urn:microsoft.com/office/officeart/2005/8/layout/list1"/>
    <dgm:cxn modelId="{A6F43BE6-50F0-456B-AAE0-338DD6959AC6}" srcId="{0163A06D-0B5D-4B92-992B-DA392D8A93A2}" destId="{D86F53AF-4A77-4820-9113-A66282FA9169}" srcOrd="1" destOrd="0" parTransId="{53C774EE-3A33-4501-98A3-22F6C5EF6D83}" sibTransId="{9169F3BA-E3ED-4EA7-9941-F26F17937B19}"/>
    <dgm:cxn modelId="{B27711ED-3363-42E2-A07D-FE63E95D8C5B}" type="presOf" srcId="{D86F53AF-4A77-4820-9113-A66282FA9169}" destId="{2174903B-55CB-4AC2-95AC-6A649911584B}" srcOrd="1" destOrd="0" presId="urn:microsoft.com/office/officeart/2005/8/layout/list1"/>
    <dgm:cxn modelId="{77BFBCF7-8C1E-4627-8F6D-BDDFA4AC3F17}" type="presOf" srcId="{D2B267A6-72A5-467A-9CB9-D88D72274C14}" destId="{CE0F3EC9-571D-4EC0-B54B-991B9DCA1E04}" srcOrd="1" destOrd="0" presId="urn:microsoft.com/office/officeart/2005/8/layout/list1"/>
    <dgm:cxn modelId="{D2E6CB8D-D440-4BA8-8594-FD4FF95E39A9}" type="presParOf" srcId="{5FDAE5B6-1389-4566-BCE1-77DC6D8034D9}" destId="{C70B1FD3-3E63-4F95-81A5-DD291735706F}" srcOrd="0" destOrd="0" presId="urn:microsoft.com/office/officeart/2005/8/layout/list1"/>
    <dgm:cxn modelId="{CB8D1904-0119-46CC-B4E3-5A12F986BB61}" type="presParOf" srcId="{C70B1FD3-3E63-4F95-81A5-DD291735706F}" destId="{AB04FD0E-8F6B-416A-96EC-18AC935A79D3}" srcOrd="0" destOrd="0" presId="urn:microsoft.com/office/officeart/2005/8/layout/list1"/>
    <dgm:cxn modelId="{6FC3DCEC-DF5F-4D2F-B1BB-52CF653DCFE2}" type="presParOf" srcId="{C70B1FD3-3E63-4F95-81A5-DD291735706F}" destId="{CE0F3EC9-571D-4EC0-B54B-991B9DCA1E04}" srcOrd="1" destOrd="0" presId="urn:microsoft.com/office/officeart/2005/8/layout/list1"/>
    <dgm:cxn modelId="{C5CF49CE-0701-4B58-9288-85707841BFB6}" type="presParOf" srcId="{5FDAE5B6-1389-4566-BCE1-77DC6D8034D9}" destId="{1C4A8D3C-5C21-47DB-8839-0FD38599330A}" srcOrd="1" destOrd="0" presId="urn:microsoft.com/office/officeart/2005/8/layout/list1"/>
    <dgm:cxn modelId="{708494FC-3688-4075-9AF0-F937E7DA00E6}" type="presParOf" srcId="{5FDAE5B6-1389-4566-BCE1-77DC6D8034D9}" destId="{0ACFCA04-AA66-4B68-8DF2-14F3565BA4FF}" srcOrd="2" destOrd="0" presId="urn:microsoft.com/office/officeart/2005/8/layout/list1"/>
    <dgm:cxn modelId="{FE156DE0-C0B6-40F9-9CBE-9A2BF935FBED}" type="presParOf" srcId="{5FDAE5B6-1389-4566-BCE1-77DC6D8034D9}" destId="{D18BF44E-08AE-4ED4-A9D8-B6DAC9EAE795}" srcOrd="3" destOrd="0" presId="urn:microsoft.com/office/officeart/2005/8/layout/list1"/>
    <dgm:cxn modelId="{7D98C25F-1291-4915-A955-DE6D2B35B965}" type="presParOf" srcId="{5FDAE5B6-1389-4566-BCE1-77DC6D8034D9}" destId="{08F24538-E52D-447B-AF93-518B0FD711F6}" srcOrd="4" destOrd="0" presId="urn:microsoft.com/office/officeart/2005/8/layout/list1"/>
    <dgm:cxn modelId="{06FC6774-48BF-4CF5-8BD8-A5895995C008}" type="presParOf" srcId="{08F24538-E52D-447B-AF93-518B0FD711F6}" destId="{452EDEFC-DB91-4628-A4AA-146A48F16EBE}" srcOrd="0" destOrd="0" presId="urn:microsoft.com/office/officeart/2005/8/layout/list1"/>
    <dgm:cxn modelId="{F5F570F5-483A-441D-9076-59F4A5A89D94}" type="presParOf" srcId="{08F24538-E52D-447B-AF93-518B0FD711F6}" destId="{2174903B-55CB-4AC2-95AC-6A649911584B}" srcOrd="1" destOrd="0" presId="urn:microsoft.com/office/officeart/2005/8/layout/list1"/>
    <dgm:cxn modelId="{ECEAD92F-5E4B-4F94-94FF-EC7D0F338E6E}" type="presParOf" srcId="{5FDAE5B6-1389-4566-BCE1-77DC6D8034D9}" destId="{AFF95B68-CD50-40FF-BCCD-4FB2AED7FB74}" srcOrd="5" destOrd="0" presId="urn:microsoft.com/office/officeart/2005/8/layout/list1"/>
    <dgm:cxn modelId="{3FB138EE-D66F-4C85-A9A7-5C4FC2898EDB}" type="presParOf" srcId="{5FDAE5B6-1389-4566-BCE1-77DC6D8034D9}" destId="{3021F0EF-E99A-4084-BA0A-DAE639B944A0}" srcOrd="6" destOrd="0" presId="urn:microsoft.com/office/officeart/2005/8/layout/list1"/>
    <dgm:cxn modelId="{803F3503-E85E-428D-813D-7C03D9CFC686}" type="presParOf" srcId="{5FDAE5B6-1389-4566-BCE1-77DC6D8034D9}" destId="{9B97D54A-7088-4D3B-9CE4-25FEA19D3341}" srcOrd="7" destOrd="0" presId="urn:microsoft.com/office/officeart/2005/8/layout/list1"/>
    <dgm:cxn modelId="{4258DE25-5355-4B30-A3A5-716A69BD7EEE}" type="presParOf" srcId="{5FDAE5B6-1389-4566-BCE1-77DC6D8034D9}" destId="{AFF0BDEB-0665-4096-8DCE-F7037D721066}" srcOrd="8" destOrd="0" presId="urn:microsoft.com/office/officeart/2005/8/layout/list1"/>
    <dgm:cxn modelId="{5F52D0B2-4BA5-493A-8D5A-B2E89E13595B}" type="presParOf" srcId="{AFF0BDEB-0665-4096-8DCE-F7037D721066}" destId="{0E172EC4-D89F-48CC-B38C-42672C0626F9}" srcOrd="0" destOrd="0" presId="urn:microsoft.com/office/officeart/2005/8/layout/list1"/>
    <dgm:cxn modelId="{35C07664-B13A-4F33-B29C-91E10B8971D2}" type="presParOf" srcId="{AFF0BDEB-0665-4096-8DCE-F7037D721066}" destId="{5498F398-3A8E-430A-B476-5EC39674915C}" srcOrd="1" destOrd="0" presId="urn:microsoft.com/office/officeart/2005/8/layout/list1"/>
    <dgm:cxn modelId="{DF48500F-9B11-4E27-B311-7734B8B8FE30}" type="presParOf" srcId="{5FDAE5B6-1389-4566-BCE1-77DC6D8034D9}" destId="{DA678E6D-4155-483C-9472-0E0F0E464A07}" srcOrd="9" destOrd="0" presId="urn:microsoft.com/office/officeart/2005/8/layout/list1"/>
    <dgm:cxn modelId="{527DE79C-1E4F-4408-A00B-4A50CC8EE4AC}" type="presParOf" srcId="{5FDAE5B6-1389-4566-BCE1-77DC6D8034D9}" destId="{C398750D-1613-4A0B-AB00-D9D660CAA6D0}"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15F915-8596-406A-BCD4-5214A2D82E07}">
      <dsp:nvSpPr>
        <dsp:cNvPr id="0" name=""/>
        <dsp:cNvSpPr/>
      </dsp:nvSpPr>
      <dsp:spPr>
        <a:xfrm>
          <a:off x="0" y="773870"/>
          <a:ext cx="8228107" cy="1887637"/>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8593" tIns="1062228" rIns="638593"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latin typeface="Rockwell" panose="02060603020205020403"/>
              <a:ea typeface="+mn-ea"/>
              <a:cs typeface="+mn-cs"/>
            </a:rPr>
            <a:t>Information processing model of communications</a:t>
          </a:r>
        </a:p>
      </dsp:txBody>
      <dsp:txXfrm>
        <a:off x="0" y="773870"/>
        <a:ext cx="8228107" cy="1887637"/>
      </dsp:txXfrm>
    </dsp:sp>
    <dsp:sp modelId="{9CEDCCEE-AB67-4442-BEA3-4FD29D6F84FE}">
      <dsp:nvSpPr>
        <dsp:cNvPr id="0" name=""/>
        <dsp:cNvSpPr/>
      </dsp:nvSpPr>
      <dsp:spPr>
        <a:xfrm>
          <a:off x="411405" y="21110"/>
          <a:ext cx="5759674" cy="15055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02" tIns="0" rIns="217702" bIns="0" numCol="1" spcCol="1270" anchor="ctr" anchorCtr="0">
          <a:noAutofit/>
        </a:bodyPr>
        <a:lstStyle/>
        <a:p>
          <a:pPr marL="0" lvl="0" indent="0" algn="l" defTabSz="1066800">
            <a:lnSpc>
              <a:spcPct val="90000"/>
            </a:lnSpc>
            <a:spcBef>
              <a:spcPct val="0"/>
            </a:spcBef>
            <a:spcAft>
              <a:spcPct val="35000"/>
            </a:spcAft>
            <a:buNone/>
          </a:pPr>
          <a:r>
            <a:rPr lang="en-US" sz="2400" kern="1200">
              <a:latin typeface="Rockwell" panose="02060603020205020403"/>
              <a:ea typeface="+mn-ea"/>
              <a:cs typeface="+mn-cs"/>
            </a:rPr>
            <a:t>Challenges in Designing Brand-Building Communications</a:t>
          </a:r>
          <a:endParaRPr lang="en-US" sz="2400" kern="1200" dirty="0">
            <a:latin typeface="Rockwell" panose="02060603020205020403"/>
            <a:ea typeface="+mn-ea"/>
            <a:cs typeface="+mn-cs"/>
          </a:endParaRPr>
        </a:p>
      </dsp:txBody>
      <dsp:txXfrm>
        <a:off x="484898" y="94603"/>
        <a:ext cx="5612688" cy="1358534"/>
      </dsp:txXfrm>
    </dsp:sp>
    <dsp:sp modelId="{43894A6F-17A5-44C4-883A-540FFD3AB0D6}">
      <dsp:nvSpPr>
        <dsp:cNvPr id="0" name=""/>
        <dsp:cNvSpPr/>
      </dsp:nvSpPr>
      <dsp:spPr>
        <a:xfrm>
          <a:off x="0" y="3689668"/>
          <a:ext cx="8228107" cy="1285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4BED25F-5C4B-49C3-ACBF-99FD9205BD64}">
      <dsp:nvSpPr>
        <dsp:cNvPr id="0" name=""/>
        <dsp:cNvSpPr/>
      </dsp:nvSpPr>
      <dsp:spPr>
        <a:xfrm>
          <a:off x="411405" y="2936908"/>
          <a:ext cx="5759674" cy="15055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02" tIns="0" rIns="217702" bIns="0" numCol="1" spcCol="1270" anchor="ctr" anchorCtr="0">
          <a:noAutofit/>
        </a:bodyPr>
        <a:lstStyle/>
        <a:p>
          <a:pPr marL="0" lvl="0" indent="0" algn="l" defTabSz="1066800">
            <a:lnSpc>
              <a:spcPct val="90000"/>
            </a:lnSpc>
            <a:spcBef>
              <a:spcPct val="0"/>
            </a:spcBef>
            <a:spcAft>
              <a:spcPct val="35000"/>
            </a:spcAft>
            <a:buNone/>
          </a:pPr>
          <a:r>
            <a:rPr lang="en-US" sz="2400" kern="1200">
              <a:latin typeface="Rockwell" panose="02060603020205020403"/>
              <a:ea typeface="+mn-ea"/>
              <a:cs typeface="+mn-cs"/>
            </a:rPr>
            <a:t>Role of Multiple Communications</a:t>
          </a:r>
          <a:endParaRPr lang="en-US" sz="2400" kern="1200" dirty="0">
            <a:latin typeface="Rockwell" panose="02060603020205020403"/>
            <a:ea typeface="+mn-ea"/>
            <a:cs typeface="+mn-cs"/>
          </a:endParaRPr>
        </a:p>
      </dsp:txBody>
      <dsp:txXfrm>
        <a:off x="484898" y="3010401"/>
        <a:ext cx="5612688" cy="13585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552873-1420-46C6-8A77-F72707A08A8A}">
      <dsp:nvSpPr>
        <dsp:cNvPr id="0" name=""/>
        <dsp:cNvSpPr/>
      </dsp:nvSpPr>
      <dsp:spPr>
        <a:xfrm>
          <a:off x="4671444" y="1122349"/>
          <a:ext cx="4164287" cy="1534728"/>
        </a:xfrm>
        <a:custGeom>
          <a:avLst/>
          <a:gdLst/>
          <a:ahLst/>
          <a:cxnLst/>
          <a:rect l="0" t="0" r="0" b="0"/>
          <a:pathLst>
            <a:path>
              <a:moveTo>
                <a:pt x="0" y="0"/>
              </a:moveTo>
              <a:lnTo>
                <a:pt x="0" y="1064581"/>
              </a:lnTo>
              <a:lnTo>
                <a:pt x="3246674" y="1064581"/>
              </a:lnTo>
              <a:lnTo>
                <a:pt x="3246674"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A34B2A-6034-42BE-A589-E663ECAC4AB9}">
      <dsp:nvSpPr>
        <dsp:cNvPr id="0" name=""/>
        <dsp:cNvSpPr/>
      </dsp:nvSpPr>
      <dsp:spPr>
        <a:xfrm>
          <a:off x="4671444" y="1122349"/>
          <a:ext cx="1573343" cy="1534728"/>
        </a:xfrm>
        <a:custGeom>
          <a:avLst/>
          <a:gdLst/>
          <a:ahLst/>
          <a:cxnLst/>
          <a:rect l="0" t="0" r="0" b="0"/>
          <a:pathLst>
            <a:path>
              <a:moveTo>
                <a:pt x="0" y="0"/>
              </a:moveTo>
              <a:lnTo>
                <a:pt x="0" y="1064581"/>
              </a:lnTo>
              <a:lnTo>
                <a:pt x="1226652" y="1064581"/>
              </a:lnTo>
              <a:lnTo>
                <a:pt x="1226652"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A592EF-06F7-4E99-AE9F-44BE24CEF575}">
      <dsp:nvSpPr>
        <dsp:cNvPr id="0" name=""/>
        <dsp:cNvSpPr/>
      </dsp:nvSpPr>
      <dsp:spPr>
        <a:xfrm>
          <a:off x="3653844" y="1122349"/>
          <a:ext cx="1017600" cy="1534728"/>
        </a:xfrm>
        <a:custGeom>
          <a:avLst/>
          <a:gdLst/>
          <a:ahLst/>
          <a:cxnLst/>
          <a:rect l="0" t="0" r="0" b="0"/>
          <a:pathLst>
            <a:path>
              <a:moveTo>
                <a:pt x="793369" y="0"/>
              </a:moveTo>
              <a:lnTo>
                <a:pt x="793369" y="1064581"/>
              </a:lnTo>
              <a:lnTo>
                <a:pt x="0" y="1064581"/>
              </a:lnTo>
              <a:lnTo>
                <a:pt x="0"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5D326E-8B0E-4BA6-81B1-D1ACCA40C0D2}">
      <dsp:nvSpPr>
        <dsp:cNvPr id="0" name=""/>
        <dsp:cNvSpPr/>
      </dsp:nvSpPr>
      <dsp:spPr>
        <a:xfrm>
          <a:off x="1062900" y="1122349"/>
          <a:ext cx="3608543" cy="1534728"/>
        </a:xfrm>
        <a:custGeom>
          <a:avLst/>
          <a:gdLst/>
          <a:ahLst/>
          <a:cxnLst/>
          <a:rect l="0" t="0" r="0" b="0"/>
          <a:pathLst>
            <a:path>
              <a:moveTo>
                <a:pt x="2813390" y="0"/>
              </a:moveTo>
              <a:lnTo>
                <a:pt x="2813390" y="1064581"/>
              </a:lnTo>
              <a:lnTo>
                <a:pt x="0" y="1064581"/>
              </a:lnTo>
              <a:lnTo>
                <a:pt x="0"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80BD3C-F8A5-4178-8FC8-DC7B744A4064}">
      <dsp:nvSpPr>
        <dsp:cNvPr id="0" name=""/>
        <dsp:cNvSpPr/>
      </dsp:nvSpPr>
      <dsp:spPr>
        <a:xfrm>
          <a:off x="1194974" y="-223763"/>
          <a:ext cx="6952938"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1568E28-A81B-41EE-9ED1-90825389FA35}">
      <dsp:nvSpPr>
        <dsp:cNvPr id="0" name=""/>
        <dsp:cNvSpPr/>
      </dsp:nvSpPr>
      <dsp:spPr>
        <a:xfrm>
          <a:off x="1430515" y="0"/>
          <a:ext cx="6952938"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Marketing Communication </a:t>
          </a:r>
          <a:endParaRPr lang="en-US" sz="3600" kern="1200" dirty="0">
            <a:latin typeface="Rockwell" panose="02060603020205020403"/>
            <a:ea typeface="+mn-ea"/>
            <a:cs typeface="+mn-cs"/>
          </a:endParaRPr>
        </a:p>
      </dsp:txBody>
      <dsp:txXfrm>
        <a:off x="1469941" y="39426"/>
        <a:ext cx="6874086" cy="1267260"/>
      </dsp:txXfrm>
    </dsp:sp>
    <dsp:sp modelId="{02E6DD90-182B-4A2A-A8B1-0A80F5B564F2}">
      <dsp:nvSpPr>
        <dsp:cNvPr id="0" name=""/>
        <dsp:cNvSpPr/>
      </dsp:nvSpPr>
      <dsp:spPr>
        <a:xfrm>
          <a:off x="2968"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D7683E1A-B611-492B-98A9-E9ED7AAC4912}">
      <dsp:nvSpPr>
        <dsp:cNvPr id="0" name=""/>
        <dsp:cNvSpPr/>
      </dsp:nvSpPr>
      <dsp:spPr>
        <a:xfrm>
          <a:off x="238509"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900" b="1" kern="1200">
              <a:latin typeface="Rockwell" panose="02060603020205020403"/>
              <a:ea typeface="+mn-ea"/>
              <a:cs typeface="+mn-cs"/>
            </a:rPr>
            <a:t>Advertising and  Promotion</a:t>
          </a:r>
          <a:r>
            <a:rPr lang="en-US" sz="1900" kern="1200">
              <a:latin typeface="Rockwell" panose="02060603020205020403"/>
              <a:ea typeface="+mn-ea"/>
              <a:cs typeface="+mn-cs"/>
            </a:rPr>
            <a:t> </a:t>
          </a:r>
        </a:p>
        <a:p>
          <a:pPr lvl="0" algn="ctr" defTabSz="666750">
            <a:lnSpc>
              <a:spcPct val="90000"/>
            </a:lnSpc>
            <a:spcBef>
              <a:spcPct val="0"/>
            </a:spcBef>
            <a:spcAft>
              <a:spcPct val="35000"/>
            </a:spcAft>
            <a:buNone/>
          </a:pPr>
          <a:endParaRPr lang="en-US" sz="1900" b="1" kern="1200" dirty="0">
            <a:latin typeface="Rockwell" panose="02060603020205020403"/>
            <a:ea typeface="+mn-ea"/>
            <a:cs typeface="+mn-cs"/>
          </a:endParaRPr>
        </a:p>
      </dsp:txBody>
      <dsp:txXfrm>
        <a:off x="277935" y="2920267"/>
        <a:ext cx="2041010" cy="1267260"/>
      </dsp:txXfrm>
    </dsp:sp>
    <dsp:sp modelId="{4298111B-2DBA-461C-BBEE-292FF4C1C810}">
      <dsp:nvSpPr>
        <dsp:cNvPr id="0" name=""/>
        <dsp:cNvSpPr/>
      </dsp:nvSpPr>
      <dsp:spPr>
        <a:xfrm>
          <a:off x="2593912"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A135945-91EE-4419-B91B-DC048BCF5192}">
      <dsp:nvSpPr>
        <dsp:cNvPr id="0" name=""/>
        <dsp:cNvSpPr/>
      </dsp:nvSpPr>
      <dsp:spPr>
        <a:xfrm>
          <a:off x="2829452"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latin typeface="Rockwell" panose="02060603020205020403"/>
              <a:ea typeface="+mn-ea"/>
              <a:cs typeface="+mn-cs"/>
            </a:rPr>
            <a:t>Interactive Marketing</a:t>
          </a:r>
          <a:endParaRPr lang="en-US" sz="1900" kern="1200" dirty="0">
            <a:latin typeface="Rockwell" panose="02060603020205020403"/>
            <a:ea typeface="+mn-ea"/>
            <a:cs typeface="+mn-cs"/>
          </a:endParaRPr>
        </a:p>
      </dsp:txBody>
      <dsp:txXfrm>
        <a:off x="2868878" y="2920267"/>
        <a:ext cx="2041010" cy="1267260"/>
      </dsp:txXfrm>
    </dsp:sp>
    <dsp:sp modelId="{8C296CC7-89A5-4078-B588-43B63D2BD079}">
      <dsp:nvSpPr>
        <dsp:cNvPr id="0" name=""/>
        <dsp:cNvSpPr/>
      </dsp:nvSpPr>
      <dsp:spPr>
        <a:xfrm>
          <a:off x="5184856"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BFAFCA2-EEF5-41D3-9C56-B20D03D6BED7}">
      <dsp:nvSpPr>
        <dsp:cNvPr id="0" name=""/>
        <dsp:cNvSpPr/>
      </dsp:nvSpPr>
      <dsp:spPr>
        <a:xfrm>
          <a:off x="5420396"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900" b="1" kern="1200">
              <a:latin typeface="Rockwell" panose="02060603020205020403"/>
              <a:ea typeface="+mn-ea"/>
              <a:cs typeface="+mn-cs"/>
            </a:rPr>
            <a:t> Events and Experiences</a:t>
          </a:r>
        </a:p>
        <a:p>
          <a:pPr lvl="0" algn="ctr" defTabSz="666750">
            <a:lnSpc>
              <a:spcPct val="90000"/>
            </a:lnSpc>
            <a:spcBef>
              <a:spcPct val="0"/>
            </a:spcBef>
            <a:spcAft>
              <a:spcPct val="35000"/>
            </a:spcAft>
            <a:buNone/>
          </a:pPr>
          <a:endParaRPr lang="en-US" sz="1900" b="1" kern="1200" dirty="0">
            <a:latin typeface="Rockwell" panose="02060603020205020403"/>
            <a:ea typeface="+mn-ea"/>
            <a:cs typeface="+mn-cs"/>
          </a:endParaRPr>
        </a:p>
      </dsp:txBody>
      <dsp:txXfrm>
        <a:off x="5459822" y="2920267"/>
        <a:ext cx="2041010" cy="1267260"/>
      </dsp:txXfrm>
    </dsp:sp>
    <dsp:sp modelId="{FB77B82A-25DA-4878-89CF-96C472E887D1}">
      <dsp:nvSpPr>
        <dsp:cNvPr id="0" name=""/>
        <dsp:cNvSpPr/>
      </dsp:nvSpPr>
      <dsp:spPr>
        <a:xfrm>
          <a:off x="7775799"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CDEF09D-31A7-4485-B7CB-1E0E9E0BA6D4}">
      <dsp:nvSpPr>
        <dsp:cNvPr id="0" name=""/>
        <dsp:cNvSpPr/>
      </dsp:nvSpPr>
      <dsp:spPr>
        <a:xfrm>
          <a:off x="8011340"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latin typeface="Rockwell" panose="02060603020205020403"/>
              <a:ea typeface="+mn-ea"/>
              <a:cs typeface="+mn-cs"/>
            </a:rPr>
            <a:t>Mobile Marketing</a:t>
          </a:r>
          <a:endParaRPr lang="en-US" sz="1900" b="1" kern="1200" dirty="0">
            <a:latin typeface="Rockwell" panose="02060603020205020403"/>
            <a:ea typeface="+mn-ea"/>
            <a:cs typeface="+mn-cs"/>
          </a:endParaRPr>
        </a:p>
      </dsp:txBody>
      <dsp:txXfrm>
        <a:off x="8050766" y="2920267"/>
        <a:ext cx="2041010" cy="12672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A3142A-C027-4368-A00F-1A3E7EDE7C89}">
      <dsp:nvSpPr>
        <dsp:cNvPr id="0" name=""/>
        <dsp:cNvSpPr/>
      </dsp:nvSpPr>
      <dsp:spPr>
        <a:xfrm>
          <a:off x="1089170" y="1986"/>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Rockwell" panose="02060603020205020403"/>
              <a:ea typeface="+mn-ea"/>
              <a:cs typeface="+mn-cs"/>
            </a:rPr>
            <a:t>Television </a:t>
          </a:r>
        </a:p>
      </dsp:txBody>
      <dsp:txXfrm>
        <a:off x="1089170" y="1986"/>
        <a:ext cx="2460226" cy="1476135"/>
      </dsp:txXfrm>
    </dsp:sp>
    <dsp:sp modelId="{AEC08838-058E-44D9-9573-F6723A6EA279}">
      <dsp:nvSpPr>
        <dsp:cNvPr id="0" name=""/>
        <dsp:cNvSpPr/>
      </dsp:nvSpPr>
      <dsp:spPr>
        <a:xfrm>
          <a:off x="3795419" y="1986"/>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Radio</a:t>
          </a:r>
          <a:endParaRPr lang="en-US" sz="3600" kern="1200" dirty="0">
            <a:latin typeface="Rockwell" panose="02060603020205020403"/>
            <a:ea typeface="+mn-ea"/>
            <a:cs typeface="+mn-cs"/>
          </a:endParaRPr>
        </a:p>
      </dsp:txBody>
      <dsp:txXfrm>
        <a:off x="3795419" y="1986"/>
        <a:ext cx="2460226" cy="1476135"/>
      </dsp:txXfrm>
    </dsp:sp>
    <dsp:sp modelId="{4A64F10B-37AE-44A6-971B-A5A388E77FEE}">
      <dsp:nvSpPr>
        <dsp:cNvPr id="0" name=""/>
        <dsp:cNvSpPr/>
      </dsp:nvSpPr>
      <dsp:spPr>
        <a:xfrm>
          <a:off x="1089170" y="1724144"/>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Print</a:t>
          </a:r>
          <a:endParaRPr lang="en-US" sz="3600" kern="1200" dirty="0">
            <a:latin typeface="Rockwell" panose="02060603020205020403"/>
            <a:ea typeface="+mn-ea"/>
            <a:cs typeface="+mn-cs"/>
          </a:endParaRPr>
        </a:p>
      </dsp:txBody>
      <dsp:txXfrm>
        <a:off x="1089170" y="1724144"/>
        <a:ext cx="2460226" cy="1476135"/>
      </dsp:txXfrm>
    </dsp:sp>
    <dsp:sp modelId="{9AF149AF-63F4-4EF4-9BEB-09635BAC4656}">
      <dsp:nvSpPr>
        <dsp:cNvPr id="0" name=""/>
        <dsp:cNvSpPr/>
      </dsp:nvSpPr>
      <dsp:spPr>
        <a:xfrm>
          <a:off x="3795419" y="1724144"/>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Direct Response</a:t>
          </a:r>
          <a:endParaRPr lang="en-US" sz="3600" kern="1200" dirty="0">
            <a:latin typeface="Rockwell" panose="02060603020205020403"/>
            <a:ea typeface="+mn-ea"/>
            <a:cs typeface="+mn-cs"/>
          </a:endParaRPr>
        </a:p>
      </dsp:txBody>
      <dsp:txXfrm>
        <a:off x="3795419" y="1724144"/>
        <a:ext cx="2460226" cy="1476135"/>
      </dsp:txXfrm>
    </dsp:sp>
    <dsp:sp modelId="{8A237C17-802D-4EE8-B9F5-D2868C341A46}">
      <dsp:nvSpPr>
        <dsp:cNvPr id="0" name=""/>
        <dsp:cNvSpPr/>
      </dsp:nvSpPr>
      <dsp:spPr>
        <a:xfrm>
          <a:off x="2442294" y="3446303"/>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Place</a:t>
          </a:r>
          <a:endParaRPr lang="en-US" sz="3600" kern="1200" dirty="0">
            <a:latin typeface="Rockwell" panose="02060603020205020403"/>
            <a:ea typeface="+mn-ea"/>
            <a:cs typeface="+mn-cs"/>
          </a:endParaRPr>
        </a:p>
      </dsp:txBody>
      <dsp:txXfrm>
        <a:off x="2442294" y="3446303"/>
        <a:ext cx="2460226" cy="14761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96191C-04B2-4B88-999C-35B6B28FF88D}">
      <dsp:nvSpPr>
        <dsp:cNvPr id="0" name=""/>
        <dsp:cNvSpPr/>
      </dsp:nvSpPr>
      <dsp:spPr>
        <a:xfrm>
          <a:off x="0" y="709686"/>
          <a:ext cx="8539336" cy="12096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2AEE55B-F8C4-4CE4-9130-7D3A9910CDE0}">
      <dsp:nvSpPr>
        <dsp:cNvPr id="0" name=""/>
        <dsp:cNvSpPr/>
      </dsp:nvSpPr>
      <dsp:spPr>
        <a:xfrm>
          <a:off x="426966" y="11717"/>
          <a:ext cx="5977535" cy="14169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5937" tIns="0" rIns="225937" bIns="0" numCol="1" spcCol="1270" anchor="ctr" anchorCtr="0">
          <a:noAutofit/>
        </a:bodyPr>
        <a:lstStyle/>
        <a:p>
          <a:pPr marL="0" lvl="0" indent="0" algn="l" defTabSz="1333500">
            <a:lnSpc>
              <a:spcPct val="90000"/>
            </a:lnSpc>
            <a:spcBef>
              <a:spcPct val="0"/>
            </a:spcBef>
            <a:spcAft>
              <a:spcPct val="35000"/>
            </a:spcAft>
            <a:buNone/>
          </a:pPr>
          <a:r>
            <a:rPr lang="en-US" sz="3000" kern="1200">
              <a:latin typeface="Rockwell" panose="02060603020205020403"/>
              <a:ea typeface="+mn-ea"/>
              <a:cs typeface="+mn-cs"/>
            </a:rPr>
            <a:t>Consumer Promotions</a:t>
          </a:r>
          <a:endParaRPr lang="en-US" sz="3000" kern="1200" dirty="0">
            <a:latin typeface="Rockwell" panose="02060603020205020403"/>
            <a:ea typeface="+mn-ea"/>
            <a:cs typeface="+mn-cs"/>
          </a:endParaRPr>
        </a:p>
      </dsp:txBody>
      <dsp:txXfrm>
        <a:off x="496136" y="80887"/>
        <a:ext cx="5839195" cy="1278620"/>
      </dsp:txXfrm>
    </dsp:sp>
    <dsp:sp modelId="{8206D513-BCC4-4D87-B368-2CD4C8BAF236}">
      <dsp:nvSpPr>
        <dsp:cNvPr id="0" name=""/>
        <dsp:cNvSpPr/>
      </dsp:nvSpPr>
      <dsp:spPr>
        <a:xfrm>
          <a:off x="0" y="2897477"/>
          <a:ext cx="8539336" cy="12096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BA432E8-6E40-4408-B864-B9F2DA31DD24}">
      <dsp:nvSpPr>
        <dsp:cNvPr id="0" name=""/>
        <dsp:cNvSpPr/>
      </dsp:nvSpPr>
      <dsp:spPr>
        <a:xfrm>
          <a:off x="426966" y="2188997"/>
          <a:ext cx="5977535" cy="14169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5937" tIns="0" rIns="225937" bIns="0" numCol="1" spcCol="1270" anchor="ctr" anchorCtr="0">
          <a:noAutofit/>
        </a:bodyPr>
        <a:lstStyle/>
        <a:p>
          <a:pPr marL="0" lvl="0" indent="0" algn="l" defTabSz="1333500">
            <a:lnSpc>
              <a:spcPct val="90000"/>
            </a:lnSpc>
            <a:spcBef>
              <a:spcPct val="0"/>
            </a:spcBef>
            <a:spcAft>
              <a:spcPct val="35000"/>
            </a:spcAft>
            <a:buNone/>
          </a:pPr>
          <a:r>
            <a:rPr lang="en-US" sz="3000" kern="1200">
              <a:latin typeface="Rockwell" panose="02060603020205020403"/>
              <a:ea typeface="+mn-ea"/>
              <a:cs typeface="+mn-cs"/>
            </a:rPr>
            <a:t>Trade Promotions</a:t>
          </a:r>
          <a:endParaRPr lang="en-US" sz="3000" kern="1200" dirty="0">
            <a:latin typeface="Rockwell" panose="02060603020205020403"/>
            <a:ea typeface="+mn-ea"/>
            <a:cs typeface="+mn-cs"/>
          </a:endParaRPr>
        </a:p>
      </dsp:txBody>
      <dsp:txXfrm>
        <a:off x="496136" y="2258167"/>
        <a:ext cx="5839195" cy="12786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CFCA04-AA66-4B68-8DF2-14F3565BA4FF}">
      <dsp:nvSpPr>
        <dsp:cNvPr id="0" name=""/>
        <dsp:cNvSpPr/>
      </dsp:nvSpPr>
      <dsp:spPr>
        <a:xfrm>
          <a:off x="0" y="894232"/>
          <a:ext cx="6768752" cy="781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E0F3EC9-571D-4EC0-B54B-991B9DCA1E04}">
      <dsp:nvSpPr>
        <dsp:cNvPr id="0" name=""/>
        <dsp:cNvSpPr/>
      </dsp:nvSpPr>
      <dsp:spPr>
        <a:xfrm>
          <a:off x="297886" y="423238"/>
          <a:ext cx="4738126"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9090" tIns="0" rIns="179090" bIns="0" numCol="1" spcCol="1270" anchor="ctr" anchorCtr="0">
          <a:noAutofit/>
        </a:bodyPr>
        <a:lstStyle/>
        <a:p>
          <a:pPr marL="0" lvl="0" indent="0" algn="l" defTabSz="1377950">
            <a:lnSpc>
              <a:spcPct val="90000"/>
            </a:lnSpc>
            <a:spcBef>
              <a:spcPct val="0"/>
            </a:spcBef>
            <a:spcAft>
              <a:spcPct val="35000"/>
            </a:spcAft>
            <a:buNone/>
          </a:pPr>
          <a:r>
            <a:rPr lang="en-US" sz="3100" kern="1200">
              <a:latin typeface="Rockwell" panose="02060603020205020403"/>
              <a:ea typeface="+mn-ea"/>
              <a:cs typeface="+mn-cs"/>
            </a:rPr>
            <a:t>Web Sites </a:t>
          </a:r>
          <a:endParaRPr lang="en-US" sz="3100" kern="1200" dirty="0">
            <a:latin typeface="Rockwell" panose="02060603020205020403"/>
            <a:ea typeface="+mn-ea"/>
            <a:cs typeface="+mn-cs"/>
          </a:endParaRPr>
        </a:p>
      </dsp:txBody>
      <dsp:txXfrm>
        <a:off x="342558" y="467910"/>
        <a:ext cx="4648782" cy="825776"/>
      </dsp:txXfrm>
    </dsp:sp>
    <dsp:sp modelId="{3021F0EF-E99A-4084-BA0A-DAE639B944A0}">
      <dsp:nvSpPr>
        <dsp:cNvPr id="0" name=""/>
        <dsp:cNvSpPr/>
      </dsp:nvSpPr>
      <dsp:spPr>
        <a:xfrm>
          <a:off x="0" y="2300392"/>
          <a:ext cx="6768752" cy="781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174903B-55CB-4AC2-95AC-6A649911584B}">
      <dsp:nvSpPr>
        <dsp:cNvPr id="0" name=""/>
        <dsp:cNvSpPr/>
      </dsp:nvSpPr>
      <dsp:spPr>
        <a:xfrm>
          <a:off x="297886" y="1871182"/>
          <a:ext cx="4738126"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9090" tIns="0" rIns="179090" bIns="0" numCol="1" spcCol="1270" anchor="ctr" anchorCtr="0">
          <a:noAutofit/>
        </a:bodyPr>
        <a:lstStyle/>
        <a:p>
          <a:pPr marL="0" lvl="0" indent="0" algn="l" defTabSz="1377950">
            <a:lnSpc>
              <a:spcPct val="90000"/>
            </a:lnSpc>
            <a:spcBef>
              <a:spcPct val="0"/>
            </a:spcBef>
            <a:spcAft>
              <a:spcPct val="35000"/>
            </a:spcAft>
            <a:buNone/>
          </a:pPr>
          <a:r>
            <a:rPr lang="en-US" sz="3100" kern="1200">
              <a:latin typeface="Rockwell" panose="02060603020205020403"/>
              <a:ea typeface="+mn-ea"/>
              <a:cs typeface="+mn-cs"/>
            </a:rPr>
            <a:t>On line Ads and Videos</a:t>
          </a:r>
          <a:endParaRPr lang="en-US" sz="3100" kern="1200" dirty="0">
            <a:latin typeface="Rockwell" panose="02060603020205020403"/>
            <a:ea typeface="+mn-ea"/>
            <a:cs typeface="+mn-cs"/>
          </a:endParaRPr>
        </a:p>
      </dsp:txBody>
      <dsp:txXfrm>
        <a:off x="342558" y="1915854"/>
        <a:ext cx="4648782" cy="825776"/>
      </dsp:txXfrm>
    </dsp:sp>
    <dsp:sp modelId="{C398750D-1613-4A0B-AB00-D9D660CAA6D0}">
      <dsp:nvSpPr>
        <dsp:cNvPr id="0" name=""/>
        <dsp:cNvSpPr/>
      </dsp:nvSpPr>
      <dsp:spPr>
        <a:xfrm>
          <a:off x="0" y="3706552"/>
          <a:ext cx="6768752" cy="781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498F398-3A8E-430A-B476-5EC39674915C}">
      <dsp:nvSpPr>
        <dsp:cNvPr id="0" name=""/>
        <dsp:cNvSpPr/>
      </dsp:nvSpPr>
      <dsp:spPr>
        <a:xfrm>
          <a:off x="338437" y="3248992"/>
          <a:ext cx="4738126"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9090" tIns="0" rIns="179090" bIns="0" numCol="1" spcCol="1270" anchor="ctr" anchorCtr="0">
          <a:noAutofit/>
        </a:bodyPr>
        <a:lstStyle/>
        <a:p>
          <a:pPr marL="0" lvl="0" indent="0" algn="l" defTabSz="1377950">
            <a:lnSpc>
              <a:spcPct val="90000"/>
            </a:lnSpc>
            <a:spcBef>
              <a:spcPct val="0"/>
            </a:spcBef>
            <a:spcAft>
              <a:spcPct val="35000"/>
            </a:spcAft>
            <a:buNone/>
          </a:pPr>
          <a:r>
            <a:rPr lang="en-US" sz="3100" kern="1200">
              <a:latin typeface="Rockwell" panose="02060603020205020403"/>
              <a:ea typeface="+mn-ea"/>
              <a:cs typeface="+mn-cs"/>
            </a:rPr>
            <a:t>Social Media</a:t>
          </a:r>
          <a:endParaRPr lang="en-US" sz="3100" kern="1200" dirty="0">
            <a:latin typeface="Rockwell" panose="02060603020205020403"/>
            <a:ea typeface="+mn-ea"/>
            <a:cs typeface="+mn-cs"/>
          </a:endParaRPr>
        </a:p>
      </dsp:txBody>
      <dsp:txXfrm>
        <a:off x="383109" y="3293664"/>
        <a:ext cx="4648782" cy="82577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609600" y="215372"/>
            <a:ext cx="109728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125293" y="6172200"/>
            <a:ext cx="1146047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r>
              <a:rPr lang="en-US"/>
              <a:t>Dr.Mayar Farrag</a:t>
            </a:r>
            <a:endParaRPr dirty="0"/>
          </a:p>
        </p:txBody>
      </p:sp>
      <p:sp>
        <p:nvSpPr>
          <p:cNvPr id="35" name="Shape 35"/>
          <p:cNvSpPr txBox="1">
            <a:spLocks noGrp="1"/>
          </p:cNvSpPr>
          <p:nvPr>
            <p:ph type="dt" idx="10"/>
          </p:nvPr>
        </p:nvSpPr>
        <p:spPr>
          <a:xfrm>
            <a:off x="8447617" y="113072"/>
            <a:ext cx="28447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11292415" y="113072"/>
            <a:ext cx="735711" cy="182879"/>
          </a:xfrm>
          <a:prstGeom prst="rect">
            <a:avLst/>
          </a:prstGeom>
          <a:noFill/>
          <a:ln>
            <a:noFill/>
          </a:ln>
        </p:spPr>
        <p:txBody>
          <a:bodyPr lIns="91425" tIns="45700" rIns="91425" bIns="45700" anchor="ctr" anchorCtr="0">
            <a:noAutofit/>
          </a:bodyPr>
          <a:lstStyle/>
          <a:p>
            <a:pPr>
              <a:buSzPct val="25000"/>
            </a:pPr>
            <a:fld id="{00000000-1234-1234-1234-123412341234}" type="slidenum">
              <a:rPr lang="en-US" sz="900" smtClean="0">
                <a:solidFill>
                  <a:schemeClr val="lt1"/>
                </a:solidFill>
                <a:latin typeface="Arial"/>
                <a:ea typeface="Arial"/>
                <a:cs typeface="Arial"/>
                <a:sym typeface="Arial"/>
              </a:rPr>
              <a:pPr>
                <a:buSzPct val="25000"/>
              </a:pPr>
              <a:t>‹#›</a:t>
            </a:fld>
            <a:endParaRPr lang="en-US" sz="900"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609600" y="1556327"/>
            <a:ext cx="109728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3031984942"/>
      </p:ext>
    </p:extLst>
  </p:cSld>
  <p:clrMapOvr>
    <a:masterClrMapping/>
  </p:clrMapOvr>
  <p:extLst>
    <p:ext uri="{DCECCB84-F9BA-43D5-87BE-67443E8EF086}">
      <p15:sldGuideLst xmlns:p15="http://schemas.microsoft.com/office/powerpoint/2012/main">
        <p15:guide id="1" orient="horz" pos="981">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39111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72913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02412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82894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889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69728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69378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44850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25255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0287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43165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840377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16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4004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8460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390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6347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96516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85263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86371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21150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94957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92450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5586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5609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14602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31621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65561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21579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9249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981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0381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6" Type="http://schemas.openxmlformats.org/officeDocument/2006/relationships/image" Target="../media/image3.jpeg"/><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theme" Target="../theme/theme3.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8536492"/>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5506634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14.xml"/><Relationship Id="rId1" Type="http://schemas.openxmlformats.org/officeDocument/2006/relationships/video" Target="https://www.youtube.com/embed/tP3RXAOhKf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0.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eD70ELGsYOU"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0.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0.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0.png"/><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jpeg"/><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svg"/><Relationship Id="rId2" Type="http://schemas.openxmlformats.org/officeDocument/2006/relationships/image" Target="../media/image23.jpeg"/><Relationship Id="rId1" Type="http://schemas.openxmlformats.org/officeDocument/2006/relationships/slideLayout" Target="../slideLayouts/slideLayout3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1739387-5C33-5AE7-B989-D827F8048C52}"/>
              </a:ext>
            </a:extLst>
          </p:cNvPr>
          <p:cNvSpPr txBox="1"/>
          <p:nvPr/>
        </p:nvSpPr>
        <p:spPr>
          <a:xfrm>
            <a:off x="1083270" y="3351050"/>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 name="TextBox 2">
            <a:extLst>
              <a:ext uri="{FF2B5EF4-FFF2-40B4-BE49-F238E27FC236}">
                <a16:creationId xmlns:a16="http://schemas.microsoft.com/office/drawing/2014/main" id="{6F595A8F-F2E5-67CA-468B-B3449BC3214E}"/>
              </a:ext>
            </a:extLst>
          </p:cNvPr>
          <p:cNvSpPr txBox="1"/>
          <p:nvPr/>
        </p:nvSpPr>
        <p:spPr>
          <a:xfrm>
            <a:off x="760372" y="1779596"/>
            <a:ext cx="473394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5" name="Rectangle: Rounded Corners 4">
            <a:extLst>
              <a:ext uri="{FF2B5EF4-FFF2-40B4-BE49-F238E27FC236}">
                <a16:creationId xmlns:a16="http://schemas.microsoft.com/office/drawing/2014/main" id="{30579DC1-75AA-C320-AC8B-4DAC0ECECE6B}"/>
              </a:ext>
            </a:extLst>
          </p:cNvPr>
          <p:cNvSpPr/>
          <p:nvPr/>
        </p:nvSpPr>
        <p:spPr>
          <a:xfrm>
            <a:off x="-525245" y="558503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6" name="TextBox 5">
            <a:extLst>
              <a:ext uri="{FF2B5EF4-FFF2-40B4-BE49-F238E27FC236}">
                <a16:creationId xmlns:a16="http://schemas.microsoft.com/office/drawing/2014/main" id="{EAA622E2-08F8-33FE-CC29-7DBBBBC040F5}"/>
              </a:ext>
            </a:extLst>
          </p:cNvPr>
          <p:cNvSpPr txBox="1"/>
          <p:nvPr/>
        </p:nvSpPr>
        <p:spPr>
          <a:xfrm>
            <a:off x="307343" y="4660894"/>
            <a:ext cx="6399509"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Marketing Communication to Build Brand Equity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23992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940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A0774B3D-EB44-8B06-0CAB-C7AE9C77A3F9}"/>
              </a:ext>
            </a:extLst>
          </p:cNvPr>
          <p:cNvSpPr txBox="1"/>
          <p:nvPr/>
        </p:nvSpPr>
        <p:spPr>
          <a:xfrm>
            <a:off x="7059198" y="3424383"/>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6" name="TextBox 5">
            <a:extLst>
              <a:ext uri="{FF2B5EF4-FFF2-40B4-BE49-F238E27FC236}">
                <a16:creationId xmlns:a16="http://schemas.microsoft.com/office/drawing/2014/main" id="{28508C5B-78B5-9E5A-7BEC-B0BF69B559F8}"/>
              </a:ext>
            </a:extLst>
          </p:cNvPr>
          <p:cNvSpPr txBox="1"/>
          <p:nvPr/>
        </p:nvSpPr>
        <p:spPr>
          <a:xfrm>
            <a:off x="7001017" y="1984743"/>
            <a:ext cx="473394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7" name="Rectangle: Rounded Corners 6">
            <a:extLst>
              <a:ext uri="{FF2B5EF4-FFF2-40B4-BE49-F238E27FC236}">
                <a16:creationId xmlns:a16="http://schemas.microsoft.com/office/drawing/2014/main" id="{C2381249-1E2A-2A98-E4F6-5E3DA1DEF6AA}"/>
              </a:ext>
            </a:extLst>
          </p:cNvPr>
          <p:cNvSpPr/>
          <p:nvPr/>
        </p:nvSpPr>
        <p:spPr>
          <a:xfrm>
            <a:off x="5985821" y="504318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8" name="TextBox 7">
            <a:extLst>
              <a:ext uri="{FF2B5EF4-FFF2-40B4-BE49-F238E27FC236}">
                <a16:creationId xmlns:a16="http://schemas.microsoft.com/office/drawing/2014/main" id="{A53EB51D-B685-2D28-C678-757BAFDAE3A9}"/>
              </a:ext>
            </a:extLst>
          </p:cNvPr>
          <p:cNvSpPr txBox="1"/>
          <p:nvPr/>
        </p:nvSpPr>
        <p:spPr>
          <a:xfrm>
            <a:off x="5335456" y="4304045"/>
            <a:ext cx="6399509"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Integrated Marketing Communication to Build Brand Equity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10368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48659" y="2280424"/>
            <a:ext cx="8433134" cy="397031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some of the changes in the new media environment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Outline the major marketing communication options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some of the key tactical issues in evaluating different communication options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Identify the choice criteria in developing an integrated marketing communication program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Explain the rationale for mixing and matching communication options</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84226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7540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3556" y="1163027"/>
            <a:ext cx="10697144" cy="5346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912600" y="63824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6D6AA4C8-C53C-10FF-7336-68CDEA6D616A}"/>
              </a:ext>
            </a:extLst>
          </p:cNvPr>
          <p:cNvSpPr txBox="1">
            <a:spLocks/>
          </p:cNvSpPr>
          <p:nvPr/>
        </p:nvSpPr>
        <p:spPr>
          <a:xfrm>
            <a:off x="971300" y="1398022"/>
            <a:ext cx="9864263" cy="4958063"/>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They are means by which firms attempt to </a:t>
            </a:r>
            <a:r>
              <a:rPr kumimoji="0" lang="en-IN" altLang="ar-EG" sz="2400" b="1"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inform, persuade</a:t>
            </a: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and </a:t>
            </a:r>
            <a:r>
              <a:rPr kumimoji="0" lang="en-IN" altLang="ar-EG" sz="2400" b="1"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remind</a:t>
            </a: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consumers about the brands they sell</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Can contribute to brand equity by:</a:t>
            </a: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Creating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awareness</a:t>
            </a: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of the brand</a:t>
            </a:r>
            <a:endParaRPr kumimoji="0" lang="en-IN" altLang="ar-EG" sz="4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Linking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points-of-parity and points-of-difference </a:t>
            </a: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associations to the brand in consumers’ memory</a:t>
            </a:r>
            <a:endParaRPr kumimoji="0" lang="en-IN" altLang="ar-EG" sz="4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Induce/obtain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positive brand judgments or feelings</a:t>
            </a:r>
            <a:endParaRPr kumimoji="0" lang="en-IN" altLang="ar-EG" sz="44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Facilitating a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stronger consumer-brand connection and brand resonance. </a:t>
            </a:r>
          </a:p>
          <a:p>
            <a:pPr marL="685800" marR="0" lvl="2" indent="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None/>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At the same time, brand equity helps marketers determine how to design and implement different marketing options.</a:t>
            </a:r>
          </a:p>
        </p:txBody>
      </p:sp>
      <p:sp>
        <p:nvSpPr>
          <p:cNvPr id="6" name="TextBox 5">
            <a:extLst>
              <a:ext uri="{FF2B5EF4-FFF2-40B4-BE49-F238E27FC236}">
                <a16:creationId xmlns:a16="http://schemas.microsoft.com/office/drawing/2014/main" id="{94B14930-0A5A-567B-2974-B5500277B53F}"/>
              </a:ext>
            </a:extLst>
          </p:cNvPr>
          <p:cNvSpPr txBox="1"/>
          <p:nvPr/>
        </p:nvSpPr>
        <p:spPr>
          <a:xfrm>
            <a:off x="2647612" y="295886"/>
            <a:ext cx="7922317" cy="461665"/>
          </a:xfrm>
          <a:prstGeom prst="rect">
            <a:avLst/>
          </a:prstGeom>
          <a:noFill/>
        </p:spPr>
        <p:txBody>
          <a:bodyPr wrap="square">
            <a:spAutoFit/>
          </a:bodyPr>
          <a:lstStyle/>
          <a:p>
            <a:r>
              <a:rPr kumimoji="0" lang="en-GB" sz="24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INTEGRATING MARKETING COMMUNICATIONS </a:t>
            </a:r>
            <a:endParaRPr lang="en-GB" sz="2000" b="1" dirty="0">
              <a:solidFill>
                <a:srgbClr val="0070C0"/>
              </a:solidFill>
            </a:endParaRPr>
          </a:p>
        </p:txBody>
      </p:sp>
    </p:spTree>
    <p:extLst>
      <p:ext uri="{BB962C8B-B14F-4D97-AF65-F5344CB8AC3E}">
        <p14:creationId xmlns:p14="http://schemas.microsoft.com/office/powerpoint/2010/main" val="284190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AF243-5CB1-4781-9E08-A05CA0F836E3}"/>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FE984091-20DC-4BF3-AE29-B69BAE034CA7}"/>
              </a:ext>
            </a:extLst>
          </p:cNvPr>
          <p:cNvSpPr>
            <a:spLocks noGrp="1"/>
          </p:cNvSpPr>
          <p:nvPr>
            <p:ph sz="quarter" idx="13"/>
          </p:nvPr>
        </p:nvSpPr>
        <p:spPr/>
        <p:txBody>
          <a:bodyPr/>
          <a:lstStyle/>
          <a:p>
            <a:endParaRPr lang="en-US" dirty="0"/>
          </a:p>
        </p:txBody>
      </p:sp>
      <p:pic>
        <p:nvPicPr>
          <p:cNvPr id="6" name="Online Media 3" title="ما تقولش فلوس قول ڤالیو">
            <a:hlinkClick r:id="" action="ppaction://media"/>
            <a:extLst>
              <a:ext uri="{FF2B5EF4-FFF2-40B4-BE49-F238E27FC236}">
                <a16:creationId xmlns:a16="http://schemas.microsoft.com/office/drawing/2014/main" id="{4D568086-0953-4864-B94A-C81D9A2659DB}"/>
              </a:ext>
            </a:extLst>
          </p:cNvPr>
          <p:cNvPicPr>
            <a:picLocks noRot="1" noChangeAspect="1"/>
          </p:cNvPicPr>
          <p:nvPr>
            <a:videoFile r:link="rId1"/>
          </p:nvPr>
        </p:nvPicPr>
        <p:blipFill>
          <a:blip r:embed="rId3"/>
          <a:stretch>
            <a:fillRect/>
          </a:stretch>
        </p:blipFill>
        <p:spPr>
          <a:xfrm>
            <a:off x="-6350" y="-3175"/>
            <a:ext cx="12198350" cy="6861175"/>
          </a:xfrm>
          <a:prstGeom prst="rect">
            <a:avLst/>
          </a:prstGeom>
        </p:spPr>
      </p:pic>
    </p:spTree>
    <p:extLst>
      <p:ext uri="{BB962C8B-B14F-4D97-AF65-F5344CB8AC3E}">
        <p14:creationId xmlns:p14="http://schemas.microsoft.com/office/powerpoint/2010/main" val="12252865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78510" y="-102681"/>
            <a:ext cx="1513490" cy="714367"/>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rgbClr val="0070C0"/>
                </a:solidFill>
              </a:rPr>
              <a:t>www.midocean.ae</a:t>
            </a:r>
          </a:p>
        </p:txBody>
      </p:sp>
      <p:sp>
        <p:nvSpPr>
          <p:cNvPr id="7" name="Content Placeholder 2">
            <a:extLst>
              <a:ext uri="{FF2B5EF4-FFF2-40B4-BE49-F238E27FC236}">
                <a16:creationId xmlns:a16="http://schemas.microsoft.com/office/drawing/2014/main" id="{89B43E1E-85CA-4AF2-9DAE-04CB1A45EB81}"/>
              </a:ext>
            </a:extLst>
          </p:cNvPr>
          <p:cNvSpPr txBox="1">
            <a:spLocks/>
          </p:cNvSpPr>
          <p:nvPr/>
        </p:nvSpPr>
        <p:spPr>
          <a:xfrm>
            <a:off x="5901438" y="1582661"/>
            <a:ext cx="6290561" cy="5289960"/>
          </a:xfrm>
          <a:prstGeom prst="rect">
            <a:avLst/>
          </a:prstGeom>
          <a:solidFill>
            <a:schemeClr val="bg1"/>
          </a:solidFill>
        </p:spPr>
        <p:txBody>
          <a:bodyPr vert="horz" lIns="0" tIns="0" rIns="0" bIns="0" rtlCol="0">
            <a:noAutofit/>
          </a:bodyPr>
          <a:lstStyle>
            <a:lvl1pPr marL="342900" indent="-255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742950" indent="-284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0574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b="0" i="0" u="none" strike="noStrike" kern="1200" cap="none" spc="0" normalizeH="0" baseline="0" noProof="0" dirty="0">
                <a:ln>
                  <a:noFill/>
                </a:ln>
                <a:effectLst/>
                <a:uLnTx/>
                <a:uFillTx/>
                <a:latin typeface="Rockwell" panose="02060603020205020403"/>
                <a:ea typeface="+mn-ea"/>
                <a:cs typeface="Arial" panose="020B0604020202020204" pitchFamily="34" charset="0"/>
              </a:rPr>
              <a:t>Has changed in recent years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US"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Traditional advertising </a:t>
            </a:r>
            <a:r>
              <a:rPr kumimoji="0" lang="en-IN"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media such as TV, radio, magazines and newspapers seem to be losing their grip on consumers due to increased competition for getting consumer attention</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Digital revolution has changed the way consumers learn and talk about brands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Changing media landscape has forced marketers to re-evaluate how they should best </a:t>
            </a:r>
            <a:r>
              <a:rPr kumimoji="0" lang="en-US"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communicate with consumers</a:t>
            </a:r>
          </a:p>
        </p:txBody>
      </p:sp>
      <p:pic>
        <p:nvPicPr>
          <p:cNvPr id="2" name="Picture 1">
            <a:extLst>
              <a:ext uri="{FF2B5EF4-FFF2-40B4-BE49-F238E27FC236}">
                <a16:creationId xmlns:a16="http://schemas.microsoft.com/office/drawing/2014/main" id="{E40F0CAA-ADD0-4E8C-8501-1973C20B6F9C}"/>
              </a:ext>
            </a:extLst>
          </p:cNvPr>
          <p:cNvPicPr>
            <a:picLocks noChangeAspect="1"/>
          </p:cNvPicPr>
          <p:nvPr/>
        </p:nvPicPr>
        <p:blipFill>
          <a:blip r:embed="rId3"/>
          <a:stretch>
            <a:fillRect/>
          </a:stretch>
        </p:blipFill>
        <p:spPr>
          <a:xfrm>
            <a:off x="0" y="27350"/>
            <a:ext cx="5901439" cy="6830650"/>
          </a:xfrm>
          <a:prstGeom prst="rect">
            <a:avLst/>
          </a:prstGeom>
        </p:spPr>
      </p:pic>
      <p:sp>
        <p:nvSpPr>
          <p:cNvPr id="9" name="Title 1">
            <a:extLst>
              <a:ext uri="{FF2B5EF4-FFF2-40B4-BE49-F238E27FC236}">
                <a16:creationId xmlns:a16="http://schemas.microsoft.com/office/drawing/2014/main" id="{438FDC24-D729-4A03-9ABE-E0F0864D6B4A}"/>
              </a:ext>
            </a:extLst>
          </p:cNvPr>
          <p:cNvSpPr txBox="1">
            <a:spLocks/>
          </p:cNvSpPr>
          <p:nvPr/>
        </p:nvSpPr>
        <p:spPr>
          <a:xfrm>
            <a:off x="5901439" y="644888"/>
            <a:ext cx="6290561" cy="956354"/>
          </a:xfrm>
          <a:prstGeom prst="rect">
            <a:avLst/>
          </a:prstGeom>
          <a:solidFill>
            <a:schemeClr val="bg1"/>
          </a:solidFill>
        </p:spPr>
        <p:txBody>
          <a:bodyPr vert="horz" lIns="228600" tIns="228600" rIns="228600" bIns="228600" rtlCol="0" anchor="ctr">
            <a:normAutofit fontScale="97500"/>
          </a:bodyPr>
          <a:lstStyle>
            <a:lvl1pPr algn="ctr" rtl="0" fontAlgn="base">
              <a:lnSpc>
                <a:spcPct val="85000"/>
              </a:lnSpc>
              <a:spcBef>
                <a:spcPct val="0"/>
              </a:spcBef>
              <a:spcAft>
                <a:spcPct val="0"/>
              </a:spcAft>
              <a:defRPr sz="4000" kern="1200" spc="-150">
                <a:solidFill>
                  <a:srgbClr val="FFFEFF"/>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anose="020F0302020204030204" pitchFamily="34" charset="0"/>
              </a:defRPr>
            </a:lvl2pPr>
            <a:lvl3pPr algn="ctr" rtl="0" fontAlgn="base">
              <a:lnSpc>
                <a:spcPct val="85000"/>
              </a:lnSpc>
              <a:spcBef>
                <a:spcPct val="0"/>
              </a:spcBef>
              <a:spcAft>
                <a:spcPct val="0"/>
              </a:spcAft>
              <a:defRPr sz="4000">
                <a:solidFill>
                  <a:schemeClr val="tx1"/>
                </a:solidFill>
                <a:latin typeface="Calibri Light" panose="020F0302020204030204" pitchFamily="34" charset="0"/>
              </a:defRPr>
            </a:lvl3pPr>
            <a:lvl4pPr algn="ctr" rtl="0" fontAlgn="base">
              <a:lnSpc>
                <a:spcPct val="85000"/>
              </a:lnSpc>
              <a:spcBef>
                <a:spcPct val="0"/>
              </a:spcBef>
              <a:spcAft>
                <a:spcPct val="0"/>
              </a:spcAft>
              <a:defRPr sz="4000">
                <a:solidFill>
                  <a:schemeClr val="tx1"/>
                </a:solidFill>
                <a:latin typeface="Calibri Light" panose="020F0302020204030204" pitchFamily="34" charset="0"/>
              </a:defRPr>
            </a:lvl4pPr>
            <a:lvl5pPr algn="ctr" rtl="0" fontAlgn="base">
              <a:lnSpc>
                <a:spcPct val="85000"/>
              </a:lnSpc>
              <a:spcBef>
                <a:spcPct val="0"/>
              </a:spcBef>
              <a:spcAft>
                <a:spcPct val="0"/>
              </a:spcAft>
              <a:defRPr sz="4000">
                <a:solidFill>
                  <a:schemeClr val="tx1"/>
                </a:solidFill>
                <a:latin typeface="Calibri Light" panose="020F0302020204030204" pitchFamily="34" charset="0"/>
              </a:defRPr>
            </a:lvl5pPr>
            <a:lvl6pPr marL="457200" algn="ctr" rtl="0" fontAlgn="base">
              <a:lnSpc>
                <a:spcPct val="85000"/>
              </a:lnSpc>
              <a:spcBef>
                <a:spcPct val="0"/>
              </a:spcBef>
              <a:spcAft>
                <a:spcPct val="0"/>
              </a:spcAft>
              <a:defRPr sz="4000">
                <a:solidFill>
                  <a:schemeClr val="tx1"/>
                </a:solidFill>
                <a:latin typeface="Calibri Light" panose="020F0302020204030204" pitchFamily="34" charset="0"/>
              </a:defRPr>
            </a:lvl6pPr>
            <a:lvl7pPr marL="914400" algn="ctr" rtl="0" fontAlgn="base">
              <a:lnSpc>
                <a:spcPct val="85000"/>
              </a:lnSpc>
              <a:spcBef>
                <a:spcPct val="0"/>
              </a:spcBef>
              <a:spcAft>
                <a:spcPct val="0"/>
              </a:spcAft>
              <a:defRPr sz="4000">
                <a:solidFill>
                  <a:schemeClr val="tx1"/>
                </a:solidFill>
                <a:latin typeface="Calibri Light" panose="020F0302020204030204" pitchFamily="34" charset="0"/>
              </a:defRPr>
            </a:lvl7pPr>
            <a:lvl8pPr marL="1371600" algn="ctr" rtl="0" fontAlgn="base">
              <a:lnSpc>
                <a:spcPct val="85000"/>
              </a:lnSpc>
              <a:spcBef>
                <a:spcPct val="0"/>
              </a:spcBef>
              <a:spcAft>
                <a:spcPct val="0"/>
              </a:spcAft>
              <a:defRPr sz="4000">
                <a:solidFill>
                  <a:schemeClr val="tx1"/>
                </a:solidFill>
                <a:latin typeface="Calibri Light" panose="020F0302020204030204" pitchFamily="34" charset="0"/>
              </a:defRPr>
            </a:lvl8pPr>
            <a:lvl9pPr marL="1828800" algn="ctr" rtl="0" fontAlgn="base">
              <a:lnSpc>
                <a:spcPct val="85000"/>
              </a:lnSpc>
              <a:spcBef>
                <a:spcPct val="0"/>
              </a:spcBef>
              <a:spcAft>
                <a:spcPct val="0"/>
              </a:spcAft>
              <a:defRPr sz="4000">
                <a:solidFill>
                  <a:schemeClr val="tx1"/>
                </a:solidFill>
                <a:latin typeface="Calibri Light" panose="020F030202020403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IN" altLang="ar-EG" sz="3200" b="1" i="0" u="none" strike="noStrike" kern="1200" cap="none" spc="-150" normalizeH="0" baseline="0" noProof="0" dirty="0">
                <a:ln>
                  <a:noFill/>
                </a:ln>
                <a:solidFill>
                  <a:srgbClr val="F81B02"/>
                </a:solidFill>
                <a:effectLst/>
                <a:uLnTx/>
                <a:uFillTx/>
                <a:latin typeface="Calibri Light" panose="020F0302020204030204"/>
                <a:ea typeface="+mj-ea"/>
                <a:cs typeface="Times New Roman" panose="02020603050405020304" pitchFamily="18" charset="0"/>
              </a:rPr>
              <a:t>The New Media Environment</a:t>
            </a:r>
          </a:p>
        </p:txBody>
      </p:sp>
    </p:spTree>
    <p:extLst>
      <p:ext uri="{BB962C8B-B14F-4D97-AF65-F5344CB8AC3E}">
        <p14:creationId xmlns:p14="http://schemas.microsoft.com/office/powerpoint/2010/main" val="121050699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b="1" i="0" u="none" strike="noStrike" kern="0" cap="none" spc="0" normalizeH="0" baseline="0" noProof="0" dirty="0">
                <a:ln>
                  <a:noFill/>
                </a:ln>
                <a:solidFill>
                  <a:srgbClr val="007FA3"/>
                </a:solidFill>
                <a:effectLst/>
                <a:uLnTx/>
                <a:uFillTx/>
                <a:latin typeface="Times New Roman"/>
                <a:cs typeface="Times New Roman"/>
                <a:sym typeface="Times New Roman"/>
              </a:rPr>
              <a:t>The New Media Environment</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Diagram 2">
            <a:extLst>
              <a:ext uri="{FF2B5EF4-FFF2-40B4-BE49-F238E27FC236}">
                <a16:creationId xmlns:a16="http://schemas.microsoft.com/office/drawing/2014/main" id="{B8672CA6-B4E6-E3E2-21E1-27B9A9D1241A}"/>
              </a:ext>
            </a:extLst>
          </p:cNvPr>
          <p:cNvGraphicFramePr/>
          <p:nvPr>
            <p:extLst>
              <p:ext uri="{D42A27DB-BD31-4B8C-83A1-F6EECF244321}">
                <p14:modId xmlns:p14="http://schemas.microsoft.com/office/powerpoint/2010/main" val="3583680282"/>
              </p:ext>
            </p:extLst>
          </p:nvPr>
        </p:nvGraphicFramePr>
        <p:xfrm>
          <a:off x="2278624" y="1410186"/>
          <a:ext cx="8228107" cy="4995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11121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78510" y="-102681"/>
            <a:ext cx="1513490" cy="714367"/>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Content Placeholder 2">
            <a:extLst>
              <a:ext uri="{FF2B5EF4-FFF2-40B4-BE49-F238E27FC236}">
                <a16:creationId xmlns:a16="http://schemas.microsoft.com/office/drawing/2014/main" id="{89B43E1E-85CA-4AF2-9DAE-04CB1A45EB81}"/>
              </a:ext>
            </a:extLst>
          </p:cNvPr>
          <p:cNvSpPr txBox="1">
            <a:spLocks/>
          </p:cNvSpPr>
          <p:nvPr/>
        </p:nvSpPr>
        <p:spPr>
          <a:xfrm>
            <a:off x="5960946" y="1612478"/>
            <a:ext cx="6231054" cy="5260143"/>
          </a:xfrm>
          <a:prstGeom prst="rect">
            <a:avLst/>
          </a:prstGeom>
          <a:solidFill>
            <a:schemeClr val="bg1"/>
          </a:solidFill>
        </p:spPr>
        <p:txBody>
          <a:bodyPr vert="horz" lIns="0" tIns="0" rIns="0" bIns="0" rtlCol="0">
            <a:noAutofit/>
          </a:bodyPr>
          <a:lstStyle>
            <a:lvl1pPr marL="342900" indent="-255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742950" indent="-284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0574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endParaRPr kumimoji="0" lang="en-IN" altLang="ar-EG" sz="2600" b="0" i="0" u="none" strike="noStrike" kern="1200" cap="none" spc="0" normalizeH="0" baseline="0" noProof="0" dirty="0">
              <a:ln>
                <a:noFill/>
              </a:ln>
              <a:effectLst/>
              <a:uLnTx/>
              <a:uFillTx/>
              <a:latin typeface="Rockwell" panose="02060603020205020403"/>
              <a:ea typeface="+mn-ea"/>
              <a:cs typeface="Arial" panose="020B0604020202020204" pitchFamily="34" charset="0"/>
            </a:endParaRP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600" b="0" i="0" u="none" strike="noStrike" kern="1200" cap="none" spc="0" normalizeH="0" baseline="0" noProof="0" dirty="0" err="1">
                <a:ln>
                  <a:noFill/>
                </a:ln>
                <a:effectLst/>
                <a:uLnTx/>
                <a:uFillTx/>
                <a:latin typeface="Rockwell" panose="02060603020205020403"/>
                <a:ea typeface="+mn-ea"/>
                <a:cs typeface="Arial" panose="020B0604020202020204" pitchFamily="34" charset="0"/>
              </a:rPr>
              <a:t>Skillfully</a:t>
            </a:r>
            <a:r>
              <a:rPr kumimoji="0" lang="en-IN" altLang="ar-EG" sz="2600" b="0" i="0" u="none" strike="noStrike" kern="1200" cap="none" spc="0" normalizeH="0" baseline="0" noProof="0" dirty="0">
                <a:ln>
                  <a:noFill/>
                </a:ln>
                <a:effectLst/>
                <a:uLnTx/>
                <a:uFillTx/>
                <a:latin typeface="Rockwell" panose="02060603020205020403"/>
                <a:ea typeface="+mn-ea"/>
                <a:cs typeface="Arial" panose="020B0604020202020204" pitchFamily="34" charset="0"/>
              </a:rPr>
              <a:t> designed and implemented marketing communications programs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rPr>
              <a:t>Should be efficient and effective</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rPr>
              <a:t>Require careful planning and creative talent (acquired by practice).</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rPr>
              <a:t>The simplest and most useful way to judge any communication option is by its ability to contribute to building brand equity.</a:t>
            </a:r>
            <a:endParaRPr kumimoji="0" lang="en-US"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endParaRPr>
          </a:p>
        </p:txBody>
      </p:sp>
      <p:sp>
        <p:nvSpPr>
          <p:cNvPr id="9" name="Title 1">
            <a:extLst>
              <a:ext uri="{FF2B5EF4-FFF2-40B4-BE49-F238E27FC236}">
                <a16:creationId xmlns:a16="http://schemas.microsoft.com/office/drawing/2014/main" id="{438FDC24-D729-4A03-9ABE-E0F0864D6B4A}"/>
              </a:ext>
            </a:extLst>
          </p:cNvPr>
          <p:cNvSpPr txBox="1">
            <a:spLocks/>
          </p:cNvSpPr>
          <p:nvPr/>
        </p:nvSpPr>
        <p:spPr>
          <a:xfrm>
            <a:off x="5960946" y="644887"/>
            <a:ext cx="6231053" cy="967591"/>
          </a:xfrm>
          <a:prstGeom prst="rect">
            <a:avLst/>
          </a:prstGeom>
          <a:solidFill>
            <a:schemeClr val="bg1"/>
          </a:solidFill>
        </p:spPr>
        <p:txBody>
          <a:bodyPr vert="horz" lIns="228600" tIns="228600" rIns="228600" bIns="228600" rtlCol="0" anchor="ctr">
            <a:noAutofit/>
          </a:bodyPr>
          <a:lstStyle>
            <a:lvl1pPr algn="ctr" rtl="0" fontAlgn="base">
              <a:lnSpc>
                <a:spcPct val="85000"/>
              </a:lnSpc>
              <a:spcBef>
                <a:spcPct val="0"/>
              </a:spcBef>
              <a:spcAft>
                <a:spcPct val="0"/>
              </a:spcAft>
              <a:defRPr sz="4000" kern="1200" spc="-150">
                <a:solidFill>
                  <a:srgbClr val="FFFEFF"/>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anose="020F0302020204030204" pitchFamily="34" charset="0"/>
              </a:defRPr>
            </a:lvl2pPr>
            <a:lvl3pPr algn="ctr" rtl="0" fontAlgn="base">
              <a:lnSpc>
                <a:spcPct val="85000"/>
              </a:lnSpc>
              <a:spcBef>
                <a:spcPct val="0"/>
              </a:spcBef>
              <a:spcAft>
                <a:spcPct val="0"/>
              </a:spcAft>
              <a:defRPr sz="4000">
                <a:solidFill>
                  <a:schemeClr val="tx1"/>
                </a:solidFill>
                <a:latin typeface="Calibri Light" panose="020F0302020204030204" pitchFamily="34" charset="0"/>
              </a:defRPr>
            </a:lvl3pPr>
            <a:lvl4pPr algn="ctr" rtl="0" fontAlgn="base">
              <a:lnSpc>
                <a:spcPct val="85000"/>
              </a:lnSpc>
              <a:spcBef>
                <a:spcPct val="0"/>
              </a:spcBef>
              <a:spcAft>
                <a:spcPct val="0"/>
              </a:spcAft>
              <a:defRPr sz="4000">
                <a:solidFill>
                  <a:schemeClr val="tx1"/>
                </a:solidFill>
                <a:latin typeface="Calibri Light" panose="020F0302020204030204" pitchFamily="34" charset="0"/>
              </a:defRPr>
            </a:lvl4pPr>
            <a:lvl5pPr algn="ctr" rtl="0" fontAlgn="base">
              <a:lnSpc>
                <a:spcPct val="85000"/>
              </a:lnSpc>
              <a:spcBef>
                <a:spcPct val="0"/>
              </a:spcBef>
              <a:spcAft>
                <a:spcPct val="0"/>
              </a:spcAft>
              <a:defRPr sz="4000">
                <a:solidFill>
                  <a:schemeClr val="tx1"/>
                </a:solidFill>
                <a:latin typeface="Calibri Light" panose="020F0302020204030204" pitchFamily="34" charset="0"/>
              </a:defRPr>
            </a:lvl5pPr>
            <a:lvl6pPr marL="457200" algn="ctr" rtl="0" fontAlgn="base">
              <a:lnSpc>
                <a:spcPct val="85000"/>
              </a:lnSpc>
              <a:spcBef>
                <a:spcPct val="0"/>
              </a:spcBef>
              <a:spcAft>
                <a:spcPct val="0"/>
              </a:spcAft>
              <a:defRPr sz="4000">
                <a:solidFill>
                  <a:schemeClr val="tx1"/>
                </a:solidFill>
                <a:latin typeface="Calibri Light" panose="020F0302020204030204" pitchFamily="34" charset="0"/>
              </a:defRPr>
            </a:lvl6pPr>
            <a:lvl7pPr marL="914400" algn="ctr" rtl="0" fontAlgn="base">
              <a:lnSpc>
                <a:spcPct val="85000"/>
              </a:lnSpc>
              <a:spcBef>
                <a:spcPct val="0"/>
              </a:spcBef>
              <a:spcAft>
                <a:spcPct val="0"/>
              </a:spcAft>
              <a:defRPr sz="4000">
                <a:solidFill>
                  <a:schemeClr val="tx1"/>
                </a:solidFill>
                <a:latin typeface="Calibri Light" panose="020F0302020204030204" pitchFamily="34" charset="0"/>
              </a:defRPr>
            </a:lvl7pPr>
            <a:lvl8pPr marL="1371600" algn="ctr" rtl="0" fontAlgn="base">
              <a:lnSpc>
                <a:spcPct val="85000"/>
              </a:lnSpc>
              <a:spcBef>
                <a:spcPct val="0"/>
              </a:spcBef>
              <a:spcAft>
                <a:spcPct val="0"/>
              </a:spcAft>
              <a:defRPr sz="4000">
                <a:solidFill>
                  <a:schemeClr val="tx1"/>
                </a:solidFill>
                <a:latin typeface="Calibri Light" panose="020F0302020204030204" pitchFamily="34" charset="0"/>
              </a:defRPr>
            </a:lvl8pPr>
            <a:lvl9pPr marL="1828800" algn="ctr" rtl="0" fontAlgn="base">
              <a:lnSpc>
                <a:spcPct val="85000"/>
              </a:lnSpc>
              <a:spcBef>
                <a:spcPct val="0"/>
              </a:spcBef>
              <a:spcAft>
                <a:spcPct val="0"/>
              </a:spcAft>
              <a:defRPr sz="4000">
                <a:solidFill>
                  <a:schemeClr val="tx1"/>
                </a:solidFill>
                <a:latin typeface="Calibri Light" panose="020F030202020403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altLang="ar-EG" sz="3600" b="1" i="0" u="none" strike="noStrike" kern="1200" cap="none" spc="-150" normalizeH="0" baseline="0" noProof="0" dirty="0">
                <a:ln>
                  <a:noFill/>
                </a:ln>
                <a:solidFill>
                  <a:srgbClr val="F81B02"/>
                </a:solidFill>
                <a:effectLst/>
                <a:uLnTx/>
                <a:uFillTx/>
                <a:latin typeface="Calibri Light" panose="020F0302020204030204"/>
                <a:ea typeface="+mj-ea"/>
                <a:cs typeface="Times New Roman" panose="02020603050405020304" pitchFamily="18" charset="0"/>
              </a:rPr>
              <a:t>Challenges in Designing Brand-Building Communications</a:t>
            </a:r>
            <a:endParaRPr kumimoji="0" lang="en-IN" altLang="ar-EG" sz="3600" b="1" i="0" u="none" strike="noStrike" kern="1200" cap="none" spc="-150" normalizeH="0" baseline="0" noProof="0" dirty="0">
              <a:ln>
                <a:noFill/>
              </a:ln>
              <a:solidFill>
                <a:srgbClr val="F81B02"/>
              </a:solidFill>
              <a:effectLst/>
              <a:uLnTx/>
              <a:uFillTx/>
              <a:latin typeface="Calibri Light" panose="020F0302020204030204"/>
              <a:ea typeface="+mj-ea"/>
              <a:cs typeface="Times New Roman" panose="02020603050405020304" pitchFamily="18" charset="0"/>
            </a:endParaRPr>
          </a:p>
        </p:txBody>
      </p:sp>
      <p:pic>
        <p:nvPicPr>
          <p:cNvPr id="3" name="Picture 2">
            <a:extLst>
              <a:ext uri="{FF2B5EF4-FFF2-40B4-BE49-F238E27FC236}">
                <a16:creationId xmlns:a16="http://schemas.microsoft.com/office/drawing/2014/main" id="{3FE1DBAA-10DA-48A0-8B7D-DBB9B2FB01B4}"/>
              </a:ext>
            </a:extLst>
          </p:cNvPr>
          <p:cNvPicPr>
            <a:picLocks noChangeAspect="1"/>
          </p:cNvPicPr>
          <p:nvPr/>
        </p:nvPicPr>
        <p:blipFill>
          <a:blip r:embed="rId3"/>
          <a:stretch>
            <a:fillRect/>
          </a:stretch>
        </p:blipFill>
        <p:spPr>
          <a:xfrm>
            <a:off x="10734" y="1"/>
            <a:ext cx="5950213" cy="6883858"/>
          </a:xfrm>
          <a:prstGeom prst="rect">
            <a:avLst/>
          </a:prstGeom>
        </p:spPr>
      </p:pic>
    </p:spTree>
    <p:extLst>
      <p:ext uri="{BB962C8B-B14F-4D97-AF65-F5344CB8AC3E}">
        <p14:creationId xmlns:p14="http://schemas.microsoft.com/office/powerpoint/2010/main" val="40900690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Information Processing Model of Communications</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For a person to be persuaded by any form of communication, the following steps must occur:</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Exposure - Seeing or hearing communication</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Attention - Noticing communication</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Comprehension - Understanding the intended message</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Yielding - Responding favourably/unfavourably to the message.</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Intentions - Planning to act in the desired manner of communication (I hv intention but </a:t>
            </a:r>
            <a:r>
              <a:rPr kumimoji="0" lang="en-IN" altLang="ar-EG" sz="2400" b="0" i="0" u="none" strike="noStrike" kern="1200" cap="none" spc="0" normalizeH="0" baseline="0" noProof="0" dirty="0" err="1">
                <a:ln>
                  <a:noFill/>
                </a:ln>
                <a:solidFill>
                  <a:sysClr val="windowText" lastClr="000000"/>
                </a:solidFill>
                <a:effectLst/>
                <a:uLnTx/>
                <a:uFillTx/>
                <a:latin typeface="Rockwell" panose="02060603020205020403"/>
                <a:ea typeface="+mn-ea"/>
                <a:cs typeface="Arial" panose="020B0604020202020204" pitchFamily="34" charset="0"/>
              </a:rPr>
              <a:t>ddnt</a:t>
            </a: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buy)</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Behaviour - Actually acting in the desired manner.</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58163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5753" y="1094109"/>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An ideal advertisement  campaign would ensure:</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108364" y="1286609"/>
            <a:ext cx="9563761" cy="5105958"/>
          </a:xfrm>
          <a:prstGeom prst="rect">
            <a:avLst/>
          </a:prstGeom>
        </p:spPr>
        <p:txBody>
          <a:bodyPr vert="horz" lIns="91440" tIns="45720" rIns="91440" bIns="45720" rtlCol="0" anchor="ctr">
            <a:normAutofit fontScale="92500" lnSpcReduction="2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right consumer is exposed to the right message at the right place and at the right time.</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creative strategy for the advertising causes the consumer to notice and attend to the ad but does not distract from the intended message.</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properly reflects the consumer’s level of understanding about the product and the brand.</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correctly positions the brand in terms of desirable and deliverable points-of-difference and points-of-parity.</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motivates consumers to consider purchase of the brand.</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creates strong brand associations to all these stored communication effects so that they can have an effect when consumers are considering making a purchase.</a:t>
            </a:r>
          </a:p>
        </p:txBody>
      </p:sp>
    </p:spTree>
    <p:extLst>
      <p:ext uri="{BB962C8B-B14F-4D97-AF65-F5344CB8AC3E}">
        <p14:creationId xmlns:p14="http://schemas.microsoft.com/office/powerpoint/2010/main" val="2221056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88A24-C3DE-4064-892E-F5BB6F02345A}"/>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4FC22858-D2D5-4DD7-96F2-ED9D097BAE06}"/>
              </a:ext>
            </a:extLst>
          </p:cNvPr>
          <p:cNvSpPr>
            <a:spLocks noGrp="1"/>
          </p:cNvSpPr>
          <p:nvPr>
            <p:ph idx="1"/>
          </p:nvPr>
        </p:nvSpPr>
        <p:spPr/>
        <p:txBody>
          <a:bodyPr/>
          <a:lstStyle/>
          <a:p>
            <a:endParaRPr lang="en-US" dirty="0"/>
          </a:p>
        </p:txBody>
      </p:sp>
      <p:pic>
        <p:nvPicPr>
          <p:cNvPr id="7" name="Online Media 3" title="اعلان ڤودافون رمضان ٢٠٢٣ - شكراً من هنا لبكرة - عمرو دياب ومحمد صلاح">
            <a:hlinkClick r:id="" action="ppaction://media"/>
            <a:extLst>
              <a:ext uri="{FF2B5EF4-FFF2-40B4-BE49-F238E27FC236}">
                <a16:creationId xmlns:a16="http://schemas.microsoft.com/office/drawing/2014/main" id="{CB5D1453-82DE-4769-B263-5AFD76C972E8}"/>
              </a:ext>
            </a:extLst>
          </p:cNvPr>
          <p:cNvPicPr>
            <a:picLocks noRot="1" noChangeAspect="1"/>
          </p:cNvPicPr>
          <p:nvPr>
            <a:videoFile r:link="rId1"/>
          </p:nvPr>
        </p:nvPicPr>
        <p:blipFill>
          <a:blip r:embed="rId3"/>
          <a:stretch>
            <a:fillRect/>
          </a:stretch>
        </p:blipFill>
        <p:spPr>
          <a:xfrm>
            <a:off x="0" y="-5052"/>
            <a:ext cx="12192000" cy="6858001"/>
          </a:xfrm>
          <a:prstGeom prst="rect">
            <a:avLst/>
          </a:prstGeom>
        </p:spPr>
      </p:pic>
    </p:spTree>
    <p:extLst>
      <p:ext uri="{BB962C8B-B14F-4D97-AF65-F5344CB8AC3E}">
        <p14:creationId xmlns:p14="http://schemas.microsoft.com/office/powerpoint/2010/main" val="5137408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Role of Multiple Communications</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6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Advantages of multiple communications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Optimal utilization of monetary and other resources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Different communication options also may target </a:t>
            </a:r>
            <a:r>
              <a:rPr kumimoji="0" lang="en-US"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different market segments. (using diff. spots) </a:t>
            </a:r>
          </a:p>
          <a:p>
            <a:pPr marL="457200" marR="0" lvl="1" indent="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None/>
              <a:tabLst/>
              <a:defRPr/>
            </a:pPr>
            <a:r>
              <a:rPr kumimoji="0" lang="en-US"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For example, advertising may attempt to bring new customers into the different market or attract competitors’ customers to the brand, whereas sales promotion might encourage consumers to try it and at further stage reward loyal users of that brand.  </a:t>
            </a:r>
          </a:p>
          <a:p>
            <a:pPr marL="457200" marR="0" lvl="1" indent="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None/>
              <a:tabLst/>
              <a:defRPr/>
            </a:pPr>
            <a:r>
              <a:rPr kumimoji="0" lang="en-US"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All messages should be consistent throughout the channels(IMC)</a:t>
            </a:r>
          </a:p>
        </p:txBody>
      </p:sp>
    </p:spTree>
    <p:extLst>
      <p:ext uri="{BB962C8B-B14F-4D97-AF65-F5344CB8AC3E}">
        <p14:creationId xmlns:p14="http://schemas.microsoft.com/office/powerpoint/2010/main" val="823940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85181"/>
            <a:ext cx="10992111"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Marketing Communication Options</a:t>
            </a:r>
          </a:p>
        </p:txBody>
      </p:sp>
      <p:graphicFrame>
        <p:nvGraphicFramePr>
          <p:cNvPr id="3" name="Content Placeholder 4">
            <a:extLst>
              <a:ext uri="{FF2B5EF4-FFF2-40B4-BE49-F238E27FC236}">
                <a16:creationId xmlns:a16="http://schemas.microsoft.com/office/drawing/2014/main" id="{824D1F31-D2E5-9029-AC5E-3BF387436259}"/>
              </a:ext>
            </a:extLst>
          </p:cNvPr>
          <p:cNvGraphicFramePr>
            <a:graphicFrameLocks/>
          </p:cNvGraphicFramePr>
          <p:nvPr>
            <p:extLst>
              <p:ext uri="{D42A27DB-BD31-4B8C-83A1-F6EECF244321}">
                <p14:modId xmlns:p14="http://schemas.microsoft.com/office/powerpoint/2010/main" val="3446062822"/>
              </p:ext>
            </p:extLst>
          </p:nvPr>
        </p:nvGraphicFramePr>
        <p:xfrm>
          <a:off x="609400" y="1709776"/>
          <a:ext cx="10134172" cy="49213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2030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4990" y="1119820"/>
            <a:ext cx="8686970"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Types of Advertising Media</a:t>
            </a:r>
          </a:p>
        </p:txBody>
      </p:sp>
      <p:graphicFrame>
        <p:nvGraphicFramePr>
          <p:cNvPr id="4" name="Content Placeholder 4">
            <a:extLst>
              <a:ext uri="{FF2B5EF4-FFF2-40B4-BE49-F238E27FC236}">
                <a16:creationId xmlns:a16="http://schemas.microsoft.com/office/drawing/2014/main" id="{DEDC6B0B-19EA-8F77-1ABB-C3D09433CD19}"/>
              </a:ext>
            </a:extLst>
          </p:cNvPr>
          <p:cNvGraphicFramePr>
            <a:graphicFrameLocks/>
          </p:cNvGraphicFramePr>
          <p:nvPr>
            <p:extLst>
              <p:ext uri="{D42A27DB-BD31-4B8C-83A1-F6EECF244321}">
                <p14:modId xmlns:p14="http://schemas.microsoft.com/office/powerpoint/2010/main" val="43512643"/>
              </p:ext>
            </p:extLst>
          </p:nvPr>
        </p:nvGraphicFramePr>
        <p:xfrm>
          <a:off x="2196067" y="1453584"/>
          <a:ext cx="7344816"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42368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108" y="1319737"/>
            <a:ext cx="9799783" cy="4998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Television</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63974" y="1361390"/>
            <a:ext cx="9192729" cy="4873622"/>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Is a powerful advertising medium because it allows for sight, sound and motion and reaches a broad spectrum of consumers. TV ad can be an effective means for demonstrating product attributes and explaining their corresponding consumer benefits. Also TV can be a compelling means for dramatically portraying user and usage imagery.</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0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Effective means of vividly demonstrating product attributes and persuasively explaining their corresponding consumer benefits.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Compelling means for dramatically portraying user and usage imagery, brand personality, emotions, </a:t>
            </a: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and other brand intangibles.</a:t>
            </a:r>
          </a:p>
        </p:txBody>
      </p:sp>
    </p:spTree>
    <p:extLst>
      <p:ext uri="{BB962C8B-B14F-4D97-AF65-F5344CB8AC3E}">
        <p14:creationId xmlns:p14="http://schemas.microsoft.com/office/powerpoint/2010/main" val="2211682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Television</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400" b="1" i="0" u="none" strike="noStrike" kern="1200" cap="none" spc="0" normalizeH="0" baseline="0" noProof="0" dirty="0">
                <a:ln>
                  <a:noFill/>
                </a:ln>
                <a:solidFill>
                  <a:srgbClr val="FF0000"/>
                </a:solidFill>
                <a:effectLst/>
                <a:uLnTx/>
                <a:uFillTx/>
                <a:latin typeface="Rockwell" panose="02060603020205020403"/>
                <a:ea typeface="+mn-ea"/>
                <a:cs typeface="+mn-cs"/>
              </a:rPr>
              <a:t>Disadvantages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Due to the fleeting nature of the message, consumers can overlook product-related messages and the brand itself.</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The large number of ads and nonprogramming material on television creates clutter that makes it easy for consumers to ignore or forget ads.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The large number of channels creates fragmentation, and the widespread existence of digital video recorders gives viewers the means to skip commercials.</a:t>
            </a:r>
          </a:p>
        </p:txBody>
      </p:sp>
    </p:spTree>
    <p:extLst>
      <p:ext uri="{BB962C8B-B14F-4D97-AF65-F5344CB8AC3E}">
        <p14:creationId xmlns:p14="http://schemas.microsoft.com/office/powerpoint/2010/main" val="436619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Television</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srgbClr val="FF0000"/>
                </a:solidFill>
                <a:effectLst/>
                <a:uLnTx/>
                <a:uFillTx/>
                <a:latin typeface="Rockwell" panose="02060603020205020403"/>
                <a:ea typeface="+mn-ea"/>
                <a:cs typeface="+mn-cs"/>
              </a:rPr>
              <a:t>Guidelines</a:t>
            </a:r>
            <a:endParaRPr kumimoji="0" lang="en-IN" sz="2400" b="0" i="0" u="sng" strike="noStrike" kern="1200" cap="none" spc="0" normalizeH="0" baseline="0" noProof="0" dirty="0">
              <a:ln>
                <a:noFill/>
              </a:ln>
              <a:solidFill>
                <a:srgbClr val="FF0000"/>
              </a:solidFill>
              <a:effectLst/>
              <a:uLnTx/>
              <a:uFillTx/>
              <a:latin typeface="Rockwell" panose="02060603020205020403"/>
              <a:ea typeface="+mn-ea"/>
              <a:cs typeface="+mn-cs"/>
            </a:endParaRP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In designing and evaluating an ad campaign, marketers should:</a:t>
            </a:r>
          </a:p>
          <a:p>
            <a:pPr marL="1085850" marR="0" lvl="2"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Define the proper positioning to maximize brand equity.</a:t>
            </a:r>
          </a:p>
          <a:p>
            <a:pPr marL="1085850" marR="0" lvl="2"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Identify the best creative strategy to communicate or convey the desired positioning.</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Effective TV ad should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contribute to brand equity in some demonstrable way.</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Copy testing can be conducted to evaluate </a:t>
            </a: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the effectiveness of message and creative strategies.</a:t>
            </a:r>
            <a:endParaRPr kumimoji="0" lang="en-IN" sz="3600" b="0" i="0" u="none" strike="noStrike" kern="1200" cap="none" spc="0" normalizeH="0" baseline="0" noProof="0" dirty="0">
              <a:ln>
                <a:noFill/>
              </a:ln>
              <a:solidFill>
                <a:prstClr val="black"/>
              </a:solidFill>
              <a:effectLst/>
              <a:uLnTx/>
              <a:uFillTx/>
              <a:latin typeface="Rockwell" panose="02060603020205020403"/>
              <a:ea typeface="+mn-ea"/>
              <a:cs typeface="+mn-cs"/>
            </a:endParaRPr>
          </a:p>
        </p:txBody>
      </p:sp>
    </p:spTree>
    <p:extLst>
      <p:ext uri="{BB962C8B-B14F-4D97-AF65-F5344CB8AC3E}">
        <p14:creationId xmlns:p14="http://schemas.microsoft.com/office/powerpoint/2010/main" val="35158234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10307782" y="643111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Radio</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653309" y="1518946"/>
            <a:ext cx="8573407" cy="4416026"/>
          </a:xfrm>
          <a:prstGeom prst="rect">
            <a:avLst/>
          </a:prstGeom>
        </p:spPr>
        <p:txBody>
          <a:bodyPr vert="horz" lIns="91440" tIns="45720" rIns="91440" bIns="45720" rtlCol="0" anchor="ctr">
            <a:normAutofit fontScale="925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Is an effective medium in the morning (with the beginning of the day) can be effectively </a:t>
            </a:r>
            <a:r>
              <a:rPr kumimoji="0" lang="en-US" altLang="ar-EG" sz="2400" b="1"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complement or reinforce </a:t>
            </a: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Tv ads.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Is flexible and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stations are highly targeted.</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Ads are relatively inexpensive to produce and place.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Effective medium in the morning and can effectively complement or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reinforce TV ads.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Enables companies to achieve a balance between broad and localized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market coverage.	</a:t>
            </a:r>
          </a:p>
        </p:txBody>
      </p:sp>
    </p:spTree>
    <p:extLst>
      <p:ext uri="{BB962C8B-B14F-4D97-AF65-F5344CB8AC3E}">
        <p14:creationId xmlns:p14="http://schemas.microsoft.com/office/powerpoint/2010/main" val="3796396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7327" y="1185181"/>
            <a:ext cx="9814798" cy="5180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Radio</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971136" y="1570087"/>
            <a:ext cx="8133446" cy="4335067"/>
          </a:xfrm>
          <a:prstGeom prst="rect">
            <a:avLst/>
          </a:prstGeom>
        </p:spPr>
        <p:txBody>
          <a:bodyPr vert="horz" lIns="91440" tIns="45720" rIns="91440" bIns="45720" rtlCol="0" anchor="ctr">
            <a:normAutofit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400" b="1" i="0" u="none" strike="noStrike" kern="1200" cap="none" spc="0" normalizeH="0" baseline="0" noProof="0" dirty="0">
                <a:ln>
                  <a:noFill/>
                </a:ln>
                <a:solidFill>
                  <a:srgbClr val="FF0000"/>
                </a:solidFill>
                <a:effectLst/>
                <a:uLnTx/>
                <a:uFillTx/>
                <a:latin typeface="Rockwell" panose="02060603020205020403"/>
                <a:ea typeface="+mn-ea"/>
                <a:cs typeface="+mn-cs"/>
              </a:rPr>
              <a:t>Disadvantage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Lack of visual image.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Relatively passive nature of consumer processing.</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Guidelines </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Identify your brand early in the commercial.</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Identify it often.</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Promise the listener a benefit early in the commercial.</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Repeat it often.</a:t>
            </a:r>
            <a:endPar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391278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7326" y="1185181"/>
            <a:ext cx="10568055" cy="5246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Print media </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302327" y="1388205"/>
            <a:ext cx="9670473" cy="4846807"/>
          </a:xfrm>
          <a:prstGeom prst="rect">
            <a:avLst/>
          </a:prstGeom>
        </p:spPr>
        <p:txBody>
          <a:bodyPr vert="horz" lIns="91440" tIns="45720" rIns="91440" bIns="45720" rtlCol="0" anchor="ctr">
            <a:normAutofit fontScale="925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Can build user and usage image specially magazines. (auto makers ads), because they provide detailed product information.</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endParaRPr kumimoji="0" lang="en-IN" sz="2400" b="1" i="0" u="sng" strike="noStrike" kern="1200" cap="none" spc="0" normalizeH="0" baseline="0" noProof="0" dirty="0">
              <a:ln>
                <a:noFill/>
              </a:ln>
              <a:solidFill>
                <a:srgbClr val="FF0000"/>
              </a:solidFill>
              <a:effectLst/>
              <a:uLnTx/>
              <a:uFillTx/>
              <a:latin typeface="Rockwell" panose="02060603020205020403"/>
              <a:ea typeface="+mn-ea"/>
              <a:cs typeface="+mn-cs"/>
            </a:endParaRP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Self-paced, provides detailed product information.</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Magazines are particularly effective at building user and usage imager.</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Newspapers are more timely and pervasive</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Disadvantages </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Poor reproduction quality and short shelf life diminish some of the possible impact of newspaper advertising.</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Guidelines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Creative guidelines for print ads are that of clarity, consistency, and branding.</a:t>
            </a:r>
          </a:p>
        </p:txBody>
      </p:sp>
    </p:spTree>
    <p:extLst>
      <p:ext uri="{BB962C8B-B14F-4D97-AF65-F5344CB8AC3E}">
        <p14:creationId xmlns:p14="http://schemas.microsoft.com/office/powerpoint/2010/main" val="20410718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399" y="1010841"/>
            <a:ext cx="9513456"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Direct response  (direct marketing) </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772835" y="1119377"/>
            <a:ext cx="8802253" cy="5260944"/>
          </a:xfrm>
          <a:prstGeom prst="rect">
            <a:avLst/>
          </a:prstGeom>
        </p:spPr>
        <p:txBody>
          <a:bodyPr vert="horz" lIns="91440" tIns="45720" rIns="91440" bIns="45720" rtlCol="0" anchor="ctr">
            <a:normAutofit fontScale="92500"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Uses mail, telephone and internet, its advantage is that it makes it easier for marketers to build relationships with customers.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Makes it easier for marketers to establish relationships </a:t>
            </a: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with consumers.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Allows marketers to explain new developments with their brands to consumers on an ongoing basis.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Allows consumers to provide feedback to marketers about their likes and dislikes.</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1" i="0" u="none" strike="noStrike" kern="1200" cap="none" spc="0" normalizeH="0" baseline="0" noProof="0" dirty="0">
                <a:ln>
                  <a:noFill/>
                </a:ln>
                <a:solidFill>
                  <a:srgbClr val="FF0000"/>
                </a:solidFill>
                <a:effectLst/>
                <a:uLnTx/>
                <a:uFillTx/>
                <a:latin typeface="Rockwell" panose="02060603020205020403"/>
                <a:ea typeface="+mn-ea"/>
                <a:cs typeface="+mn-cs"/>
              </a:rPr>
              <a:t> Guidelines</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Develop an up-to-date and informative list of current and potential future customers.</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Put forth the right offer in the right manner.</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Track the effectiveness of the marketing program.</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Precision marketing - </a:t>
            </a: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Combining</a:t>
            </a: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data analytics with strategic messages and compelling </a:t>
            </a: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colors </a:t>
            </a: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and designs in their communication.</a:t>
            </a:r>
            <a:endParaRPr kumimoji="0" lang="en-US"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3" name="Picture 2">
            <a:extLst>
              <a:ext uri="{FF2B5EF4-FFF2-40B4-BE49-F238E27FC236}">
                <a16:creationId xmlns:a16="http://schemas.microsoft.com/office/drawing/2014/main" id="{DFC088BB-81F6-D0E4-1159-DE93B6FCB175}"/>
              </a:ext>
            </a:extLst>
          </p:cNvPr>
          <p:cNvPicPr>
            <a:picLocks noChangeAspect="1"/>
          </p:cNvPicPr>
          <p:nvPr/>
        </p:nvPicPr>
        <p:blipFill>
          <a:blip r:embed="rId3"/>
          <a:stretch>
            <a:fillRect/>
          </a:stretch>
        </p:blipFill>
        <p:spPr>
          <a:xfrm>
            <a:off x="9180945" y="3178235"/>
            <a:ext cx="3555391" cy="2559881"/>
          </a:xfrm>
          <a:prstGeom prst="rect">
            <a:avLst/>
          </a:prstGeom>
        </p:spPr>
      </p:pic>
    </p:spTree>
    <p:extLst>
      <p:ext uri="{BB962C8B-B14F-4D97-AF65-F5344CB8AC3E}">
        <p14:creationId xmlns:p14="http://schemas.microsoft.com/office/powerpoint/2010/main" val="741867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15952"/>
            <a:ext cx="9513456"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Point of purchase </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357199" y="1155869"/>
            <a:ext cx="5119965" cy="2632364"/>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None/>
              <a:tabLst/>
              <a:defRPr/>
            </a:pP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It means in store ads on shopping carts, aisles, or shelves as well as promotion such as in store demonstrations, live sampling and coupons.</a:t>
            </a:r>
            <a:endParaRPr kumimoji="0" lang="en-US" altLang="ar-EG" sz="24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6" name="Picture 5">
            <a:extLst>
              <a:ext uri="{FF2B5EF4-FFF2-40B4-BE49-F238E27FC236}">
                <a16:creationId xmlns:a16="http://schemas.microsoft.com/office/drawing/2014/main" id="{D4A5E4A9-DE28-CA3D-64D0-7030B958880A}"/>
              </a:ext>
            </a:extLst>
          </p:cNvPr>
          <p:cNvPicPr>
            <a:picLocks noChangeAspect="1"/>
          </p:cNvPicPr>
          <p:nvPr/>
        </p:nvPicPr>
        <p:blipFill>
          <a:blip r:embed="rId3"/>
          <a:stretch>
            <a:fillRect/>
          </a:stretch>
        </p:blipFill>
        <p:spPr>
          <a:xfrm>
            <a:off x="2307388" y="3429000"/>
            <a:ext cx="7094490" cy="3258252"/>
          </a:xfrm>
          <a:prstGeom prst="rect">
            <a:avLst/>
          </a:prstGeom>
        </p:spPr>
      </p:pic>
    </p:spTree>
    <p:extLst>
      <p:ext uri="{BB962C8B-B14F-4D97-AF65-F5344CB8AC3E}">
        <p14:creationId xmlns:p14="http://schemas.microsoft.com/office/powerpoint/2010/main" val="12485803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15952"/>
            <a:ext cx="11023278"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Place</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357199" y="1155869"/>
            <a:ext cx="10555856" cy="5374240"/>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sz="2000" b="0" i="0" u="none" strike="noStrike" kern="1200" cap="none" spc="0" normalizeH="0" baseline="0" noProof="0" dirty="0">
                <a:ln>
                  <a:noFill/>
                </a:ln>
                <a:solidFill>
                  <a:prstClr val="black"/>
                </a:solidFill>
                <a:effectLst/>
                <a:uLnTx/>
                <a:uFillTx/>
                <a:latin typeface="Rockwell" panose="02060603020205020403"/>
                <a:ea typeface="+mn-ea"/>
                <a:cs typeface="+mn-cs"/>
              </a:rPr>
              <a:t>Known as “non-traditional,” “alternative,” “support” or out- of- home  advertising</a:t>
            </a:r>
          </a:p>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sz="2000" b="0" i="0" u="none" strike="noStrike" kern="1200" cap="none" spc="0" normalizeH="0" baseline="0" noProof="0" dirty="0">
                <a:ln>
                  <a:noFill/>
                </a:ln>
                <a:solidFill>
                  <a:prstClr val="black"/>
                </a:solidFill>
                <a:effectLst/>
                <a:uLnTx/>
                <a:uFillTx/>
                <a:latin typeface="Rockwell" panose="02060603020205020403"/>
                <a:ea typeface="+mn-ea"/>
                <a:cs typeface="+mn-cs"/>
              </a:rPr>
              <a:t>Marketers reach out to people in environments, where they work, play, and, of course, shop</a:t>
            </a:r>
          </a:p>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Can reach a very precise and captive audience in a cost-effective and increasingly engaging manner.</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More effective at enhancing awareness or reinforcing existing brand associations than at creating new ones.</a:t>
            </a:r>
          </a:p>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sz="2000" b="1" i="0" u="none" strike="noStrike" kern="1200" cap="none" spc="0" normalizeH="0" baseline="0" noProof="0" dirty="0">
                <a:ln>
                  <a:noFill/>
                </a:ln>
                <a:solidFill>
                  <a:srgbClr val="FF0000"/>
                </a:solidFill>
                <a:effectLst/>
                <a:uLnTx/>
                <a:uFillTx/>
                <a:latin typeface="Rockwell" panose="02060603020205020403"/>
                <a:ea typeface="+mn-ea"/>
                <a:cs typeface="+mn-cs"/>
              </a:rPr>
              <a:t> Guidelines</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As the audience must process out-of-home ads quickly, the message must be simple and direct.</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Marketers must stress on creative means of placing the brand in front of consumers.</a:t>
            </a:r>
          </a:p>
        </p:txBody>
      </p:sp>
    </p:spTree>
    <p:extLst>
      <p:ext uri="{BB962C8B-B14F-4D97-AF65-F5344CB8AC3E}">
        <p14:creationId xmlns:p14="http://schemas.microsoft.com/office/powerpoint/2010/main" val="7618179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10997" y="900624"/>
            <a:ext cx="9243694"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a:t>
            </a:r>
          </a:p>
        </p:txBody>
      </p:sp>
      <p:graphicFrame>
        <p:nvGraphicFramePr>
          <p:cNvPr id="3" name="Diagram 2">
            <a:extLst>
              <a:ext uri="{FF2B5EF4-FFF2-40B4-BE49-F238E27FC236}">
                <a16:creationId xmlns:a16="http://schemas.microsoft.com/office/drawing/2014/main" id="{4DAD0085-EDA9-5C42-EAAB-A94A156B5D9E}"/>
              </a:ext>
            </a:extLst>
          </p:cNvPr>
          <p:cNvGraphicFramePr/>
          <p:nvPr>
            <p:extLst>
              <p:ext uri="{D42A27DB-BD31-4B8C-83A1-F6EECF244321}">
                <p14:modId xmlns:p14="http://schemas.microsoft.com/office/powerpoint/2010/main" val="3343781495"/>
              </p:ext>
            </p:extLst>
          </p:nvPr>
        </p:nvGraphicFramePr>
        <p:xfrm>
          <a:off x="2737627" y="1643203"/>
          <a:ext cx="8539336" cy="41187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7314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92524" y="1402795"/>
            <a:ext cx="8975840" cy="4962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a:t>
            </a:r>
          </a:p>
        </p:txBody>
      </p:sp>
      <p:sp>
        <p:nvSpPr>
          <p:cNvPr id="4" name="Content Placeholder 2">
            <a:extLst>
              <a:ext uri="{FF2B5EF4-FFF2-40B4-BE49-F238E27FC236}">
                <a16:creationId xmlns:a16="http://schemas.microsoft.com/office/drawing/2014/main" id="{F2BAFE52-3043-3FA6-3233-32A4AB650442}"/>
              </a:ext>
            </a:extLst>
          </p:cNvPr>
          <p:cNvSpPr txBox="1">
            <a:spLocks/>
          </p:cNvSpPr>
          <p:nvPr/>
        </p:nvSpPr>
        <p:spPr>
          <a:xfrm>
            <a:off x="2485572" y="1736559"/>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a:defRPr/>
            </a:pPr>
            <a:r>
              <a:rPr lang="en-US" sz="2400" b="1" u="sng" dirty="0">
                <a:solidFill>
                  <a:srgbClr val="FF0000"/>
                </a:solidFill>
              </a:rPr>
              <a:t>Promotion</a:t>
            </a:r>
          </a:p>
          <a:p>
            <a:pPr marL="171450" indent="-171450">
              <a:buFont typeface="Arial" pitchFamily="34" charset="0"/>
              <a:buChar char="•"/>
              <a:defRPr/>
            </a:pPr>
            <a:r>
              <a:rPr lang="en-US" sz="2400" dirty="0"/>
              <a:t>Are short-term incentives to encourage trial or usage of a product or service.</a:t>
            </a:r>
          </a:p>
          <a:p>
            <a:pPr marL="171450" indent="-171450">
              <a:buFont typeface="Arial" pitchFamily="34" charset="0"/>
              <a:buChar char="•"/>
              <a:defRPr/>
            </a:pPr>
            <a:r>
              <a:rPr lang="en-US" sz="2400" dirty="0"/>
              <a:t>Are designed to change the behavior of the: </a:t>
            </a:r>
          </a:p>
          <a:p>
            <a:pPr marL="628650" lvl="1" indent="-171450">
              <a:buFont typeface="Arial" pitchFamily="34" charset="0"/>
              <a:buChar char="•"/>
              <a:defRPr/>
            </a:pPr>
            <a:r>
              <a:rPr lang="en-US" sz="2000" dirty="0"/>
              <a:t>Trade so that they carry the brand and actively support it.</a:t>
            </a:r>
          </a:p>
          <a:p>
            <a:pPr marL="628650" lvl="1" indent="-171450">
              <a:buFont typeface="Arial" pitchFamily="34" charset="0"/>
              <a:buChar char="•"/>
              <a:defRPr/>
            </a:pPr>
            <a:r>
              <a:rPr lang="en-US" sz="2000" dirty="0"/>
              <a:t>Consumers so that they buy a brand for the first time, buy more of the brand, or buy the brand earlier or more often.</a:t>
            </a:r>
          </a:p>
        </p:txBody>
      </p:sp>
    </p:spTree>
    <p:extLst>
      <p:ext uri="{BB962C8B-B14F-4D97-AF65-F5344CB8AC3E}">
        <p14:creationId xmlns:p14="http://schemas.microsoft.com/office/powerpoint/2010/main" val="27391735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291" y="900624"/>
            <a:ext cx="10566400"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882129" y="1043709"/>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1" i="0" u="none" strike="noStrike" kern="1200" cap="none" spc="0" normalizeH="0" baseline="0" noProof="0" dirty="0">
                <a:ln>
                  <a:noFill/>
                </a:ln>
                <a:solidFill>
                  <a:srgbClr val="FF0000"/>
                </a:solidFill>
                <a:effectLst/>
                <a:uLnTx/>
                <a:uFillTx/>
                <a:latin typeface="Rockwell" panose="02060603020205020403"/>
                <a:ea typeface="+mn-ea"/>
                <a:cs typeface="Arial" panose="020B0604020202020204" pitchFamily="34" charset="0"/>
              </a:rPr>
              <a:t>Consumers promotions: </a:t>
            </a:r>
            <a:r>
              <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are designed to change the choices, quality, or timing of consumers’ product purchases. </a:t>
            </a:r>
          </a:p>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For example, samples are means of creating strong, relevant brand associations while also might enhance word –of- mouth among consumers. </a:t>
            </a:r>
          </a:p>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In addition, samples might be used at the point of use. (hair dressers places). One area of promotional growth is in- store coupons with redemption rate. </a:t>
            </a:r>
            <a:endPar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6" name="Picture 5">
            <a:extLst>
              <a:ext uri="{FF2B5EF4-FFF2-40B4-BE49-F238E27FC236}">
                <a16:creationId xmlns:a16="http://schemas.microsoft.com/office/drawing/2014/main" id="{84B28CA7-2A3B-039D-0891-77DDA89B72DE}"/>
              </a:ext>
            </a:extLst>
          </p:cNvPr>
          <p:cNvPicPr>
            <a:picLocks noChangeAspect="1"/>
          </p:cNvPicPr>
          <p:nvPr/>
        </p:nvPicPr>
        <p:blipFill>
          <a:blip r:embed="rId3"/>
          <a:stretch>
            <a:fillRect/>
          </a:stretch>
        </p:blipFill>
        <p:spPr>
          <a:xfrm>
            <a:off x="6096000" y="4215987"/>
            <a:ext cx="4526347" cy="2231632"/>
          </a:xfrm>
          <a:prstGeom prst="rect">
            <a:avLst/>
          </a:prstGeom>
        </p:spPr>
      </p:pic>
    </p:spTree>
    <p:extLst>
      <p:ext uri="{BB962C8B-B14F-4D97-AF65-F5344CB8AC3E}">
        <p14:creationId xmlns:p14="http://schemas.microsoft.com/office/powerpoint/2010/main" val="4393895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291" y="900624"/>
            <a:ext cx="10566400"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69653" y="1427189"/>
            <a:ext cx="9634056" cy="4373071"/>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a:buFont typeface="Arial" pitchFamily="34" charset="0"/>
              <a:buNone/>
              <a:defRPr/>
            </a:pPr>
            <a:r>
              <a:rPr lang="en-US" sz="2400" b="1" u="sng" dirty="0">
                <a:solidFill>
                  <a:srgbClr val="FF0000"/>
                </a:solidFill>
              </a:rPr>
              <a:t>Consumer promotions</a:t>
            </a:r>
          </a:p>
          <a:p>
            <a:pPr marL="628650" lvl="1" indent="-171450">
              <a:buFont typeface="Arial" pitchFamily="34" charset="0"/>
              <a:buChar char="•"/>
              <a:defRPr/>
            </a:pPr>
            <a:r>
              <a:rPr lang="en-IN" sz="2000" dirty="0"/>
              <a:t>Designed to change the choices, quantity, or timing of consumers’ product purchases.</a:t>
            </a:r>
          </a:p>
          <a:p>
            <a:pPr marL="628650" lvl="1" indent="-171450">
              <a:buFont typeface="Arial" pitchFamily="34" charset="0"/>
              <a:buChar char="•"/>
              <a:defRPr/>
            </a:pPr>
            <a:r>
              <a:rPr lang="en-IN" sz="2000" dirty="0"/>
              <a:t>Type of consumer promotions:</a:t>
            </a:r>
          </a:p>
          <a:p>
            <a:pPr marL="1085850" lvl="2" indent="-171450">
              <a:buFont typeface="Arial" pitchFamily="34" charset="0"/>
              <a:buChar char="•"/>
              <a:defRPr/>
            </a:pPr>
            <a:r>
              <a:rPr lang="en-IN" sz="1800" dirty="0"/>
              <a:t>Customer franchise building promotions like samples, demonstrations, and educational material.</a:t>
            </a:r>
          </a:p>
          <a:p>
            <a:pPr marL="1085850" lvl="2" indent="-171450">
              <a:buFont typeface="Arial" pitchFamily="34" charset="0"/>
              <a:buChar char="•"/>
              <a:defRPr/>
            </a:pPr>
            <a:r>
              <a:rPr lang="en-IN" sz="1800" dirty="0"/>
              <a:t>Noncustomer franchise building promotions such as price-off packs, premiums, </a:t>
            </a:r>
            <a:r>
              <a:rPr lang="en-US" sz="1800" dirty="0"/>
              <a:t>sweepstakes, and refund offers.</a:t>
            </a:r>
          </a:p>
          <a:p>
            <a:pPr marL="628650" lvl="1" indent="-171450">
              <a:buFont typeface="Arial" pitchFamily="34" charset="0"/>
              <a:buChar char="•"/>
              <a:defRPr/>
            </a:pPr>
            <a:r>
              <a:rPr lang="en-IN" sz="2000" dirty="0"/>
              <a:t>Customer franchise building promotions can affect brand loyalty.</a:t>
            </a:r>
          </a:p>
          <a:p>
            <a:pPr marL="628650" lvl="1" indent="-171450">
              <a:buFont typeface="Arial" pitchFamily="34" charset="0"/>
              <a:buChar char="•"/>
              <a:defRPr/>
            </a:pPr>
            <a:r>
              <a:rPr lang="en-IN" sz="2000" dirty="0"/>
              <a:t>Marketers evaluate sales promotions by their ability to contribute to brand equity and generate sales.</a:t>
            </a:r>
            <a:endParaRPr kumimoji="0" lang="en-US" altLang="ar-EG" sz="28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18430909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291" y="900624"/>
            <a:ext cx="10566400"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333001" y="884034"/>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1" i="0" u="none" strike="noStrike" kern="1200" cap="none" spc="0" normalizeH="0" baseline="0" noProof="0" dirty="0">
                <a:ln>
                  <a:noFill/>
                </a:ln>
                <a:solidFill>
                  <a:srgbClr val="FF0000"/>
                </a:solidFill>
                <a:effectLst/>
                <a:uLnTx/>
                <a:uFillTx/>
                <a:latin typeface="Rockwell" panose="02060603020205020403"/>
                <a:ea typeface="+mn-ea"/>
                <a:cs typeface="Arial" panose="020B0604020202020204" pitchFamily="34" charset="0"/>
              </a:rPr>
              <a:t>Trade promotions:</a:t>
            </a:r>
            <a:r>
              <a:rPr kumimoji="0" lang="en-US" altLang="ar-EG" sz="2000" b="0" i="0" u="none" strike="noStrike" kern="1200" cap="none" spc="0" normalizeH="0" baseline="0" noProof="0" dirty="0">
                <a:ln>
                  <a:noFill/>
                </a:ln>
                <a:solidFill>
                  <a:srgbClr val="FF0000"/>
                </a:solidFill>
                <a:effectLst/>
                <a:uLnTx/>
                <a:uFillTx/>
                <a:latin typeface="Rockwell" panose="02060603020205020403"/>
                <a:ea typeface="+mn-ea"/>
                <a:cs typeface="Arial" panose="020B0604020202020204" pitchFamily="34" charset="0"/>
              </a:rPr>
              <a:t> </a:t>
            </a: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are often </a:t>
            </a:r>
            <a:r>
              <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financial incentives or discounts given to retailers or other channel members to stock, display, and in other ways to facilitate the sale of a product through slotting allowances, point –of- purchase displays.</a:t>
            </a: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a:t>
            </a:r>
          </a:p>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Trade promotions are  designed to secure shelf space and distribution for new brand. Also, shelf and aisle positions in the store are important because they affect the ability of the brand to catch the eye of the consumer – </a:t>
            </a:r>
            <a:r>
              <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placing a brand on a shelf at eye level may double sales over placing it on the bottom itself.</a:t>
            </a:r>
          </a:p>
        </p:txBody>
      </p:sp>
      <p:pic>
        <p:nvPicPr>
          <p:cNvPr id="3" name="Picture 2">
            <a:extLst>
              <a:ext uri="{FF2B5EF4-FFF2-40B4-BE49-F238E27FC236}">
                <a16:creationId xmlns:a16="http://schemas.microsoft.com/office/drawing/2014/main" id="{1BE4E452-B5CF-9D83-2D06-F8C6FF3E8E76}"/>
              </a:ext>
            </a:extLst>
          </p:cNvPr>
          <p:cNvPicPr>
            <a:picLocks noChangeAspect="1"/>
          </p:cNvPicPr>
          <p:nvPr/>
        </p:nvPicPr>
        <p:blipFill>
          <a:blip r:embed="rId3"/>
          <a:stretch>
            <a:fillRect/>
          </a:stretch>
        </p:blipFill>
        <p:spPr>
          <a:xfrm>
            <a:off x="6328998" y="4385208"/>
            <a:ext cx="4181591" cy="2230653"/>
          </a:xfrm>
          <a:prstGeom prst="rect">
            <a:avLst/>
          </a:prstGeom>
        </p:spPr>
      </p:pic>
    </p:spTree>
    <p:extLst>
      <p:ext uri="{BB962C8B-B14F-4D97-AF65-F5344CB8AC3E}">
        <p14:creationId xmlns:p14="http://schemas.microsoft.com/office/powerpoint/2010/main" val="3956104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44115" y="1100679"/>
            <a:ext cx="10261600" cy="5271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43697" y="6345876"/>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238165" y="1607772"/>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a:buFont typeface="Arial" pitchFamily="34" charset="0"/>
              <a:buNone/>
              <a:defRPr/>
            </a:pPr>
            <a:r>
              <a:rPr lang="en-IN" sz="2800" b="1" u="sng" dirty="0">
                <a:solidFill>
                  <a:srgbClr val="FF0000"/>
                </a:solidFill>
              </a:rPr>
              <a:t>Trade promotions</a:t>
            </a:r>
          </a:p>
          <a:p>
            <a:pPr marL="628650" lvl="1" indent="-171450">
              <a:buFont typeface="Arial" pitchFamily="34" charset="0"/>
              <a:buChar char="•"/>
              <a:defRPr/>
            </a:pPr>
            <a:r>
              <a:rPr lang="en-IN" sz="2400" dirty="0"/>
              <a:t>Financial incentives given to channel members to facilitate the sale of a product through slotting allowances, point-of-purchase displays, contests and dealer incentives, training programs, trade shows, and cooperative advertising.</a:t>
            </a:r>
          </a:p>
          <a:p>
            <a:pPr marL="628650" lvl="1" indent="-171450">
              <a:buFont typeface="Arial" pitchFamily="34" charset="0"/>
              <a:buChar char="•"/>
              <a:defRPr/>
            </a:pPr>
            <a:r>
              <a:rPr lang="en-IN" sz="2400" dirty="0"/>
              <a:t>Designed either to secure shelf space and distribution for a new brand, or to achieve more prominence on the shelf and in the store.</a:t>
            </a:r>
            <a:endParaRPr lang="en-US" sz="2400" dirty="0"/>
          </a:p>
        </p:txBody>
      </p:sp>
    </p:spTree>
    <p:extLst>
      <p:ext uri="{BB962C8B-B14F-4D97-AF65-F5344CB8AC3E}">
        <p14:creationId xmlns:p14="http://schemas.microsoft.com/office/powerpoint/2010/main" val="23017830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376676"/>
            <a:ext cx="10584873" cy="5180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035572" y="1953004"/>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8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Advantages </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Permit manufacturers to charge different prices to groups of consumers who vary in their price </a:t>
            </a: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sensitivity</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Convey a sense of urgency to consumers</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Can build brand equity through actual product experience</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Encourage the trade to maintain full stocks and support the manufacturer’s merchandising efforts</a:t>
            </a:r>
            <a:endParaRPr kumimoji="0" lang="en-IN" altLang="ar-EG" sz="4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19577079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4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Disadvantages</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Decreased brand loyalty and increased brand switching</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Decreased quality perceptions, and increased price sensitivity</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Divert marketing funds into coupons or other tools</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Increase the importance of price as a factor in consumer decisions</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New consumers who attracted to the brand may attribute their purchase to the promotion </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Not to the merit of the brand.</a:t>
            </a:r>
          </a:p>
        </p:txBody>
      </p:sp>
    </p:spTree>
    <p:extLst>
      <p:ext uri="{BB962C8B-B14F-4D97-AF65-F5344CB8AC3E}">
        <p14:creationId xmlns:p14="http://schemas.microsoft.com/office/powerpoint/2010/main" val="24251537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graphicFrame>
        <p:nvGraphicFramePr>
          <p:cNvPr id="3" name="Content Placeholder 4">
            <a:extLst>
              <a:ext uri="{FF2B5EF4-FFF2-40B4-BE49-F238E27FC236}">
                <a16:creationId xmlns:a16="http://schemas.microsoft.com/office/drawing/2014/main" id="{D17057CD-05F8-C548-5E03-8E7AB3CDE4D2}"/>
              </a:ext>
            </a:extLst>
          </p:cNvPr>
          <p:cNvGraphicFramePr>
            <a:graphicFrameLocks/>
          </p:cNvGraphicFramePr>
          <p:nvPr>
            <p:extLst>
              <p:ext uri="{D42A27DB-BD31-4B8C-83A1-F6EECF244321}">
                <p14:modId xmlns:p14="http://schemas.microsoft.com/office/powerpoint/2010/main" val="3742201573"/>
              </p:ext>
            </p:extLst>
          </p:nvPr>
        </p:nvGraphicFramePr>
        <p:xfrm>
          <a:off x="3564600" y="1247578"/>
          <a:ext cx="6768752"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06076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IN" altLang="ar-EG" sz="2000" b="1"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Online marketing communication </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Advantages of marketing on the Web</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Low cost, greater </a:t>
            </a: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level of detail and higher degree of customization.</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Can accomplish almost any marketing communication objective .</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Valuable in terms of solid relationship building.</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000" b="0" i="0" u="sng" strike="noStrike" kern="1200" cap="none" spc="0" normalizeH="0" baseline="0" noProof="0" dirty="0">
                <a:ln>
                  <a:noFill/>
                </a:ln>
                <a:solidFill>
                  <a:srgbClr val="FF0000"/>
                </a:solidFill>
                <a:effectLst/>
                <a:uLnTx/>
                <a:uFillTx/>
                <a:latin typeface="Rockwell" panose="02060603020205020403"/>
                <a:ea typeface="+mn-ea"/>
                <a:cs typeface="+mn-cs"/>
              </a:rPr>
              <a:t>1. Web sites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Encourages the collaborative effort required for brand building,  between consumers and marketers. </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Marketers must carefully monitor different forums and Web site pages </a:t>
            </a: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that </a:t>
            </a: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may include ratings, reviews, and feedback on brands.</a:t>
            </a:r>
          </a:p>
        </p:txBody>
      </p:sp>
    </p:spTree>
    <p:extLst>
      <p:ext uri="{BB962C8B-B14F-4D97-AF65-F5344CB8AC3E}">
        <p14:creationId xmlns:p14="http://schemas.microsoft.com/office/powerpoint/2010/main" val="28980284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000" b="0" i="0" u="sng" strike="noStrike" kern="1200" cap="none" spc="0" normalizeH="0" baseline="0" noProof="0" dirty="0">
                <a:ln>
                  <a:noFill/>
                </a:ln>
                <a:solidFill>
                  <a:srgbClr val="FF0000"/>
                </a:solidFill>
                <a:effectLst/>
                <a:uLnTx/>
                <a:uFillTx/>
                <a:latin typeface="Rockwell" panose="02060603020205020403"/>
                <a:ea typeface="+mn-ea"/>
                <a:cs typeface="+mn-cs"/>
              </a:rPr>
              <a:t>2. Online ads and videos</a:t>
            </a:r>
            <a:r>
              <a:rPr kumimoji="0" lang="en-IN" sz="2000" b="0" i="0" u="none" strike="noStrike" kern="1200" cap="none" spc="0" normalizeH="0" baseline="0" noProof="0" dirty="0">
                <a:ln>
                  <a:noFill/>
                </a:ln>
                <a:solidFill>
                  <a:srgbClr val="FF0000"/>
                </a:solidFill>
                <a:effectLst/>
                <a:uLnTx/>
                <a:uFillTx/>
                <a:latin typeface="Rockwell" panose="02060603020205020403"/>
                <a:ea typeface="+mn-ea"/>
                <a:cs typeface="+mn-cs"/>
              </a:rPr>
              <a:t> </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Use banner ads, rich-media ads, and other types of ads for the purpose of advertisement.</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Accountable</a:t>
            </a:r>
            <a:endPar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endParaRP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Nondisruptive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Targets consumers such that only the most promising prospects are contacted, who can seek information as they desire.</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 Disadvantage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Consumers may ignore banner ads and screen them out with pop-up filters.</a:t>
            </a:r>
          </a:p>
        </p:txBody>
      </p:sp>
    </p:spTree>
    <p:extLst>
      <p:ext uri="{BB962C8B-B14F-4D97-AF65-F5344CB8AC3E}">
        <p14:creationId xmlns:p14="http://schemas.microsoft.com/office/powerpoint/2010/main" val="3793163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400" b="0" i="0" u="sng" strike="noStrike" kern="1200" cap="none" spc="0" normalizeH="0" baseline="0" noProof="0" dirty="0">
                <a:ln>
                  <a:noFill/>
                </a:ln>
                <a:solidFill>
                  <a:srgbClr val="FF0000"/>
                </a:solidFill>
                <a:effectLst/>
                <a:uLnTx/>
                <a:uFillTx/>
                <a:latin typeface="Rockwell" panose="02060603020205020403"/>
                <a:ea typeface="+mn-ea"/>
                <a:cs typeface="+mn-cs"/>
              </a:rPr>
              <a:t>3. Social media</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Allows brands to establish a public voice and presence on the Web.</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Complements and reinforces other communication activities.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Helps promote innovation and relevance for the brand.</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Provide an easy means for consumers to learn from and express attitudes and opinions to others.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Disadvantage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Not everyone actively participates in social media</a:t>
            </a:r>
            <a:endParaRPr kumimoji="0" lang="en-IN" sz="3200" b="0" i="0" u="none" strike="noStrike" kern="1200" cap="none" spc="0" normalizeH="0" baseline="0" noProof="0" dirty="0">
              <a:ln>
                <a:noFill/>
              </a:ln>
              <a:solidFill>
                <a:prstClr val="black"/>
              </a:solidFill>
              <a:effectLst/>
              <a:uLnTx/>
              <a:uFillTx/>
              <a:latin typeface="Rockwell" panose="02060603020205020403"/>
              <a:ea typeface="+mn-ea"/>
              <a:cs typeface="+mn-cs"/>
            </a:endParaRPr>
          </a:p>
        </p:txBody>
      </p:sp>
    </p:spTree>
    <p:extLst>
      <p:ext uri="{BB962C8B-B14F-4D97-AF65-F5344CB8AC3E}">
        <p14:creationId xmlns:p14="http://schemas.microsoft.com/office/powerpoint/2010/main" val="33512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11280" y="1252802"/>
            <a:ext cx="9309302" cy="5064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314186" y="1320506"/>
            <a:ext cx="8303490" cy="4636068"/>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Focus on engaging the consumers’ senses and imagination as a part of brand building</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Event marketing</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Public </a:t>
            </a: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sponsorship </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of events or activities related to sports, art, entertainment, or social causes</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endPar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Range from extravagant sponsorship events to a simple local in-store product demonstration. Experiences can take all forms and are limited only by marketers’ imagination.</a:t>
            </a:r>
          </a:p>
        </p:txBody>
      </p:sp>
    </p:spTree>
    <p:extLst>
      <p:ext uri="{BB962C8B-B14F-4D97-AF65-F5344CB8AC3E}">
        <p14:creationId xmlns:p14="http://schemas.microsoft.com/office/powerpoint/2010/main" val="769417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60945" y="1252802"/>
            <a:ext cx="10086110" cy="5417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976581" y="1544471"/>
            <a:ext cx="9358342" cy="4733690"/>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fontAlgn="auto">
              <a:spcAft>
                <a:spcPts val="0"/>
              </a:spcAft>
              <a:buClr>
                <a:srgbClr val="F81B02"/>
              </a:buClr>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Rationale:</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marketers report a number of reasons why they sponsor events:(to identify target markets and lifestyle, to create or reinforce consumer response and increase awareness of company and its brand name and  to create experiences and evoke feelings. </a:t>
            </a:r>
          </a:p>
          <a:p>
            <a:pPr marL="628650" lvl="1" indent="-171450">
              <a:buFont typeface="Arial" pitchFamily="34" charset="0"/>
              <a:buChar char="•"/>
              <a:defRPr/>
            </a:pPr>
            <a:r>
              <a:rPr lang="en-IN" sz="1800" dirty="0"/>
              <a:t>To identify with a particular target market or lifestyle.</a:t>
            </a:r>
            <a:endParaRPr lang="en-IN" sz="3600" dirty="0"/>
          </a:p>
          <a:p>
            <a:pPr marL="628650" lvl="1" indent="-171450">
              <a:buFont typeface="Arial" pitchFamily="34" charset="0"/>
              <a:buChar char="•"/>
              <a:defRPr/>
            </a:pPr>
            <a:r>
              <a:rPr lang="en-IN" sz="1800" dirty="0"/>
              <a:t>To increase awareness of the company or product name.</a:t>
            </a:r>
            <a:endParaRPr lang="en-US" sz="1800" dirty="0"/>
          </a:p>
          <a:p>
            <a:pPr marL="628650" lvl="1" indent="-171450">
              <a:buFont typeface="Arial" pitchFamily="34" charset="0"/>
              <a:buChar char="•"/>
              <a:defRPr/>
            </a:pPr>
            <a:r>
              <a:rPr lang="en-IN" sz="1800" dirty="0"/>
              <a:t>To create or reinforce consumer perceptions of key brand image associations.</a:t>
            </a:r>
          </a:p>
          <a:p>
            <a:pPr marL="628650" lvl="1" indent="-171450">
              <a:buFont typeface="Arial" pitchFamily="34" charset="0"/>
              <a:buChar char="•"/>
              <a:defRPr/>
            </a:pPr>
            <a:r>
              <a:rPr lang="en-US" sz="1800" dirty="0"/>
              <a:t>To enhance corporate image dimensions.</a:t>
            </a:r>
          </a:p>
          <a:p>
            <a:pPr marL="628650" lvl="1" indent="-171450">
              <a:buFont typeface="Arial" pitchFamily="34" charset="0"/>
              <a:buChar char="•"/>
              <a:defRPr/>
            </a:pPr>
            <a:r>
              <a:rPr lang="en-IN" sz="1800" dirty="0"/>
              <a:t>To create experiences and evoke feelings.</a:t>
            </a:r>
          </a:p>
          <a:p>
            <a:pPr marL="628650" lvl="1" indent="-171450">
              <a:buFont typeface="Arial" pitchFamily="34" charset="0"/>
              <a:buChar char="•"/>
              <a:defRPr/>
            </a:pPr>
            <a:r>
              <a:rPr lang="en-IN" sz="1800" dirty="0"/>
              <a:t>To express commitment to the community or on social issues.</a:t>
            </a:r>
          </a:p>
          <a:p>
            <a:pPr marL="628650" lvl="1" indent="-171450">
              <a:buFont typeface="Arial" pitchFamily="34" charset="0"/>
              <a:buChar char="•"/>
              <a:defRPr/>
            </a:pPr>
            <a:r>
              <a:rPr lang="en-IN" sz="1800" dirty="0"/>
              <a:t>To entertain key clients or reward key employees.</a:t>
            </a:r>
          </a:p>
          <a:p>
            <a:pPr marL="628650" lvl="1" indent="-171450">
              <a:buFont typeface="Arial" pitchFamily="34" charset="0"/>
              <a:buChar char="•"/>
              <a:defRPr/>
            </a:pPr>
            <a:r>
              <a:rPr lang="en-IN" sz="1800" dirty="0"/>
              <a:t>To permit merchandising or promotional opportunities.</a:t>
            </a:r>
            <a:endParaRPr lang="en-IN" sz="1400" dirty="0"/>
          </a:p>
        </p:txBody>
      </p:sp>
    </p:spTree>
    <p:extLst>
      <p:ext uri="{BB962C8B-B14F-4D97-AF65-F5344CB8AC3E}">
        <p14:creationId xmlns:p14="http://schemas.microsoft.com/office/powerpoint/2010/main" val="41244764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3781" y="844090"/>
            <a:ext cx="10783133" cy="579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696300" y="1468104"/>
            <a:ext cx="9779403" cy="4543704"/>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fontAlgn="auto">
              <a:spcAft>
                <a:spcPts val="0"/>
              </a:spcAft>
              <a:buClr>
                <a:srgbClr val="F81B02"/>
              </a:buClr>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Guidelines: </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developing successful event sponsorship means choosing the appropriate, designing the optimal sponsorship program and measuring the effects of sponsorship on brand equity. </a:t>
            </a:r>
          </a:p>
          <a:p>
            <a:pPr marL="171450" indent="-171450">
              <a:buFont typeface="Arial" pitchFamily="34" charset="0"/>
              <a:buChar char="•"/>
              <a:defRPr/>
            </a:pPr>
            <a:r>
              <a:rPr lang="en-US" sz="2400" dirty="0"/>
              <a:t>Choosing sponsorship opportunities </a:t>
            </a:r>
          </a:p>
          <a:p>
            <a:pPr marL="628650" lvl="1" indent="-171450">
              <a:buFont typeface="Arial" pitchFamily="34" charset="0"/>
              <a:buChar char="•"/>
              <a:defRPr/>
            </a:pPr>
            <a:r>
              <a:rPr lang="en-US" sz="2000" dirty="0"/>
              <a:t>Sponsor ship events:</a:t>
            </a:r>
            <a:endParaRPr lang="en-US" sz="2000" u="sng" dirty="0"/>
          </a:p>
          <a:p>
            <a:pPr marL="1085850" lvl="2" indent="-171450">
              <a:buFont typeface="Arial" pitchFamily="34" charset="0"/>
              <a:buChar char="•"/>
              <a:defRPr/>
            </a:pPr>
            <a:r>
              <a:rPr lang="en-US" sz="1800" dirty="0"/>
              <a:t>Must meet </a:t>
            </a:r>
            <a:r>
              <a:rPr lang="en-IN" sz="1800" dirty="0"/>
              <a:t>the marketing objectives and communication strategy defined for the brand.</a:t>
            </a:r>
          </a:p>
          <a:p>
            <a:pPr marL="1085850" lvl="2" indent="-171450">
              <a:buFont typeface="Arial" pitchFamily="34" charset="0"/>
              <a:buChar char="•"/>
              <a:defRPr/>
            </a:pPr>
            <a:r>
              <a:rPr lang="en-IN" sz="1800" dirty="0"/>
              <a:t>Must have:</a:t>
            </a:r>
          </a:p>
          <a:p>
            <a:pPr marL="1543050" lvl="3" indent="-171450">
              <a:buFont typeface="Arial" pitchFamily="34" charset="0"/>
              <a:buChar char="•"/>
              <a:defRPr/>
            </a:pPr>
            <a:r>
              <a:rPr lang="en-IN" sz="1600" dirty="0"/>
              <a:t>Sufficient awareness.</a:t>
            </a:r>
          </a:p>
          <a:p>
            <a:pPr marL="1543050" lvl="3" indent="-171450">
              <a:buFont typeface="Arial" pitchFamily="34" charset="0"/>
              <a:buChar char="•"/>
              <a:defRPr/>
            </a:pPr>
            <a:r>
              <a:rPr lang="en-IN" sz="1600" dirty="0"/>
              <a:t>Possess the desired image.</a:t>
            </a:r>
          </a:p>
          <a:p>
            <a:pPr marL="1543050" lvl="3" indent="-171450">
              <a:buFont typeface="Arial" pitchFamily="34" charset="0"/>
              <a:buChar char="•"/>
              <a:defRPr/>
            </a:pPr>
            <a:r>
              <a:rPr lang="en-IN" sz="1600" dirty="0"/>
              <a:t>Be capable of creating the desired effects with the target market.</a:t>
            </a:r>
          </a:p>
          <a:p>
            <a:pPr marL="628650" lvl="1" indent="-171450">
              <a:buFont typeface="Arial" pitchFamily="34" charset="0"/>
              <a:buChar char="•"/>
              <a:defRPr/>
            </a:pPr>
            <a:r>
              <a:rPr lang="en-IN" sz="2000" dirty="0"/>
              <a:t>Should closely match the ideal target market in terms of the audience attending the event.</a:t>
            </a:r>
          </a:p>
          <a:p>
            <a:pPr marL="628650" lvl="1" indent="-171450">
              <a:buFont typeface="Arial" pitchFamily="34" charset="0"/>
              <a:buChar char="•"/>
              <a:defRPr/>
            </a:pPr>
            <a:r>
              <a:rPr lang="en-IN" sz="2000" dirty="0"/>
              <a:t>Should be unique but not encumbered with many sponsors.</a:t>
            </a:r>
          </a:p>
        </p:txBody>
      </p:sp>
    </p:spTree>
    <p:extLst>
      <p:ext uri="{BB962C8B-B14F-4D97-AF65-F5344CB8AC3E}">
        <p14:creationId xmlns:p14="http://schemas.microsoft.com/office/powerpoint/2010/main" val="31829176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3781" y="844090"/>
            <a:ext cx="10783133" cy="579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950778" y="1170364"/>
            <a:ext cx="9779403" cy="4543704"/>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indent="-171450">
              <a:buFont typeface="Arial" pitchFamily="34" charset="0"/>
              <a:buChar char="•"/>
              <a:defRPr/>
            </a:pPr>
            <a:r>
              <a:rPr lang="en-IN" sz="2800" dirty="0"/>
              <a:t>Designing sponsorship programs</a:t>
            </a:r>
          </a:p>
          <a:p>
            <a:pPr marL="628650" lvl="1" indent="-171450">
              <a:buFont typeface="Arial" pitchFamily="34" charset="0"/>
              <a:buChar char="•"/>
              <a:defRPr/>
            </a:pPr>
            <a:r>
              <a:rPr lang="en-IN" sz="2400" dirty="0"/>
              <a:t>Sponsor should strategically identify itself at an event through banners, signs, and programs.</a:t>
            </a:r>
          </a:p>
          <a:p>
            <a:pPr marL="171450" indent="-171450">
              <a:buFont typeface="Arial" pitchFamily="34" charset="0"/>
              <a:buChar char="•"/>
              <a:defRPr/>
            </a:pPr>
            <a:r>
              <a:rPr lang="en-IN" sz="2800" dirty="0"/>
              <a:t>Measuring sponsorship activities</a:t>
            </a:r>
          </a:p>
          <a:p>
            <a:pPr marL="628650" lvl="1" indent="-171450">
              <a:buFont typeface="Arial" pitchFamily="34" charset="0"/>
              <a:buChar char="•"/>
              <a:defRPr/>
            </a:pPr>
            <a:r>
              <a:rPr lang="en-IN" sz="2400" dirty="0"/>
              <a:t>Supply-side method- Focuses on potential exposure to the brand by assessing the extent of media coverage.</a:t>
            </a:r>
          </a:p>
          <a:p>
            <a:pPr marL="628650" lvl="1" indent="-171450">
              <a:buFont typeface="Arial" pitchFamily="34" charset="0"/>
              <a:buChar char="•"/>
              <a:defRPr/>
            </a:pPr>
            <a:r>
              <a:rPr lang="en-IN" sz="2400" dirty="0"/>
              <a:t>Demand-side method- Focuses on reported exposure from consumers.</a:t>
            </a:r>
          </a:p>
        </p:txBody>
      </p:sp>
    </p:spTree>
    <p:extLst>
      <p:ext uri="{BB962C8B-B14F-4D97-AF65-F5344CB8AC3E}">
        <p14:creationId xmlns:p14="http://schemas.microsoft.com/office/powerpoint/2010/main" val="21779875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565419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0" y="1345530"/>
            <a:ext cx="7065818" cy="5006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Mobile Marketing</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4841761" y="1537910"/>
            <a:ext cx="6121803" cy="4543704"/>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As smartphones are playing an increasingly significant role in consumers’ lives. Because they use smartphone  for information and entertainment as well as communication. They are beginning to use them as shopping device and payment methods. </a:t>
            </a:r>
          </a:p>
          <a:p>
            <a:pPr marL="0" marR="0" lvl="0" indent="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Smartphones present a unique opportunity for marketers because they can be in consumers’ hand at the point of sale or consumption </a:t>
            </a:r>
          </a:p>
        </p:txBody>
      </p:sp>
      <p:pic>
        <p:nvPicPr>
          <p:cNvPr id="3" name="Picture 2">
            <a:extLst>
              <a:ext uri="{FF2B5EF4-FFF2-40B4-BE49-F238E27FC236}">
                <a16:creationId xmlns:a16="http://schemas.microsoft.com/office/drawing/2014/main" id="{F6F60B55-9F7F-84B2-C086-B55591B4FACA}"/>
              </a:ext>
            </a:extLst>
          </p:cNvPr>
          <p:cNvPicPr>
            <a:picLocks noChangeAspect="1"/>
          </p:cNvPicPr>
          <p:nvPr/>
        </p:nvPicPr>
        <p:blipFill>
          <a:blip r:embed="rId3"/>
          <a:stretch>
            <a:fillRect/>
          </a:stretch>
        </p:blipFill>
        <p:spPr>
          <a:xfrm>
            <a:off x="-267156" y="2193948"/>
            <a:ext cx="4534356" cy="3231628"/>
          </a:xfrm>
          <a:prstGeom prst="rect">
            <a:avLst/>
          </a:prstGeom>
        </p:spPr>
      </p:pic>
    </p:spTree>
    <p:extLst>
      <p:ext uri="{BB962C8B-B14F-4D97-AF65-F5344CB8AC3E}">
        <p14:creationId xmlns:p14="http://schemas.microsoft.com/office/powerpoint/2010/main" val="14081383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4315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029441"/>
            <a:ext cx="11632878"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472840" y="1489956"/>
            <a:ext cx="7738288" cy="43386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Geotargeting</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when Marketers take advantage of digital technology to send messages to consumers based on their location and the activities they are engaging in.</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Because of enormous privacy and regularly concerns surround mobile advertising and opt- advertising is a key by which </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users agree to allow advertisers to use specific, personal information send them targeted ads and promotions. Increasingly, consumers are choosing to opt into different services and share their locations in return for coupons, discounts, and more relevant promotional materials and messages.</a:t>
            </a:r>
            <a:endParaRPr kumimoji="0" lang="en-IN"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3" name="Picture 2">
            <a:extLst>
              <a:ext uri="{FF2B5EF4-FFF2-40B4-BE49-F238E27FC236}">
                <a16:creationId xmlns:a16="http://schemas.microsoft.com/office/drawing/2014/main" id="{EA7185BB-5221-7926-4B49-8E0124421D89}"/>
              </a:ext>
            </a:extLst>
          </p:cNvPr>
          <p:cNvPicPr>
            <a:picLocks noChangeAspect="1"/>
          </p:cNvPicPr>
          <p:nvPr/>
        </p:nvPicPr>
        <p:blipFill>
          <a:blip r:embed="rId3"/>
          <a:stretch>
            <a:fillRect/>
          </a:stretch>
        </p:blipFill>
        <p:spPr>
          <a:xfrm>
            <a:off x="8119519" y="2607231"/>
            <a:ext cx="3636579" cy="2421317"/>
          </a:xfrm>
          <a:prstGeom prst="rect">
            <a:avLst/>
          </a:prstGeom>
        </p:spPr>
      </p:pic>
    </p:spTree>
    <p:extLst>
      <p:ext uri="{BB962C8B-B14F-4D97-AF65-F5344CB8AC3E}">
        <p14:creationId xmlns:p14="http://schemas.microsoft.com/office/powerpoint/2010/main" val="15837037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15104" y="1655088"/>
            <a:ext cx="4222539" cy="3640356"/>
          </a:xfrm>
          <a:prstGeom prst="rect">
            <a:avLst/>
          </a:prstGeom>
        </p:spPr>
        <p:txBody>
          <a:bodyPr wrap="square">
            <a:spAutoFit/>
          </a:body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Marketing communication is essential to the process of brand building</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Developments in technology has provided new and creative modes of communication</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Marketers should employ clever communications mix to achieve their goals</a:t>
            </a:r>
          </a:p>
        </p:txBody>
      </p:sp>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7226751" y="4349937"/>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sp>
        <p:nvSpPr>
          <p:cNvPr id="9" name="TextBox 8">
            <a:extLst>
              <a:ext uri="{FF2B5EF4-FFF2-40B4-BE49-F238E27FC236}">
                <a16:creationId xmlns:a16="http://schemas.microsoft.com/office/drawing/2014/main" id="{CD87B6D3-2918-1A93-4A67-78ABFD084412}"/>
              </a:ext>
            </a:extLst>
          </p:cNvPr>
          <p:cNvSpPr txBox="1"/>
          <p:nvPr/>
        </p:nvSpPr>
        <p:spPr>
          <a:xfrm>
            <a:off x="5769637" y="421168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180448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688603"/>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491424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45C59C3-6543-486D-94A8-5C9EF0F133D1}"/>
</file>

<file path=customXml/itemProps2.xml><?xml version="1.0" encoding="utf-8"?>
<ds:datastoreItem xmlns:ds="http://schemas.openxmlformats.org/officeDocument/2006/customXml" ds:itemID="{AB51509C-F6D8-46EE-B6B1-1F52B59B2878}"/>
</file>

<file path=customXml/itemProps3.xml><?xml version="1.0" encoding="utf-8"?>
<ds:datastoreItem xmlns:ds="http://schemas.openxmlformats.org/officeDocument/2006/customXml" ds:itemID="{B5EA9926-0C97-4F26-A82F-68F68A1CDD51}"/>
</file>

<file path=docProps/app.xml><?xml version="1.0" encoding="utf-8"?>
<Properties xmlns="http://schemas.openxmlformats.org/officeDocument/2006/extended-properties" xmlns:vt="http://schemas.openxmlformats.org/officeDocument/2006/docPropsVTypes">
  <TotalTime>1748</TotalTime>
  <Words>2762</Words>
  <Application>Microsoft Office PowerPoint</Application>
  <PresentationFormat>Widescreen</PresentationFormat>
  <Paragraphs>301</Paragraphs>
  <Slides>43</Slides>
  <Notes>3</Notes>
  <HiddenSlides>0</HiddenSlides>
  <MMClips>2</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43</vt:i4>
      </vt:variant>
    </vt:vector>
  </HeadingPairs>
  <TitlesOfParts>
    <vt:vector size="52" baseType="lpstr">
      <vt:lpstr>Arial</vt:lpstr>
      <vt:lpstr>Calibri</vt:lpstr>
      <vt:lpstr>Calibri Light</vt:lpstr>
      <vt:lpstr>Rockwell</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514</cp:revision>
  <dcterms:created xsi:type="dcterms:W3CDTF">2023-04-29T09:08:23Z</dcterms:created>
  <dcterms:modified xsi:type="dcterms:W3CDTF">2025-05-10T16:20:50Z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