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9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E4412-4EC3-D104-482E-A019BF837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C20398-D8A8-417D-B9ED-0F6D4F928C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2953DD-CD86-03D5-83D3-78076E0FF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C3300-0E82-097E-BCCE-EB30E04B5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E2E69-3E63-FBAF-AAC8-88E809C3B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F60C7-2C55-AE3D-0372-2716CD9CC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0704DF-A2FC-D5BA-9B9D-747BD7765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B9541D-4FF2-07A4-FC7D-521DD0D99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4EF04-E800-8E8E-5CD2-122C10A03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FED5-D5C2-A90C-E33C-8547BE17A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993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285C4-5AB7-8788-9DBD-9EF9E27F2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21E96-A6CE-D05A-1E06-6E655267BD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83CB7-AF4A-7578-3624-07D815929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A045BD-F5C1-4AC8-657F-EDE67D3B5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FE645-3C8D-2F1A-3853-D63D216FD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632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61460-2859-33CA-F072-F73DBD54A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CCC20-3A53-BF8C-DBE9-19E346E692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944BC5-9932-17EF-8EEE-F09F776BBF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EEA60E-86EF-0A6A-FE92-FBB20AC4B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838843-8031-AA66-E426-18FBF35DC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73E19C-597D-45AF-7A65-F2D9EB936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985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31CA4-C3BB-16D9-2E85-6A5F591F1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F89C09-CB08-AE43-90D2-50D9A2C65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6A4F2A-5A17-1C7F-F48F-EDF4070301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1053BD-C51C-B2FE-1766-02DA2A731F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39EDF4-EF60-55C4-59B2-B06B4C6868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62339-A755-3210-70DE-AB2C1E13B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6D7EDB-F73C-1308-C388-2B1049BC1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94D5BE-5BC5-C436-9108-0C8A1379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079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44F33-B90F-4E1A-0DE5-2E9D9AC77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C7654B-3B5F-7E6A-5DB5-3379C2273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F7D46-0890-BF8E-E277-6EE2E2690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A37D6A-37CE-A011-400C-9B39B78CD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506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FB2144-0781-B54A-3260-9628D9FF8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E539F8-22AB-72D2-FB09-1478686B7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0C19D-ED69-E1A5-72D6-96F7B2D96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656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F3767-6E38-3399-06A7-4706EF27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54A6F-112C-F037-52D5-AA3084EA50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5E5AE6-00F2-B375-16FA-4CEFBB245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516067-91C5-1724-2B53-EED3E72AF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C53A40-0AC9-EAE7-1950-66008261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25FAB5-FFEA-3EAC-3183-CE859BF45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196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EDF7B-8074-02BF-D0CF-1D8D28B94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7BE68-ABEF-230C-FA35-5C4070B125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CC942-AFE3-1661-6FDF-4FCC446139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638DE8-BC16-B512-757F-D0E6F270B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FF1375-D762-EECA-F45F-6D3492D60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9C9923-BF8C-A158-583F-8F3A4D967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6E325-962B-9B89-84BF-A7E9DC458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E647C4-7626-0F63-6BB5-3FBF341BDA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CA6369-A785-EBC3-ED74-69F525300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E631C3-3506-E10D-EB09-774995C1C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A3A93-4B02-58C0-EB71-F31C44DFC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621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1C4346-DFC3-B2B5-CA21-CCA16D72E5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17CBEA-22D7-4FF2-3BFE-592D127635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24F7B-6932-C7F6-6488-FD3913ACF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A0D60-C52F-95BF-016C-E2004E790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DA6120-A399-E85E-8150-149466CF7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283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E993E2-18CE-2AF4-6E45-9CBEF7538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7B6830-38CE-83C4-2018-8089A7D4DE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5CADF-0733-21DA-A2FF-67F1BF02A5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6BEA60-3A5F-431E-BBB9-6E56A16F3220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39852-92D1-BC26-30DC-924190C28B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0B1BE-4B9D-F21B-6B90-110AC672D3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74BA46-CC95-42F2-B20D-CF3536C852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3887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3DC6B7E5-DADE-2D4E-AAF2-D200245D28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87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5C00258-27AF-7318-DDCA-847A8B17C3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642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4CE6483C-F0AD-F47A-FB73-CFC674E5F3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592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AC1FCB3-9E46-459A-3DE5-CED97CDFB2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328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0AA15CCF-D272-D94B-5CAA-9F0A2CF1BC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391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EA19ACD4-C702-E019-2E9E-65E46244EE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694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A2016F42-271F-4A25-881B-261D78DD95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929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A160B9EB-CAC9-90EE-7C62-17DC7DCF56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571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CB934F5D-E8D0-E87C-5214-0C9043520B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42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B32D3F3-6D8F-279D-206D-237FAA6353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757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602F7301-3EC3-436A-7AFE-560BF54359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139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BA958A6-E2A6-86A2-3656-29C71E53D7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52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96B73FD-A2A1-7DC3-3A00-8A03996300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788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3E8B4FD-33FD-2F3C-E0C9-A63666CD88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11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0235C44-E9E5-2169-BD65-63C6C219A6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931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8D69854D-A41D-581C-59DB-C8F1518005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787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2FD487AD-1393-30E2-D284-26CC76BC13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258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8D42590-417E-F76F-6A1A-4550BC62E0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001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D1F9367-8FCE-5CA3-1648-B7C6F31285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3692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B883D838-1C36-35E2-9746-8A1636B1EC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444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F50D08FE-BAF4-E80F-008A-906E8CB13B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2768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FA763FA-25E0-24E4-D762-A69F3C8293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443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B0C537BC-9B1C-7DF7-3D24-724F12673A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425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A98E9E3-81A8-2B32-B9DB-1197C020E1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797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45AD30D-C4AD-B1D3-4B41-F1E4AF3ED1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1578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4BB064A2-291E-861A-D86D-5FE1C58AE5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598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1BBA7C70-4024-B620-B7FF-B592787CF5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7838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21838260-18BA-9EED-CC7A-EA5D4ECE95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1159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593E6CA9-45FA-4D45-E21C-2B7FEAE1A3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4587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6CF7B30-3DC6-FA9A-3AEB-F4D08B4AE1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3028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35C2A5D-6F70-AE3D-32E7-DAF8C97D9E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09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76E1CCFA-B7E0-E5B6-8670-73D9D186D8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3868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9F9582C6-D5E3-797A-8BF4-B8C65CAFBC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2230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A3C7FB9-F0E1-BD2F-CD94-9840CE3F5B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1347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3092AAFE-CF2C-1D33-8F10-1A1D519493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9882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B7B96518-87DB-5B36-B6C8-10140BB1A9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888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9E0719D7-F9CD-57BE-23DE-A51EC20367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0689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6AE408E8-F222-8040-A907-D4451F9487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4833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DE82A717-D282-418A-9240-5E34B36F09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825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772BF24-91CC-6000-843C-83C21D9BC6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9129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B89E946-45DC-A39D-6802-825C26F96C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9237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40235F3B-2366-2F65-1933-3D1B2D42A1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0161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ED2A8608-4E82-9809-7B5A-702B3DEE0C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4779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AA1FBBD-510A-ECD3-BE09-E5822F3CCE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0167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54EB6CD4-192E-ABB4-67DF-58B23AF68C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7664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20E6DBC3-ADA4-CC9B-DD67-5C77D18FF3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70431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C6F2BBD0-2BAD-5589-8EA4-D541A764D0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0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 Mostafa</dc:creator>
  <cp:lastModifiedBy>Sherif  Mostafa</cp:lastModifiedBy>
  <cp:revision>1</cp:revision>
  <dcterms:created xsi:type="dcterms:W3CDTF">2024-10-04T15:22:14Z</dcterms:created>
  <dcterms:modified xsi:type="dcterms:W3CDTF">2024-10-04T15:24:07Z</dcterms:modified>
</cp:coreProperties>
</file>