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</p:sldIdLst>
  <p:sldSz cx="12192000" cy="6858000"/>
  <p:notesSz cx="6858000" cy="9144000"/>
  <p:defaultTextStyle>
    <a:defPPr>
      <a:defRPr lang="ar-E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ar-EG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029D3-2374-488F-BA5E-DD369637A69E}" type="datetimeFigureOut">
              <a:rPr lang="ar-EG" smtClean="0"/>
              <a:t>15/08/1447</a:t>
            </a:fld>
            <a:endParaRPr lang="ar-E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2ECF0-4E0D-49B9-98E7-28EAB1818E2C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603438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ar-EG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EG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7029D3-2374-488F-BA5E-DD369637A69E}" type="datetimeFigureOut">
              <a:rPr lang="ar-EG" smtClean="0"/>
              <a:t>15/08/1447</a:t>
            </a:fld>
            <a:endParaRPr lang="ar-E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62ECF0-4E0D-49B9-98E7-28EAB1818E2C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889598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448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554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Learning Objectives:</a:t>
            </a:r>
            <a:endParaRPr lang="en-US" b="1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093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233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288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96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16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278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9242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295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8548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034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723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4873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6034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4823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9660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5682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1414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110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6854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5862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0543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5012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mtClean="0">
                <a:solidFill>
                  <a:srgbClr val="FF0000"/>
                </a:solidFill>
              </a:rPr>
              <a:t>7 Steps: Mind Mapping: </a:t>
            </a:r>
            <a:endParaRPr lang="x-none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8063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199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2474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rgbClr val="FF0000"/>
                </a:solidFill>
              </a:rPr>
              <a:t>Brainstorming:</a:t>
            </a:r>
            <a:endParaRPr lang="x-none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4868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5266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8978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6456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5104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9327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3916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5783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6415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9607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65781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9483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91274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08766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125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93847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EG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37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</Words>
  <Application>Microsoft Office PowerPoint</Application>
  <PresentationFormat>Widescreen</PresentationFormat>
  <Paragraphs>16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Learning Objectives: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7 Steps: Mind Mapping: </vt:lpstr>
      <vt:lpstr>7 Steps: Mind Mapping: </vt:lpstr>
      <vt:lpstr>7 Steps: Mind Mapping: </vt:lpstr>
      <vt:lpstr>7 Steps: Mind Mapping: </vt:lpstr>
      <vt:lpstr>7 Steps: Mind Mapping: </vt:lpstr>
      <vt:lpstr>7 Steps: Mind Mapping: </vt:lpstr>
      <vt:lpstr>7 Steps: Mind Mapping: </vt:lpstr>
      <vt:lpstr>7 Steps: Mind Mapping: </vt:lpstr>
      <vt:lpstr>7 Steps: Mind Mapping: </vt:lpstr>
      <vt:lpstr>7 Steps: Mind Mapping: </vt:lpstr>
      <vt:lpstr>7 Steps: Mind Mapping: </vt:lpstr>
      <vt:lpstr>7 Steps: Mind Mapping: </vt:lpstr>
      <vt:lpstr>7 Steps: Mind Mapping: </vt:lpstr>
      <vt:lpstr>7 Steps: Mind Mapping: </vt:lpstr>
      <vt:lpstr>PowerPoint Presentation</vt:lpstr>
      <vt:lpstr>PowerPoint Presentation</vt:lpstr>
      <vt:lpstr>Brainstorming: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El-Wattaneya</dc:creator>
  <cp:lastModifiedBy>El-Wattaneya</cp:lastModifiedBy>
  <cp:revision>1</cp:revision>
  <dcterms:created xsi:type="dcterms:W3CDTF">2026-02-01T22:50:02Z</dcterms:created>
  <dcterms:modified xsi:type="dcterms:W3CDTF">2026-02-01T22:50:02Z</dcterms:modified>
</cp:coreProperties>
</file>