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6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0010EF-0647-1BAE-89EA-D0BB48CE2E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D5DBFD-86C5-FBF5-6D3E-914F077914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F2492D-77D0-86D5-9583-652CA7F032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48EA8-CC88-43D0-A3CA-D0C9E52DBE2A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7FFF1A-2D93-C476-E491-07F50B4510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259C22-BF1F-72E9-F0CB-A3A14EC57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33BE3-435E-43CA-8F81-2328556A31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8455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4A2801-9E9A-0EE5-81B3-22316270E1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5397A2-7801-1B2E-324B-396A38611E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4B3F0D-2C71-470F-9F2C-16B23A3500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48EA8-CC88-43D0-A3CA-D0C9E52DBE2A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0F2ED7-9CE0-2721-FFC9-FAA9EF64B4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C1F060-BCD7-5812-7AF6-DC0238A073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33BE3-435E-43CA-8F81-2328556A31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7174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6C3631-D861-A9AE-913B-726199DDAF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0DC47E-BF56-7B5F-7795-F58FA128D8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B9CB4B-E9C7-5AFC-4E9B-44F022971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48EA8-CC88-43D0-A3CA-D0C9E52DBE2A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BA1DFC-C2F5-6DB0-900E-0874D070C4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E67AC6-7237-2E45-7CA6-8605595F7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33BE3-435E-43CA-8F81-2328556A31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7214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474866-1575-D7CA-AF99-AC6F57A6AC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700495-CF8C-E665-DFCD-A6AC260763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D0B8F7-DBA2-A21F-208A-44A5451A67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3E78C9-9E0A-5CC9-B1CA-33E4FDF642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48EA8-CC88-43D0-A3CA-D0C9E52DBE2A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0AFDA8-256D-0E49-653D-2ABAE170E5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126289-4894-4DF3-3BA8-A0F4C9137C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33BE3-435E-43CA-8F81-2328556A31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58943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DBE635-67F1-A1EC-8DE3-EBE6AC9DD9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16D39D-49BA-DBD3-5CA4-36483DE993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4F29AB-5B3F-0865-1C6B-A2AA394F93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D72B97-AD1F-B4CB-942F-8C610F507CB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A6CB6FC-79A6-955D-DA50-80853F3A1CD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E3FAA5-B6D7-5DDB-E74A-DA36D7B614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48EA8-CC88-43D0-A3CA-D0C9E52DBE2A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995B7FD-9061-FC78-FF4B-48E51C0F74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18C0617-05E7-873E-ECC5-E1FCAC8DDA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33BE3-435E-43CA-8F81-2328556A31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1313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049352-A6A5-8F84-CCF6-4596BFEDAC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1D319DC-3BD4-7B75-0073-755053492D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48EA8-CC88-43D0-A3CA-D0C9E52DBE2A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6419A1C-4149-F65A-E71A-3F3DE8EA96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C413EF4-0133-01F7-67DB-4998A4881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33BE3-435E-43CA-8F81-2328556A31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850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8235BFA-9720-4176-760F-80AA7804B4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48EA8-CC88-43D0-A3CA-D0C9E52DBE2A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AF6214F-1B35-FA6C-7CF6-23053D59A0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F67A2D-BDF6-EFFA-8C92-E0364F699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33BE3-435E-43CA-8F81-2328556A31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596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E67ECF-5D96-4525-7F70-31F3412682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8E5C30-84B6-E2DB-87E4-A1CBC2ECE8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09BE37-214A-287D-D8B1-3E8208DE37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51D9FF-FCA5-5D19-1D97-BB67622C83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48EA8-CC88-43D0-A3CA-D0C9E52DBE2A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BB720B-9A6D-7AE1-9811-4C53E3E0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60F217-3DF8-362F-B17E-A017AEFCA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33BE3-435E-43CA-8F81-2328556A31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8719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93C334-FFFD-B1F4-16C5-24F4D358F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AEFB936-BA2A-CF89-98BA-65D779E6FF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1E77AE-C2EC-1B5B-459D-A9C756AE97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468C03-6D6F-4586-7076-A6C5C0CFF7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48EA8-CC88-43D0-A3CA-D0C9E52DBE2A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00663A-DA29-1989-C61E-FD3317D01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19D6AE-996A-E3F5-AA30-349C61F7EC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33BE3-435E-43CA-8F81-2328556A31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066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05021D-6CBA-3188-C4B1-444EE64725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D0E588-9B73-B9D9-8407-84A147E0AA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3C94DD-FCF5-5400-3529-34B1EE8923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48EA8-CC88-43D0-A3CA-D0C9E52DBE2A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230CFE-0D89-A053-13AD-AA973147CC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059637-C4D6-E289-8CFE-166858545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33BE3-435E-43CA-8F81-2328556A31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6830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FF4B4A1-7D1C-76CF-A309-F76854E589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76C4FF0-D07B-3D76-5833-5AD4D3AA31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D07AB8-54A4-665E-BDB2-5D7AFB9AB3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48EA8-CC88-43D0-A3CA-D0C9E52DBE2A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B6EAE0-D22A-4E18-021B-5F60AA8CDA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3F0FAA-B530-2351-5ECA-698E977AF5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33BE3-435E-43CA-8F81-2328556A31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367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0629B39-B734-7BC5-AB3B-9E57D54E3D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A7416C-70B7-247D-DB34-BDA1ECEF5B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A79A8E-D6B2-58A6-BA3D-42CCB858E8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A048EA8-CC88-43D0-A3CA-D0C9E52DBE2A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4971A6-A4B1-1AED-924E-2CC9C3F94A1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4C35CC-16C0-78F8-C5EB-E85D93A7EA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433BE3-435E-43CA-8F81-2328556A31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5174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DB68E7CB-24AB-B12F-253F-2255C273BD9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6360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572F0B6E-598B-23D0-EBB0-69DCEF76663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4259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3187B97E-9032-A97D-3916-F2BDAF02AEE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2573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CA5BD0E6-25E5-514A-5093-CA7FD078ADE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5563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1EFEAF6A-B963-30FF-9301-79F3319A2F8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8020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5ED3CB71-911F-DC23-49A1-6ECE889DD87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8630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7EF1479E-7E8E-A98F-1858-6B01A4D9E10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6472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8D62C227-2447-04EC-B9D7-74BF16B379E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7436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195C18E4-DB17-EA33-5A3E-3985E0181B7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672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D4C0994A-D125-7A51-8CF8-58BE363EE51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3974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60B362A0-48A6-881A-85B7-8BA2A4B7E6B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1049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8EEE9FA4-3A3E-4FCC-8B70-A91A8582056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0159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123A5F8E-5058-C553-7E46-88B3AC25E1F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2015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458230B2-680B-44CC-ED14-C8F8D063EF2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1554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2952D462-B2F2-4DDE-AE0A-F483671DFB2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6846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9A2FAD16-8845-E809-AE70-F5D071B0827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2120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FFA2D812-B9E0-9C2A-59EF-8BFC1A6AEF4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2135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A19CECC1-9DF8-3969-2719-89C22638960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1986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CB71F641-B86F-907B-7B9F-90E229262CA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3341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7AB130BE-A028-244F-CCCE-219209DEAE7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5436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C6934003-BECB-B29C-1827-4C59DC83C8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4956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65297385-6EAC-E78A-9095-C14F7EE63EA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9649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4A5B4014-A7D0-22F3-59E3-2F7C738AD6B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4818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EDA67D4B-F850-4CB8-E82A-9284F2DEF7E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97855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D3A19DEC-30DE-C228-B301-BFD93D0F7CB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7722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D294B58B-57AC-514A-F5EE-CCB52910400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43291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346A688C-E62F-205F-80AC-828E14F35B3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08718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D493F77C-D048-CF87-FBE4-28435750BC6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1006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5D997D52-F983-A374-96FF-FB4772CD43B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46363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F341AAC6-2633-813F-3E51-6D05F8D04D2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12142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42C78FF6-89F5-BA54-D49D-F4BCEA5DBE4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03741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D411E2F0-6D31-7079-EBFB-454D55AAFBC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02773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8B911F87-A087-F7C3-38EE-8D1B7D462B7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37991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618B96E4-B10F-4356-B3FB-9DFA13DC0F1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28646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5C92A99A-B534-30AC-6CEF-59FA96BE3A3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05048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1F4702DF-C938-6D5E-7FAA-F08F96D08C4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3503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0295942C-099D-AF92-CC5D-E750C34262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93243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F3EE02B6-7CB6-8463-1242-8ABD1EF07A4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60791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DB3FED3B-0873-6669-8954-97A0CC9B0E5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72158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EE93EB51-8C97-3CCA-333D-8A3081DDCBA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18660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37926F78-2444-37EB-0856-CA621F6FB12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37126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B2F84CE4-80E5-AF5E-FEBB-8AB75643267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62795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FB0D2D09-5851-C757-E626-7C9A123605A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20826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34476148-AAB1-A9F6-4A5C-87DE0D85AEA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42225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FD207BC6-27AB-959B-A89C-1D27B3F55AC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2872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0B1C4E34-51AA-8604-BA4F-BBC42648B32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49798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C419DF5A-AAF4-B2FD-181B-792A16A05E5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21449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D926FE82-E3E0-B2FB-6861-B442CD3EC85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5172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2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Sherif Mostafa</dc:creator>
  <cp:lastModifiedBy>Sherif Mostafa</cp:lastModifiedBy>
  <cp:revision>1</cp:revision>
  <dcterms:created xsi:type="dcterms:W3CDTF">2025-02-07T20:44:12Z</dcterms:created>
  <dcterms:modified xsi:type="dcterms:W3CDTF">2025-02-07T20:44:36Z</dcterms:modified>
</cp:coreProperties>
</file>