
<file path=[Content_Types].xml><?xml version="1.0" encoding="utf-8"?>
<Types xmlns="http://schemas.openxmlformats.org/package/2006/content-types">
  <Default Extension="emf" ContentType="image/x-emf"/>
  <Default Extension="gif" ContentType="image/gif"/>
  <Default Extension="jfif" ContentType="image/jpeg"/>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tags/tag2.xml" ContentType="application/vnd.openxmlformats-officedocument.presentationml.tags+xml"/>
  <Override PartName="/ppt/tags/tag3.xml" ContentType="application/vnd.openxmlformats-officedocument.presentationml.tags+xml"/>
  <Override PartName="/ppt/notesSlides/notesSlide2.xml" ContentType="application/vnd.openxmlformats-officedocument.presentationml.notesSlide+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5"/>
  </p:notesMasterIdLst>
  <p:sldIdLst>
    <p:sldId id="257" r:id="rId2"/>
    <p:sldId id="321" r:id="rId3"/>
    <p:sldId id="350" r:id="rId4"/>
    <p:sldId id="279" r:id="rId5"/>
    <p:sldId id="288" r:id="rId6"/>
    <p:sldId id="282" r:id="rId7"/>
    <p:sldId id="284" r:id="rId8"/>
    <p:sldId id="285" r:id="rId9"/>
    <p:sldId id="286" r:id="rId10"/>
    <p:sldId id="323" r:id="rId11"/>
    <p:sldId id="287" r:id="rId12"/>
    <p:sldId id="289" r:id="rId13"/>
    <p:sldId id="351" r:id="rId14"/>
    <p:sldId id="352" r:id="rId15"/>
    <p:sldId id="353" r:id="rId16"/>
    <p:sldId id="355" r:id="rId17"/>
    <p:sldId id="277" r:id="rId18"/>
    <p:sldId id="265" r:id="rId19"/>
    <p:sldId id="356" r:id="rId20"/>
    <p:sldId id="357" r:id="rId21"/>
    <p:sldId id="358" r:id="rId22"/>
    <p:sldId id="359" r:id="rId23"/>
    <p:sldId id="303" r:id="rId24"/>
    <p:sldId id="296" r:id="rId25"/>
    <p:sldId id="360" r:id="rId26"/>
    <p:sldId id="327" r:id="rId27"/>
    <p:sldId id="328" r:id="rId28"/>
    <p:sldId id="329" r:id="rId29"/>
    <p:sldId id="330" r:id="rId30"/>
    <p:sldId id="331" r:id="rId31"/>
    <p:sldId id="332" r:id="rId32"/>
    <p:sldId id="334" r:id="rId33"/>
    <p:sldId id="339" r:id="rId34"/>
    <p:sldId id="340" r:id="rId35"/>
    <p:sldId id="341" r:id="rId36"/>
    <p:sldId id="342" r:id="rId37"/>
    <p:sldId id="343" r:id="rId38"/>
    <p:sldId id="344" r:id="rId39"/>
    <p:sldId id="345" r:id="rId40"/>
    <p:sldId id="347" r:id="rId41"/>
    <p:sldId id="361" r:id="rId42"/>
    <p:sldId id="320" r:id="rId43"/>
    <p:sldId id="276" r:id="rId4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F92A156-D058-4DC3-B86E-2968C6F732AF}" v="123" dt="2023-06-23T11:29:16.71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29" autoAdjust="0"/>
    <p:restoredTop sz="94660"/>
  </p:normalViewPr>
  <p:slideViewPr>
    <p:cSldViewPr snapToGrid="0">
      <p:cViewPr varScale="1">
        <p:scale>
          <a:sx n="82" d="100"/>
          <a:sy n="82" d="100"/>
        </p:scale>
        <p:origin x="715"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50"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 Id="rId51" Type="http://schemas.microsoft.com/office/2015/10/relationships/revisionInfo" Target="revisionInfo.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ery tawfeeq" userId="19a96e0e89ed5f52" providerId="LiveId" clId="{3F92A156-D058-4DC3-B86E-2968C6F732AF}"/>
    <pc:docChg chg="undo custSel delSld modSld">
      <pc:chgData name="shery tawfeeq" userId="19a96e0e89ed5f52" providerId="LiveId" clId="{3F92A156-D058-4DC3-B86E-2968C6F732AF}" dt="2023-06-23T11:29:16.717" v="1142"/>
      <pc:docMkLst>
        <pc:docMk/>
      </pc:docMkLst>
      <pc:sldChg chg="modSp mod">
        <pc:chgData name="shery tawfeeq" userId="19a96e0e89ed5f52" providerId="LiveId" clId="{3F92A156-D058-4DC3-B86E-2968C6F732AF}" dt="2023-06-23T11:08:02.196" v="298" actId="113"/>
        <pc:sldMkLst>
          <pc:docMk/>
          <pc:sldMk cId="880761314" sldId="265"/>
        </pc:sldMkLst>
        <pc:spChg chg="mod">
          <ac:chgData name="shery tawfeeq" userId="19a96e0e89ed5f52" providerId="LiveId" clId="{3F92A156-D058-4DC3-B86E-2968C6F732AF}" dt="2023-06-23T11:08:02.196" v="298" actId="113"/>
          <ac:spMkLst>
            <pc:docMk/>
            <pc:sldMk cId="880761314" sldId="265"/>
            <ac:spMk id="7" creationId="{00000000-0000-0000-0000-000000000000}"/>
          </ac:spMkLst>
        </pc:spChg>
        <pc:spChg chg="mod">
          <ac:chgData name="shery tawfeeq" userId="19a96e0e89ed5f52" providerId="LiveId" clId="{3F92A156-D058-4DC3-B86E-2968C6F732AF}" dt="2023-06-23T11:07:20.743" v="288"/>
          <ac:spMkLst>
            <pc:docMk/>
            <pc:sldMk cId="880761314" sldId="265"/>
            <ac:spMk id="15" creationId="{0FE1C682-EBB7-4D32-8A5F-72F781E64043}"/>
          </ac:spMkLst>
        </pc:spChg>
        <pc:picChg chg="mod">
          <ac:chgData name="shery tawfeeq" userId="19a96e0e89ed5f52" providerId="LiveId" clId="{3F92A156-D058-4DC3-B86E-2968C6F732AF}" dt="2023-06-23T11:07:26.720" v="289" actId="14100"/>
          <ac:picMkLst>
            <pc:docMk/>
            <pc:sldMk cId="880761314" sldId="265"/>
            <ac:picMk id="6" creationId="{19F5EF9B-83C9-AC9B-4F53-B4FBAC97EAA0}"/>
          </ac:picMkLst>
        </pc:picChg>
      </pc:sldChg>
      <pc:sldChg chg="modSp">
        <pc:chgData name="shery tawfeeq" userId="19a96e0e89ed5f52" providerId="LiveId" clId="{3F92A156-D058-4DC3-B86E-2968C6F732AF}" dt="2023-06-23T11:29:03.494" v="1139"/>
        <pc:sldMkLst>
          <pc:docMk/>
          <pc:sldMk cId="29220247" sldId="276"/>
        </pc:sldMkLst>
        <pc:spChg chg="mod">
          <ac:chgData name="shery tawfeeq" userId="19a96e0e89ed5f52" providerId="LiveId" clId="{3F92A156-D058-4DC3-B86E-2968C6F732AF}" dt="2023-06-23T11:28:59.053" v="1138"/>
          <ac:spMkLst>
            <pc:docMk/>
            <pc:sldMk cId="29220247" sldId="276"/>
            <ac:spMk id="14" creationId="{00000000-0000-0000-0000-000000000000}"/>
          </ac:spMkLst>
        </pc:spChg>
        <pc:spChg chg="mod">
          <ac:chgData name="shery tawfeeq" userId="19a96e0e89ed5f52" providerId="LiveId" clId="{3F92A156-D058-4DC3-B86E-2968C6F732AF}" dt="2023-06-23T11:29:03.494" v="1139"/>
          <ac:spMkLst>
            <pc:docMk/>
            <pc:sldMk cId="29220247" sldId="276"/>
            <ac:spMk id="16" creationId="{00000000-0000-0000-0000-000000000000}"/>
          </ac:spMkLst>
        </pc:spChg>
      </pc:sldChg>
      <pc:sldChg chg="modSp">
        <pc:chgData name="shery tawfeeq" userId="19a96e0e89ed5f52" providerId="LiveId" clId="{3F92A156-D058-4DC3-B86E-2968C6F732AF}" dt="2023-06-23T11:07:10.873" v="286"/>
        <pc:sldMkLst>
          <pc:docMk/>
          <pc:sldMk cId="2013942719" sldId="277"/>
        </pc:sldMkLst>
        <pc:spChg chg="mod">
          <ac:chgData name="shery tawfeeq" userId="19a96e0e89ed5f52" providerId="LiveId" clId="{3F92A156-D058-4DC3-B86E-2968C6F732AF}" dt="2023-06-23T11:07:10.873" v="286"/>
          <ac:spMkLst>
            <pc:docMk/>
            <pc:sldMk cId="2013942719" sldId="277"/>
            <ac:spMk id="4" creationId="{0194343F-BD4F-4752-9C98-DA205D3A1F80}"/>
          </ac:spMkLst>
        </pc:spChg>
        <pc:spChg chg="mod">
          <ac:chgData name="shery tawfeeq" userId="19a96e0e89ed5f52" providerId="LiveId" clId="{3F92A156-D058-4DC3-B86E-2968C6F732AF}" dt="2023-06-23T11:07:07.382" v="285"/>
          <ac:spMkLst>
            <pc:docMk/>
            <pc:sldMk cId="2013942719" sldId="277"/>
            <ac:spMk id="14" creationId="{00000000-0000-0000-0000-000000000000}"/>
          </ac:spMkLst>
        </pc:spChg>
      </pc:sldChg>
      <pc:sldChg chg="modSp mod">
        <pc:chgData name="shery tawfeeq" userId="19a96e0e89ed5f52" providerId="LiveId" clId="{3F92A156-D058-4DC3-B86E-2968C6F732AF}" dt="2023-06-23T11:03:52.911" v="179" actId="14100"/>
        <pc:sldMkLst>
          <pc:docMk/>
          <pc:sldMk cId="4230494244" sldId="282"/>
        </pc:sldMkLst>
        <pc:spChg chg="mod">
          <ac:chgData name="shery tawfeeq" userId="19a96e0e89ed5f52" providerId="LiveId" clId="{3F92A156-D058-4DC3-B86E-2968C6F732AF}" dt="2023-06-23T11:03:45.372" v="171" actId="14100"/>
          <ac:spMkLst>
            <pc:docMk/>
            <pc:sldMk cId="4230494244" sldId="282"/>
            <ac:spMk id="7" creationId="{00000000-0000-0000-0000-000000000000}"/>
          </ac:spMkLst>
        </pc:spChg>
        <pc:picChg chg="mod">
          <ac:chgData name="shery tawfeeq" userId="19a96e0e89ed5f52" providerId="LiveId" clId="{3F92A156-D058-4DC3-B86E-2968C6F732AF}" dt="2023-06-23T11:03:52.911" v="179" actId="14100"/>
          <ac:picMkLst>
            <pc:docMk/>
            <pc:sldMk cId="4230494244" sldId="282"/>
            <ac:picMk id="6" creationId="{00000000-0000-0000-0000-000000000000}"/>
          </ac:picMkLst>
        </pc:picChg>
      </pc:sldChg>
      <pc:sldChg chg="modSp mod">
        <pc:chgData name="shery tawfeeq" userId="19a96e0e89ed5f52" providerId="LiveId" clId="{3F92A156-D058-4DC3-B86E-2968C6F732AF}" dt="2023-06-23T11:03:31.275" v="169" actId="1036"/>
        <pc:sldMkLst>
          <pc:docMk/>
          <pc:sldMk cId="841396719" sldId="284"/>
        </pc:sldMkLst>
        <pc:spChg chg="mod">
          <ac:chgData name="shery tawfeeq" userId="19a96e0e89ed5f52" providerId="LiveId" clId="{3F92A156-D058-4DC3-B86E-2968C6F732AF}" dt="2023-06-23T11:03:24.169" v="160" actId="1037"/>
          <ac:spMkLst>
            <pc:docMk/>
            <pc:sldMk cId="841396719" sldId="284"/>
            <ac:spMk id="7" creationId="{00000000-0000-0000-0000-000000000000}"/>
          </ac:spMkLst>
        </pc:spChg>
        <pc:picChg chg="mod">
          <ac:chgData name="shery tawfeeq" userId="19a96e0e89ed5f52" providerId="LiveId" clId="{3F92A156-D058-4DC3-B86E-2968C6F732AF}" dt="2023-06-23T11:03:31.275" v="169" actId="1036"/>
          <ac:picMkLst>
            <pc:docMk/>
            <pc:sldMk cId="841396719" sldId="284"/>
            <ac:picMk id="6" creationId="{00000000-0000-0000-0000-000000000000}"/>
          </ac:picMkLst>
        </pc:picChg>
      </pc:sldChg>
      <pc:sldChg chg="modSp mod">
        <pc:chgData name="shery tawfeeq" userId="19a96e0e89ed5f52" providerId="LiveId" clId="{3F92A156-D058-4DC3-B86E-2968C6F732AF}" dt="2023-06-23T11:03:04.787" v="111" actId="1036"/>
        <pc:sldMkLst>
          <pc:docMk/>
          <pc:sldMk cId="278825098" sldId="285"/>
        </pc:sldMkLst>
        <pc:spChg chg="mod">
          <ac:chgData name="shery tawfeeq" userId="19a96e0e89ed5f52" providerId="LiveId" clId="{3F92A156-D058-4DC3-B86E-2968C6F732AF}" dt="2023-06-23T11:02:55.947" v="102" actId="1038"/>
          <ac:spMkLst>
            <pc:docMk/>
            <pc:sldMk cId="278825098" sldId="285"/>
            <ac:spMk id="7" creationId="{00000000-0000-0000-0000-000000000000}"/>
          </ac:spMkLst>
        </pc:spChg>
        <pc:picChg chg="mod">
          <ac:chgData name="shery tawfeeq" userId="19a96e0e89ed5f52" providerId="LiveId" clId="{3F92A156-D058-4DC3-B86E-2968C6F732AF}" dt="2023-06-23T11:03:04.787" v="111" actId="1036"/>
          <ac:picMkLst>
            <pc:docMk/>
            <pc:sldMk cId="278825098" sldId="285"/>
            <ac:picMk id="6" creationId="{00000000-0000-0000-0000-000000000000}"/>
          </ac:picMkLst>
        </pc:picChg>
      </pc:sldChg>
      <pc:sldChg chg="modSp mod">
        <pc:chgData name="shery tawfeeq" userId="19a96e0e89ed5f52" providerId="LiveId" clId="{3F92A156-D058-4DC3-B86E-2968C6F732AF}" dt="2023-06-23T11:02:43.595" v="87" actId="1035"/>
        <pc:sldMkLst>
          <pc:docMk/>
          <pc:sldMk cId="1910255320" sldId="286"/>
        </pc:sldMkLst>
        <pc:spChg chg="mod">
          <ac:chgData name="shery tawfeeq" userId="19a96e0e89ed5f52" providerId="LiveId" clId="{3F92A156-D058-4DC3-B86E-2968C6F732AF}" dt="2023-06-23T11:02:43.595" v="87" actId="1035"/>
          <ac:spMkLst>
            <pc:docMk/>
            <pc:sldMk cId="1910255320" sldId="286"/>
            <ac:spMk id="11" creationId="{1836D656-2DB3-41A2-A337-FAD3DBD2605A}"/>
          </ac:spMkLst>
        </pc:spChg>
        <pc:picChg chg="mod">
          <ac:chgData name="shery tawfeeq" userId="19a96e0e89ed5f52" providerId="LiveId" clId="{3F92A156-D058-4DC3-B86E-2968C6F732AF}" dt="2023-06-23T11:02:35.188" v="83" actId="14100"/>
          <ac:picMkLst>
            <pc:docMk/>
            <pc:sldMk cId="1910255320" sldId="286"/>
            <ac:picMk id="6" creationId="{00000000-0000-0000-0000-000000000000}"/>
          </ac:picMkLst>
        </pc:picChg>
      </pc:sldChg>
      <pc:sldChg chg="modSp mod">
        <pc:chgData name="shery tawfeeq" userId="19a96e0e89ed5f52" providerId="LiveId" clId="{3F92A156-D058-4DC3-B86E-2968C6F732AF}" dt="2023-06-23T11:04:25.935" v="185"/>
        <pc:sldMkLst>
          <pc:docMk/>
          <pc:sldMk cId="4181202611" sldId="287"/>
        </pc:sldMkLst>
        <pc:spChg chg="mod">
          <ac:chgData name="shery tawfeeq" userId="19a96e0e89ed5f52" providerId="LiveId" clId="{3F92A156-D058-4DC3-B86E-2968C6F732AF}" dt="2023-06-23T11:04:16.554" v="182" actId="14100"/>
          <ac:spMkLst>
            <pc:docMk/>
            <pc:sldMk cId="4181202611" sldId="287"/>
            <ac:spMk id="7" creationId="{7BA1CDF5-1022-8302-5B9B-69A313CADC02}"/>
          </ac:spMkLst>
        </pc:spChg>
        <pc:spChg chg="mod">
          <ac:chgData name="shery tawfeeq" userId="19a96e0e89ed5f52" providerId="LiveId" clId="{3F92A156-D058-4DC3-B86E-2968C6F732AF}" dt="2023-06-23T11:04:25.935" v="185"/>
          <ac:spMkLst>
            <pc:docMk/>
            <pc:sldMk cId="4181202611" sldId="287"/>
            <ac:spMk id="10" creationId="{CEF17B6C-D094-4230-B16C-C3F5BE8B4779}"/>
          </ac:spMkLst>
        </pc:spChg>
        <pc:picChg chg="mod">
          <ac:chgData name="shery tawfeeq" userId="19a96e0e89ed5f52" providerId="LiveId" clId="{3F92A156-D058-4DC3-B86E-2968C6F732AF}" dt="2023-06-23T11:04:22.130" v="184" actId="14100"/>
          <ac:picMkLst>
            <pc:docMk/>
            <pc:sldMk cId="4181202611" sldId="287"/>
            <ac:picMk id="6" creationId="{00000000-0000-0000-0000-000000000000}"/>
          </ac:picMkLst>
        </pc:picChg>
      </pc:sldChg>
      <pc:sldChg chg="modSp mod">
        <pc:chgData name="shery tawfeeq" userId="19a96e0e89ed5f52" providerId="LiveId" clId="{3F92A156-D058-4DC3-B86E-2968C6F732AF}" dt="2023-06-23T11:05:08.192" v="231" actId="1036"/>
        <pc:sldMkLst>
          <pc:docMk/>
          <pc:sldMk cId="3737233372" sldId="289"/>
        </pc:sldMkLst>
        <pc:spChg chg="mod">
          <ac:chgData name="shery tawfeeq" userId="19a96e0e89ed5f52" providerId="LiveId" clId="{3F92A156-D058-4DC3-B86E-2968C6F732AF}" dt="2023-06-23T11:05:08.192" v="231" actId="1036"/>
          <ac:spMkLst>
            <pc:docMk/>
            <pc:sldMk cId="3737233372" sldId="289"/>
            <ac:spMk id="7" creationId="{4BE8D9EA-8EE5-1E8E-B139-F8C7FC4532B0}"/>
          </ac:spMkLst>
        </pc:spChg>
        <pc:spChg chg="mod">
          <ac:chgData name="shery tawfeeq" userId="19a96e0e89ed5f52" providerId="LiveId" clId="{3F92A156-D058-4DC3-B86E-2968C6F732AF}" dt="2023-06-23T11:04:45.207" v="189"/>
          <ac:spMkLst>
            <pc:docMk/>
            <pc:sldMk cId="3737233372" sldId="289"/>
            <ac:spMk id="10" creationId="{CEF17B6C-D094-4230-B16C-C3F5BE8B4779}"/>
          </ac:spMkLst>
        </pc:spChg>
        <pc:picChg chg="mod">
          <ac:chgData name="shery tawfeeq" userId="19a96e0e89ed5f52" providerId="LiveId" clId="{3F92A156-D058-4DC3-B86E-2968C6F732AF}" dt="2023-06-23T11:04:59.642" v="226" actId="1037"/>
          <ac:picMkLst>
            <pc:docMk/>
            <pc:sldMk cId="3737233372" sldId="289"/>
            <ac:picMk id="6" creationId="{00000000-0000-0000-0000-000000000000}"/>
          </ac:picMkLst>
        </pc:picChg>
      </pc:sldChg>
      <pc:sldChg chg="modSp mod">
        <pc:chgData name="shery tawfeeq" userId="19a96e0e89ed5f52" providerId="LiveId" clId="{3F92A156-D058-4DC3-B86E-2968C6F732AF}" dt="2023-06-23T11:09:35.407" v="378" actId="1036"/>
        <pc:sldMkLst>
          <pc:docMk/>
          <pc:sldMk cId="3729877833" sldId="296"/>
        </pc:sldMkLst>
        <pc:spChg chg="mod">
          <ac:chgData name="shery tawfeeq" userId="19a96e0e89ed5f52" providerId="LiveId" clId="{3F92A156-D058-4DC3-B86E-2968C6F732AF}" dt="2023-06-23T11:09:07.467" v="350" actId="1036"/>
          <ac:spMkLst>
            <pc:docMk/>
            <pc:sldMk cId="3729877833" sldId="296"/>
            <ac:spMk id="7" creationId="{00000000-0000-0000-0000-000000000000}"/>
          </ac:spMkLst>
        </pc:spChg>
        <pc:spChg chg="mod">
          <ac:chgData name="shery tawfeeq" userId="19a96e0e89ed5f52" providerId="LiveId" clId="{3F92A156-D058-4DC3-B86E-2968C6F732AF}" dt="2023-06-23T11:09:12.414" v="351"/>
          <ac:spMkLst>
            <pc:docMk/>
            <pc:sldMk cId="3729877833" sldId="296"/>
            <ac:spMk id="10" creationId="{CEF17B6C-D094-4230-B16C-C3F5BE8B4779}"/>
          </ac:spMkLst>
        </pc:spChg>
        <pc:spChg chg="mod">
          <ac:chgData name="shery tawfeeq" userId="19a96e0e89ed5f52" providerId="LiveId" clId="{3F92A156-D058-4DC3-B86E-2968C6F732AF}" dt="2023-06-23T11:09:35.407" v="378" actId="1036"/>
          <ac:spMkLst>
            <pc:docMk/>
            <pc:sldMk cId="3729877833" sldId="296"/>
            <ac:spMk id="14" creationId="{4D2FA32C-F4DD-491F-AB09-30EC78D9E19E}"/>
          </ac:spMkLst>
        </pc:spChg>
        <pc:picChg chg="mod">
          <ac:chgData name="shery tawfeeq" userId="19a96e0e89ed5f52" providerId="LiveId" clId="{3F92A156-D058-4DC3-B86E-2968C6F732AF}" dt="2023-06-23T11:09:27.933" v="356" actId="14100"/>
          <ac:picMkLst>
            <pc:docMk/>
            <pc:sldMk cId="3729877833" sldId="296"/>
            <ac:picMk id="9" creationId="{F72D59BB-4BAD-FB9E-0F1B-922E66DF4627}"/>
          </ac:picMkLst>
        </pc:picChg>
      </pc:sldChg>
      <pc:sldChg chg="modSp mod">
        <pc:chgData name="shery tawfeeq" userId="19a96e0e89ed5f52" providerId="LiveId" clId="{3F92A156-D058-4DC3-B86E-2968C6F732AF}" dt="2023-06-23T11:08:50.251" v="335" actId="1036"/>
        <pc:sldMkLst>
          <pc:docMk/>
          <pc:sldMk cId="3703927633" sldId="303"/>
        </pc:sldMkLst>
        <pc:spChg chg="mod">
          <ac:chgData name="shery tawfeeq" userId="19a96e0e89ed5f52" providerId="LiveId" clId="{3F92A156-D058-4DC3-B86E-2968C6F732AF}" dt="2023-06-23T11:08:35.424" v="304"/>
          <ac:spMkLst>
            <pc:docMk/>
            <pc:sldMk cId="3703927633" sldId="303"/>
            <ac:spMk id="14" creationId="{00000000-0000-0000-0000-000000000000}"/>
          </ac:spMkLst>
        </pc:spChg>
        <pc:spChg chg="mod">
          <ac:chgData name="shery tawfeeq" userId="19a96e0e89ed5f52" providerId="LiveId" clId="{3F92A156-D058-4DC3-B86E-2968C6F732AF}" dt="2023-06-23T11:08:50.251" v="335" actId="1036"/>
          <ac:spMkLst>
            <pc:docMk/>
            <pc:sldMk cId="3703927633" sldId="303"/>
            <ac:spMk id="16" creationId="{00000000-0000-0000-0000-000000000000}"/>
          </ac:spMkLst>
        </pc:spChg>
      </pc:sldChg>
      <pc:sldChg chg="modSp">
        <pc:chgData name="shery tawfeeq" userId="19a96e0e89ed5f52" providerId="LiveId" clId="{3F92A156-D058-4DC3-B86E-2968C6F732AF}" dt="2023-06-23T11:29:16.717" v="1142"/>
        <pc:sldMkLst>
          <pc:docMk/>
          <pc:sldMk cId="2381692315" sldId="320"/>
        </pc:sldMkLst>
        <pc:spChg chg="mod">
          <ac:chgData name="shery tawfeeq" userId="19a96e0e89ed5f52" providerId="LiveId" clId="{3F92A156-D058-4DC3-B86E-2968C6F732AF}" dt="2023-06-23T11:29:12.339" v="1141"/>
          <ac:spMkLst>
            <pc:docMk/>
            <pc:sldMk cId="2381692315" sldId="320"/>
            <ac:spMk id="7" creationId="{00000000-0000-0000-0000-000000000000}"/>
          </ac:spMkLst>
        </pc:spChg>
        <pc:spChg chg="mod">
          <ac:chgData name="shery tawfeeq" userId="19a96e0e89ed5f52" providerId="LiveId" clId="{3F92A156-D058-4DC3-B86E-2968C6F732AF}" dt="2023-06-23T11:29:16.717" v="1142"/>
          <ac:spMkLst>
            <pc:docMk/>
            <pc:sldMk cId="2381692315" sldId="320"/>
            <ac:spMk id="11" creationId="{47D1C754-1798-422A-9316-98AB8053F9CA}"/>
          </ac:spMkLst>
        </pc:spChg>
      </pc:sldChg>
      <pc:sldChg chg="modSp mod">
        <pc:chgData name="shery tawfeeq" userId="19a96e0e89ed5f52" providerId="LiveId" clId="{3F92A156-D058-4DC3-B86E-2968C6F732AF}" dt="2023-06-23T11:02:06.763" v="56" actId="14100"/>
        <pc:sldMkLst>
          <pc:docMk/>
          <pc:sldMk cId="2747833239" sldId="323"/>
        </pc:sldMkLst>
        <pc:spChg chg="mod">
          <ac:chgData name="shery tawfeeq" userId="19a96e0e89ed5f52" providerId="LiveId" clId="{3F92A156-D058-4DC3-B86E-2968C6F732AF}" dt="2023-06-23T11:01:28.157" v="1"/>
          <ac:spMkLst>
            <pc:docMk/>
            <pc:sldMk cId="2747833239" sldId="323"/>
            <ac:spMk id="9" creationId="{00000000-0000-0000-0000-000000000000}"/>
          </ac:spMkLst>
        </pc:spChg>
        <pc:spChg chg="mod">
          <ac:chgData name="shery tawfeeq" userId="19a96e0e89ed5f52" providerId="LiveId" clId="{3F92A156-D058-4DC3-B86E-2968C6F732AF}" dt="2023-06-23T11:01:32.454" v="2"/>
          <ac:spMkLst>
            <pc:docMk/>
            <pc:sldMk cId="2747833239" sldId="323"/>
            <ac:spMk id="10" creationId="{CEF17B6C-D094-4230-B16C-C3F5BE8B4779}"/>
          </ac:spMkLst>
        </pc:spChg>
        <pc:spChg chg="mod">
          <ac:chgData name="shery tawfeeq" userId="19a96e0e89ed5f52" providerId="LiveId" clId="{3F92A156-D058-4DC3-B86E-2968C6F732AF}" dt="2023-06-23T11:02:06.763" v="56" actId="14100"/>
          <ac:spMkLst>
            <pc:docMk/>
            <pc:sldMk cId="2747833239" sldId="323"/>
            <ac:spMk id="11" creationId="{1836D656-2DB3-41A2-A337-FAD3DBD2605A}"/>
          </ac:spMkLst>
        </pc:spChg>
        <pc:picChg chg="mod">
          <ac:chgData name="shery tawfeeq" userId="19a96e0e89ed5f52" providerId="LiveId" clId="{3F92A156-D058-4DC3-B86E-2968C6F732AF}" dt="2023-06-23T11:01:44.075" v="26" actId="1036"/>
          <ac:picMkLst>
            <pc:docMk/>
            <pc:sldMk cId="2747833239" sldId="323"/>
            <ac:picMk id="6" creationId="{00000000-0000-0000-0000-000000000000}"/>
          </ac:picMkLst>
        </pc:picChg>
      </pc:sldChg>
      <pc:sldChg chg="modSp mod">
        <pc:chgData name="shery tawfeeq" userId="19a96e0e89ed5f52" providerId="LiveId" clId="{3F92A156-D058-4DC3-B86E-2968C6F732AF}" dt="2023-06-23T11:10:16.285" v="406"/>
        <pc:sldMkLst>
          <pc:docMk/>
          <pc:sldMk cId="3462221537" sldId="327"/>
        </pc:sldMkLst>
        <pc:spChg chg="mod">
          <ac:chgData name="shery tawfeeq" userId="19a96e0e89ed5f52" providerId="LiveId" clId="{3F92A156-D058-4DC3-B86E-2968C6F732AF}" dt="2023-06-23T11:10:08.635" v="403" actId="1037"/>
          <ac:spMkLst>
            <pc:docMk/>
            <pc:sldMk cId="3462221537" sldId="327"/>
            <ac:spMk id="8" creationId="{9ED93E7E-23FF-9A34-AB57-F85788E5928C}"/>
          </ac:spMkLst>
        </pc:spChg>
        <pc:spChg chg="mod">
          <ac:chgData name="shery tawfeeq" userId="19a96e0e89ed5f52" providerId="LiveId" clId="{3F92A156-D058-4DC3-B86E-2968C6F732AF}" dt="2023-06-23T11:10:11.501" v="404"/>
          <ac:spMkLst>
            <pc:docMk/>
            <pc:sldMk cId="3462221537" sldId="327"/>
            <ac:spMk id="10" creationId="{CEF17B6C-D094-4230-B16C-C3F5BE8B4779}"/>
          </ac:spMkLst>
        </pc:spChg>
        <pc:spChg chg="mod">
          <ac:chgData name="shery tawfeeq" userId="19a96e0e89ed5f52" providerId="LiveId" clId="{3F92A156-D058-4DC3-B86E-2968C6F732AF}" dt="2023-06-23T11:10:16.285" v="406"/>
          <ac:spMkLst>
            <pc:docMk/>
            <pc:sldMk cId="3462221537" sldId="327"/>
            <ac:spMk id="14" creationId="{4D2FA32C-F4DD-491F-AB09-30EC78D9E19E}"/>
          </ac:spMkLst>
        </pc:spChg>
      </pc:sldChg>
      <pc:sldChg chg="modSp mod">
        <pc:chgData name="shery tawfeeq" userId="19a96e0e89ed5f52" providerId="LiveId" clId="{3F92A156-D058-4DC3-B86E-2968C6F732AF}" dt="2023-06-23T11:10:50.004" v="436"/>
        <pc:sldMkLst>
          <pc:docMk/>
          <pc:sldMk cId="2173939221" sldId="328"/>
        </pc:sldMkLst>
        <pc:spChg chg="mod">
          <ac:chgData name="shery tawfeeq" userId="19a96e0e89ed5f52" providerId="LiveId" clId="{3F92A156-D058-4DC3-B86E-2968C6F732AF}" dt="2023-06-23T11:10:40.717" v="433" actId="1036"/>
          <ac:spMkLst>
            <pc:docMk/>
            <pc:sldMk cId="2173939221" sldId="328"/>
            <ac:spMk id="8" creationId="{E1345E74-AA27-B497-3B02-F29527E36474}"/>
          </ac:spMkLst>
        </pc:spChg>
        <pc:spChg chg="mod">
          <ac:chgData name="shery tawfeeq" userId="19a96e0e89ed5f52" providerId="LiveId" clId="{3F92A156-D058-4DC3-B86E-2968C6F732AF}" dt="2023-06-23T11:10:44.562" v="434"/>
          <ac:spMkLst>
            <pc:docMk/>
            <pc:sldMk cId="2173939221" sldId="328"/>
            <ac:spMk id="10" creationId="{CEF17B6C-D094-4230-B16C-C3F5BE8B4779}"/>
          </ac:spMkLst>
        </pc:spChg>
        <pc:spChg chg="mod">
          <ac:chgData name="shery tawfeeq" userId="19a96e0e89ed5f52" providerId="LiveId" clId="{3F92A156-D058-4DC3-B86E-2968C6F732AF}" dt="2023-06-23T11:10:50.004" v="436"/>
          <ac:spMkLst>
            <pc:docMk/>
            <pc:sldMk cId="2173939221" sldId="328"/>
            <ac:spMk id="14" creationId="{4D2FA32C-F4DD-491F-AB09-30EC78D9E19E}"/>
          </ac:spMkLst>
        </pc:spChg>
      </pc:sldChg>
      <pc:sldChg chg="modSp mod">
        <pc:chgData name="shery tawfeeq" userId="19a96e0e89ed5f52" providerId="LiveId" clId="{3F92A156-D058-4DC3-B86E-2968C6F732AF}" dt="2023-06-23T11:11:34.112" v="463" actId="207"/>
        <pc:sldMkLst>
          <pc:docMk/>
          <pc:sldMk cId="1365117134" sldId="329"/>
        </pc:sldMkLst>
        <pc:spChg chg="mod">
          <ac:chgData name="shery tawfeeq" userId="19a96e0e89ed5f52" providerId="LiveId" clId="{3F92A156-D058-4DC3-B86E-2968C6F732AF}" dt="2023-06-23T11:11:18.233" v="461" actId="1036"/>
          <ac:spMkLst>
            <pc:docMk/>
            <pc:sldMk cId="1365117134" sldId="329"/>
            <ac:spMk id="8" creationId="{D645F401-D8FD-E39D-3D75-6E5C6CCB77B2}"/>
          </ac:spMkLst>
        </pc:spChg>
        <pc:spChg chg="mod">
          <ac:chgData name="shery tawfeeq" userId="19a96e0e89ed5f52" providerId="LiveId" clId="{3F92A156-D058-4DC3-B86E-2968C6F732AF}" dt="2023-06-23T11:11:21.745" v="462"/>
          <ac:spMkLst>
            <pc:docMk/>
            <pc:sldMk cId="1365117134" sldId="329"/>
            <ac:spMk id="10" creationId="{CEF17B6C-D094-4230-B16C-C3F5BE8B4779}"/>
          </ac:spMkLst>
        </pc:spChg>
        <pc:spChg chg="mod">
          <ac:chgData name="shery tawfeeq" userId="19a96e0e89ed5f52" providerId="LiveId" clId="{3F92A156-D058-4DC3-B86E-2968C6F732AF}" dt="2023-06-23T11:11:34.112" v="463" actId="207"/>
          <ac:spMkLst>
            <pc:docMk/>
            <pc:sldMk cId="1365117134" sldId="329"/>
            <ac:spMk id="14" creationId="{4D2FA32C-F4DD-491F-AB09-30EC78D9E19E}"/>
          </ac:spMkLst>
        </pc:spChg>
      </pc:sldChg>
      <pc:sldChg chg="modSp mod">
        <pc:chgData name="shery tawfeeq" userId="19a96e0e89ed5f52" providerId="LiveId" clId="{3F92A156-D058-4DC3-B86E-2968C6F732AF}" dt="2023-06-23T11:11:58" v="481"/>
        <pc:sldMkLst>
          <pc:docMk/>
          <pc:sldMk cId="2986314975" sldId="330"/>
        </pc:sldMkLst>
        <pc:spChg chg="mod">
          <ac:chgData name="shery tawfeeq" userId="19a96e0e89ed5f52" providerId="LiveId" clId="{3F92A156-D058-4DC3-B86E-2968C6F732AF}" dt="2023-06-23T11:11:54.494" v="480" actId="1037"/>
          <ac:spMkLst>
            <pc:docMk/>
            <pc:sldMk cId="2986314975" sldId="330"/>
            <ac:spMk id="7" creationId="{00000000-0000-0000-0000-000000000000}"/>
          </ac:spMkLst>
        </pc:spChg>
        <pc:spChg chg="mod">
          <ac:chgData name="shery tawfeeq" userId="19a96e0e89ed5f52" providerId="LiveId" clId="{3F92A156-D058-4DC3-B86E-2968C6F732AF}" dt="2023-06-23T11:11:58" v="481"/>
          <ac:spMkLst>
            <pc:docMk/>
            <pc:sldMk cId="2986314975" sldId="330"/>
            <ac:spMk id="10" creationId="{CEF17B6C-D094-4230-B16C-C3F5BE8B4779}"/>
          </ac:spMkLst>
        </pc:spChg>
      </pc:sldChg>
      <pc:sldChg chg="modSp mod">
        <pc:chgData name="shery tawfeeq" userId="19a96e0e89ed5f52" providerId="LiveId" clId="{3F92A156-D058-4DC3-B86E-2968C6F732AF}" dt="2023-06-23T11:12:53.751" v="559" actId="1037"/>
        <pc:sldMkLst>
          <pc:docMk/>
          <pc:sldMk cId="358021441" sldId="331"/>
        </pc:sldMkLst>
        <pc:spChg chg="mod">
          <ac:chgData name="shery tawfeeq" userId="19a96e0e89ed5f52" providerId="LiveId" clId="{3F92A156-D058-4DC3-B86E-2968C6F732AF}" dt="2023-06-23T11:12:19.554" v="498" actId="1036"/>
          <ac:spMkLst>
            <pc:docMk/>
            <pc:sldMk cId="358021441" sldId="331"/>
            <ac:spMk id="7" creationId="{00000000-0000-0000-0000-000000000000}"/>
          </ac:spMkLst>
        </pc:spChg>
        <pc:spChg chg="mod">
          <ac:chgData name="shery tawfeeq" userId="19a96e0e89ed5f52" providerId="LiveId" clId="{3F92A156-D058-4DC3-B86E-2968C6F732AF}" dt="2023-06-23T11:12:08.139" v="482"/>
          <ac:spMkLst>
            <pc:docMk/>
            <pc:sldMk cId="358021441" sldId="331"/>
            <ac:spMk id="10" creationId="{CEF17B6C-D094-4230-B16C-C3F5BE8B4779}"/>
          </ac:spMkLst>
        </pc:spChg>
        <pc:spChg chg="mod">
          <ac:chgData name="shery tawfeeq" userId="19a96e0e89ed5f52" providerId="LiveId" clId="{3F92A156-D058-4DC3-B86E-2968C6F732AF}" dt="2023-06-23T11:12:53.751" v="559" actId="1037"/>
          <ac:spMkLst>
            <pc:docMk/>
            <pc:sldMk cId="358021441" sldId="331"/>
            <ac:spMk id="14" creationId="{4D2FA32C-F4DD-491F-AB09-30EC78D9E19E}"/>
          </ac:spMkLst>
        </pc:spChg>
        <pc:picChg chg="mod">
          <ac:chgData name="shery tawfeeq" userId="19a96e0e89ed5f52" providerId="LiveId" clId="{3F92A156-D058-4DC3-B86E-2968C6F732AF}" dt="2023-06-23T11:12:45.900" v="543" actId="1037"/>
          <ac:picMkLst>
            <pc:docMk/>
            <pc:sldMk cId="358021441" sldId="331"/>
            <ac:picMk id="9" creationId="{4C8685D5-5145-9A7F-2D59-147BE44AA1C5}"/>
          </ac:picMkLst>
        </pc:picChg>
      </pc:sldChg>
      <pc:sldChg chg="modSp mod">
        <pc:chgData name="shery tawfeeq" userId="19a96e0e89ed5f52" providerId="LiveId" clId="{3F92A156-D058-4DC3-B86E-2968C6F732AF}" dt="2023-06-23T11:16:58.897" v="629"/>
        <pc:sldMkLst>
          <pc:docMk/>
          <pc:sldMk cId="1757720131" sldId="332"/>
        </pc:sldMkLst>
        <pc:spChg chg="mod">
          <ac:chgData name="shery tawfeeq" userId="19a96e0e89ed5f52" providerId="LiveId" clId="{3F92A156-D058-4DC3-B86E-2968C6F732AF}" dt="2023-06-23T11:13:17.994" v="583" actId="1035"/>
          <ac:spMkLst>
            <pc:docMk/>
            <pc:sldMk cId="1757720131" sldId="332"/>
            <ac:spMk id="7" creationId="{00000000-0000-0000-0000-000000000000}"/>
          </ac:spMkLst>
        </pc:spChg>
        <pc:spChg chg="mod">
          <ac:chgData name="shery tawfeeq" userId="19a96e0e89ed5f52" providerId="LiveId" clId="{3F92A156-D058-4DC3-B86E-2968C6F732AF}" dt="2023-06-23T11:16:58.897" v="629"/>
          <ac:spMkLst>
            <pc:docMk/>
            <pc:sldMk cId="1757720131" sldId="332"/>
            <ac:spMk id="10" creationId="{CEF17B6C-D094-4230-B16C-C3F5BE8B4779}"/>
          </ac:spMkLst>
        </pc:spChg>
        <pc:spChg chg="mod">
          <ac:chgData name="shery tawfeeq" userId="19a96e0e89ed5f52" providerId="LiveId" clId="{3F92A156-D058-4DC3-B86E-2968C6F732AF}" dt="2023-06-23T11:16:51.173" v="628" actId="14100"/>
          <ac:spMkLst>
            <pc:docMk/>
            <pc:sldMk cId="1757720131" sldId="332"/>
            <ac:spMk id="14" creationId="{4D2FA32C-F4DD-491F-AB09-30EC78D9E19E}"/>
          </ac:spMkLst>
        </pc:spChg>
        <pc:picChg chg="mod">
          <ac:chgData name="shery tawfeeq" userId="19a96e0e89ed5f52" providerId="LiveId" clId="{3F92A156-D058-4DC3-B86E-2968C6F732AF}" dt="2023-06-23T11:16:32.928" v="586" actId="14100"/>
          <ac:picMkLst>
            <pc:docMk/>
            <pc:sldMk cId="1757720131" sldId="332"/>
            <ac:picMk id="9" creationId="{B68E9243-3F88-627D-30E7-4C55D05E370F}"/>
          </ac:picMkLst>
        </pc:picChg>
      </pc:sldChg>
      <pc:sldChg chg="modSp mod">
        <pc:chgData name="shery tawfeeq" userId="19a96e0e89ed5f52" providerId="LiveId" clId="{3F92A156-D058-4DC3-B86E-2968C6F732AF}" dt="2023-06-23T11:18:59.850" v="718" actId="207"/>
        <pc:sldMkLst>
          <pc:docMk/>
          <pc:sldMk cId="2578056184" sldId="334"/>
        </pc:sldMkLst>
        <pc:spChg chg="mod">
          <ac:chgData name="shery tawfeeq" userId="19a96e0e89ed5f52" providerId="LiveId" clId="{3F92A156-D058-4DC3-B86E-2968C6F732AF}" dt="2023-06-23T11:17:31.690" v="651" actId="14100"/>
          <ac:spMkLst>
            <pc:docMk/>
            <pc:sldMk cId="2578056184" sldId="334"/>
            <ac:spMk id="8" creationId="{68F6AA64-25D8-F4B1-EE01-2DE7E0950A52}"/>
          </ac:spMkLst>
        </pc:spChg>
        <pc:spChg chg="mod">
          <ac:chgData name="shery tawfeeq" userId="19a96e0e89ed5f52" providerId="LiveId" clId="{3F92A156-D058-4DC3-B86E-2968C6F732AF}" dt="2023-06-23T11:17:10.324" v="630"/>
          <ac:spMkLst>
            <pc:docMk/>
            <pc:sldMk cId="2578056184" sldId="334"/>
            <ac:spMk id="10" creationId="{CEF17B6C-D094-4230-B16C-C3F5BE8B4779}"/>
          </ac:spMkLst>
        </pc:spChg>
        <pc:spChg chg="mod">
          <ac:chgData name="shery tawfeeq" userId="19a96e0e89ed5f52" providerId="LiveId" clId="{3F92A156-D058-4DC3-B86E-2968C6F732AF}" dt="2023-06-23T11:18:59.850" v="718" actId="207"/>
          <ac:spMkLst>
            <pc:docMk/>
            <pc:sldMk cId="2578056184" sldId="334"/>
            <ac:spMk id="14" creationId="{4D2FA32C-F4DD-491F-AB09-30EC78D9E19E}"/>
          </ac:spMkLst>
        </pc:spChg>
        <pc:picChg chg="mod">
          <ac:chgData name="shery tawfeeq" userId="19a96e0e89ed5f52" providerId="LiveId" clId="{3F92A156-D058-4DC3-B86E-2968C6F732AF}" dt="2023-06-23T11:18:17.328" v="706" actId="1038"/>
          <ac:picMkLst>
            <pc:docMk/>
            <pc:sldMk cId="2578056184" sldId="334"/>
            <ac:picMk id="9" creationId="{7CBC46CE-29FA-2BF7-D7DD-2B96033039EA}"/>
          </ac:picMkLst>
        </pc:picChg>
      </pc:sldChg>
      <pc:sldChg chg="modSp mod">
        <pc:chgData name="shery tawfeeq" userId="19a96e0e89ed5f52" providerId="LiveId" clId="{3F92A156-D058-4DC3-B86E-2968C6F732AF}" dt="2023-06-23T11:19:52.450" v="731" actId="20577"/>
        <pc:sldMkLst>
          <pc:docMk/>
          <pc:sldMk cId="542150361" sldId="339"/>
        </pc:sldMkLst>
        <pc:spChg chg="mod">
          <ac:chgData name="shery tawfeeq" userId="19a96e0e89ed5f52" providerId="LiveId" clId="{3F92A156-D058-4DC3-B86E-2968C6F732AF}" dt="2023-06-23T11:19:07.706" v="719"/>
          <ac:spMkLst>
            <pc:docMk/>
            <pc:sldMk cId="542150361" sldId="339"/>
            <ac:spMk id="14" creationId="{00000000-0000-0000-0000-000000000000}"/>
          </ac:spMkLst>
        </pc:spChg>
        <pc:spChg chg="mod">
          <ac:chgData name="shery tawfeeq" userId="19a96e0e89ed5f52" providerId="LiveId" clId="{3F92A156-D058-4DC3-B86E-2968C6F732AF}" dt="2023-06-23T11:19:52.450" v="731" actId="20577"/>
          <ac:spMkLst>
            <pc:docMk/>
            <pc:sldMk cId="542150361" sldId="339"/>
            <ac:spMk id="16" creationId="{00000000-0000-0000-0000-000000000000}"/>
          </ac:spMkLst>
        </pc:spChg>
      </pc:sldChg>
      <pc:sldChg chg="modSp mod">
        <pc:chgData name="shery tawfeeq" userId="19a96e0e89ed5f52" providerId="LiveId" clId="{3F92A156-D058-4DC3-B86E-2968C6F732AF}" dt="2023-06-23T11:21:36.189" v="784" actId="1036"/>
        <pc:sldMkLst>
          <pc:docMk/>
          <pc:sldMk cId="896671206" sldId="340"/>
        </pc:sldMkLst>
        <pc:spChg chg="mod">
          <ac:chgData name="shery tawfeeq" userId="19a96e0e89ed5f52" providerId="LiveId" clId="{3F92A156-D058-4DC3-B86E-2968C6F732AF}" dt="2023-06-23T11:20:41.933" v="744" actId="1036"/>
          <ac:spMkLst>
            <pc:docMk/>
            <pc:sldMk cId="896671206" sldId="340"/>
            <ac:spMk id="7" creationId="{00000000-0000-0000-0000-000000000000}"/>
          </ac:spMkLst>
        </pc:spChg>
        <pc:spChg chg="mod">
          <ac:chgData name="shery tawfeeq" userId="19a96e0e89ed5f52" providerId="LiveId" clId="{3F92A156-D058-4DC3-B86E-2968C6F732AF}" dt="2023-06-23T11:20:49.896" v="745"/>
          <ac:spMkLst>
            <pc:docMk/>
            <pc:sldMk cId="896671206" sldId="340"/>
            <ac:spMk id="10" creationId="{CEF17B6C-D094-4230-B16C-C3F5BE8B4779}"/>
          </ac:spMkLst>
        </pc:spChg>
        <pc:spChg chg="mod">
          <ac:chgData name="shery tawfeeq" userId="19a96e0e89ed5f52" providerId="LiveId" clId="{3F92A156-D058-4DC3-B86E-2968C6F732AF}" dt="2023-06-23T11:21:36.189" v="784" actId="1036"/>
          <ac:spMkLst>
            <pc:docMk/>
            <pc:sldMk cId="896671206" sldId="340"/>
            <ac:spMk id="14" creationId="{4D2FA32C-F4DD-491F-AB09-30EC78D9E19E}"/>
          </ac:spMkLst>
        </pc:spChg>
        <pc:picChg chg="mod">
          <ac:chgData name="shery tawfeeq" userId="19a96e0e89ed5f52" providerId="LiveId" clId="{3F92A156-D058-4DC3-B86E-2968C6F732AF}" dt="2023-06-23T11:21:27.211" v="777" actId="1036"/>
          <ac:picMkLst>
            <pc:docMk/>
            <pc:sldMk cId="896671206" sldId="340"/>
            <ac:picMk id="9" creationId="{7A5F80F0-CAE0-2AE2-FE4E-B60A7CCAE874}"/>
          </ac:picMkLst>
        </pc:picChg>
      </pc:sldChg>
      <pc:sldChg chg="modSp mod">
        <pc:chgData name="shery tawfeeq" userId="19a96e0e89ed5f52" providerId="LiveId" clId="{3F92A156-D058-4DC3-B86E-2968C6F732AF}" dt="2023-06-23T11:24:13.359" v="888"/>
        <pc:sldMkLst>
          <pc:docMk/>
          <pc:sldMk cId="331164789" sldId="341"/>
        </pc:sldMkLst>
        <pc:spChg chg="mod">
          <ac:chgData name="shery tawfeeq" userId="19a96e0e89ed5f52" providerId="LiveId" clId="{3F92A156-D058-4DC3-B86E-2968C6F732AF}" dt="2023-06-23T11:24:13.359" v="888"/>
          <ac:spMkLst>
            <pc:docMk/>
            <pc:sldMk cId="331164789" sldId="341"/>
            <ac:spMk id="7" creationId="{00000000-0000-0000-0000-000000000000}"/>
          </ac:spMkLst>
        </pc:spChg>
        <pc:spChg chg="mod">
          <ac:chgData name="shery tawfeeq" userId="19a96e0e89ed5f52" providerId="LiveId" clId="{3F92A156-D058-4DC3-B86E-2968C6F732AF}" dt="2023-06-23T11:22:13.173" v="795"/>
          <ac:spMkLst>
            <pc:docMk/>
            <pc:sldMk cId="331164789" sldId="341"/>
            <ac:spMk id="10" creationId="{CEF17B6C-D094-4230-B16C-C3F5BE8B4779}"/>
          </ac:spMkLst>
        </pc:spChg>
        <pc:spChg chg="mod">
          <ac:chgData name="shery tawfeeq" userId="19a96e0e89ed5f52" providerId="LiveId" clId="{3F92A156-D058-4DC3-B86E-2968C6F732AF}" dt="2023-06-23T11:23:00.133" v="866" actId="1036"/>
          <ac:spMkLst>
            <pc:docMk/>
            <pc:sldMk cId="331164789" sldId="341"/>
            <ac:spMk id="14" creationId="{4D2FA32C-F4DD-491F-AB09-30EC78D9E19E}"/>
          </ac:spMkLst>
        </pc:spChg>
        <pc:picChg chg="mod">
          <ac:chgData name="shery tawfeeq" userId="19a96e0e89ed5f52" providerId="LiveId" clId="{3F92A156-D058-4DC3-B86E-2968C6F732AF}" dt="2023-06-23T11:24:06.411" v="887" actId="1076"/>
          <ac:picMkLst>
            <pc:docMk/>
            <pc:sldMk cId="331164789" sldId="341"/>
            <ac:picMk id="6" creationId="{00000000-0000-0000-0000-000000000000}"/>
          </ac:picMkLst>
        </pc:picChg>
        <pc:picChg chg="mod">
          <ac:chgData name="shery tawfeeq" userId="19a96e0e89ed5f52" providerId="LiveId" clId="{3F92A156-D058-4DC3-B86E-2968C6F732AF}" dt="2023-06-23T11:22:55.400" v="861" actId="14100"/>
          <ac:picMkLst>
            <pc:docMk/>
            <pc:sldMk cId="331164789" sldId="341"/>
            <ac:picMk id="9" creationId="{C89786D9-7C5B-FC6C-9FDB-63878F09032C}"/>
          </ac:picMkLst>
        </pc:picChg>
      </pc:sldChg>
      <pc:sldChg chg="modSp mod">
        <pc:chgData name="shery tawfeeq" userId="19a96e0e89ed5f52" providerId="LiveId" clId="{3F92A156-D058-4DC3-B86E-2968C6F732AF}" dt="2023-06-23T11:24:00.151" v="885"/>
        <pc:sldMkLst>
          <pc:docMk/>
          <pc:sldMk cId="1909459474" sldId="342"/>
        </pc:sldMkLst>
        <pc:spChg chg="mod">
          <ac:chgData name="shery tawfeeq" userId="19a96e0e89ed5f52" providerId="LiveId" clId="{3F92A156-D058-4DC3-B86E-2968C6F732AF}" dt="2023-06-23T11:23:46.518" v="880" actId="1036"/>
          <ac:spMkLst>
            <pc:docMk/>
            <pc:sldMk cId="1909459474" sldId="342"/>
            <ac:spMk id="7" creationId="{00000000-0000-0000-0000-000000000000}"/>
          </ac:spMkLst>
        </pc:spChg>
        <pc:spChg chg="mod">
          <ac:chgData name="shery tawfeeq" userId="19a96e0e89ed5f52" providerId="LiveId" clId="{3F92A156-D058-4DC3-B86E-2968C6F732AF}" dt="2023-06-23T11:24:00.151" v="885"/>
          <ac:spMkLst>
            <pc:docMk/>
            <pc:sldMk cId="1909459474" sldId="342"/>
            <ac:spMk id="10" creationId="{CEF17B6C-D094-4230-B16C-C3F5BE8B4779}"/>
          </ac:spMkLst>
        </pc:spChg>
        <pc:spChg chg="mod">
          <ac:chgData name="shery tawfeeq" userId="19a96e0e89ed5f52" providerId="LiveId" clId="{3F92A156-D058-4DC3-B86E-2968C6F732AF}" dt="2023-06-23T11:23:11.209" v="868"/>
          <ac:spMkLst>
            <pc:docMk/>
            <pc:sldMk cId="1909459474" sldId="342"/>
            <ac:spMk id="14" creationId="{4D2FA32C-F4DD-491F-AB09-30EC78D9E19E}"/>
          </ac:spMkLst>
        </pc:spChg>
      </pc:sldChg>
      <pc:sldChg chg="modSp mod">
        <pc:chgData name="shery tawfeeq" userId="19a96e0e89ed5f52" providerId="LiveId" clId="{3F92A156-D058-4DC3-B86E-2968C6F732AF}" dt="2023-06-23T11:25:14.207" v="955" actId="1038"/>
        <pc:sldMkLst>
          <pc:docMk/>
          <pc:sldMk cId="2621663566" sldId="343"/>
        </pc:sldMkLst>
        <pc:spChg chg="mod">
          <ac:chgData name="shery tawfeeq" userId="19a96e0e89ed5f52" providerId="LiveId" clId="{3F92A156-D058-4DC3-B86E-2968C6F732AF}" dt="2023-06-23T11:24:41.935" v="899" actId="1036"/>
          <ac:spMkLst>
            <pc:docMk/>
            <pc:sldMk cId="2621663566" sldId="343"/>
            <ac:spMk id="7" creationId="{00000000-0000-0000-0000-000000000000}"/>
          </ac:spMkLst>
        </pc:spChg>
        <pc:spChg chg="mod">
          <ac:chgData name="shery tawfeeq" userId="19a96e0e89ed5f52" providerId="LiveId" clId="{3F92A156-D058-4DC3-B86E-2968C6F732AF}" dt="2023-06-23T11:24:35.060" v="891"/>
          <ac:spMkLst>
            <pc:docMk/>
            <pc:sldMk cId="2621663566" sldId="343"/>
            <ac:spMk id="10" creationId="{CEF17B6C-D094-4230-B16C-C3F5BE8B4779}"/>
          </ac:spMkLst>
        </pc:spChg>
        <pc:spChg chg="mod">
          <ac:chgData name="shery tawfeeq" userId="19a96e0e89ed5f52" providerId="LiveId" clId="{3F92A156-D058-4DC3-B86E-2968C6F732AF}" dt="2023-06-23T11:25:08.709" v="934" actId="1036"/>
          <ac:spMkLst>
            <pc:docMk/>
            <pc:sldMk cId="2621663566" sldId="343"/>
            <ac:spMk id="14" creationId="{4D2FA32C-F4DD-491F-AB09-30EC78D9E19E}"/>
          </ac:spMkLst>
        </pc:spChg>
        <pc:picChg chg="mod">
          <ac:chgData name="shery tawfeeq" userId="19a96e0e89ed5f52" providerId="LiveId" clId="{3F92A156-D058-4DC3-B86E-2968C6F732AF}" dt="2023-06-23T11:25:14.207" v="955" actId="1038"/>
          <ac:picMkLst>
            <pc:docMk/>
            <pc:sldMk cId="2621663566" sldId="343"/>
            <ac:picMk id="9" creationId="{4BA2222E-E25A-BF7C-0A5E-F17326EE1598}"/>
          </ac:picMkLst>
        </pc:picChg>
      </pc:sldChg>
      <pc:sldChg chg="modSp mod">
        <pc:chgData name="shery tawfeeq" userId="19a96e0e89ed5f52" providerId="LiveId" clId="{3F92A156-D058-4DC3-B86E-2968C6F732AF}" dt="2023-06-23T11:26:20.184" v="1027" actId="1036"/>
        <pc:sldMkLst>
          <pc:docMk/>
          <pc:sldMk cId="638616365" sldId="344"/>
        </pc:sldMkLst>
        <pc:spChg chg="mod">
          <ac:chgData name="shery tawfeeq" userId="19a96e0e89ed5f52" providerId="LiveId" clId="{3F92A156-D058-4DC3-B86E-2968C6F732AF}" dt="2023-06-23T11:25:37.248" v="968" actId="1036"/>
          <ac:spMkLst>
            <pc:docMk/>
            <pc:sldMk cId="638616365" sldId="344"/>
            <ac:spMk id="7" creationId="{00000000-0000-0000-0000-000000000000}"/>
          </ac:spMkLst>
        </pc:spChg>
        <pc:spChg chg="mod">
          <ac:chgData name="shery tawfeeq" userId="19a96e0e89ed5f52" providerId="LiveId" clId="{3F92A156-D058-4DC3-B86E-2968C6F732AF}" dt="2023-06-23T11:25:56.925" v="1001" actId="1036"/>
          <ac:spMkLst>
            <pc:docMk/>
            <pc:sldMk cId="638616365" sldId="344"/>
            <ac:spMk id="10" creationId="{CEF17B6C-D094-4230-B16C-C3F5BE8B4779}"/>
          </ac:spMkLst>
        </pc:spChg>
        <pc:spChg chg="mod">
          <ac:chgData name="shery tawfeeq" userId="19a96e0e89ed5f52" providerId="LiveId" clId="{3F92A156-D058-4DC3-B86E-2968C6F732AF}" dt="2023-06-23T11:26:20.184" v="1027" actId="1036"/>
          <ac:spMkLst>
            <pc:docMk/>
            <pc:sldMk cId="638616365" sldId="344"/>
            <ac:spMk id="14" creationId="{4D2FA32C-F4DD-491F-AB09-30EC78D9E19E}"/>
          </ac:spMkLst>
        </pc:spChg>
        <pc:picChg chg="mod">
          <ac:chgData name="shery tawfeeq" userId="19a96e0e89ed5f52" providerId="LiveId" clId="{3F92A156-D058-4DC3-B86E-2968C6F732AF}" dt="2023-06-23T11:25:34.550" v="966" actId="1035"/>
          <ac:picMkLst>
            <pc:docMk/>
            <pc:sldMk cId="638616365" sldId="344"/>
            <ac:picMk id="6" creationId="{00000000-0000-0000-0000-000000000000}"/>
          </ac:picMkLst>
        </pc:picChg>
        <pc:picChg chg="mod">
          <ac:chgData name="shery tawfeeq" userId="19a96e0e89ed5f52" providerId="LiveId" clId="{3F92A156-D058-4DC3-B86E-2968C6F732AF}" dt="2023-06-23T11:26:13.951" v="1007" actId="14100"/>
          <ac:picMkLst>
            <pc:docMk/>
            <pc:sldMk cId="638616365" sldId="344"/>
            <ac:picMk id="9" creationId="{5918D1AA-3431-218C-0642-901396A62847}"/>
          </ac:picMkLst>
        </pc:picChg>
      </pc:sldChg>
      <pc:sldChg chg="modSp mod">
        <pc:chgData name="shery tawfeeq" userId="19a96e0e89ed5f52" providerId="LiveId" clId="{3F92A156-D058-4DC3-B86E-2968C6F732AF}" dt="2023-06-23T11:27:22.026" v="1088" actId="1038"/>
        <pc:sldMkLst>
          <pc:docMk/>
          <pc:sldMk cId="2400153905" sldId="345"/>
        </pc:sldMkLst>
        <pc:spChg chg="mod">
          <ac:chgData name="shery tawfeeq" userId="19a96e0e89ed5f52" providerId="LiveId" clId="{3F92A156-D058-4DC3-B86E-2968C6F732AF}" dt="2023-06-23T11:27:07.674" v="1065" actId="1036"/>
          <ac:spMkLst>
            <pc:docMk/>
            <pc:sldMk cId="2400153905" sldId="345"/>
            <ac:spMk id="7" creationId="{00000000-0000-0000-0000-000000000000}"/>
          </ac:spMkLst>
        </pc:spChg>
        <pc:spChg chg="mod">
          <ac:chgData name="shery tawfeeq" userId="19a96e0e89ed5f52" providerId="LiveId" clId="{3F92A156-D058-4DC3-B86E-2968C6F732AF}" dt="2023-06-23T11:27:22.026" v="1088" actId="1038"/>
          <ac:spMkLst>
            <pc:docMk/>
            <pc:sldMk cId="2400153905" sldId="345"/>
            <ac:spMk id="10" creationId="{CEF17B6C-D094-4230-B16C-C3F5BE8B4779}"/>
          </ac:spMkLst>
        </pc:spChg>
        <pc:spChg chg="mod">
          <ac:chgData name="shery tawfeeq" userId="19a96e0e89ed5f52" providerId="LiveId" clId="{3F92A156-D058-4DC3-B86E-2968C6F732AF}" dt="2023-06-23T11:26:54.306" v="1055" actId="1036"/>
          <ac:spMkLst>
            <pc:docMk/>
            <pc:sldMk cId="2400153905" sldId="345"/>
            <ac:spMk id="14" creationId="{4D2FA32C-F4DD-491F-AB09-30EC78D9E19E}"/>
          </ac:spMkLst>
        </pc:spChg>
        <pc:picChg chg="mod">
          <ac:chgData name="shery tawfeeq" userId="19a96e0e89ed5f52" providerId="LiveId" clId="{3F92A156-D058-4DC3-B86E-2968C6F732AF}" dt="2023-06-23T11:26:42.820" v="1033" actId="1035"/>
          <ac:picMkLst>
            <pc:docMk/>
            <pc:sldMk cId="2400153905" sldId="345"/>
            <ac:picMk id="9" creationId="{3B65F75C-28B9-533B-992B-00C89C315D3C}"/>
          </ac:picMkLst>
        </pc:picChg>
      </pc:sldChg>
      <pc:sldChg chg="modSp mod">
        <pc:chgData name="shery tawfeeq" userId="19a96e0e89ed5f52" providerId="LiveId" clId="{3F92A156-D058-4DC3-B86E-2968C6F732AF}" dt="2023-06-23T11:27:54.758" v="1113" actId="1035"/>
        <pc:sldMkLst>
          <pc:docMk/>
          <pc:sldMk cId="108896309" sldId="347"/>
        </pc:sldMkLst>
        <pc:spChg chg="mod">
          <ac:chgData name="shery tawfeeq" userId="19a96e0e89ed5f52" providerId="LiveId" clId="{3F92A156-D058-4DC3-B86E-2968C6F732AF}" dt="2023-06-23T11:27:35.722" v="1099" actId="1036"/>
          <ac:spMkLst>
            <pc:docMk/>
            <pc:sldMk cId="108896309" sldId="347"/>
            <ac:spMk id="7" creationId="{00000000-0000-0000-0000-000000000000}"/>
          </ac:spMkLst>
        </pc:spChg>
        <pc:spChg chg="mod">
          <ac:chgData name="shery tawfeeq" userId="19a96e0e89ed5f52" providerId="LiveId" clId="{3F92A156-D058-4DC3-B86E-2968C6F732AF}" dt="2023-06-23T11:27:39.738" v="1100"/>
          <ac:spMkLst>
            <pc:docMk/>
            <pc:sldMk cId="108896309" sldId="347"/>
            <ac:spMk id="10" creationId="{CEF17B6C-D094-4230-B16C-C3F5BE8B4779}"/>
          </ac:spMkLst>
        </pc:spChg>
        <pc:spChg chg="mod">
          <ac:chgData name="shery tawfeeq" userId="19a96e0e89ed5f52" providerId="LiveId" clId="{3F92A156-D058-4DC3-B86E-2968C6F732AF}" dt="2023-06-23T11:27:46.722" v="1102"/>
          <ac:spMkLst>
            <pc:docMk/>
            <pc:sldMk cId="108896309" sldId="347"/>
            <ac:spMk id="14" creationId="{4D2FA32C-F4DD-491F-AB09-30EC78D9E19E}"/>
          </ac:spMkLst>
        </pc:spChg>
        <pc:picChg chg="mod">
          <ac:chgData name="shery tawfeeq" userId="19a96e0e89ed5f52" providerId="LiveId" clId="{3F92A156-D058-4DC3-B86E-2968C6F732AF}" dt="2023-06-23T11:27:54.758" v="1113" actId="1035"/>
          <ac:picMkLst>
            <pc:docMk/>
            <pc:sldMk cId="108896309" sldId="347"/>
            <ac:picMk id="11" creationId="{3706AD94-927C-3D37-423C-918ACE9FFC7D}"/>
          </ac:picMkLst>
        </pc:picChg>
      </pc:sldChg>
      <pc:sldChg chg="modSp mod">
        <pc:chgData name="shery tawfeeq" userId="19a96e0e89ed5f52" providerId="LiveId" clId="{3F92A156-D058-4DC3-B86E-2968C6F732AF}" dt="2023-06-23T11:05:32.684" v="239" actId="14100"/>
        <pc:sldMkLst>
          <pc:docMk/>
          <pc:sldMk cId="1968530839" sldId="351"/>
        </pc:sldMkLst>
        <pc:spChg chg="mod">
          <ac:chgData name="shery tawfeeq" userId="19a96e0e89ed5f52" providerId="LiveId" clId="{3F92A156-D058-4DC3-B86E-2968C6F732AF}" dt="2023-06-23T11:05:24.384" v="237"/>
          <ac:spMkLst>
            <pc:docMk/>
            <pc:sldMk cId="1968530839" sldId="351"/>
            <ac:spMk id="10" creationId="{CEF17B6C-D094-4230-B16C-C3F5BE8B4779}"/>
          </ac:spMkLst>
        </pc:spChg>
        <pc:spChg chg="mod">
          <ac:chgData name="shery tawfeeq" userId="19a96e0e89ed5f52" providerId="LiveId" clId="{3F92A156-D058-4DC3-B86E-2968C6F732AF}" dt="2023-06-23T11:05:20.225" v="236" actId="14100"/>
          <ac:spMkLst>
            <pc:docMk/>
            <pc:sldMk cId="1968530839" sldId="351"/>
            <ac:spMk id="12" creationId="{2094A57D-D8E3-F6D1-AB81-E60D153F4698}"/>
          </ac:spMkLst>
        </pc:spChg>
        <pc:picChg chg="mod">
          <ac:chgData name="shery tawfeeq" userId="19a96e0e89ed5f52" providerId="LiveId" clId="{3F92A156-D058-4DC3-B86E-2968C6F732AF}" dt="2023-06-23T11:05:32.684" v="239" actId="14100"/>
          <ac:picMkLst>
            <pc:docMk/>
            <pc:sldMk cId="1968530839" sldId="351"/>
            <ac:picMk id="6" creationId="{00000000-0000-0000-0000-000000000000}"/>
          </ac:picMkLst>
        </pc:picChg>
      </pc:sldChg>
      <pc:sldChg chg="modSp mod">
        <pc:chgData name="shery tawfeeq" userId="19a96e0e89ed5f52" providerId="LiveId" clId="{3F92A156-D058-4DC3-B86E-2968C6F732AF}" dt="2023-06-23T11:05:55.143" v="243" actId="14100"/>
        <pc:sldMkLst>
          <pc:docMk/>
          <pc:sldMk cId="2679666027" sldId="352"/>
        </pc:sldMkLst>
        <pc:spChg chg="mod">
          <ac:chgData name="shery tawfeeq" userId="19a96e0e89ed5f52" providerId="LiveId" clId="{3F92A156-D058-4DC3-B86E-2968C6F732AF}" dt="2023-06-23T11:05:49.898" v="242"/>
          <ac:spMkLst>
            <pc:docMk/>
            <pc:sldMk cId="2679666027" sldId="352"/>
            <ac:spMk id="10" creationId="{CEF17B6C-D094-4230-B16C-C3F5BE8B4779}"/>
          </ac:spMkLst>
        </pc:spChg>
        <pc:spChg chg="mod">
          <ac:chgData name="shery tawfeeq" userId="19a96e0e89ed5f52" providerId="LiveId" clId="{3F92A156-D058-4DC3-B86E-2968C6F732AF}" dt="2023-06-23T11:05:46.674" v="241"/>
          <ac:spMkLst>
            <pc:docMk/>
            <pc:sldMk cId="2679666027" sldId="352"/>
            <ac:spMk id="12" creationId="{9B326877-D412-C48D-E46E-21BF758FC7DB}"/>
          </ac:spMkLst>
        </pc:spChg>
        <pc:picChg chg="mod">
          <ac:chgData name="shery tawfeeq" userId="19a96e0e89ed5f52" providerId="LiveId" clId="{3F92A156-D058-4DC3-B86E-2968C6F732AF}" dt="2023-06-23T11:05:55.143" v="243" actId="14100"/>
          <ac:picMkLst>
            <pc:docMk/>
            <pc:sldMk cId="2679666027" sldId="352"/>
            <ac:picMk id="6" creationId="{00000000-0000-0000-0000-000000000000}"/>
          </ac:picMkLst>
        </pc:picChg>
      </pc:sldChg>
      <pc:sldChg chg="modSp mod">
        <pc:chgData name="shery tawfeeq" userId="19a96e0e89ed5f52" providerId="LiveId" clId="{3F92A156-D058-4DC3-B86E-2968C6F732AF}" dt="2023-06-23T11:06:32.228" v="273" actId="1036"/>
        <pc:sldMkLst>
          <pc:docMk/>
          <pc:sldMk cId="2182019332" sldId="353"/>
        </pc:sldMkLst>
        <pc:spChg chg="mod">
          <ac:chgData name="shery tawfeeq" userId="19a96e0e89ed5f52" providerId="LiveId" clId="{3F92A156-D058-4DC3-B86E-2968C6F732AF}" dt="2023-06-23T11:06:11.388" v="247"/>
          <ac:spMkLst>
            <pc:docMk/>
            <pc:sldMk cId="2182019332" sldId="353"/>
            <ac:spMk id="10" creationId="{CEF17B6C-D094-4230-B16C-C3F5BE8B4779}"/>
          </ac:spMkLst>
        </pc:spChg>
        <pc:spChg chg="mod">
          <ac:chgData name="shery tawfeeq" userId="19a96e0e89ed5f52" providerId="LiveId" clId="{3F92A156-D058-4DC3-B86E-2968C6F732AF}" dt="2023-06-23T11:06:32.228" v="273" actId="1036"/>
          <ac:spMkLst>
            <pc:docMk/>
            <pc:sldMk cId="2182019332" sldId="353"/>
            <ac:spMk id="12" creationId="{35F4D3E6-5FAB-214B-DBD6-905D9FB8076E}"/>
          </ac:spMkLst>
        </pc:spChg>
        <pc:picChg chg="mod">
          <ac:chgData name="shery tawfeeq" userId="19a96e0e89ed5f52" providerId="LiveId" clId="{3F92A156-D058-4DC3-B86E-2968C6F732AF}" dt="2023-06-23T11:06:24.836" v="267" actId="1036"/>
          <ac:picMkLst>
            <pc:docMk/>
            <pc:sldMk cId="2182019332" sldId="353"/>
            <ac:picMk id="6" creationId="{00000000-0000-0000-0000-000000000000}"/>
          </ac:picMkLst>
        </pc:picChg>
      </pc:sldChg>
      <pc:sldChg chg="modSp mod">
        <pc:chgData name="shery tawfeeq" userId="19a96e0e89ed5f52" providerId="LiveId" clId="{3F92A156-D058-4DC3-B86E-2968C6F732AF}" dt="2023-06-23T11:06:59.713" v="284" actId="1036"/>
        <pc:sldMkLst>
          <pc:docMk/>
          <pc:sldMk cId="1764598492" sldId="355"/>
        </pc:sldMkLst>
        <pc:spChg chg="mod">
          <ac:chgData name="shery tawfeeq" userId="19a96e0e89ed5f52" providerId="LiveId" clId="{3F92A156-D058-4DC3-B86E-2968C6F732AF}" dt="2023-06-23T11:06:52.519" v="279"/>
          <ac:spMkLst>
            <pc:docMk/>
            <pc:sldMk cId="1764598492" sldId="355"/>
            <ac:spMk id="10" creationId="{CEF17B6C-D094-4230-B16C-C3F5BE8B4779}"/>
          </ac:spMkLst>
        </pc:spChg>
        <pc:spChg chg="mod">
          <ac:chgData name="shery tawfeeq" userId="19a96e0e89ed5f52" providerId="LiveId" clId="{3F92A156-D058-4DC3-B86E-2968C6F732AF}" dt="2023-06-23T11:06:44.937" v="276" actId="14100"/>
          <ac:spMkLst>
            <pc:docMk/>
            <pc:sldMk cId="1764598492" sldId="355"/>
            <ac:spMk id="12" creationId="{ACF1CC5C-0A4C-E463-B17E-8731F8AAD3BF}"/>
          </ac:spMkLst>
        </pc:spChg>
        <pc:picChg chg="mod">
          <ac:chgData name="shery tawfeeq" userId="19a96e0e89ed5f52" providerId="LiveId" clId="{3F92A156-D058-4DC3-B86E-2968C6F732AF}" dt="2023-06-23T11:06:59.713" v="284" actId="1036"/>
          <ac:picMkLst>
            <pc:docMk/>
            <pc:sldMk cId="1764598492" sldId="355"/>
            <ac:picMk id="6" creationId="{00000000-0000-0000-0000-000000000000}"/>
          </ac:picMkLst>
        </pc:picChg>
      </pc:sldChg>
      <pc:sldChg chg="modSp mod">
        <pc:chgData name="shery tawfeeq" userId="19a96e0e89ed5f52" providerId="LiveId" clId="{3F92A156-D058-4DC3-B86E-2968C6F732AF}" dt="2023-06-23T11:07:58.035" v="297" actId="113"/>
        <pc:sldMkLst>
          <pc:docMk/>
          <pc:sldMk cId="2950683003" sldId="356"/>
        </pc:sldMkLst>
        <pc:spChg chg="mod">
          <ac:chgData name="shery tawfeeq" userId="19a96e0e89ed5f52" providerId="LiveId" clId="{3F92A156-D058-4DC3-B86E-2968C6F732AF}" dt="2023-06-23T11:07:58.035" v="297" actId="113"/>
          <ac:spMkLst>
            <pc:docMk/>
            <pc:sldMk cId="2950683003" sldId="356"/>
            <ac:spMk id="7" creationId="{00000000-0000-0000-0000-000000000000}"/>
          </ac:spMkLst>
        </pc:spChg>
        <pc:spChg chg="mod">
          <ac:chgData name="shery tawfeeq" userId="19a96e0e89ed5f52" providerId="LiveId" clId="{3F92A156-D058-4DC3-B86E-2968C6F732AF}" dt="2023-06-23T11:07:34.338" v="291"/>
          <ac:spMkLst>
            <pc:docMk/>
            <pc:sldMk cId="2950683003" sldId="356"/>
            <ac:spMk id="15" creationId="{0FE1C682-EBB7-4D32-8A5F-72F781E64043}"/>
          </ac:spMkLst>
        </pc:spChg>
      </pc:sldChg>
      <pc:sldChg chg="modSp">
        <pc:chgData name="shery tawfeeq" userId="19a96e0e89ed5f52" providerId="LiveId" clId="{3F92A156-D058-4DC3-B86E-2968C6F732AF}" dt="2023-06-23T11:07:45.020" v="293"/>
        <pc:sldMkLst>
          <pc:docMk/>
          <pc:sldMk cId="4005615841" sldId="357"/>
        </pc:sldMkLst>
        <pc:spChg chg="mod">
          <ac:chgData name="shery tawfeeq" userId="19a96e0e89ed5f52" providerId="LiveId" clId="{3F92A156-D058-4DC3-B86E-2968C6F732AF}" dt="2023-06-23T11:07:42.222" v="292"/>
          <ac:spMkLst>
            <pc:docMk/>
            <pc:sldMk cId="4005615841" sldId="357"/>
            <ac:spMk id="7" creationId="{00000000-0000-0000-0000-000000000000}"/>
          </ac:spMkLst>
        </pc:spChg>
        <pc:spChg chg="mod">
          <ac:chgData name="shery tawfeeq" userId="19a96e0e89ed5f52" providerId="LiveId" clId="{3F92A156-D058-4DC3-B86E-2968C6F732AF}" dt="2023-06-23T11:07:45.020" v="293"/>
          <ac:spMkLst>
            <pc:docMk/>
            <pc:sldMk cId="4005615841" sldId="357"/>
            <ac:spMk id="15" creationId="{0FE1C682-EBB7-4D32-8A5F-72F781E64043}"/>
          </ac:spMkLst>
        </pc:spChg>
      </pc:sldChg>
      <pc:sldChg chg="modSp mod">
        <pc:chgData name="shery tawfeeq" userId="19a96e0e89ed5f52" providerId="LiveId" clId="{3F92A156-D058-4DC3-B86E-2968C6F732AF}" dt="2023-06-23T11:08:10.629" v="299"/>
        <pc:sldMkLst>
          <pc:docMk/>
          <pc:sldMk cId="3301499431" sldId="358"/>
        </pc:sldMkLst>
        <pc:spChg chg="mod">
          <ac:chgData name="shery tawfeeq" userId="19a96e0e89ed5f52" providerId="LiveId" clId="{3F92A156-D058-4DC3-B86E-2968C6F732AF}" dt="2023-06-23T11:07:53.239" v="296" actId="113"/>
          <ac:spMkLst>
            <pc:docMk/>
            <pc:sldMk cId="3301499431" sldId="358"/>
            <ac:spMk id="7" creationId="{00000000-0000-0000-0000-000000000000}"/>
          </ac:spMkLst>
        </pc:spChg>
        <pc:spChg chg="mod">
          <ac:chgData name="shery tawfeeq" userId="19a96e0e89ed5f52" providerId="LiveId" clId="{3F92A156-D058-4DC3-B86E-2968C6F732AF}" dt="2023-06-23T11:08:10.629" v="299"/>
          <ac:spMkLst>
            <pc:docMk/>
            <pc:sldMk cId="3301499431" sldId="358"/>
            <ac:spMk id="15" creationId="{0FE1C682-EBB7-4D32-8A5F-72F781E64043}"/>
          </ac:spMkLst>
        </pc:spChg>
        <pc:picChg chg="mod">
          <ac:chgData name="shery tawfeeq" userId="19a96e0e89ed5f52" providerId="LiveId" clId="{3F92A156-D058-4DC3-B86E-2968C6F732AF}" dt="2023-06-23T11:07:48.854" v="294" actId="1076"/>
          <ac:picMkLst>
            <pc:docMk/>
            <pc:sldMk cId="3301499431" sldId="358"/>
            <ac:picMk id="17" creationId="{00000000-0000-0000-0000-000000000000}"/>
          </ac:picMkLst>
        </pc:picChg>
      </pc:sldChg>
      <pc:sldChg chg="modSp mod">
        <pc:chgData name="shery tawfeeq" userId="19a96e0e89ed5f52" providerId="LiveId" clId="{3F92A156-D058-4DC3-B86E-2968C6F732AF}" dt="2023-06-23T11:08:28.216" v="303"/>
        <pc:sldMkLst>
          <pc:docMk/>
          <pc:sldMk cId="1217580762" sldId="359"/>
        </pc:sldMkLst>
        <pc:spChg chg="mod">
          <ac:chgData name="shery tawfeeq" userId="19a96e0e89ed5f52" providerId="LiveId" clId="{3F92A156-D058-4DC3-B86E-2968C6F732AF}" dt="2023-06-23T11:08:24.595" v="302"/>
          <ac:spMkLst>
            <pc:docMk/>
            <pc:sldMk cId="1217580762" sldId="359"/>
            <ac:spMk id="7" creationId="{00000000-0000-0000-0000-000000000000}"/>
          </ac:spMkLst>
        </pc:spChg>
        <pc:spChg chg="mod">
          <ac:chgData name="shery tawfeeq" userId="19a96e0e89ed5f52" providerId="LiveId" clId="{3F92A156-D058-4DC3-B86E-2968C6F732AF}" dt="2023-06-23T11:08:28.216" v="303"/>
          <ac:spMkLst>
            <pc:docMk/>
            <pc:sldMk cId="1217580762" sldId="359"/>
            <ac:spMk id="15" creationId="{0FE1C682-EBB7-4D32-8A5F-72F781E64043}"/>
          </ac:spMkLst>
        </pc:spChg>
        <pc:picChg chg="mod">
          <ac:chgData name="shery tawfeeq" userId="19a96e0e89ed5f52" providerId="LiveId" clId="{3F92A156-D058-4DC3-B86E-2968C6F732AF}" dt="2023-06-23T11:08:18.265" v="300" actId="1076"/>
          <ac:picMkLst>
            <pc:docMk/>
            <pc:sldMk cId="1217580762" sldId="359"/>
            <ac:picMk id="17" creationId="{00000000-0000-0000-0000-000000000000}"/>
          </ac:picMkLst>
        </pc:picChg>
      </pc:sldChg>
      <pc:sldChg chg="modSp mod">
        <pc:chgData name="shery tawfeeq" userId="19a96e0e89ed5f52" providerId="LiveId" clId="{3F92A156-D058-4DC3-B86E-2968C6F732AF}" dt="2023-06-23T11:09:51.491" v="383"/>
        <pc:sldMkLst>
          <pc:docMk/>
          <pc:sldMk cId="2777900159" sldId="360"/>
        </pc:sldMkLst>
        <pc:spChg chg="mod">
          <ac:chgData name="shery tawfeeq" userId="19a96e0e89ed5f52" providerId="LiveId" clId="{3F92A156-D058-4DC3-B86E-2968C6F732AF}" dt="2023-06-23T11:09:41.619" v="380"/>
          <ac:spMkLst>
            <pc:docMk/>
            <pc:sldMk cId="2777900159" sldId="360"/>
            <ac:spMk id="7" creationId="{00000000-0000-0000-0000-000000000000}"/>
          </ac:spMkLst>
        </pc:spChg>
        <pc:spChg chg="mod">
          <ac:chgData name="shery tawfeeq" userId="19a96e0e89ed5f52" providerId="LiveId" clId="{3F92A156-D058-4DC3-B86E-2968C6F732AF}" dt="2023-06-23T11:09:47.373" v="381"/>
          <ac:spMkLst>
            <pc:docMk/>
            <pc:sldMk cId="2777900159" sldId="360"/>
            <ac:spMk id="10" creationId="{CEF17B6C-D094-4230-B16C-C3F5BE8B4779}"/>
          </ac:spMkLst>
        </pc:spChg>
        <pc:spChg chg="mod">
          <ac:chgData name="shery tawfeeq" userId="19a96e0e89ed5f52" providerId="LiveId" clId="{3F92A156-D058-4DC3-B86E-2968C6F732AF}" dt="2023-06-23T11:09:51.491" v="383"/>
          <ac:spMkLst>
            <pc:docMk/>
            <pc:sldMk cId="2777900159" sldId="360"/>
            <ac:spMk id="14" creationId="{4D2FA32C-F4DD-491F-AB09-30EC78D9E19E}"/>
          </ac:spMkLst>
        </pc:spChg>
      </pc:sldChg>
      <pc:sldChg chg="modSp mod">
        <pc:chgData name="shery tawfeeq" userId="19a96e0e89ed5f52" providerId="LiveId" clId="{3F92A156-D058-4DC3-B86E-2968C6F732AF}" dt="2023-06-23T11:28:53.605" v="1137"/>
        <pc:sldMkLst>
          <pc:docMk/>
          <pc:sldMk cId="2420912813" sldId="361"/>
        </pc:sldMkLst>
        <pc:spChg chg="mod">
          <ac:chgData name="shery tawfeeq" userId="19a96e0e89ed5f52" providerId="LiveId" clId="{3F92A156-D058-4DC3-B86E-2968C6F732AF}" dt="2023-06-23T11:28:50.492" v="1136"/>
          <ac:spMkLst>
            <pc:docMk/>
            <pc:sldMk cId="2420912813" sldId="361"/>
            <ac:spMk id="7" creationId="{00000000-0000-0000-0000-000000000000}"/>
          </ac:spMkLst>
        </pc:spChg>
        <pc:spChg chg="mod">
          <ac:chgData name="shery tawfeeq" userId="19a96e0e89ed5f52" providerId="LiveId" clId="{3F92A156-D058-4DC3-B86E-2968C6F732AF}" dt="2023-06-23T11:28:53.605" v="1137"/>
          <ac:spMkLst>
            <pc:docMk/>
            <pc:sldMk cId="2420912813" sldId="361"/>
            <ac:spMk id="12" creationId="{816562A6-F6ED-4B9E-A6A4-0B4D273A3F84}"/>
          </ac:spMkLst>
        </pc:spChg>
        <pc:spChg chg="mod">
          <ac:chgData name="shery tawfeeq" userId="19a96e0e89ed5f52" providerId="LiveId" clId="{3F92A156-D058-4DC3-B86E-2968C6F732AF}" dt="2023-06-23T11:28:40.730" v="1135" actId="1036"/>
          <ac:spMkLst>
            <pc:docMk/>
            <pc:sldMk cId="2420912813" sldId="361"/>
            <ac:spMk id="13" creationId="{4397E26A-3CC4-4822-965D-1FFF0255314E}"/>
          </ac:spMkLst>
        </pc:spChg>
      </pc:sldChg>
      <pc:sldChg chg="del">
        <pc:chgData name="shery tawfeeq" userId="19a96e0e89ed5f52" providerId="LiveId" clId="{3F92A156-D058-4DC3-B86E-2968C6F732AF}" dt="2023-06-23T11:28:04.904" v="1114" actId="2696"/>
        <pc:sldMkLst>
          <pc:docMk/>
          <pc:sldMk cId="3169073007" sldId="363"/>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F504656-147C-4AB4-85A0-A80BB2718852}" type="datetimeFigureOut">
              <a:rPr lang="en-US" smtClean="0"/>
              <a:t>6/23/2023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2775142-61EA-4CAE-98C4-14A86444C5D3}" type="slidenum">
              <a:rPr lang="en-US" smtClean="0"/>
              <a:t>‹#›</a:t>
            </a:fld>
            <a:endParaRPr lang="en-US"/>
          </a:p>
        </p:txBody>
      </p:sp>
    </p:spTree>
    <p:extLst>
      <p:ext uri="{BB962C8B-B14F-4D97-AF65-F5344CB8AC3E}">
        <p14:creationId xmlns:p14="http://schemas.microsoft.com/office/powerpoint/2010/main" val="8095382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B02BCA7-0E75-4893-BFCB-8A112A0F42FD}" type="slidenum">
              <a:rPr lang="en-US" smtClean="0"/>
              <a:t>1</a:t>
            </a:fld>
            <a:endParaRPr lang="en-US"/>
          </a:p>
        </p:txBody>
      </p:sp>
    </p:spTree>
    <p:extLst>
      <p:ext uri="{BB962C8B-B14F-4D97-AF65-F5344CB8AC3E}">
        <p14:creationId xmlns:p14="http://schemas.microsoft.com/office/powerpoint/2010/main" val="30524121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ar-SA"/>
          </a:p>
        </p:txBody>
      </p:sp>
      <p:sp>
        <p:nvSpPr>
          <p:cNvPr id="4" name="Slide Number Placeholder 3"/>
          <p:cNvSpPr>
            <a:spLocks noGrp="1"/>
          </p:cNvSpPr>
          <p:nvPr>
            <p:ph type="sldNum" sz="quarter" idx="5"/>
          </p:nvPr>
        </p:nvSpPr>
        <p:spPr/>
        <p:txBody>
          <a:bodyPr/>
          <a:lstStyle/>
          <a:p>
            <a:fld id="{12775142-61EA-4CAE-98C4-14A86444C5D3}" type="slidenum">
              <a:rPr lang="en-US" smtClean="0"/>
              <a:t>3</a:t>
            </a:fld>
            <a:endParaRPr lang="en-US"/>
          </a:p>
        </p:txBody>
      </p:sp>
    </p:spTree>
    <p:extLst>
      <p:ext uri="{BB962C8B-B14F-4D97-AF65-F5344CB8AC3E}">
        <p14:creationId xmlns:p14="http://schemas.microsoft.com/office/powerpoint/2010/main" val="19761960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B02BCA7-0E75-4893-BFCB-8A112A0F42FD}" type="slidenum">
              <a:rPr lang="en-US" smtClean="0"/>
              <a:t>43</a:t>
            </a:fld>
            <a:endParaRPr lang="en-US"/>
          </a:p>
        </p:txBody>
      </p:sp>
    </p:spTree>
    <p:extLst>
      <p:ext uri="{BB962C8B-B14F-4D97-AF65-F5344CB8AC3E}">
        <p14:creationId xmlns:p14="http://schemas.microsoft.com/office/powerpoint/2010/main" val="23465532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88A9E4-D5AE-4646-BEA9-B31211AEC3D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36EFA8C2-33C3-4926-B59C-19328D38043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3E68B079-9F83-43D0-87C8-1D1DD3D33F90}"/>
              </a:ext>
            </a:extLst>
          </p:cNvPr>
          <p:cNvSpPr>
            <a:spLocks noGrp="1"/>
          </p:cNvSpPr>
          <p:nvPr>
            <p:ph type="dt" sz="half" idx="10"/>
          </p:nvPr>
        </p:nvSpPr>
        <p:spPr/>
        <p:txBody>
          <a:bodyPr/>
          <a:lstStyle/>
          <a:p>
            <a:fld id="{6582350C-91F0-41C0-86DC-1894D6211EBC}" type="datetimeFigureOut">
              <a:rPr lang="en-US" smtClean="0"/>
              <a:t>6/23/2023</a:t>
            </a:fld>
            <a:endParaRPr lang="en-US"/>
          </a:p>
        </p:txBody>
      </p:sp>
      <p:sp>
        <p:nvSpPr>
          <p:cNvPr id="5" name="Footer Placeholder 4">
            <a:extLst>
              <a:ext uri="{FF2B5EF4-FFF2-40B4-BE49-F238E27FC236}">
                <a16:creationId xmlns:a16="http://schemas.microsoft.com/office/drawing/2014/main" id="{A329B0A1-514F-4D58-8B13-0407E7B955E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4413EE2-D43E-4CBB-9F42-E4D712E3D88B}"/>
              </a:ext>
            </a:extLst>
          </p:cNvPr>
          <p:cNvSpPr>
            <a:spLocks noGrp="1"/>
          </p:cNvSpPr>
          <p:nvPr>
            <p:ph type="sldNum" sz="quarter" idx="12"/>
          </p:nvPr>
        </p:nvSpPr>
        <p:spPr/>
        <p:txBody>
          <a:bodyPr/>
          <a:lstStyle/>
          <a:p>
            <a:fld id="{69C42289-9EA5-4779-AA0F-BF12AEF1EFB9}" type="slidenum">
              <a:rPr lang="en-US" smtClean="0"/>
              <a:t>‹#›</a:t>
            </a:fld>
            <a:endParaRPr lang="en-US"/>
          </a:p>
        </p:txBody>
      </p:sp>
    </p:spTree>
    <p:extLst>
      <p:ext uri="{BB962C8B-B14F-4D97-AF65-F5344CB8AC3E}">
        <p14:creationId xmlns:p14="http://schemas.microsoft.com/office/powerpoint/2010/main" val="5489944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E65654-EC6F-46ED-861D-57C18247A59C}"/>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B8D845A-88B9-46BA-8759-53A5980364C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9275D49-028F-45A0-9B6F-A6FB7D4A3284}"/>
              </a:ext>
            </a:extLst>
          </p:cNvPr>
          <p:cNvSpPr>
            <a:spLocks noGrp="1"/>
          </p:cNvSpPr>
          <p:nvPr>
            <p:ph type="dt" sz="half" idx="10"/>
          </p:nvPr>
        </p:nvSpPr>
        <p:spPr/>
        <p:txBody>
          <a:bodyPr/>
          <a:lstStyle/>
          <a:p>
            <a:fld id="{6582350C-91F0-41C0-86DC-1894D6211EBC}" type="datetimeFigureOut">
              <a:rPr lang="en-US" smtClean="0"/>
              <a:t>6/23/2023</a:t>
            </a:fld>
            <a:endParaRPr lang="en-US"/>
          </a:p>
        </p:txBody>
      </p:sp>
      <p:sp>
        <p:nvSpPr>
          <p:cNvPr id="5" name="Footer Placeholder 4">
            <a:extLst>
              <a:ext uri="{FF2B5EF4-FFF2-40B4-BE49-F238E27FC236}">
                <a16:creationId xmlns:a16="http://schemas.microsoft.com/office/drawing/2014/main" id="{A6C6EA55-CCF4-46BB-B911-3D9B4A5AF3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AC0A4CC-D84C-43A4-B3C1-75C9F596FB64}"/>
              </a:ext>
            </a:extLst>
          </p:cNvPr>
          <p:cNvSpPr>
            <a:spLocks noGrp="1"/>
          </p:cNvSpPr>
          <p:nvPr>
            <p:ph type="sldNum" sz="quarter" idx="12"/>
          </p:nvPr>
        </p:nvSpPr>
        <p:spPr/>
        <p:txBody>
          <a:bodyPr/>
          <a:lstStyle/>
          <a:p>
            <a:fld id="{69C42289-9EA5-4779-AA0F-BF12AEF1EFB9}" type="slidenum">
              <a:rPr lang="en-US" smtClean="0"/>
              <a:t>‹#›</a:t>
            </a:fld>
            <a:endParaRPr lang="en-US"/>
          </a:p>
        </p:txBody>
      </p:sp>
    </p:spTree>
    <p:extLst>
      <p:ext uri="{BB962C8B-B14F-4D97-AF65-F5344CB8AC3E}">
        <p14:creationId xmlns:p14="http://schemas.microsoft.com/office/powerpoint/2010/main" val="943875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118A1-1624-447A-8570-9E4E2822154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89464985-4C1B-4CB7-AF46-58540F37F77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FBEEDE7-39A8-40D0-B10F-731B4FD03781}"/>
              </a:ext>
            </a:extLst>
          </p:cNvPr>
          <p:cNvSpPr>
            <a:spLocks noGrp="1"/>
          </p:cNvSpPr>
          <p:nvPr>
            <p:ph type="dt" sz="half" idx="10"/>
          </p:nvPr>
        </p:nvSpPr>
        <p:spPr/>
        <p:txBody>
          <a:bodyPr/>
          <a:lstStyle/>
          <a:p>
            <a:fld id="{6582350C-91F0-41C0-86DC-1894D6211EBC}" type="datetimeFigureOut">
              <a:rPr lang="en-US" smtClean="0"/>
              <a:t>6/23/2023</a:t>
            </a:fld>
            <a:endParaRPr lang="en-US"/>
          </a:p>
        </p:txBody>
      </p:sp>
      <p:sp>
        <p:nvSpPr>
          <p:cNvPr id="5" name="Footer Placeholder 4">
            <a:extLst>
              <a:ext uri="{FF2B5EF4-FFF2-40B4-BE49-F238E27FC236}">
                <a16:creationId xmlns:a16="http://schemas.microsoft.com/office/drawing/2014/main" id="{1E249E3A-6AD4-41CA-9F2C-0E52BE5B97F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7209C4C-42B5-4AA9-9B60-95A37D698344}"/>
              </a:ext>
            </a:extLst>
          </p:cNvPr>
          <p:cNvSpPr>
            <a:spLocks noGrp="1"/>
          </p:cNvSpPr>
          <p:nvPr>
            <p:ph type="sldNum" sz="quarter" idx="12"/>
          </p:nvPr>
        </p:nvSpPr>
        <p:spPr/>
        <p:txBody>
          <a:bodyPr/>
          <a:lstStyle/>
          <a:p>
            <a:fld id="{69C42289-9EA5-4779-AA0F-BF12AEF1EFB9}" type="slidenum">
              <a:rPr lang="en-US" smtClean="0"/>
              <a:t>‹#›</a:t>
            </a:fld>
            <a:endParaRPr lang="en-US"/>
          </a:p>
        </p:txBody>
      </p:sp>
    </p:spTree>
    <p:extLst>
      <p:ext uri="{BB962C8B-B14F-4D97-AF65-F5344CB8AC3E}">
        <p14:creationId xmlns:p14="http://schemas.microsoft.com/office/powerpoint/2010/main" val="12931712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47DB77-FD81-45EC-9BEC-BF3E680379A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3F66920-031D-478C-9CB5-8294C01F689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66DF78B1-EB92-4E96-9C02-19DDA241C95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71505098-C661-4361-8635-25A032E7EF3E}"/>
              </a:ext>
            </a:extLst>
          </p:cNvPr>
          <p:cNvSpPr>
            <a:spLocks noGrp="1"/>
          </p:cNvSpPr>
          <p:nvPr>
            <p:ph type="dt" sz="half" idx="10"/>
          </p:nvPr>
        </p:nvSpPr>
        <p:spPr/>
        <p:txBody>
          <a:bodyPr/>
          <a:lstStyle/>
          <a:p>
            <a:fld id="{6582350C-91F0-41C0-86DC-1894D6211EBC}" type="datetimeFigureOut">
              <a:rPr lang="en-US" smtClean="0"/>
              <a:t>6/23/2023</a:t>
            </a:fld>
            <a:endParaRPr lang="en-US"/>
          </a:p>
        </p:txBody>
      </p:sp>
      <p:sp>
        <p:nvSpPr>
          <p:cNvPr id="6" name="Footer Placeholder 5">
            <a:extLst>
              <a:ext uri="{FF2B5EF4-FFF2-40B4-BE49-F238E27FC236}">
                <a16:creationId xmlns:a16="http://schemas.microsoft.com/office/drawing/2014/main" id="{75B01462-C4F3-4949-9E8F-E55B977040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EC3DBDF-BB7E-415D-8EBB-C0C1CF6FE21D}"/>
              </a:ext>
            </a:extLst>
          </p:cNvPr>
          <p:cNvSpPr>
            <a:spLocks noGrp="1"/>
          </p:cNvSpPr>
          <p:nvPr>
            <p:ph type="sldNum" sz="quarter" idx="12"/>
          </p:nvPr>
        </p:nvSpPr>
        <p:spPr/>
        <p:txBody>
          <a:bodyPr/>
          <a:lstStyle/>
          <a:p>
            <a:fld id="{69C42289-9EA5-4779-AA0F-BF12AEF1EFB9}" type="slidenum">
              <a:rPr lang="en-US" smtClean="0"/>
              <a:t>‹#›</a:t>
            </a:fld>
            <a:endParaRPr lang="en-US"/>
          </a:p>
        </p:txBody>
      </p:sp>
    </p:spTree>
    <p:extLst>
      <p:ext uri="{BB962C8B-B14F-4D97-AF65-F5344CB8AC3E}">
        <p14:creationId xmlns:p14="http://schemas.microsoft.com/office/powerpoint/2010/main" val="8962375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CB2089-4AE3-4D3F-8388-8278AD02E5A5}"/>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A08AB889-902F-4670-9130-F0B03B26D2C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716C0CF-57D7-45FB-AD06-3863080AA66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5DE0FC93-3A24-4064-A37B-4DCBB78AD57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6DFCBB0-0F4D-4785-B9DF-8988366293C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03B95C4F-4C9D-4956-BF6F-ACE48ED2D3B6}"/>
              </a:ext>
            </a:extLst>
          </p:cNvPr>
          <p:cNvSpPr>
            <a:spLocks noGrp="1"/>
          </p:cNvSpPr>
          <p:nvPr>
            <p:ph type="dt" sz="half" idx="10"/>
          </p:nvPr>
        </p:nvSpPr>
        <p:spPr/>
        <p:txBody>
          <a:bodyPr/>
          <a:lstStyle/>
          <a:p>
            <a:fld id="{6582350C-91F0-41C0-86DC-1894D6211EBC}" type="datetimeFigureOut">
              <a:rPr lang="en-US" smtClean="0"/>
              <a:t>6/23/2023</a:t>
            </a:fld>
            <a:endParaRPr lang="en-US"/>
          </a:p>
        </p:txBody>
      </p:sp>
      <p:sp>
        <p:nvSpPr>
          <p:cNvPr id="8" name="Footer Placeholder 7">
            <a:extLst>
              <a:ext uri="{FF2B5EF4-FFF2-40B4-BE49-F238E27FC236}">
                <a16:creationId xmlns:a16="http://schemas.microsoft.com/office/drawing/2014/main" id="{E16FA341-1C0B-4BB4-A029-8A4035BAA7E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3B6861F-5AF6-4AA4-83BB-C1369557666C}"/>
              </a:ext>
            </a:extLst>
          </p:cNvPr>
          <p:cNvSpPr>
            <a:spLocks noGrp="1"/>
          </p:cNvSpPr>
          <p:nvPr>
            <p:ph type="sldNum" sz="quarter" idx="12"/>
          </p:nvPr>
        </p:nvSpPr>
        <p:spPr/>
        <p:txBody>
          <a:bodyPr/>
          <a:lstStyle/>
          <a:p>
            <a:fld id="{69C42289-9EA5-4779-AA0F-BF12AEF1EFB9}" type="slidenum">
              <a:rPr lang="en-US" smtClean="0"/>
              <a:t>‹#›</a:t>
            </a:fld>
            <a:endParaRPr lang="en-US"/>
          </a:p>
        </p:txBody>
      </p:sp>
    </p:spTree>
    <p:extLst>
      <p:ext uri="{BB962C8B-B14F-4D97-AF65-F5344CB8AC3E}">
        <p14:creationId xmlns:p14="http://schemas.microsoft.com/office/powerpoint/2010/main" val="30288175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D0CCA3-8DAB-4310-8D20-EF5AF62C853C}"/>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56E801F9-F205-45FA-AE2E-802BA5591295}"/>
              </a:ext>
            </a:extLst>
          </p:cNvPr>
          <p:cNvSpPr>
            <a:spLocks noGrp="1"/>
          </p:cNvSpPr>
          <p:nvPr>
            <p:ph type="dt" sz="half" idx="10"/>
          </p:nvPr>
        </p:nvSpPr>
        <p:spPr/>
        <p:txBody>
          <a:bodyPr/>
          <a:lstStyle/>
          <a:p>
            <a:fld id="{6582350C-91F0-41C0-86DC-1894D6211EBC}" type="datetimeFigureOut">
              <a:rPr lang="en-US" smtClean="0"/>
              <a:t>6/23/2023</a:t>
            </a:fld>
            <a:endParaRPr lang="en-US"/>
          </a:p>
        </p:txBody>
      </p:sp>
      <p:sp>
        <p:nvSpPr>
          <p:cNvPr id="4" name="Footer Placeholder 3">
            <a:extLst>
              <a:ext uri="{FF2B5EF4-FFF2-40B4-BE49-F238E27FC236}">
                <a16:creationId xmlns:a16="http://schemas.microsoft.com/office/drawing/2014/main" id="{AC6D29C6-E4DE-45D0-B247-2D8F862FE1D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F21FCC4-6634-4DD1-A009-79564ADE9B21}"/>
              </a:ext>
            </a:extLst>
          </p:cNvPr>
          <p:cNvSpPr>
            <a:spLocks noGrp="1"/>
          </p:cNvSpPr>
          <p:nvPr>
            <p:ph type="sldNum" sz="quarter" idx="12"/>
          </p:nvPr>
        </p:nvSpPr>
        <p:spPr/>
        <p:txBody>
          <a:bodyPr/>
          <a:lstStyle/>
          <a:p>
            <a:fld id="{69C42289-9EA5-4779-AA0F-BF12AEF1EFB9}" type="slidenum">
              <a:rPr lang="en-US" smtClean="0"/>
              <a:t>‹#›</a:t>
            </a:fld>
            <a:endParaRPr lang="en-US"/>
          </a:p>
        </p:txBody>
      </p:sp>
    </p:spTree>
    <p:extLst>
      <p:ext uri="{BB962C8B-B14F-4D97-AF65-F5344CB8AC3E}">
        <p14:creationId xmlns:p14="http://schemas.microsoft.com/office/powerpoint/2010/main" val="37895580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A41CF56-097E-4559-9FFC-B31639D69DA7}"/>
              </a:ext>
            </a:extLst>
          </p:cNvPr>
          <p:cNvSpPr>
            <a:spLocks noGrp="1"/>
          </p:cNvSpPr>
          <p:nvPr>
            <p:ph type="dt" sz="half" idx="10"/>
          </p:nvPr>
        </p:nvSpPr>
        <p:spPr/>
        <p:txBody>
          <a:bodyPr/>
          <a:lstStyle/>
          <a:p>
            <a:fld id="{6582350C-91F0-41C0-86DC-1894D6211EBC}" type="datetimeFigureOut">
              <a:rPr lang="en-US" smtClean="0"/>
              <a:t>6/23/2023</a:t>
            </a:fld>
            <a:endParaRPr lang="en-US"/>
          </a:p>
        </p:txBody>
      </p:sp>
      <p:sp>
        <p:nvSpPr>
          <p:cNvPr id="3" name="Footer Placeholder 2">
            <a:extLst>
              <a:ext uri="{FF2B5EF4-FFF2-40B4-BE49-F238E27FC236}">
                <a16:creationId xmlns:a16="http://schemas.microsoft.com/office/drawing/2014/main" id="{A8A819DF-0921-4CE3-8477-716F6F3D1B5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0234B632-A0FB-4246-B58E-2FA3790BFAB4}"/>
              </a:ext>
            </a:extLst>
          </p:cNvPr>
          <p:cNvSpPr>
            <a:spLocks noGrp="1"/>
          </p:cNvSpPr>
          <p:nvPr>
            <p:ph type="sldNum" sz="quarter" idx="12"/>
          </p:nvPr>
        </p:nvSpPr>
        <p:spPr/>
        <p:txBody>
          <a:bodyPr/>
          <a:lstStyle/>
          <a:p>
            <a:fld id="{69C42289-9EA5-4779-AA0F-BF12AEF1EFB9}" type="slidenum">
              <a:rPr lang="en-US" smtClean="0"/>
              <a:t>‹#›</a:t>
            </a:fld>
            <a:endParaRPr lang="en-US"/>
          </a:p>
        </p:txBody>
      </p:sp>
    </p:spTree>
    <p:extLst>
      <p:ext uri="{BB962C8B-B14F-4D97-AF65-F5344CB8AC3E}">
        <p14:creationId xmlns:p14="http://schemas.microsoft.com/office/powerpoint/2010/main" val="17444312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1144D6-B3DE-48FE-BAD3-CE5C00BBF94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DE4F3677-5B6D-4CE9-9A49-7D8C8CF7D12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AAE6E725-9B8D-4C2F-9B8F-C1471C21B9B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82B5977-5310-4F5C-995F-8F7668635895}"/>
              </a:ext>
            </a:extLst>
          </p:cNvPr>
          <p:cNvSpPr>
            <a:spLocks noGrp="1"/>
          </p:cNvSpPr>
          <p:nvPr>
            <p:ph type="dt" sz="half" idx="10"/>
          </p:nvPr>
        </p:nvSpPr>
        <p:spPr/>
        <p:txBody>
          <a:bodyPr/>
          <a:lstStyle/>
          <a:p>
            <a:fld id="{6582350C-91F0-41C0-86DC-1894D6211EBC}" type="datetimeFigureOut">
              <a:rPr lang="en-US" smtClean="0"/>
              <a:t>6/23/2023</a:t>
            </a:fld>
            <a:endParaRPr lang="en-US"/>
          </a:p>
        </p:txBody>
      </p:sp>
      <p:sp>
        <p:nvSpPr>
          <p:cNvPr id="6" name="Footer Placeholder 5">
            <a:extLst>
              <a:ext uri="{FF2B5EF4-FFF2-40B4-BE49-F238E27FC236}">
                <a16:creationId xmlns:a16="http://schemas.microsoft.com/office/drawing/2014/main" id="{C627F602-3C85-4BEF-8268-C5F87A74EEC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6F9C551-31F0-42A1-B39D-E4A52897A40B}"/>
              </a:ext>
            </a:extLst>
          </p:cNvPr>
          <p:cNvSpPr>
            <a:spLocks noGrp="1"/>
          </p:cNvSpPr>
          <p:nvPr>
            <p:ph type="sldNum" sz="quarter" idx="12"/>
          </p:nvPr>
        </p:nvSpPr>
        <p:spPr/>
        <p:txBody>
          <a:bodyPr/>
          <a:lstStyle/>
          <a:p>
            <a:fld id="{69C42289-9EA5-4779-AA0F-BF12AEF1EFB9}" type="slidenum">
              <a:rPr lang="en-US" smtClean="0"/>
              <a:t>‹#›</a:t>
            </a:fld>
            <a:endParaRPr lang="en-US"/>
          </a:p>
        </p:txBody>
      </p:sp>
    </p:spTree>
    <p:extLst>
      <p:ext uri="{BB962C8B-B14F-4D97-AF65-F5344CB8AC3E}">
        <p14:creationId xmlns:p14="http://schemas.microsoft.com/office/powerpoint/2010/main" val="6325247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351514-5692-48F2-A1A6-BC5911A11E6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5932D75-705C-4228-9089-DB4FAD6AC44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40A513C-1592-4C96-8034-16089FB5A21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6B32481-8320-4437-B976-C0FB9EE3E0E5}"/>
              </a:ext>
            </a:extLst>
          </p:cNvPr>
          <p:cNvSpPr>
            <a:spLocks noGrp="1"/>
          </p:cNvSpPr>
          <p:nvPr>
            <p:ph type="dt" sz="half" idx="10"/>
          </p:nvPr>
        </p:nvSpPr>
        <p:spPr/>
        <p:txBody>
          <a:bodyPr/>
          <a:lstStyle/>
          <a:p>
            <a:fld id="{6582350C-91F0-41C0-86DC-1894D6211EBC}" type="datetimeFigureOut">
              <a:rPr lang="en-US" smtClean="0"/>
              <a:t>6/23/2023</a:t>
            </a:fld>
            <a:endParaRPr lang="en-US"/>
          </a:p>
        </p:txBody>
      </p:sp>
      <p:sp>
        <p:nvSpPr>
          <p:cNvPr id="6" name="Footer Placeholder 5">
            <a:extLst>
              <a:ext uri="{FF2B5EF4-FFF2-40B4-BE49-F238E27FC236}">
                <a16:creationId xmlns:a16="http://schemas.microsoft.com/office/drawing/2014/main" id="{404F10F8-217C-48B2-AE9C-1194078E4A9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90890B4-6C8F-4014-9E39-558F874500AA}"/>
              </a:ext>
            </a:extLst>
          </p:cNvPr>
          <p:cNvSpPr>
            <a:spLocks noGrp="1"/>
          </p:cNvSpPr>
          <p:nvPr>
            <p:ph type="sldNum" sz="quarter" idx="12"/>
          </p:nvPr>
        </p:nvSpPr>
        <p:spPr/>
        <p:txBody>
          <a:bodyPr/>
          <a:lstStyle/>
          <a:p>
            <a:fld id="{69C42289-9EA5-4779-AA0F-BF12AEF1EFB9}" type="slidenum">
              <a:rPr lang="en-US" smtClean="0"/>
              <a:t>‹#›</a:t>
            </a:fld>
            <a:endParaRPr lang="en-US"/>
          </a:p>
        </p:txBody>
      </p:sp>
    </p:spTree>
    <p:extLst>
      <p:ext uri="{BB962C8B-B14F-4D97-AF65-F5344CB8AC3E}">
        <p14:creationId xmlns:p14="http://schemas.microsoft.com/office/powerpoint/2010/main" val="10826803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D1EA79-EAD6-4FF8-B0B5-CF6CF470E2B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FBDA4B3-6FE9-4C62-B358-D806AE5EBF3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07EC1B7-5D5E-45D2-ADF3-79011AFCBC1B}"/>
              </a:ext>
            </a:extLst>
          </p:cNvPr>
          <p:cNvSpPr>
            <a:spLocks noGrp="1"/>
          </p:cNvSpPr>
          <p:nvPr>
            <p:ph type="dt" sz="half" idx="10"/>
          </p:nvPr>
        </p:nvSpPr>
        <p:spPr/>
        <p:txBody>
          <a:bodyPr/>
          <a:lstStyle/>
          <a:p>
            <a:fld id="{6582350C-91F0-41C0-86DC-1894D6211EBC}" type="datetimeFigureOut">
              <a:rPr lang="en-US" smtClean="0"/>
              <a:t>6/23/2023</a:t>
            </a:fld>
            <a:endParaRPr lang="en-US"/>
          </a:p>
        </p:txBody>
      </p:sp>
      <p:sp>
        <p:nvSpPr>
          <p:cNvPr id="5" name="Footer Placeholder 4">
            <a:extLst>
              <a:ext uri="{FF2B5EF4-FFF2-40B4-BE49-F238E27FC236}">
                <a16:creationId xmlns:a16="http://schemas.microsoft.com/office/drawing/2014/main" id="{09C71CE3-FCA2-4408-A28D-5BE68B86505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56E8845-8FB6-4974-A418-69E726C81702}"/>
              </a:ext>
            </a:extLst>
          </p:cNvPr>
          <p:cNvSpPr>
            <a:spLocks noGrp="1"/>
          </p:cNvSpPr>
          <p:nvPr>
            <p:ph type="sldNum" sz="quarter" idx="12"/>
          </p:nvPr>
        </p:nvSpPr>
        <p:spPr/>
        <p:txBody>
          <a:bodyPr/>
          <a:lstStyle/>
          <a:p>
            <a:fld id="{69C42289-9EA5-4779-AA0F-BF12AEF1EFB9}" type="slidenum">
              <a:rPr lang="en-US" smtClean="0"/>
              <a:t>‹#›</a:t>
            </a:fld>
            <a:endParaRPr lang="en-US"/>
          </a:p>
        </p:txBody>
      </p:sp>
    </p:spTree>
    <p:extLst>
      <p:ext uri="{BB962C8B-B14F-4D97-AF65-F5344CB8AC3E}">
        <p14:creationId xmlns:p14="http://schemas.microsoft.com/office/powerpoint/2010/main" val="2642184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3B1F4F4-33BF-4BCA-B29C-3CD352938488}"/>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7488CF2D-DDC7-4C8A-95DA-845A401290F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2F8BB0D-9928-4AB4-A640-01E8167AE5A8}"/>
              </a:ext>
            </a:extLst>
          </p:cNvPr>
          <p:cNvSpPr>
            <a:spLocks noGrp="1"/>
          </p:cNvSpPr>
          <p:nvPr>
            <p:ph type="dt" sz="half" idx="10"/>
          </p:nvPr>
        </p:nvSpPr>
        <p:spPr/>
        <p:txBody>
          <a:bodyPr/>
          <a:lstStyle/>
          <a:p>
            <a:fld id="{6582350C-91F0-41C0-86DC-1894D6211EBC}" type="datetimeFigureOut">
              <a:rPr lang="en-US" smtClean="0"/>
              <a:t>6/23/2023</a:t>
            </a:fld>
            <a:endParaRPr lang="en-US"/>
          </a:p>
        </p:txBody>
      </p:sp>
      <p:sp>
        <p:nvSpPr>
          <p:cNvPr id="5" name="Footer Placeholder 4">
            <a:extLst>
              <a:ext uri="{FF2B5EF4-FFF2-40B4-BE49-F238E27FC236}">
                <a16:creationId xmlns:a16="http://schemas.microsoft.com/office/drawing/2014/main" id="{4A13769F-D206-4D34-95D9-EA1980E0EEE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9786F99-4478-43BC-B844-E733FFB93DAC}"/>
              </a:ext>
            </a:extLst>
          </p:cNvPr>
          <p:cNvSpPr>
            <a:spLocks noGrp="1"/>
          </p:cNvSpPr>
          <p:nvPr>
            <p:ph type="sldNum" sz="quarter" idx="12"/>
          </p:nvPr>
        </p:nvSpPr>
        <p:spPr/>
        <p:txBody>
          <a:bodyPr/>
          <a:lstStyle/>
          <a:p>
            <a:fld id="{69C42289-9EA5-4779-AA0F-BF12AEF1EFB9}" type="slidenum">
              <a:rPr lang="en-US" smtClean="0"/>
              <a:t>‹#›</a:t>
            </a:fld>
            <a:endParaRPr lang="en-US"/>
          </a:p>
        </p:txBody>
      </p:sp>
    </p:spTree>
    <p:extLst>
      <p:ext uri="{BB962C8B-B14F-4D97-AF65-F5344CB8AC3E}">
        <p14:creationId xmlns:p14="http://schemas.microsoft.com/office/powerpoint/2010/main" val="13288790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AC9AD34-EEB6-4580-B349-5B5D32559A2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FFC5B20-D4C0-4E3C-A337-B84C527127E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E26330B-96B6-4D76-816C-6E104ED5A20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582350C-91F0-41C0-86DC-1894D6211EBC}" type="datetimeFigureOut">
              <a:rPr lang="en-US" smtClean="0"/>
              <a:t>6/23/2023</a:t>
            </a:fld>
            <a:endParaRPr lang="en-US"/>
          </a:p>
        </p:txBody>
      </p:sp>
      <p:sp>
        <p:nvSpPr>
          <p:cNvPr id="5" name="Footer Placeholder 4">
            <a:extLst>
              <a:ext uri="{FF2B5EF4-FFF2-40B4-BE49-F238E27FC236}">
                <a16:creationId xmlns:a16="http://schemas.microsoft.com/office/drawing/2014/main" id="{FCDF67DA-8EF2-44A9-BCD3-8EE09884BBA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9AE74C90-8BB7-481F-ABF3-443940A96C5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9C42289-9EA5-4779-AA0F-BF12AEF1EFB9}" type="slidenum">
              <a:rPr lang="en-US" smtClean="0"/>
              <a:t>‹#›</a:t>
            </a:fld>
            <a:endParaRPr lang="en-US"/>
          </a:p>
        </p:txBody>
      </p:sp>
    </p:spTree>
    <p:extLst>
      <p:ext uri="{BB962C8B-B14F-4D97-AF65-F5344CB8AC3E}">
        <p14:creationId xmlns:p14="http://schemas.microsoft.com/office/powerpoint/2010/main" val="391320379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5.emf"/><Relationship Id="rId3" Type="http://schemas.openxmlformats.org/officeDocument/2006/relationships/notesSlide" Target="../notesSlides/notesSlide1.xml"/><Relationship Id="rId7" Type="http://schemas.openxmlformats.org/officeDocument/2006/relationships/image" Target="../media/image4.emf"/><Relationship Id="rId2" Type="http://schemas.openxmlformats.org/officeDocument/2006/relationships/slideLayout" Target="../slideLayouts/slideLayout1.xml"/><Relationship Id="rId1" Type="http://schemas.openxmlformats.org/officeDocument/2006/relationships/tags" Target="../tags/tag1.xml"/><Relationship Id="rId6" Type="http://schemas.openxmlformats.org/officeDocument/2006/relationships/image" Target="../media/image3.png"/><Relationship Id="rId5" Type="http://schemas.openxmlformats.org/officeDocument/2006/relationships/image" Target="../media/image2.emf"/><Relationship Id="rId4" Type="http://schemas.openxmlformats.org/officeDocument/2006/relationships/image" Target="../media/image1.emf"/></Relationships>
</file>

<file path=ppt/slides/_rels/slide2.xml.rels><?xml version="1.0" encoding="UTF-8" standalone="yes"?>
<Relationships xmlns="http://schemas.openxmlformats.org/package/2006/relationships"><Relationship Id="rId8" Type="http://schemas.openxmlformats.org/officeDocument/2006/relationships/image" Target="../media/image5.emf"/><Relationship Id="rId3" Type="http://schemas.openxmlformats.org/officeDocument/2006/relationships/image" Target="../media/image1.emf"/><Relationship Id="rId7" Type="http://schemas.openxmlformats.org/officeDocument/2006/relationships/image" Target="../media/image3.png"/><Relationship Id="rId2" Type="http://schemas.openxmlformats.org/officeDocument/2006/relationships/slideLayout" Target="../slideLayouts/slideLayout1.xml"/><Relationship Id="rId1" Type="http://schemas.openxmlformats.org/officeDocument/2006/relationships/tags" Target="../tags/tag2.xml"/><Relationship Id="rId6" Type="http://schemas.openxmlformats.org/officeDocument/2006/relationships/image" Target="../media/image7.emf"/><Relationship Id="rId5" Type="http://schemas.openxmlformats.org/officeDocument/2006/relationships/image" Target="../media/image4.emf"/><Relationship Id="rId4" Type="http://schemas.openxmlformats.org/officeDocument/2006/relationships/image" Target="../media/image6.emf"/></Relationships>
</file>

<file path=ppt/slides/_rels/slide3.xml.rels><?xml version="1.0" encoding="UTF-8" standalone="yes"?>
<Relationships xmlns="http://schemas.openxmlformats.org/package/2006/relationships"><Relationship Id="rId8" Type="http://schemas.openxmlformats.org/officeDocument/2006/relationships/image" Target="../media/image12.jpg"/><Relationship Id="rId3" Type="http://schemas.openxmlformats.org/officeDocument/2006/relationships/notesSlide" Target="../notesSlides/notesSlide2.xml"/><Relationship Id="rId7" Type="http://schemas.openxmlformats.org/officeDocument/2006/relationships/image" Target="../media/image11.emf"/><Relationship Id="rId2" Type="http://schemas.openxmlformats.org/officeDocument/2006/relationships/slideLayout" Target="../slideLayouts/slideLayout7.xml"/><Relationship Id="rId1" Type="http://schemas.openxmlformats.org/officeDocument/2006/relationships/tags" Target="../tags/tag3.xml"/><Relationship Id="rId6" Type="http://schemas.openxmlformats.org/officeDocument/2006/relationships/image" Target="../media/image10.emf"/><Relationship Id="rId5" Type="http://schemas.openxmlformats.org/officeDocument/2006/relationships/image" Target="../media/image9.emf"/><Relationship Id="rId4" Type="http://schemas.openxmlformats.org/officeDocument/2006/relationships/image" Target="../media/image8.png"/></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13.gif"/><Relationship Id="rId2" Type="http://schemas.openxmlformats.org/officeDocument/2006/relationships/slideLayout" Target="../slideLayouts/slideLayout7.xml"/><Relationship Id="rId1" Type="http://schemas.openxmlformats.org/officeDocument/2006/relationships/tags" Target="../tags/tag4.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5.xml.rels><?xml version="1.0" encoding="UTF-8" standalone="yes"?>
<Relationships xmlns="http://schemas.openxmlformats.org/package/2006/relationships"><Relationship Id="rId8" Type="http://schemas.openxmlformats.org/officeDocument/2006/relationships/image" Target="../media/image5.emf"/><Relationship Id="rId3" Type="http://schemas.openxmlformats.org/officeDocument/2006/relationships/image" Target="../media/image1.emf"/><Relationship Id="rId7" Type="http://schemas.openxmlformats.org/officeDocument/2006/relationships/image" Target="../media/image3.png"/><Relationship Id="rId2" Type="http://schemas.openxmlformats.org/officeDocument/2006/relationships/slideLayout" Target="../slideLayouts/slideLayout1.xml"/><Relationship Id="rId1" Type="http://schemas.openxmlformats.org/officeDocument/2006/relationships/tags" Target="../tags/tag5.xml"/><Relationship Id="rId6" Type="http://schemas.openxmlformats.org/officeDocument/2006/relationships/image" Target="../media/image7.emf"/><Relationship Id="rId5" Type="http://schemas.openxmlformats.org/officeDocument/2006/relationships/image" Target="../media/image4.emf"/><Relationship Id="rId4" Type="http://schemas.openxmlformats.org/officeDocument/2006/relationships/image" Target="../media/image6.emf"/></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14.jfif"/><Relationship Id="rId2" Type="http://schemas.openxmlformats.org/officeDocument/2006/relationships/slideLayout" Target="../slideLayouts/slideLayout7.xml"/><Relationship Id="rId1" Type="http://schemas.openxmlformats.org/officeDocument/2006/relationships/tags" Target="../tags/tag6.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15.jpg"/><Relationship Id="rId2" Type="http://schemas.openxmlformats.org/officeDocument/2006/relationships/slideLayout" Target="../slideLayouts/slideLayout7.xml"/><Relationship Id="rId1" Type="http://schemas.openxmlformats.org/officeDocument/2006/relationships/tags" Target="../tags/tag7.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16.png"/><Relationship Id="rId2" Type="http://schemas.openxmlformats.org/officeDocument/2006/relationships/slideLayout" Target="../slideLayouts/slideLayout7.xml"/><Relationship Id="rId1" Type="http://schemas.openxmlformats.org/officeDocument/2006/relationships/tags" Target="../tags/tag8.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17.jfif"/><Relationship Id="rId2" Type="http://schemas.openxmlformats.org/officeDocument/2006/relationships/slideLayout" Target="../slideLayouts/slideLayout7.xml"/><Relationship Id="rId1" Type="http://schemas.openxmlformats.org/officeDocument/2006/relationships/tags" Target="../tags/tag9.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18.jfif"/><Relationship Id="rId2" Type="http://schemas.openxmlformats.org/officeDocument/2006/relationships/slideLayout" Target="../slideLayouts/slideLayout7.xml"/><Relationship Id="rId1" Type="http://schemas.openxmlformats.org/officeDocument/2006/relationships/tags" Target="../tags/tag10.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19.png"/><Relationship Id="rId2" Type="http://schemas.openxmlformats.org/officeDocument/2006/relationships/slideLayout" Target="../slideLayouts/slideLayout7.xml"/><Relationship Id="rId1" Type="http://schemas.openxmlformats.org/officeDocument/2006/relationships/tags" Target="../tags/tag11.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20.png"/><Relationship Id="rId2" Type="http://schemas.openxmlformats.org/officeDocument/2006/relationships/slideLayout" Target="../slideLayouts/slideLayout7.xml"/><Relationship Id="rId1" Type="http://schemas.openxmlformats.org/officeDocument/2006/relationships/tags" Target="../tags/tag12.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21.png"/><Relationship Id="rId2" Type="http://schemas.openxmlformats.org/officeDocument/2006/relationships/slideLayout" Target="../slideLayouts/slideLayout7.xml"/><Relationship Id="rId1" Type="http://schemas.openxmlformats.org/officeDocument/2006/relationships/tags" Target="../tags/tag13.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22.png"/><Relationship Id="rId2" Type="http://schemas.openxmlformats.org/officeDocument/2006/relationships/slideLayout" Target="../slideLayouts/slideLayout7.xml"/><Relationship Id="rId1" Type="http://schemas.openxmlformats.org/officeDocument/2006/relationships/tags" Target="../tags/tag14.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15.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23.jpg"/><Relationship Id="rId2" Type="http://schemas.openxmlformats.org/officeDocument/2006/relationships/slideLayout" Target="../slideLayouts/slideLayout7.xml"/><Relationship Id="rId1" Type="http://schemas.openxmlformats.org/officeDocument/2006/relationships/tags" Target="../tags/tag15.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16.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24.png"/><Relationship Id="rId2" Type="http://schemas.openxmlformats.org/officeDocument/2006/relationships/slideLayout" Target="../slideLayouts/slideLayout7.xml"/><Relationship Id="rId1" Type="http://schemas.openxmlformats.org/officeDocument/2006/relationships/tags" Target="../tags/tag16.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17.xml.rels><?xml version="1.0" encoding="UTF-8" standalone="yes"?>
<Relationships xmlns="http://schemas.openxmlformats.org/package/2006/relationships"><Relationship Id="rId3" Type="http://schemas.openxmlformats.org/officeDocument/2006/relationships/image" Target="../media/image6.emf"/><Relationship Id="rId7" Type="http://schemas.openxmlformats.org/officeDocument/2006/relationships/image" Target="../media/image5.emf"/><Relationship Id="rId2" Type="http://schemas.openxmlformats.org/officeDocument/2006/relationships/image" Target="../media/image1.emf"/><Relationship Id="rId1" Type="http://schemas.openxmlformats.org/officeDocument/2006/relationships/slideLayout" Target="../slideLayouts/slideLayout1.xml"/><Relationship Id="rId6" Type="http://schemas.openxmlformats.org/officeDocument/2006/relationships/image" Target="../media/image3.png"/><Relationship Id="rId5" Type="http://schemas.openxmlformats.org/officeDocument/2006/relationships/image" Target="../media/image7.emf"/><Relationship Id="rId4" Type="http://schemas.openxmlformats.org/officeDocument/2006/relationships/image" Target="../media/image4.emf"/></Relationships>
</file>

<file path=ppt/slides/_rels/slide18.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image" Target="../media/image25.emf"/><Relationship Id="rId7" Type="http://schemas.openxmlformats.org/officeDocument/2006/relationships/image" Target="../media/image26.emf"/><Relationship Id="rId2" Type="http://schemas.openxmlformats.org/officeDocument/2006/relationships/slideLayout" Target="../slideLayouts/slideLayout7.xml"/><Relationship Id="rId1" Type="http://schemas.openxmlformats.org/officeDocument/2006/relationships/tags" Target="../tags/tag17.xml"/><Relationship Id="rId6" Type="http://schemas.openxmlformats.org/officeDocument/2006/relationships/image" Target="../media/image10.emf"/><Relationship Id="rId5" Type="http://schemas.openxmlformats.org/officeDocument/2006/relationships/image" Target="../media/image9.emf"/><Relationship Id="rId4" Type="http://schemas.openxmlformats.org/officeDocument/2006/relationships/image" Target="../media/image8.png"/></Relationships>
</file>

<file path=ppt/slides/_rels/slide19.xml.rels><?xml version="1.0" encoding="UTF-8" standalone="yes"?>
<Relationships xmlns="http://schemas.openxmlformats.org/package/2006/relationships"><Relationship Id="rId8" Type="http://schemas.openxmlformats.org/officeDocument/2006/relationships/image" Target="../media/image28.jpg"/><Relationship Id="rId3" Type="http://schemas.openxmlformats.org/officeDocument/2006/relationships/image" Target="../media/image25.emf"/><Relationship Id="rId7" Type="http://schemas.openxmlformats.org/officeDocument/2006/relationships/image" Target="../media/image26.emf"/><Relationship Id="rId2" Type="http://schemas.openxmlformats.org/officeDocument/2006/relationships/slideLayout" Target="../slideLayouts/slideLayout7.xml"/><Relationship Id="rId1" Type="http://schemas.openxmlformats.org/officeDocument/2006/relationships/tags" Target="../tags/tag18.xml"/><Relationship Id="rId6" Type="http://schemas.openxmlformats.org/officeDocument/2006/relationships/image" Target="../media/image10.emf"/><Relationship Id="rId5" Type="http://schemas.openxmlformats.org/officeDocument/2006/relationships/image" Target="../media/image9.emf"/><Relationship Id="rId4" Type="http://schemas.openxmlformats.org/officeDocument/2006/relationships/image" Target="../media/image8.png"/></Relationships>
</file>

<file path=ppt/slides/_rels/slide20.xml.rels><?xml version="1.0" encoding="UTF-8" standalone="yes"?>
<Relationships xmlns="http://schemas.openxmlformats.org/package/2006/relationships"><Relationship Id="rId8" Type="http://schemas.openxmlformats.org/officeDocument/2006/relationships/image" Target="../media/image29.jpg"/><Relationship Id="rId3" Type="http://schemas.openxmlformats.org/officeDocument/2006/relationships/image" Target="../media/image25.emf"/><Relationship Id="rId7" Type="http://schemas.openxmlformats.org/officeDocument/2006/relationships/image" Target="../media/image26.emf"/><Relationship Id="rId2" Type="http://schemas.openxmlformats.org/officeDocument/2006/relationships/slideLayout" Target="../slideLayouts/slideLayout7.xml"/><Relationship Id="rId1" Type="http://schemas.openxmlformats.org/officeDocument/2006/relationships/tags" Target="../tags/tag19.xml"/><Relationship Id="rId6" Type="http://schemas.openxmlformats.org/officeDocument/2006/relationships/image" Target="../media/image10.emf"/><Relationship Id="rId5" Type="http://schemas.openxmlformats.org/officeDocument/2006/relationships/image" Target="../media/image9.emf"/><Relationship Id="rId4" Type="http://schemas.openxmlformats.org/officeDocument/2006/relationships/image" Target="../media/image8.png"/></Relationships>
</file>

<file path=ppt/slides/_rels/slide21.xml.rels><?xml version="1.0" encoding="UTF-8" standalone="yes"?>
<Relationships xmlns="http://schemas.openxmlformats.org/package/2006/relationships"><Relationship Id="rId8" Type="http://schemas.openxmlformats.org/officeDocument/2006/relationships/image" Target="../media/image30.png"/><Relationship Id="rId3" Type="http://schemas.openxmlformats.org/officeDocument/2006/relationships/image" Target="../media/image25.emf"/><Relationship Id="rId7" Type="http://schemas.openxmlformats.org/officeDocument/2006/relationships/image" Target="../media/image26.emf"/><Relationship Id="rId2" Type="http://schemas.openxmlformats.org/officeDocument/2006/relationships/slideLayout" Target="../slideLayouts/slideLayout7.xml"/><Relationship Id="rId1" Type="http://schemas.openxmlformats.org/officeDocument/2006/relationships/tags" Target="../tags/tag20.xml"/><Relationship Id="rId6" Type="http://schemas.openxmlformats.org/officeDocument/2006/relationships/image" Target="../media/image10.emf"/><Relationship Id="rId5" Type="http://schemas.openxmlformats.org/officeDocument/2006/relationships/image" Target="../media/image9.emf"/><Relationship Id="rId4" Type="http://schemas.openxmlformats.org/officeDocument/2006/relationships/image" Target="../media/image8.png"/></Relationships>
</file>

<file path=ppt/slides/_rels/slide22.xml.rels><?xml version="1.0" encoding="UTF-8" standalone="yes"?>
<Relationships xmlns="http://schemas.openxmlformats.org/package/2006/relationships"><Relationship Id="rId8" Type="http://schemas.openxmlformats.org/officeDocument/2006/relationships/image" Target="../media/image31.jpg"/><Relationship Id="rId3" Type="http://schemas.openxmlformats.org/officeDocument/2006/relationships/image" Target="../media/image25.emf"/><Relationship Id="rId7" Type="http://schemas.openxmlformats.org/officeDocument/2006/relationships/image" Target="../media/image26.emf"/><Relationship Id="rId2" Type="http://schemas.openxmlformats.org/officeDocument/2006/relationships/slideLayout" Target="../slideLayouts/slideLayout7.xml"/><Relationship Id="rId1" Type="http://schemas.openxmlformats.org/officeDocument/2006/relationships/tags" Target="../tags/tag21.xml"/><Relationship Id="rId6" Type="http://schemas.openxmlformats.org/officeDocument/2006/relationships/image" Target="../media/image10.emf"/><Relationship Id="rId5" Type="http://schemas.openxmlformats.org/officeDocument/2006/relationships/image" Target="../media/image9.emf"/><Relationship Id="rId4" Type="http://schemas.openxmlformats.org/officeDocument/2006/relationships/image" Target="../media/image8.png"/></Relationships>
</file>

<file path=ppt/slides/_rels/slide23.xml.rels><?xml version="1.0" encoding="UTF-8" standalone="yes"?>
<Relationships xmlns="http://schemas.openxmlformats.org/package/2006/relationships"><Relationship Id="rId8" Type="http://schemas.openxmlformats.org/officeDocument/2006/relationships/image" Target="../media/image5.emf"/><Relationship Id="rId3" Type="http://schemas.openxmlformats.org/officeDocument/2006/relationships/image" Target="../media/image1.emf"/><Relationship Id="rId7" Type="http://schemas.openxmlformats.org/officeDocument/2006/relationships/image" Target="../media/image3.png"/><Relationship Id="rId2" Type="http://schemas.openxmlformats.org/officeDocument/2006/relationships/slideLayout" Target="../slideLayouts/slideLayout1.xml"/><Relationship Id="rId1" Type="http://schemas.openxmlformats.org/officeDocument/2006/relationships/tags" Target="../tags/tag22.xml"/><Relationship Id="rId6" Type="http://schemas.openxmlformats.org/officeDocument/2006/relationships/image" Target="../media/image7.emf"/><Relationship Id="rId5" Type="http://schemas.openxmlformats.org/officeDocument/2006/relationships/image" Target="../media/image4.emf"/><Relationship Id="rId4" Type="http://schemas.openxmlformats.org/officeDocument/2006/relationships/image" Target="../media/image6.emf"/></Relationships>
</file>

<file path=ppt/slides/_rels/slide24.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32.jfif"/><Relationship Id="rId2" Type="http://schemas.openxmlformats.org/officeDocument/2006/relationships/slideLayout" Target="../slideLayouts/slideLayout7.xml"/><Relationship Id="rId1" Type="http://schemas.openxmlformats.org/officeDocument/2006/relationships/tags" Target="../tags/tag23.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25.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33.jpg"/><Relationship Id="rId2" Type="http://schemas.openxmlformats.org/officeDocument/2006/relationships/slideLayout" Target="../slideLayouts/slideLayout7.xml"/><Relationship Id="rId1" Type="http://schemas.openxmlformats.org/officeDocument/2006/relationships/tags" Target="../tags/tag24.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26.xml.rels><?xml version="1.0" encoding="UTF-8" standalone="yes"?>
<Relationships xmlns="http://schemas.openxmlformats.org/package/2006/relationships"><Relationship Id="rId8" Type="http://schemas.openxmlformats.org/officeDocument/2006/relationships/image" Target="../media/image34.jfif"/><Relationship Id="rId3" Type="http://schemas.openxmlformats.org/officeDocument/2006/relationships/image" Target="../media/image8.png"/><Relationship Id="rId7" Type="http://schemas.openxmlformats.org/officeDocument/2006/relationships/image" Target="../media/image26.emf"/><Relationship Id="rId2" Type="http://schemas.openxmlformats.org/officeDocument/2006/relationships/slideLayout" Target="../slideLayouts/slideLayout7.xml"/><Relationship Id="rId1" Type="http://schemas.openxmlformats.org/officeDocument/2006/relationships/tags" Target="../tags/tag25.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27.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35.jpg"/><Relationship Id="rId2" Type="http://schemas.openxmlformats.org/officeDocument/2006/relationships/slideLayout" Target="../slideLayouts/slideLayout7.xml"/><Relationship Id="rId1" Type="http://schemas.openxmlformats.org/officeDocument/2006/relationships/tags" Target="../tags/tag26.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28.xml.rels><?xml version="1.0" encoding="UTF-8" standalone="yes"?>
<Relationships xmlns="http://schemas.openxmlformats.org/package/2006/relationships"><Relationship Id="rId8" Type="http://schemas.openxmlformats.org/officeDocument/2006/relationships/image" Target="../media/image36.jpg"/><Relationship Id="rId3" Type="http://schemas.openxmlformats.org/officeDocument/2006/relationships/image" Target="../media/image8.png"/><Relationship Id="rId7" Type="http://schemas.openxmlformats.org/officeDocument/2006/relationships/image" Target="../media/image26.emf"/><Relationship Id="rId2" Type="http://schemas.openxmlformats.org/officeDocument/2006/relationships/slideLayout" Target="../slideLayouts/slideLayout7.xml"/><Relationship Id="rId1" Type="http://schemas.openxmlformats.org/officeDocument/2006/relationships/tags" Target="../tags/tag27.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29.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37.jpeg"/><Relationship Id="rId2" Type="http://schemas.openxmlformats.org/officeDocument/2006/relationships/slideLayout" Target="../slideLayouts/slideLayout7.xml"/><Relationship Id="rId1" Type="http://schemas.openxmlformats.org/officeDocument/2006/relationships/tags" Target="../tags/tag28.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30.xml.rels><?xml version="1.0" encoding="UTF-8" standalone="yes"?>
<Relationships xmlns="http://schemas.openxmlformats.org/package/2006/relationships"><Relationship Id="rId8" Type="http://schemas.openxmlformats.org/officeDocument/2006/relationships/image" Target="../media/image38.jpg"/><Relationship Id="rId3" Type="http://schemas.openxmlformats.org/officeDocument/2006/relationships/image" Target="../media/image8.png"/><Relationship Id="rId7" Type="http://schemas.openxmlformats.org/officeDocument/2006/relationships/image" Target="../media/image26.emf"/><Relationship Id="rId2" Type="http://schemas.openxmlformats.org/officeDocument/2006/relationships/slideLayout" Target="../slideLayouts/slideLayout7.xml"/><Relationship Id="rId1" Type="http://schemas.openxmlformats.org/officeDocument/2006/relationships/tags" Target="../tags/tag29.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31.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39.jpg"/><Relationship Id="rId2" Type="http://schemas.openxmlformats.org/officeDocument/2006/relationships/slideLayout" Target="../slideLayouts/slideLayout7.xml"/><Relationship Id="rId1" Type="http://schemas.openxmlformats.org/officeDocument/2006/relationships/tags" Target="../tags/tag30.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32.xml.rels><?xml version="1.0" encoding="UTF-8" standalone="yes"?>
<Relationships xmlns="http://schemas.openxmlformats.org/package/2006/relationships"><Relationship Id="rId8" Type="http://schemas.openxmlformats.org/officeDocument/2006/relationships/image" Target="../media/image40.jpg"/><Relationship Id="rId3" Type="http://schemas.openxmlformats.org/officeDocument/2006/relationships/image" Target="../media/image8.png"/><Relationship Id="rId7" Type="http://schemas.openxmlformats.org/officeDocument/2006/relationships/image" Target="../media/image26.emf"/><Relationship Id="rId2" Type="http://schemas.openxmlformats.org/officeDocument/2006/relationships/slideLayout" Target="../slideLayouts/slideLayout7.xml"/><Relationship Id="rId1" Type="http://schemas.openxmlformats.org/officeDocument/2006/relationships/tags" Target="../tags/tag31.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33.xml.rels><?xml version="1.0" encoding="UTF-8" standalone="yes"?>
<Relationships xmlns="http://schemas.openxmlformats.org/package/2006/relationships"><Relationship Id="rId8" Type="http://schemas.openxmlformats.org/officeDocument/2006/relationships/image" Target="../media/image5.emf"/><Relationship Id="rId3" Type="http://schemas.openxmlformats.org/officeDocument/2006/relationships/image" Target="../media/image1.emf"/><Relationship Id="rId7" Type="http://schemas.openxmlformats.org/officeDocument/2006/relationships/image" Target="../media/image3.png"/><Relationship Id="rId2" Type="http://schemas.openxmlformats.org/officeDocument/2006/relationships/slideLayout" Target="../slideLayouts/slideLayout1.xml"/><Relationship Id="rId1" Type="http://schemas.openxmlformats.org/officeDocument/2006/relationships/tags" Target="../tags/tag32.xml"/><Relationship Id="rId6" Type="http://schemas.openxmlformats.org/officeDocument/2006/relationships/image" Target="../media/image7.emf"/><Relationship Id="rId5" Type="http://schemas.openxmlformats.org/officeDocument/2006/relationships/image" Target="../media/image4.emf"/><Relationship Id="rId4" Type="http://schemas.openxmlformats.org/officeDocument/2006/relationships/image" Target="../media/image6.emf"/></Relationships>
</file>

<file path=ppt/slides/_rels/slide34.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41.jpg"/><Relationship Id="rId2" Type="http://schemas.openxmlformats.org/officeDocument/2006/relationships/slideLayout" Target="../slideLayouts/slideLayout7.xml"/><Relationship Id="rId1" Type="http://schemas.openxmlformats.org/officeDocument/2006/relationships/tags" Target="../tags/tag33.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35.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42.jpg"/><Relationship Id="rId2" Type="http://schemas.openxmlformats.org/officeDocument/2006/relationships/slideLayout" Target="../slideLayouts/slideLayout7.xml"/><Relationship Id="rId1" Type="http://schemas.openxmlformats.org/officeDocument/2006/relationships/tags" Target="../tags/tag34.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36.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43.jpg"/><Relationship Id="rId2" Type="http://schemas.openxmlformats.org/officeDocument/2006/relationships/slideLayout" Target="../slideLayouts/slideLayout7.xml"/><Relationship Id="rId1" Type="http://schemas.openxmlformats.org/officeDocument/2006/relationships/tags" Target="../tags/tag35.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37.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44.jpg"/><Relationship Id="rId2" Type="http://schemas.openxmlformats.org/officeDocument/2006/relationships/slideLayout" Target="../slideLayouts/slideLayout7.xml"/><Relationship Id="rId1" Type="http://schemas.openxmlformats.org/officeDocument/2006/relationships/tags" Target="../tags/tag36.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38.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45.png"/><Relationship Id="rId2" Type="http://schemas.openxmlformats.org/officeDocument/2006/relationships/slideLayout" Target="../slideLayouts/slideLayout7.xml"/><Relationship Id="rId1" Type="http://schemas.openxmlformats.org/officeDocument/2006/relationships/tags" Target="../tags/tag37.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39.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46.png"/><Relationship Id="rId2" Type="http://schemas.openxmlformats.org/officeDocument/2006/relationships/slideLayout" Target="../slideLayouts/slideLayout7.xml"/><Relationship Id="rId1" Type="http://schemas.openxmlformats.org/officeDocument/2006/relationships/tags" Target="../tags/tag38.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40.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47.png"/><Relationship Id="rId2" Type="http://schemas.openxmlformats.org/officeDocument/2006/relationships/slideLayout" Target="../slideLayouts/slideLayout7.xml"/><Relationship Id="rId1" Type="http://schemas.openxmlformats.org/officeDocument/2006/relationships/tags" Target="../tags/tag39.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41.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13.gif"/><Relationship Id="rId2" Type="http://schemas.openxmlformats.org/officeDocument/2006/relationships/slideLayout" Target="../slideLayouts/slideLayout7.xml"/><Relationship Id="rId1" Type="http://schemas.openxmlformats.org/officeDocument/2006/relationships/tags" Target="../tags/tag40.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42.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48.png"/><Relationship Id="rId2" Type="http://schemas.openxmlformats.org/officeDocument/2006/relationships/slideLayout" Target="../slideLayouts/slideLayout7.xml"/><Relationship Id="rId1" Type="http://schemas.openxmlformats.org/officeDocument/2006/relationships/tags" Target="../tags/tag41.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43.xml.rels><?xml version="1.0" encoding="UTF-8" standalone="yes"?>
<Relationships xmlns="http://schemas.openxmlformats.org/package/2006/relationships"><Relationship Id="rId3" Type="http://schemas.openxmlformats.org/officeDocument/2006/relationships/image" Target="../media/image1.emf"/><Relationship Id="rId7" Type="http://schemas.openxmlformats.org/officeDocument/2006/relationships/image" Target="../media/image5.emf"/><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image" Target="../media/image4.emf"/><Relationship Id="rId5" Type="http://schemas.openxmlformats.org/officeDocument/2006/relationships/image" Target="../media/image3.png"/><Relationship Id="rId4" Type="http://schemas.openxmlformats.org/officeDocument/2006/relationships/image" Target="../media/image2.emf"/></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4"/>
          <a:stretch>
            <a:fillRect/>
          </a:stretch>
        </p:blipFill>
        <p:spPr>
          <a:xfrm>
            <a:off x="575549" y="0"/>
            <a:ext cx="11616451" cy="6680068"/>
          </a:xfrm>
          <a:prstGeom prst="rect">
            <a:avLst/>
          </a:prstGeom>
        </p:spPr>
      </p:pic>
      <p:sp>
        <p:nvSpPr>
          <p:cNvPr id="11" name="Rectangle 10"/>
          <p:cNvSpPr/>
          <p:nvPr/>
        </p:nvSpPr>
        <p:spPr>
          <a:xfrm rot="10800000">
            <a:off x="-79022" y="-93133"/>
            <a:ext cx="12350045" cy="7044267"/>
          </a:xfrm>
          <a:prstGeom prst="rect">
            <a:avLst/>
          </a:prstGeom>
          <a:gradFill flip="none" rotWithShape="1">
            <a:gsLst>
              <a:gs pos="0">
                <a:srgbClr val="24A9E1">
                  <a:tint val="66000"/>
                  <a:satMod val="160000"/>
                  <a:alpha val="33000"/>
                </a:srgbClr>
              </a:gs>
              <a:gs pos="50000">
                <a:srgbClr val="24A9E1">
                  <a:tint val="44500"/>
                  <a:satMod val="160000"/>
                  <a:alpha val="22000"/>
                </a:srgbClr>
              </a:gs>
              <a:gs pos="100000">
                <a:srgbClr val="24A9E1">
                  <a:tint val="23500"/>
                  <a:satMod val="160000"/>
                  <a:alpha val="44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rotWithShape="1">
          <a:blip r:embed="rId5"/>
          <a:srcRect l="984" r="914" b="11911"/>
          <a:stretch/>
        </p:blipFill>
        <p:spPr>
          <a:xfrm>
            <a:off x="0" y="4199708"/>
            <a:ext cx="12200709" cy="2688772"/>
          </a:xfrm>
          <a:prstGeom prst="rect">
            <a:avLst/>
          </a:prstGeom>
        </p:spPr>
      </p:pic>
      <p:pic>
        <p:nvPicPr>
          <p:cNvPr id="6" name="Picture 5"/>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30762" y="4963885"/>
            <a:ext cx="1699476" cy="1524000"/>
          </a:xfrm>
          <a:prstGeom prst="rect">
            <a:avLst/>
          </a:prstGeom>
        </p:spPr>
      </p:pic>
      <p:pic>
        <p:nvPicPr>
          <p:cNvPr id="12" name="Picture 11"/>
          <p:cNvPicPr>
            <a:picLocks noChangeAspect="1"/>
          </p:cNvPicPr>
          <p:nvPr/>
        </p:nvPicPr>
        <p:blipFill>
          <a:blip r:embed="rId7"/>
          <a:stretch>
            <a:fillRect/>
          </a:stretch>
        </p:blipFill>
        <p:spPr>
          <a:xfrm>
            <a:off x="-112889" y="422122"/>
            <a:ext cx="6714451" cy="1972334"/>
          </a:xfrm>
          <a:prstGeom prst="rect">
            <a:avLst/>
          </a:prstGeom>
        </p:spPr>
      </p:pic>
      <p:pic>
        <p:nvPicPr>
          <p:cNvPr id="13" name="Picture 12"/>
          <p:cNvPicPr>
            <a:picLocks noChangeAspect="1"/>
          </p:cNvPicPr>
          <p:nvPr/>
        </p:nvPicPr>
        <p:blipFill>
          <a:blip r:embed="rId8"/>
          <a:stretch>
            <a:fillRect/>
          </a:stretch>
        </p:blipFill>
        <p:spPr>
          <a:xfrm>
            <a:off x="6316812" y="3523256"/>
            <a:ext cx="5882401" cy="1034667"/>
          </a:xfrm>
          <a:prstGeom prst="rect">
            <a:avLst/>
          </a:prstGeom>
        </p:spPr>
      </p:pic>
      <p:sp>
        <p:nvSpPr>
          <p:cNvPr id="14" name="TextBox 13"/>
          <p:cNvSpPr txBox="1"/>
          <p:nvPr/>
        </p:nvSpPr>
        <p:spPr>
          <a:xfrm>
            <a:off x="318493" y="715791"/>
            <a:ext cx="5945282" cy="1384995"/>
          </a:xfrm>
          <a:prstGeom prst="rect">
            <a:avLst/>
          </a:prstGeom>
          <a:noFill/>
        </p:spPr>
        <p:txBody>
          <a:bodyPr wrap="none" rtlCol="0">
            <a:spAutoFit/>
          </a:bodyPr>
          <a:lstStyle/>
          <a:p>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DIGITAL MEDIA ETHICS</a:t>
            </a:r>
          </a:p>
          <a:p>
            <a:r>
              <a:rPr lang="en-US" sz="2800" dirty="0">
                <a:solidFill>
                  <a:srgbClr val="24A9E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Prepared by Dr. Sherihan Mohamed</a:t>
            </a:r>
          </a:p>
          <a:p>
            <a:r>
              <a:rPr lang="en-US" sz="28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Lecture 3</a:t>
            </a:r>
          </a:p>
        </p:txBody>
      </p:sp>
      <p:sp>
        <p:nvSpPr>
          <p:cNvPr id="16" name="TextBox 15"/>
          <p:cNvSpPr txBox="1"/>
          <p:nvPr/>
        </p:nvSpPr>
        <p:spPr>
          <a:xfrm>
            <a:off x="7157773" y="3570625"/>
            <a:ext cx="4172424" cy="954107"/>
          </a:xfrm>
          <a:prstGeom prst="rect">
            <a:avLst/>
          </a:prstGeom>
          <a:noFill/>
        </p:spPr>
        <p:txBody>
          <a:bodyPr wrap="none" rtlCol="0">
            <a:spAutoFit/>
          </a:bodyPr>
          <a:lstStyle/>
          <a:p>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DGM723</a:t>
            </a:r>
          </a:p>
          <a:p>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DIGITAL MEDIA ETHICS</a:t>
            </a:r>
          </a:p>
        </p:txBody>
      </p:sp>
    </p:spTree>
    <p:custDataLst>
      <p:tags r:id="rId1"/>
    </p:custDataLst>
    <p:extLst>
      <p:ext uri="{BB962C8B-B14F-4D97-AF65-F5344CB8AC3E}">
        <p14:creationId xmlns:p14="http://schemas.microsoft.com/office/powerpoint/2010/main" val="2586834508"/>
      </p:ext>
    </p:extLst>
  </p:cSld>
  <p:clrMapOvr>
    <a:masterClrMapping/>
  </p:clrMapOvr>
  <mc:AlternateContent xmlns:mc="http://schemas.openxmlformats.org/markup-compatibility/2006" xmlns:p14="http://schemas.microsoft.com/office/powerpoint/2010/main">
    <mc:Choice Requires="p14">
      <p:transition spd="slow" p14:dur="2000" advTm="9785"/>
    </mc:Choice>
    <mc:Fallback xmlns="">
      <p:transition spd="slow" advTm="9785"/>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6" presetClass="entr" presetSubtype="16" fill="hold" nodeType="clickEffect">
                                  <p:stCondLst>
                                    <p:cond delay="0"/>
                                  </p:stCondLst>
                                  <p:childTnLst>
                                    <p:set>
                                      <p:cBhvr>
                                        <p:cTn id="10" dur="1" fill="hold">
                                          <p:stCondLst>
                                            <p:cond delay="0"/>
                                          </p:stCondLst>
                                        </p:cTn>
                                        <p:tgtEl>
                                          <p:spTgt spid="13"/>
                                        </p:tgtEl>
                                        <p:attrNameLst>
                                          <p:attrName>style.visibility</p:attrName>
                                        </p:attrNameLst>
                                      </p:cBhvr>
                                      <p:to>
                                        <p:strVal val="visible"/>
                                      </p:to>
                                    </p:set>
                                    <p:animEffect transition="in" filter="circle(in)">
                                      <p:cBhvr>
                                        <p:cTn id="11" dur="20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p:cNvPicPr>
            <a:picLocks noChangeAspect="1"/>
          </p:cNvPicPr>
          <p:nvPr/>
        </p:nvPicPr>
        <p:blipFill>
          <a:blip r:embed="rId3"/>
          <a:stretch>
            <a:fillRect/>
          </a:stretch>
        </p:blipFill>
        <p:spPr>
          <a:xfrm>
            <a:off x="-71964" y="-117903"/>
            <a:ext cx="12335929" cy="7093806"/>
          </a:xfrm>
          <a:prstGeom prst="rect">
            <a:avLst/>
          </a:prstGeom>
        </p:spPr>
      </p:pic>
      <p:sp>
        <p:nvSpPr>
          <p:cNvPr id="17" name="Rectangle 16"/>
          <p:cNvSpPr/>
          <p:nvPr/>
        </p:nvSpPr>
        <p:spPr>
          <a:xfrm rot="10800000">
            <a:off x="-156351" y="-135287"/>
            <a:ext cx="12504703" cy="7128574"/>
          </a:xfrm>
          <a:prstGeom prst="rect">
            <a:avLst/>
          </a:prstGeom>
          <a:gradFill>
            <a:gsLst>
              <a:gs pos="0">
                <a:schemeClr val="accent1">
                  <a:lumMod val="5000"/>
                  <a:lumOff val="95000"/>
                  <a:alpha val="27000"/>
                </a:schemeClr>
              </a:gs>
              <a:gs pos="100000">
                <a:srgbClr val="FF9518">
                  <a:alpha val="39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p:cNvPicPr>
            <a:picLocks noChangeAspect="1"/>
          </p:cNvPicPr>
          <p:nvPr/>
        </p:nvPicPr>
        <p:blipFill>
          <a:blip r:embed="rId4"/>
          <a:stretch>
            <a:fillRect/>
          </a:stretch>
        </p:blipFill>
        <p:spPr>
          <a:xfrm>
            <a:off x="5280815" y="-160950"/>
            <a:ext cx="5721151" cy="6563668"/>
          </a:xfrm>
          <a:prstGeom prst="rect">
            <a:avLst/>
          </a:prstGeom>
        </p:spPr>
      </p:pic>
      <p:pic>
        <p:nvPicPr>
          <p:cNvPr id="12" name="Picture 11"/>
          <p:cNvPicPr>
            <a:picLocks noChangeAspect="1"/>
          </p:cNvPicPr>
          <p:nvPr/>
        </p:nvPicPr>
        <p:blipFill>
          <a:blip r:embed="rId5"/>
          <a:stretch>
            <a:fillRect/>
          </a:stretch>
        </p:blipFill>
        <p:spPr>
          <a:xfrm>
            <a:off x="2235200" y="915090"/>
            <a:ext cx="6714451" cy="1972334"/>
          </a:xfrm>
          <a:prstGeom prst="rect">
            <a:avLst/>
          </a:prstGeom>
        </p:spPr>
      </p:pic>
      <p:pic>
        <p:nvPicPr>
          <p:cNvPr id="2" name="Picture 1"/>
          <p:cNvPicPr>
            <a:picLocks noChangeAspect="1"/>
          </p:cNvPicPr>
          <p:nvPr/>
        </p:nvPicPr>
        <p:blipFill>
          <a:blip r:embed="rId6"/>
          <a:stretch>
            <a:fillRect/>
          </a:stretch>
        </p:blipFill>
        <p:spPr>
          <a:xfrm>
            <a:off x="-139261" y="-101602"/>
            <a:ext cx="4169394" cy="7137043"/>
          </a:xfrm>
          <a:prstGeom prst="rect">
            <a:avLst/>
          </a:prstGeom>
        </p:spPr>
      </p:pic>
      <p:sp>
        <p:nvSpPr>
          <p:cNvPr id="14" name="TextBox 13"/>
          <p:cNvSpPr txBox="1"/>
          <p:nvPr/>
        </p:nvSpPr>
        <p:spPr>
          <a:xfrm>
            <a:off x="3506213" y="1424203"/>
            <a:ext cx="4596130" cy="954107"/>
          </a:xfrm>
          <a:prstGeom prst="rect">
            <a:avLst/>
          </a:prstGeom>
          <a:noFill/>
        </p:spPr>
        <p:txBody>
          <a:bodyPr wrap="none" rtlCol="0">
            <a:spAutoFit/>
          </a:bodyPr>
          <a:lstStyle/>
          <a:p>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DIGITAL MEDIA ETHICS</a:t>
            </a:r>
          </a:p>
          <a:p>
            <a:r>
              <a:rPr lang="en-US" sz="2800" dirty="0">
                <a:solidFill>
                  <a:srgbClr val="24A9E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CHABTER 02- LECTURE 3</a:t>
            </a:r>
            <a:endParaRPr lang="en-US" sz="28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pic>
        <p:nvPicPr>
          <p:cNvPr id="6" name="Picture 5"/>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651740" y="4934428"/>
            <a:ext cx="1699476" cy="1524000"/>
          </a:xfrm>
          <a:prstGeom prst="rect">
            <a:avLst/>
          </a:prstGeom>
        </p:spPr>
      </p:pic>
      <p:pic>
        <p:nvPicPr>
          <p:cNvPr id="13" name="Picture 12"/>
          <p:cNvPicPr>
            <a:picLocks noChangeAspect="1"/>
          </p:cNvPicPr>
          <p:nvPr/>
        </p:nvPicPr>
        <p:blipFill>
          <a:blip r:embed="rId8"/>
          <a:stretch>
            <a:fillRect/>
          </a:stretch>
        </p:blipFill>
        <p:spPr>
          <a:xfrm rot="10800000">
            <a:off x="3612443" y="5284187"/>
            <a:ext cx="8526726" cy="1034667"/>
          </a:xfrm>
          <a:prstGeom prst="rect">
            <a:avLst/>
          </a:prstGeom>
        </p:spPr>
      </p:pic>
      <p:sp>
        <p:nvSpPr>
          <p:cNvPr id="16" name="TextBox 15"/>
          <p:cNvSpPr txBox="1"/>
          <p:nvPr/>
        </p:nvSpPr>
        <p:spPr>
          <a:xfrm>
            <a:off x="4734501" y="5496337"/>
            <a:ext cx="6107762" cy="584775"/>
          </a:xfrm>
          <a:prstGeom prst="rect">
            <a:avLst/>
          </a:prstGeom>
          <a:noFill/>
        </p:spPr>
        <p:txBody>
          <a:bodyPr wrap="none" rtlCol="0">
            <a:spAutoFit/>
          </a:bodyPr>
          <a:lstStyle/>
          <a:p>
            <a:r>
              <a:rPr lang="en-US" sz="32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Privacy in the (Post-)Digital Era</a:t>
            </a:r>
          </a:p>
        </p:txBody>
      </p:sp>
    </p:spTree>
    <p:custDataLst>
      <p:tags r:id="rId1"/>
    </p:custDataLst>
    <p:extLst>
      <p:ext uri="{BB962C8B-B14F-4D97-AF65-F5344CB8AC3E}">
        <p14:creationId xmlns:p14="http://schemas.microsoft.com/office/powerpoint/2010/main" val="3383213040"/>
      </p:ext>
    </p:extLst>
  </p:cSld>
  <p:clrMapOvr>
    <a:masterClrMapping/>
  </p:clrMapOvr>
  <mc:AlternateContent xmlns:mc="http://schemas.openxmlformats.org/markup-compatibility/2006" xmlns:p14="http://schemas.microsoft.com/office/powerpoint/2010/main">
    <mc:Choice Requires="p14">
      <p:transition spd="slow" p14:dur="2000" advTm="15499"/>
    </mc:Choice>
    <mc:Fallback xmlns="">
      <p:transition spd="slow" advTm="15499"/>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pic>
        <p:nvPicPr>
          <p:cNvPr id="5" name="Picture 4"/>
          <p:cNvPicPr>
            <a:picLocks noChangeAspect="1"/>
          </p:cNvPicPr>
          <p:nvPr/>
        </p:nvPicPr>
        <p:blipFill>
          <a:blip r:embed="rId6"/>
          <a:stretch>
            <a:fillRect/>
          </a:stretch>
        </p:blipFill>
        <p:spPr>
          <a:xfrm>
            <a:off x="12072675" y="2204822"/>
            <a:ext cx="238650" cy="2709534"/>
          </a:xfrm>
          <a:prstGeom prst="rect">
            <a:avLst/>
          </a:prstGeom>
        </p:spPr>
      </p:pic>
      <p:pic>
        <p:nvPicPr>
          <p:cNvPr id="6" name="Picture 5"/>
          <p:cNvPicPr>
            <a:picLocks noChangeAspect="1"/>
          </p:cNvPicPr>
          <p:nvPr/>
        </p:nvPicPr>
        <p:blipFill>
          <a:blip r:embed="rId7"/>
          <a:stretch>
            <a:fillRect/>
          </a:stretch>
        </p:blipFill>
        <p:spPr>
          <a:xfrm>
            <a:off x="83256" y="35921"/>
            <a:ext cx="11064641" cy="1690962"/>
          </a:xfrm>
          <a:prstGeom prst="rect">
            <a:avLst/>
          </a:prstGeom>
        </p:spPr>
      </p:pic>
      <p:sp>
        <p:nvSpPr>
          <p:cNvPr id="7" name="TextBox 6"/>
          <p:cNvSpPr txBox="1"/>
          <p:nvPr/>
        </p:nvSpPr>
        <p:spPr>
          <a:xfrm>
            <a:off x="5583682" y="665008"/>
            <a:ext cx="2310174" cy="584775"/>
          </a:xfrm>
          <a:prstGeom prst="rect">
            <a:avLst/>
          </a:prstGeom>
          <a:noFill/>
        </p:spPr>
        <p:txBody>
          <a:bodyPr wrap="square" rtlCol="0">
            <a:spAutoFit/>
          </a:bodyPr>
          <a:lstStyle/>
          <a:p>
            <a:r>
              <a:rPr lang="en-US" sz="32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Remember</a:t>
            </a:r>
            <a:endParaRPr lang="en-US" sz="32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
        <p:nvSpPr>
          <p:cNvPr id="13" name="Rectangle 12">
            <a:extLst>
              <a:ext uri="{FF2B5EF4-FFF2-40B4-BE49-F238E27FC236}">
                <a16:creationId xmlns:a16="http://schemas.microsoft.com/office/drawing/2014/main" id="{4397E26A-3CC4-4822-965D-1FFF0255314E}"/>
              </a:ext>
            </a:extLst>
          </p:cNvPr>
          <p:cNvSpPr/>
          <p:nvPr/>
        </p:nvSpPr>
        <p:spPr>
          <a:xfrm>
            <a:off x="836580" y="1837081"/>
            <a:ext cx="7635616" cy="3785652"/>
          </a:xfrm>
          <a:prstGeom prst="rect">
            <a:avLst/>
          </a:prstGeom>
        </p:spPr>
        <p:txBody>
          <a:bodyPr wrap="square">
            <a:spAutoFit/>
          </a:bodyPr>
          <a:lstStyle/>
          <a:p>
            <a:r>
              <a:rPr lang="en-US" sz="3000" dirty="0">
                <a:solidFill>
                  <a:schemeClr val="accent1">
                    <a:lumMod val="50000"/>
                  </a:schemeClr>
                </a:solidFill>
                <a:effectLst>
                  <a:outerShdw blurRad="38100" dist="38100" dir="2700000" algn="tl">
                    <a:srgbClr val="000000">
                      <a:alpha val="43137"/>
                    </a:srgbClr>
                  </a:outerShdw>
                </a:effectLst>
                <a:latin typeface="Maiandra GD" panose="020E0502030308020204" pitchFamily="34" charset="0"/>
                <a:ea typeface="Microsoft GothicNeo" panose="020B0503020000020004" pitchFamily="34" charset="-127"/>
                <a:cs typeface="Microsoft GothicNeo" panose="020B0503020000020004" pitchFamily="34" charset="-127"/>
              </a:rPr>
              <a:t>** </a:t>
            </a:r>
            <a:r>
              <a:rPr lang="en-US" sz="3000" dirty="0">
                <a:solidFill>
                  <a:srgbClr val="C00000"/>
                </a:solidFill>
                <a:effectLst>
                  <a:outerShdw blurRad="38100" dist="38100" dir="2700000" algn="tl">
                    <a:srgbClr val="000000">
                      <a:alpha val="43137"/>
                    </a:srgbClr>
                  </a:outerShdw>
                </a:effectLst>
                <a:latin typeface="Maiandra GD" panose="020E0502030308020204" pitchFamily="34" charset="0"/>
                <a:ea typeface="Microsoft GothicNeo" panose="020B0503020000020004" pitchFamily="34" charset="-127"/>
                <a:cs typeface="Microsoft GothicNeo" panose="020B0503020000020004" pitchFamily="34" charset="-127"/>
              </a:rPr>
              <a:t>Digital media ethics: </a:t>
            </a:r>
            <a:r>
              <a:rPr lang="en-US" sz="3000" dirty="0">
                <a:solidFill>
                  <a:schemeClr val="accent1">
                    <a:lumMod val="50000"/>
                  </a:schemeClr>
                </a:solidFill>
                <a:effectLst>
                  <a:outerShdw blurRad="38100" dist="38100" dir="2700000" algn="tl">
                    <a:srgbClr val="000000">
                      <a:alpha val="43137"/>
                    </a:srgbClr>
                  </a:outerShdw>
                </a:effectLst>
                <a:latin typeface="Maiandra GD" panose="020E0502030308020204" pitchFamily="34" charset="0"/>
                <a:ea typeface="Microsoft GothicNeo" panose="020B0503020000020004" pitchFamily="34" charset="-127"/>
                <a:cs typeface="Microsoft GothicNeo" panose="020B0503020000020004" pitchFamily="34" charset="-127"/>
              </a:rPr>
              <a:t>How to proceed?</a:t>
            </a:r>
          </a:p>
          <a:p>
            <a:r>
              <a:rPr lang="en-US" sz="3000" dirty="0">
                <a:solidFill>
                  <a:schemeClr val="accent1">
                    <a:lumMod val="50000"/>
                  </a:schemeClr>
                </a:solidFill>
                <a:effectLst>
                  <a:outerShdw blurRad="38100" dist="38100" dir="2700000" algn="tl">
                    <a:srgbClr val="000000">
                      <a:alpha val="43137"/>
                    </a:srgbClr>
                  </a:outerShdw>
                </a:effectLst>
                <a:latin typeface="Maiandra GD" panose="020E0502030308020204" pitchFamily="34" charset="0"/>
                <a:ea typeface="Microsoft GothicNeo" panose="020B0503020000020004" pitchFamily="34" charset="-127"/>
                <a:cs typeface="Microsoft GothicNeo" panose="020B0503020000020004" pitchFamily="34" charset="-127"/>
              </a:rPr>
              <a:t>** </a:t>
            </a:r>
            <a:r>
              <a:rPr lang="en-US" sz="3000" dirty="0">
                <a:solidFill>
                  <a:srgbClr val="C00000"/>
                </a:solidFill>
                <a:effectLst>
                  <a:outerShdw blurRad="38100" dist="38100" dir="2700000" algn="tl">
                    <a:srgbClr val="000000">
                      <a:alpha val="43137"/>
                    </a:srgbClr>
                  </a:outerShdw>
                </a:effectLst>
                <a:latin typeface="Maiandra GD" panose="020E0502030308020204" pitchFamily="34" charset="0"/>
                <a:ea typeface="Microsoft GothicNeo" panose="020B0503020000020004" pitchFamily="34" charset="-127"/>
                <a:cs typeface="Microsoft GothicNeo" panose="020B0503020000020004" pitchFamily="34" charset="-127"/>
              </a:rPr>
              <a:t>Is digital media ethics possible? </a:t>
            </a:r>
            <a:r>
              <a:rPr lang="en-US" sz="3000" dirty="0">
                <a:solidFill>
                  <a:schemeClr val="accent1">
                    <a:lumMod val="50000"/>
                  </a:schemeClr>
                </a:solidFill>
                <a:effectLst>
                  <a:outerShdw blurRad="38100" dist="38100" dir="2700000" algn="tl">
                    <a:srgbClr val="000000">
                      <a:alpha val="43137"/>
                    </a:srgbClr>
                  </a:outerShdw>
                </a:effectLst>
                <a:latin typeface="Maiandra GD" panose="020E0502030308020204" pitchFamily="34" charset="0"/>
                <a:ea typeface="Microsoft GothicNeo" panose="020B0503020000020004" pitchFamily="34" charset="-127"/>
                <a:cs typeface="Microsoft GothicNeo" panose="020B0503020000020004" pitchFamily="34" charset="-127"/>
              </a:rPr>
              <a:t>Grounds for hope</a:t>
            </a:r>
          </a:p>
          <a:p>
            <a:r>
              <a:rPr lang="en-US" sz="3000" dirty="0">
                <a:solidFill>
                  <a:schemeClr val="accent1">
                    <a:lumMod val="50000"/>
                  </a:schemeClr>
                </a:solidFill>
                <a:effectLst>
                  <a:outerShdw blurRad="38100" dist="38100" dir="2700000" algn="tl">
                    <a:srgbClr val="000000">
                      <a:alpha val="43137"/>
                    </a:srgbClr>
                  </a:outerShdw>
                </a:effectLst>
                <a:latin typeface="Maiandra GD" panose="020E0502030308020204" pitchFamily="34" charset="0"/>
                <a:ea typeface="Microsoft GothicNeo" panose="020B0503020000020004" pitchFamily="34" charset="-127"/>
                <a:cs typeface="Microsoft GothicNeo" panose="020B0503020000020004" pitchFamily="34" charset="-127"/>
              </a:rPr>
              <a:t>** </a:t>
            </a:r>
            <a:r>
              <a:rPr lang="en-US" sz="3000" dirty="0">
                <a:solidFill>
                  <a:srgbClr val="C00000"/>
                </a:solidFill>
                <a:effectLst>
                  <a:outerShdw blurRad="38100" dist="38100" dir="2700000" algn="tl">
                    <a:srgbClr val="000000">
                      <a:alpha val="43137"/>
                    </a:srgbClr>
                  </a:outerShdw>
                </a:effectLst>
                <a:latin typeface="Maiandra GD" panose="020E0502030308020204" pitchFamily="34" charset="0"/>
                <a:ea typeface="Microsoft GothicNeo" panose="020B0503020000020004" pitchFamily="34" charset="-127"/>
                <a:cs typeface="Microsoft GothicNeo" panose="020B0503020000020004" pitchFamily="34" charset="-127"/>
              </a:rPr>
              <a:t>How to do ethics in the new mediascape:</a:t>
            </a:r>
          </a:p>
          <a:p>
            <a:r>
              <a:rPr lang="en-US" sz="3000" dirty="0">
                <a:solidFill>
                  <a:schemeClr val="accent1">
                    <a:lumMod val="50000"/>
                  </a:schemeClr>
                </a:solidFill>
                <a:effectLst>
                  <a:outerShdw blurRad="38100" dist="38100" dir="2700000" algn="tl">
                    <a:srgbClr val="000000">
                      <a:alpha val="43137"/>
                    </a:srgbClr>
                  </a:outerShdw>
                </a:effectLst>
                <a:latin typeface="Maiandra GD" panose="020E0502030308020204" pitchFamily="34" charset="0"/>
                <a:ea typeface="Microsoft GothicNeo" panose="020B0503020000020004" pitchFamily="34" charset="-127"/>
                <a:cs typeface="Microsoft GothicNeo" panose="020B0503020000020004" pitchFamily="34" charset="-127"/>
              </a:rPr>
              <a:t>Dialogical approaches, difference, and</a:t>
            </a:r>
          </a:p>
          <a:p>
            <a:r>
              <a:rPr lang="en-US" sz="3000" dirty="0">
                <a:solidFill>
                  <a:schemeClr val="accent1">
                    <a:lumMod val="50000"/>
                  </a:schemeClr>
                </a:solidFill>
                <a:effectLst>
                  <a:outerShdw blurRad="38100" dist="38100" dir="2700000" algn="tl">
                    <a:srgbClr val="000000">
                      <a:alpha val="43137"/>
                    </a:srgbClr>
                  </a:outerShdw>
                </a:effectLst>
                <a:latin typeface="Maiandra GD" panose="020E0502030308020204" pitchFamily="34" charset="0"/>
                <a:ea typeface="Microsoft GothicNeo" panose="020B0503020000020004" pitchFamily="34" charset="-127"/>
                <a:cs typeface="Microsoft GothicNeo" panose="020B0503020000020004" pitchFamily="34" charset="-127"/>
              </a:rPr>
              <a:t>Pluralism.</a:t>
            </a:r>
          </a:p>
          <a:p>
            <a:r>
              <a:rPr lang="en-US" sz="3000" dirty="0">
                <a:solidFill>
                  <a:schemeClr val="accent1">
                    <a:lumMod val="50000"/>
                  </a:schemeClr>
                </a:solidFill>
                <a:effectLst>
                  <a:outerShdw blurRad="38100" dist="38100" dir="2700000" algn="tl">
                    <a:srgbClr val="000000">
                      <a:alpha val="43137"/>
                    </a:srgbClr>
                  </a:outerShdw>
                </a:effectLst>
                <a:latin typeface="Maiandra GD" panose="020E0502030308020204" pitchFamily="34" charset="0"/>
                <a:ea typeface="Microsoft GothicNeo" panose="020B0503020000020004" pitchFamily="34" charset="-127"/>
                <a:cs typeface="Microsoft GothicNeo" panose="020B0503020000020004" pitchFamily="34" charset="-127"/>
              </a:rPr>
              <a:t>** </a:t>
            </a:r>
            <a:r>
              <a:rPr lang="en-US" sz="3000" dirty="0">
                <a:solidFill>
                  <a:srgbClr val="C00000"/>
                </a:solidFill>
                <a:effectLst>
                  <a:outerShdw blurRad="38100" dist="38100" dir="2700000" algn="tl">
                    <a:srgbClr val="000000">
                      <a:alpha val="43137"/>
                    </a:srgbClr>
                  </a:outerShdw>
                </a:effectLst>
                <a:latin typeface="Maiandra GD" panose="020E0502030308020204" pitchFamily="34" charset="0"/>
                <a:ea typeface="Microsoft GothicNeo" panose="020B0503020000020004" pitchFamily="34" charset="-127"/>
                <a:cs typeface="Microsoft GothicNeo" panose="020B0503020000020004" pitchFamily="34" charset="-127"/>
              </a:rPr>
              <a:t>Further considerations: </a:t>
            </a:r>
            <a:r>
              <a:rPr lang="en-US" sz="3000" dirty="0">
                <a:solidFill>
                  <a:schemeClr val="accent1">
                    <a:lumMod val="50000"/>
                  </a:schemeClr>
                </a:solidFill>
                <a:effectLst>
                  <a:outerShdw blurRad="38100" dist="38100" dir="2700000" algn="tl">
                    <a:srgbClr val="000000">
                      <a:alpha val="43137"/>
                    </a:srgbClr>
                  </a:outerShdw>
                </a:effectLst>
                <a:latin typeface="Maiandra GD" panose="020E0502030308020204" pitchFamily="34" charset="0"/>
                <a:ea typeface="Microsoft GothicNeo" panose="020B0503020000020004" pitchFamily="34" charset="-127"/>
                <a:cs typeface="Microsoft GothicNeo" panose="020B0503020000020004" pitchFamily="34" charset="-127"/>
              </a:rPr>
              <a:t>Ethical judgments</a:t>
            </a:r>
          </a:p>
          <a:p>
            <a:r>
              <a:rPr lang="en-US" sz="3000" dirty="0">
                <a:solidFill>
                  <a:schemeClr val="accent1">
                    <a:lumMod val="50000"/>
                  </a:schemeClr>
                </a:solidFill>
                <a:effectLst>
                  <a:outerShdw blurRad="38100" dist="38100" dir="2700000" algn="tl">
                    <a:srgbClr val="000000">
                      <a:alpha val="43137"/>
                    </a:srgbClr>
                  </a:outerShdw>
                </a:effectLst>
                <a:latin typeface="Maiandra GD" panose="020E0502030308020204" pitchFamily="34" charset="0"/>
                <a:ea typeface="Microsoft GothicNeo" panose="020B0503020000020004" pitchFamily="34" charset="-127"/>
                <a:cs typeface="Microsoft GothicNeo" panose="020B0503020000020004" pitchFamily="34" charset="-127"/>
              </a:rPr>
              <a:t>** </a:t>
            </a:r>
            <a:r>
              <a:rPr lang="en-US" sz="3000" dirty="0">
                <a:solidFill>
                  <a:srgbClr val="C00000"/>
                </a:solidFill>
                <a:effectLst>
                  <a:outerShdw blurRad="38100" dist="38100" dir="2700000" algn="tl">
                    <a:srgbClr val="000000">
                      <a:alpha val="43137"/>
                    </a:srgbClr>
                  </a:outerShdw>
                </a:effectLst>
                <a:latin typeface="Maiandra GD" panose="020E0502030308020204" pitchFamily="34" charset="0"/>
                <a:ea typeface="Microsoft GothicNeo" panose="020B0503020000020004" pitchFamily="34" charset="-127"/>
                <a:cs typeface="Microsoft GothicNeo" panose="020B0503020000020004" pitchFamily="34" charset="-127"/>
              </a:rPr>
              <a:t>Conclusion</a:t>
            </a:r>
          </a:p>
        </p:txBody>
      </p:sp>
      <p:pic>
        <p:nvPicPr>
          <p:cNvPr id="10" name="صورة 9" descr="صورة تحتوي على نص&#10;&#10;تم إنشاء الوصف تلقائياً">
            <a:extLst>
              <a:ext uri="{FF2B5EF4-FFF2-40B4-BE49-F238E27FC236}">
                <a16:creationId xmlns:a16="http://schemas.microsoft.com/office/drawing/2014/main" id="{49A9DC59-CF9A-4196-A368-866FC11E4BD6}"/>
              </a:ext>
            </a:extLst>
          </p:cNvPr>
          <p:cNvPicPr>
            <a:picLocks noChangeAspect="1"/>
          </p:cNvPicPr>
          <p:nvPr/>
        </p:nvPicPr>
        <p:blipFill rotWithShape="1">
          <a:blip r:embed="rId8">
            <a:extLst>
              <a:ext uri="{28A0092B-C50C-407E-A947-70E740481C1C}">
                <a14:useLocalDpi xmlns:a14="http://schemas.microsoft.com/office/drawing/2010/main" val="0"/>
              </a:ext>
            </a:extLst>
          </a:blip>
          <a:srcRect b="10918"/>
          <a:stretch/>
        </p:blipFill>
        <p:spPr>
          <a:xfrm>
            <a:off x="8626496" y="2156735"/>
            <a:ext cx="2934206" cy="2544530"/>
          </a:xfrm>
          <a:prstGeom prst="rect">
            <a:avLst/>
          </a:prstGeom>
        </p:spPr>
      </p:pic>
      <p:sp>
        <p:nvSpPr>
          <p:cNvPr id="8" name="TextBox 10">
            <a:extLst>
              <a:ext uri="{FF2B5EF4-FFF2-40B4-BE49-F238E27FC236}">
                <a16:creationId xmlns:a16="http://schemas.microsoft.com/office/drawing/2014/main" id="{8F755F01-614B-556B-D2F4-EBA5F190E815}"/>
              </a:ext>
            </a:extLst>
          </p:cNvPr>
          <p:cNvSpPr txBox="1"/>
          <p:nvPr/>
        </p:nvSpPr>
        <p:spPr>
          <a:xfrm>
            <a:off x="193659" y="379280"/>
            <a:ext cx="2310174" cy="954107"/>
          </a:xfrm>
          <a:prstGeom prst="rect">
            <a:avLst/>
          </a:prstGeom>
          <a:noFill/>
        </p:spPr>
        <p:txBody>
          <a:bodyPr wrap="square" rtlCol="0">
            <a:spAutoFit/>
          </a:bodyPr>
          <a:lstStyle/>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Chapter</a:t>
            </a:r>
          </a:p>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 02</a:t>
            </a:r>
            <a:endParaRPr lang="en-US" sz="28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Tree>
    <p:custDataLst>
      <p:tags r:id="rId1"/>
    </p:custDataLst>
    <p:extLst>
      <p:ext uri="{BB962C8B-B14F-4D97-AF65-F5344CB8AC3E}">
        <p14:creationId xmlns:p14="http://schemas.microsoft.com/office/powerpoint/2010/main" val="2989280964"/>
      </p:ext>
    </p:extLst>
  </p:cSld>
  <p:clrMapOvr>
    <a:masterClrMapping/>
  </p:clrMapOvr>
  <mc:AlternateContent xmlns:mc="http://schemas.openxmlformats.org/markup-compatibility/2006" xmlns:p14="http://schemas.microsoft.com/office/powerpoint/2010/main">
    <mc:Choice Requires="p14">
      <p:transition spd="slow" p14:dur="2000" advTm="50473"/>
    </mc:Choice>
    <mc:Fallback xmlns="">
      <p:transition spd="slow" advTm="50473"/>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83256" y="28598"/>
            <a:ext cx="11064641" cy="1690962"/>
          </a:xfrm>
          <a:prstGeom prst="rect">
            <a:avLst/>
          </a:prstGeom>
        </p:spPr>
      </p:pic>
      <p:sp>
        <p:nvSpPr>
          <p:cNvPr id="7" name="TextBox 6"/>
          <p:cNvSpPr txBox="1"/>
          <p:nvPr/>
        </p:nvSpPr>
        <p:spPr>
          <a:xfrm>
            <a:off x="5583682" y="665008"/>
            <a:ext cx="1984442" cy="584775"/>
          </a:xfrm>
          <a:prstGeom prst="rect">
            <a:avLst/>
          </a:prstGeom>
          <a:noFill/>
        </p:spPr>
        <p:txBody>
          <a:bodyPr wrap="square" rtlCol="0">
            <a:spAutoFit/>
          </a:bodyPr>
          <a:lstStyle/>
          <a:p>
            <a:r>
              <a:rPr lang="en-US" sz="32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Outline</a:t>
            </a:r>
            <a:endParaRPr lang="en-US" sz="32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
        <p:nvSpPr>
          <p:cNvPr id="13" name="Rectangle 12">
            <a:extLst>
              <a:ext uri="{FF2B5EF4-FFF2-40B4-BE49-F238E27FC236}">
                <a16:creationId xmlns:a16="http://schemas.microsoft.com/office/drawing/2014/main" id="{4397E26A-3CC4-4822-965D-1FFF0255314E}"/>
              </a:ext>
            </a:extLst>
          </p:cNvPr>
          <p:cNvSpPr/>
          <p:nvPr/>
        </p:nvSpPr>
        <p:spPr>
          <a:xfrm>
            <a:off x="709124" y="1851861"/>
            <a:ext cx="8276253" cy="3539430"/>
          </a:xfrm>
          <a:prstGeom prst="rect">
            <a:avLst/>
          </a:prstGeom>
        </p:spPr>
        <p:txBody>
          <a:bodyPr wrap="square">
            <a:spAutoFit/>
          </a:bodyPr>
          <a:lstStyle/>
          <a:p>
            <a:pPr algn="just"/>
            <a:r>
              <a:rPr lang="en-US" sz="2800" dirty="0">
                <a:solidFill>
                  <a:schemeClr val="accent1">
                    <a:lumMod val="50000"/>
                  </a:schemeClr>
                </a:solidFill>
                <a:effectLst>
                  <a:outerShdw blurRad="38100" dist="38100" dir="2700000" algn="tl">
                    <a:srgbClr val="000000">
                      <a:alpha val="43137"/>
                    </a:srgbClr>
                  </a:outerShdw>
                </a:effectLst>
                <a:latin typeface="Maiandra GD" panose="020E0502030308020204" pitchFamily="34" charset="0"/>
                <a:ea typeface="Microsoft GothicNeo" panose="020B0503020000020004" pitchFamily="34" charset="-127"/>
                <a:cs typeface="Microsoft GothicNeo" panose="020B0503020000020004" pitchFamily="34" charset="-127"/>
              </a:rPr>
              <a:t>** </a:t>
            </a:r>
            <a:r>
              <a:rPr lang="en-US" sz="2800" dirty="0">
                <a:solidFill>
                  <a:srgbClr val="C00000"/>
                </a:solidFill>
                <a:effectLst>
                  <a:outerShdw blurRad="38100" dist="38100" dir="2700000" algn="tl">
                    <a:srgbClr val="000000">
                      <a:alpha val="43137"/>
                    </a:srgbClr>
                  </a:outerShdw>
                </a:effectLst>
                <a:latin typeface="Maiandra GD" panose="020E0502030308020204" pitchFamily="34" charset="0"/>
                <a:ea typeface="Microsoft GothicNeo" panose="020B0503020000020004" pitchFamily="34" charset="-127"/>
                <a:cs typeface="Microsoft GothicNeo" panose="020B0503020000020004" pitchFamily="34" charset="-127"/>
              </a:rPr>
              <a:t>Information</a:t>
            </a:r>
            <a:r>
              <a:rPr lang="en-US" sz="2800" dirty="0">
                <a:solidFill>
                  <a:schemeClr val="accent1">
                    <a:lumMod val="50000"/>
                  </a:schemeClr>
                </a:solidFill>
                <a:effectLst>
                  <a:outerShdw blurRad="38100" dist="38100" dir="2700000" algn="tl">
                    <a:srgbClr val="000000">
                      <a:alpha val="43137"/>
                    </a:srgbClr>
                  </a:outerShdw>
                </a:effectLst>
                <a:latin typeface="Maiandra GD" panose="020E0502030308020204" pitchFamily="34" charset="0"/>
                <a:ea typeface="Microsoft GothicNeo" panose="020B0503020000020004" pitchFamily="34" charset="-127"/>
                <a:cs typeface="Microsoft GothicNeo" panose="020B0503020000020004" pitchFamily="34" charset="-127"/>
              </a:rPr>
              <a:t> and </a:t>
            </a:r>
            <a:r>
              <a:rPr lang="en-US" sz="2800" dirty="0">
                <a:solidFill>
                  <a:srgbClr val="C00000"/>
                </a:solidFill>
                <a:effectLst>
                  <a:outerShdw blurRad="38100" dist="38100" dir="2700000" algn="tl">
                    <a:srgbClr val="000000">
                      <a:alpha val="43137"/>
                    </a:srgbClr>
                  </a:outerShdw>
                </a:effectLst>
                <a:latin typeface="Maiandra GD" panose="020E0502030308020204" pitchFamily="34" charset="0"/>
                <a:ea typeface="Microsoft GothicNeo" panose="020B0503020000020004" pitchFamily="34" charset="-127"/>
                <a:cs typeface="Microsoft GothicNeo" panose="020B0503020000020004" pitchFamily="34" charset="-127"/>
              </a:rPr>
              <a:t>privacy</a:t>
            </a:r>
            <a:r>
              <a:rPr lang="en-US" sz="2800" dirty="0">
                <a:solidFill>
                  <a:schemeClr val="accent1">
                    <a:lumMod val="50000"/>
                  </a:schemeClr>
                </a:solidFill>
                <a:effectLst>
                  <a:outerShdw blurRad="38100" dist="38100" dir="2700000" algn="tl">
                    <a:srgbClr val="000000">
                      <a:alpha val="43137"/>
                    </a:srgbClr>
                  </a:outerShdw>
                </a:effectLst>
                <a:latin typeface="Maiandra GD" panose="020E0502030308020204" pitchFamily="34" charset="0"/>
                <a:ea typeface="Microsoft GothicNeo" panose="020B0503020000020004" pitchFamily="34" charset="-127"/>
                <a:cs typeface="Microsoft GothicNeo" panose="020B0503020000020004" pitchFamily="34" charset="-127"/>
              </a:rPr>
              <a:t> in the global digital Age.</a:t>
            </a:r>
          </a:p>
          <a:p>
            <a:pPr algn="just"/>
            <a:r>
              <a:rPr lang="en-US" sz="2800" dirty="0">
                <a:solidFill>
                  <a:schemeClr val="accent1">
                    <a:lumMod val="50000"/>
                  </a:schemeClr>
                </a:solidFill>
                <a:effectLst>
                  <a:outerShdw blurRad="38100" dist="38100" dir="2700000" algn="tl">
                    <a:srgbClr val="000000">
                      <a:alpha val="43137"/>
                    </a:srgbClr>
                  </a:outerShdw>
                </a:effectLst>
                <a:latin typeface="Maiandra GD" panose="020E0502030308020204" pitchFamily="34" charset="0"/>
                <a:ea typeface="Microsoft GothicNeo" panose="020B0503020000020004" pitchFamily="34" charset="-127"/>
                <a:cs typeface="Microsoft GothicNeo" panose="020B0503020000020004" pitchFamily="34" charset="-127"/>
              </a:rPr>
              <a:t>** </a:t>
            </a:r>
            <a:r>
              <a:rPr lang="en-GB" sz="2800" dirty="0">
                <a:solidFill>
                  <a:srgbClr val="C00000"/>
                </a:solidFill>
                <a:effectLst>
                  <a:outerShdw blurRad="38100" dist="38100" dir="2700000" algn="tl">
                    <a:srgbClr val="000000">
                      <a:alpha val="43137"/>
                    </a:srgbClr>
                  </a:outerShdw>
                </a:effectLst>
                <a:latin typeface="Maiandra GD" panose="020E0502030308020204" pitchFamily="34" charset="0"/>
                <a:ea typeface="Microsoft GothicNeo" panose="020B0503020000020004" pitchFamily="34" charset="-127"/>
                <a:cs typeface="Microsoft GothicNeo" panose="020B0503020000020004" pitchFamily="34" charset="-127"/>
              </a:rPr>
              <a:t>“Privacy” and private life</a:t>
            </a:r>
            <a:r>
              <a:rPr lang="en-GB" sz="2800" dirty="0">
                <a:solidFill>
                  <a:schemeClr val="accent1">
                    <a:lumMod val="50000"/>
                  </a:schemeClr>
                </a:solidFill>
                <a:effectLst>
                  <a:outerShdw blurRad="38100" dist="38100" dir="2700000" algn="tl">
                    <a:srgbClr val="000000">
                      <a:alpha val="43137"/>
                    </a:srgbClr>
                  </a:outerShdw>
                </a:effectLst>
                <a:latin typeface="Maiandra GD" panose="020E0502030308020204" pitchFamily="34" charset="0"/>
                <a:ea typeface="Microsoft GothicNeo" panose="020B0503020000020004" pitchFamily="34" charset="-127"/>
                <a:cs typeface="Microsoft GothicNeo" panose="020B0503020000020004" pitchFamily="34" charset="-127"/>
              </a:rPr>
              <a:t>: Changing attitudes in the age of social media and mobile devices</a:t>
            </a:r>
            <a:endParaRPr lang="en-US" sz="2800" dirty="0">
              <a:solidFill>
                <a:schemeClr val="accent1">
                  <a:lumMod val="50000"/>
                </a:schemeClr>
              </a:solidFill>
              <a:effectLst>
                <a:outerShdw blurRad="38100" dist="38100" dir="2700000" algn="tl">
                  <a:srgbClr val="000000">
                    <a:alpha val="43137"/>
                  </a:srgbClr>
                </a:outerShdw>
              </a:effectLst>
              <a:latin typeface="Maiandra GD" panose="020E0502030308020204" pitchFamily="34" charset="0"/>
              <a:ea typeface="Microsoft GothicNeo" panose="020B0503020000020004" pitchFamily="34" charset="-127"/>
              <a:cs typeface="Microsoft GothicNeo" panose="020B0503020000020004" pitchFamily="34" charset="-127"/>
            </a:endParaRPr>
          </a:p>
          <a:p>
            <a:pPr algn="just"/>
            <a:r>
              <a:rPr lang="en-US" sz="2800" dirty="0">
                <a:solidFill>
                  <a:schemeClr val="accent1">
                    <a:lumMod val="50000"/>
                  </a:schemeClr>
                </a:solidFill>
                <a:effectLst>
                  <a:outerShdw blurRad="38100" dist="38100" dir="2700000" algn="tl">
                    <a:srgbClr val="000000">
                      <a:alpha val="43137"/>
                    </a:srgbClr>
                  </a:outerShdw>
                </a:effectLst>
                <a:latin typeface="Maiandra GD" panose="020E0502030308020204" pitchFamily="34" charset="0"/>
                <a:ea typeface="Microsoft GothicNeo" panose="020B0503020000020004" pitchFamily="34" charset="-127"/>
                <a:cs typeface="Microsoft GothicNeo" panose="020B0503020000020004" pitchFamily="34" charset="-127"/>
              </a:rPr>
              <a:t>** </a:t>
            </a:r>
            <a:r>
              <a:rPr lang="en-GB" sz="2800" dirty="0">
                <a:solidFill>
                  <a:srgbClr val="C00000"/>
                </a:solidFill>
                <a:effectLst>
                  <a:outerShdw blurRad="38100" dist="38100" dir="2700000" algn="tl">
                    <a:srgbClr val="000000">
                      <a:alpha val="43137"/>
                    </a:srgbClr>
                  </a:outerShdw>
                </a:effectLst>
                <a:latin typeface="Maiandra GD" panose="020E0502030308020204" pitchFamily="34" charset="0"/>
                <a:ea typeface="Microsoft GothicNeo" panose="020B0503020000020004" pitchFamily="34" charset="-127"/>
                <a:cs typeface="Microsoft GothicNeo" panose="020B0503020000020004" pitchFamily="34" charset="-127"/>
              </a:rPr>
              <a:t>“Privacy” and private life</a:t>
            </a:r>
            <a:r>
              <a:rPr lang="en-GB" sz="2800" dirty="0">
                <a:solidFill>
                  <a:schemeClr val="accent1">
                    <a:lumMod val="50000"/>
                  </a:schemeClr>
                </a:solidFill>
                <a:effectLst>
                  <a:outerShdw blurRad="38100" dist="38100" dir="2700000" algn="tl">
                    <a:srgbClr val="000000">
                      <a:alpha val="43137"/>
                    </a:srgbClr>
                  </a:outerShdw>
                </a:effectLst>
                <a:latin typeface="Maiandra GD" panose="020E0502030308020204" pitchFamily="34" charset="0"/>
                <a:ea typeface="Microsoft GothicNeo" panose="020B0503020000020004" pitchFamily="34" charset="-127"/>
                <a:cs typeface="Microsoft GothicNeo" panose="020B0503020000020004" pitchFamily="34" charset="-127"/>
              </a:rPr>
              <a:t>: Cultural and philosophical considerations</a:t>
            </a:r>
          </a:p>
          <a:p>
            <a:pPr algn="just"/>
            <a:r>
              <a:rPr lang="en-GB" sz="2800" dirty="0">
                <a:solidFill>
                  <a:schemeClr val="accent1">
                    <a:lumMod val="50000"/>
                  </a:schemeClr>
                </a:solidFill>
                <a:effectLst>
                  <a:outerShdw blurRad="38100" dist="38100" dir="2700000" algn="tl">
                    <a:srgbClr val="000000">
                      <a:alpha val="43137"/>
                    </a:srgbClr>
                  </a:outerShdw>
                </a:effectLst>
                <a:latin typeface="Maiandra GD" panose="020E0502030308020204" pitchFamily="34" charset="0"/>
                <a:ea typeface="Microsoft GothicNeo" panose="020B0503020000020004" pitchFamily="34" charset="-127"/>
                <a:cs typeface="Microsoft GothicNeo" panose="020B0503020000020004" pitchFamily="34" charset="-127"/>
              </a:rPr>
              <a:t>** </a:t>
            </a:r>
            <a:r>
              <a:rPr lang="en-GB" sz="2800" dirty="0">
                <a:solidFill>
                  <a:srgbClr val="C00000"/>
                </a:solidFill>
                <a:effectLst>
                  <a:outerShdw blurRad="38100" dist="38100" dir="2700000" algn="tl">
                    <a:srgbClr val="000000">
                      <a:alpha val="43137"/>
                    </a:srgbClr>
                  </a:outerShdw>
                </a:effectLst>
                <a:latin typeface="Maiandra GD" panose="020E0502030308020204" pitchFamily="34" charset="0"/>
                <a:ea typeface="Microsoft GothicNeo" panose="020B0503020000020004" pitchFamily="34" charset="-127"/>
                <a:cs typeface="Microsoft GothicNeo" panose="020B0503020000020004" pitchFamily="34" charset="-127"/>
              </a:rPr>
              <a:t>“Privacy” and private life</a:t>
            </a:r>
            <a:r>
              <a:rPr lang="en-GB" sz="2800" dirty="0">
                <a:solidFill>
                  <a:schemeClr val="accent1">
                    <a:lumMod val="50000"/>
                  </a:schemeClr>
                </a:solidFill>
                <a:effectLst>
                  <a:outerShdw blurRad="38100" dist="38100" dir="2700000" algn="tl">
                    <a:srgbClr val="000000">
                      <a:alpha val="43137"/>
                    </a:srgbClr>
                  </a:outerShdw>
                </a:effectLst>
                <a:latin typeface="Maiandra GD" panose="020E0502030308020204" pitchFamily="34" charset="0"/>
                <a:ea typeface="Microsoft GothicNeo" panose="020B0503020000020004" pitchFamily="34" charset="-127"/>
                <a:cs typeface="Microsoft GothicNeo" panose="020B0503020000020004" pitchFamily="34" charset="-127"/>
              </a:rPr>
              <a:t>: Cultural differences and ethical pluralism</a:t>
            </a:r>
          </a:p>
        </p:txBody>
      </p:sp>
      <p:sp>
        <p:nvSpPr>
          <p:cNvPr id="12" name="TextBox 10">
            <a:extLst>
              <a:ext uri="{FF2B5EF4-FFF2-40B4-BE49-F238E27FC236}">
                <a16:creationId xmlns:a16="http://schemas.microsoft.com/office/drawing/2014/main" id="{816562A6-F6ED-4B9E-A6A4-0B4D273A3F84}"/>
              </a:ext>
            </a:extLst>
          </p:cNvPr>
          <p:cNvSpPr txBox="1"/>
          <p:nvPr/>
        </p:nvSpPr>
        <p:spPr>
          <a:xfrm>
            <a:off x="193659" y="379280"/>
            <a:ext cx="2310174" cy="954107"/>
          </a:xfrm>
          <a:prstGeom prst="rect">
            <a:avLst/>
          </a:prstGeom>
          <a:noFill/>
        </p:spPr>
        <p:txBody>
          <a:bodyPr wrap="square" rtlCol="0">
            <a:spAutoFit/>
          </a:bodyPr>
          <a:lstStyle/>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Chapter</a:t>
            </a:r>
          </a:p>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 02</a:t>
            </a:r>
            <a:endParaRPr lang="en-US" sz="28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pic>
        <p:nvPicPr>
          <p:cNvPr id="9" name="صورة 8">
            <a:extLst>
              <a:ext uri="{FF2B5EF4-FFF2-40B4-BE49-F238E27FC236}">
                <a16:creationId xmlns:a16="http://schemas.microsoft.com/office/drawing/2014/main" id="{5456359B-E0F6-4271-988F-879A87CAE051}"/>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948056" y="2092281"/>
            <a:ext cx="2733871" cy="2709534"/>
          </a:xfrm>
          <a:prstGeom prst="rect">
            <a:avLst/>
          </a:prstGeom>
          <a:ln>
            <a:noFill/>
          </a:ln>
          <a:effectLst>
            <a:softEdge rad="112500"/>
          </a:effectLst>
        </p:spPr>
      </p:pic>
    </p:spTree>
    <p:custDataLst>
      <p:tags r:id="rId1"/>
    </p:custDataLst>
    <p:extLst>
      <p:ext uri="{BB962C8B-B14F-4D97-AF65-F5344CB8AC3E}">
        <p14:creationId xmlns:p14="http://schemas.microsoft.com/office/powerpoint/2010/main" val="3639395632"/>
      </p:ext>
    </p:extLst>
  </p:cSld>
  <p:clrMapOvr>
    <a:masterClrMapping/>
  </p:clrMapOvr>
  <mc:AlternateContent xmlns:mc="http://schemas.openxmlformats.org/markup-compatibility/2006" xmlns:p14="http://schemas.microsoft.com/office/powerpoint/2010/main">
    <mc:Choice Requires="p14">
      <p:transition spd="slow" p14:dur="2000" advTm="79145"/>
    </mc:Choice>
    <mc:Fallback xmlns="">
      <p:transition spd="slow" advTm="79145"/>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p:cNvPicPr>
            <a:picLocks noChangeAspect="1"/>
          </p:cNvPicPr>
          <p:nvPr/>
        </p:nvPicPr>
        <p:blipFill>
          <a:blip r:embed="rId3"/>
          <a:stretch>
            <a:fillRect/>
          </a:stretch>
        </p:blipFill>
        <p:spPr>
          <a:xfrm>
            <a:off x="-71964" y="-117903"/>
            <a:ext cx="12335929" cy="7093806"/>
          </a:xfrm>
          <a:prstGeom prst="rect">
            <a:avLst/>
          </a:prstGeom>
        </p:spPr>
      </p:pic>
      <p:sp>
        <p:nvSpPr>
          <p:cNvPr id="17" name="Rectangle 16"/>
          <p:cNvSpPr/>
          <p:nvPr/>
        </p:nvSpPr>
        <p:spPr>
          <a:xfrm rot="10800000">
            <a:off x="-156351" y="-135287"/>
            <a:ext cx="12504703" cy="7128574"/>
          </a:xfrm>
          <a:prstGeom prst="rect">
            <a:avLst/>
          </a:prstGeom>
          <a:gradFill>
            <a:gsLst>
              <a:gs pos="0">
                <a:schemeClr val="accent1">
                  <a:lumMod val="5000"/>
                  <a:lumOff val="95000"/>
                  <a:alpha val="27000"/>
                </a:schemeClr>
              </a:gs>
              <a:gs pos="100000">
                <a:srgbClr val="FF9518">
                  <a:alpha val="39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p:cNvPicPr>
            <a:picLocks noChangeAspect="1"/>
          </p:cNvPicPr>
          <p:nvPr/>
        </p:nvPicPr>
        <p:blipFill>
          <a:blip r:embed="rId4"/>
          <a:stretch>
            <a:fillRect/>
          </a:stretch>
        </p:blipFill>
        <p:spPr>
          <a:xfrm>
            <a:off x="5280815" y="-160950"/>
            <a:ext cx="5721151" cy="6563668"/>
          </a:xfrm>
          <a:prstGeom prst="rect">
            <a:avLst/>
          </a:prstGeom>
        </p:spPr>
      </p:pic>
      <p:pic>
        <p:nvPicPr>
          <p:cNvPr id="12" name="Picture 11"/>
          <p:cNvPicPr>
            <a:picLocks noChangeAspect="1"/>
          </p:cNvPicPr>
          <p:nvPr/>
        </p:nvPicPr>
        <p:blipFill>
          <a:blip r:embed="rId5"/>
          <a:stretch>
            <a:fillRect/>
          </a:stretch>
        </p:blipFill>
        <p:spPr>
          <a:xfrm>
            <a:off x="2235200" y="915090"/>
            <a:ext cx="6714451" cy="1972334"/>
          </a:xfrm>
          <a:prstGeom prst="rect">
            <a:avLst/>
          </a:prstGeom>
        </p:spPr>
      </p:pic>
      <p:pic>
        <p:nvPicPr>
          <p:cNvPr id="2" name="Picture 1"/>
          <p:cNvPicPr>
            <a:picLocks noChangeAspect="1"/>
          </p:cNvPicPr>
          <p:nvPr/>
        </p:nvPicPr>
        <p:blipFill>
          <a:blip r:embed="rId6"/>
          <a:stretch>
            <a:fillRect/>
          </a:stretch>
        </p:blipFill>
        <p:spPr>
          <a:xfrm>
            <a:off x="-139261" y="-101602"/>
            <a:ext cx="4169394" cy="7137043"/>
          </a:xfrm>
          <a:prstGeom prst="rect">
            <a:avLst/>
          </a:prstGeom>
        </p:spPr>
      </p:pic>
      <p:sp>
        <p:nvSpPr>
          <p:cNvPr id="14" name="TextBox 13"/>
          <p:cNvSpPr txBox="1"/>
          <p:nvPr/>
        </p:nvSpPr>
        <p:spPr>
          <a:xfrm>
            <a:off x="3506213" y="1424203"/>
            <a:ext cx="4775666" cy="954107"/>
          </a:xfrm>
          <a:prstGeom prst="rect">
            <a:avLst/>
          </a:prstGeom>
          <a:noFill/>
        </p:spPr>
        <p:txBody>
          <a:bodyPr wrap="none" rtlCol="0">
            <a:spAutoFit/>
          </a:bodyPr>
          <a:lstStyle/>
          <a:p>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DIGITAL MEDIA ETHICS</a:t>
            </a:r>
          </a:p>
          <a:p>
            <a:r>
              <a:rPr lang="en-US" sz="2800" dirty="0">
                <a:solidFill>
                  <a:srgbClr val="24A9E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CHABTER 02 – LECTURE 3</a:t>
            </a:r>
            <a:endParaRPr lang="en-US" sz="28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pic>
        <p:nvPicPr>
          <p:cNvPr id="6" name="Picture 5"/>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651740" y="4934428"/>
            <a:ext cx="1699476" cy="1524000"/>
          </a:xfrm>
          <a:prstGeom prst="rect">
            <a:avLst/>
          </a:prstGeom>
        </p:spPr>
      </p:pic>
      <p:pic>
        <p:nvPicPr>
          <p:cNvPr id="13" name="Picture 12"/>
          <p:cNvPicPr>
            <a:picLocks noChangeAspect="1"/>
          </p:cNvPicPr>
          <p:nvPr/>
        </p:nvPicPr>
        <p:blipFill>
          <a:blip r:embed="rId8"/>
          <a:stretch>
            <a:fillRect/>
          </a:stretch>
        </p:blipFill>
        <p:spPr>
          <a:xfrm rot="10800000">
            <a:off x="3612443" y="5284187"/>
            <a:ext cx="8526726" cy="1034667"/>
          </a:xfrm>
          <a:prstGeom prst="rect">
            <a:avLst/>
          </a:prstGeom>
        </p:spPr>
      </p:pic>
      <p:sp>
        <p:nvSpPr>
          <p:cNvPr id="16" name="TextBox 15"/>
          <p:cNvSpPr txBox="1"/>
          <p:nvPr/>
        </p:nvSpPr>
        <p:spPr>
          <a:xfrm>
            <a:off x="3687091" y="5496551"/>
            <a:ext cx="8313618" cy="553998"/>
          </a:xfrm>
          <a:prstGeom prst="rect">
            <a:avLst/>
          </a:prstGeom>
          <a:noFill/>
        </p:spPr>
        <p:txBody>
          <a:bodyPr wrap="square" rtlCol="0">
            <a:spAutoFit/>
          </a:bodyPr>
          <a:lstStyle/>
          <a:p>
            <a:r>
              <a:rPr lang="en-US" sz="30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Information and privacy in the global digital age</a:t>
            </a:r>
            <a:endParaRPr lang="en-US" sz="30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Tree>
    <p:custDataLst>
      <p:tags r:id="rId1"/>
    </p:custDataLst>
    <p:extLst>
      <p:ext uri="{BB962C8B-B14F-4D97-AF65-F5344CB8AC3E}">
        <p14:creationId xmlns:p14="http://schemas.microsoft.com/office/powerpoint/2010/main" val="1588500542"/>
      </p:ext>
    </p:extLst>
  </p:cSld>
  <p:clrMapOvr>
    <a:masterClrMapping/>
  </p:clrMapOvr>
  <mc:AlternateContent xmlns:mc="http://schemas.openxmlformats.org/markup-compatibility/2006" xmlns:p14="http://schemas.microsoft.com/office/powerpoint/2010/main">
    <mc:Choice Requires="p14">
      <p:transition spd="slow" p14:dur="2000" advTm="104928"/>
    </mc:Choice>
    <mc:Fallback xmlns="">
      <p:transition spd="slow" advTm="104928"/>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58992" y="39829"/>
            <a:ext cx="11165735" cy="1690962"/>
          </a:xfrm>
          <a:prstGeom prst="rect">
            <a:avLst/>
          </a:prstGeom>
        </p:spPr>
      </p:pic>
      <p:sp>
        <p:nvSpPr>
          <p:cNvPr id="7" name="TextBox 6"/>
          <p:cNvSpPr txBox="1"/>
          <p:nvPr/>
        </p:nvSpPr>
        <p:spPr>
          <a:xfrm>
            <a:off x="2947345" y="581682"/>
            <a:ext cx="8277382" cy="523220"/>
          </a:xfrm>
          <a:prstGeom prst="rect">
            <a:avLst/>
          </a:prstGeom>
          <a:noFill/>
        </p:spPr>
        <p:txBody>
          <a:bodyPr wrap="square" rtlCol="0">
            <a:spAutoFit/>
          </a:bodyPr>
          <a:lstStyle/>
          <a:p>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Information and privacy in the global digital age</a:t>
            </a:r>
            <a:endParaRPr lang="en-US" sz="28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
        <p:nvSpPr>
          <p:cNvPr id="9" name="TextBox 8"/>
          <p:cNvSpPr txBox="1"/>
          <p:nvPr/>
        </p:nvSpPr>
        <p:spPr>
          <a:xfrm>
            <a:off x="699789" y="1721225"/>
            <a:ext cx="7891990" cy="3498458"/>
          </a:xfrm>
          <a:prstGeom prst="rect">
            <a:avLst/>
          </a:prstGeom>
          <a:noFill/>
        </p:spPr>
        <p:txBody>
          <a:bodyPr wrap="square" rtlCol="0">
            <a:spAutoFit/>
          </a:bodyPr>
          <a:lstStyle/>
          <a:p>
            <a:pPr algn="just">
              <a:lnSpc>
                <a:spcPct val="200000"/>
              </a:lnSpc>
            </a:pPr>
            <a:r>
              <a:rPr lang="en-US" sz="26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“Privacy” and anonymity online – is there any?</a:t>
            </a:r>
          </a:p>
          <a:p>
            <a:pPr algn="just">
              <a:lnSpc>
                <a:spcPct val="200000"/>
              </a:lnSpc>
            </a:pPr>
            <a:r>
              <a:rPr lang="en-US" sz="2200"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These days, most of us are so accustomed to being tracked one way or another – including by our smartphones, health-tracking devices, GPS-equipped digital cameras, etc. – that we may not give any of this a second thought. </a:t>
            </a:r>
          </a:p>
        </p:txBody>
      </p:sp>
      <p:sp>
        <p:nvSpPr>
          <p:cNvPr id="10" name="TextBox 9">
            <a:extLst>
              <a:ext uri="{FF2B5EF4-FFF2-40B4-BE49-F238E27FC236}">
                <a16:creationId xmlns:a16="http://schemas.microsoft.com/office/drawing/2014/main" id="{CEF17B6C-D094-4230-B16C-C3F5BE8B4779}"/>
              </a:ext>
            </a:extLst>
          </p:cNvPr>
          <p:cNvSpPr txBox="1"/>
          <p:nvPr/>
        </p:nvSpPr>
        <p:spPr>
          <a:xfrm>
            <a:off x="149157" y="195107"/>
            <a:ext cx="2310174" cy="954107"/>
          </a:xfrm>
          <a:prstGeom prst="rect">
            <a:avLst/>
          </a:prstGeom>
          <a:noFill/>
        </p:spPr>
        <p:txBody>
          <a:bodyPr wrap="square" rtlCol="0">
            <a:spAutoFit/>
          </a:bodyPr>
          <a:lstStyle/>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Chapter</a:t>
            </a:r>
          </a:p>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 02</a:t>
            </a:r>
            <a:endParaRPr lang="en-US" sz="28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pic>
        <p:nvPicPr>
          <p:cNvPr id="12" name="صورة 11" descr="صورة تحتوي على كمبيوتر محمول, شخص, كمبيوتر, داخلي&#10;&#10;تم إنشاء الوصف تلقائياً">
            <a:extLst>
              <a:ext uri="{FF2B5EF4-FFF2-40B4-BE49-F238E27FC236}">
                <a16:creationId xmlns:a16="http://schemas.microsoft.com/office/drawing/2014/main" id="{E3BA8814-7468-41EC-B23C-A54777C51500}"/>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826759" y="2160672"/>
            <a:ext cx="2323323" cy="294703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ustDataLst>
      <p:tags r:id="rId1"/>
    </p:custDataLst>
    <p:extLst>
      <p:ext uri="{BB962C8B-B14F-4D97-AF65-F5344CB8AC3E}">
        <p14:creationId xmlns:p14="http://schemas.microsoft.com/office/powerpoint/2010/main" val="4230494244"/>
      </p:ext>
    </p:extLst>
  </p:cSld>
  <p:clrMapOvr>
    <a:masterClrMapping/>
  </p:clrMapOvr>
  <mc:AlternateContent xmlns:mc="http://schemas.openxmlformats.org/markup-compatibility/2006" xmlns:p14="http://schemas.microsoft.com/office/powerpoint/2010/main">
    <mc:Choice Requires="p14">
      <p:transition spd="slow" p14:dur="2000" advTm="114082"/>
    </mc:Choice>
    <mc:Fallback xmlns="">
      <p:transition spd="slow" advTm="114082"/>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 presetClass="entr" presetSubtype="0" fill="hold" grpId="0" nodeType="clickEffect">
                                  <p:stCondLst>
                                    <p:cond delay="0"/>
                                  </p:stCondLst>
                                  <p:childTnLst>
                                    <p:set>
                                      <p:cBhvr>
                                        <p:cTn id="13"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9"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57490" y="58995"/>
            <a:ext cx="11596446" cy="1690962"/>
          </a:xfrm>
          <a:prstGeom prst="rect">
            <a:avLst/>
          </a:prstGeom>
        </p:spPr>
      </p:pic>
      <p:sp>
        <p:nvSpPr>
          <p:cNvPr id="7" name="TextBox 6"/>
          <p:cNvSpPr txBox="1"/>
          <p:nvPr/>
        </p:nvSpPr>
        <p:spPr>
          <a:xfrm>
            <a:off x="3196463" y="663757"/>
            <a:ext cx="7906964" cy="523220"/>
          </a:xfrm>
          <a:prstGeom prst="rect">
            <a:avLst/>
          </a:prstGeom>
          <a:noFill/>
        </p:spPr>
        <p:txBody>
          <a:bodyPr wrap="square" rtlCol="0">
            <a:spAutoFit/>
          </a:bodyPr>
          <a:lstStyle/>
          <a:p>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Information and privacy in the global digital age</a:t>
            </a:r>
            <a:endParaRPr lang="en-US" sz="28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
        <p:nvSpPr>
          <p:cNvPr id="9" name="TextBox 8"/>
          <p:cNvSpPr txBox="1"/>
          <p:nvPr/>
        </p:nvSpPr>
        <p:spPr>
          <a:xfrm>
            <a:off x="811431" y="1441450"/>
            <a:ext cx="7418557" cy="4052456"/>
          </a:xfrm>
          <a:prstGeom prst="rect">
            <a:avLst/>
          </a:prstGeom>
          <a:noFill/>
        </p:spPr>
        <p:txBody>
          <a:bodyPr wrap="square" rtlCol="0">
            <a:spAutoFit/>
          </a:bodyPr>
          <a:lstStyle/>
          <a:p>
            <a:pPr algn="just">
              <a:lnSpc>
                <a:spcPct val="200000"/>
              </a:lnSpc>
            </a:pPr>
            <a:r>
              <a:rPr lang="en-US" sz="22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US" sz="2200"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Whether for </a:t>
            </a:r>
            <a:r>
              <a:rPr lang="en-US" sz="22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managing our health</a:t>
            </a:r>
            <a:r>
              <a:rPr lang="en-US" sz="2200"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finding our way in a new place via </a:t>
            </a:r>
            <a:r>
              <a:rPr lang="en-US" sz="22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Google maps</a:t>
            </a:r>
            <a:r>
              <a:rPr lang="en-US" sz="2200"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or keeping track of our children  or partners  having our rather precise physical location constantly monitored and known to at least selected apps makes contemporary life more convenient, healthier, and safer.</a:t>
            </a:r>
          </a:p>
        </p:txBody>
      </p:sp>
      <p:sp>
        <p:nvSpPr>
          <p:cNvPr id="10" name="TextBox 9">
            <a:extLst>
              <a:ext uri="{FF2B5EF4-FFF2-40B4-BE49-F238E27FC236}">
                <a16:creationId xmlns:a16="http://schemas.microsoft.com/office/drawing/2014/main" id="{CEF17B6C-D094-4230-B16C-C3F5BE8B4779}"/>
              </a:ext>
            </a:extLst>
          </p:cNvPr>
          <p:cNvSpPr txBox="1"/>
          <p:nvPr/>
        </p:nvSpPr>
        <p:spPr>
          <a:xfrm>
            <a:off x="149157" y="195107"/>
            <a:ext cx="2310174" cy="954107"/>
          </a:xfrm>
          <a:prstGeom prst="rect">
            <a:avLst/>
          </a:prstGeom>
          <a:noFill/>
        </p:spPr>
        <p:txBody>
          <a:bodyPr wrap="square" rtlCol="0">
            <a:spAutoFit/>
          </a:bodyPr>
          <a:lstStyle/>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Chapter</a:t>
            </a:r>
          </a:p>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 02</a:t>
            </a:r>
            <a:endParaRPr lang="en-US" sz="28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pic>
        <p:nvPicPr>
          <p:cNvPr id="12" name="صورة 11" descr="صورة تحتوي على نص, حائط, داخلي&#10;&#10;تم إنشاء الوصف تلقائياً">
            <a:extLst>
              <a:ext uri="{FF2B5EF4-FFF2-40B4-BE49-F238E27FC236}">
                <a16:creationId xmlns:a16="http://schemas.microsoft.com/office/drawing/2014/main" id="{767FCCB3-AC91-40F8-8471-5C2978EA17BF}"/>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649427" y="1846988"/>
            <a:ext cx="2852445" cy="2999044"/>
          </a:xfrm>
          <a:prstGeom prst="rect">
            <a:avLst/>
          </a:prstGeom>
          <a:ln>
            <a:noFill/>
          </a:ln>
          <a:effectLst>
            <a:outerShdw blurRad="292100" dist="139700" dir="2700000" algn="tl" rotWithShape="0">
              <a:srgbClr val="333333">
                <a:alpha val="65000"/>
              </a:srgbClr>
            </a:outerShdw>
          </a:effectLst>
        </p:spPr>
      </p:pic>
    </p:spTree>
    <p:custDataLst>
      <p:tags r:id="rId1"/>
    </p:custDataLst>
    <p:extLst>
      <p:ext uri="{BB962C8B-B14F-4D97-AF65-F5344CB8AC3E}">
        <p14:creationId xmlns:p14="http://schemas.microsoft.com/office/powerpoint/2010/main" val="841396719"/>
      </p:ext>
    </p:extLst>
  </p:cSld>
  <p:clrMapOvr>
    <a:masterClrMapping/>
  </p:clrMapOvr>
  <mc:AlternateContent xmlns:mc="http://schemas.openxmlformats.org/markup-compatibility/2006" xmlns:p14="http://schemas.microsoft.com/office/powerpoint/2010/main">
    <mc:Choice Requires="p14">
      <p:transition spd="slow" p14:dur="2000" advTm="53940"/>
    </mc:Choice>
    <mc:Fallback xmlns="">
      <p:transition spd="slow" advTm="5394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 presetClass="entr" presetSubtype="0" fill="hold" grpId="0" nodeType="clickEffect">
                                  <p:stCondLst>
                                    <p:cond delay="0"/>
                                  </p:stCondLst>
                                  <p:childTnLst>
                                    <p:set>
                                      <p:cBhvr>
                                        <p:cTn id="13"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9"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72250" y="30376"/>
            <a:ext cx="11227121" cy="1690962"/>
          </a:xfrm>
          <a:prstGeom prst="rect">
            <a:avLst/>
          </a:prstGeom>
        </p:spPr>
      </p:pic>
      <p:sp>
        <p:nvSpPr>
          <p:cNvPr id="7" name="TextBox 6"/>
          <p:cNvSpPr txBox="1"/>
          <p:nvPr/>
        </p:nvSpPr>
        <p:spPr>
          <a:xfrm>
            <a:off x="2957809" y="599241"/>
            <a:ext cx="8145625" cy="523220"/>
          </a:xfrm>
          <a:prstGeom prst="rect">
            <a:avLst/>
          </a:prstGeom>
          <a:noFill/>
        </p:spPr>
        <p:txBody>
          <a:bodyPr wrap="square" rtlCol="0">
            <a:spAutoFit/>
          </a:bodyPr>
          <a:lstStyle/>
          <a:p>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Information and privacy in the global digital age</a:t>
            </a:r>
            <a:endParaRPr lang="en-US" sz="28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
        <p:nvSpPr>
          <p:cNvPr id="9" name="TextBox 8"/>
          <p:cNvSpPr txBox="1"/>
          <p:nvPr/>
        </p:nvSpPr>
        <p:spPr>
          <a:xfrm>
            <a:off x="3893578" y="1860518"/>
            <a:ext cx="7636016" cy="3226140"/>
          </a:xfrm>
          <a:prstGeom prst="rect">
            <a:avLst/>
          </a:prstGeom>
          <a:noFill/>
        </p:spPr>
        <p:txBody>
          <a:bodyPr wrap="square" rtlCol="0">
            <a:spAutoFit/>
          </a:bodyPr>
          <a:lstStyle/>
          <a:p>
            <a:pPr algn="just">
              <a:lnSpc>
                <a:spcPct val="200000"/>
              </a:lnSpc>
            </a:pPr>
            <a:r>
              <a:rPr lang="en-US" sz="2100" b="1"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US" sz="2100"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Many of these apps can also be used for </a:t>
            </a:r>
            <a:r>
              <a:rPr lang="en-US" sz="21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darker purposes</a:t>
            </a:r>
            <a:r>
              <a:rPr lang="en-US" sz="2100"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starting with various forms of </a:t>
            </a:r>
            <a:r>
              <a:rPr lang="en-US" sz="21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stalking</a:t>
            </a:r>
            <a:r>
              <a:rPr lang="en-US" sz="2100"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US" sz="21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harassment</a:t>
            </a:r>
            <a:r>
              <a:rPr lang="en-US" sz="2100"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and worse. And there are times and circumstances in which we very much want to protect our identity and locational privacy.</a:t>
            </a:r>
          </a:p>
        </p:txBody>
      </p:sp>
      <p:sp>
        <p:nvSpPr>
          <p:cNvPr id="10" name="TextBox 9">
            <a:extLst>
              <a:ext uri="{FF2B5EF4-FFF2-40B4-BE49-F238E27FC236}">
                <a16:creationId xmlns:a16="http://schemas.microsoft.com/office/drawing/2014/main" id="{CEF17B6C-D094-4230-B16C-C3F5BE8B4779}"/>
              </a:ext>
            </a:extLst>
          </p:cNvPr>
          <p:cNvSpPr txBox="1"/>
          <p:nvPr/>
        </p:nvSpPr>
        <p:spPr>
          <a:xfrm>
            <a:off x="149157" y="195107"/>
            <a:ext cx="2310174" cy="954107"/>
          </a:xfrm>
          <a:prstGeom prst="rect">
            <a:avLst/>
          </a:prstGeom>
          <a:noFill/>
        </p:spPr>
        <p:txBody>
          <a:bodyPr wrap="square" rtlCol="0">
            <a:spAutoFit/>
          </a:bodyPr>
          <a:lstStyle/>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Chapter</a:t>
            </a:r>
          </a:p>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 02</a:t>
            </a:r>
            <a:endParaRPr lang="en-US" sz="28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pic>
        <p:nvPicPr>
          <p:cNvPr id="12" name="صورة 11" descr="صورة تحتوي على نص, لعبة, دمية, رسوم المتجهات&#10;&#10;تم إنشاء الوصف تلقائياً">
            <a:extLst>
              <a:ext uri="{FF2B5EF4-FFF2-40B4-BE49-F238E27FC236}">
                <a16:creationId xmlns:a16="http://schemas.microsoft.com/office/drawing/2014/main" id="{29E4C258-E580-4B54-9268-C4C8C25A282D}"/>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86424" y="2175262"/>
            <a:ext cx="2805706" cy="2853948"/>
          </a:xfrm>
          <a:prstGeom prst="rect">
            <a:avLst/>
          </a:prstGeom>
          <a:ln>
            <a:noFill/>
          </a:ln>
          <a:effectLst>
            <a:outerShdw blurRad="292100" dist="139700" dir="2700000" algn="tl" rotWithShape="0">
              <a:srgbClr val="333333">
                <a:alpha val="65000"/>
              </a:srgbClr>
            </a:outerShdw>
          </a:effectLst>
        </p:spPr>
      </p:pic>
    </p:spTree>
    <p:custDataLst>
      <p:tags r:id="rId1"/>
    </p:custDataLst>
    <p:extLst>
      <p:ext uri="{BB962C8B-B14F-4D97-AF65-F5344CB8AC3E}">
        <p14:creationId xmlns:p14="http://schemas.microsoft.com/office/powerpoint/2010/main" val="278825098"/>
      </p:ext>
    </p:extLst>
  </p:cSld>
  <p:clrMapOvr>
    <a:masterClrMapping/>
  </p:clrMapOvr>
  <mc:AlternateContent xmlns:mc="http://schemas.openxmlformats.org/markup-compatibility/2006" xmlns:p14="http://schemas.microsoft.com/office/powerpoint/2010/main">
    <mc:Choice Requires="p14">
      <p:transition spd="slow" p14:dur="2000" advTm="129698"/>
    </mc:Choice>
    <mc:Fallback xmlns="">
      <p:transition spd="slow" advTm="129698"/>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 presetClass="entr" presetSubtype="0" fill="hold" grpId="0" nodeType="clickEffect">
                                  <p:stCondLst>
                                    <p:cond delay="0"/>
                                  </p:stCondLst>
                                  <p:childTnLst>
                                    <p:set>
                                      <p:cBhvr>
                                        <p:cTn id="13"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9"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67321" y="2008"/>
            <a:ext cx="11306695" cy="1690962"/>
          </a:xfrm>
          <a:prstGeom prst="rect">
            <a:avLst/>
          </a:prstGeom>
        </p:spPr>
      </p:pic>
      <p:sp>
        <p:nvSpPr>
          <p:cNvPr id="9" name="TextBox 8"/>
          <p:cNvSpPr txBox="1"/>
          <p:nvPr/>
        </p:nvSpPr>
        <p:spPr>
          <a:xfrm>
            <a:off x="710105" y="1506494"/>
            <a:ext cx="7850234" cy="4052456"/>
          </a:xfrm>
          <a:prstGeom prst="rect">
            <a:avLst/>
          </a:prstGeom>
          <a:noFill/>
        </p:spPr>
        <p:txBody>
          <a:bodyPr wrap="square" rtlCol="0">
            <a:spAutoFit/>
          </a:bodyPr>
          <a:lstStyle/>
          <a:p>
            <a:pPr algn="just">
              <a:lnSpc>
                <a:spcPct val="200000"/>
              </a:lnSpc>
            </a:pPr>
            <a:r>
              <a:rPr lang="en-US" sz="22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In order to get a </a:t>
            </a:r>
            <a:r>
              <a:rPr lang="en-US" sz="22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better understanding </a:t>
            </a:r>
            <a:r>
              <a:rPr lang="en-US" sz="22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of how online communication works – in part, so as to develop a better sense of how such communication can be protected when needed – let’s play a bit with good old-fashioned email (still one of the primary and most widely used applications of the internet). </a:t>
            </a:r>
            <a:endParaRPr lang="en-US" sz="2200"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endParaRPr>
          </a:p>
        </p:txBody>
      </p:sp>
      <p:sp>
        <p:nvSpPr>
          <p:cNvPr id="10" name="TextBox 9">
            <a:extLst>
              <a:ext uri="{FF2B5EF4-FFF2-40B4-BE49-F238E27FC236}">
                <a16:creationId xmlns:a16="http://schemas.microsoft.com/office/drawing/2014/main" id="{CEF17B6C-D094-4230-B16C-C3F5BE8B4779}"/>
              </a:ext>
            </a:extLst>
          </p:cNvPr>
          <p:cNvSpPr txBox="1"/>
          <p:nvPr/>
        </p:nvSpPr>
        <p:spPr>
          <a:xfrm>
            <a:off x="149157" y="195107"/>
            <a:ext cx="2310174" cy="954107"/>
          </a:xfrm>
          <a:prstGeom prst="rect">
            <a:avLst/>
          </a:prstGeom>
          <a:noFill/>
        </p:spPr>
        <p:txBody>
          <a:bodyPr wrap="square" rtlCol="0">
            <a:spAutoFit/>
          </a:bodyPr>
          <a:lstStyle/>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Chapter</a:t>
            </a:r>
          </a:p>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 02</a:t>
            </a:r>
            <a:endParaRPr lang="en-US" sz="28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1836D656-2DB3-41A2-A337-FAD3DBD2605A}"/>
              </a:ext>
            </a:extLst>
          </p:cNvPr>
          <p:cNvSpPr txBox="1"/>
          <p:nvPr/>
        </p:nvSpPr>
        <p:spPr>
          <a:xfrm>
            <a:off x="3094768" y="620176"/>
            <a:ext cx="8890758" cy="523220"/>
          </a:xfrm>
          <a:prstGeom prst="rect">
            <a:avLst/>
          </a:prstGeom>
          <a:noFill/>
        </p:spPr>
        <p:txBody>
          <a:bodyPr wrap="square" rtlCol="0">
            <a:spAutoFit/>
          </a:bodyPr>
          <a:lstStyle/>
          <a:p>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Information and privacy in the global digital age</a:t>
            </a:r>
            <a:endParaRPr lang="en-US" sz="28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pic>
        <p:nvPicPr>
          <p:cNvPr id="12" name="صورة 11" descr="صورة تحتوي على نص, طائرة, ملحق&#10;&#10;تم إنشاء الوصف تلقائياً">
            <a:extLst>
              <a:ext uri="{FF2B5EF4-FFF2-40B4-BE49-F238E27FC236}">
                <a16:creationId xmlns:a16="http://schemas.microsoft.com/office/drawing/2014/main" id="{3662F95D-9346-4F33-AE04-8F65D2CE694D}"/>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994842" y="1985441"/>
            <a:ext cx="2687084" cy="2709533"/>
          </a:xfrm>
          <a:prstGeom prst="rect">
            <a:avLst/>
          </a:prstGeom>
          <a:ln>
            <a:noFill/>
          </a:ln>
          <a:effectLst>
            <a:outerShdw blurRad="292100" dist="139700" dir="2700000" algn="tl" rotWithShape="0">
              <a:srgbClr val="333333">
                <a:alpha val="65000"/>
              </a:srgbClr>
            </a:outerShdw>
          </a:effectLst>
        </p:spPr>
      </p:pic>
    </p:spTree>
    <p:custDataLst>
      <p:tags r:id="rId1"/>
    </p:custDataLst>
    <p:extLst>
      <p:ext uri="{BB962C8B-B14F-4D97-AF65-F5344CB8AC3E}">
        <p14:creationId xmlns:p14="http://schemas.microsoft.com/office/powerpoint/2010/main" val="1910255320"/>
      </p:ext>
    </p:extLst>
  </p:cSld>
  <p:clrMapOvr>
    <a:masterClrMapping/>
  </p:clrMapOvr>
  <mc:AlternateContent xmlns:mc="http://schemas.openxmlformats.org/markup-compatibility/2006" xmlns:p14="http://schemas.microsoft.com/office/powerpoint/2010/main">
    <mc:Choice Requires="p14">
      <p:transition spd="slow" p14:dur="2000" advTm="66671"/>
    </mc:Choice>
    <mc:Fallback xmlns="">
      <p:transition spd="slow" advTm="66671"/>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grpId="0" nodeType="clickEffect">
                                  <p:stCondLst>
                                    <p:cond delay="0"/>
                                  </p:stCondLst>
                                  <p:childTnLst>
                                    <p:set>
                                      <p:cBhvr>
                                        <p:cTn id="10" dur="1" fill="hold">
                                          <p:stCondLst>
                                            <p:cond delay="0"/>
                                          </p:stCondLst>
                                        </p:cTn>
                                        <p:tgtEl>
                                          <p:spTgt spid="11"/>
                                        </p:tgtEl>
                                        <p:attrNameLst>
                                          <p:attrName>style.visibility</p:attrName>
                                        </p:attrNameLst>
                                      </p:cBhvr>
                                      <p:to>
                                        <p:strVal val="visible"/>
                                      </p:to>
                                    </p:set>
                                    <p:animEffect transition="in" filter="fade">
                                      <p:cBhvr>
                                        <p:cTn id="11" dur="1000"/>
                                        <p:tgtEl>
                                          <p:spTgt spid="11"/>
                                        </p:tgtEl>
                                      </p:cBhvr>
                                    </p:animEffect>
                                    <p:anim calcmode="lin" valueType="num">
                                      <p:cBhvr>
                                        <p:cTn id="12" dur="1000" fill="hold"/>
                                        <p:tgtEl>
                                          <p:spTgt spid="11"/>
                                        </p:tgtEl>
                                        <p:attrNameLst>
                                          <p:attrName>ppt_x</p:attrName>
                                        </p:attrNameLst>
                                      </p:cBhvr>
                                      <p:tavLst>
                                        <p:tav tm="0">
                                          <p:val>
                                            <p:strVal val="#ppt_x"/>
                                          </p:val>
                                        </p:tav>
                                        <p:tav tm="100000">
                                          <p:val>
                                            <p:strVal val="#ppt_x"/>
                                          </p:val>
                                        </p:tav>
                                      </p:tavLst>
                                    </p:anim>
                                    <p:anim calcmode="lin" valueType="num">
                                      <p:cBhvr>
                                        <p:cTn id="13"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1"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83841" y="46655"/>
            <a:ext cx="11579423" cy="1578995"/>
          </a:xfrm>
          <a:prstGeom prst="rect">
            <a:avLst/>
          </a:prstGeom>
        </p:spPr>
      </p:pic>
      <p:sp>
        <p:nvSpPr>
          <p:cNvPr id="9" name="TextBox 8"/>
          <p:cNvSpPr txBox="1"/>
          <p:nvPr/>
        </p:nvSpPr>
        <p:spPr>
          <a:xfrm>
            <a:off x="3492205" y="1791182"/>
            <a:ext cx="7850234" cy="2935099"/>
          </a:xfrm>
          <a:prstGeom prst="rect">
            <a:avLst/>
          </a:prstGeom>
          <a:noFill/>
        </p:spPr>
        <p:txBody>
          <a:bodyPr wrap="square" rtlCol="0">
            <a:spAutoFit/>
          </a:bodyPr>
          <a:lstStyle/>
          <a:p>
            <a:pPr algn="just">
              <a:lnSpc>
                <a:spcPct val="200000"/>
              </a:lnSpc>
            </a:pPr>
            <a:r>
              <a:rPr lang="en-US" sz="24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The goal here is to </a:t>
            </a:r>
            <a:r>
              <a:rPr lang="en-US" sz="24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see how much information your email contains about you </a:t>
            </a:r>
            <a:r>
              <a:rPr lang="en-US" sz="24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that is essentially open and public – and to reflect on how far you may prefer that some of this information remain private.</a:t>
            </a:r>
            <a:endParaRPr lang="en-US" sz="2400"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endParaRPr>
          </a:p>
        </p:txBody>
      </p:sp>
      <p:sp>
        <p:nvSpPr>
          <p:cNvPr id="10" name="TextBox 9">
            <a:extLst>
              <a:ext uri="{FF2B5EF4-FFF2-40B4-BE49-F238E27FC236}">
                <a16:creationId xmlns:a16="http://schemas.microsoft.com/office/drawing/2014/main" id="{CEF17B6C-D094-4230-B16C-C3F5BE8B4779}"/>
              </a:ext>
            </a:extLst>
          </p:cNvPr>
          <p:cNvSpPr txBox="1"/>
          <p:nvPr/>
        </p:nvSpPr>
        <p:spPr>
          <a:xfrm>
            <a:off x="149157" y="195107"/>
            <a:ext cx="2310174" cy="954107"/>
          </a:xfrm>
          <a:prstGeom prst="rect">
            <a:avLst/>
          </a:prstGeom>
          <a:noFill/>
        </p:spPr>
        <p:txBody>
          <a:bodyPr wrap="square" rtlCol="0">
            <a:spAutoFit/>
          </a:bodyPr>
          <a:lstStyle/>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Chapter</a:t>
            </a:r>
          </a:p>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 02</a:t>
            </a:r>
            <a:endParaRPr lang="en-US" sz="28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1836D656-2DB3-41A2-A337-FAD3DBD2605A}"/>
              </a:ext>
            </a:extLst>
          </p:cNvPr>
          <p:cNvSpPr txBox="1"/>
          <p:nvPr/>
        </p:nvSpPr>
        <p:spPr>
          <a:xfrm>
            <a:off x="3144417" y="592432"/>
            <a:ext cx="7977673" cy="523220"/>
          </a:xfrm>
          <a:prstGeom prst="rect">
            <a:avLst/>
          </a:prstGeom>
          <a:noFill/>
        </p:spPr>
        <p:txBody>
          <a:bodyPr wrap="square" rtlCol="0">
            <a:spAutoFit/>
          </a:bodyPr>
          <a:lstStyle/>
          <a:p>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Information and privacy in the global digital age</a:t>
            </a:r>
            <a:endParaRPr lang="en-US" sz="28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pic>
        <p:nvPicPr>
          <p:cNvPr id="12" name="صورة 11" descr="صورة تحتوي على نص, علامة&#10;&#10;تم إنشاء الوصف تلقائياً">
            <a:extLst>
              <a:ext uri="{FF2B5EF4-FFF2-40B4-BE49-F238E27FC236}">
                <a16:creationId xmlns:a16="http://schemas.microsoft.com/office/drawing/2014/main" id="{13A16A75-1FAA-4EBE-8208-668858A2AD32}"/>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457200" y="2088524"/>
            <a:ext cx="2892491" cy="2399499"/>
          </a:xfrm>
          <a:prstGeom prst="rect">
            <a:avLst/>
          </a:prstGeom>
          <a:ln>
            <a:noFill/>
          </a:ln>
          <a:effectLst>
            <a:outerShdw blurRad="292100" dist="139700" dir="2700000" algn="tl" rotWithShape="0">
              <a:srgbClr val="333333">
                <a:alpha val="65000"/>
              </a:srgbClr>
            </a:outerShdw>
          </a:effectLst>
        </p:spPr>
      </p:pic>
    </p:spTree>
    <p:custDataLst>
      <p:tags r:id="rId1"/>
    </p:custDataLst>
    <p:extLst>
      <p:ext uri="{BB962C8B-B14F-4D97-AF65-F5344CB8AC3E}">
        <p14:creationId xmlns:p14="http://schemas.microsoft.com/office/powerpoint/2010/main" val="2747833239"/>
      </p:ext>
    </p:extLst>
  </p:cSld>
  <p:clrMapOvr>
    <a:masterClrMapping/>
  </p:clrMapOvr>
  <mc:AlternateContent xmlns:mc="http://schemas.openxmlformats.org/markup-compatibility/2006" xmlns:p14="http://schemas.microsoft.com/office/powerpoint/2010/main">
    <mc:Choice Requires="p14">
      <p:transition spd="slow" p14:dur="2000" advTm="92869"/>
    </mc:Choice>
    <mc:Fallback xmlns="">
      <p:transition spd="slow" advTm="92869"/>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grpId="0" nodeType="clickEffect">
                                  <p:stCondLst>
                                    <p:cond delay="0"/>
                                  </p:stCondLst>
                                  <p:childTnLst>
                                    <p:set>
                                      <p:cBhvr>
                                        <p:cTn id="10" dur="1" fill="hold">
                                          <p:stCondLst>
                                            <p:cond delay="0"/>
                                          </p:stCondLst>
                                        </p:cTn>
                                        <p:tgtEl>
                                          <p:spTgt spid="11"/>
                                        </p:tgtEl>
                                        <p:attrNameLst>
                                          <p:attrName>style.visibility</p:attrName>
                                        </p:attrNameLst>
                                      </p:cBhvr>
                                      <p:to>
                                        <p:strVal val="visible"/>
                                      </p:to>
                                    </p:set>
                                    <p:animEffect transition="in" filter="fade">
                                      <p:cBhvr>
                                        <p:cTn id="11" dur="1000"/>
                                        <p:tgtEl>
                                          <p:spTgt spid="11"/>
                                        </p:tgtEl>
                                      </p:cBhvr>
                                    </p:animEffect>
                                    <p:anim calcmode="lin" valueType="num">
                                      <p:cBhvr>
                                        <p:cTn id="12" dur="1000" fill="hold"/>
                                        <p:tgtEl>
                                          <p:spTgt spid="11"/>
                                        </p:tgtEl>
                                        <p:attrNameLst>
                                          <p:attrName>ppt_x</p:attrName>
                                        </p:attrNameLst>
                                      </p:cBhvr>
                                      <p:tavLst>
                                        <p:tav tm="0">
                                          <p:val>
                                            <p:strVal val="#ppt_x"/>
                                          </p:val>
                                        </p:tav>
                                        <p:tav tm="100000">
                                          <p:val>
                                            <p:strVal val="#ppt_x"/>
                                          </p:val>
                                        </p:tav>
                                      </p:tavLst>
                                    </p:anim>
                                    <p:anim calcmode="lin" valueType="num">
                                      <p:cBhvr>
                                        <p:cTn id="13"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1"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5" y="0"/>
            <a:ext cx="11174142" cy="1690962"/>
          </a:xfrm>
          <a:prstGeom prst="rect">
            <a:avLst/>
          </a:prstGeom>
        </p:spPr>
      </p:pic>
      <p:sp>
        <p:nvSpPr>
          <p:cNvPr id="9" name="TextBox 8"/>
          <p:cNvSpPr txBox="1"/>
          <p:nvPr/>
        </p:nvSpPr>
        <p:spPr>
          <a:xfrm>
            <a:off x="951722" y="1728056"/>
            <a:ext cx="7458032" cy="3375348"/>
          </a:xfrm>
          <a:prstGeom prst="rect">
            <a:avLst/>
          </a:prstGeom>
          <a:noFill/>
        </p:spPr>
        <p:txBody>
          <a:bodyPr wrap="square" rtlCol="0">
            <a:spAutoFit/>
          </a:bodyPr>
          <a:lstStyle/>
          <a:p>
            <a:pPr algn="just">
              <a:lnSpc>
                <a:spcPct val="200000"/>
              </a:lnSpc>
            </a:pPr>
            <a:r>
              <a:rPr lang="en-US" sz="2200" dirty="0">
                <a:solidFill>
                  <a:srgbClr val="0A1F61"/>
                </a:solidFill>
                <a:effectLst>
                  <a:outerShdw blurRad="38100" dist="38100" dir="2700000" algn="tl">
                    <a:srgbClr val="000000">
                      <a:alpha val="43137"/>
                    </a:srgbClr>
                  </a:outerShdw>
                </a:effectLst>
                <a:latin typeface="Microsoft GothicNeo Light" panose="020B0503020000020004" pitchFamily="34" charset="-127"/>
                <a:ea typeface="Microsoft GothicNeo Light" panose="020B0503020000020004" pitchFamily="34" charset="-127"/>
                <a:cs typeface="Microsoft GothicNeo Light" panose="020B0503020000020004" pitchFamily="34" charset="-127"/>
              </a:rPr>
              <a:t>	</a:t>
            </a:r>
            <a:r>
              <a:rPr lang="en-US" sz="2200" b="1" dirty="0">
                <a:solidFill>
                  <a:srgbClr val="0A1F61"/>
                </a:solidFill>
                <a:effectLst>
                  <a:outerShdw blurRad="38100" dist="38100" dir="2700000" algn="tl">
                    <a:srgbClr val="000000">
                      <a:alpha val="43137"/>
                    </a:srgbClr>
                  </a:outerShdw>
                </a:effectLst>
                <a:latin typeface="Microsoft GothicNeo Light" panose="020B0503020000020004" pitchFamily="34" charset="-127"/>
                <a:ea typeface="Microsoft GothicNeo Light" panose="020B0503020000020004" pitchFamily="34" charset="-127"/>
                <a:cs typeface="Microsoft GothicNeo Light" panose="020B0503020000020004" pitchFamily="34" charset="-127"/>
              </a:rPr>
              <a:t>To begin with: most email clients are set to show users only the basic contents of an email: sender, recipient, cc’s, subject line, and email body. But look again: </a:t>
            </a:r>
            <a:r>
              <a:rPr lang="en-US" sz="2200" b="1" dirty="0">
                <a:solidFill>
                  <a:srgbClr val="C00000"/>
                </a:solidFill>
                <a:effectLst>
                  <a:outerShdw blurRad="38100" dist="38100" dir="2700000" algn="tl">
                    <a:srgbClr val="000000">
                      <a:alpha val="43137"/>
                    </a:srgbClr>
                  </a:outerShdw>
                </a:effectLst>
                <a:latin typeface="Microsoft GothicNeo Light" panose="020B0503020000020004" pitchFamily="34" charset="-127"/>
                <a:ea typeface="Microsoft GothicNeo Light" panose="020B0503020000020004" pitchFamily="34" charset="-127"/>
                <a:cs typeface="Microsoft GothicNeo Light" panose="020B0503020000020004" pitchFamily="34" charset="-127"/>
              </a:rPr>
              <a:t>these clients also allow you to review the complete contents of your email</a:t>
            </a:r>
            <a:r>
              <a:rPr lang="en-US" sz="2200" b="1" dirty="0">
                <a:solidFill>
                  <a:srgbClr val="0A1F61"/>
                </a:solidFill>
                <a:effectLst>
                  <a:outerShdw blurRad="38100" dist="38100" dir="2700000" algn="tl">
                    <a:srgbClr val="000000">
                      <a:alpha val="43137"/>
                    </a:srgbClr>
                  </a:outerShdw>
                </a:effectLst>
                <a:latin typeface="Microsoft GothicNeo Light" panose="020B0503020000020004" pitchFamily="34" charset="-127"/>
                <a:ea typeface="Microsoft GothicNeo Light" panose="020B0503020000020004" pitchFamily="34" charset="-127"/>
                <a:cs typeface="Microsoft GothicNeo Light" panose="020B0503020000020004" pitchFamily="34" charset="-127"/>
              </a:rPr>
              <a:t>.</a:t>
            </a:r>
            <a:endParaRPr lang="en-US" sz="2200" b="1" dirty="0">
              <a:effectLst>
                <a:outerShdw blurRad="38100" dist="38100" dir="2700000" algn="tl">
                  <a:srgbClr val="000000">
                    <a:alpha val="43137"/>
                  </a:srgbClr>
                </a:outerShdw>
              </a:effectLst>
              <a:latin typeface="Microsoft GothicNeo Light" panose="020B0503020000020004" pitchFamily="34" charset="-127"/>
              <a:ea typeface="Microsoft GothicNeo Light" panose="020B0503020000020004" pitchFamily="34" charset="-127"/>
              <a:cs typeface="Microsoft GothicNeo Light" panose="020B0503020000020004" pitchFamily="34" charset="-127"/>
            </a:endParaRPr>
          </a:p>
        </p:txBody>
      </p:sp>
      <p:sp>
        <p:nvSpPr>
          <p:cNvPr id="10" name="TextBox 9">
            <a:extLst>
              <a:ext uri="{FF2B5EF4-FFF2-40B4-BE49-F238E27FC236}">
                <a16:creationId xmlns:a16="http://schemas.microsoft.com/office/drawing/2014/main" id="{CEF17B6C-D094-4230-B16C-C3F5BE8B4779}"/>
              </a:ext>
            </a:extLst>
          </p:cNvPr>
          <p:cNvSpPr txBox="1"/>
          <p:nvPr/>
        </p:nvSpPr>
        <p:spPr>
          <a:xfrm>
            <a:off x="149157" y="195107"/>
            <a:ext cx="2310174" cy="954107"/>
          </a:xfrm>
          <a:prstGeom prst="rect">
            <a:avLst/>
          </a:prstGeom>
          <a:noFill/>
        </p:spPr>
        <p:txBody>
          <a:bodyPr wrap="square" rtlCol="0">
            <a:spAutoFit/>
          </a:bodyPr>
          <a:lstStyle/>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Chapter</a:t>
            </a:r>
          </a:p>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 02</a:t>
            </a:r>
            <a:endParaRPr lang="en-US" sz="28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pic>
        <p:nvPicPr>
          <p:cNvPr id="11" name="صورة 10">
            <a:extLst>
              <a:ext uri="{FF2B5EF4-FFF2-40B4-BE49-F238E27FC236}">
                <a16:creationId xmlns:a16="http://schemas.microsoft.com/office/drawing/2014/main" id="{2A09CACE-A56C-49B0-85A0-3BF2EEAAE837}"/>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554097" y="1961325"/>
            <a:ext cx="3174883" cy="278920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7" name="TextBox 10">
            <a:extLst>
              <a:ext uri="{FF2B5EF4-FFF2-40B4-BE49-F238E27FC236}">
                <a16:creationId xmlns:a16="http://schemas.microsoft.com/office/drawing/2014/main" id="{7BA1CDF5-1022-8302-5B9B-69A313CADC02}"/>
              </a:ext>
            </a:extLst>
          </p:cNvPr>
          <p:cNvSpPr txBox="1"/>
          <p:nvPr/>
        </p:nvSpPr>
        <p:spPr>
          <a:xfrm>
            <a:off x="2908535" y="592430"/>
            <a:ext cx="8157572" cy="523220"/>
          </a:xfrm>
          <a:prstGeom prst="rect">
            <a:avLst/>
          </a:prstGeom>
          <a:noFill/>
        </p:spPr>
        <p:txBody>
          <a:bodyPr wrap="square" rtlCol="0">
            <a:spAutoFit/>
          </a:bodyPr>
          <a:lstStyle/>
          <a:p>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Information and privacy in the global digital age</a:t>
            </a:r>
            <a:endParaRPr lang="en-US" sz="28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Tree>
    <p:custDataLst>
      <p:tags r:id="rId1"/>
    </p:custDataLst>
    <p:extLst>
      <p:ext uri="{BB962C8B-B14F-4D97-AF65-F5344CB8AC3E}">
        <p14:creationId xmlns:p14="http://schemas.microsoft.com/office/powerpoint/2010/main" val="4181202611"/>
      </p:ext>
    </p:extLst>
  </p:cSld>
  <p:clrMapOvr>
    <a:masterClrMapping/>
  </p:clrMapOvr>
  <mc:AlternateContent xmlns:mc="http://schemas.openxmlformats.org/markup-compatibility/2006" xmlns:p14="http://schemas.microsoft.com/office/powerpoint/2010/main">
    <mc:Choice Requires="p14">
      <p:transition spd="slow" p14:dur="2000" advTm="87379"/>
    </mc:Choice>
    <mc:Fallback xmlns="">
      <p:transition spd="slow" advTm="87379"/>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animEffect transition="in" filter="fade">
                                      <p:cBhvr>
                                        <p:cTn id="11" dur="1000"/>
                                        <p:tgtEl>
                                          <p:spTgt spid="7"/>
                                        </p:tgtEl>
                                      </p:cBhvr>
                                    </p:animEffect>
                                    <p:anim calcmode="lin" valueType="num">
                                      <p:cBhvr>
                                        <p:cTn id="12" dur="1000" fill="hold"/>
                                        <p:tgtEl>
                                          <p:spTgt spid="7"/>
                                        </p:tgtEl>
                                        <p:attrNameLst>
                                          <p:attrName>ppt_x</p:attrName>
                                        </p:attrNameLst>
                                      </p:cBhvr>
                                      <p:tavLst>
                                        <p:tav tm="0">
                                          <p:val>
                                            <p:strVal val="#ppt_x"/>
                                          </p:val>
                                        </p:tav>
                                        <p:tav tm="100000">
                                          <p:val>
                                            <p:strVal val="#ppt_x"/>
                                          </p:val>
                                        </p:tav>
                                      </p:tavLst>
                                    </p:anim>
                                    <p:anim calcmode="lin" valueType="num">
                                      <p:cBhvr>
                                        <p:cTn id="13"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7"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69241" y="46657"/>
            <a:ext cx="11286109" cy="1690962"/>
          </a:xfrm>
          <a:prstGeom prst="rect">
            <a:avLst/>
          </a:prstGeom>
        </p:spPr>
      </p:pic>
      <p:sp>
        <p:nvSpPr>
          <p:cNvPr id="9" name="TextBox 8"/>
          <p:cNvSpPr txBox="1"/>
          <p:nvPr/>
        </p:nvSpPr>
        <p:spPr>
          <a:xfrm>
            <a:off x="3555343" y="1462672"/>
            <a:ext cx="7714047" cy="4501938"/>
          </a:xfrm>
          <a:prstGeom prst="rect">
            <a:avLst/>
          </a:prstGeom>
          <a:noFill/>
        </p:spPr>
        <p:txBody>
          <a:bodyPr wrap="square" rtlCol="0">
            <a:spAutoFit/>
          </a:bodyPr>
          <a:lstStyle/>
          <a:p>
            <a:pPr algn="just">
              <a:lnSpc>
                <a:spcPct val="200000"/>
              </a:lnSpc>
            </a:pPr>
            <a:r>
              <a:rPr lang="en-US"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US"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Select a recent email from a friend, and then view the complete source of the email as outlined above. </a:t>
            </a:r>
          </a:p>
          <a:p>
            <a:pPr algn="just">
              <a:lnSpc>
                <a:spcPct val="200000"/>
              </a:lnSpc>
            </a:pPr>
            <a:r>
              <a:rPr lang="en-US"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 What </a:t>
            </a:r>
            <a:r>
              <a:rPr lang="en-US"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strikes you about the information contained </a:t>
            </a:r>
            <a:r>
              <a:rPr lang="en-US"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here in the lines before the usual information about sender and receiver addresses?</a:t>
            </a:r>
          </a:p>
          <a:p>
            <a:pPr algn="just">
              <a:lnSpc>
                <a:spcPct val="200000"/>
              </a:lnSpc>
            </a:pPr>
            <a:r>
              <a:rPr lang="en-US"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(B) Notice that </a:t>
            </a:r>
            <a:r>
              <a:rPr lang="en-US"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each email includes here a history of how </a:t>
            </a:r>
            <a:r>
              <a:rPr lang="en-US"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it was sent, usually in a format like this (from a recent email between two of my accounts).</a:t>
            </a:r>
            <a:endParaRPr lang="en-US" dirty="0">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endParaRPr>
          </a:p>
        </p:txBody>
      </p:sp>
      <p:sp>
        <p:nvSpPr>
          <p:cNvPr id="10" name="TextBox 9">
            <a:extLst>
              <a:ext uri="{FF2B5EF4-FFF2-40B4-BE49-F238E27FC236}">
                <a16:creationId xmlns:a16="http://schemas.microsoft.com/office/drawing/2014/main" id="{CEF17B6C-D094-4230-B16C-C3F5BE8B4779}"/>
              </a:ext>
            </a:extLst>
          </p:cNvPr>
          <p:cNvSpPr txBox="1"/>
          <p:nvPr/>
        </p:nvSpPr>
        <p:spPr>
          <a:xfrm>
            <a:off x="149157" y="195107"/>
            <a:ext cx="2310174" cy="954107"/>
          </a:xfrm>
          <a:prstGeom prst="rect">
            <a:avLst/>
          </a:prstGeom>
          <a:noFill/>
        </p:spPr>
        <p:txBody>
          <a:bodyPr wrap="square" rtlCol="0">
            <a:spAutoFit/>
          </a:bodyPr>
          <a:lstStyle/>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Chapter</a:t>
            </a:r>
          </a:p>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 02</a:t>
            </a:r>
            <a:endParaRPr lang="en-US" sz="28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
        <p:nvSpPr>
          <p:cNvPr id="7" name="TextBox 10">
            <a:extLst>
              <a:ext uri="{FF2B5EF4-FFF2-40B4-BE49-F238E27FC236}">
                <a16:creationId xmlns:a16="http://schemas.microsoft.com/office/drawing/2014/main" id="{4BE8D9EA-8EE5-1E8E-B139-F8C7FC4532B0}"/>
              </a:ext>
            </a:extLst>
          </p:cNvPr>
          <p:cNvSpPr txBox="1"/>
          <p:nvPr/>
        </p:nvSpPr>
        <p:spPr>
          <a:xfrm>
            <a:off x="2945868" y="620425"/>
            <a:ext cx="9041363" cy="523220"/>
          </a:xfrm>
          <a:prstGeom prst="rect">
            <a:avLst/>
          </a:prstGeom>
          <a:noFill/>
        </p:spPr>
        <p:txBody>
          <a:bodyPr wrap="square" rtlCol="0">
            <a:spAutoFit/>
          </a:bodyPr>
          <a:lstStyle/>
          <a:p>
            <a:r>
              <a:rPr lang="en-US" sz="2800" dirty="0">
                <a:solidFill>
                  <a:schemeClr val="bg1"/>
                </a:solidFill>
                <a:latin typeface="Tajawal Medium" panose="00000600000000000000" pitchFamily="2" charset="-78"/>
                <a:cs typeface="Tajawal Medium" panose="00000600000000000000" pitchFamily="2" charset="-78"/>
              </a:rPr>
              <a:t>Information and privacy in the global digital age</a:t>
            </a:r>
            <a:endParaRPr lang="en-US" sz="2800" dirty="0">
              <a:solidFill>
                <a:srgbClr val="FF9518"/>
              </a:solidFill>
              <a:latin typeface="Tajawal Medium" panose="00000600000000000000" pitchFamily="2" charset="-78"/>
              <a:cs typeface="Tajawal Medium" panose="00000600000000000000" pitchFamily="2" charset="-78"/>
            </a:endParaRPr>
          </a:p>
        </p:txBody>
      </p:sp>
      <p:pic>
        <p:nvPicPr>
          <p:cNvPr id="8" name="صورة 11">
            <a:extLst>
              <a:ext uri="{FF2B5EF4-FFF2-40B4-BE49-F238E27FC236}">
                <a16:creationId xmlns:a16="http://schemas.microsoft.com/office/drawing/2014/main" id="{68D91CAC-AFBF-DAAB-F0FF-8B9B12014A1C}"/>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22514" y="2332648"/>
            <a:ext cx="2892489" cy="2541273"/>
          </a:xfrm>
          <a:prstGeom prst="rect">
            <a:avLst/>
          </a:prstGeom>
        </p:spPr>
      </p:pic>
    </p:spTree>
    <p:custDataLst>
      <p:tags r:id="rId1"/>
    </p:custDataLst>
    <p:extLst>
      <p:ext uri="{BB962C8B-B14F-4D97-AF65-F5344CB8AC3E}">
        <p14:creationId xmlns:p14="http://schemas.microsoft.com/office/powerpoint/2010/main" val="3737233372"/>
      </p:ext>
    </p:extLst>
  </p:cSld>
  <p:clrMapOvr>
    <a:masterClrMapping/>
  </p:clrMapOvr>
  <mc:AlternateContent xmlns:mc="http://schemas.openxmlformats.org/markup-compatibility/2006" xmlns:p14="http://schemas.microsoft.com/office/powerpoint/2010/main">
    <mc:Choice Requires="p14">
      <p:transition spd="slow" p14:dur="2000" advTm="57830"/>
    </mc:Choice>
    <mc:Fallback xmlns="">
      <p:transition spd="slow" advTm="5783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animEffect transition="in" filter="fade">
                                      <p:cBhvr>
                                        <p:cTn id="11" dur="1000"/>
                                        <p:tgtEl>
                                          <p:spTgt spid="7"/>
                                        </p:tgtEl>
                                      </p:cBhvr>
                                    </p:animEffect>
                                    <p:anim calcmode="lin" valueType="num">
                                      <p:cBhvr>
                                        <p:cTn id="12" dur="1000" fill="hold"/>
                                        <p:tgtEl>
                                          <p:spTgt spid="7"/>
                                        </p:tgtEl>
                                        <p:attrNameLst>
                                          <p:attrName>ppt_x</p:attrName>
                                        </p:attrNameLst>
                                      </p:cBhvr>
                                      <p:tavLst>
                                        <p:tav tm="0">
                                          <p:val>
                                            <p:strVal val="#ppt_x"/>
                                          </p:val>
                                        </p:tav>
                                        <p:tav tm="100000">
                                          <p:val>
                                            <p:strVal val="#ppt_x"/>
                                          </p:val>
                                        </p:tav>
                                      </p:tavLst>
                                    </p:anim>
                                    <p:anim calcmode="lin" valueType="num">
                                      <p:cBhvr>
                                        <p:cTn id="13"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7"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67059" y="38910"/>
            <a:ext cx="11258324" cy="1690962"/>
          </a:xfrm>
          <a:prstGeom prst="rect">
            <a:avLst/>
          </a:prstGeom>
        </p:spPr>
      </p:pic>
      <p:sp>
        <p:nvSpPr>
          <p:cNvPr id="9" name="TextBox 8"/>
          <p:cNvSpPr txBox="1"/>
          <p:nvPr/>
        </p:nvSpPr>
        <p:spPr>
          <a:xfrm>
            <a:off x="4080210" y="2465902"/>
            <a:ext cx="7245173" cy="1845762"/>
          </a:xfrm>
          <a:prstGeom prst="rect">
            <a:avLst/>
          </a:prstGeom>
          <a:noFill/>
        </p:spPr>
        <p:txBody>
          <a:bodyPr wrap="square" rtlCol="0">
            <a:spAutoFit/>
          </a:bodyPr>
          <a:lstStyle/>
          <a:p>
            <a:pPr algn="just">
              <a:lnSpc>
                <a:spcPct val="200000"/>
              </a:lnSpc>
            </a:pPr>
            <a:r>
              <a:rPr lang="en-US"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(C) What strikes you about the </a:t>
            </a:r>
            <a:r>
              <a:rPr lang="en-US" sz="20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resulting patterns and connections</a:t>
            </a:r>
            <a:r>
              <a:rPr lang="en-US"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that </a:t>
            </a:r>
            <a:r>
              <a:rPr lang="en-US" sz="2000" dirty="0" err="1">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Lightbeam</a:t>
            </a:r>
            <a:r>
              <a:rPr lang="en-US"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(and/or </a:t>
            </a:r>
            <a:r>
              <a:rPr lang="en-US" sz="2000" dirty="0" err="1">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NoScript</a:t>
            </a:r>
            <a:r>
              <a:rPr lang="en-US"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and Privacy Badger) presents to you? Are there any surprises here?</a:t>
            </a:r>
            <a:endParaRPr lang="en-US" sz="2000" dirty="0">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endParaRPr>
          </a:p>
        </p:txBody>
      </p:sp>
      <p:sp>
        <p:nvSpPr>
          <p:cNvPr id="10" name="TextBox 9">
            <a:extLst>
              <a:ext uri="{FF2B5EF4-FFF2-40B4-BE49-F238E27FC236}">
                <a16:creationId xmlns:a16="http://schemas.microsoft.com/office/drawing/2014/main" id="{CEF17B6C-D094-4230-B16C-C3F5BE8B4779}"/>
              </a:ext>
            </a:extLst>
          </p:cNvPr>
          <p:cNvSpPr txBox="1"/>
          <p:nvPr/>
        </p:nvSpPr>
        <p:spPr>
          <a:xfrm>
            <a:off x="149157" y="195107"/>
            <a:ext cx="2310174" cy="954107"/>
          </a:xfrm>
          <a:prstGeom prst="rect">
            <a:avLst/>
          </a:prstGeom>
          <a:noFill/>
        </p:spPr>
        <p:txBody>
          <a:bodyPr wrap="square" rtlCol="0">
            <a:spAutoFit/>
          </a:bodyPr>
          <a:lstStyle/>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Chapter</a:t>
            </a:r>
          </a:p>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 02</a:t>
            </a:r>
            <a:endParaRPr lang="en-US" sz="28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pic>
        <p:nvPicPr>
          <p:cNvPr id="8" name="صورة 7">
            <a:extLst>
              <a:ext uri="{FF2B5EF4-FFF2-40B4-BE49-F238E27FC236}">
                <a16:creationId xmlns:a16="http://schemas.microsoft.com/office/drawing/2014/main" id="{52860648-312A-708D-3680-7A2CD7DC84AD}"/>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69167" y="2351326"/>
            <a:ext cx="3359021" cy="224959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12" name="TextBox 10">
            <a:extLst>
              <a:ext uri="{FF2B5EF4-FFF2-40B4-BE49-F238E27FC236}">
                <a16:creationId xmlns:a16="http://schemas.microsoft.com/office/drawing/2014/main" id="{2094A57D-D8E3-F6D1-AB81-E60D153F4698}"/>
              </a:ext>
            </a:extLst>
          </p:cNvPr>
          <p:cNvSpPr txBox="1"/>
          <p:nvPr/>
        </p:nvSpPr>
        <p:spPr>
          <a:xfrm>
            <a:off x="3048510" y="611094"/>
            <a:ext cx="8157556" cy="523220"/>
          </a:xfrm>
          <a:prstGeom prst="rect">
            <a:avLst/>
          </a:prstGeom>
          <a:noFill/>
        </p:spPr>
        <p:txBody>
          <a:bodyPr wrap="square" rtlCol="0">
            <a:spAutoFit/>
          </a:bodyPr>
          <a:lstStyle/>
          <a:p>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Information and privacy in the global digital age</a:t>
            </a:r>
            <a:endParaRPr lang="en-US" sz="28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Tree>
    <p:custDataLst>
      <p:tags r:id="rId1"/>
    </p:custDataLst>
    <p:extLst>
      <p:ext uri="{BB962C8B-B14F-4D97-AF65-F5344CB8AC3E}">
        <p14:creationId xmlns:p14="http://schemas.microsoft.com/office/powerpoint/2010/main" val="1968530839"/>
      </p:ext>
    </p:extLst>
  </p:cSld>
  <p:clrMapOvr>
    <a:masterClrMapping/>
  </p:clrMapOvr>
  <mc:AlternateContent xmlns:mc="http://schemas.openxmlformats.org/markup-compatibility/2006" xmlns:p14="http://schemas.microsoft.com/office/powerpoint/2010/main">
    <mc:Choice Requires="p14">
      <p:transition spd="slow" p14:dur="2000" advTm="105555"/>
    </mc:Choice>
    <mc:Fallback xmlns="">
      <p:transition spd="slow" advTm="105555"/>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grpId="0" nodeType="clickEffect">
                                  <p:stCondLst>
                                    <p:cond delay="0"/>
                                  </p:stCondLst>
                                  <p:childTnLst>
                                    <p:set>
                                      <p:cBhvr>
                                        <p:cTn id="10" dur="1" fill="hold">
                                          <p:stCondLst>
                                            <p:cond delay="0"/>
                                          </p:stCondLst>
                                        </p:cTn>
                                        <p:tgtEl>
                                          <p:spTgt spid="12"/>
                                        </p:tgtEl>
                                        <p:attrNameLst>
                                          <p:attrName>style.visibility</p:attrName>
                                        </p:attrNameLst>
                                      </p:cBhvr>
                                      <p:to>
                                        <p:strVal val="visible"/>
                                      </p:to>
                                    </p:set>
                                    <p:animEffect transition="in" filter="fade">
                                      <p:cBhvr>
                                        <p:cTn id="11" dur="1000"/>
                                        <p:tgtEl>
                                          <p:spTgt spid="12"/>
                                        </p:tgtEl>
                                      </p:cBhvr>
                                    </p:animEffect>
                                    <p:anim calcmode="lin" valueType="num">
                                      <p:cBhvr>
                                        <p:cTn id="12" dur="1000" fill="hold"/>
                                        <p:tgtEl>
                                          <p:spTgt spid="12"/>
                                        </p:tgtEl>
                                        <p:attrNameLst>
                                          <p:attrName>ppt_x</p:attrName>
                                        </p:attrNameLst>
                                      </p:cBhvr>
                                      <p:tavLst>
                                        <p:tav tm="0">
                                          <p:val>
                                            <p:strVal val="#ppt_x"/>
                                          </p:val>
                                        </p:tav>
                                        <p:tav tm="100000">
                                          <p:val>
                                            <p:strVal val="#ppt_x"/>
                                          </p:val>
                                        </p:tav>
                                      </p:tavLst>
                                    </p:anim>
                                    <p:anim calcmode="lin" valueType="num">
                                      <p:cBhvr>
                                        <p:cTn id="13"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63696" y="5858872"/>
            <a:ext cx="867744" cy="804021"/>
          </a:xfrm>
          <a:prstGeom prst="rect">
            <a:avLst/>
          </a:prstGeom>
        </p:spPr>
      </p:pic>
      <p:pic>
        <p:nvPicPr>
          <p:cNvPr id="3" name="Picture 2"/>
          <p:cNvPicPr>
            <a:picLocks noChangeAspect="1"/>
          </p:cNvPicPr>
          <p:nvPr/>
        </p:nvPicPr>
        <p:blipFill>
          <a:blip r:embed="rId4"/>
          <a:stretch>
            <a:fillRect/>
          </a:stretch>
        </p:blipFill>
        <p:spPr>
          <a:xfrm>
            <a:off x="2366140" y="6061216"/>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67059" y="38910"/>
            <a:ext cx="11325619" cy="1690962"/>
          </a:xfrm>
          <a:prstGeom prst="rect">
            <a:avLst/>
          </a:prstGeom>
        </p:spPr>
      </p:pic>
      <p:sp>
        <p:nvSpPr>
          <p:cNvPr id="9" name="TextBox 8"/>
          <p:cNvSpPr txBox="1"/>
          <p:nvPr/>
        </p:nvSpPr>
        <p:spPr>
          <a:xfrm>
            <a:off x="683862" y="1556031"/>
            <a:ext cx="7245173" cy="4307974"/>
          </a:xfrm>
          <a:prstGeom prst="rect">
            <a:avLst/>
          </a:prstGeom>
          <a:noFill/>
        </p:spPr>
        <p:txBody>
          <a:bodyPr wrap="square" rtlCol="0">
            <a:spAutoFit/>
          </a:bodyPr>
          <a:lstStyle/>
          <a:p>
            <a:pPr algn="just">
              <a:lnSpc>
                <a:spcPct val="200000"/>
              </a:lnSpc>
            </a:pPr>
            <a:r>
              <a:rPr lang="en-US"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(D) “privacy” online is </a:t>
            </a:r>
            <a:r>
              <a:rPr lang="en-US" sz="20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not simply a matter of protecting </a:t>
            </a:r>
            <a:r>
              <a:rPr lang="en-US"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our own personal or sensitive information. Moreover, in an age dominated by our use of social networking sites, microblogging services such as Twitter, shared video sites such as YouTube, etc., our internet use and web browsing also reveal a great deal about those to whom we are closest.</a:t>
            </a:r>
            <a:endParaRPr lang="en-US" sz="2000" dirty="0">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endParaRPr>
          </a:p>
        </p:txBody>
      </p:sp>
      <p:sp>
        <p:nvSpPr>
          <p:cNvPr id="10" name="TextBox 9">
            <a:extLst>
              <a:ext uri="{FF2B5EF4-FFF2-40B4-BE49-F238E27FC236}">
                <a16:creationId xmlns:a16="http://schemas.microsoft.com/office/drawing/2014/main" id="{CEF17B6C-D094-4230-B16C-C3F5BE8B4779}"/>
              </a:ext>
            </a:extLst>
          </p:cNvPr>
          <p:cNvSpPr txBox="1"/>
          <p:nvPr/>
        </p:nvSpPr>
        <p:spPr>
          <a:xfrm>
            <a:off x="149157" y="195107"/>
            <a:ext cx="2310174" cy="954107"/>
          </a:xfrm>
          <a:prstGeom prst="rect">
            <a:avLst/>
          </a:prstGeom>
          <a:noFill/>
        </p:spPr>
        <p:txBody>
          <a:bodyPr wrap="square" rtlCol="0">
            <a:spAutoFit/>
          </a:bodyPr>
          <a:lstStyle/>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Chapter</a:t>
            </a:r>
          </a:p>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 02</a:t>
            </a:r>
            <a:endParaRPr lang="en-US" sz="28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pic>
        <p:nvPicPr>
          <p:cNvPr id="8" name="صورة 7">
            <a:extLst>
              <a:ext uri="{FF2B5EF4-FFF2-40B4-BE49-F238E27FC236}">
                <a16:creationId xmlns:a16="http://schemas.microsoft.com/office/drawing/2014/main" id="{16B50FC6-FC8F-0859-1055-454568EC1916}"/>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408025" y="2241962"/>
            <a:ext cx="3225683" cy="2709535"/>
          </a:xfrm>
          <a:prstGeom prst="rect">
            <a:avLst/>
          </a:prstGeom>
          <a:ln>
            <a:noFill/>
          </a:ln>
          <a:effectLst>
            <a:outerShdw blurRad="292100" dist="139700" dir="2700000" algn="tl" rotWithShape="0">
              <a:srgbClr val="333333">
                <a:alpha val="65000"/>
              </a:srgbClr>
            </a:outerShdw>
          </a:effectLst>
        </p:spPr>
      </p:pic>
      <p:sp>
        <p:nvSpPr>
          <p:cNvPr id="12" name="TextBox 10">
            <a:extLst>
              <a:ext uri="{FF2B5EF4-FFF2-40B4-BE49-F238E27FC236}">
                <a16:creationId xmlns:a16="http://schemas.microsoft.com/office/drawing/2014/main" id="{9B326877-D412-C48D-E46E-21BF758FC7DB}"/>
              </a:ext>
            </a:extLst>
          </p:cNvPr>
          <p:cNvSpPr txBox="1"/>
          <p:nvPr/>
        </p:nvSpPr>
        <p:spPr>
          <a:xfrm>
            <a:off x="3104490" y="611094"/>
            <a:ext cx="9041363" cy="523220"/>
          </a:xfrm>
          <a:prstGeom prst="rect">
            <a:avLst/>
          </a:prstGeom>
          <a:noFill/>
        </p:spPr>
        <p:txBody>
          <a:bodyPr wrap="square" rtlCol="0">
            <a:spAutoFit/>
          </a:bodyPr>
          <a:lstStyle/>
          <a:p>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Information and privacy in the global digital age</a:t>
            </a:r>
            <a:endParaRPr lang="en-US" sz="28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Tree>
    <p:custDataLst>
      <p:tags r:id="rId1"/>
    </p:custDataLst>
    <p:extLst>
      <p:ext uri="{BB962C8B-B14F-4D97-AF65-F5344CB8AC3E}">
        <p14:creationId xmlns:p14="http://schemas.microsoft.com/office/powerpoint/2010/main" val="2679666027"/>
      </p:ext>
    </p:extLst>
  </p:cSld>
  <p:clrMapOvr>
    <a:masterClrMapping/>
  </p:clrMapOvr>
  <mc:AlternateContent xmlns:mc="http://schemas.openxmlformats.org/markup-compatibility/2006" xmlns:p14="http://schemas.microsoft.com/office/powerpoint/2010/main">
    <mc:Choice Requires="p14">
      <p:transition spd="slow" p14:dur="2000" advTm="95425"/>
    </mc:Choice>
    <mc:Fallback xmlns="">
      <p:transition spd="slow" advTm="95425"/>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grpId="0" nodeType="clickEffect">
                                  <p:stCondLst>
                                    <p:cond delay="0"/>
                                  </p:stCondLst>
                                  <p:childTnLst>
                                    <p:set>
                                      <p:cBhvr>
                                        <p:cTn id="10" dur="1" fill="hold">
                                          <p:stCondLst>
                                            <p:cond delay="0"/>
                                          </p:stCondLst>
                                        </p:cTn>
                                        <p:tgtEl>
                                          <p:spTgt spid="12"/>
                                        </p:tgtEl>
                                        <p:attrNameLst>
                                          <p:attrName>style.visibility</p:attrName>
                                        </p:attrNameLst>
                                      </p:cBhvr>
                                      <p:to>
                                        <p:strVal val="visible"/>
                                      </p:to>
                                    </p:set>
                                    <p:animEffect transition="in" filter="fade">
                                      <p:cBhvr>
                                        <p:cTn id="11" dur="1000"/>
                                        <p:tgtEl>
                                          <p:spTgt spid="12"/>
                                        </p:tgtEl>
                                      </p:cBhvr>
                                    </p:animEffect>
                                    <p:anim calcmode="lin" valueType="num">
                                      <p:cBhvr>
                                        <p:cTn id="12" dur="1000" fill="hold"/>
                                        <p:tgtEl>
                                          <p:spTgt spid="12"/>
                                        </p:tgtEl>
                                        <p:attrNameLst>
                                          <p:attrName>ppt_x</p:attrName>
                                        </p:attrNameLst>
                                      </p:cBhvr>
                                      <p:tavLst>
                                        <p:tav tm="0">
                                          <p:val>
                                            <p:strVal val="#ppt_x"/>
                                          </p:val>
                                        </p:tav>
                                        <p:tav tm="100000">
                                          <p:val>
                                            <p:strVal val="#ppt_x"/>
                                          </p:val>
                                        </p:tav>
                                      </p:tavLst>
                                    </p:anim>
                                    <p:anim calcmode="lin" valueType="num">
                                      <p:cBhvr>
                                        <p:cTn id="13"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394014" y="6206597"/>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67059" y="38914"/>
            <a:ext cx="11314303" cy="1690962"/>
          </a:xfrm>
          <a:prstGeom prst="rect">
            <a:avLst/>
          </a:prstGeom>
        </p:spPr>
      </p:pic>
      <p:sp>
        <p:nvSpPr>
          <p:cNvPr id="9" name="TextBox 8"/>
          <p:cNvSpPr txBox="1"/>
          <p:nvPr/>
        </p:nvSpPr>
        <p:spPr>
          <a:xfrm>
            <a:off x="4136189" y="1313425"/>
            <a:ext cx="7245173" cy="4923527"/>
          </a:xfrm>
          <a:prstGeom prst="rect">
            <a:avLst/>
          </a:prstGeom>
          <a:noFill/>
        </p:spPr>
        <p:txBody>
          <a:bodyPr wrap="square" rtlCol="0">
            <a:spAutoFit/>
          </a:bodyPr>
          <a:lstStyle/>
          <a:p>
            <a:pPr algn="just">
              <a:lnSpc>
                <a:spcPct val="200000"/>
              </a:lnSpc>
            </a:pPr>
            <a:r>
              <a:rPr lang="en-US"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In at least </a:t>
            </a:r>
            <a:r>
              <a:rPr lang="en-US" sz="20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some cultures and contexts</a:t>
            </a:r>
            <a:r>
              <a:rPr lang="en-US"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what we want to protect is not solely the personal or sensitive information of an individual but also the personal information of those within our “</a:t>
            </a:r>
            <a:r>
              <a:rPr lang="en-US" sz="20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intimate sphere</a:t>
            </a:r>
            <a:r>
              <a:rPr lang="en-US"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US" sz="2000" dirty="0" err="1">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intimsfære</a:t>
            </a:r>
            <a:r>
              <a:rPr lang="en-US"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 our close circle of friends and family. In these contexts, what is important to protect is not simply individual privacy but our “</a:t>
            </a:r>
            <a:r>
              <a:rPr lang="en-US" sz="20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private life</a:t>
            </a:r>
            <a:r>
              <a:rPr lang="en-US"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US" sz="2000" dirty="0" err="1">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privatlivet</a:t>
            </a:r>
            <a:r>
              <a:rPr lang="en-US"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as made up by these close relationships</a:t>
            </a:r>
          </a:p>
        </p:txBody>
      </p:sp>
      <p:sp>
        <p:nvSpPr>
          <p:cNvPr id="10" name="TextBox 9">
            <a:extLst>
              <a:ext uri="{FF2B5EF4-FFF2-40B4-BE49-F238E27FC236}">
                <a16:creationId xmlns:a16="http://schemas.microsoft.com/office/drawing/2014/main" id="{CEF17B6C-D094-4230-B16C-C3F5BE8B4779}"/>
              </a:ext>
            </a:extLst>
          </p:cNvPr>
          <p:cNvSpPr txBox="1"/>
          <p:nvPr/>
        </p:nvSpPr>
        <p:spPr>
          <a:xfrm>
            <a:off x="149157" y="195107"/>
            <a:ext cx="2310174" cy="954107"/>
          </a:xfrm>
          <a:prstGeom prst="rect">
            <a:avLst/>
          </a:prstGeom>
          <a:noFill/>
        </p:spPr>
        <p:txBody>
          <a:bodyPr wrap="square" rtlCol="0">
            <a:spAutoFit/>
          </a:bodyPr>
          <a:lstStyle/>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Chapter</a:t>
            </a:r>
          </a:p>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 02</a:t>
            </a:r>
            <a:endParaRPr lang="en-US" sz="28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pic>
        <p:nvPicPr>
          <p:cNvPr id="8" name="صورة 7">
            <a:extLst>
              <a:ext uri="{FF2B5EF4-FFF2-40B4-BE49-F238E27FC236}">
                <a16:creationId xmlns:a16="http://schemas.microsoft.com/office/drawing/2014/main" id="{1F9DEC4C-B744-D974-F954-0FC038FBC44E}"/>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33078" y="2195741"/>
            <a:ext cx="3108497" cy="2833470"/>
          </a:xfrm>
          <a:prstGeom prst="rect">
            <a:avLst/>
          </a:prstGeom>
          <a:ln>
            <a:noFill/>
          </a:ln>
          <a:effectLst>
            <a:outerShdw blurRad="292100" dist="139700" dir="2700000" algn="tl" rotWithShape="0">
              <a:srgbClr val="333333">
                <a:alpha val="65000"/>
              </a:srgbClr>
            </a:outerShdw>
          </a:effectLst>
        </p:spPr>
      </p:pic>
      <p:sp>
        <p:nvSpPr>
          <p:cNvPr id="12" name="TextBox 10">
            <a:extLst>
              <a:ext uri="{FF2B5EF4-FFF2-40B4-BE49-F238E27FC236}">
                <a16:creationId xmlns:a16="http://schemas.microsoft.com/office/drawing/2014/main" id="{35F4D3E6-5FAB-214B-DBD6-905D9FB8076E}"/>
              </a:ext>
            </a:extLst>
          </p:cNvPr>
          <p:cNvSpPr txBox="1"/>
          <p:nvPr/>
        </p:nvSpPr>
        <p:spPr>
          <a:xfrm>
            <a:off x="3085828" y="648416"/>
            <a:ext cx="9041363" cy="523220"/>
          </a:xfrm>
          <a:prstGeom prst="rect">
            <a:avLst/>
          </a:prstGeom>
          <a:noFill/>
        </p:spPr>
        <p:txBody>
          <a:bodyPr wrap="square" rtlCol="0">
            <a:spAutoFit/>
          </a:bodyPr>
          <a:lstStyle/>
          <a:p>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Information and privacy in the global digital age</a:t>
            </a:r>
            <a:endParaRPr lang="en-US" sz="28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Tree>
    <p:custDataLst>
      <p:tags r:id="rId1"/>
    </p:custDataLst>
    <p:extLst>
      <p:ext uri="{BB962C8B-B14F-4D97-AF65-F5344CB8AC3E}">
        <p14:creationId xmlns:p14="http://schemas.microsoft.com/office/powerpoint/2010/main" val="2182019332"/>
      </p:ext>
    </p:extLst>
  </p:cSld>
  <p:clrMapOvr>
    <a:masterClrMapping/>
  </p:clrMapOvr>
  <mc:AlternateContent xmlns:mc="http://schemas.openxmlformats.org/markup-compatibility/2006" xmlns:p14="http://schemas.microsoft.com/office/powerpoint/2010/main">
    <mc:Choice Requires="p14">
      <p:transition spd="slow" p14:dur="2000" advTm="64144"/>
    </mc:Choice>
    <mc:Fallback xmlns="">
      <p:transition spd="slow" advTm="64144"/>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grpId="0" nodeType="clickEffect">
                                  <p:stCondLst>
                                    <p:cond delay="0"/>
                                  </p:stCondLst>
                                  <p:childTnLst>
                                    <p:set>
                                      <p:cBhvr>
                                        <p:cTn id="10" dur="1" fill="hold">
                                          <p:stCondLst>
                                            <p:cond delay="0"/>
                                          </p:stCondLst>
                                        </p:cTn>
                                        <p:tgtEl>
                                          <p:spTgt spid="12"/>
                                        </p:tgtEl>
                                        <p:attrNameLst>
                                          <p:attrName>style.visibility</p:attrName>
                                        </p:attrNameLst>
                                      </p:cBhvr>
                                      <p:to>
                                        <p:strVal val="visible"/>
                                      </p:to>
                                    </p:set>
                                    <p:animEffect transition="in" filter="fade">
                                      <p:cBhvr>
                                        <p:cTn id="11" dur="1000"/>
                                        <p:tgtEl>
                                          <p:spTgt spid="12"/>
                                        </p:tgtEl>
                                      </p:cBhvr>
                                    </p:animEffect>
                                    <p:anim calcmode="lin" valueType="num">
                                      <p:cBhvr>
                                        <p:cTn id="12" dur="1000" fill="hold"/>
                                        <p:tgtEl>
                                          <p:spTgt spid="12"/>
                                        </p:tgtEl>
                                        <p:attrNameLst>
                                          <p:attrName>ppt_x</p:attrName>
                                        </p:attrNameLst>
                                      </p:cBhvr>
                                      <p:tavLst>
                                        <p:tav tm="0">
                                          <p:val>
                                            <p:strVal val="#ppt_x"/>
                                          </p:val>
                                        </p:tav>
                                        <p:tav tm="100000">
                                          <p:val>
                                            <p:strVal val="#ppt_x"/>
                                          </p:val>
                                        </p:tav>
                                      </p:tavLst>
                                    </p:anim>
                                    <p:anim calcmode="lin" valueType="num">
                                      <p:cBhvr>
                                        <p:cTn id="13"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319485" y="6191845"/>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67059" y="38911"/>
            <a:ext cx="11314303" cy="1690962"/>
          </a:xfrm>
          <a:prstGeom prst="rect">
            <a:avLst/>
          </a:prstGeom>
        </p:spPr>
      </p:pic>
      <p:sp>
        <p:nvSpPr>
          <p:cNvPr id="9" name="TextBox 8"/>
          <p:cNvSpPr txBox="1"/>
          <p:nvPr/>
        </p:nvSpPr>
        <p:spPr>
          <a:xfrm>
            <a:off x="4136189" y="1210784"/>
            <a:ext cx="7245173" cy="4923527"/>
          </a:xfrm>
          <a:prstGeom prst="rect">
            <a:avLst/>
          </a:prstGeom>
          <a:noFill/>
        </p:spPr>
        <p:txBody>
          <a:bodyPr wrap="square" rtlCol="0">
            <a:spAutoFit/>
          </a:bodyPr>
          <a:lstStyle/>
          <a:p>
            <a:pPr algn="just">
              <a:lnSpc>
                <a:spcPct val="200000"/>
              </a:lnSpc>
            </a:pPr>
            <a:r>
              <a:rPr lang="en-US"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Finally, you can easily check whether your information, </a:t>
            </a:r>
            <a:r>
              <a:rPr lang="en-US" sz="20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beginning with your email account</a:t>
            </a:r>
            <a:r>
              <a:rPr lang="en-US"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(s), has been hacked or “</a:t>
            </a:r>
            <a:r>
              <a:rPr lang="en-US" sz="2000" dirty="0" err="1">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pwnd</a:t>
            </a:r>
            <a:r>
              <a:rPr lang="en-US"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(as someone has taken over its control). </a:t>
            </a:r>
          </a:p>
          <a:p>
            <a:pPr algn="just">
              <a:lnSpc>
                <a:spcPct val="200000"/>
              </a:lnSpc>
            </a:pPr>
            <a:r>
              <a:rPr lang="en-US"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The reality these days is that, in all likelihood, yes, you have been hacked. And especially outside the more protected spaces of the EU and Scandinavia, this means increasing obligation on individuals to take such measures to protect their information.</a:t>
            </a:r>
            <a:endParaRPr lang="en-US" sz="2000" dirty="0">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endParaRPr>
          </a:p>
        </p:txBody>
      </p:sp>
      <p:sp>
        <p:nvSpPr>
          <p:cNvPr id="10" name="TextBox 9">
            <a:extLst>
              <a:ext uri="{FF2B5EF4-FFF2-40B4-BE49-F238E27FC236}">
                <a16:creationId xmlns:a16="http://schemas.microsoft.com/office/drawing/2014/main" id="{CEF17B6C-D094-4230-B16C-C3F5BE8B4779}"/>
              </a:ext>
            </a:extLst>
          </p:cNvPr>
          <p:cNvSpPr txBox="1"/>
          <p:nvPr/>
        </p:nvSpPr>
        <p:spPr>
          <a:xfrm>
            <a:off x="149157" y="195107"/>
            <a:ext cx="2310174" cy="954107"/>
          </a:xfrm>
          <a:prstGeom prst="rect">
            <a:avLst/>
          </a:prstGeom>
          <a:noFill/>
        </p:spPr>
        <p:txBody>
          <a:bodyPr wrap="square" rtlCol="0">
            <a:spAutoFit/>
          </a:bodyPr>
          <a:lstStyle/>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Chapter</a:t>
            </a:r>
          </a:p>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 02</a:t>
            </a:r>
            <a:endParaRPr lang="en-US" sz="28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pic>
        <p:nvPicPr>
          <p:cNvPr id="8" name="صورة 7">
            <a:extLst>
              <a:ext uri="{FF2B5EF4-FFF2-40B4-BE49-F238E27FC236}">
                <a16:creationId xmlns:a16="http://schemas.microsoft.com/office/drawing/2014/main" id="{B647F21F-A8EB-3FF9-2E45-75CCB3B1FF45}"/>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67762" y="2235975"/>
            <a:ext cx="3313773" cy="2684974"/>
          </a:xfrm>
          <a:prstGeom prst="rect">
            <a:avLst/>
          </a:prstGeom>
          <a:ln>
            <a:noFill/>
          </a:ln>
          <a:effectLst>
            <a:outerShdw blurRad="292100" dist="139700" dir="2700000" algn="tl" rotWithShape="0">
              <a:srgbClr val="333333">
                <a:alpha val="65000"/>
              </a:srgbClr>
            </a:outerShdw>
          </a:effectLst>
        </p:spPr>
      </p:pic>
      <p:sp>
        <p:nvSpPr>
          <p:cNvPr id="12" name="TextBox 10">
            <a:extLst>
              <a:ext uri="{FF2B5EF4-FFF2-40B4-BE49-F238E27FC236}">
                <a16:creationId xmlns:a16="http://schemas.microsoft.com/office/drawing/2014/main" id="{ACF1CC5C-0A4C-E463-B17E-8731F8AAD3BF}"/>
              </a:ext>
            </a:extLst>
          </p:cNvPr>
          <p:cNvSpPr txBox="1"/>
          <p:nvPr/>
        </p:nvSpPr>
        <p:spPr>
          <a:xfrm>
            <a:off x="3179138" y="592432"/>
            <a:ext cx="7868308" cy="523220"/>
          </a:xfrm>
          <a:prstGeom prst="rect">
            <a:avLst/>
          </a:prstGeom>
          <a:noFill/>
        </p:spPr>
        <p:txBody>
          <a:bodyPr wrap="square" rtlCol="0">
            <a:spAutoFit/>
          </a:bodyPr>
          <a:lstStyle/>
          <a:p>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Information and privacy in the global digital age</a:t>
            </a:r>
            <a:endParaRPr lang="en-US" sz="28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Tree>
    <p:custDataLst>
      <p:tags r:id="rId1"/>
    </p:custDataLst>
    <p:extLst>
      <p:ext uri="{BB962C8B-B14F-4D97-AF65-F5344CB8AC3E}">
        <p14:creationId xmlns:p14="http://schemas.microsoft.com/office/powerpoint/2010/main" val="1764598492"/>
      </p:ext>
    </p:extLst>
  </p:cSld>
  <p:clrMapOvr>
    <a:masterClrMapping/>
  </p:clrMapOvr>
  <mc:AlternateContent xmlns:mc="http://schemas.openxmlformats.org/markup-compatibility/2006" xmlns:p14="http://schemas.microsoft.com/office/powerpoint/2010/main">
    <mc:Choice Requires="p14">
      <p:transition spd="slow" p14:dur="2000" advTm="186350"/>
    </mc:Choice>
    <mc:Fallback xmlns="">
      <p:transition spd="slow" advTm="18635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grpId="0" nodeType="clickEffect">
                                  <p:stCondLst>
                                    <p:cond delay="0"/>
                                  </p:stCondLst>
                                  <p:childTnLst>
                                    <p:set>
                                      <p:cBhvr>
                                        <p:cTn id="10" dur="1" fill="hold">
                                          <p:stCondLst>
                                            <p:cond delay="0"/>
                                          </p:stCondLst>
                                        </p:cTn>
                                        <p:tgtEl>
                                          <p:spTgt spid="12"/>
                                        </p:tgtEl>
                                        <p:attrNameLst>
                                          <p:attrName>style.visibility</p:attrName>
                                        </p:attrNameLst>
                                      </p:cBhvr>
                                      <p:to>
                                        <p:strVal val="visible"/>
                                      </p:to>
                                    </p:set>
                                    <p:animEffect transition="in" filter="fade">
                                      <p:cBhvr>
                                        <p:cTn id="11" dur="1000"/>
                                        <p:tgtEl>
                                          <p:spTgt spid="12"/>
                                        </p:tgtEl>
                                      </p:cBhvr>
                                    </p:animEffect>
                                    <p:anim calcmode="lin" valueType="num">
                                      <p:cBhvr>
                                        <p:cTn id="12" dur="1000" fill="hold"/>
                                        <p:tgtEl>
                                          <p:spTgt spid="12"/>
                                        </p:tgtEl>
                                        <p:attrNameLst>
                                          <p:attrName>ppt_x</p:attrName>
                                        </p:attrNameLst>
                                      </p:cBhvr>
                                      <p:tavLst>
                                        <p:tav tm="0">
                                          <p:val>
                                            <p:strVal val="#ppt_x"/>
                                          </p:val>
                                        </p:tav>
                                        <p:tav tm="100000">
                                          <p:val>
                                            <p:strVal val="#ppt_x"/>
                                          </p:val>
                                        </p:tav>
                                      </p:tavLst>
                                    </p:anim>
                                    <p:anim calcmode="lin" valueType="num">
                                      <p:cBhvr>
                                        <p:cTn id="13"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p:cNvPicPr>
            <a:picLocks noChangeAspect="1"/>
          </p:cNvPicPr>
          <p:nvPr/>
        </p:nvPicPr>
        <p:blipFill>
          <a:blip r:embed="rId2"/>
          <a:stretch>
            <a:fillRect/>
          </a:stretch>
        </p:blipFill>
        <p:spPr>
          <a:xfrm>
            <a:off x="-71964" y="-117903"/>
            <a:ext cx="12335929" cy="7093806"/>
          </a:xfrm>
          <a:prstGeom prst="rect">
            <a:avLst/>
          </a:prstGeom>
        </p:spPr>
      </p:pic>
      <p:sp>
        <p:nvSpPr>
          <p:cNvPr id="17" name="Rectangle 16"/>
          <p:cNvSpPr/>
          <p:nvPr/>
        </p:nvSpPr>
        <p:spPr>
          <a:xfrm rot="10800000">
            <a:off x="-156351" y="-135287"/>
            <a:ext cx="12504703" cy="7128574"/>
          </a:xfrm>
          <a:prstGeom prst="rect">
            <a:avLst/>
          </a:prstGeom>
          <a:gradFill>
            <a:gsLst>
              <a:gs pos="0">
                <a:schemeClr val="accent1">
                  <a:lumMod val="5000"/>
                  <a:lumOff val="95000"/>
                  <a:alpha val="27000"/>
                </a:schemeClr>
              </a:gs>
              <a:gs pos="100000">
                <a:srgbClr val="FF9518">
                  <a:alpha val="39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p:cNvPicPr>
            <a:picLocks noChangeAspect="1"/>
          </p:cNvPicPr>
          <p:nvPr/>
        </p:nvPicPr>
        <p:blipFill>
          <a:blip r:embed="rId3"/>
          <a:stretch>
            <a:fillRect/>
          </a:stretch>
        </p:blipFill>
        <p:spPr>
          <a:xfrm>
            <a:off x="4872252" y="-394410"/>
            <a:ext cx="5721151" cy="6563668"/>
          </a:xfrm>
          <a:prstGeom prst="rect">
            <a:avLst/>
          </a:prstGeom>
        </p:spPr>
      </p:pic>
      <p:pic>
        <p:nvPicPr>
          <p:cNvPr id="12" name="Picture 11"/>
          <p:cNvPicPr>
            <a:picLocks noChangeAspect="1"/>
          </p:cNvPicPr>
          <p:nvPr/>
        </p:nvPicPr>
        <p:blipFill>
          <a:blip r:embed="rId4"/>
          <a:stretch>
            <a:fillRect/>
          </a:stretch>
        </p:blipFill>
        <p:spPr>
          <a:xfrm>
            <a:off x="2235200" y="915090"/>
            <a:ext cx="6714451" cy="1972334"/>
          </a:xfrm>
          <a:prstGeom prst="rect">
            <a:avLst/>
          </a:prstGeom>
        </p:spPr>
      </p:pic>
      <p:pic>
        <p:nvPicPr>
          <p:cNvPr id="2" name="Picture 1"/>
          <p:cNvPicPr>
            <a:picLocks noChangeAspect="1"/>
          </p:cNvPicPr>
          <p:nvPr/>
        </p:nvPicPr>
        <p:blipFill>
          <a:blip r:embed="rId5"/>
          <a:stretch>
            <a:fillRect/>
          </a:stretch>
        </p:blipFill>
        <p:spPr>
          <a:xfrm>
            <a:off x="-139261" y="-101602"/>
            <a:ext cx="4169394" cy="7137043"/>
          </a:xfrm>
          <a:prstGeom prst="rect">
            <a:avLst/>
          </a:prstGeom>
        </p:spPr>
      </p:pic>
      <p:sp>
        <p:nvSpPr>
          <p:cNvPr id="14" name="TextBox 13"/>
          <p:cNvSpPr txBox="1"/>
          <p:nvPr/>
        </p:nvSpPr>
        <p:spPr>
          <a:xfrm>
            <a:off x="3506213" y="1424203"/>
            <a:ext cx="4775666" cy="954107"/>
          </a:xfrm>
          <a:prstGeom prst="rect">
            <a:avLst/>
          </a:prstGeom>
          <a:noFill/>
        </p:spPr>
        <p:txBody>
          <a:bodyPr wrap="none" rtlCol="0">
            <a:spAutoFit/>
          </a:bodyPr>
          <a:lstStyle/>
          <a:p>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DIGITAL MEDIA ETHICS</a:t>
            </a:r>
          </a:p>
          <a:p>
            <a:r>
              <a:rPr lang="en-US" sz="2800" dirty="0">
                <a:solidFill>
                  <a:srgbClr val="24A9E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CHAPTER 02 – LECTURE 3</a:t>
            </a:r>
            <a:endParaRPr lang="en-US" sz="28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pic>
        <p:nvPicPr>
          <p:cNvPr id="6" name="Picture 5"/>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651740" y="4934428"/>
            <a:ext cx="1699476" cy="1524000"/>
          </a:xfrm>
          <a:prstGeom prst="rect">
            <a:avLst/>
          </a:prstGeom>
        </p:spPr>
      </p:pic>
      <p:pic>
        <p:nvPicPr>
          <p:cNvPr id="13" name="Picture 12"/>
          <p:cNvPicPr>
            <a:picLocks noChangeAspect="1"/>
          </p:cNvPicPr>
          <p:nvPr/>
        </p:nvPicPr>
        <p:blipFill>
          <a:blip r:embed="rId7"/>
          <a:stretch>
            <a:fillRect/>
          </a:stretch>
        </p:blipFill>
        <p:spPr>
          <a:xfrm rot="10800000">
            <a:off x="3562873" y="5268109"/>
            <a:ext cx="8526726" cy="1034667"/>
          </a:xfrm>
          <a:prstGeom prst="rect">
            <a:avLst/>
          </a:prstGeom>
        </p:spPr>
      </p:pic>
      <p:sp>
        <p:nvSpPr>
          <p:cNvPr id="4" name="Rectangle 3">
            <a:extLst>
              <a:ext uri="{FF2B5EF4-FFF2-40B4-BE49-F238E27FC236}">
                <a16:creationId xmlns:a16="http://schemas.microsoft.com/office/drawing/2014/main" id="{0194343F-BD4F-4752-9C98-DA205D3A1F80}"/>
              </a:ext>
            </a:extLst>
          </p:cNvPr>
          <p:cNvSpPr/>
          <p:nvPr/>
        </p:nvSpPr>
        <p:spPr>
          <a:xfrm>
            <a:off x="4158957" y="5322783"/>
            <a:ext cx="7671184" cy="954107"/>
          </a:xfrm>
          <a:prstGeom prst="rect">
            <a:avLst/>
          </a:prstGeom>
        </p:spPr>
        <p:txBody>
          <a:bodyPr wrap="square">
            <a:spAutoFit/>
          </a:bodyPr>
          <a:lstStyle/>
          <a:p>
            <a:r>
              <a:rPr lang="en-GB" sz="2800" b="1" dirty="0">
                <a:solidFill>
                  <a:schemeClr val="bg1"/>
                </a:solidFill>
                <a:effectLst>
                  <a:outerShdw blurRad="38100" dist="38100" dir="2700000" algn="tl">
                    <a:srgbClr val="000000">
                      <a:alpha val="43137"/>
                    </a:srgbClr>
                  </a:outerShdw>
                </a:effectLst>
                <a:latin typeface="+mj-lt"/>
              </a:rPr>
              <a:t>“Privacy” and private life: Changing attitudes in the age of social media and mobile devices</a:t>
            </a:r>
          </a:p>
        </p:txBody>
      </p:sp>
    </p:spTree>
    <p:extLst>
      <p:ext uri="{BB962C8B-B14F-4D97-AF65-F5344CB8AC3E}">
        <p14:creationId xmlns:p14="http://schemas.microsoft.com/office/powerpoint/2010/main" val="2013942719"/>
      </p:ext>
    </p:extLst>
  </p:cSld>
  <p:clrMapOvr>
    <a:masterClrMapping/>
  </p:clrMapOvr>
  <mc:AlternateContent xmlns:mc="http://schemas.openxmlformats.org/markup-compatibility/2006" xmlns:p14="http://schemas.microsoft.com/office/powerpoint/2010/main">
    <mc:Choice Requires="p14">
      <p:transition spd="slow" p14:dur="2000" advTm="58975"/>
    </mc:Choice>
    <mc:Fallback xmlns="">
      <p:transition spd="slow" advTm="58975"/>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1278407" y="252718"/>
            <a:ext cx="8513932" cy="1128583"/>
          </a:xfrm>
          <a:prstGeom prst="rect">
            <a:avLst/>
          </a:prstGeom>
        </p:spPr>
      </p:pic>
      <p:sp>
        <p:nvSpPr>
          <p:cNvPr id="13" name="Freeform 5"/>
          <p:cNvSpPr>
            <a:spLocks/>
          </p:cNvSpPr>
          <p:nvPr/>
        </p:nvSpPr>
        <p:spPr bwMode="auto">
          <a:xfrm>
            <a:off x="221910" y="119112"/>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133415" y="7940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43332" y="7940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5"/>
          <a:stretch>
            <a:fillRect/>
          </a:stretch>
        </p:blipFill>
        <p:spPr>
          <a:xfrm>
            <a:off x="2440788" y="618270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sp>
        <p:nvSpPr>
          <p:cNvPr id="7" name="TextBox 6"/>
          <p:cNvSpPr txBox="1"/>
          <p:nvPr/>
        </p:nvSpPr>
        <p:spPr>
          <a:xfrm>
            <a:off x="2860578" y="289309"/>
            <a:ext cx="6693307" cy="954107"/>
          </a:xfrm>
          <a:prstGeom prst="rect">
            <a:avLst/>
          </a:prstGeom>
          <a:noFill/>
        </p:spPr>
        <p:txBody>
          <a:bodyPr wrap="none" rtlCol="0">
            <a:spAutoFit/>
          </a:bodyPr>
          <a:lstStyle/>
          <a:p>
            <a:r>
              <a:rPr lang="en-GB" sz="2800" dirty="0">
                <a:solidFill>
                  <a:schemeClr val="bg1"/>
                </a:solidFill>
                <a:effectLst>
                  <a:outerShdw blurRad="38100" dist="38100" dir="2700000" algn="tl">
                    <a:srgbClr val="000000">
                      <a:alpha val="43137"/>
                    </a:srgbClr>
                  </a:outerShdw>
                </a:effectLst>
                <a:latin typeface="+mj-lt"/>
              </a:rPr>
              <a:t>“Privacy” and private life: Changing attitudes </a:t>
            </a:r>
          </a:p>
          <a:p>
            <a:r>
              <a:rPr lang="en-GB" sz="2800" dirty="0">
                <a:solidFill>
                  <a:schemeClr val="bg1"/>
                </a:solidFill>
                <a:effectLst>
                  <a:outerShdw blurRad="38100" dist="38100" dir="2700000" algn="tl">
                    <a:srgbClr val="000000">
                      <a:alpha val="43137"/>
                    </a:srgbClr>
                  </a:outerShdw>
                </a:effectLst>
                <a:latin typeface="+mj-lt"/>
              </a:rPr>
              <a:t>in the age of social media and mobile devices</a:t>
            </a:r>
          </a:p>
        </p:txBody>
      </p:sp>
      <p:pic>
        <p:nvPicPr>
          <p:cNvPr id="9" name="Picture 8"/>
          <p:cNvPicPr>
            <a:picLocks noChangeAspect="1"/>
          </p:cNvPicPr>
          <p:nvPr/>
        </p:nvPicPr>
        <p:blipFill>
          <a:blip r:embed="rId7"/>
          <a:stretch>
            <a:fillRect/>
          </a:stretch>
        </p:blipFill>
        <p:spPr>
          <a:xfrm>
            <a:off x="11400817" y="-27434"/>
            <a:ext cx="916401" cy="6912868"/>
          </a:xfrm>
          <a:prstGeom prst="rect">
            <a:avLst/>
          </a:prstGeom>
        </p:spPr>
      </p:pic>
      <p:sp>
        <p:nvSpPr>
          <p:cNvPr id="19" name="TextBox 18"/>
          <p:cNvSpPr txBox="1"/>
          <p:nvPr/>
        </p:nvSpPr>
        <p:spPr>
          <a:xfrm>
            <a:off x="3433020" y="1724283"/>
            <a:ext cx="7673232" cy="3673763"/>
          </a:xfrm>
          <a:prstGeom prst="rect">
            <a:avLst/>
          </a:prstGeom>
          <a:noFill/>
        </p:spPr>
        <p:txBody>
          <a:bodyPr wrap="square" rtlCol="0">
            <a:spAutoFit/>
          </a:bodyPr>
          <a:lstStyle/>
          <a:p>
            <a:pPr algn="just">
              <a:lnSpc>
                <a:spcPct val="200000"/>
              </a:lnSpc>
            </a:pPr>
            <a:r>
              <a:rPr lang="en-GB" sz="24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These manifest threats to personal privacy and private life are further accompanied by changing attitudes toward privacy </a:t>
            </a:r>
            <a:r>
              <a:rPr lang="en-GB" sz="24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in both “Western” and “Eastern” societies</a:t>
            </a:r>
            <a:r>
              <a:rPr lang="en-GB" sz="24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 perhaps as an artifact of our growing use of digital media.</a:t>
            </a:r>
            <a:endParaRPr lang="en-US" sz="2400" b="1"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endParaRPr>
          </a:p>
        </p:txBody>
      </p:sp>
      <p:sp>
        <p:nvSpPr>
          <p:cNvPr id="15" name="TextBox 14">
            <a:extLst>
              <a:ext uri="{FF2B5EF4-FFF2-40B4-BE49-F238E27FC236}">
                <a16:creationId xmlns:a16="http://schemas.microsoft.com/office/drawing/2014/main" id="{0FE1C682-EBB7-4D32-8A5F-72F781E64043}"/>
              </a:ext>
            </a:extLst>
          </p:cNvPr>
          <p:cNvSpPr txBox="1"/>
          <p:nvPr/>
        </p:nvSpPr>
        <p:spPr>
          <a:xfrm>
            <a:off x="76088" y="294858"/>
            <a:ext cx="2310174" cy="954107"/>
          </a:xfrm>
          <a:prstGeom prst="rect">
            <a:avLst/>
          </a:prstGeom>
          <a:noFill/>
        </p:spPr>
        <p:txBody>
          <a:bodyPr wrap="square" rtlCol="0">
            <a:spAutoFit/>
          </a:bodyPr>
          <a:lstStyle/>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Chapter</a:t>
            </a:r>
          </a:p>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 02</a:t>
            </a:r>
            <a:endParaRPr lang="en-US" sz="28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pic>
        <p:nvPicPr>
          <p:cNvPr id="6" name="Picture 5" descr="Timeline&#10;&#10;Description automatically generated">
            <a:extLst>
              <a:ext uri="{FF2B5EF4-FFF2-40B4-BE49-F238E27FC236}">
                <a16:creationId xmlns:a16="http://schemas.microsoft.com/office/drawing/2014/main" id="{19F5EF9B-83C9-AC9B-4F53-B4FBAC97EAA0}"/>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506702" y="2165959"/>
            <a:ext cx="2734925" cy="2748397"/>
          </a:xfrm>
          <a:prstGeom prst="rect">
            <a:avLst/>
          </a:prstGeom>
          <a:ln>
            <a:noFill/>
          </a:ln>
          <a:effectLst>
            <a:outerShdw blurRad="292100" dist="139700" dir="2700000" algn="tl" rotWithShape="0">
              <a:srgbClr val="333333">
                <a:alpha val="65000"/>
              </a:srgbClr>
            </a:outerShdw>
          </a:effectLst>
        </p:spPr>
      </p:pic>
    </p:spTree>
    <p:custDataLst>
      <p:tags r:id="rId1"/>
    </p:custDataLst>
    <p:extLst>
      <p:ext uri="{BB962C8B-B14F-4D97-AF65-F5344CB8AC3E}">
        <p14:creationId xmlns:p14="http://schemas.microsoft.com/office/powerpoint/2010/main" val="880761314"/>
      </p:ext>
    </p:extLst>
  </p:cSld>
  <p:clrMapOvr>
    <a:masterClrMapping/>
  </p:clrMapOvr>
  <mc:AlternateContent xmlns:mc="http://schemas.openxmlformats.org/markup-compatibility/2006" xmlns:p14="http://schemas.microsoft.com/office/powerpoint/2010/main">
    <mc:Choice Requires="p14">
      <p:transition spd="slow" p14:dur="2000" advTm="71197"/>
    </mc:Choice>
    <mc:Fallback xmlns="">
      <p:transition spd="slow" advTm="71197"/>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1278407" y="262049"/>
            <a:ext cx="8513932" cy="1128583"/>
          </a:xfrm>
          <a:prstGeom prst="rect">
            <a:avLst/>
          </a:prstGeom>
        </p:spPr>
      </p:pic>
      <p:sp>
        <p:nvSpPr>
          <p:cNvPr id="13" name="Freeform 5"/>
          <p:cNvSpPr>
            <a:spLocks/>
          </p:cNvSpPr>
          <p:nvPr/>
        </p:nvSpPr>
        <p:spPr bwMode="auto">
          <a:xfrm>
            <a:off x="221910" y="137773"/>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133415" y="7940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43332" y="7940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5"/>
          <a:stretch>
            <a:fillRect/>
          </a:stretch>
        </p:blipFill>
        <p:spPr>
          <a:xfrm>
            <a:off x="2440788" y="618270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sp>
        <p:nvSpPr>
          <p:cNvPr id="7" name="TextBox 6"/>
          <p:cNvSpPr txBox="1"/>
          <p:nvPr/>
        </p:nvSpPr>
        <p:spPr>
          <a:xfrm>
            <a:off x="2860578" y="289309"/>
            <a:ext cx="6693307" cy="954107"/>
          </a:xfrm>
          <a:prstGeom prst="rect">
            <a:avLst/>
          </a:prstGeom>
          <a:noFill/>
        </p:spPr>
        <p:txBody>
          <a:bodyPr wrap="none" rtlCol="0">
            <a:spAutoFit/>
          </a:bodyPr>
          <a:lstStyle/>
          <a:p>
            <a:r>
              <a:rPr lang="en-GB" sz="2800" dirty="0">
                <a:solidFill>
                  <a:schemeClr val="bg1"/>
                </a:solidFill>
                <a:effectLst>
                  <a:outerShdw blurRad="38100" dist="38100" dir="2700000" algn="tl">
                    <a:srgbClr val="000000">
                      <a:alpha val="43137"/>
                    </a:srgbClr>
                  </a:outerShdw>
                </a:effectLst>
                <a:latin typeface="+mj-lt"/>
              </a:rPr>
              <a:t>“Privacy” and private life: Changing attitudes </a:t>
            </a:r>
          </a:p>
          <a:p>
            <a:r>
              <a:rPr lang="en-GB" sz="2800" dirty="0">
                <a:solidFill>
                  <a:schemeClr val="bg1"/>
                </a:solidFill>
                <a:effectLst>
                  <a:outerShdw blurRad="38100" dist="38100" dir="2700000" algn="tl">
                    <a:srgbClr val="000000">
                      <a:alpha val="43137"/>
                    </a:srgbClr>
                  </a:outerShdw>
                </a:effectLst>
                <a:latin typeface="+mj-lt"/>
              </a:rPr>
              <a:t>in the age of social media and mobile devices</a:t>
            </a:r>
          </a:p>
        </p:txBody>
      </p:sp>
      <p:pic>
        <p:nvPicPr>
          <p:cNvPr id="9" name="Picture 8"/>
          <p:cNvPicPr>
            <a:picLocks noChangeAspect="1"/>
          </p:cNvPicPr>
          <p:nvPr/>
        </p:nvPicPr>
        <p:blipFill>
          <a:blip r:embed="rId7"/>
          <a:stretch>
            <a:fillRect/>
          </a:stretch>
        </p:blipFill>
        <p:spPr>
          <a:xfrm>
            <a:off x="11400817" y="-27434"/>
            <a:ext cx="916401" cy="6912868"/>
          </a:xfrm>
          <a:prstGeom prst="rect">
            <a:avLst/>
          </a:prstGeom>
        </p:spPr>
      </p:pic>
      <p:sp>
        <p:nvSpPr>
          <p:cNvPr id="19" name="TextBox 18"/>
          <p:cNvSpPr txBox="1"/>
          <p:nvPr/>
        </p:nvSpPr>
        <p:spPr>
          <a:xfrm>
            <a:off x="3381729" y="1243416"/>
            <a:ext cx="7673232" cy="4923527"/>
          </a:xfrm>
          <a:prstGeom prst="rect">
            <a:avLst/>
          </a:prstGeom>
          <a:noFill/>
        </p:spPr>
        <p:txBody>
          <a:bodyPr wrap="square" rtlCol="0">
            <a:spAutoFit/>
          </a:bodyPr>
          <a:lstStyle/>
          <a:p>
            <a:pPr algn="just">
              <a:lnSpc>
                <a:spcPct val="200000"/>
              </a:lnSpc>
            </a:pPr>
            <a:r>
              <a:rPr lang="en-GB"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For example, in sharp tension with worries about hierarchical forms of surveillance by states and corporations, the terms first introduced by </a:t>
            </a:r>
            <a:r>
              <a:rPr lang="en-GB" sz="2000" dirty="0" err="1">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Albrechtslund</a:t>
            </a:r>
            <a:r>
              <a:rPr lang="en-GB"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(2008) – “</a:t>
            </a:r>
            <a:r>
              <a:rPr lang="en-GB" sz="20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voluntary</a:t>
            </a:r>
            <a:r>
              <a:rPr lang="en-GB"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and “</a:t>
            </a:r>
            <a:r>
              <a:rPr lang="en-GB" sz="20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participatory surveillance</a:t>
            </a:r>
            <a:r>
              <a:rPr lang="en-GB"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 are now commonplace understandings of our always-on </a:t>
            </a:r>
            <a:r>
              <a:rPr lang="en-GB" sz="2000" dirty="0" err="1">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behaviors</a:t>
            </a:r>
            <a:r>
              <a:rPr lang="en-GB"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Lateral surveillance of one another is apparent on any given social media site (Facebook, Instagram, Twitter, etc.) as well as on video sharing sites such as YouTube.</a:t>
            </a:r>
          </a:p>
        </p:txBody>
      </p:sp>
      <p:sp>
        <p:nvSpPr>
          <p:cNvPr id="15" name="TextBox 14">
            <a:extLst>
              <a:ext uri="{FF2B5EF4-FFF2-40B4-BE49-F238E27FC236}">
                <a16:creationId xmlns:a16="http://schemas.microsoft.com/office/drawing/2014/main" id="{0FE1C682-EBB7-4D32-8A5F-72F781E64043}"/>
              </a:ext>
            </a:extLst>
          </p:cNvPr>
          <p:cNvSpPr txBox="1"/>
          <p:nvPr/>
        </p:nvSpPr>
        <p:spPr>
          <a:xfrm>
            <a:off x="76088" y="294858"/>
            <a:ext cx="2310174" cy="954107"/>
          </a:xfrm>
          <a:prstGeom prst="rect">
            <a:avLst/>
          </a:prstGeom>
          <a:noFill/>
        </p:spPr>
        <p:txBody>
          <a:bodyPr wrap="square" rtlCol="0">
            <a:spAutoFit/>
          </a:bodyPr>
          <a:lstStyle/>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Chapter</a:t>
            </a:r>
          </a:p>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 02</a:t>
            </a:r>
            <a:endParaRPr lang="en-US" sz="28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pic>
        <p:nvPicPr>
          <p:cNvPr id="6" name="Picture 5" descr="A person with blonde hair&#10;&#10;Description automatically generated with low confidence">
            <a:extLst>
              <a:ext uri="{FF2B5EF4-FFF2-40B4-BE49-F238E27FC236}">
                <a16:creationId xmlns:a16="http://schemas.microsoft.com/office/drawing/2014/main" id="{E81ADBA1-3F38-80C3-3EC9-B90B593D647F}"/>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436420" y="2185967"/>
            <a:ext cx="2714919" cy="2777851"/>
          </a:xfrm>
          <a:prstGeom prst="rect">
            <a:avLst/>
          </a:prstGeom>
          <a:ln>
            <a:noFill/>
          </a:ln>
          <a:effectLst>
            <a:outerShdw blurRad="292100" dist="139700" dir="2700000" algn="tl" rotWithShape="0">
              <a:srgbClr val="333333">
                <a:alpha val="65000"/>
              </a:srgbClr>
            </a:outerShdw>
          </a:effectLst>
        </p:spPr>
      </p:pic>
    </p:spTree>
    <p:custDataLst>
      <p:tags r:id="rId1"/>
    </p:custDataLst>
    <p:extLst>
      <p:ext uri="{BB962C8B-B14F-4D97-AF65-F5344CB8AC3E}">
        <p14:creationId xmlns:p14="http://schemas.microsoft.com/office/powerpoint/2010/main" val="2950683003"/>
      </p:ext>
    </p:extLst>
  </p:cSld>
  <p:clrMapOvr>
    <a:masterClrMapping/>
  </p:clrMapOvr>
  <mc:AlternateContent xmlns:mc="http://schemas.openxmlformats.org/markup-compatibility/2006" xmlns:p14="http://schemas.microsoft.com/office/powerpoint/2010/main">
    <mc:Choice Requires="p14">
      <p:transition spd="slow" p14:dur="2000" advTm="189459"/>
    </mc:Choice>
    <mc:Fallback xmlns="">
      <p:transition spd="slow" advTm="189459"/>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1278407" y="262049"/>
            <a:ext cx="8513932" cy="1128583"/>
          </a:xfrm>
          <a:prstGeom prst="rect">
            <a:avLst/>
          </a:prstGeom>
        </p:spPr>
      </p:pic>
      <p:sp>
        <p:nvSpPr>
          <p:cNvPr id="13" name="Freeform 5"/>
          <p:cNvSpPr>
            <a:spLocks/>
          </p:cNvSpPr>
          <p:nvPr/>
        </p:nvSpPr>
        <p:spPr bwMode="auto">
          <a:xfrm>
            <a:off x="221910" y="137773"/>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133415" y="7940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43332" y="7940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5"/>
          <a:stretch>
            <a:fillRect/>
          </a:stretch>
        </p:blipFill>
        <p:spPr>
          <a:xfrm>
            <a:off x="2440788" y="618270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sp>
        <p:nvSpPr>
          <p:cNvPr id="7" name="TextBox 6"/>
          <p:cNvSpPr txBox="1"/>
          <p:nvPr/>
        </p:nvSpPr>
        <p:spPr>
          <a:xfrm>
            <a:off x="2860578" y="289309"/>
            <a:ext cx="6585905" cy="954107"/>
          </a:xfrm>
          <a:prstGeom prst="rect">
            <a:avLst/>
          </a:prstGeom>
          <a:noFill/>
        </p:spPr>
        <p:txBody>
          <a:bodyPr wrap="none" rtlCol="0">
            <a:spAutoFit/>
          </a:bodyPr>
          <a:lstStyle/>
          <a:p>
            <a:r>
              <a:rPr lang="en-GB" sz="2800" b="1" dirty="0">
                <a:solidFill>
                  <a:schemeClr val="bg1"/>
                </a:solidFill>
                <a:effectLst>
                  <a:outerShdw blurRad="38100" dist="38100" dir="2700000" algn="tl">
                    <a:srgbClr val="000000">
                      <a:alpha val="43137"/>
                    </a:srgbClr>
                  </a:outerShdw>
                </a:effectLst>
                <a:latin typeface="+mj-lt"/>
              </a:rPr>
              <a:t>“Privacy” and private life: Changing attitudes </a:t>
            </a:r>
          </a:p>
          <a:p>
            <a:r>
              <a:rPr lang="en-GB" sz="2800" b="1" dirty="0">
                <a:solidFill>
                  <a:schemeClr val="bg1"/>
                </a:solidFill>
                <a:effectLst>
                  <a:outerShdw blurRad="38100" dist="38100" dir="2700000" algn="tl">
                    <a:srgbClr val="000000">
                      <a:alpha val="43137"/>
                    </a:srgbClr>
                  </a:outerShdw>
                </a:effectLst>
                <a:latin typeface="+mj-lt"/>
              </a:rPr>
              <a:t>in the age of social media and mobile devices</a:t>
            </a:r>
          </a:p>
        </p:txBody>
      </p:sp>
      <p:pic>
        <p:nvPicPr>
          <p:cNvPr id="9" name="Picture 8"/>
          <p:cNvPicPr>
            <a:picLocks noChangeAspect="1"/>
          </p:cNvPicPr>
          <p:nvPr/>
        </p:nvPicPr>
        <p:blipFill>
          <a:blip r:embed="rId7"/>
          <a:stretch>
            <a:fillRect/>
          </a:stretch>
        </p:blipFill>
        <p:spPr>
          <a:xfrm>
            <a:off x="11400817" y="-27434"/>
            <a:ext cx="916401" cy="6912868"/>
          </a:xfrm>
          <a:prstGeom prst="rect">
            <a:avLst/>
          </a:prstGeom>
        </p:spPr>
      </p:pic>
      <p:sp>
        <p:nvSpPr>
          <p:cNvPr id="19" name="TextBox 18"/>
          <p:cNvSpPr txBox="1"/>
          <p:nvPr/>
        </p:nvSpPr>
        <p:spPr>
          <a:xfrm>
            <a:off x="3405028" y="1481674"/>
            <a:ext cx="7673232" cy="4307974"/>
          </a:xfrm>
          <a:prstGeom prst="rect">
            <a:avLst/>
          </a:prstGeom>
          <a:noFill/>
        </p:spPr>
        <p:txBody>
          <a:bodyPr wrap="square" rtlCol="0">
            <a:spAutoFit/>
          </a:bodyPr>
          <a:lstStyle/>
          <a:p>
            <a:pPr algn="just">
              <a:lnSpc>
                <a:spcPct val="200000"/>
              </a:lnSpc>
            </a:pPr>
            <a:r>
              <a:rPr lang="en-GB"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Still more recently, our efforts to sustain some version of privacy are increasingly shared: we want to share what was once seen as primarily individually private information – but now within specific groups. “</a:t>
            </a:r>
            <a:r>
              <a:rPr lang="en-GB" sz="20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Group privacy</a:t>
            </a:r>
            <a:r>
              <a:rPr lang="en-GB"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or “</a:t>
            </a:r>
            <a:r>
              <a:rPr lang="en-GB" sz="20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collective privacy</a:t>
            </a:r>
            <a:r>
              <a:rPr lang="en-GB"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are terms that further refine and describe these changing privacy sensibilities – especially in an era increasingly dominated by “Big Data” approaches.</a:t>
            </a:r>
          </a:p>
        </p:txBody>
      </p:sp>
      <p:sp>
        <p:nvSpPr>
          <p:cNvPr id="15" name="TextBox 14">
            <a:extLst>
              <a:ext uri="{FF2B5EF4-FFF2-40B4-BE49-F238E27FC236}">
                <a16:creationId xmlns:a16="http://schemas.microsoft.com/office/drawing/2014/main" id="{0FE1C682-EBB7-4D32-8A5F-72F781E64043}"/>
              </a:ext>
            </a:extLst>
          </p:cNvPr>
          <p:cNvSpPr txBox="1"/>
          <p:nvPr/>
        </p:nvSpPr>
        <p:spPr>
          <a:xfrm>
            <a:off x="76088" y="294858"/>
            <a:ext cx="2310174" cy="954107"/>
          </a:xfrm>
          <a:prstGeom prst="rect">
            <a:avLst/>
          </a:prstGeom>
          <a:noFill/>
        </p:spPr>
        <p:txBody>
          <a:bodyPr wrap="square" rtlCol="0">
            <a:spAutoFit/>
          </a:bodyPr>
          <a:lstStyle/>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Chapter</a:t>
            </a:r>
          </a:p>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 02</a:t>
            </a:r>
            <a:endParaRPr lang="en-US" sz="28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pic>
        <p:nvPicPr>
          <p:cNvPr id="6" name="Picture 5" descr="Icon&#10;&#10;Description automatically generated">
            <a:extLst>
              <a:ext uri="{FF2B5EF4-FFF2-40B4-BE49-F238E27FC236}">
                <a16:creationId xmlns:a16="http://schemas.microsoft.com/office/drawing/2014/main" id="{4AA4D2E4-B980-2A1A-AB6A-B891C42C164C}"/>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453172" y="2104414"/>
            <a:ext cx="2751942" cy="2906673"/>
          </a:xfrm>
          <a:prstGeom prst="rect">
            <a:avLst/>
          </a:prstGeom>
        </p:spPr>
      </p:pic>
    </p:spTree>
    <p:custDataLst>
      <p:tags r:id="rId1"/>
    </p:custDataLst>
    <p:extLst>
      <p:ext uri="{BB962C8B-B14F-4D97-AF65-F5344CB8AC3E}">
        <p14:creationId xmlns:p14="http://schemas.microsoft.com/office/powerpoint/2010/main" val="4005615841"/>
      </p:ext>
    </p:extLst>
  </p:cSld>
  <p:clrMapOvr>
    <a:masterClrMapping/>
  </p:clrMapOvr>
  <mc:AlternateContent xmlns:mc="http://schemas.openxmlformats.org/markup-compatibility/2006" xmlns:p14="http://schemas.microsoft.com/office/powerpoint/2010/main">
    <mc:Choice Requires="p14">
      <p:transition spd="slow" p14:dur="2000" advTm="60785"/>
    </mc:Choice>
    <mc:Fallback xmlns="">
      <p:transition spd="slow" advTm="60785"/>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1278407" y="243388"/>
            <a:ext cx="8513932" cy="1128583"/>
          </a:xfrm>
          <a:prstGeom prst="rect">
            <a:avLst/>
          </a:prstGeom>
        </p:spPr>
      </p:pic>
      <p:sp>
        <p:nvSpPr>
          <p:cNvPr id="13" name="Freeform 5"/>
          <p:cNvSpPr>
            <a:spLocks/>
          </p:cNvSpPr>
          <p:nvPr/>
        </p:nvSpPr>
        <p:spPr bwMode="auto">
          <a:xfrm>
            <a:off x="221910" y="137773"/>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133415" y="7940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43332" y="7940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5"/>
          <a:stretch>
            <a:fillRect/>
          </a:stretch>
        </p:blipFill>
        <p:spPr>
          <a:xfrm>
            <a:off x="2440788" y="618270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sp>
        <p:nvSpPr>
          <p:cNvPr id="7" name="TextBox 6"/>
          <p:cNvSpPr txBox="1"/>
          <p:nvPr/>
        </p:nvSpPr>
        <p:spPr>
          <a:xfrm>
            <a:off x="2860578" y="289309"/>
            <a:ext cx="6693307" cy="954107"/>
          </a:xfrm>
          <a:prstGeom prst="rect">
            <a:avLst/>
          </a:prstGeom>
          <a:noFill/>
        </p:spPr>
        <p:txBody>
          <a:bodyPr wrap="none" rtlCol="0">
            <a:spAutoFit/>
          </a:bodyPr>
          <a:lstStyle/>
          <a:p>
            <a:r>
              <a:rPr lang="en-GB" sz="2800" dirty="0">
                <a:solidFill>
                  <a:schemeClr val="bg1"/>
                </a:solidFill>
                <a:effectLst>
                  <a:outerShdw blurRad="38100" dist="38100" dir="2700000" algn="tl">
                    <a:srgbClr val="000000">
                      <a:alpha val="43137"/>
                    </a:srgbClr>
                  </a:outerShdw>
                </a:effectLst>
                <a:latin typeface="+mj-lt"/>
              </a:rPr>
              <a:t>“Privacy” and private life: Changing attitudes </a:t>
            </a:r>
          </a:p>
          <a:p>
            <a:r>
              <a:rPr lang="en-GB" sz="2800" dirty="0">
                <a:solidFill>
                  <a:schemeClr val="bg1"/>
                </a:solidFill>
                <a:effectLst>
                  <a:outerShdw blurRad="38100" dist="38100" dir="2700000" algn="tl">
                    <a:srgbClr val="000000">
                      <a:alpha val="43137"/>
                    </a:srgbClr>
                  </a:outerShdw>
                </a:effectLst>
                <a:latin typeface="+mj-lt"/>
              </a:rPr>
              <a:t>in the age of social media and mobile devices</a:t>
            </a:r>
          </a:p>
        </p:txBody>
      </p:sp>
      <p:pic>
        <p:nvPicPr>
          <p:cNvPr id="9" name="Picture 8"/>
          <p:cNvPicPr>
            <a:picLocks noChangeAspect="1"/>
          </p:cNvPicPr>
          <p:nvPr/>
        </p:nvPicPr>
        <p:blipFill>
          <a:blip r:embed="rId7"/>
          <a:stretch>
            <a:fillRect/>
          </a:stretch>
        </p:blipFill>
        <p:spPr>
          <a:xfrm>
            <a:off x="11400817" y="-27434"/>
            <a:ext cx="916401" cy="6912868"/>
          </a:xfrm>
          <a:prstGeom prst="rect">
            <a:avLst/>
          </a:prstGeom>
        </p:spPr>
      </p:pic>
      <p:sp>
        <p:nvSpPr>
          <p:cNvPr id="19" name="TextBox 18"/>
          <p:cNvSpPr txBox="1"/>
          <p:nvPr/>
        </p:nvSpPr>
        <p:spPr>
          <a:xfrm>
            <a:off x="642303" y="2005446"/>
            <a:ext cx="7673232" cy="3076868"/>
          </a:xfrm>
          <a:prstGeom prst="rect">
            <a:avLst/>
          </a:prstGeom>
          <a:noFill/>
        </p:spPr>
        <p:txBody>
          <a:bodyPr wrap="square" rtlCol="0">
            <a:spAutoFit/>
          </a:bodyPr>
          <a:lstStyle/>
          <a:p>
            <a:pPr algn="just">
              <a:lnSpc>
                <a:spcPct val="200000"/>
              </a:lnSpc>
            </a:pPr>
            <a:r>
              <a:rPr lang="en-GB"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The mobile phone and then tablets invert our earlier contexts as well: being “</a:t>
            </a:r>
            <a:r>
              <a:rPr lang="en-GB" sz="20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on the grid</a:t>
            </a:r>
            <a:r>
              <a:rPr lang="en-GB"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is now the norm – and so these devices have turned traditional notions of “public” and “private” upside down. Earlier, privacy in the form of being “</a:t>
            </a:r>
            <a:r>
              <a:rPr lang="en-GB" sz="20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off the grid</a:t>
            </a:r>
            <a:r>
              <a:rPr lang="en-GB"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of a public communications network was commonplace.</a:t>
            </a:r>
          </a:p>
        </p:txBody>
      </p:sp>
      <p:sp>
        <p:nvSpPr>
          <p:cNvPr id="15" name="TextBox 14">
            <a:extLst>
              <a:ext uri="{FF2B5EF4-FFF2-40B4-BE49-F238E27FC236}">
                <a16:creationId xmlns:a16="http://schemas.microsoft.com/office/drawing/2014/main" id="{0FE1C682-EBB7-4D32-8A5F-72F781E64043}"/>
              </a:ext>
            </a:extLst>
          </p:cNvPr>
          <p:cNvSpPr txBox="1"/>
          <p:nvPr/>
        </p:nvSpPr>
        <p:spPr>
          <a:xfrm>
            <a:off x="76088" y="294858"/>
            <a:ext cx="2310174" cy="954107"/>
          </a:xfrm>
          <a:prstGeom prst="rect">
            <a:avLst/>
          </a:prstGeom>
          <a:noFill/>
        </p:spPr>
        <p:txBody>
          <a:bodyPr wrap="square" rtlCol="0">
            <a:spAutoFit/>
          </a:bodyPr>
          <a:lstStyle/>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Chapter</a:t>
            </a:r>
          </a:p>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 02</a:t>
            </a:r>
            <a:endParaRPr lang="en-US" sz="28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pic>
        <p:nvPicPr>
          <p:cNvPr id="6" name="Picture 5" descr="A picture containing chart&#10;&#10;Description automatically generated">
            <a:extLst>
              <a:ext uri="{FF2B5EF4-FFF2-40B4-BE49-F238E27FC236}">
                <a16:creationId xmlns:a16="http://schemas.microsoft.com/office/drawing/2014/main" id="{CE8F2A03-221C-9AA7-77BA-50FFBFA347A7}"/>
              </a:ext>
            </a:extLst>
          </p:cNvPr>
          <p:cNvPicPr>
            <a:picLocks noChangeAspect="1"/>
          </p:cNvPicPr>
          <p:nvPr/>
        </p:nvPicPr>
        <p:blipFill rotWithShape="1">
          <a:blip r:embed="rId8">
            <a:extLst>
              <a:ext uri="{28A0092B-C50C-407E-A947-70E740481C1C}">
                <a14:useLocalDpi xmlns:a14="http://schemas.microsoft.com/office/drawing/2010/main" val="0"/>
              </a:ext>
            </a:extLst>
          </a:blip>
          <a:srcRect l="27083" r="29434"/>
          <a:stretch/>
        </p:blipFill>
        <p:spPr>
          <a:xfrm>
            <a:off x="8453269" y="2264936"/>
            <a:ext cx="2734701" cy="2790825"/>
          </a:xfrm>
          <a:prstGeom prst="rect">
            <a:avLst/>
          </a:prstGeom>
          <a:ln>
            <a:noFill/>
          </a:ln>
          <a:effectLst>
            <a:outerShdw blurRad="292100" dist="139700" dir="2700000" algn="tl" rotWithShape="0">
              <a:srgbClr val="333333">
                <a:alpha val="65000"/>
              </a:srgbClr>
            </a:outerShdw>
          </a:effectLst>
        </p:spPr>
      </p:pic>
    </p:spTree>
    <p:custDataLst>
      <p:tags r:id="rId1"/>
    </p:custDataLst>
    <p:extLst>
      <p:ext uri="{BB962C8B-B14F-4D97-AF65-F5344CB8AC3E}">
        <p14:creationId xmlns:p14="http://schemas.microsoft.com/office/powerpoint/2010/main" val="3301499431"/>
      </p:ext>
    </p:extLst>
  </p:cSld>
  <p:clrMapOvr>
    <a:masterClrMapping/>
  </p:clrMapOvr>
  <mc:AlternateContent xmlns:mc="http://schemas.openxmlformats.org/markup-compatibility/2006" xmlns:p14="http://schemas.microsoft.com/office/powerpoint/2010/main">
    <mc:Choice Requires="p14">
      <p:transition spd="slow" p14:dur="2000" advTm="37649"/>
    </mc:Choice>
    <mc:Fallback xmlns="">
      <p:transition spd="slow" advTm="37649"/>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1278407" y="243388"/>
            <a:ext cx="8513932" cy="1128583"/>
          </a:xfrm>
          <a:prstGeom prst="rect">
            <a:avLst/>
          </a:prstGeom>
        </p:spPr>
      </p:pic>
      <p:sp>
        <p:nvSpPr>
          <p:cNvPr id="13" name="Freeform 5"/>
          <p:cNvSpPr>
            <a:spLocks/>
          </p:cNvSpPr>
          <p:nvPr/>
        </p:nvSpPr>
        <p:spPr bwMode="auto">
          <a:xfrm>
            <a:off x="221910" y="137773"/>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133415" y="7940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43332" y="7940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5"/>
          <a:stretch>
            <a:fillRect/>
          </a:stretch>
        </p:blipFill>
        <p:spPr>
          <a:xfrm>
            <a:off x="2440788" y="618270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sp>
        <p:nvSpPr>
          <p:cNvPr id="7" name="TextBox 6"/>
          <p:cNvSpPr txBox="1"/>
          <p:nvPr/>
        </p:nvSpPr>
        <p:spPr>
          <a:xfrm>
            <a:off x="2860578" y="289309"/>
            <a:ext cx="6693307" cy="954107"/>
          </a:xfrm>
          <a:prstGeom prst="rect">
            <a:avLst/>
          </a:prstGeom>
          <a:noFill/>
        </p:spPr>
        <p:txBody>
          <a:bodyPr wrap="none" rtlCol="0">
            <a:spAutoFit/>
          </a:bodyPr>
          <a:lstStyle/>
          <a:p>
            <a:r>
              <a:rPr lang="en-GB" sz="2800" dirty="0">
                <a:solidFill>
                  <a:schemeClr val="bg1"/>
                </a:solidFill>
                <a:effectLst>
                  <a:outerShdw blurRad="38100" dist="38100" dir="2700000" algn="tl">
                    <a:srgbClr val="000000">
                      <a:alpha val="43137"/>
                    </a:srgbClr>
                  </a:outerShdw>
                </a:effectLst>
                <a:latin typeface="+mj-lt"/>
              </a:rPr>
              <a:t>“Privacy” and private life: Changing attitudes </a:t>
            </a:r>
          </a:p>
          <a:p>
            <a:r>
              <a:rPr lang="en-GB" sz="2800" dirty="0">
                <a:solidFill>
                  <a:schemeClr val="bg1"/>
                </a:solidFill>
                <a:effectLst>
                  <a:outerShdw blurRad="38100" dist="38100" dir="2700000" algn="tl">
                    <a:srgbClr val="000000">
                      <a:alpha val="43137"/>
                    </a:srgbClr>
                  </a:outerShdw>
                </a:effectLst>
                <a:latin typeface="+mj-lt"/>
              </a:rPr>
              <a:t>in the age of social media and mobile devices</a:t>
            </a:r>
          </a:p>
        </p:txBody>
      </p:sp>
      <p:pic>
        <p:nvPicPr>
          <p:cNvPr id="9" name="Picture 8"/>
          <p:cNvPicPr>
            <a:picLocks noChangeAspect="1"/>
          </p:cNvPicPr>
          <p:nvPr/>
        </p:nvPicPr>
        <p:blipFill>
          <a:blip r:embed="rId7"/>
          <a:stretch>
            <a:fillRect/>
          </a:stretch>
        </p:blipFill>
        <p:spPr>
          <a:xfrm>
            <a:off x="11400817" y="-27434"/>
            <a:ext cx="916401" cy="6912868"/>
          </a:xfrm>
          <a:prstGeom prst="rect">
            <a:avLst/>
          </a:prstGeom>
        </p:spPr>
      </p:pic>
      <p:sp>
        <p:nvSpPr>
          <p:cNvPr id="19" name="TextBox 18"/>
          <p:cNvSpPr txBox="1"/>
          <p:nvPr/>
        </p:nvSpPr>
        <p:spPr>
          <a:xfrm>
            <a:off x="3489006" y="1320547"/>
            <a:ext cx="7673232" cy="4923527"/>
          </a:xfrm>
          <a:prstGeom prst="rect">
            <a:avLst/>
          </a:prstGeom>
          <a:noFill/>
        </p:spPr>
        <p:txBody>
          <a:bodyPr wrap="square" rtlCol="0">
            <a:spAutoFit/>
          </a:bodyPr>
          <a:lstStyle/>
          <a:p>
            <a:pPr algn="just">
              <a:lnSpc>
                <a:spcPct val="200000"/>
              </a:lnSpc>
            </a:pPr>
            <a:r>
              <a:rPr lang="en-GB"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Being “</a:t>
            </a:r>
            <a:r>
              <a:rPr lang="en-GB" sz="20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always on</a:t>
            </a:r>
            <a:r>
              <a:rPr lang="en-GB"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inverts or turns upside down earlier understandings of who we are and of our relationships with others. We will now see how this inversion and transformation means.</a:t>
            </a:r>
          </a:p>
          <a:p>
            <a:pPr algn="just">
              <a:lnSpc>
                <a:spcPct val="200000"/>
              </a:lnSpc>
            </a:pPr>
            <a:r>
              <a:rPr lang="en-GB"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First of all, that we have to rethink our conceptions of privacy in dramatic ways. It may also well mean that we will likewise need to revisit and perhaps revise our earlier ethical and political philosophies</a:t>
            </a:r>
            <a:endParaRPr lang="en-US" sz="2000" b="1"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endParaRPr>
          </a:p>
        </p:txBody>
      </p:sp>
      <p:sp>
        <p:nvSpPr>
          <p:cNvPr id="15" name="TextBox 14">
            <a:extLst>
              <a:ext uri="{FF2B5EF4-FFF2-40B4-BE49-F238E27FC236}">
                <a16:creationId xmlns:a16="http://schemas.microsoft.com/office/drawing/2014/main" id="{0FE1C682-EBB7-4D32-8A5F-72F781E64043}"/>
              </a:ext>
            </a:extLst>
          </p:cNvPr>
          <p:cNvSpPr txBox="1"/>
          <p:nvPr/>
        </p:nvSpPr>
        <p:spPr>
          <a:xfrm>
            <a:off x="76088" y="294858"/>
            <a:ext cx="2310174" cy="954107"/>
          </a:xfrm>
          <a:prstGeom prst="rect">
            <a:avLst/>
          </a:prstGeom>
          <a:noFill/>
        </p:spPr>
        <p:txBody>
          <a:bodyPr wrap="square" rtlCol="0">
            <a:spAutoFit/>
          </a:bodyPr>
          <a:lstStyle/>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Chapter</a:t>
            </a:r>
          </a:p>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 02</a:t>
            </a:r>
            <a:endParaRPr lang="en-US" sz="28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pic>
        <p:nvPicPr>
          <p:cNvPr id="6" name="Picture 5" descr="Logo&#10;&#10;Description automatically generated with low confidence">
            <a:extLst>
              <a:ext uri="{FF2B5EF4-FFF2-40B4-BE49-F238E27FC236}">
                <a16:creationId xmlns:a16="http://schemas.microsoft.com/office/drawing/2014/main" id="{CD33E636-8E14-0A5E-0D7F-5273655F5633}"/>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533890" y="2204822"/>
            <a:ext cx="2562125" cy="2925066"/>
          </a:xfrm>
          <a:prstGeom prst="rect">
            <a:avLst/>
          </a:prstGeom>
        </p:spPr>
      </p:pic>
    </p:spTree>
    <p:custDataLst>
      <p:tags r:id="rId1"/>
    </p:custDataLst>
    <p:extLst>
      <p:ext uri="{BB962C8B-B14F-4D97-AF65-F5344CB8AC3E}">
        <p14:creationId xmlns:p14="http://schemas.microsoft.com/office/powerpoint/2010/main" val="1217580762"/>
      </p:ext>
    </p:extLst>
  </p:cSld>
  <p:clrMapOvr>
    <a:masterClrMapping/>
  </p:clrMapOvr>
  <mc:AlternateContent xmlns:mc="http://schemas.openxmlformats.org/markup-compatibility/2006" xmlns:p14="http://schemas.microsoft.com/office/powerpoint/2010/main">
    <mc:Choice Requires="p14">
      <p:transition spd="slow" p14:dur="2000" advTm="79050"/>
    </mc:Choice>
    <mc:Fallback xmlns="">
      <p:transition spd="slow" advTm="7905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p:cNvPicPr>
            <a:picLocks noChangeAspect="1"/>
          </p:cNvPicPr>
          <p:nvPr/>
        </p:nvPicPr>
        <p:blipFill>
          <a:blip r:embed="rId3"/>
          <a:stretch>
            <a:fillRect/>
          </a:stretch>
        </p:blipFill>
        <p:spPr>
          <a:xfrm>
            <a:off x="-71964" y="-117903"/>
            <a:ext cx="12335929" cy="7093806"/>
          </a:xfrm>
          <a:prstGeom prst="rect">
            <a:avLst/>
          </a:prstGeom>
        </p:spPr>
      </p:pic>
      <p:sp>
        <p:nvSpPr>
          <p:cNvPr id="17" name="Rectangle 16"/>
          <p:cNvSpPr/>
          <p:nvPr/>
        </p:nvSpPr>
        <p:spPr>
          <a:xfrm rot="10800000">
            <a:off x="-156351" y="-135287"/>
            <a:ext cx="12504703" cy="7128574"/>
          </a:xfrm>
          <a:prstGeom prst="rect">
            <a:avLst/>
          </a:prstGeom>
          <a:gradFill>
            <a:gsLst>
              <a:gs pos="0">
                <a:schemeClr val="accent1">
                  <a:lumMod val="5000"/>
                  <a:lumOff val="95000"/>
                  <a:alpha val="27000"/>
                </a:schemeClr>
              </a:gs>
              <a:gs pos="100000">
                <a:srgbClr val="FF9518">
                  <a:alpha val="39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p:cNvPicPr>
            <a:picLocks noChangeAspect="1"/>
          </p:cNvPicPr>
          <p:nvPr/>
        </p:nvPicPr>
        <p:blipFill>
          <a:blip r:embed="rId4"/>
          <a:stretch>
            <a:fillRect/>
          </a:stretch>
        </p:blipFill>
        <p:spPr>
          <a:xfrm>
            <a:off x="4872252" y="-394410"/>
            <a:ext cx="5721151" cy="6563668"/>
          </a:xfrm>
          <a:prstGeom prst="rect">
            <a:avLst/>
          </a:prstGeom>
        </p:spPr>
      </p:pic>
      <p:pic>
        <p:nvPicPr>
          <p:cNvPr id="12" name="Picture 11"/>
          <p:cNvPicPr>
            <a:picLocks noChangeAspect="1"/>
          </p:cNvPicPr>
          <p:nvPr/>
        </p:nvPicPr>
        <p:blipFill>
          <a:blip r:embed="rId5"/>
          <a:stretch>
            <a:fillRect/>
          </a:stretch>
        </p:blipFill>
        <p:spPr>
          <a:xfrm>
            <a:off x="2235200" y="915090"/>
            <a:ext cx="6714451" cy="1972334"/>
          </a:xfrm>
          <a:prstGeom prst="rect">
            <a:avLst/>
          </a:prstGeom>
        </p:spPr>
      </p:pic>
      <p:pic>
        <p:nvPicPr>
          <p:cNvPr id="2" name="Picture 1"/>
          <p:cNvPicPr>
            <a:picLocks noChangeAspect="1"/>
          </p:cNvPicPr>
          <p:nvPr/>
        </p:nvPicPr>
        <p:blipFill>
          <a:blip r:embed="rId6"/>
          <a:stretch>
            <a:fillRect/>
          </a:stretch>
        </p:blipFill>
        <p:spPr>
          <a:xfrm>
            <a:off x="-139261" y="-101602"/>
            <a:ext cx="4169394" cy="7137043"/>
          </a:xfrm>
          <a:prstGeom prst="rect">
            <a:avLst/>
          </a:prstGeom>
        </p:spPr>
      </p:pic>
      <p:sp>
        <p:nvSpPr>
          <p:cNvPr id="14" name="TextBox 13"/>
          <p:cNvSpPr txBox="1"/>
          <p:nvPr/>
        </p:nvSpPr>
        <p:spPr>
          <a:xfrm>
            <a:off x="3117304" y="1339143"/>
            <a:ext cx="5190118" cy="954107"/>
          </a:xfrm>
          <a:prstGeom prst="rect">
            <a:avLst/>
          </a:prstGeom>
          <a:noFill/>
        </p:spPr>
        <p:txBody>
          <a:bodyPr wrap="square" rtlCol="0">
            <a:spAutoFit/>
          </a:bodyPr>
          <a:lstStyle/>
          <a:p>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DIGITAL MEDIA ETHICS</a:t>
            </a:r>
          </a:p>
          <a:p>
            <a:r>
              <a:rPr lang="en-US" sz="2800" dirty="0">
                <a:solidFill>
                  <a:srgbClr val="24A9E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CHAPTER 02- LECTURE 3</a:t>
            </a:r>
            <a:endParaRPr lang="en-US" sz="28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pic>
        <p:nvPicPr>
          <p:cNvPr id="6" name="Picture 5"/>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651740" y="4934428"/>
            <a:ext cx="1699476" cy="1524000"/>
          </a:xfrm>
          <a:prstGeom prst="rect">
            <a:avLst/>
          </a:prstGeom>
        </p:spPr>
      </p:pic>
      <p:pic>
        <p:nvPicPr>
          <p:cNvPr id="13" name="Picture 12"/>
          <p:cNvPicPr>
            <a:picLocks noChangeAspect="1"/>
          </p:cNvPicPr>
          <p:nvPr/>
        </p:nvPicPr>
        <p:blipFill>
          <a:blip r:embed="rId8"/>
          <a:stretch>
            <a:fillRect/>
          </a:stretch>
        </p:blipFill>
        <p:spPr>
          <a:xfrm rot="10800000">
            <a:off x="3612442" y="5234477"/>
            <a:ext cx="7927817" cy="1159024"/>
          </a:xfrm>
          <a:prstGeom prst="rect">
            <a:avLst/>
          </a:prstGeom>
        </p:spPr>
      </p:pic>
      <p:sp>
        <p:nvSpPr>
          <p:cNvPr id="16" name="TextBox 15"/>
          <p:cNvSpPr txBox="1"/>
          <p:nvPr/>
        </p:nvSpPr>
        <p:spPr>
          <a:xfrm>
            <a:off x="4094991" y="5292806"/>
            <a:ext cx="6728124" cy="954107"/>
          </a:xfrm>
          <a:prstGeom prst="rect">
            <a:avLst/>
          </a:prstGeom>
          <a:noFill/>
        </p:spPr>
        <p:txBody>
          <a:bodyPr wrap="none" rtlCol="0">
            <a:spAutoFit/>
          </a:bodyPr>
          <a:lstStyle/>
          <a:p>
            <a:r>
              <a:rPr lang="en-GB"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“Privacy” and private life: </a:t>
            </a:r>
          </a:p>
          <a:p>
            <a:r>
              <a:rPr lang="en-GB"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Cultural and philosophical considerations</a:t>
            </a:r>
            <a:endPar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Tree>
    <p:custDataLst>
      <p:tags r:id="rId1"/>
    </p:custDataLst>
    <p:extLst>
      <p:ext uri="{BB962C8B-B14F-4D97-AF65-F5344CB8AC3E}">
        <p14:creationId xmlns:p14="http://schemas.microsoft.com/office/powerpoint/2010/main" val="3703927633"/>
      </p:ext>
    </p:extLst>
  </p:cSld>
  <p:clrMapOvr>
    <a:masterClrMapping/>
  </p:clrMapOvr>
  <mc:AlternateContent xmlns:mc="http://schemas.openxmlformats.org/markup-compatibility/2006" xmlns:p14="http://schemas.microsoft.com/office/powerpoint/2010/main">
    <mc:Choice Requires="p14">
      <p:transition spd="slow" p14:dur="2000" advTm="20290"/>
    </mc:Choice>
    <mc:Fallback xmlns="">
      <p:transition spd="slow" advTm="2029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circle(in)">
                                      <p:cBhvr>
                                        <p:cTn id="7" dur="20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347478" y="6359800"/>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46635" y="27987"/>
            <a:ext cx="11737131" cy="1670183"/>
          </a:xfrm>
          <a:prstGeom prst="rect">
            <a:avLst/>
          </a:prstGeom>
        </p:spPr>
      </p:pic>
      <p:sp>
        <p:nvSpPr>
          <p:cNvPr id="7" name="TextBox 6"/>
          <p:cNvSpPr txBox="1"/>
          <p:nvPr/>
        </p:nvSpPr>
        <p:spPr>
          <a:xfrm>
            <a:off x="3741576" y="498149"/>
            <a:ext cx="7965437" cy="830997"/>
          </a:xfrm>
          <a:prstGeom prst="rect">
            <a:avLst/>
          </a:prstGeom>
          <a:noFill/>
        </p:spPr>
        <p:txBody>
          <a:bodyPr wrap="square" rtlCol="0">
            <a:spAutoFit/>
          </a:bodyPr>
          <a:lstStyle/>
          <a:p>
            <a:r>
              <a:rPr lang="en-GB" sz="24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“Privacy” and private life: Cultural and philosophical considerations</a:t>
            </a:r>
            <a:endParaRPr lang="en-US" sz="24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a16="http://schemas.microsoft.com/office/drawing/2014/main" id="{CEF17B6C-D094-4230-B16C-C3F5BE8B4779}"/>
              </a:ext>
            </a:extLst>
          </p:cNvPr>
          <p:cNvSpPr txBox="1"/>
          <p:nvPr/>
        </p:nvSpPr>
        <p:spPr>
          <a:xfrm>
            <a:off x="149157" y="195107"/>
            <a:ext cx="2310174" cy="954107"/>
          </a:xfrm>
          <a:prstGeom prst="rect">
            <a:avLst/>
          </a:prstGeom>
          <a:noFill/>
        </p:spPr>
        <p:txBody>
          <a:bodyPr wrap="square" rtlCol="0">
            <a:spAutoFit/>
          </a:bodyPr>
          <a:lstStyle/>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Chapter</a:t>
            </a:r>
          </a:p>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 02</a:t>
            </a:r>
            <a:endParaRPr lang="en-US" sz="28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
        <p:nvSpPr>
          <p:cNvPr id="14" name="Rectangle 13">
            <a:extLst>
              <a:ext uri="{FF2B5EF4-FFF2-40B4-BE49-F238E27FC236}">
                <a16:creationId xmlns:a16="http://schemas.microsoft.com/office/drawing/2014/main" id="{4D2FA32C-F4DD-491F-AB09-30EC78D9E19E}"/>
              </a:ext>
            </a:extLst>
          </p:cNvPr>
          <p:cNvSpPr/>
          <p:nvPr/>
        </p:nvSpPr>
        <p:spPr>
          <a:xfrm>
            <a:off x="3824399" y="1458258"/>
            <a:ext cx="7801553" cy="4492640"/>
          </a:xfrm>
          <a:prstGeom prst="rect">
            <a:avLst/>
          </a:prstGeom>
        </p:spPr>
        <p:txBody>
          <a:bodyPr wrap="square">
            <a:spAutoFit/>
          </a:bodyPr>
          <a:lstStyle/>
          <a:p>
            <a:pPr algn="just">
              <a:lnSpc>
                <a:spcPct val="200000"/>
              </a:lnSpc>
            </a:pPr>
            <a:r>
              <a:rPr lang="en-US" sz="22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sz="24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What do we mean by “privacy?</a:t>
            </a:r>
          </a:p>
          <a:p>
            <a:pPr algn="just">
              <a:lnSpc>
                <a:spcPct val="200000"/>
              </a:lnSpc>
            </a:pPr>
            <a:r>
              <a:rPr lang="en-GB" sz="22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Privacy enables us to create barriers and manage boundaries to protect ourselves from unwarranted interference in our lives, which allows us to negotiate who we are and how we want to interact with the world around us. Privacy helps us establish boundaries to limit who has access to our bodies, places and things, as well as our communications and our information.</a:t>
            </a:r>
          </a:p>
        </p:txBody>
      </p:sp>
      <p:pic>
        <p:nvPicPr>
          <p:cNvPr id="9" name="صورة 8" descr="صورة تحتوي على نص, سبورة بيضاء&#10;&#10;تم إنشاء الوصف تلقائياً">
            <a:extLst>
              <a:ext uri="{FF2B5EF4-FFF2-40B4-BE49-F238E27FC236}">
                <a16:creationId xmlns:a16="http://schemas.microsoft.com/office/drawing/2014/main" id="{F72D59BB-4BAD-FB9E-0F1B-922E66DF4627}"/>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446703" y="2127380"/>
            <a:ext cx="3061607" cy="2957804"/>
          </a:xfrm>
          <a:prstGeom prst="rect">
            <a:avLst/>
          </a:prstGeom>
          <a:ln>
            <a:noFill/>
          </a:ln>
          <a:effectLst>
            <a:outerShdw blurRad="292100" dist="139700" dir="2700000" algn="tl" rotWithShape="0">
              <a:srgbClr val="333333">
                <a:alpha val="65000"/>
              </a:srgbClr>
            </a:outerShdw>
          </a:effectLst>
        </p:spPr>
      </p:pic>
    </p:spTree>
    <p:custDataLst>
      <p:tags r:id="rId1"/>
    </p:custDataLst>
    <p:extLst>
      <p:ext uri="{BB962C8B-B14F-4D97-AF65-F5344CB8AC3E}">
        <p14:creationId xmlns:p14="http://schemas.microsoft.com/office/powerpoint/2010/main" val="3729877833"/>
      </p:ext>
    </p:extLst>
  </p:cSld>
  <p:clrMapOvr>
    <a:masterClrMapping/>
  </p:clrMapOvr>
  <mc:AlternateContent xmlns:mc="http://schemas.openxmlformats.org/markup-compatibility/2006" xmlns:p14="http://schemas.microsoft.com/office/powerpoint/2010/main">
    <mc:Choice Requires="p14">
      <p:transition spd="slow" p14:dur="2000" advTm="180063"/>
    </mc:Choice>
    <mc:Fallback xmlns="">
      <p:transition spd="slow" advTm="180063"/>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347478" y="6098540"/>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46635" y="-18666"/>
            <a:ext cx="11737131" cy="1670183"/>
          </a:xfrm>
          <a:prstGeom prst="rect">
            <a:avLst/>
          </a:prstGeom>
        </p:spPr>
      </p:pic>
      <p:sp>
        <p:nvSpPr>
          <p:cNvPr id="7" name="TextBox 6"/>
          <p:cNvSpPr txBox="1"/>
          <p:nvPr/>
        </p:nvSpPr>
        <p:spPr>
          <a:xfrm>
            <a:off x="3797560" y="432830"/>
            <a:ext cx="7909453" cy="830997"/>
          </a:xfrm>
          <a:prstGeom prst="rect">
            <a:avLst/>
          </a:prstGeom>
          <a:noFill/>
        </p:spPr>
        <p:txBody>
          <a:bodyPr wrap="square" rtlCol="0">
            <a:spAutoFit/>
          </a:bodyPr>
          <a:lstStyle/>
          <a:p>
            <a:r>
              <a:rPr lang="en-GB" sz="24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“Privacy” and private life: Cultural and philosophical considerations</a:t>
            </a:r>
            <a:endParaRPr lang="en-US" sz="24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a16="http://schemas.microsoft.com/office/drawing/2014/main" id="{CEF17B6C-D094-4230-B16C-C3F5BE8B4779}"/>
              </a:ext>
            </a:extLst>
          </p:cNvPr>
          <p:cNvSpPr txBox="1"/>
          <p:nvPr/>
        </p:nvSpPr>
        <p:spPr>
          <a:xfrm>
            <a:off x="149157" y="195107"/>
            <a:ext cx="2310174" cy="954107"/>
          </a:xfrm>
          <a:prstGeom prst="rect">
            <a:avLst/>
          </a:prstGeom>
          <a:noFill/>
        </p:spPr>
        <p:txBody>
          <a:bodyPr wrap="square" rtlCol="0">
            <a:spAutoFit/>
          </a:bodyPr>
          <a:lstStyle/>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Chapter</a:t>
            </a:r>
          </a:p>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 02</a:t>
            </a:r>
            <a:endParaRPr lang="en-US" sz="28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
        <p:nvSpPr>
          <p:cNvPr id="14" name="Rectangle 13">
            <a:extLst>
              <a:ext uri="{FF2B5EF4-FFF2-40B4-BE49-F238E27FC236}">
                <a16:creationId xmlns:a16="http://schemas.microsoft.com/office/drawing/2014/main" id="{4D2FA32C-F4DD-491F-AB09-30EC78D9E19E}"/>
              </a:ext>
            </a:extLst>
          </p:cNvPr>
          <p:cNvSpPr/>
          <p:nvPr/>
        </p:nvSpPr>
        <p:spPr>
          <a:xfrm>
            <a:off x="830911" y="2147288"/>
            <a:ext cx="7184580" cy="2698239"/>
          </a:xfrm>
          <a:prstGeom prst="rect">
            <a:avLst/>
          </a:prstGeom>
        </p:spPr>
        <p:txBody>
          <a:bodyPr wrap="square">
            <a:spAutoFit/>
          </a:bodyPr>
          <a:lstStyle/>
          <a:p>
            <a:pPr algn="just">
              <a:lnSpc>
                <a:spcPct val="200000"/>
              </a:lnSpc>
            </a:pPr>
            <a:r>
              <a:rPr lang="en-US" sz="22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sz="22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In the </a:t>
            </a:r>
            <a:r>
              <a:rPr lang="en-GB" sz="22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US context </a:t>
            </a:r>
            <a:r>
              <a:rPr lang="en-GB" sz="22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and tradition, the conception of privacy begins with primarily physical notions, what we initially wanted to protect was the privacy of spaces, first of all our homes.</a:t>
            </a:r>
          </a:p>
        </p:txBody>
      </p:sp>
      <p:pic>
        <p:nvPicPr>
          <p:cNvPr id="9" name="صورة 8">
            <a:extLst>
              <a:ext uri="{FF2B5EF4-FFF2-40B4-BE49-F238E27FC236}">
                <a16:creationId xmlns:a16="http://schemas.microsoft.com/office/drawing/2014/main" id="{8E1955BD-AEAD-24B9-D3B0-353170BFE5F2}"/>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288689" y="2204822"/>
            <a:ext cx="3342908" cy="2709534"/>
          </a:xfrm>
          <a:prstGeom prst="rect">
            <a:avLst/>
          </a:prstGeom>
          <a:ln>
            <a:noFill/>
          </a:ln>
          <a:effectLst>
            <a:softEdge rad="112500"/>
          </a:effectLst>
        </p:spPr>
      </p:pic>
    </p:spTree>
    <p:custDataLst>
      <p:tags r:id="rId1"/>
    </p:custDataLst>
    <p:extLst>
      <p:ext uri="{BB962C8B-B14F-4D97-AF65-F5344CB8AC3E}">
        <p14:creationId xmlns:p14="http://schemas.microsoft.com/office/powerpoint/2010/main" val="2777900159"/>
      </p:ext>
    </p:extLst>
  </p:cSld>
  <p:clrMapOvr>
    <a:masterClrMapping/>
  </p:clrMapOvr>
  <mc:AlternateContent xmlns:mc="http://schemas.openxmlformats.org/markup-compatibility/2006" xmlns:p14="http://schemas.microsoft.com/office/powerpoint/2010/main">
    <mc:Choice Requires="p14">
      <p:transition spd="slow" p14:dur="2000" advTm="102137"/>
    </mc:Choice>
    <mc:Fallback xmlns="">
      <p:transition spd="slow" advTm="102137"/>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343513" y="6341132"/>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67060" y="77820"/>
            <a:ext cx="11055674" cy="1690962"/>
          </a:xfrm>
          <a:prstGeom prst="rect">
            <a:avLst/>
          </a:prstGeom>
        </p:spPr>
      </p:pic>
      <p:sp>
        <p:nvSpPr>
          <p:cNvPr id="10" name="TextBox 9">
            <a:extLst>
              <a:ext uri="{FF2B5EF4-FFF2-40B4-BE49-F238E27FC236}">
                <a16:creationId xmlns:a16="http://schemas.microsoft.com/office/drawing/2014/main" id="{CEF17B6C-D094-4230-B16C-C3F5BE8B4779}"/>
              </a:ext>
            </a:extLst>
          </p:cNvPr>
          <p:cNvSpPr txBox="1"/>
          <p:nvPr/>
        </p:nvSpPr>
        <p:spPr>
          <a:xfrm>
            <a:off x="149157" y="195107"/>
            <a:ext cx="2310174" cy="954107"/>
          </a:xfrm>
          <a:prstGeom prst="rect">
            <a:avLst/>
          </a:prstGeom>
          <a:noFill/>
        </p:spPr>
        <p:txBody>
          <a:bodyPr wrap="square" rtlCol="0">
            <a:spAutoFit/>
          </a:bodyPr>
          <a:lstStyle/>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Chapter</a:t>
            </a:r>
          </a:p>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 02</a:t>
            </a:r>
            <a:endParaRPr lang="en-US" sz="28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
        <p:nvSpPr>
          <p:cNvPr id="14" name="Rectangle 13">
            <a:extLst>
              <a:ext uri="{FF2B5EF4-FFF2-40B4-BE49-F238E27FC236}">
                <a16:creationId xmlns:a16="http://schemas.microsoft.com/office/drawing/2014/main" id="{4D2FA32C-F4DD-491F-AB09-30EC78D9E19E}"/>
              </a:ext>
            </a:extLst>
          </p:cNvPr>
          <p:cNvSpPr/>
          <p:nvPr/>
        </p:nvSpPr>
        <p:spPr>
          <a:xfrm>
            <a:off x="3490086" y="1567991"/>
            <a:ext cx="7529208" cy="4440383"/>
          </a:xfrm>
          <a:prstGeom prst="rect">
            <a:avLst/>
          </a:prstGeom>
        </p:spPr>
        <p:txBody>
          <a:bodyPr wrap="square">
            <a:spAutoFit/>
          </a:bodyPr>
          <a:lstStyle/>
          <a:p>
            <a:pPr algn="just">
              <a:lnSpc>
                <a:spcPct val="200000"/>
              </a:lnSpc>
            </a:pPr>
            <a:r>
              <a:rPr lang="en-GB"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“Privacy” </a:t>
            </a:r>
            <a:r>
              <a:rPr lang="en-GB"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is not simply a matter of protecting specific spaces</a:t>
            </a:r>
            <a:r>
              <a:rPr lang="en-GB"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what we want protected in an information age is precisely our information – information that, in digital form, is that much easier to access, copy, and distribute.</a:t>
            </a:r>
          </a:p>
          <a:p>
            <a:pPr algn="just">
              <a:lnSpc>
                <a:spcPct val="200000"/>
              </a:lnSpc>
            </a:pPr>
            <a:r>
              <a:rPr lang="en-GB"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But why would we worry? </a:t>
            </a:r>
            <a:r>
              <a:rPr lang="en-GB"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“The expectation of privacy is grounded in the fear concerning how the information might be used or appropriated to pressure or embarrass one, to damage one’s credibility or economic status, and so on”.</a:t>
            </a:r>
            <a:endParaRPr lang="en-US" dirty="0">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endParaRPr>
          </a:p>
        </p:txBody>
      </p:sp>
      <p:pic>
        <p:nvPicPr>
          <p:cNvPr id="11" name="Picture 10">
            <a:extLst>
              <a:ext uri="{FF2B5EF4-FFF2-40B4-BE49-F238E27FC236}">
                <a16:creationId xmlns:a16="http://schemas.microsoft.com/office/drawing/2014/main" id="{C5A9F301-C12F-420B-9C1E-FB9889EF3094}"/>
              </a:ext>
            </a:extLst>
          </p:cNvPr>
          <p:cNvPicPr>
            <a:picLocks noChangeAspect="1"/>
          </p:cNvPicPr>
          <p:nvPr/>
        </p:nvPicPr>
        <p:blipFill>
          <a:blip r:embed="rId7"/>
          <a:stretch>
            <a:fillRect/>
          </a:stretch>
        </p:blipFill>
        <p:spPr>
          <a:xfrm>
            <a:off x="11263638" y="-27434"/>
            <a:ext cx="957487" cy="6912868"/>
          </a:xfrm>
          <a:prstGeom prst="rect">
            <a:avLst/>
          </a:prstGeom>
        </p:spPr>
      </p:pic>
      <p:sp>
        <p:nvSpPr>
          <p:cNvPr id="8" name="TextBox 6">
            <a:extLst>
              <a:ext uri="{FF2B5EF4-FFF2-40B4-BE49-F238E27FC236}">
                <a16:creationId xmlns:a16="http://schemas.microsoft.com/office/drawing/2014/main" id="{9ED93E7E-23FF-9A34-AB57-F85788E5928C}"/>
              </a:ext>
            </a:extLst>
          </p:cNvPr>
          <p:cNvSpPr txBox="1"/>
          <p:nvPr/>
        </p:nvSpPr>
        <p:spPr>
          <a:xfrm>
            <a:off x="3166926" y="569078"/>
            <a:ext cx="7909453" cy="830997"/>
          </a:xfrm>
          <a:prstGeom prst="rect">
            <a:avLst/>
          </a:prstGeom>
          <a:noFill/>
        </p:spPr>
        <p:txBody>
          <a:bodyPr wrap="square" rtlCol="0">
            <a:spAutoFit/>
          </a:bodyPr>
          <a:lstStyle/>
          <a:p>
            <a:r>
              <a:rPr lang="en-GB" sz="24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“Privacy” and private life: Cultural and philosophical considerations</a:t>
            </a:r>
            <a:endParaRPr lang="en-US" sz="24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pic>
        <p:nvPicPr>
          <p:cNvPr id="13" name="صورة 12" descr="صورة تحتوي على إلكتروني, هاتف خلوي&#10;&#10;تم إنشاء الوصف تلقائياً">
            <a:extLst>
              <a:ext uri="{FF2B5EF4-FFF2-40B4-BE49-F238E27FC236}">
                <a16:creationId xmlns:a16="http://schemas.microsoft.com/office/drawing/2014/main" id="{2C40B0EE-948A-20A6-145E-F612A3D33BDC}"/>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368981" y="2123503"/>
            <a:ext cx="2999003" cy="2876550"/>
          </a:xfrm>
          <a:prstGeom prst="rect">
            <a:avLst/>
          </a:prstGeom>
          <a:ln>
            <a:noFill/>
          </a:ln>
          <a:effectLst>
            <a:outerShdw blurRad="292100" dist="139700" dir="2700000" algn="tl" rotWithShape="0">
              <a:srgbClr val="333333">
                <a:alpha val="65000"/>
              </a:srgbClr>
            </a:outerShdw>
          </a:effectLst>
        </p:spPr>
      </p:pic>
    </p:spTree>
    <p:custDataLst>
      <p:tags r:id="rId1"/>
    </p:custDataLst>
    <p:extLst>
      <p:ext uri="{BB962C8B-B14F-4D97-AF65-F5344CB8AC3E}">
        <p14:creationId xmlns:p14="http://schemas.microsoft.com/office/powerpoint/2010/main" val="3462221537"/>
      </p:ext>
    </p:extLst>
  </p:cSld>
  <p:clrMapOvr>
    <a:masterClrMapping/>
  </p:clrMapOvr>
  <mc:AlternateContent xmlns:mc="http://schemas.openxmlformats.org/markup-compatibility/2006" xmlns:p14="http://schemas.microsoft.com/office/powerpoint/2010/main">
    <mc:Choice Requires="p14">
      <p:transition spd="slow" p14:dur="2000" advTm="129839"/>
    </mc:Choice>
    <mc:Fallback xmlns="">
      <p:transition spd="slow" advTm="129839"/>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610488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39445" y="58992"/>
            <a:ext cx="11617546" cy="1690962"/>
          </a:xfrm>
          <a:prstGeom prst="rect">
            <a:avLst/>
          </a:prstGeom>
        </p:spPr>
      </p:pic>
      <p:sp>
        <p:nvSpPr>
          <p:cNvPr id="10" name="TextBox 9">
            <a:extLst>
              <a:ext uri="{FF2B5EF4-FFF2-40B4-BE49-F238E27FC236}">
                <a16:creationId xmlns:a16="http://schemas.microsoft.com/office/drawing/2014/main" id="{CEF17B6C-D094-4230-B16C-C3F5BE8B4779}"/>
              </a:ext>
            </a:extLst>
          </p:cNvPr>
          <p:cNvSpPr txBox="1"/>
          <p:nvPr/>
        </p:nvSpPr>
        <p:spPr>
          <a:xfrm>
            <a:off x="149157" y="195107"/>
            <a:ext cx="2310174" cy="954107"/>
          </a:xfrm>
          <a:prstGeom prst="rect">
            <a:avLst/>
          </a:prstGeom>
          <a:noFill/>
        </p:spPr>
        <p:txBody>
          <a:bodyPr wrap="square" rtlCol="0">
            <a:spAutoFit/>
          </a:bodyPr>
          <a:lstStyle/>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Chapter</a:t>
            </a:r>
          </a:p>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 02</a:t>
            </a:r>
            <a:endParaRPr lang="en-US" sz="28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
        <p:nvSpPr>
          <p:cNvPr id="14" name="Rectangle 13">
            <a:extLst>
              <a:ext uri="{FF2B5EF4-FFF2-40B4-BE49-F238E27FC236}">
                <a16:creationId xmlns:a16="http://schemas.microsoft.com/office/drawing/2014/main" id="{4D2FA32C-F4DD-491F-AB09-30EC78D9E19E}"/>
              </a:ext>
            </a:extLst>
          </p:cNvPr>
          <p:cNvSpPr/>
          <p:nvPr/>
        </p:nvSpPr>
        <p:spPr>
          <a:xfrm>
            <a:off x="3744028" y="1635480"/>
            <a:ext cx="7912962" cy="3872470"/>
          </a:xfrm>
          <a:prstGeom prst="rect">
            <a:avLst/>
          </a:prstGeom>
        </p:spPr>
        <p:txBody>
          <a:bodyPr wrap="square">
            <a:spAutoFit/>
          </a:bodyPr>
          <a:lstStyle/>
          <a:p>
            <a:pPr algn="just">
              <a:lnSpc>
                <a:spcPct val="200000"/>
              </a:lnSpc>
            </a:pPr>
            <a:r>
              <a:rPr lang="en-GB" sz="21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There is  a variation in the meaning of </a:t>
            </a:r>
            <a:r>
              <a:rPr lang="en-GB" sz="21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“privacy” that varies from culture to culture,</a:t>
            </a:r>
            <a:r>
              <a:rPr lang="en-GB" sz="21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and what is clear is that these concepts most closely associated with “privacy” are not only aligned with the emerging practices of collective and group privacy, in addition, they are expressed in the increasingly influential account of privacy as “</a:t>
            </a:r>
            <a:r>
              <a:rPr lang="en-GB" sz="21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context integration</a:t>
            </a:r>
            <a:r>
              <a:rPr lang="en-GB" sz="21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a:t>
            </a:r>
            <a:endParaRPr lang="en-US" sz="2100" dirty="0">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endParaRPr>
          </a:p>
        </p:txBody>
      </p:sp>
      <p:sp>
        <p:nvSpPr>
          <p:cNvPr id="8" name="TextBox 6">
            <a:extLst>
              <a:ext uri="{FF2B5EF4-FFF2-40B4-BE49-F238E27FC236}">
                <a16:creationId xmlns:a16="http://schemas.microsoft.com/office/drawing/2014/main" id="{E1345E74-AA27-B497-3B02-F29527E36474}"/>
              </a:ext>
            </a:extLst>
          </p:cNvPr>
          <p:cNvSpPr txBox="1"/>
          <p:nvPr/>
        </p:nvSpPr>
        <p:spPr>
          <a:xfrm>
            <a:off x="3470988" y="525109"/>
            <a:ext cx="7934076" cy="830997"/>
          </a:xfrm>
          <a:prstGeom prst="rect">
            <a:avLst/>
          </a:prstGeom>
          <a:noFill/>
        </p:spPr>
        <p:txBody>
          <a:bodyPr wrap="square" rtlCol="0">
            <a:spAutoFit/>
          </a:bodyPr>
          <a:lstStyle/>
          <a:p>
            <a:r>
              <a:rPr lang="en-GB" sz="24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“Privacy” and private life: Cultural and philosophical considerations</a:t>
            </a:r>
            <a:endParaRPr lang="en-US" sz="24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pic>
        <p:nvPicPr>
          <p:cNvPr id="9" name="Picture 8" descr="A picture containing diagram&#10;&#10;Description automatically generated">
            <a:extLst>
              <a:ext uri="{FF2B5EF4-FFF2-40B4-BE49-F238E27FC236}">
                <a16:creationId xmlns:a16="http://schemas.microsoft.com/office/drawing/2014/main" id="{BE0D24AD-58E9-6440-0B15-092BDF2CF7EC}"/>
              </a:ext>
            </a:extLst>
          </p:cNvPr>
          <p:cNvPicPr>
            <a:picLocks noChangeAspect="1"/>
          </p:cNvPicPr>
          <p:nvPr/>
        </p:nvPicPr>
        <p:blipFill rotWithShape="1">
          <a:blip r:embed="rId7">
            <a:extLst>
              <a:ext uri="{28A0092B-C50C-407E-A947-70E740481C1C}">
                <a14:useLocalDpi xmlns:a14="http://schemas.microsoft.com/office/drawing/2010/main" val="0"/>
              </a:ext>
            </a:extLst>
          </a:blip>
          <a:srcRect b="5879"/>
          <a:stretch/>
        </p:blipFill>
        <p:spPr>
          <a:xfrm>
            <a:off x="494816" y="2204822"/>
            <a:ext cx="2993101" cy="2903225"/>
          </a:xfrm>
          <a:prstGeom prst="rect">
            <a:avLst/>
          </a:prstGeom>
          <a:ln>
            <a:noFill/>
          </a:ln>
          <a:effectLst>
            <a:outerShdw blurRad="292100" dist="139700" dir="2700000" algn="tl" rotWithShape="0">
              <a:srgbClr val="333333">
                <a:alpha val="65000"/>
              </a:srgbClr>
            </a:outerShdw>
          </a:effectLst>
        </p:spPr>
      </p:pic>
    </p:spTree>
    <p:custDataLst>
      <p:tags r:id="rId1"/>
    </p:custDataLst>
    <p:extLst>
      <p:ext uri="{BB962C8B-B14F-4D97-AF65-F5344CB8AC3E}">
        <p14:creationId xmlns:p14="http://schemas.microsoft.com/office/powerpoint/2010/main" val="2173939221"/>
      </p:ext>
    </p:extLst>
  </p:cSld>
  <p:clrMapOvr>
    <a:masterClrMapping/>
  </p:clrMapOvr>
  <mc:AlternateContent xmlns:mc="http://schemas.openxmlformats.org/markup-compatibility/2006" xmlns:p14="http://schemas.microsoft.com/office/powerpoint/2010/main">
    <mc:Choice Requires="p14">
      <p:transition spd="slow" p14:dur="2000" advTm="215448"/>
    </mc:Choice>
    <mc:Fallback xmlns="">
      <p:transition spd="slow" advTm="215448"/>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324058" y="5968699"/>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67060" y="77820"/>
            <a:ext cx="11264542" cy="1690962"/>
          </a:xfrm>
          <a:prstGeom prst="rect">
            <a:avLst/>
          </a:prstGeom>
        </p:spPr>
      </p:pic>
      <p:sp>
        <p:nvSpPr>
          <p:cNvPr id="10" name="TextBox 9">
            <a:extLst>
              <a:ext uri="{FF2B5EF4-FFF2-40B4-BE49-F238E27FC236}">
                <a16:creationId xmlns:a16="http://schemas.microsoft.com/office/drawing/2014/main" id="{CEF17B6C-D094-4230-B16C-C3F5BE8B4779}"/>
              </a:ext>
            </a:extLst>
          </p:cNvPr>
          <p:cNvSpPr txBox="1"/>
          <p:nvPr/>
        </p:nvSpPr>
        <p:spPr>
          <a:xfrm>
            <a:off x="149157" y="195107"/>
            <a:ext cx="2310174" cy="954107"/>
          </a:xfrm>
          <a:prstGeom prst="rect">
            <a:avLst/>
          </a:prstGeom>
          <a:noFill/>
        </p:spPr>
        <p:txBody>
          <a:bodyPr wrap="square" rtlCol="0">
            <a:spAutoFit/>
          </a:bodyPr>
          <a:lstStyle/>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Chapter</a:t>
            </a:r>
          </a:p>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 02</a:t>
            </a:r>
            <a:endParaRPr lang="en-US" sz="28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
        <p:nvSpPr>
          <p:cNvPr id="14" name="Rectangle 13">
            <a:extLst>
              <a:ext uri="{FF2B5EF4-FFF2-40B4-BE49-F238E27FC236}">
                <a16:creationId xmlns:a16="http://schemas.microsoft.com/office/drawing/2014/main" id="{4D2FA32C-F4DD-491F-AB09-30EC78D9E19E}"/>
              </a:ext>
            </a:extLst>
          </p:cNvPr>
          <p:cNvSpPr/>
          <p:nvPr/>
        </p:nvSpPr>
        <p:spPr>
          <a:xfrm>
            <a:off x="670836" y="1956187"/>
            <a:ext cx="7247679" cy="3318473"/>
          </a:xfrm>
          <a:prstGeom prst="rect">
            <a:avLst/>
          </a:prstGeom>
        </p:spPr>
        <p:txBody>
          <a:bodyPr wrap="square">
            <a:spAutoFit/>
          </a:bodyPr>
          <a:lstStyle/>
          <a:p>
            <a:pPr algn="just">
              <a:lnSpc>
                <a:spcPct val="200000"/>
              </a:lnSpc>
            </a:pPr>
            <a:r>
              <a:rPr lang="en-US" sz="21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sz="24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Is privacy a right?</a:t>
            </a:r>
          </a:p>
          <a:p>
            <a:pPr algn="just">
              <a:lnSpc>
                <a:spcPct val="200000"/>
              </a:lnSpc>
            </a:pPr>
            <a:r>
              <a:rPr lang="en-GB" sz="21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Privacy is a qualified, </a:t>
            </a:r>
            <a:r>
              <a:rPr lang="en-GB" sz="21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fundamental human right</a:t>
            </a:r>
            <a:r>
              <a:rPr lang="en-GB" sz="21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The right to privacy is articulated in all of the major international and regional human rights instruments, including:</a:t>
            </a:r>
            <a:endParaRPr lang="en-US" sz="2100" dirty="0">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endParaRPr>
          </a:p>
        </p:txBody>
      </p:sp>
      <p:pic>
        <p:nvPicPr>
          <p:cNvPr id="11" name="Picture 10">
            <a:extLst>
              <a:ext uri="{FF2B5EF4-FFF2-40B4-BE49-F238E27FC236}">
                <a16:creationId xmlns:a16="http://schemas.microsoft.com/office/drawing/2014/main" id="{FD256A10-C552-4C34-84EC-57E607AEB081}"/>
              </a:ext>
            </a:extLst>
          </p:cNvPr>
          <p:cNvPicPr>
            <a:picLocks noChangeAspect="1"/>
          </p:cNvPicPr>
          <p:nvPr/>
        </p:nvPicPr>
        <p:blipFill>
          <a:blip r:embed="rId7"/>
          <a:stretch>
            <a:fillRect/>
          </a:stretch>
        </p:blipFill>
        <p:spPr>
          <a:xfrm>
            <a:off x="11283295" y="-35413"/>
            <a:ext cx="957487" cy="6912868"/>
          </a:xfrm>
          <a:prstGeom prst="rect">
            <a:avLst/>
          </a:prstGeom>
        </p:spPr>
      </p:pic>
      <p:sp>
        <p:nvSpPr>
          <p:cNvPr id="8" name="TextBox 6">
            <a:extLst>
              <a:ext uri="{FF2B5EF4-FFF2-40B4-BE49-F238E27FC236}">
                <a16:creationId xmlns:a16="http://schemas.microsoft.com/office/drawing/2014/main" id="{D645F401-D8FD-E39D-3D75-6E5C6CCB77B2}"/>
              </a:ext>
            </a:extLst>
          </p:cNvPr>
          <p:cNvSpPr txBox="1"/>
          <p:nvPr/>
        </p:nvSpPr>
        <p:spPr>
          <a:xfrm>
            <a:off x="3303033" y="554133"/>
            <a:ext cx="7946781" cy="830997"/>
          </a:xfrm>
          <a:prstGeom prst="rect">
            <a:avLst/>
          </a:prstGeom>
          <a:noFill/>
        </p:spPr>
        <p:txBody>
          <a:bodyPr wrap="square" rtlCol="0">
            <a:spAutoFit/>
          </a:bodyPr>
          <a:lstStyle/>
          <a:p>
            <a:r>
              <a:rPr lang="en-GB" sz="24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“Privacy” and private life: Cultural and philosophical considerations</a:t>
            </a:r>
            <a:endParaRPr lang="en-US" sz="24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pic>
        <p:nvPicPr>
          <p:cNvPr id="9" name="Picture 8" descr="Text&#10;&#10;Description automatically generated">
            <a:extLst>
              <a:ext uri="{FF2B5EF4-FFF2-40B4-BE49-F238E27FC236}">
                <a16:creationId xmlns:a16="http://schemas.microsoft.com/office/drawing/2014/main" id="{1AA3EA62-1092-A2FF-B508-5FF29A676092}"/>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8201320" y="2293011"/>
            <a:ext cx="2752626" cy="262134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ustDataLst>
      <p:tags r:id="rId1"/>
    </p:custDataLst>
    <p:extLst>
      <p:ext uri="{BB962C8B-B14F-4D97-AF65-F5344CB8AC3E}">
        <p14:creationId xmlns:p14="http://schemas.microsoft.com/office/powerpoint/2010/main" val="1365117134"/>
      </p:ext>
    </p:extLst>
  </p:cSld>
  <p:clrMapOvr>
    <a:masterClrMapping/>
  </p:clrMapOvr>
  <mc:AlternateContent xmlns:mc="http://schemas.openxmlformats.org/markup-compatibility/2006" xmlns:p14="http://schemas.microsoft.com/office/powerpoint/2010/main">
    <mc:Choice Requires="p14">
      <p:transition spd="slow" p14:dur="2000" advTm="199726"/>
    </mc:Choice>
    <mc:Fallback xmlns="">
      <p:transition spd="slow" advTm="199726"/>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45769" y="58992"/>
            <a:ext cx="11719935" cy="1690962"/>
          </a:xfrm>
          <a:prstGeom prst="rect">
            <a:avLst/>
          </a:prstGeom>
        </p:spPr>
      </p:pic>
      <p:sp>
        <p:nvSpPr>
          <p:cNvPr id="7" name="TextBox 6"/>
          <p:cNvSpPr txBox="1"/>
          <p:nvPr/>
        </p:nvSpPr>
        <p:spPr>
          <a:xfrm>
            <a:off x="3536299" y="541618"/>
            <a:ext cx="7545557" cy="830997"/>
          </a:xfrm>
          <a:prstGeom prst="rect">
            <a:avLst/>
          </a:prstGeom>
          <a:noFill/>
        </p:spPr>
        <p:txBody>
          <a:bodyPr wrap="square" rtlCol="0">
            <a:spAutoFit/>
          </a:bodyPr>
          <a:lstStyle/>
          <a:p>
            <a:r>
              <a:rPr lang="en-GB" sz="24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“Privacy” and private life: Cultural and philosophical considerations</a:t>
            </a:r>
            <a:endParaRPr lang="en-US" sz="24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a16="http://schemas.microsoft.com/office/drawing/2014/main" id="{CEF17B6C-D094-4230-B16C-C3F5BE8B4779}"/>
              </a:ext>
            </a:extLst>
          </p:cNvPr>
          <p:cNvSpPr txBox="1"/>
          <p:nvPr/>
        </p:nvSpPr>
        <p:spPr>
          <a:xfrm>
            <a:off x="149157" y="145945"/>
            <a:ext cx="2310174" cy="954107"/>
          </a:xfrm>
          <a:prstGeom prst="rect">
            <a:avLst/>
          </a:prstGeom>
          <a:noFill/>
        </p:spPr>
        <p:txBody>
          <a:bodyPr wrap="square" rtlCol="0">
            <a:spAutoFit/>
          </a:bodyPr>
          <a:lstStyle/>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Chapter</a:t>
            </a:r>
          </a:p>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 02</a:t>
            </a:r>
            <a:endParaRPr lang="en-US" sz="28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
        <p:nvSpPr>
          <p:cNvPr id="14" name="Rectangle 13">
            <a:extLst>
              <a:ext uri="{FF2B5EF4-FFF2-40B4-BE49-F238E27FC236}">
                <a16:creationId xmlns:a16="http://schemas.microsoft.com/office/drawing/2014/main" id="{4D2FA32C-F4DD-491F-AB09-30EC78D9E19E}"/>
              </a:ext>
            </a:extLst>
          </p:cNvPr>
          <p:cNvSpPr/>
          <p:nvPr/>
        </p:nvSpPr>
        <p:spPr>
          <a:xfrm>
            <a:off x="3781800" y="2144054"/>
            <a:ext cx="8410200" cy="2839945"/>
          </a:xfrm>
          <a:prstGeom prst="rect">
            <a:avLst/>
          </a:prstGeom>
        </p:spPr>
        <p:txBody>
          <a:bodyPr wrap="square">
            <a:spAutoFit/>
          </a:bodyPr>
          <a:lstStyle/>
          <a:p>
            <a:pPr algn="just">
              <a:lnSpc>
                <a:spcPct val="200000"/>
              </a:lnSpc>
            </a:pPr>
            <a:r>
              <a:rPr lang="en-US" sz="2000" b="1" dirty="0">
                <a:solidFill>
                  <a:srgbClr val="0A1F61"/>
                </a:solidFill>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b="1" dirty="0">
                <a:solidFill>
                  <a:srgbClr val="C00000"/>
                </a:solidFill>
                <a:latin typeface="Microsoft GothicNeo" panose="020B0503020000020004" pitchFamily="34" charset="-127"/>
                <a:ea typeface="Microsoft GothicNeo" panose="020B0503020000020004" pitchFamily="34" charset="-127"/>
                <a:cs typeface="Microsoft GothicNeo" panose="020B0503020000020004" pitchFamily="34" charset="-127"/>
              </a:rPr>
              <a:t>United Nations Declaration of Human Rights</a:t>
            </a:r>
            <a:r>
              <a:rPr lang="en-GB" b="1" dirty="0">
                <a:solidFill>
                  <a:srgbClr val="0A1F61"/>
                </a:solidFill>
                <a:latin typeface="Microsoft GothicNeo" panose="020B0503020000020004" pitchFamily="34" charset="-127"/>
                <a:ea typeface="Microsoft GothicNeo" panose="020B0503020000020004" pitchFamily="34" charset="-127"/>
                <a:cs typeface="Microsoft GothicNeo" panose="020B0503020000020004" pitchFamily="34" charset="-127"/>
              </a:rPr>
              <a:t> (UDHR) 1948, Article 12:  </a:t>
            </a:r>
          </a:p>
          <a:p>
            <a:pPr algn="just">
              <a:lnSpc>
                <a:spcPct val="200000"/>
              </a:lnSpc>
            </a:pPr>
            <a:r>
              <a:rPr lang="en-GB" b="1" dirty="0">
                <a:solidFill>
                  <a:srgbClr val="0A1F61"/>
                </a:solidFill>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sz="1700" b="1" dirty="0">
                <a:solidFill>
                  <a:srgbClr val="C00000"/>
                </a:solidFill>
                <a:latin typeface="Microsoft GothicNeo" panose="020B0503020000020004" pitchFamily="34" charset="-127"/>
                <a:ea typeface="Microsoft GothicNeo" panose="020B0503020000020004" pitchFamily="34" charset="-127"/>
                <a:cs typeface="Microsoft GothicNeo" panose="020B0503020000020004" pitchFamily="34" charset="-127"/>
              </a:rPr>
              <a:t>International Covenant on Civil and Political Rights</a:t>
            </a:r>
            <a:r>
              <a:rPr lang="en-GB" sz="1700" b="1" dirty="0">
                <a:solidFill>
                  <a:srgbClr val="0A1F61"/>
                </a:solidFill>
                <a:latin typeface="Microsoft GothicNeo" panose="020B0503020000020004" pitchFamily="34" charset="-127"/>
                <a:ea typeface="Microsoft GothicNeo" panose="020B0503020000020004" pitchFamily="34" charset="-127"/>
                <a:cs typeface="Microsoft GothicNeo" panose="020B0503020000020004" pitchFamily="34" charset="-127"/>
              </a:rPr>
              <a:t> (ICCPR) 1966, Article 17</a:t>
            </a:r>
          </a:p>
          <a:p>
            <a:pPr algn="just">
              <a:lnSpc>
                <a:spcPct val="200000"/>
              </a:lnSpc>
            </a:pPr>
            <a:r>
              <a:rPr lang="en-GB" b="1" dirty="0">
                <a:solidFill>
                  <a:srgbClr val="0A1F61"/>
                </a:solidFill>
                <a:latin typeface="Microsoft GothicNeo" panose="020B0503020000020004" pitchFamily="34" charset="-127"/>
                <a:ea typeface="Microsoft GothicNeo" panose="020B0503020000020004" pitchFamily="34" charset="-127"/>
                <a:cs typeface="Microsoft GothicNeo" panose="020B0503020000020004" pitchFamily="34" charset="-127"/>
              </a:rPr>
              <a:t>* Article 14 of the </a:t>
            </a:r>
            <a:r>
              <a:rPr lang="en-GB" b="1" dirty="0">
                <a:solidFill>
                  <a:srgbClr val="C00000"/>
                </a:solidFill>
                <a:latin typeface="Microsoft GothicNeo" panose="020B0503020000020004" pitchFamily="34" charset="-127"/>
                <a:ea typeface="Microsoft GothicNeo" panose="020B0503020000020004" pitchFamily="34" charset="-127"/>
                <a:cs typeface="Microsoft GothicNeo" panose="020B0503020000020004" pitchFamily="34" charset="-127"/>
              </a:rPr>
              <a:t>United Nations Convention on Migrant Workers</a:t>
            </a:r>
            <a:r>
              <a:rPr lang="en-GB" b="1" dirty="0">
                <a:solidFill>
                  <a:srgbClr val="0A1F61"/>
                </a:solidFill>
                <a:latin typeface="Microsoft GothicNeo" panose="020B0503020000020004" pitchFamily="34" charset="-127"/>
                <a:ea typeface="Microsoft GothicNeo" panose="020B0503020000020004" pitchFamily="34" charset="-127"/>
                <a:cs typeface="Microsoft GothicNeo" panose="020B0503020000020004" pitchFamily="34" charset="-127"/>
              </a:rPr>
              <a:t>;</a:t>
            </a:r>
          </a:p>
          <a:p>
            <a:pPr algn="just">
              <a:lnSpc>
                <a:spcPct val="200000"/>
              </a:lnSpc>
            </a:pPr>
            <a:r>
              <a:rPr lang="en-GB" b="1" dirty="0">
                <a:solidFill>
                  <a:srgbClr val="0A1F61"/>
                </a:solidFill>
                <a:latin typeface="Microsoft GothicNeo" panose="020B0503020000020004" pitchFamily="34" charset="-127"/>
                <a:ea typeface="Microsoft GothicNeo" panose="020B0503020000020004" pitchFamily="34" charset="-127"/>
                <a:cs typeface="Microsoft GothicNeo" panose="020B0503020000020004" pitchFamily="34" charset="-127"/>
              </a:rPr>
              <a:t>* Article 16 of the </a:t>
            </a:r>
            <a:r>
              <a:rPr lang="en-GB" b="1" dirty="0">
                <a:solidFill>
                  <a:srgbClr val="C00000"/>
                </a:solidFill>
                <a:latin typeface="Microsoft GothicNeo" panose="020B0503020000020004" pitchFamily="34" charset="-127"/>
                <a:ea typeface="Microsoft GothicNeo" panose="020B0503020000020004" pitchFamily="34" charset="-127"/>
                <a:cs typeface="Microsoft GothicNeo" panose="020B0503020000020004" pitchFamily="34" charset="-127"/>
              </a:rPr>
              <a:t>UN Convention on the Rights of the Child</a:t>
            </a:r>
            <a:r>
              <a:rPr lang="en-GB" b="1" dirty="0">
                <a:solidFill>
                  <a:srgbClr val="0A1F61"/>
                </a:solidFill>
                <a:latin typeface="Microsoft GothicNeo" panose="020B0503020000020004" pitchFamily="34" charset="-127"/>
                <a:ea typeface="Microsoft GothicNeo" panose="020B0503020000020004" pitchFamily="34" charset="-127"/>
                <a:cs typeface="Microsoft GothicNeo" panose="020B0503020000020004" pitchFamily="34" charset="-127"/>
              </a:rPr>
              <a:t>;</a:t>
            </a:r>
          </a:p>
          <a:p>
            <a:pPr algn="just">
              <a:lnSpc>
                <a:spcPct val="200000"/>
              </a:lnSpc>
            </a:pPr>
            <a:r>
              <a:rPr lang="en-GB" b="1" dirty="0">
                <a:solidFill>
                  <a:srgbClr val="0A1F61"/>
                </a:solidFill>
                <a:latin typeface="Microsoft GothicNeo" panose="020B0503020000020004" pitchFamily="34" charset="-127"/>
                <a:ea typeface="Microsoft GothicNeo" panose="020B0503020000020004" pitchFamily="34" charset="-127"/>
                <a:cs typeface="Microsoft GothicNeo" panose="020B0503020000020004" pitchFamily="34" charset="-127"/>
              </a:rPr>
              <a:t>* Article 10 of the </a:t>
            </a:r>
            <a:r>
              <a:rPr lang="en-GB" b="1" dirty="0">
                <a:solidFill>
                  <a:srgbClr val="C00000"/>
                </a:solidFill>
                <a:latin typeface="Microsoft GothicNeo" panose="020B0503020000020004" pitchFamily="34" charset="-127"/>
                <a:ea typeface="Microsoft GothicNeo" panose="020B0503020000020004" pitchFamily="34" charset="-127"/>
                <a:cs typeface="Microsoft GothicNeo" panose="020B0503020000020004" pitchFamily="34" charset="-127"/>
              </a:rPr>
              <a:t>African Charter on the Rights and Welfare of the Child</a:t>
            </a:r>
            <a:r>
              <a:rPr lang="en-GB" b="1" dirty="0">
                <a:solidFill>
                  <a:srgbClr val="0A1F61"/>
                </a:solidFill>
                <a:latin typeface="Microsoft GothicNeo" panose="020B0503020000020004" pitchFamily="34" charset="-127"/>
                <a:ea typeface="Microsoft GothicNeo" panose="020B0503020000020004" pitchFamily="34" charset="-127"/>
                <a:cs typeface="Microsoft GothicNeo" panose="020B0503020000020004" pitchFamily="34" charset="-127"/>
              </a:rPr>
              <a:t>;</a:t>
            </a:r>
          </a:p>
        </p:txBody>
      </p:sp>
      <p:pic>
        <p:nvPicPr>
          <p:cNvPr id="9" name="Picture 8" descr="Text, qr code&#10;&#10;Description automatically generated with medium confidence">
            <a:extLst>
              <a:ext uri="{FF2B5EF4-FFF2-40B4-BE49-F238E27FC236}">
                <a16:creationId xmlns:a16="http://schemas.microsoft.com/office/drawing/2014/main" id="{3153E558-6570-2C98-BA54-46C760A55848}"/>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37326" y="2204821"/>
            <a:ext cx="2875177" cy="2709535"/>
          </a:xfrm>
          <a:prstGeom prst="rect">
            <a:avLst/>
          </a:prstGeom>
          <a:ln>
            <a:noFill/>
          </a:ln>
          <a:effectLst>
            <a:outerShdw blurRad="292100" dist="139700" dir="2700000" algn="tl" rotWithShape="0">
              <a:srgbClr val="333333">
                <a:alpha val="65000"/>
              </a:srgbClr>
            </a:outerShdw>
          </a:effectLst>
        </p:spPr>
      </p:pic>
    </p:spTree>
    <p:custDataLst>
      <p:tags r:id="rId1"/>
    </p:custDataLst>
    <p:extLst>
      <p:ext uri="{BB962C8B-B14F-4D97-AF65-F5344CB8AC3E}">
        <p14:creationId xmlns:p14="http://schemas.microsoft.com/office/powerpoint/2010/main" val="2986314975"/>
      </p:ext>
    </p:extLst>
  </p:cSld>
  <p:clrMapOvr>
    <a:masterClrMapping/>
  </p:clrMapOvr>
  <mc:AlternateContent xmlns:mc="http://schemas.openxmlformats.org/markup-compatibility/2006" xmlns:p14="http://schemas.microsoft.com/office/powerpoint/2010/main">
    <mc:Choice Requires="p14">
      <p:transition spd="slow" p14:dur="2000" advTm="43038"/>
    </mc:Choice>
    <mc:Fallback xmlns="">
      <p:transition spd="slow" advTm="43038"/>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56362" y="6285158"/>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67060" y="58365"/>
            <a:ext cx="11242968" cy="1690962"/>
          </a:xfrm>
          <a:prstGeom prst="rect">
            <a:avLst/>
          </a:prstGeom>
        </p:spPr>
      </p:pic>
      <p:sp>
        <p:nvSpPr>
          <p:cNvPr id="7" name="TextBox 6"/>
          <p:cNvSpPr txBox="1"/>
          <p:nvPr/>
        </p:nvSpPr>
        <p:spPr>
          <a:xfrm>
            <a:off x="3349686" y="520914"/>
            <a:ext cx="7557077" cy="830997"/>
          </a:xfrm>
          <a:prstGeom prst="rect">
            <a:avLst/>
          </a:prstGeom>
          <a:noFill/>
        </p:spPr>
        <p:txBody>
          <a:bodyPr wrap="square" rtlCol="0">
            <a:spAutoFit/>
          </a:bodyPr>
          <a:lstStyle/>
          <a:p>
            <a:r>
              <a:rPr lang="en-GB" sz="24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“Privacy” and private life: Cultural and philosophical considerations</a:t>
            </a:r>
            <a:endParaRPr lang="en-US" sz="24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a16="http://schemas.microsoft.com/office/drawing/2014/main" id="{CEF17B6C-D094-4230-B16C-C3F5BE8B4779}"/>
              </a:ext>
            </a:extLst>
          </p:cNvPr>
          <p:cNvSpPr txBox="1"/>
          <p:nvPr/>
        </p:nvSpPr>
        <p:spPr>
          <a:xfrm>
            <a:off x="149157" y="195107"/>
            <a:ext cx="2310174" cy="954107"/>
          </a:xfrm>
          <a:prstGeom prst="rect">
            <a:avLst/>
          </a:prstGeom>
          <a:noFill/>
        </p:spPr>
        <p:txBody>
          <a:bodyPr wrap="square" rtlCol="0">
            <a:spAutoFit/>
          </a:bodyPr>
          <a:lstStyle/>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Chapter</a:t>
            </a:r>
          </a:p>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 02</a:t>
            </a:r>
            <a:endParaRPr lang="en-US" sz="28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
        <p:nvSpPr>
          <p:cNvPr id="14" name="Rectangle 13">
            <a:extLst>
              <a:ext uri="{FF2B5EF4-FFF2-40B4-BE49-F238E27FC236}">
                <a16:creationId xmlns:a16="http://schemas.microsoft.com/office/drawing/2014/main" id="{4D2FA32C-F4DD-491F-AB09-30EC78D9E19E}"/>
              </a:ext>
            </a:extLst>
          </p:cNvPr>
          <p:cNvSpPr/>
          <p:nvPr/>
        </p:nvSpPr>
        <p:spPr>
          <a:xfrm>
            <a:off x="3407388" y="1627278"/>
            <a:ext cx="7577237" cy="4307974"/>
          </a:xfrm>
          <a:prstGeom prst="rect">
            <a:avLst/>
          </a:prstGeom>
        </p:spPr>
        <p:txBody>
          <a:bodyPr wrap="square">
            <a:spAutoFit/>
          </a:bodyPr>
          <a:lstStyle/>
          <a:p>
            <a:pPr algn="just">
              <a:lnSpc>
                <a:spcPct val="200000"/>
              </a:lnSpc>
            </a:pPr>
            <a:r>
              <a:rPr lang="en-US"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sz="20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What is the relationship between information privacy and data security?</a:t>
            </a:r>
          </a:p>
          <a:p>
            <a:pPr algn="just">
              <a:lnSpc>
                <a:spcPct val="200000"/>
              </a:lnSpc>
            </a:pPr>
            <a:r>
              <a:rPr lang="en-GB"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Privacy and security are two interrelated but separate concepts.  Information security is concerned with unauthorized activity that causes a loss of confidentiality, integrity, or availability of information or systems (including systems that don't involve personal information). </a:t>
            </a:r>
            <a:endParaRPr lang="en-US" sz="2000" dirty="0">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endParaRPr>
          </a:p>
        </p:txBody>
      </p:sp>
      <p:pic>
        <p:nvPicPr>
          <p:cNvPr id="11" name="Picture 10">
            <a:extLst>
              <a:ext uri="{FF2B5EF4-FFF2-40B4-BE49-F238E27FC236}">
                <a16:creationId xmlns:a16="http://schemas.microsoft.com/office/drawing/2014/main" id="{9CA89618-D517-4914-809C-FDED6BF80513}"/>
              </a:ext>
            </a:extLst>
          </p:cNvPr>
          <p:cNvPicPr>
            <a:picLocks noChangeAspect="1"/>
          </p:cNvPicPr>
          <p:nvPr/>
        </p:nvPicPr>
        <p:blipFill>
          <a:blip r:embed="rId7"/>
          <a:stretch>
            <a:fillRect/>
          </a:stretch>
        </p:blipFill>
        <p:spPr>
          <a:xfrm>
            <a:off x="11244385" y="-15958"/>
            <a:ext cx="957487" cy="6912868"/>
          </a:xfrm>
          <a:prstGeom prst="rect">
            <a:avLst/>
          </a:prstGeom>
        </p:spPr>
      </p:pic>
      <p:pic>
        <p:nvPicPr>
          <p:cNvPr id="9" name="Picture 8" descr="Graphical user interface, application&#10;&#10;Description automatically generated">
            <a:extLst>
              <a:ext uri="{FF2B5EF4-FFF2-40B4-BE49-F238E27FC236}">
                <a16:creationId xmlns:a16="http://schemas.microsoft.com/office/drawing/2014/main" id="{4C8685D5-5145-9A7F-2D59-147BE44AA1C5}"/>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524245" y="2398713"/>
            <a:ext cx="2592176" cy="2582050"/>
          </a:xfrm>
          <a:prstGeom prst="rect">
            <a:avLst/>
          </a:prstGeom>
          <a:ln>
            <a:noFill/>
          </a:ln>
          <a:effectLst>
            <a:outerShdw blurRad="292100" dist="139700" dir="2700000" algn="tl" rotWithShape="0">
              <a:srgbClr val="333333">
                <a:alpha val="65000"/>
              </a:srgbClr>
            </a:outerShdw>
          </a:effectLst>
        </p:spPr>
      </p:pic>
    </p:spTree>
    <p:custDataLst>
      <p:tags r:id="rId1"/>
    </p:custDataLst>
    <p:extLst>
      <p:ext uri="{BB962C8B-B14F-4D97-AF65-F5344CB8AC3E}">
        <p14:creationId xmlns:p14="http://schemas.microsoft.com/office/powerpoint/2010/main" val="358021441"/>
      </p:ext>
    </p:extLst>
  </p:cSld>
  <p:clrMapOvr>
    <a:masterClrMapping/>
  </p:clrMapOvr>
  <mc:AlternateContent xmlns:mc="http://schemas.openxmlformats.org/markup-compatibility/2006" xmlns:p14="http://schemas.microsoft.com/office/powerpoint/2010/main">
    <mc:Choice Requires="p14">
      <p:transition spd="slow" p14:dur="2000" advTm="102776"/>
    </mc:Choice>
    <mc:Fallback xmlns="">
      <p:transition spd="slow" advTm="102776"/>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39445" y="68824"/>
            <a:ext cx="11710104" cy="1690962"/>
          </a:xfrm>
          <a:prstGeom prst="rect">
            <a:avLst/>
          </a:prstGeom>
        </p:spPr>
      </p:pic>
      <p:sp>
        <p:nvSpPr>
          <p:cNvPr id="7" name="TextBox 6"/>
          <p:cNvSpPr txBox="1"/>
          <p:nvPr/>
        </p:nvSpPr>
        <p:spPr>
          <a:xfrm>
            <a:off x="3489646" y="569806"/>
            <a:ext cx="7614422" cy="830997"/>
          </a:xfrm>
          <a:prstGeom prst="rect">
            <a:avLst/>
          </a:prstGeom>
          <a:noFill/>
        </p:spPr>
        <p:txBody>
          <a:bodyPr wrap="square" rtlCol="0">
            <a:spAutoFit/>
          </a:bodyPr>
          <a:lstStyle/>
          <a:p>
            <a:r>
              <a:rPr lang="en-GB" sz="24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“Privacy” and private life: Cultural and philosophical considerations</a:t>
            </a:r>
            <a:endParaRPr lang="en-US" sz="24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a16="http://schemas.microsoft.com/office/drawing/2014/main" id="{CEF17B6C-D094-4230-B16C-C3F5BE8B4779}"/>
              </a:ext>
            </a:extLst>
          </p:cNvPr>
          <p:cNvSpPr txBox="1"/>
          <p:nvPr/>
        </p:nvSpPr>
        <p:spPr>
          <a:xfrm>
            <a:off x="149157" y="195107"/>
            <a:ext cx="2310174" cy="954107"/>
          </a:xfrm>
          <a:prstGeom prst="rect">
            <a:avLst/>
          </a:prstGeom>
          <a:noFill/>
        </p:spPr>
        <p:txBody>
          <a:bodyPr wrap="square" rtlCol="0">
            <a:spAutoFit/>
          </a:bodyPr>
          <a:lstStyle/>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Chapter</a:t>
            </a:r>
          </a:p>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 02</a:t>
            </a:r>
            <a:endParaRPr lang="en-US" sz="28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
        <p:nvSpPr>
          <p:cNvPr id="14" name="Rectangle 13">
            <a:extLst>
              <a:ext uri="{FF2B5EF4-FFF2-40B4-BE49-F238E27FC236}">
                <a16:creationId xmlns:a16="http://schemas.microsoft.com/office/drawing/2014/main" id="{4D2FA32C-F4DD-491F-AB09-30EC78D9E19E}"/>
              </a:ext>
            </a:extLst>
          </p:cNvPr>
          <p:cNvSpPr/>
          <p:nvPr/>
        </p:nvSpPr>
        <p:spPr>
          <a:xfrm>
            <a:off x="3834884" y="1860956"/>
            <a:ext cx="7648814" cy="3375348"/>
          </a:xfrm>
          <a:prstGeom prst="rect">
            <a:avLst/>
          </a:prstGeom>
        </p:spPr>
        <p:txBody>
          <a:bodyPr wrap="square">
            <a:spAutoFit/>
          </a:bodyPr>
          <a:lstStyle/>
          <a:p>
            <a:pPr algn="just">
              <a:lnSpc>
                <a:spcPct val="200000"/>
              </a:lnSpc>
            </a:pPr>
            <a:r>
              <a:rPr lang="en-US" sz="22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sz="22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Privacy concerns may arise from </a:t>
            </a:r>
            <a:r>
              <a:rPr lang="en-GB" sz="22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unauthorized access</a:t>
            </a:r>
            <a:r>
              <a:rPr lang="en-GB" sz="22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but they can also arise from planned and permissible activity.  So, even if information is handled securely, privacy concerns may exist where the use or disclosure of that data impacts individuals.</a:t>
            </a:r>
            <a:endParaRPr lang="en-US" sz="2200" dirty="0">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endParaRPr>
          </a:p>
        </p:txBody>
      </p:sp>
      <p:pic>
        <p:nvPicPr>
          <p:cNvPr id="9" name="Picture 8" descr="A picture containing text&#10;&#10;Description automatically generated">
            <a:extLst>
              <a:ext uri="{FF2B5EF4-FFF2-40B4-BE49-F238E27FC236}">
                <a16:creationId xmlns:a16="http://schemas.microsoft.com/office/drawing/2014/main" id="{B68E9243-3F88-627D-30E7-4C55D05E370F}"/>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708302" y="2339250"/>
            <a:ext cx="2678710" cy="2440678"/>
          </a:xfrm>
          <a:prstGeom prst="rect">
            <a:avLst/>
          </a:prstGeom>
          <a:ln>
            <a:noFill/>
          </a:ln>
          <a:effectLst>
            <a:outerShdw blurRad="292100" dist="139700" dir="2700000" algn="tl" rotWithShape="0">
              <a:srgbClr val="333333">
                <a:alpha val="65000"/>
              </a:srgbClr>
            </a:outerShdw>
          </a:effectLst>
        </p:spPr>
      </p:pic>
    </p:spTree>
    <p:custDataLst>
      <p:tags r:id="rId1"/>
    </p:custDataLst>
    <p:extLst>
      <p:ext uri="{BB962C8B-B14F-4D97-AF65-F5344CB8AC3E}">
        <p14:creationId xmlns:p14="http://schemas.microsoft.com/office/powerpoint/2010/main" val="1757720131"/>
      </p:ext>
    </p:extLst>
  </p:cSld>
  <p:clrMapOvr>
    <a:masterClrMapping/>
  </p:clrMapOvr>
  <mc:AlternateContent xmlns:mc="http://schemas.openxmlformats.org/markup-compatibility/2006" xmlns:p14="http://schemas.microsoft.com/office/powerpoint/2010/main">
    <mc:Choice Requires="p14">
      <p:transition spd="slow" p14:dur="2000" advTm="105031"/>
    </mc:Choice>
    <mc:Fallback xmlns="">
      <p:transition spd="slow" advTm="105031"/>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67060" y="58365"/>
            <a:ext cx="11089446" cy="1690962"/>
          </a:xfrm>
          <a:prstGeom prst="rect">
            <a:avLst/>
          </a:prstGeom>
        </p:spPr>
      </p:pic>
      <p:sp>
        <p:nvSpPr>
          <p:cNvPr id="10" name="TextBox 9">
            <a:extLst>
              <a:ext uri="{FF2B5EF4-FFF2-40B4-BE49-F238E27FC236}">
                <a16:creationId xmlns:a16="http://schemas.microsoft.com/office/drawing/2014/main" id="{CEF17B6C-D094-4230-B16C-C3F5BE8B4779}"/>
              </a:ext>
            </a:extLst>
          </p:cNvPr>
          <p:cNvSpPr txBox="1"/>
          <p:nvPr/>
        </p:nvSpPr>
        <p:spPr>
          <a:xfrm>
            <a:off x="168612" y="195107"/>
            <a:ext cx="2310174" cy="954107"/>
          </a:xfrm>
          <a:prstGeom prst="rect">
            <a:avLst/>
          </a:prstGeom>
          <a:noFill/>
        </p:spPr>
        <p:txBody>
          <a:bodyPr wrap="square" rtlCol="0">
            <a:spAutoFit/>
          </a:bodyPr>
          <a:lstStyle/>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Chapter</a:t>
            </a:r>
          </a:p>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 02</a:t>
            </a:r>
            <a:endParaRPr lang="en-US" sz="28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
        <p:nvSpPr>
          <p:cNvPr id="14" name="Rectangle 13">
            <a:extLst>
              <a:ext uri="{FF2B5EF4-FFF2-40B4-BE49-F238E27FC236}">
                <a16:creationId xmlns:a16="http://schemas.microsoft.com/office/drawing/2014/main" id="{4D2FA32C-F4DD-491F-AB09-30EC78D9E19E}"/>
              </a:ext>
            </a:extLst>
          </p:cNvPr>
          <p:cNvSpPr/>
          <p:nvPr/>
        </p:nvSpPr>
        <p:spPr>
          <a:xfrm>
            <a:off x="660129" y="1840281"/>
            <a:ext cx="7130931" cy="3375348"/>
          </a:xfrm>
          <a:prstGeom prst="rect">
            <a:avLst/>
          </a:prstGeom>
        </p:spPr>
        <p:txBody>
          <a:bodyPr wrap="square">
            <a:spAutoFit/>
          </a:bodyPr>
          <a:lstStyle/>
          <a:p>
            <a:pPr algn="just">
              <a:lnSpc>
                <a:spcPct val="200000"/>
              </a:lnSpc>
            </a:pPr>
            <a:r>
              <a:rPr lang="en-GB" sz="22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For example, a social website </a:t>
            </a:r>
            <a:r>
              <a:rPr lang="en-GB" sz="22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may handle all information it collects securely</a:t>
            </a:r>
            <a:r>
              <a:rPr lang="en-GB" sz="22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but then use that information to profile individuals, make decisions about the content users will see, and share their information (</a:t>
            </a:r>
            <a:r>
              <a:rPr lang="en-GB" sz="22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securely!</a:t>
            </a:r>
            <a:r>
              <a:rPr lang="en-GB" sz="22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with advertising firms.</a:t>
            </a:r>
            <a:endParaRPr lang="en-US" sz="2200" dirty="0">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endParaRPr>
          </a:p>
        </p:txBody>
      </p:sp>
      <p:pic>
        <p:nvPicPr>
          <p:cNvPr id="11" name="Picture 10">
            <a:extLst>
              <a:ext uri="{FF2B5EF4-FFF2-40B4-BE49-F238E27FC236}">
                <a16:creationId xmlns:a16="http://schemas.microsoft.com/office/drawing/2014/main" id="{83D75388-9CF4-45DA-9BDC-1285AB47864B}"/>
              </a:ext>
            </a:extLst>
          </p:cNvPr>
          <p:cNvPicPr>
            <a:picLocks noChangeAspect="1"/>
          </p:cNvPicPr>
          <p:nvPr/>
        </p:nvPicPr>
        <p:blipFill>
          <a:blip r:embed="rId7"/>
          <a:stretch>
            <a:fillRect/>
          </a:stretch>
        </p:blipFill>
        <p:spPr>
          <a:xfrm>
            <a:off x="11283295" y="-15958"/>
            <a:ext cx="957487" cy="6912868"/>
          </a:xfrm>
          <a:prstGeom prst="rect">
            <a:avLst/>
          </a:prstGeom>
        </p:spPr>
      </p:pic>
      <p:sp>
        <p:nvSpPr>
          <p:cNvPr id="8" name="TextBox 6">
            <a:extLst>
              <a:ext uri="{FF2B5EF4-FFF2-40B4-BE49-F238E27FC236}">
                <a16:creationId xmlns:a16="http://schemas.microsoft.com/office/drawing/2014/main" id="{68F6AA64-25D8-F4B1-EE01-2DE7E0950A52}"/>
              </a:ext>
            </a:extLst>
          </p:cNvPr>
          <p:cNvSpPr txBox="1"/>
          <p:nvPr/>
        </p:nvSpPr>
        <p:spPr>
          <a:xfrm>
            <a:off x="3340353" y="532482"/>
            <a:ext cx="7511149" cy="830997"/>
          </a:xfrm>
          <a:prstGeom prst="rect">
            <a:avLst/>
          </a:prstGeom>
          <a:noFill/>
        </p:spPr>
        <p:txBody>
          <a:bodyPr wrap="square" rtlCol="0">
            <a:spAutoFit/>
          </a:bodyPr>
          <a:lstStyle/>
          <a:p>
            <a:r>
              <a:rPr lang="en-GB" sz="2400" dirty="0">
                <a:solidFill>
                  <a:schemeClr val="bg1"/>
                </a:solidFill>
                <a:latin typeface="Tajawal Medium" panose="00000600000000000000" pitchFamily="2" charset="-78"/>
                <a:cs typeface="Tajawal Medium" panose="00000600000000000000" pitchFamily="2" charset="-78"/>
              </a:rPr>
              <a:t>“Privacy” and private life: Cultural and philosophical considerations</a:t>
            </a:r>
            <a:endParaRPr lang="en-US" sz="2400" dirty="0">
              <a:solidFill>
                <a:schemeClr val="bg1"/>
              </a:solidFill>
              <a:latin typeface="Tajawal Medium" panose="00000600000000000000" pitchFamily="2" charset="-78"/>
              <a:cs typeface="Tajawal Medium" panose="00000600000000000000" pitchFamily="2" charset="-78"/>
            </a:endParaRPr>
          </a:p>
        </p:txBody>
      </p:sp>
      <p:pic>
        <p:nvPicPr>
          <p:cNvPr id="9" name="Picture 8" descr="Logo, company name&#10;&#10;Description automatically generated">
            <a:extLst>
              <a:ext uri="{FF2B5EF4-FFF2-40B4-BE49-F238E27FC236}">
                <a16:creationId xmlns:a16="http://schemas.microsoft.com/office/drawing/2014/main" id="{7CBC46CE-29FA-2BF7-D7DD-2B96033039EA}"/>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8029434" y="2332653"/>
            <a:ext cx="2724346" cy="2409029"/>
          </a:xfrm>
          <a:prstGeom prst="rect">
            <a:avLst/>
          </a:prstGeom>
          <a:ln>
            <a:noFill/>
          </a:ln>
          <a:effectLst>
            <a:outerShdw blurRad="292100" dist="139700" dir="2700000" algn="tl" rotWithShape="0">
              <a:srgbClr val="333333">
                <a:alpha val="65000"/>
              </a:srgbClr>
            </a:outerShdw>
          </a:effectLst>
        </p:spPr>
      </p:pic>
    </p:spTree>
    <p:custDataLst>
      <p:tags r:id="rId1"/>
    </p:custDataLst>
    <p:extLst>
      <p:ext uri="{BB962C8B-B14F-4D97-AF65-F5344CB8AC3E}">
        <p14:creationId xmlns:p14="http://schemas.microsoft.com/office/powerpoint/2010/main" val="2578056184"/>
      </p:ext>
    </p:extLst>
  </p:cSld>
  <p:clrMapOvr>
    <a:masterClrMapping/>
  </p:clrMapOvr>
  <mc:AlternateContent xmlns:mc="http://schemas.openxmlformats.org/markup-compatibility/2006" xmlns:p14="http://schemas.microsoft.com/office/powerpoint/2010/main">
    <mc:Choice Requires="p14">
      <p:transition spd="slow" p14:dur="2000" advTm="53996"/>
    </mc:Choice>
    <mc:Fallback xmlns="">
      <p:transition spd="slow" advTm="53996"/>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p:cNvPicPr>
            <a:picLocks noChangeAspect="1"/>
          </p:cNvPicPr>
          <p:nvPr/>
        </p:nvPicPr>
        <p:blipFill>
          <a:blip r:embed="rId3"/>
          <a:stretch>
            <a:fillRect/>
          </a:stretch>
        </p:blipFill>
        <p:spPr>
          <a:xfrm>
            <a:off x="-71964" y="-117903"/>
            <a:ext cx="12335929" cy="7093806"/>
          </a:xfrm>
          <a:prstGeom prst="rect">
            <a:avLst/>
          </a:prstGeom>
        </p:spPr>
      </p:pic>
      <p:sp>
        <p:nvSpPr>
          <p:cNvPr id="17" name="Rectangle 16"/>
          <p:cNvSpPr/>
          <p:nvPr/>
        </p:nvSpPr>
        <p:spPr>
          <a:xfrm rot="10800000">
            <a:off x="-156351" y="-135287"/>
            <a:ext cx="12504703" cy="7128574"/>
          </a:xfrm>
          <a:prstGeom prst="rect">
            <a:avLst/>
          </a:prstGeom>
          <a:gradFill>
            <a:gsLst>
              <a:gs pos="0">
                <a:schemeClr val="accent1">
                  <a:lumMod val="5000"/>
                  <a:lumOff val="95000"/>
                  <a:alpha val="27000"/>
                </a:schemeClr>
              </a:gs>
              <a:gs pos="100000">
                <a:srgbClr val="FF9518">
                  <a:alpha val="39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p:cNvPicPr>
            <a:picLocks noChangeAspect="1"/>
          </p:cNvPicPr>
          <p:nvPr/>
        </p:nvPicPr>
        <p:blipFill>
          <a:blip r:embed="rId4"/>
          <a:stretch>
            <a:fillRect/>
          </a:stretch>
        </p:blipFill>
        <p:spPr>
          <a:xfrm>
            <a:off x="4872252" y="-394410"/>
            <a:ext cx="5721151" cy="6563668"/>
          </a:xfrm>
          <a:prstGeom prst="rect">
            <a:avLst/>
          </a:prstGeom>
        </p:spPr>
      </p:pic>
      <p:pic>
        <p:nvPicPr>
          <p:cNvPr id="12" name="Picture 11"/>
          <p:cNvPicPr>
            <a:picLocks noChangeAspect="1"/>
          </p:cNvPicPr>
          <p:nvPr/>
        </p:nvPicPr>
        <p:blipFill>
          <a:blip r:embed="rId5"/>
          <a:stretch>
            <a:fillRect/>
          </a:stretch>
        </p:blipFill>
        <p:spPr>
          <a:xfrm>
            <a:off x="2235200" y="915090"/>
            <a:ext cx="6714451" cy="1972334"/>
          </a:xfrm>
          <a:prstGeom prst="rect">
            <a:avLst/>
          </a:prstGeom>
        </p:spPr>
      </p:pic>
      <p:pic>
        <p:nvPicPr>
          <p:cNvPr id="2" name="Picture 1"/>
          <p:cNvPicPr>
            <a:picLocks noChangeAspect="1"/>
          </p:cNvPicPr>
          <p:nvPr/>
        </p:nvPicPr>
        <p:blipFill>
          <a:blip r:embed="rId6"/>
          <a:stretch>
            <a:fillRect/>
          </a:stretch>
        </p:blipFill>
        <p:spPr>
          <a:xfrm>
            <a:off x="-139261" y="-101602"/>
            <a:ext cx="4169394" cy="7137043"/>
          </a:xfrm>
          <a:prstGeom prst="rect">
            <a:avLst/>
          </a:prstGeom>
        </p:spPr>
      </p:pic>
      <p:sp>
        <p:nvSpPr>
          <p:cNvPr id="14" name="TextBox 13"/>
          <p:cNvSpPr txBox="1"/>
          <p:nvPr/>
        </p:nvSpPr>
        <p:spPr>
          <a:xfrm>
            <a:off x="3117304" y="1339143"/>
            <a:ext cx="5190118" cy="954107"/>
          </a:xfrm>
          <a:prstGeom prst="rect">
            <a:avLst/>
          </a:prstGeom>
          <a:noFill/>
        </p:spPr>
        <p:txBody>
          <a:bodyPr wrap="square" rtlCol="0">
            <a:spAutoFit/>
          </a:bodyPr>
          <a:lstStyle/>
          <a:p>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DIGITAL MEDIA ETHICS</a:t>
            </a:r>
          </a:p>
          <a:p>
            <a:r>
              <a:rPr lang="en-US" sz="2800" dirty="0">
                <a:solidFill>
                  <a:srgbClr val="24A9E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CHAPTER 02 – LECTURE 3</a:t>
            </a:r>
            <a:endParaRPr lang="en-US" sz="28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pic>
        <p:nvPicPr>
          <p:cNvPr id="6" name="Picture 5"/>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651740" y="4934428"/>
            <a:ext cx="1699476" cy="1524000"/>
          </a:xfrm>
          <a:prstGeom prst="rect">
            <a:avLst/>
          </a:prstGeom>
        </p:spPr>
      </p:pic>
      <p:pic>
        <p:nvPicPr>
          <p:cNvPr id="13" name="Picture 12"/>
          <p:cNvPicPr>
            <a:picLocks noChangeAspect="1"/>
          </p:cNvPicPr>
          <p:nvPr/>
        </p:nvPicPr>
        <p:blipFill>
          <a:blip r:embed="rId8"/>
          <a:stretch>
            <a:fillRect/>
          </a:stretch>
        </p:blipFill>
        <p:spPr>
          <a:xfrm rot="10800000">
            <a:off x="3612442" y="5150497"/>
            <a:ext cx="7927817" cy="1168355"/>
          </a:xfrm>
          <a:prstGeom prst="rect">
            <a:avLst/>
          </a:prstGeom>
        </p:spPr>
      </p:pic>
      <p:sp>
        <p:nvSpPr>
          <p:cNvPr id="16" name="TextBox 15"/>
          <p:cNvSpPr txBox="1"/>
          <p:nvPr/>
        </p:nvSpPr>
        <p:spPr>
          <a:xfrm>
            <a:off x="3797559" y="5232282"/>
            <a:ext cx="7399176" cy="954107"/>
          </a:xfrm>
          <a:prstGeom prst="rect">
            <a:avLst/>
          </a:prstGeom>
          <a:noFill/>
        </p:spPr>
        <p:txBody>
          <a:bodyPr wrap="square" rtlCol="0">
            <a:spAutoFit/>
          </a:bodyPr>
          <a:lstStyle/>
          <a:p>
            <a:r>
              <a:rPr lang="en-GB"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“Privacy” and private life: Cultural differences and ethical pluralism</a:t>
            </a:r>
            <a:endPar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Tree>
    <p:custDataLst>
      <p:tags r:id="rId1"/>
    </p:custDataLst>
    <p:extLst>
      <p:ext uri="{BB962C8B-B14F-4D97-AF65-F5344CB8AC3E}">
        <p14:creationId xmlns:p14="http://schemas.microsoft.com/office/powerpoint/2010/main" val="542150361"/>
      </p:ext>
    </p:extLst>
  </p:cSld>
  <p:clrMapOvr>
    <a:masterClrMapping/>
  </p:clrMapOvr>
  <mc:AlternateContent xmlns:mc="http://schemas.openxmlformats.org/markup-compatibility/2006" xmlns:p14="http://schemas.microsoft.com/office/powerpoint/2010/main">
    <mc:Choice Requires="p14">
      <p:transition spd="slow" p14:dur="2000" advTm="18050"/>
    </mc:Choice>
    <mc:Fallback xmlns="">
      <p:transition spd="slow" advTm="1805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circle(in)">
                                      <p:cBhvr>
                                        <p:cTn id="7" dur="20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6194346"/>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76391" y="66906"/>
            <a:ext cx="11217024" cy="1813570"/>
          </a:xfrm>
          <a:prstGeom prst="rect">
            <a:avLst/>
          </a:prstGeom>
        </p:spPr>
      </p:pic>
      <p:sp>
        <p:nvSpPr>
          <p:cNvPr id="7" name="TextBox 6"/>
          <p:cNvSpPr txBox="1"/>
          <p:nvPr/>
        </p:nvSpPr>
        <p:spPr>
          <a:xfrm>
            <a:off x="3023111" y="637215"/>
            <a:ext cx="8093020" cy="830997"/>
          </a:xfrm>
          <a:prstGeom prst="rect">
            <a:avLst/>
          </a:prstGeom>
          <a:noFill/>
        </p:spPr>
        <p:txBody>
          <a:bodyPr wrap="square" rtlCol="0">
            <a:spAutoFit/>
          </a:bodyPr>
          <a:lstStyle/>
          <a:p>
            <a:r>
              <a:rPr lang="en-GB" sz="24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“Privacy” and private life: Cultural differences and ethical pluralism</a:t>
            </a:r>
            <a:endParaRPr lang="en-US" sz="24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a16="http://schemas.microsoft.com/office/drawing/2014/main" id="{CEF17B6C-D094-4230-B16C-C3F5BE8B4779}"/>
              </a:ext>
            </a:extLst>
          </p:cNvPr>
          <p:cNvSpPr txBox="1"/>
          <p:nvPr/>
        </p:nvSpPr>
        <p:spPr>
          <a:xfrm>
            <a:off x="149157" y="195107"/>
            <a:ext cx="2310174" cy="954107"/>
          </a:xfrm>
          <a:prstGeom prst="rect">
            <a:avLst/>
          </a:prstGeom>
          <a:noFill/>
        </p:spPr>
        <p:txBody>
          <a:bodyPr wrap="square" rtlCol="0">
            <a:spAutoFit/>
          </a:bodyPr>
          <a:lstStyle/>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Chapter</a:t>
            </a:r>
          </a:p>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 02</a:t>
            </a:r>
            <a:endParaRPr lang="en-US" sz="28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
        <p:nvSpPr>
          <p:cNvPr id="14" name="Rectangle 13">
            <a:extLst>
              <a:ext uri="{FF2B5EF4-FFF2-40B4-BE49-F238E27FC236}">
                <a16:creationId xmlns:a16="http://schemas.microsoft.com/office/drawing/2014/main" id="{4D2FA32C-F4DD-491F-AB09-30EC78D9E19E}"/>
              </a:ext>
            </a:extLst>
          </p:cNvPr>
          <p:cNvSpPr/>
          <p:nvPr/>
        </p:nvSpPr>
        <p:spPr>
          <a:xfrm>
            <a:off x="3592286" y="1726115"/>
            <a:ext cx="7890531" cy="4052456"/>
          </a:xfrm>
          <a:prstGeom prst="rect">
            <a:avLst/>
          </a:prstGeom>
        </p:spPr>
        <p:txBody>
          <a:bodyPr wrap="square">
            <a:spAutoFit/>
          </a:bodyPr>
          <a:lstStyle/>
          <a:p>
            <a:pPr algn="just">
              <a:lnSpc>
                <a:spcPct val="200000"/>
              </a:lnSpc>
            </a:pPr>
            <a:r>
              <a:rPr lang="en-US" sz="22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sz="22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In the case of “privacy,” </a:t>
            </a:r>
            <a:r>
              <a:rPr lang="en-GB" sz="22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these cross-cultural comparisons</a:t>
            </a:r>
            <a:r>
              <a:rPr lang="en-GB" sz="22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can thus be understood to constitute an example of such an ethical pluralism. This is to say: US-style conceptions of “privacy” as strongly individual and Thai notions of “privacy” as primarily familial privacy thus present us with strongly different ideas of “privacy.”</a:t>
            </a:r>
            <a:endParaRPr lang="en-US" sz="2200" dirty="0">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endParaRPr>
          </a:p>
        </p:txBody>
      </p:sp>
      <p:pic>
        <p:nvPicPr>
          <p:cNvPr id="9" name="Picture 8" descr="Text&#10;&#10;Description automatically generated">
            <a:extLst>
              <a:ext uri="{FF2B5EF4-FFF2-40B4-BE49-F238E27FC236}">
                <a16:creationId xmlns:a16="http://schemas.microsoft.com/office/drawing/2014/main" id="{7A5F80F0-CAE0-2AE2-FE4E-B60A7CCAE874}"/>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75187" y="2379112"/>
            <a:ext cx="2718519" cy="2388833"/>
          </a:xfrm>
          <a:prstGeom prst="rect">
            <a:avLst/>
          </a:prstGeom>
          <a:ln>
            <a:noFill/>
          </a:ln>
          <a:effectLst>
            <a:outerShdw blurRad="292100" dist="139700" dir="2700000" algn="tl" rotWithShape="0">
              <a:srgbClr val="333333">
                <a:alpha val="65000"/>
              </a:srgbClr>
            </a:outerShdw>
          </a:effectLst>
        </p:spPr>
      </p:pic>
    </p:spTree>
    <p:custDataLst>
      <p:tags r:id="rId1"/>
    </p:custDataLst>
    <p:extLst>
      <p:ext uri="{BB962C8B-B14F-4D97-AF65-F5344CB8AC3E}">
        <p14:creationId xmlns:p14="http://schemas.microsoft.com/office/powerpoint/2010/main" val="896671206"/>
      </p:ext>
    </p:extLst>
  </p:cSld>
  <p:clrMapOvr>
    <a:masterClrMapping/>
  </p:clrMapOvr>
  <mc:AlternateContent xmlns:mc="http://schemas.openxmlformats.org/markup-compatibility/2006" xmlns:p14="http://schemas.microsoft.com/office/powerpoint/2010/main">
    <mc:Choice Requires="p14">
      <p:transition spd="slow" p14:dur="2000" advTm="125109"/>
    </mc:Choice>
    <mc:Fallback xmlns="">
      <p:transition spd="slow" advTm="125109"/>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67059" y="48241"/>
            <a:ext cx="11645043" cy="1864535"/>
          </a:xfrm>
          <a:prstGeom prst="rect">
            <a:avLst/>
          </a:prstGeom>
        </p:spPr>
      </p:pic>
      <p:sp>
        <p:nvSpPr>
          <p:cNvPr id="7" name="TextBox 6"/>
          <p:cNvSpPr txBox="1"/>
          <p:nvPr/>
        </p:nvSpPr>
        <p:spPr>
          <a:xfrm>
            <a:off x="3107095" y="577785"/>
            <a:ext cx="8012088" cy="830997"/>
          </a:xfrm>
          <a:prstGeom prst="rect">
            <a:avLst/>
          </a:prstGeom>
          <a:noFill/>
        </p:spPr>
        <p:txBody>
          <a:bodyPr wrap="square" rtlCol="0">
            <a:spAutoFit/>
          </a:bodyPr>
          <a:lstStyle/>
          <a:p>
            <a:r>
              <a:rPr lang="en-GB" sz="24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“Privacy” and private life: Cultural differences and ethical pluralism</a:t>
            </a:r>
            <a:endParaRPr lang="en-US" sz="24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a16="http://schemas.microsoft.com/office/drawing/2014/main" id="{CEF17B6C-D094-4230-B16C-C3F5BE8B4779}"/>
              </a:ext>
            </a:extLst>
          </p:cNvPr>
          <p:cNvSpPr txBox="1"/>
          <p:nvPr/>
        </p:nvSpPr>
        <p:spPr>
          <a:xfrm>
            <a:off x="149157" y="195107"/>
            <a:ext cx="2310174" cy="954107"/>
          </a:xfrm>
          <a:prstGeom prst="rect">
            <a:avLst/>
          </a:prstGeom>
          <a:noFill/>
        </p:spPr>
        <p:txBody>
          <a:bodyPr wrap="square" rtlCol="0">
            <a:spAutoFit/>
          </a:bodyPr>
          <a:lstStyle/>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Chapter</a:t>
            </a:r>
          </a:p>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 02</a:t>
            </a:r>
            <a:endParaRPr lang="en-US" sz="28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
        <p:nvSpPr>
          <p:cNvPr id="14" name="Rectangle 13">
            <a:extLst>
              <a:ext uri="{FF2B5EF4-FFF2-40B4-BE49-F238E27FC236}">
                <a16:creationId xmlns:a16="http://schemas.microsoft.com/office/drawing/2014/main" id="{4D2FA32C-F4DD-491F-AB09-30EC78D9E19E}"/>
              </a:ext>
            </a:extLst>
          </p:cNvPr>
          <p:cNvSpPr/>
          <p:nvPr/>
        </p:nvSpPr>
        <p:spPr>
          <a:xfrm>
            <a:off x="651740" y="2167407"/>
            <a:ext cx="7465893" cy="2698239"/>
          </a:xfrm>
          <a:prstGeom prst="rect">
            <a:avLst/>
          </a:prstGeom>
        </p:spPr>
        <p:txBody>
          <a:bodyPr wrap="square">
            <a:spAutoFit/>
          </a:bodyPr>
          <a:lstStyle/>
          <a:p>
            <a:pPr algn="just">
              <a:lnSpc>
                <a:spcPct val="200000"/>
              </a:lnSpc>
            </a:pPr>
            <a:r>
              <a:rPr lang="en-US" sz="22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sz="22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For the </a:t>
            </a:r>
            <a:r>
              <a:rPr lang="en-GB" sz="22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ethical relativist</a:t>
            </a:r>
            <a:r>
              <a:rPr lang="en-GB" sz="22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these differences would be one more example arguing that there are no universal values or norms: the validity of ethical norms and values is solely relative to a given culture and time.</a:t>
            </a:r>
            <a:endParaRPr lang="en-US" sz="2200" dirty="0">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endParaRPr>
          </a:p>
        </p:txBody>
      </p:sp>
      <p:pic>
        <p:nvPicPr>
          <p:cNvPr id="9" name="Picture 8" descr="A picture containing text, indoor&#10;&#10;Description automatically generated">
            <a:extLst>
              <a:ext uri="{FF2B5EF4-FFF2-40B4-BE49-F238E27FC236}">
                <a16:creationId xmlns:a16="http://schemas.microsoft.com/office/drawing/2014/main" id="{C89786D9-7C5B-FC6C-9FDB-63878F09032C}"/>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481527" y="2232331"/>
            <a:ext cx="3000319" cy="2709533"/>
          </a:xfrm>
          <a:prstGeom prst="rect">
            <a:avLst/>
          </a:prstGeom>
          <a:ln>
            <a:noFill/>
          </a:ln>
          <a:effectLst>
            <a:outerShdw blurRad="292100" dist="139700" dir="2700000" algn="tl" rotWithShape="0">
              <a:srgbClr val="333333">
                <a:alpha val="65000"/>
              </a:srgbClr>
            </a:outerShdw>
          </a:effectLst>
        </p:spPr>
      </p:pic>
    </p:spTree>
    <p:custDataLst>
      <p:tags r:id="rId1"/>
    </p:custDataLst>
    <p:extLst>
      <p:ext uri="{BB962C8B-B14F-4D97-AF65-F5344CB8AC3E}">
        <p14:creationId xmlns:p14="http://schemas.microsoft.com/office/powerpoint/2010/main" val="331164789"/>
      </p:ext>
    </p:extLst>
  </p:cSld>
  <p:clrMapOvr>
    <a:masterClrMapping/>
  </p:clrMapOvr>
  <mc:AlternateContent xmlns:mc="http://schemas.openxmlformats.org/markup-compatibility/2006" xmlns:p14="http://schemas.microsoft.com/office/powerpoint/2010/main">
    <mc:Choice Requires="p14">
      <p:transition spd="slow" p14:dur="2000" advTm="41159"/>
    </mc:Choice>
    <mc:Fallback xmlns="">
      <p:transition spd="slow" advTm="41159"/>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67059" y="38910"/>
            <a:ext cx="11645043" cy="1690962"/>
          </a:xfrm>
          <a:prstGeom prst="rect">
            <a:avLst/>
          </a:prstGeom>
        </p:spPr>
      </p:pic>
      <p:sp>
        <p:nvSpPr>
          <p:cNvPr id="7" name="TextBox 6"/>
          <p:cNvSpPr txBox="1"/>
          <p:nvPr/>
        </p:nvSpPr>
        <p:spPr>
          <a:xfrm>
            <a:off x="3111679" y="519241"/>
            <a:ext cx="7942545" cy="830997"/>
          </a:xfrm>
          <a:prstGeom prst="rect">
            <a:avLst/>
          </a:prstGeom>
          <a:noFill/>
        </p:spPr>
        <p:txBody>
          <a:bodyPr wrap="square" rtlCol="0">
            <a:spAutoFit/>
          </a:bodyPr>
          <a:lstStyle/>
          <a:p>
            <a:r>
              <a:rPr lang="en-GB" sz="24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“Privacy” and private life: Cultural differences and ethical pluralism</a:t>
            </a:r>
            <a:endParaRPr lang="en-US" sz="24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a16="http://schemas.microsoft.com/office/drawing/2014/main" id="{CEF17B6C-D094-4230-B16C-C3F5BE8B4779}"/>
              </a:ext>
            </a:extLst>
          </p:cNvPr>
          <p:cNvSpPr txBox="1"/>
          <p:nvPr/>
        </p:nvSpPr>
        <p:spPr>
          <a:xfrm>
            <a:off x="149157" y="195107"/>
            <a:ext cx="2310174" cy="954107"/>
          </a:xfrm>
          <a:prstGeom prst="rect">
            <a:avLst/>
          </a:prstGeom>
          <a:noFill/>
        </p:spPr>
        <p:txBody>
          <a:bodyPr wrap="square" rtlCol="0">
            <a:spAutoFit/>
          </a:bodyPr>
          <a:lstStyle/>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Chapter</a:t>
            </a:r>
          </a:p>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 02</a:t>
            </a:r>
            <a:endParaRPr lang="en-US" sz="28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
        <p:nvSpPr>
          <p:cNvPr id="14" name="Rectangle 13">
            <a:extLst>
              <a:ext uri="{FF2B5EF4-FFF2-40B4-BE49-F238E27FC236}">
                <a16:creationId xmlns:a16="http://schemas.microsoft.com/office/drawing/2014/main" id="{4D2FA32C-F4DD-491F-AB09-30EC78D9E19E}"/>
              </a:ext>
            </a:extLst>
          </p:cNvPr>
          <p:cNvSpPr/>
          <p:nvPr/>
        </p:nvSpPr>
        <p:spPr>
          <a:xfrm>
            <a:off x="3597715" y="1480034"/>
            <a:ext cx="7942545" cy="4307974"/>
          </a:xfrm>
          <a:prstGeom prst="rect">
            <a:avLst/>
          </a:prstGeom>
        </p:spPr>
        <p:txBody>
          <a:bodyPr wrap="square">
            <a:spAutoFit/>
          </a:bodyPr>
          <a:lstStyle/>
          <a:p>
            <a:pPr algn="just">
              <a:lnSpc>
                <a:spcPct val="200000"/>
              </a:lnSpc>
            </a:pPr>
            <a:r>
              <a:rPr lang="en-GB"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In this instance, </a:t>
            </a:r>
            <a:r>
              <a:rPr lang="en-GB" sz="20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the US notion of individual privacy as a positive good is legitimate </a:t>
            </a:r>
            <a:r>
              <a:rPr lang="en-GB"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but only if you’re a member of the US culture; and the Thai emphasis on familial privacy alone as ethically acceptable is also legitimate if you were born and raised in </a:t>
            </a:r>
            <a:r>
              <a:rPr lang="en-GB" sz="20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Thai culture </a:t>
            </a:r>
            <a:r>
              <a:rPr lang="en-GB"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in those days. This is fine – at least as long as people from both cultures have nothing to do with one another and thus require no shared norms or values. </a:t>
            </a:r>
            <a:endParaRPr lang="en-US" sz="2000" dirty="0">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endParaRPr>
          </a:p>
        </p:txBody>
      </p:sp>
      <p:pic>
        <p:nvPicPr>
          <p:cNvPr id="9" name="Picture 8" descr="A picture containing text, vector graphics&#10;&#10;Description automatically generated">
            <a:extLst>
              <a:ext uri="{FF2B5EF4-FFF2-40B4-BE49-F238E27FC236}">
                <a16:creationId xmlns:a16="http://schemas.microsoft.com/office/drawing/2014/main" id="{E20B87A7-3E1D-A21B-3555-D8E572734C62}"/>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471340" y="2184102"/>
            <a:ext cx="2790333" cy="2642422"/>
          </a:xfrm>
          <a:prstGeom prst="rect">
            <a:avLst/>
          </a:prstGeom>
          <a:ln>
            <a:noFill/>
          </a:ln>
          <a:effectLst>
            <a:outerShdw blurRad="292100" dist="139700" dir="2700000" algn="tl" rotWithShape="0">
              <a:srgbClr val="333333">
                <a:alpha val="65000"/>
              </a:srgbClr>
            </a:outerShdw>
          </a:effectLst>
        </p:spPr>
      </p:pic>
    </p:spTree>
    <p:custDataLst>
      <p:tags r:id="rId1"/>
    </p:custDataLst>
    <p:extLst>
      <p:ext uri="{BB962C8B-B14F-4D97-AF65-F5344CB8AC3E}">
        <p14:creationId xmlns:p14="http://schemas.microsoft.com/office/powerpoint/2010/main" val="1909459474"/>
      </p:ext>
    </p:extLst>
  </p:cSld>
  <p:clrMapOvr>
    <a:masterClrMapping/>
  </p:clrMapOvr>
  <mc:AlternateContent xmlns:mc="http://schemas.openxmlformats.org/markup-compatibility/2006" xmlns:p14="http://schemas.microsoft.com/office/powerpoint/2010/main">
    <mc:Choice Requires="p14">
      <p:transition spd="slow" p14:dur="2000" advTm="68939"/>
    </mc:Choice>
    <mc:Fallback xmlns="">
      <p:transition spd="slow" advTm="68939"/>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80388" y="5750299"/>
            <a:ext cx="893777" cy="854885"/>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67059" y="38910"/>
            <a:ext cx="11645043" cy="1690962"/>
          </a:xfrm>
          <a:prstGeom prst="rect">
            <a:avLst/>
          </a:prstGeom>
        </p:spPr>
      </p:pic>
      <p:sp>
        <p:nvSpPr>
          <p:cNvPr id="7" name="TextBox 6"/>
          <p:cNvSpPr txBox="1"/>
          <p:nvPr/>
        </p:nvSpPr>
        <p:spPr>
          <a:xfrm>
            <a:off x="3592285" y="520481"/>
            <a:ext cx="7517565" cy="830997"/>
          </a:xfrm>
          <a:prstGeom prst="rect">
            <a:avLst/>
          </a:prstGeom>
          <a:noFill/>
        </p:spPr>
        <p:txBody>
          <a:bodyPr wrap="square" rtlCol="0">
            <a:spAutoFit/>
          </a:bodyPr>
          <a:lstStyle/>
          <a:p>
            <a:r>
              <a:rPr lang="en-GB" sz="24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“Privacy” and private life: Cultural differences and ethical pluralism</a:t>
            </a:r>
            <a:endParaRPr lang="en-US" sz="24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a16="http://schemas.microsoft.com/office/drawing/2014/main" id="{CEF17B6C-D094-4230-B16C-C3F5BE8B4779}"/>
              </a:ext>
            </a:extLst>
          </p:cNvPr>
          <p:cNvSpPr txBox="1"/>
          <p:nvPr/>
        </p:nvSpPr>
        <p:spPr>
          <a:xfrm>
            <a:off x="149157" y="195107"/>
            <a:ext cx="2310174" cy="954107"/>
          </a:xfrm>
          <a:prstGeom prst="rect">
            <a:avLst/>
          </a:prstGeom>
          <a:noFill/>
        </p:spPr>
        <p:txBody>
          <a:bodyPr wrap="square" rtlCol="0">
            <a:spAutoFit/>
          </a:bodyPr>
          <a:lstStyle/>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Chapter</a:t>
            </a:r>
          </a:p>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 02</a:t>
            </a:r>
            <a:endParaRPr lang="en-US" sz="28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
        <p:nvSpPr>
          <p:cNvPr id="14" name="Rectangle 13">
            <a:extLst>
              <a:ext uri="{FF2B5EF4-FFF2-40B4-BE49-F238E27FC236}">
                <a16:creationId xmlns:a16="http://schemas.microsoft.com/office/drawing/2014/main" id="{4D2FA32C-F4DD-491F-AB09-30EC78D9E19E}"/>
              </a:ext>
            </a:extLst>
          </p:cNvPr>
          <p:cNvSpPr/>
          <p:nvPr/>
        </p:nvSpPr>
        <p:spPr>
          <a:xfrm>
            <a:off x="653145" y="1778237"/>
            <a:ext cx="7707084" cy="3692421"/>
          </a:xfrm>
          <a:prstGeom prst="rect">
            <a:avLst/>
          </a:prstGeom>
        </p:spPr>
        <p:txBody>
          <a:bodyPr wrap="square">
            <a:spAutoFit/>
          </a:bodyPr>
          <a:lstStyle/>
          <a:p>
            <a:pPr algn="just">
              <a:lnSpc>
                <a:spcPct val="200000"/>
              </a:lnSpc>
            </a:pPr>
            <a:r>
              <a:rPr lang="en-GB"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For the </a:t>
            </a:r>
            <a:r>
              <a:rPr lang="en-GB" sz="20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ethical monist</a:t>
            </a:r>
            <a:r>
              <a:rPr lang="en-GB"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we can establish a shared norm or value rather simply: one of these values or norms must be true – absolutely, finally, and universally – and hence any different value or norm can only be false. Again, if we had nothing to do with one another, this might be a workable solution: but in today’s world, it is more or less impossible to live in such splendid isolation.</a:t>
            </a:r>
            <a:endParaRPr lang="en-US" sz="2000" dirty="0">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endParaRPr>
          </a:p>
        </p:txBody>
      </p:sp>
      <p:pic>
        <p:nvPicPr>
          <p:cNvPr id="9" name="Picture 8" descr="A close-up of a compass&#10;&#10;Description automatically generated with low confidence">
            <a:extLst>
              <a:ext uri="{FF2B5EF4-FFF2-40B4-BE49-F238E27FC236}">
                <a16:creationId xmlns:a16="http://schemas.microsoft.com/office/drawing/2014/main" id="{4BA2222E-E25A-BF7C-0A5E-F17326EE1598}"/>
              </a:ext>
            </a:extLst>
          </p:cNvPr>
          <p:cNvPicPr>
            <a:picLocks noChangeAspect="1"/>
          </p:cNvPicPr>
          <p:nvPr/>
        </p:nvPicPr>
        <p:blipFill rotWithShape="1">
          <a:blip r:embed="rId7">
            <a:extLst>
              <a:ext uri="{28A0092B-C50C-407E-A947-70E740481C1C}">
                <a14:useLocalDpi xmlns:a14="http://schemas.microsoft.com/office/drawing/2010/main" val="0"/>
              </a:ext>
            </a:extLst>
          </a:blip>
          <a:srcRect l="10454" b="10264"/>
          <a:stretch/>
        </p:blipFill>
        <p:spPr>
          <a:xfrm>
            <a:off x="8649477" y="2400182"/>
            <a:ext cx="2898709" cy="2517054"/>
          </a:xfrm>
          <a:prstGeom prst="rect">
            <a:avLst/>
          </a:prstGeom>
          <a:ln>
            <a:noFill/>
          </a:ln>
          <a:effectLst>
            <a:outerShdw blurRad="292100" dist="139700" dir="2700000" algn="tl" rotWithShape="0">
              <a:srgbClr val="333333">
                <a:alpha val="65000"/>
              </a:srgbClr>
            </a:outerShdw>
          </a:effectLst>
        </p:spPr>
      </p:pic>
    </p:spTree>
    <p:custDataLst>
      <p:tags r:id="rId1"/>
    </p:custDataLst>
    <p:extLst>
      <p:ext uri="{BB962C8B-B14F-4D97-AF65-F5344CB8AC3E}">
        <p14:creationId xmlns:p14="http://schemas.microsoft.com/office/powerpoint/2010/main" val="2621663566"/>
      </p:ext>
    </p:extLst>
  </p:cSld>
  <p:clrMapOvr>
    <a:masterClrMapping/>
  </p:clrMapOvr>
  <mc:AlternateContent xmlns:mc="http://schemas.openxmlformats.org/markup-compatibility/2006" xmlns:p14="http://schemas.microsoft.com/office/powerpoint/2010/main">
    <mc:Choice Requires="p14">
      <p:transition spd="slow" p14:dur="2000" advTm="46052"/>
    </mc:Choice>
    <mc:Fallback xmlns="">
      <p:transition spd="slow" advTm="46052"/>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67059" y="38815"/>
            <a:ext cx="11645043" cy="1743237"/>
          </a:xfrm>
          <a:prstGeom prst="rect">
            <a:avLst/>
          </a:prstGeom>
        </p:spPr>
      </p:pic>
      <p:sp>
        <p:nvSpPr>
          <p:cNvPr id="7" name="TextBox 6"/>
          <p:cNvSpPr txBox="1"/>
          <p:nvPr/>
        </p:nvSpPr>
        <p:spPr>
          <a:xfrm>
            <a:off x="3571312" y="540459"/>
            <a:ext cx="7529208" cy="830997"/>
          </a:xfrm>
          <a:prstGeom prst="rect">
            <a:avLst/>
          </a:prstGeom>
          <a:noFill/>
        </p:spPr>
        <p:txBody>
          <a:bodyPr wrap="square" rtlCol="0">
            <a:spAutoFit/>
          </a:bodyPr>
          <a:lstStyle/>
          <a:p>
            <a:r>
              <a:rPr lang="en-GB" sz="24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“Privacy” and private life: Cultural differences and ethical pluralism</a:t>
            </a:r>
            <a:endParaRPr lang="en-US" sz="24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a16="http://schemas.microsoft.com/office/drawing/2014/main" id="{CEF17B6C-D094-4230-B16C-C3F5BE8B4779}"/>
              </a:ext>
            </a:extLst>
          </p:cNvPr>
          <p:cNvSpPr txBox="1"/>
          <p:nvPr/>
        </p:nvSpPr>
        <p:spPr>
          <a:xfrm>
            <a:off x="382422" y="316410"/>
            <a:ext cx="2286133" cy="954107"/>
          </a:xfrm>
          <a:prstGeom prst="rect">
            <a:avLst/>
          </a:prstGeom>
          <a:noFill/>
        </p:spPr>
        <p:txBody>
          <a:bodyPr wrap="square" rtlCol="0">
            <a:spAutoFit/>
          </a:bodyPr>
          <a:lstStyle/>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Chapter</a:t>
            </a:r>
          </a:p>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 02</a:t>
            </a:r>
            <a:endParaRPr lang="en-US" sz="28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
        <p:nvSpPr>
          <p:cNvPr id="14" name="Rectangle 13">
            <a:extLst>
              <a:ext uri="{FF2B5EF4-FFF2-40B4-BE49-F238E27FC236}">
                <a16:creationId xmlns:a16="http://schemas.microsoft.com/office/drawing/2014/main" id="{4D2FA32C-F4DD-491F-AB09-30EC78D9E19E}"/>
              </a:ext>
            </a:extLst>
          </p:cNvPr>
          <p:cNvSpPr/>
          <p:nvPr/>
        </p:nvSpPr>
        <p:spPr>
          <a:xfrm>
            <a:off x="3881535" y="1938314"/>
            <a:ext cx="7440057" cy="3332387"/>
          </a:xfrm>
          <a:prstGeom prst="rect">
            <a:avLst/>
          </a:prstGeom>
        </p:spPr>
        <p:txBody>
          <a:bodyPr wrap="square">
            <a:spAutoFit/>
          </a:bodyPr>
          <a:lstStyle/>
          <a:p>
            <a:pPr algn="just">
              <a:lnSpc>
                <a:spcPct val="200000"/>
              </a:lnSpc>
            </a:pPr>
            <a:r>
              <a:rPr lang="en-GB"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And so, if the </a:t>
            </a:r>
            <a:r>
              <a:rPr lang="en-GB"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ethical monist </a:t>
            </a:r>
            <a:r>
              <a:rPr lang="en-GB"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has his way, we must choose which norm or value is right and which is thereby wrong. </a:t>
            </a:r>
          </a:p>
          <a:p>
            <a:pPr algn="just">
              <a:lnSpc>
                <a:spcPct val="200000"/>
              </a:lnSpc>
            </a:pPr>
            <a:r>
              <a:rPr lang="en-GB"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This approach seems to condemn us to intolerance and conflict – not very useful either for genuine understanding of the Other as Other 5 or for efforts to avoid cultural imperialism, much less warfare.</a:t>
            </a:r>
            <a:endParaRPr lang="en-US" dirty="0">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endParaRPr>
          </a:p>
        </p:txBody>
      </p:sp>
      <p:pic>
        <p:nvPicPr>
          <p:cNvPr id="9" name="Picture 8" descr="A hand holding a globe&#10;&#10;Description automatically generated with low confidence">
            <a:extLst>
              <a:ext uri="{FF2B5EF4-FFF2-40B4-BE49-F238E27FC236}">
                <a16:creationId xmlns:a16="http://schemas.microsoft.com/office/drawing/2014/main" id="{5918D1AA-3431-218C-0642-901396A62847}"/>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61197" y="2204821"/>
            <a:ext cx="2837783" cy="2709535"/>
          </a:xfrm>
          <a:prstGeom prst="rect">
            <a:avLst/>
          </a:prstGeom>
          <a:ln>
            <a:noFill/>
          </a:ln>
          <a:effectLst>
            <a:outerShdw blurRad="292100" dist="139700" dir="2700000" algn="tl" rotWithShape="0">
              <a:srgbClr val="333333">
                <a:alpha val="65000"/>
              </a:srgbClr>
            </a:outerShdw>
          </a:effectLst>
        </p:spPr>
      </p:pic>
    </p:spTree>
    <p:custDataLst>
      <p:tags r:id="rId1"/>
    </p:custDataLst>
    <p:extLst>
      <p:ext uri="{BB962C8B-B14F-4D97-AF65-F5344CB8AC3E}">
        <p14:creationId xmlns:p14="http://schemas.microsoft.com/office/powerpoint/2010/main" val="638616365"/>
      </p:ext>
    </p:extLst>
  </p:cSld>
  <p:clrMapOvr>
    <a:masterClrMapping/>
  </p:clrMapOvr>
  <mc:AlternateContent xmlns:mc="http://schemas.openxmlformats.org/markup-compatibility/2006" xmlns:p14="http://schemas.microsoft.com/office/powerpoint/2010/main">
    <mc:Choice Requires="p14">
      <p:transition spd="slow" p14:dur="2000" advTm="42554"/>
    </mc:Choice>
    <mc:Fallback xmlns="">
      <p:transition spd="slow" advTm="42554"/>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89840" y="5745555"/>
            <a:ext cx="1222425" cy="917338"/>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67059" y="38910"/>
            <a:ext cx="11645043" cy="1690962"/>
          </a:xfrm>
          <a:prstGeom prst="rect">
            <a:avLst/>
          </a:prstGeom>
        </p:spPr>
      </p:pic>
      <p:sp>
        <p:nvSpPr>
          <p:cNvPr id="7" name="TextBox 6"/>
          <p:cNvSpPr txBox="1"/>
          <p:nvPr/>
        </p:nvSpPr>
        <p:spPr>
          <a:xfrm>
            <a:off x="3459345" y="521799"/>
            <a:ext cx="7529208" cy="830997"/>
          </a:xfrm>
          <a:prstGeom prst="rect">
            <a:avLst/>
          </a:prstGeom>
          <a:noFill/>
        </p:spPr>
        <p:txBody>
          <a:bodyPr wrap="square" rtlCol="0">
            <a:spAutoFit/>
          </a:bodyPr>
          <a:lstStyle/>
          <a:p>
            <a:r>
              <a:rPr lang="en-GB" sz="24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“Privacy” and private life: Cultural differences and ethical pluralism</a:t>
            </a:r>
            <a:endParaRPr lang="en-US" sz="24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a16="http://schemas.microsoft.com/office/drawing/2014/main" id="{CEF17B6C-D094-4230-B16C-C3F5BE8B4779}"/>
              </a:ext>
            </a:extLst>
          </p:cNvPr>
          <p:cNvSpPr txBox="1"/>
          <p:nvPr/>
        </p:nvSpPr>
        <p:spPr>
          <a:xfrm>
            <a:off x="289120" y="260424"/>
            <a:ext cx="2351447" cy="954107"/>
          </a:xfrm>
          <a:prstGeom prst="rect">
            <a:avLst/>
          </a:prstGeom>
          <a:noFill/>
        </p:spPr>
        <p:txBody>
          <a:bodyPr wrap="square" rtlCol="0">
            <a:spAutoFit/>
          </a:bodyPr>
          <a:lstStyle/>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Chapter</a:t>
            </a:r>
          </a:p>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 02</a:t>
            </a:r>
            <a:endParaRPr lang="en-US" sz="28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
        <p:nvSpPr>
          <p:cNvPr id="14" name="Rectangle 13">
            <a:extLst>
              <a:ext uri="{FF2B5EF4-FFF2-40B4-BE49-F238E27FC236}">
                <a16:creationId xmlns:a16="http://schemas.microsoft.com/office/drawing/2014/main" id="{4D2FA32C-F4DD-491F-AB09-30EC78D9E19E}"/>
              </a:ext>
            </a:extLst>
          </p:cNvPr>
          <p:cNvSpPr/>
          <p:nvPr/>
        </p:nvSpPr>
        <p:spPr>
          <a:xfrm>
            <a:off x="807379" y="1722249"/>
            <a:ext cx="7982057" cy="3692421"/>
          </a:xfrm>
          <a:prstGeom prst="rect">
            <a:avLst/>
          </a:prstGeom>
        </p:spPr>
        <p:txBody>
          <a:bodyPr wrap="square">
            <a:spAutoFit/>
          </a:bodyPr>
          <a:lstStyle/>
          <a:p>
            <a:pPr algn="just">
              <a:lnSpc>
                <a:spcPct val="200000"/>
              </a:lnSpc>
            </a:pPr>
            <a:r>
              <a:rPr lang="en-GB"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The </a:t>
            </a:r>
            <a:r>
              <a:rPr lang="en-GB" sz="20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ethical pluralist</a:t>
            </a:r>
            <a:r>
              <a:rPr lang="en-GB"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finally, hopes to avoid such intolerance and conflict by way of arguing that both cultures share a notion of “privacy,” but this notion is understood and practiced in different ways – ways that are directly shaped by each culture’s distinctive traditions and assumptions. Ethical pluralism thus argues for a </a:t>
            </a:r>
            <a:r>
              <a:rPr lang="en-GB" sz="20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middle ground between relativism and monism</a:t>
            </a:r>
            <a:r>
              <a:rPr lang="en-GB"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endParaRPr lang="en-US" sz="2000" dirty="0">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endParaRPr>
          </a:p>
        </p:txBody>
      </p:sp>
      <p:pic>
        <p:nvPicPr>
          <p:cNvPr id="9" name="Picture 8" descr="Icon&#10;&#10;Description automatically generated">
            <a:extLst>
              <a:ext uri="{FF2B5EF4-FFF2-40B4-BE49-F238E27FC236}">
                <a16:creationId xmlns:a16="http://schemas.microsoft.com/office/drawing/2014/main" id="{3B65F75C-28B9-533B-992B-00C89C315D3C}"/>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972355" y="2258007"/>
            <a:ext cx="2739748" cy="2637687"/>
          </a:xfrm>
          <a:prstGeom prst="rect">
            <a:avLst/>
          </a:prstGeom>
          <a:ln>
            <a:noFill/>
          </a:ln>
          <a:effectLst>
            <a:outerShdw blurRad="292100" dist="139700" dir="2700000" algn="tl" rotWithShape="0">
              <a:srgbClr val="333333">
                <a:alpha val="65000"/>
              </a:srgbClr>
            </a:outerShdw>
          </a:effectLst>
        </p:spPr>
      </p:pic>
    </p:spTree>
    <p:custDataLst>
      <p:tags r:id="rId1"/>
    </p:custDataLst>
    <p:extLst>
      <p:ext uri="{BB962C8B-B14F-4D97-AF65-F5344CB8AC3E}">
        <p14:creationId xmlns:p14="http://schemas.microsoft.com/office/powerpoint/2010/main" val="2400153905"/>
      </p:ext>
    </p:extLst>
  </p:cSld>
  <p:clrMapOvr>
    <a:masterClrMapping/>
  </p:clrMapOvr>
  <mc:AlternateContent xmlns:mc="http://schemas.openxmlformats.org/markup-compatibility/2006" xmlns:p14="http://schemas.microsoft.com/office/powerpoint/2010/main">
    <mc:Choice Requires="p14">
      <p:transition spd="slow" p14:dur="2000" advTm="65688"/>
    </mc:Choice>
    <mc:Fallback xmlns="">
      <p:transition spd="slow" advTm="65688"/>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52107" y="5722070"/>
            <a:ext cx="922058" cy="857839"/>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67059" y="-7743"/>
            <a:ext cx="11645043" cy="1690962"/>
          </a:xfrm>
          <a:prstGeom prst="rect">
            <a:avLst/>
          </a:prstGeom>
        </p:spPr>
      </p:pic>
      <p:sp>
        <p:nvSpPr>
          <p:cNvPr id="7" name="TextBox 6"/>
          <p:cNvSpPr txBox="1"/>
          <p:nvPr/>
        </p:nvSpPr>
        <p:spPr>
          <a:xfrm>
            <a:off x="3498980" y="481919"/>
            <a:ext cx="7508236" cy="830997"/>
          </a:xfrm>
          <a:prstGeom prst="rect">
            <a:avLst/>
          </a:prstGeom>
          <a:noFill/>
        </p:spPr>
        <p:txBody>
          <a:bodyPr wrap="square" rtlCol="0">
            <a:spAutoFit/>
          </a:bodyPr>
          <a:lstStyle/>
          <a:p>
            <a:r>
              <a:rPr lang="en-GB" sz="24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“Privacy” and private life: Cultural differences and ethical pluralism</a:t>
            </a:r>
            <a:endParaRPr lang="en-US" sz="24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a16="http://schemas.microsoft.com/office/drawing/2014/main" id="{CEF17B6C-D094-4230-B16C-C3F5BE8B4779}"/>
              </a:ext>
            </a:extLst>
          </p:cNvPr>
          <p:cNvSpPr txBox="1"/>
          <p:nvPr/>
        </p:nvSpPr>
        <p:spPr>
          <a:xfrm>
            <a:off x="149157" y="195107"/>
            <a:ext cx="2310174" cy="954107"/>
          </a:xfrm>
          <a:prstGeom prst="rect">
            <a:avLst/>
          </a:prstGeom>
          <a:noFill/>
        </p:spPr>
        <p:txBody>
          <a:bodyPr wrap="square" rtlCol="0">
            <a:spAutoFit/>
          </a:bodyPr>
          <a:lstStyle/>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Chapter</a:t>
            </a:r>
          </a:p>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 02</a:t>
            </a:r>
            <a:endParaRPr lang="en-US" sz="28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
        <p:nvSpPr>
          <p:cNvPr id="14" name="Rectangle 13">
            <a:extLst>
              <a:ext uri="{FF2B5EF4-FFF2-40B4-BE49-F238E27FC236}">
                <a16:creationId xmlns:a16="http://schemas.microsoft.com/office/drawing/2014/main" id="{4D2FA32C-F4DD-491F-AB09-30EC78D9E19E}"/>
              </a:ext>
            </a:extLst>
          </p:cNvPr>
          <p:cNvSpPr/>
          <p:nvPr/>
        </p:nvSpPr>
        <p:spPr>
          <a:xfrm>
            <a:off x="807380" y="1442326"/>
            <a:ext cx="8430888" cy="4307974"/>
          </a:xfrm>
          <a:prstGeom prst="rect">
            <a:avLst/>
          </a:prstGeom>
        </p:spPr>
        <p:txBody>
          <a:bodyPr wrap="square">
            <a:spAutoFit/>
          </a:bodyPr>
          <a:lstStyle/>
          <a:p>
            <a:pPr algn="just">
              <a:lnSpc>
                <a:spcPct val="200000"/>
              </a:lnSpc>
            </a:pPr>
            <a:r>
              <a:rPr lang="en-US"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Yes, norms and values vary from culture to culture – but, contra </a:t>
            </a:r>
            <a:r>
              <a:rPr lang="en-GB" sz="20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monism</a:t>
            </a:r>
            <a:r>
              <a:rPr lang="en-GB"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this does not necessarily mean that only one cultural norm can be right and the other wrong: both can be correct as instances of different interpretations of a shared norm. </a:t>
            </a:r>
            <a:r>
              <a:rPr lang="en-GB" sz="20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Contra relativism</a:t>
            </a:r>
            <a:r>
              <a:rPr lang="en-GB"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because varying cultural norms may thus instantiate a shared norm, cultural variations of this sort do not necessarily mean that there are no universally legitimate values or norms.</a:t>
            </a:r>
            <a:endParaRPr lang="en-US" sz="2000" dirty="0">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endParaRPr>
          </a:p>
        </p:txBody>
      </p:sp>
      <p:pic>
        <p:nvPicPr>
          <p:cNvPr id="11" name="Picture 10" descr="Icon&#10;&#10;Description automatically generated">
            <a:extLst>
              <a:ext uri="{FF2B5EF4-FFF2-40B4-BE49-F238E27FC236}">
                <a16:creationId xmlns:a16="http://schemas.microsoft.com/office/drawing/2014/main" id="{3706AD94-927C-3D37-423C-918ACE9FFC7D}"/>
              </a:ext>
            </a:extLst>
          </p:cNvPr>
          <p:cNvPicPr>
            <a:picLocks noChangeAspect="1"/>
          </p:cNvPicPr>
          <p:nvPr/>
        </p:nvPicPr>
        <p:blipFill rotWithShape="1">
          <a:blip r:embed="rId7">
            <a:extLst>
              <a:ext uri="{28A0092B-C50C-407E-A947-70E740481C1C}">
                <a14:useLocalDpi xmlns:a14="http://schemas.microsoft.com/office/drawing/2010/main" val="0"/>
              </a:ext>
            </a:extLst>
          </a:blip>
          <a:srcRect t="6511" b="8239"/>
          <a:stretch/>
        </p:blipFill>
        <p:spPr>
          <a:xfrm>
            <a:off x="9351390" y="2263825"/>
            <a:ext cx="2586955" cy="2566552"/>
          </a:xfrm>
          <a:prstGeom prst="rect">
            <a:avLst/>
          </a:prstGeom>
          <a:ln>
            <a:noFill/>
          </a:ln>
          <a:effectLst>
            <a:outerShdw blurRad="292100" dist="139700" dir="2700000" algn="tl" rotWithShape="0">
              <a:srgbClr val="333333">
                <a:alpha val="65000"/>
              </a:srgbClr>
            </a:outerShdw>
          </a:effectLst>
        </p:spPr>
      </p:pic>
    </p:spTree>
    <p:custDataLst>
      <p:tags r:id="rId1"/>
    </p:custDataLst>
    <p:extLst>
      <p:ext uri="{BB962C8B-B14F-4D97-AF65-F5344CB8AC3E}">
        <p14:creationId xmlns:p14="http://schemas.microsoft.com/office/powerpoint/2010/main" val="108896309"/>
      </p:ext>
    </p:extLst>
  </p:cSld>
  <p:clrMapOvr>
    <a:masterClrMapping/>
  </p:clrMapOvr>
  <mc:AlternateContent xmlns:mc="http://schemas.openxmlformats.org/markup-compatibility/2006" xmlns:p14="http://schemas.microsoft.com/office/powerpoint/2010/main">
    <mc:Choice Requires="p14">
      <p:transition spd="slow" p14:dur="2000" advTm="66852"/>
    </mc:Choice>
    <mc:Fallback xmlns="">
      <p:transition spd="slow" advTm="66852"/>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83256" y="28598"/>
            <a:ext cx="11064641" cy="1690962"/>
          </a:xfrm>
          <a:prstGeom prst="rect">
            <a:avLst/>
          </a:prstGeom>
        </p:spPr>
      </p:pic>
      <p:sp>
        <p:nvSpPr>
          <p:cNvPr id="7" name="TextBox 6"/>
          <p:cNvSpPr txBox="1"/>
          <p:nvPr/>
        </p:nvSpPr>
        <p:spPr>
          <a:xfrm>
            <a:off x="5583682" y="665008"/>
            <a:ext cx="1984442" cy="584775"/>
          </a:xfrm>
          <a:prstGeom prst="rect">
            <a:avLst/>
          </a:prstGeom>
          <a:noFill/>
        </p:spPr>
        <p:txBody>
          <a:bodyPr wrap="square" rtlCol="0">
            <a:spAutoFit/>
          </a:bodyPr>
          <a:lstStyle/>
          <a:p>
            <a:r>
              <a:rPr lang="en-US" sz="32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Outline</a:t>
            </a:r>
            <a:endParaRPr lang="en-US" sz="32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
        <p:nvSpPr>
          <p:cNvPr id="13" name="Rectangle 12">
            <a:extLst>
              <a:ext uri="{FF2B5EF4-FFF2-40B4-BE49-F238E27FC236}">
                <a16:creationId xmlns:a16="http://schemas.microsoft.com/office/drawing/2014/main" id="{4397E26A-3CC4-4822-965D-1FFF0255314E}"/>
              </a:ext>
            </a:extLst>
          </p:cNvPr>
          <p:cNvSpPr/>
          <p:nvPr/>
        </p:nvSpPr>
        <p:spPr>
          <a:xfrm>
            <a:off x="699791" y="1865111"/>
            <a:ext cx="8238931" cy="3539430"/>
          </a:xfrm>
          <a:prstGeom prst="rect">
            <a:avLst/>
          </a:prstGeom>
        </p:spPr>
        <p:txBody>
          <a:bodyPr wrap="square">
            <a:spAutoFit/>
          </a:bodyPr>
          <a:lstStyle/>
          <a:p>
            <a:pPr algn="just"/>
            <a:r>
              <a:rPr lang="en-US" sz="2800" dirty="0">
                <a:solidFill>
                  <a:schemeClr val="accent1">
                    <a:lumMod val="50000"/>
                  </a:schemeClr>
                </a:solidFill>
                <a:effectLst>
                  <a:outerShdw blurRad="38100" dist="38100" dir="2700000" algn="tl">
                    <a:srgbClr val="000000">
                      <a:alpha val="43137"/>
                    </a:srgbClr>
                  </a:outerShdw>
                </a:effectLst>
                <a:latin typeface="Maiandra GD" panose="020E0502030308020204" pitchFamily="34" charset="0"/>
                <a:ea typeface="Microsoft GothicNeo" panose="020B0503020000020004" pitchFamily="34" charset="-127"/>
                <a:cs typeface="Microsoft GothicNeo" panose="020B0503020000020004" pitchFamily="34" charset="-127"/>
              </a:rPr>
              <a:t>** </a:t>
            </a:r>
            <a:r>
              <a:rPr lang="en-US" sz="2800" dirty="0">
                <a:solidFill>
                  <a:srgbClr val="C00000"/>
                </a:solidFill>
                <a:effectLst>
                  <a:outerShdw blurRad="38100" dist="38100" dir="2700000" algn="tl">
                    <a:srgbClr val="000000">
                      <a:alpha val="43137"/>
                    </a:srgbClr>
                  </a:outerShdw>
                </a:effectLst>
                <a:latin typeface="Maiandra GD" panose="020E0502030308020204" pitchFamily="34" charset="0"/>
                <a:ea typeface="Microsoft GothicNeo" panose="020B0503020000020004" pitchFamily="34" charset="-127"/>
                <a:cs typeface="Microsoft GothicNeo" panose="020B0503020000020004" pitchFamily="34" charset="-127"/>
              </a:rPr>
              <a:t>Information</a:t>
            </a:r>
            <a:r>
              <a:rPr lang="en-US" sz="2800" dirty="0">
                <a:solidFill>
                  <a:schemeClr val="accent1">
                    <a:lumMod val="50000"/>
                  </a:schemeClr>
                </a:solidFill>
                <a:effectLst>
                  <a:outerShdw blurRad="38100" dist="38100" dir="2700000" algn="tl">
                    <a:srgbClr val="000000">
                      <a:alpha val="43137"/>
                    </a:srgbClr>
                  </a:outerShdw>
                </a:effectLst>
                <a:latin typeface="Maiandra GD" panose="020E0502030308020204" pitchFamily="34" charset="0"/>
                <a:ea typeface="Microsoft GothicNeo" panose="020B0503020000020004" pitchFamily="34" charset="-127"/>
                <a:cs typeface="Microsoft GothicNeo" panose="020B0503020000020004" pitchFamily="34" charset="-127"/>
              </a:rPr>
              <a:t> and </a:t>
            </a:r>
            <a:r>
              <a:rPr lang="en-US" sz="2800" dirty="0">
                <a:solidFill>
                  <a:srgbClr val="C00000"/>
                </a:solidFill>
                <a:effectLst>
                  <a:outerShdw blurRad="38100" dist="38100" dir="2700000" algn="tl">
                    <a:srgbClr val="000000">
                      <a:alpha val="43137"/>
                    </a:srgbClr>
                  </a:outerShdw>
                </a:effectLst>
                <a:latin typeface="Maiandra GD" panose="020E0502030308020204" pitchFamily="34" charset="0"/>
                <a:ea typeface="Microsoft GothicNeo" panose="020B0503020000020004" pitchFamily="34" charset="-127"/>
                <a:cs typeface="Microsoft GothicNeo" panose="020B0503020000020004" pitchFamily="34" charset="-127"/>
              </a:rPr>
              <a:t>privacy</a:t>
            </a:r>
            <a:r>
              <a:rPr lang="en-US" sz="2800" dirty="0">
                <a:solidFill>
                  <a:schemeClr val="accent1">
                    <a:lumMod val="50000"/>
                  </a:schemeClr>
                </a:solidFill>
                <a:effectLst>
                  <a:outerShdw blurRad="38100" dist="38100" dir="2700000" algn="tl">
                    <a:srgbClr val="000000">
                      <a:alpha val="43137"/>
                    </a:srgbClr>
                  </a:outerShdw>
                </a:effectLst>
                <a:latin typeface="Maiandra GD" panose="020E0502030308020204" pitchFamily="34" charset="0"/>
                <a:ea typeface="Microsoft GothicNeo" panose="020B0503020000020004" pitchFamily="34" charset="-127"/>
                <a:cs typeface="Microsoft GothicNeo" panose="020B0503020000020004" pitchFamily="34" charset="-127"/>
              </a:rPr>
              <a:t> in the global digital Age.</a:t>
            </a:r>
          </a:p>
          <a:p>
            <a:pPr algn="just"/>
            <a:r>
              <a:rPr lang="en-US" sz="2800" dirty="0">
                <a:solidFill>
                  <a:schemeClr val="accent1">
                    <a:lumMod val="50000"/>
                  </a:schemeClr>
                </a:solidFill>
                <a:effectLst>
                  <a:outerShdw blurRad="38100" dist="38100" dir="2700000" algn="tl">
                    <a:srgbClr val="000000">
                      <a:alpha val="43137"/>
                    </a:srgbClr>
                  </a:outerShdw>
                </a:effectLst>
                <a:latin typeface="Maiandra GD" panose="020E0502030308020204" pitchFamily="34" charset="0"/>
                <a:ea typeface="Microsoft GothicNeo" panose="020B0503020000020004" pitchFamily="34" charset="-127"/>
                <a:cs typeface="Microsoft GothicNeo" panose="020B0503020000020004" pitchFamily="34" charset="-127"/>
              </a:rPr>
              <a:t>** </a:t>
            </a:r>
            <a:r>
              <a:rPr lang="en-GB" sz="2800" dirty="0">
                <a:solidFill>
                  <a:srgbClr val="C00000"/>
                </a:solidFill>
                <a:effectLst>
                  <a:outerShdw blurRad="38100" dist="38100" dir="2700000" algn="tl">
                    <a:srgbClr val="000000">
                      <a:alpha val="43137"/>
                    </a:srgbClr>
                  </a:outerShdw>
                </a:effectLst>
                <a:latin typeface="Maiandra GD" panose="020E0502030308020204" pitchFamily="34" charset="0"/>
                <a:ea typeface="Microsoft GothicNeo" panose="020B0503020000020004" pitchFamily="34" charset="-127"/>
                <a:cs typeface="Microsoft GothicNeo" panose="020B0503020000020004" pitchFamily="34" charset="-127"/>
              </a:rPr>
              <a:t>“Privacy” and private life</a:t>
            </a:r>
            <a:r>
              <a:rPr lang="en-GB" sz="2800" dirty="0">
                <a:solidFill>
                  <a:schemeClr val="accent1">
                    <a:lumMod val="50000"/>
                  </a:schemeClr>
                </a:solidFill>
                <a:effectLst>
                  <a:outerShdw blurRad="38100" dist="38100" dir="2700000" algn="tl">
                    <a:srgbClr val="000000">
                      <a:alpha val="43137"/>
                    </a:srgbClr>
                  </a:outerShdw>
                </a:effectLst>
                <a:latin typeface="Maiandra GD" panose="020E0502030308020204" pitchFamily="34" charset="0"/>
                <a:ea typeface="Microsoft GothicNeo" panose="020B0503020000020004" pitchFamily="34" charset="-127"/>
                <a:cs typeface="Microsoft GothicNeo" panose="020B0503020000020004" pitchFamily="34" charset="-127"/>
              </a:rPr>
              <a:t>: Changing attitudes in the age of social media and mobile devices</a:t>
            </a:r>
            <a:endParaRPr lang="en-US" sz="2800" dirty="0">
              <a:solidFill>
                <a:schemeClr val="accent1">
                  <a:lumMod val="50000"/>
                </a:schemeClr>
              </a:solidFill>
              <a:effectLst>
                <a:outerShdw blurRad="38100" dist="38100" dir="2700000" algn="tl">
                  <a:srgbClr val="000000">
                    <a:alpha val="43137"/>
                  </a:srgbClr>
                </a:outerShdw>
              </a:effectLst>
              <a:latin typeface="Maiandra GD" panose="020E0502030308020204" pitchFamily="34" charset="0"/>
              <a:ea typeface="Microsoft GothicNeo" panose="020B0503020000020004" pitchFamily="34" charset="-127"/>
              <a:cs typeface="Microsoft GothicNeo" panose="020B0503020000020004" pitchFamily="34" charset="-127"/>
            </a:endParaRPr>
          </a:p>
          <a:p>
            <a:pPr algn="just"/>
            <a:r>
              <a:rPr lang="en-US" sz="2800" dirty="0">
                <a:solidFill>
                  <a:schemeClr val="accent1">
                    <a:lumMod val="50000"/>
                  </a:schemeClr>
                </a:solidFill>
                <a:effectLst>
                  <a:outerShdw blurRad="38100" dist="38100" dir="2700000" algn="tl">
                    <a:srgbClr val="000000">
                      <a:alpha val="43137"/>
                    </a:srgbClr>
                  </a:outerShdw>
                </a:effectLst>
                <a:latin typeface="Maiandra GD" panose="020E0502030308020204" pitchFamily="34" charset="0"/>
                <a:ea typeface="Microsoft GothicNeo" panose="020B0503020000020004" pitchFamily="34" charset="-127"/>
                <a:cs typeface="Microsoft GothicNeo" panose="020B0503020000020004" pitchFamily="34" charset="-127"/>
              </a:rPr>
              <a:t>** </a:t>
            </a:r>
            <a:r>
              <a:rPr lang="en-GB" sz="2800" dirty="0">
                <a:solidFill>
                  <a:srgbClr val="C00000"/>
                </a:solidFill>
                <a:effectLst>
                  <a:outerShdw blurRad="38100" dist="38100" dir="2700000" algn="tl">
                    <a:srgbClr val="000000">
                      <a:alpha val="43137"/>
                    </a:srgbClr>
                  </a:outerShdw>
                </a:effectLst>
                <a:latin typeface="Maiandra GD" panose="020E0502030308020204" pitchFamily="34" charset="0"/>
                <a:ea typeface="Microsoft GothicNeo" panose="020B0503020000020004" pitchFamily="34" charset="-127"/>
                <a:cs typeface="Microsoft GothicNeo" panose="020B0503020000020004" pitchFamily="34" charset="-127"/>
              </a:rPr>
              <a:t>“Privacy” and private life</a:t>
            </a:r>
            <a:r>
              <a:rPr lang="en-GB" sz="2800" dirty="0">
                <a:solidFill>
                  <a:schemeClr val="accent1">
                    <a:lumMod val="50000"/>
                  </a:schemeClr>
                </a:solidFill>
                <a:effectLst>
                  <a:outerShdw blurRad="38100" dist="38100" dir="2700000" algn="tl">
                    <a:srgbClr val="000000">
                      <a:alpha val="43137"/>
                    </a:srgbClr>
                  </a:outerShdw>
                </a:effectLst>
                <a:latin typeface="Maiandra GD" panose="020E0502030308020204" pitchFamily="34" charset="0"/>
                <a:ea typeface="Microsoft GothicNeo" panose="020B0503020000020004" pitchFamily="34" charset="-127"/>
                <a:cs typeface="Microsoft GothicNeo" panose="020B0503020000020004" pitchFamily="34" charset="-127"/>
              </a:rPr>
              <a:t>: Cultural and philosophical considerations</a:t>
            </a:r>
          </a:p>
          <a:p>
            <a:pPr algn="just"/>
            <a:r>
              <a:rPr lang="en-GB" sz="2800" dirty="0">
                <a:solidFill>
                  <a:schemeClr val="accent1">
                    <a:lumMod val="50000"/>
                  </a:schemeClr>
                </a:solidFill>
                <a:effectLst>
                  <a:outerShdw blurRad="38100" dist="38100" dir="2700000" algn="tl">
                    <a:srgbClr val="000000">
                      <a:alpha val="43137"/>
                    </a:srgbClr>
                  </a:outerShdw>
                </a:effectLst>
                <a:latin typeface="Maiandra GD" panose="020E0502030308020204" pitchFamily="34" charset="0"/>
                <a:ea typeface="Microsoft GothicNeo" panose="020B0503020000020004" pitchFamily="34" charset="-127"/>
                <a:cs typeface="Microsoft GothicNeo" panose="020B0503020000020004" pitchFamily="34" charset="-127"/>
              </a:rPr>
              <a:t>** </a:t>
            </a:r>
            <a:r>
              <a:rPr lang="en-GB" sz="2800" dirty="0">
                <a:solidFill>
                  <a:srgbClr val="C00000"/>
                </a:solidFill>
                <a:effectLst>
                  <a:outerShdw blurRad="38100" dist="38100" dir="2700000" algn="tl">
                    <a:srgbClr val="000000">
                      <a:alpha val="43137"/>
                    </a:srgbClr>
                  </a:outerShdw>
                </a:effectLst>
                <a:latin typeface="Maiandra GD" panose="020E0502030308020204" pitchFamily="34" charset="0"/>
                <a:ea typeface="Microsoft GothicNeo" panose="020B0503020000020004" pitchFamily="34" charset="-127"/>
                <a:cs typeface="Microsoft GothicNeo" panose="020B0503020000020004" pitchFamily="34" charset="-127"/>
              </a:rPr>
              <a:t>“Privacy” and private life</a:t>
            </a:r>
            <a:r>
              <a:rPr lang="en-GB" sz="2800" dirty="0">
                <a:solidFill>
                  <a:schemeClr val="accent1">
                    <a:lumMod val="50000"/>
                  </a:schemeClr>
                </a:solidFill>
                <a:effectLst>
                  <a:outerShdw blurRad="38100" dist="38100" dir="2700000" algn="tl">
                    <a:srgbClr val="000000">
                      <a:alpha val="43137"/>
                    </a:srgbClr>
                  </a:outerShdw>
                </a:effectLst>
                <a:latin typeface="Maiandra GD" panose="020E0502030308020204" pitchFamily="34" charset="0"/>
                <a:ea typeface="Microsoft GothicNeo" panose="020B0503020000020004" pitchFamily="34" charset="-127"/>
                <a:cs typeface="Microsoft GothicNeo" panose="020B0503020000020004" pitchFamily="34" charset="-127"/>
              </a:rPr>
              <a:t>: Cultural differences and ethical pluralism</a:t>
            </a:r>
          </a:p>
        </p:txBody>
      </p:sp>
      <p:sp>
        <p:nvSpPr>
          <p:cNvPr id="12" name="TextBox 10">
            <a:extLst>
              <a:ext uri="{FF2B5EF4-FFF2-40B4-BE49-F238E27FC236}">
                <a16:creationId xmlns:a16="http://schemas.microsoft.com/office/drawing/2014/main" id="{816562A6-F6ED-4B9E-A6A4-0B4D273A3F84}"/>
              </a:ext>
            </a:extLst>
          </p:cNvPr>
          <p:cNvSpPr txBox="1"/>
          <p:nvPr/>
        </p:nvSpPr>
        <p:spPr>
          <a:xfrm>
            <a:off x="193659" y="379280"/>
            <a:ext cx="2310174" cy="954107"/>
          </a:xfrm>
          <a:prstGeom prst="rect">
            <a:avLst/>
          </a:prstGeom>
          <a:noFill/>
        </p:spPr>
        <p:txBody>
          <a:bodyPr wrap="square" rtlCol="0">
            <a:spAutoFit/>
          </a:bodyPr>
          <a:lstStyle/>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Chapter</a:t>
            </a:r>
          </a:p>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 02</a:t>
            </a:r>
            <a:endParaRPr lang="en-US" sz="28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pic>
        <p:nvPicPr>
          <p:cNvPr id="9" name="صورة 8">
            <a:extLst>
              <a:ext uri="{FF2B5EF4-FFF2-40B4-BE49-F238E27FC236}">
                <a16:creationId xmlns:a16="http://schemas.microsoft.com/office/drawing/2014/main" id="{5456359B-E0F6-4271-988F-879A87CAE051}"/>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948056" y="2092281"/>
            <a:ext cx="2733871" cy="2709534"/>
          </a:xfrm>
          <a:prstGeom prst="rect">
            <a:avLst/>
          </a:prstGeom>
          <a:ln>
            <a:noFill/>
          </a:ln>
          <a:effectLst>
            <a:outerShdw blurRad="292100" dist="139700" dir="2700000" algn="tl" rotWithShape="0">
              <a:srgbClr val="333333">
                <a:alpha val="65000"/>
              </a:srgbClr>
            </a:outerShdw>
          </a:effectLst>
        </p:spPr>
      </p:pic>
    </p:spTree>
    <p:custDataLst>
      <p:tags r:id="rId1"/>
    </p:custDataLst>
    <p:extLst>
      <p:ext uri="{BB962C8B-B14F-4D97-AF65-F5344CB8AC3E}">
        <p14:creationId xmlns:p14="http://schemas.microsoft.com/office/powerpoint/2010/main" val="2420912813"/>
      </p:ext>
    </p:extLst>
  </p:cSld>
  <p:clrMapOvr>
    <a:masterClrMapping/>
  </p:clrMapOvr>
  <mc:AlternateContent xmlns:mc="http://schemas.openxmlformats.org/markup-compatibility/2006" xmlns:p14="http://schemas.microsoft.com/office/powerpoint/2010/main">
    <mc:Choice Requires="p14">
      <p:transition spd="slow" p14:dur="2000" advTm="142733"/>
    </mc:Choice>
    <mc:Fallback xmlns="">
      <p:transition spd="slow" advTm="142733"/>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83256" y="75251"/>
            <a:ext cx="11064641" cy="1690962"/>
          </a:xfrm>
          <a:prstGeom prst="rect">
            <a:avLst/>
          </a:prstGeom>
        </p:spPr>
      </p:pic>
      <p:sp>
        <p:nvSpPr>
          <p:cNvPr id="7" name="TextBox 6"/>
          <p:cNvSpPr txBox="1"/>
          <p:nvPr/>
        </p:nvSpPr>
        <p:spPr>
          <a:xfrm>
            <a:off x="5583682" y="665008"/>
            <a:ext cx="1984442" cy="584775"/>
          </a:xfrm>
          <a:prstGeom prst="rect">
            <a:avLst/>
          </a:prstGeom>
          <a:noFill/>
        </p:spPr>
        <p:txBody>
          <a:bodyPr wrap="square" rtlCol="0">
            <a:spAutoFit/>
          </a:bodyPr>
          <a:lstStyle/>
          <a:p>
            <a:r>
              <a:rPr lang="en-US" sz="32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THANKS</a:t>
            </a:r>
            <a:endParaRPr lang="en-US" sz="32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47D1C754-1798-422A-9316-98AB8053F9CA}"/>
              </a:ext>
            </a:extLst>
          </p:cNvPr>
          <p:cNvSpPr txBox="1"/>
          <p:nvPr/>
        </p:nvSpPr>
        <p:spPr>
          <a:xfrm>
            <a:off x="266801" y="295676"/>
            <a:ext cx="2310174" cy="954107"/>
          </a:xfrm>
          <a:prstGeom prst="rect">
            <a:avLst/>
          </a:prstGeom>
          <a:noFill/>
        </p:spPr>
        <p:txBody>
          <a:bodyPr wrap="square" rtlCol="0">
            <a:spAutoFit/>
          </a:bodyPr>
          <a:lstStyle/>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Chapter</a:t>
            </a:r>
          </a:p>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 02</a:t>
            </a:r>
            <a:endParaRPr lang="en-US" sz="28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pic>
        <p:nvPicPr>
          <p:cNvPr id="10" name="Picture 9">
            <a:extLst>
              <a:ext uri="{FF2B5EF4-FFF2-40B4-BE49-F238E27FC236}">
                <a16:creationId xmlns:a16="http://schemas.microsoft.com/office/drawing/2014/main" id="{CC6BE387-3642-8F32-333F-20BD75EAA9E6}"/>
              </a:ext>
            </a:extLst>
          </p:cNvPr>
          <p:cNvPicPr>
            <a:picLocks noChangeAspect="1"/>
          </p:cNvPicPr>
          <p:nvPr/>
        </p:nvPicPr>
        <p:blipFill rotWithShape="1">
          <a:blip r:embed="rId7">
            <a:extLst>
              <a:ext uri="{28A0092B-C50C-407E-A947-70E740481C1C}">
                <a14:useLocalDpi xmlns:a14="http://schemas.microsoft.com/office/drawing/2010/main" val="0"/>
              </a:ext>
            </a:extLst>
          </a:blip>
          <a:srcRect l="6579" t="14006" r="6925" b="13694"/>
          <a:stretch/>
        </p:blipFill>
        <p:spPr>
          <a:xfrm>
            <a:off x="923829" y="1801832"/>
            <a:ext cx="10256363" cy="3669439"/>
          </a:xfrm>
          <a:prstGeom prst="rect">
            <a:avLst/>
          </a:prstGeom>
        </p:spPr>
      </p:pic>
    </p:spTree>
    <p:custDataLst>
      <p:tags r:id="rId1"/>
    </p:custDataLst>
    <p:extLst>
      <p:ext uri="{BB962C8B-B14F-4D97-AF65-F5344CB8AC3E}">
        <p14:creationId xmlns:p14="http://schemas.microsoft.com/office/powerpoint/2010/main" val="2381692315"/>
      </p:ext>
    </p:extLst>
  </p:cSld>
  <p:clrMapOvr>
    <a:masterClrMapping/>
  </p:clrMapOvr>
  <mc:AlternateContent xmlns:mc="http://schemas.openxmlformats.org/markup-compatibility/2006" xmlns:p14="http://schemas.microsoft.com/office/powerpoint/2010/main">
    <mc:Choice Requires="p14">
      <p:transition spd="slow" p14:dur="2000" advTm="17935"/>
    </mc:Choice>
    <mc:Fallback xmlns="">
      <p:transition spd="slow" advTm="17935"/>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575549" y="0"/>
            <a:ext cx="11616451" cy="6680068"/>
          </a:xfrm>
          <a:prstGeom prst="rect">
            <a:avLst/>
          </a:prstGeom>
        </p:spPr>
      </p:pic>
      <p:sp>
        <p:nvSpPr>
          <p:cNvPr id="11" name="Rectangle 10"/>
          <p:cNvSpPr/>
          <p:nvPr/>
        </p:nvSpPr>
        <p:spPr>
          <a:xfrm rot="10800000">
            <a:off x="-79022" y="-93133"/>
            <a:ext cx="12350045" cy="7044267"/>
          </a:xfrm>
          <a:prstGeom prst="rect">
            <a:avLst/>
          </a:prstGeom>
          <a:gradFill flip="none" rotWithShape="1">
            <a:gsLst>
              <a:gs pos="0">
                <a:srgbClr val="24A9E1">
                  <a:tint val="66000"/>
                  <a:satMod val="160000"/>
                  <a:alpha val="33000"/>
                </a:srgbClr>
              </a:gs>
              <a:gs pos="50000">
                <a:srgbClr val="24A9E1">
                  <a:tint val="44500"/>
                  <a:satMod val="160000"/>
                  <a:alpha val="22000"/>
                </a:srgbClr>
              </a:gs>
              <a:gs pos="100000">
                <a:srgbClr val="24A9E1">
                  <a:tint val="23500"/>
                  <a:satMod val="160000"/>
                  <a:alpha val="44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rotWithShape="1">
          <a:blip r:embed="rId4"/>
          <a:srcRect l="984" r="914" b="11911"/>
          <a:stretch/>
        </p:blipFill>
        <p:spPr>
          <a:xfrm>
            <a:off x="0" y="4199708"/>
            <a:ext cx="12200709" cy="2688772"/>
          </a:xfrm>
          <a:prstGeom prst="rect">
            <a:avLst/>
          </a:prstGeom>
        </p:spPr>
      </p:pic>
      <p:pic>
        <p:nvPicPr>
          <p:cNvPr id="6" name="Picture 5"/>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30762" y="4963885"/>
            <a:ext cx="1699476" cy="1524000"/>
          </a:xfrm>
          <a:prstGeom prst="rect">
            <a:avLst/>
          </a:prstGeom>
        </p:spPr>
      </p:pic>
      <p:pic>
        <p:nvPicPr>
          <p:cNvPr id="12" name="Picture 11"/>
          <p:cNvPicPr>
            <a:picLocks noChangeAspect="1"/>
          </p:cNvPicPr>
          <p:nvPr/>
        </p:nvPicPr>
        <p:blipFill>
          <a:blip r:embed="rId6"/>
          <a:stretch>
            <a:fillRect/>
          </a:stretch>
        </p:blipFill>
        <p:spPr>
          <a:xfrm>
            <a:off x="-112889" y="422122"/>
            <a:ext cx="6714451" cy="1972334"/>
          </a:xfrm>
          <a:prstGeom prst="rect">
            <a:avLst/>
          </a:prstGeom>
        </p:spPr>
      </p:pic>
      <p:pic>
        <p:nvPicPr>
          <p:cNvPr id="13" name="Picture 12"/>
          <p:cNvPicPr>
            <a:picLocks noChangeAspect="1"/>
          </p:cNvPicPr>
          <p:nvPr/>
        </p:nvPicPr>
        <p:blipFill>
          <a:blip r:embed="rId7"/>
          <a:stretch>
            <a:fillRect/>
          </a:stretch>
        </p:blipFill>
        <p:spPr>
          <a:xfrm>
            <a:off x="6433777" y="3125529"/>
            <a:ext cx="5882401" cy="1034667"/>
          </a:xfrm>
          <a:prstGeom prst="rect">
            <a:avLst/>
          </a:prstGeom>
        </p:spPr>
      </p:pic>
      <p:sp>
        <p:nvSpPr>
          <p:cNvPr id="14" name="TextBox 13"/>
          <p:cNvSpPr txBox="1"/>
          <p:nvPr/>
        </p:nvSpPr>
        <p:spPr>
          <a:xfrm>
            <a:off x="474133" y="715791"/>
            <a:ext cx="5945282" cy="1384995"/>
          </a:xfrm>
          <a:prstGeom prst="rect">
            <a:avLst/>
          </a:prstGeom>
          <a:noFill/>
        </p:spPr>
        <p:txBody>
          <a:bodyPr wrap="none" rtlCol="0">
            <a:spAutoFit/>
          </a:bodyPr>
          <a:lstStyle/>
          <a:p>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DIGITAL MEDIA ETHICS</a:t>
            </a:r>
          </a:p>
          <a:p>
            <a:r>
              <a:rPr lang="en-US" sz="2800" dirty="0">
                <a:solidFill>
                  <a:srgbClr val="24A9E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Prepared by Dr. Sherihan Mohamed</a:t>
            </a:r>
          </a:p>
          <a:p>
            <a:r>
              <a:rPr lang="en-US" sz="28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LECTURE 3</a:t>
            </a:r>
          </a:p>
        </p:txBody>
      </p:sp>
      <p:sp>
        <p:nvSpPr>
          <p:cNvPr id="16" name="TextBox 15"/>
          <p:cNvSpPr txBox="1"/>
          <p:nvPr/>
        </p:nvSpPr>
        <p:spPr>
          <a:xfrm>
            <a:off x="7054076" y="3361534"/>
            <a:ext cx="4172424" cy="523220"/>
          </a:xfrm>
          <a:prstGeom prst="rect">
            <a:avLst/>
          </a:prstGeom>
          <a:noFill/>
        </p:spPr>
        <p:txBody>
          <a:bodyPr wrap="none" rtlCol="0">
            <a:spAutoFit/>
          </a:bodyPr>
          <a:lstStyle/>
          <a:p>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DIGITAL MEDIA ETHICS</a:t>
            </a:r>
          </a:p>
        </p:txBody>
      </p:sp>
    </p:spTree>
    <p:extLst>
      <p:ext uri="{BB962C8B-B14F-4D97-AF65-F5344CB8AC3E}">
        <p14:creationId xmlns:p14="http://schemas.microsoft.com/office/powerpoint/2010/main" val="29220247"/>
      </p:ext>
    </p:extLst>
  </p:cSld>
  <p:clrMapOvr>
    <a:masterClrMapping/>
  </p:clrMapOvr>
  <mc:AlternateContent xmlns:mc="http://schemas.openxmlformats.org/markup-compatibility/2006" xmlns:p14="http://schemas.microsoft.com/office/powerpoint/2010/main">
    <mc:Choice Requires="p14">
      <p:transition spd="slow" p14:dur="2000" advTm="2233"/>
    </mc:Choice>
    <mc:Fallback xmlns="">
      <p:transition spd="slow" advTm="2233"/>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TIMING" val="|0.7|1.9"/>
</p:tagLst>
</file>

<file path=ppt/tags/tag2.xml><?xml version="1.0" encoding="utf-8"?>
<p:tagLst xmlns:a="http://schemas.openxmlformats.org/drawingml/2006/main" xmlns:r="http://schemas.openxmlformats.org/officeDocument/2006/relationships" xmlns:p="http://schemas.openxmlformats.org/presentationml/2006/main">
  <p:tag name="TIMING" val="|0.8"/>
</p:tagLst>
</file>

<file path=ppt/tags/tag3.xml><?xml version="1.0" encoding="utf-8"?>
<p:tagLst xmlns:a="http://schemas.openxmlformats.org/drawingml/2006/main" xmlns:r="http://schemas.openxmlformats.org/officeDocument/2006/relationships" xmlns:p="http://schemas.openxmlformats.org/presentationml/2006/main">
  <p:tag name="TIMING" val="|0.8"/>
</p:tagLst>
</file>

<file path=ppt/tags/tag4.xml><?xml version="1.0" encoding="utf-8"?>
<p:tagLst xmlns:a="http://schemas.openxmlformats.org/drawingml/2006/main" xmlns:r="http://schemas.openxmlformats.org/officeDocument/2006/relationships" xmlns:p="http://schemas.openxmlformats.org/presentationml/2006/main">
  <p:tag name="TIMING" val="|0.6"/>
</p:tagLst>
</file>

<file path=ppt/tags/tag5.xml><?xml version="1.0" encoding="utf-8"?>
<p:tagLst xmlns:a="http://schemas.openxmlformats.org/drawingml/2006/main" xmlns:r="http://schemas.openxmlformats.org/officeDocument/2006/relationships" xmlns:p="http://schemas.openxmlformats.org/presentationml/2006/main">
  <p:tag name="TIMING" val="|0.8"/>
</p:tagLst>
</file>

<file path=ppt/tags/tag6.xml><?xml version="1.0" encoding="utf-8"?>
<p:tagLst xmlns:a="http://schemas.openxmlformats.org/drawingml/2006/main" xmlns:r="http://schemas.openxmlformats.org/officeDocument/2006/relationships" xmlns:p="http://schemas.openxmlformats.org/presentationml/2006/main">
  <p:tag name="TIMING" val="|1.5|1.3"/>
</p:tagLst>
</file>

<file path=ppt/tags/tag7.xml><?xml version="1.0" encoding="utf-8"?>
<p:tagLst xmlns:a="http://schemas.openxmlformats.org/drawingml/2006/main" xmlns:r="http://schemas.openxmlformats.org/officeDocument/2006/relationships" xmlns:p="http://schemas.openxmlformats.org/presentationml/2006/main">
  <p:tag name="TIMING" val="|0.9|1.3"/>
</p:tagLst>
</file>

<file path=ppt/tags/tag8.xml><?xml version="1.0" encoding="utf-8"?>
<p:tagLst xmlns:a="http://schemas.openxmlformats.org/drawingml/2006/main" xmlns:r="http://schemas.openxmlformats.org/officeDocument/2006/relationships" xmlns:p="http://schemas.openxmlformats.org/presentationml/2006/main">
  <p:tag name="TIMING" val="|0.4|1.4"/>
</p:tagLst>
</file>

<file path=ppt/tags/tag9.xml><?xml version="1.0" encoding="utf-8"?>
<p:tagLst xmlns:a="http://schemas.openxmlformats.org/drawingml/2006/main" xmlns:r="http://schemas.openxmlformats.org/officeDocument/2006/relationships" xmlns:p="http://schemas.openxmlformats.org/presentationml/2006/main">
  <p:tag name="TIMING" val="|0.5|1.1"/>
</p:tagLst>
</file>

<file path=ppt/tags/tag10.xml><?xml version="1.0" encoding="utf-8"?>
<p:tagLst xmlns:a="http://schemas.openxmlformats.org/drawingml/2006/main" xmlns:r="http://schemas.openxmlformats.org/officeDocument/2006/relationships" xmlns:p="http://schemas.openxmlformats.org/presentationml/2006/main">
  <p:tag name="TIMING" val="|0.5|1.1"/>
</p:tagLst>
</file>

<file path=ppt/tags/tag11.xml><?xml version="1.0" encoding="utf-8"?>
<p:tagLst xmlns:a="http://schemas.openxmlformats.org/drawingml/2006/main" xmlns:r="http://schemas.openxmlformats.org/officeDocument/2006/relationships" xmlns:p="http://schemas.openxmlformats.org/presentationml/2006/main">
  <p:tag name="TIMING" val="|0.8|3"/>
</p:tagLst>
</file>

<file path=ppt/tags/tag12.xml><?xml version="1.0" encoding="utf-8"?>
<p:tagLst xmlns:a="http://schemas.openxmlformats.org/drawingml/2006/main" xmlns:r="http://schemas.openxmlformats.org/officeDocument/2006/relationships" xmlns:p="http://schemas.openxmlformats.org/presentationml/2006/main">
  <p:tag name="TIMING" val="|0.9|3.7"/>
</p:tagLst>
</file>

<file path=ppt/tags/tag13.xml><?xml version="1.0" encoding="utf-8"?>
<p:tagLst xmlns:a="http://schemas.openxmlformats.org/drawingml/2006/main" xmlns:r="http://schemas.openxmlformats.org/officeDocument/2006/relationships" xmlns:p="http://schemas.openxmlformats.org/presentationml/2006/main">
  <p:tag name="TIMING" val="|0.9|2.7"/>
</p:tagLst>
</file>

<file path=ppt/tags/tag14.xml><?xml version="1.0" encoding="utf-8"?>
<p:tagLst xmlns:a="http://schemas.openxmlformats.org/drawingml/2006/main" xmlns:r="http://schemas.openxmlformats.org/officeDocument/2006/relationships" xmlns:p="http://schemas.openxmlformats.org/presentationml/2006/main">
  <p:tag name="TIMING" val="|1|6.3"/>
</p:tagLst>
</file>

<file path=ppt/tags/tag15.xml><?xml version="1.0" encoding="utf-8"?>
<p:tagLst xmlns:a="http://schemas.openxmlformats.org/drawingml/2006/main" xmlns:r="http://schemas.openxmlformats.org/officeDocument/2006/relationships" xmlns:p="http://schemas.openxmlformats.org/presentationml/2006/main">
  <p:tag name="TIMING" val="|0.5|2.5"/>
</p:tagLst>
</file>

<file path=ppt/tags/tag16.xml><?xml version="1.0" encoding="utf-8"?>
<p:tagLst xmlns:a="http://schemas.openxmlformats.org/drawingml/2006/main" xmlns:r="http://schemas.openxmlformats.org/officeDocument/2006/relationships" xmlns:p="http://schemas.openxmlformats.org/presentationml/2006/main">
  <p:tag name="TIMING" val="|0.8|1.5"/>
</p:tagLst>
</file>

<file path=ppt/tags/tag17.xml><?xml version="1.0" encoding="utf-8"?>
<p:tagLst xmlns:a="http://schemas.openxmlformats.org/drawingml/2006/main" xmlns:r="http://schemas.openxmlformats.org/officeDocument/2006/relationships" xmlns:p="http://schemas.openxmlformats.org/presentationml/2006/main">
  <p:tag name="TIMING" val="|0.8"/>
</p:tagLst>
</file>

<file path=ppt/tags/tag18.xml><?xml version="1.0" encoding="utf-8"?>
<p:tagLst xmlns:a="http://schemas.openxmlformats.org/drawingml/2006/main" xmlns:r="http://schemas.openxmlformats.org/officeDocument/2006/relationships" xmlns:p="http://schemas.openxmlformats.org/presentationml/2006/main">
  <p:tag name="TIMING" val="|0.4"/>
</p:tagLst>
</file>

<file path=ppt/tags/tag19.xml><?xml version="1.0" encoding="utf-8"?>
<p:tagLst xmlns:a="http://schemas.openxmlformats.org/drawingml/2006/main" xmlns:r="http://schemas.openxmlformats.org/officeDocument/2006/relationships" xmlns:p="http://schemas.openxmlformats.org/presentationml/2006/main">
  <p:tag name="TIMING" val="|0.3"/>
</p:tagLst>
</file>

<file path=ppt/tags/tag20.xml><?xml version="1.0" encoding="utf-8"?>
<p:tagLst xmlns:a="http://schemas.openxmlformats.org/drawingml/2006/main" xmlns:r="http://schemas.openxmlformats.org/officeDocument/2006/relationships" xmlns:p="http://schemas.openxmlformats.org/presentationml/2006/main">
  <p:tag name="TIMING" val="|2.4"/>
</p:tagLst>
</file>

<file path=ppt/tags/tag21.xml><?xml version="1.0" encoding="utf-8"?>
<p:tagLst xmlns:a="http://schemas.openxmlformats.org/drawingml/2006/main" xmlns:r="http://schemas.openxmlformats.org/officeDocument/2006/relationships" xmlns:p="http://schemas.openxmlformats.org/presentationml/2006/main">
  <p:tag name="TIMING" val="|1.8"/>
</p:tagLst>
</file>

<file path=ppt/tags/tag22.xml><?xml version="1.0" encoding="utf-8"?>
<p:tagLst xmlns:a="http://schemas.openxmlformats.org/drawingml/2006/main" xmlns:r="http://schemas.openxmlformats.org/officeDocument/2006/relationships" xmlns:p="http://schemas.openxmlformats.org/presentationml/2006/main">
  <p:tag name="TIMING" val="|0.8"/>
</p:tagLst>
</file>

<file path=ppt/tags/tag23.xml><?xml version="1.0" encoding="utf-8"?>
<p:tagLst xmlns:a="http://schemas.openxmlformats.org/drawingml/2006/main" xmlns:r="http://schemas.openxmlformats.org/officeDocument/2006/relationships" xmlns:p="http://schemas.openxmlformats.org/presentationml/2006/main">
  <p:tag name="TIMING" val="|0.8"/>
</p:tagLst>
</file>

<file path=ppt/tags/tag24.xml><?xml version="1.0" encoding="utf-8"?>
<p:tagLst xmlns:a="http://schemas.openxmlformats.org/drawingml/2006/main" xmlns:r="http://schemas.openxmlformats.org/officeDocument/2006/relationships" xmlns:p="http://schemas.openxmlformats.org/presentationml/2006/main">
  <p:tag name="TIMING" val="|0.9"/>
</p:tagLst>
</file>

<file path=ppt/tags/tag25.xml><?xml version="1.0" encoding="utf-8"?>
<p:tagLst xmlns:a="http://schemas.openxmlformats.org/drawingml/2006/main" xmlns:r="http://schemas.openxmlformats.org/officeDocument/2006/relationships" xmlns:p="http://schemas.openxmlformats.org/presentationml/2006/main">
  <p:tag name="TIMING" val="|1.6"/>
</p:tagLst>
</file>

<file path=ppt/tags/tag26.xml><?xml version="1.0" encoding="utf-8"?>
<p:tagLst xmlns:a="http://schemas.openxmlformats.org/drawingml/2006/main" xmlns:r="http://schemas.openxmlformats.org/officeDocument/2006/relationships" xmlns:p="http://schemas.openxmlformats.org/presentationml/2006/main">
  <p:tag name="TIMING" val="|0.7"/>
</p:tagLst>
</file>

<file path=ppt/tags/tag27.xml><?xml version="1.0" encoding="utf-8"?>
<p:tagLst xmlns:a="http://schemas.openxmlformats.org/drawingml/2006/main" xmlns:r="http://schemas.openxmlformats.org/officeDocument/2006/relationships" xmlns:p="http://schemas.openxmlformats.org/presentationml/2006/main">
  <p:tag name="TIMING" val="|1.9"/>
</p:tagLst>
</file>

<file path=ppt/tags/tag28.xml><?xml version="1.0" encoding="utf-8"?>
<p:tagLst xmlns:a="http://schemas.openxmlformats.org/drawingml/2006/main" xmlns:r="http://schemas.openxmlformats.org/officeDocument/2006/relationships" xmlns:p="http://schemas.openxmlformats.org/presentationml/2006/main">
  <p:tag name="TIMING" val="|2.7"/>
</p:tagLst>
</file>

<file path=ppt/tags/tag29.xml><?xml version="1.0" encoding="utf-8"?>
<p:tagLst xmlns:a="http://schemas.openxmlformats.org/drawingml/2006/main" xmlns:r="http://schemas.openxmlformats.org/officeDocument/2006/relationships" xmlns:p="http://schemas.openxmlformats.org/presentationml/2006/main">
  <p:tag name="TIMING" val="|0.9"/>
</p:tagLst>
</file>

<file path=ppt/tags/tag30.xml><?xml version="1.0" encoding="utf-8"?>
<p:tagLst xmlns:a="http://schemas.openxmlformats.org/drawingml/2006/main" xmlns:r="http://schemas.openxmlformats.org/officeDocument/2006/relationships" xmlns:p="http://schemas.openxmlformats.org/presentationml/2006/main">
  <p:tag name="TIMING" val="|1.4"/>
</p:tagLst>
</file>

<file path=ppt/tags/tag31.xml><?xml version="1.0" encoding="utf-8"?>
<p:tagLst xmlns:a="http://schemas.openxmlformats.org/drawingml/2006/main" xmlns:r="http://schemas.openxmlformats.org/officeDocument/2006/relationships" xmlns:p="http://schemas.openxmlformats.org/presentationml/2006/main">
  <p:tag name="TIMING" val="|0.5"/>
</p:tagLst>
</file>

<file path=ppt/tags/tag32.xml><?xml version="1.0" encoding="utf-8"?>
<p:tagLst xmlns:a="http://schemas.openxmlformats.org/drawingml/2006/main" xmlns:r="http://schemas.openxmlformats.org/officeDocument/2006/relationships" xmlns:p="http://schemas.openxmlformats.org/presentationml/2006/main">
  <p:tag name="TIMING" val="|0.9"/>
</p:tagLst>
</file>

<file path=ppt/tags/tag33.xml><?xml version="1.0" encoding="utf-8"?>
<p:tagLst xmlns:a="http://schemas.openxmlformats.org/drawingml/2006/main" xmlns:r="http://schemas.openxmlformats.org/officeDocument/2006/relationships" xmlns:p="http://schemas.openxmlformats.org/presentationml/2006/main">
  <p:tag name="TIMING" val="|1.4"/>
</p:tagLst>
</file>

<file path=ppt/tags/tag34.xml><?xml version="1.0" encoding="utf-8"?>
<p:tagLst xmlns:a="http://schemas.openxmlformats.org/drawingml/2006/main" xmlns:r="http://schemas.openxmlformats.org/officeDocument/2006/relationships" xmlns:p="http://schemas.openxmlformats.org/presentationml/2006/main">
  <p:tag name="TIMING" val="|1.1"/>
</p:tagLst>
</file>

<file path=ppt/tags/tag35.xml><?xml version="1.0" encoding="utf-8"?>
<p:tagLst xmlns:a="http://schemas.openxmlformats.org/drawingml/2006/main" xmlns:r="http://schemas.openxmlformats.org/officeDocument/2006/relationships" xmlns:p="http://schemas.openxmlformats.org/presentationml/2006/main">
  <p:tag name="TIMING" val="|1.5"/>
</p:tagLst>
</file>

<file path=ppt/tags/tag36.xml><?xml version="1.0" encoding="utf-8"?>
<p:tagLst xmlns:a="http://schemas.openxmlformats.org/drawingml/2006/main" xmlns:r="http://schemas.openxmlformats.org/officeDocument/2006/relationships" xmlns:p="http://schemas.openxmlformats.org/presentationml/2006/main">
  <p:tag name="TIMING" val="|1.7"/>
</p:tagLst>
</file>

<file path=ppt/tags/tag37.xml><?xml version="1.0" encoding="utf-8"?>
<p:tagLst xmlns:a="http://schemas.openxmlformats.org/drawingml/2006/main" xmlns:r="http://schemas.openxmlformats.org/officeDocument/2006/relationships" xmlns:p="http://schemas.openxmlformats.org/presentationml/2006/main">
  <p:tag name="TIMING" val="|1.5"/>
</p:tagLst>
</file>

<file path=ppt/tags/tag38.xml><?xml version="1.0" encoding="utf-8"?>
<p:tagLst xmlns:a="http://schemas.openxmlformats.org/drawingml/2006/main" xmlns:r="http://schemas.openxmlformats.org/officeDocument/2006/relationships" xmlns:p="http://schemas.openxmlformats.org/presentationml/2006/main">
  <p:tag name="TIMING" val="|4.4"/>
</p:tagLst>
</file>

<file path=ppt/tags/tag39.xml><?xml version="1.0" encoding="utf-8"?>
<p:tagLst xmlns:a="http://schemas.openxmlformats.org/drawingml/2006/main" xmlns:r="http://schemas.openxmlformats.org/officeDocument/2006/relationships" xmlns:p="http://schemas.openxmlformats.org/presentationml/2006/main">
  <p:tag name="TIMING" val="|1.4"/>
</p:tagLst>
</file>

<file path=ppt/tags/tag40.xml><?xml version="1.0" encoding="utf-8"?>
<p:tagLst xmlns:a="http://schemas.openxmlformats.org/drawingml/2006/main" xmlns:r="http://schemas.openxmlformats.org/officeDocument/2006/relationships" xmlns:p="http://schemas.openxmlformats.org/presentationml/2006/main">
  <p:tag name="TIMING" val="|0.9"/>
</p:tagLst>
</file>

<file path=ppt/tags/tag41.xml><?xml version="1.0" encoding="utf-8"?>
<p:tagLst xmlns:a="http://schemas.openxmlformats.org/drawingml/2006/main" xmlns:r="http://schemas.openxmlformats.org/officeDocument/2006/relationships" xmlns:p="http://schemas.openxmlformats.org/presentationml/2006/main">
  <p:tag name="TIMING" val="|16.1"/>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7480</TotalTime>
  <Words>2740</Words>
  <Application>Microsoft Office PowerPoint</Application>
  <PresentationFormat>Widescreen</PresentationFormat>
  <Paragraphs>202</Paragraphs>
  <Slides>43</Slides>
  <Notes>3</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43</vt:i4>
      </vt:variant>
    </vt:vector>
  </HeadingPairs>
  <TitlesOfParts>
    <vt:vector size="51" baseType="lpstr">
      <vt:lpstr>Microsoft GothicNeo</vt:lpstr>
      <vt:lpstr>Microsoft GothicNeo Light</vt:lpstr>
      <vt:lpstr>Arial</vt:lpstr>
      <vt:lpstr>Calibri</vt:lpstr>
      <vt:lpstr>Calibri Light</vt:lpstr>
      <vt:lpstr>Maiandra GD</vt:lpstr>
      <vt:lpstr>Tajawal Medium</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Sharihan Tawfik</dc:creator>
  <cp:lastModifiedBy>shery tawfeeq</cp:lastModifiedBy>
  <cp:revision>59</cp:revision>
  <dcterms:created xsi:type="dcterms:W3CDTF">2023-01-16T19:53:40Z</dcterms:created>
  <dcterms:modified xsi:type="dcterms:W3CDTF">2023-06-23T11:29:24Z</dcterms:modified>
</cp:coreProperties>
</file>